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8" r:id="rId2"/>
    <p:sldId id="270" r:id="rId3"/>
    <p:sldId id="303" r:id="rId4"/>
    <p:sldId id="272" r:id="rId5"/>
    <p:sldId id="296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5" r:id="rId14"/>
    <p:sldId id="312" r:id="rId15"/>
    <p:sldId id="314" r:id="rId16"/>
    <p:sldId id="31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64" autoAdjust="0"/>
  </p:normalViewPr>
  <p:slideViewPr>
    <p:cSldViewPr snapToGrid="0">
      <p:cViewPr varScale="1">
        <p:scale>
          <a:sx n="71" d="100"/>
          <a:sy n="71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47982-E0EB-463A-BFC5-60487F17A01A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DD781-2C3F-48BF-8EF4-93672D3D48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85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DD781-2C3F-48BF-8EF4-93672D3D48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36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aseline="0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DD781-2C3F-48BF-8EF4-93672D3D48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1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 </a:t>
            </a:r>
            <a:r>
              <a:rPr lang="en-US" dirty="0" err="1" smtClean="0"/>
              <a:t>iconos</a:t>
            </a:r>
            <a:r>
              <a:rPr lang="en-US" dirty="0" smtClean="0"/>
              <a:t> de </a:t>
            </a:r>
            <a:r>
              <a:rPr lang="en-US" dirty="0" err="1" smtClean="0"/>
              <a:t>cajitas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DD781-2C3F-48BF-8EF4-93672D3D48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8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195F-A0EF-42EA-9E6A-54CC9FE74118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AD90-303D-4745-945E-6B1C3368E1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7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195F-A0EF-42EA-9E6A-54CC9FE74118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AD90-303D-4745-945E-6B1C3368E1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9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195F-A0EF-42EA-9E6A-54CC9FE74118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AD90-303D-4745-945E-6B1C3368E1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5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195F-A0EF-42EA-9E6A-54CC9FE74118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AD90-303D-4745-945E-6B1C3368E1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2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195F-A0EF-42EA-9E6A-54CC9FE74118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AD90-303D-4745-945E-6B1C3368E1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71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195F-A0EF-42EA-9E6A-54CC9FE74118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AD90-303D-4745-945E-6B1C3368E1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3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195F-A0EF-42EA-9E6A-54CC9FE74118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AD90-303D-4745-945E-6B1C3368E1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1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195F-A0EF-42EA-9E6A-54CC9FE74118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AD90-303D-4745-945E-6B1C3368E1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6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195F-A0EF-42EA-9E6A-54CC9FE74118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AD90-303D-4745-945E-6B1C3368E1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6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195F-A0EF-42EA-9E6A-54CC9FE74118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AD90-303D-4745-945E-6B1C3368E1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7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195F-A0EF-42EA-9E6A-54CC9FE74118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AD90-303D-4745-945E-6B1C3368E1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2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9195F-A0EF-42EA-9E6A-54CC9FE74118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1AD90-303D-4745-945E-6B1C3368E1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5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6;p17"/>
          <p:cNvSpPr txBox="1"/>
          <p:nvPr/>
        </p:nvSpPr>
        <p:spPr>
          <a:xfrm>
            <a:off x="2347913" y="459163"/>
            <a:ext cx="7496176" cy="98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3200" b="1" dirty="0" smtClean="0">
                <a:latin typeface="Montserrat"/>
                <a:sym typeface="Montserrat"/>
              </a:rPr>
              <a:t>CADENA DE SUMINISTRO</a:t>
            </a:r>
            <a:endParaRPr sz="3200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1025475" y="3312819"/>
            <a:ext cx="1393825" cy="1350963"/>
            <a:chOff x="3005138" y="1587500"/>
            <a:chExt cx="1393825" cy="1350963"/>
          </a:xfrm>
          <a:solidFill>
            <a:schemeClr val="tx1"/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3005138" y="2146300"/>
              <a:ext cx="1393825" cy="792163"/>
            </a:xfrm>
            <a:custGeom>
              <a:avLst/>
              <a:gdLst>
                <a:gd name="T0" fmla="*/ 460 w 460"/>
                <a:gd name="T1" fmla="*/ 260 h 261"/>
                <a:gd name="T2" fmla="*/ 456 w 460"/>
                <a:gd name="T3" fmla="*/ 261 h 261"/>
                <a:gd name="T4" fmla="*/ 295 w 460"/>
                <a:gd name="T5" fmla="*/ 261 h 261"/>
                <a:gd name="T6" fmla="*/ 291 w 460"/>
                <a:gd name="T7" fmla="*/ 261 h 261"/>
                <a:gd name="T8" fmla="*/ 291 w 460"/>
                <a:gd name="T9" fmla="*/ 202 h 261"/>
                <a:gd name="T10" fmla="*/ 88 w 460"/>
                <a:gd name="T11" fmla="*/ 202 h 261"/>
                <a:gd name="T12" fmla="*/ 88 w 460"/>
                <a:gd name="T13" fmla="*/ 260 h 261"/>
                <a:gd name="T14" fmla="*/ 0 w 460"/>
                <a:gd name="T15" fmla="*/ 260 h 261"/>
                <a:gd name="T16" fmla="*/ 0 w 460"/>
                <a:gd name="T17" fmla="*/ 256 h 261"/>
                <a:gd name="T18" fmla="*/ 0 w 460"/>
                <a:gd name="T19" fmla="*/ 97 h 261"/>
                <a:gd name="T20" fmla="*/ 4 w 460"/>
                <a:gd name="T21" fmla="*/ 92 h 261"/>
                <a:gd name="T22" fmla="*/ 233 w 460"/>
                <a:gd name="T23" fmla="*/ 1 h 261"/>
                <a:gd name="T24" fmla="*/ 237 w 460"/>
                <a:gd name="T25" fmla="*/ 0 h 261"/>
                <a:gd name="T26" fmla="*/ 237 w 460"/>
                <a:gd name="T27" fmla="*/ 46 h 261"/>
                <a:gd name="T28" fmla="*/ 356 w 460"/>
                <a:gd name="T29" fmla="*/ 0 h 261"/>
                <a:gd name="T30" fmla="*/ 356 w 460"/>
                <a:gd name="T31" fmla="*/ 40 h 261"/>
                <a:gd name="T32" fmla="*/ 361 w 460"/>
                <a:gd name="T33" fmla="*/ 39 h 261"/>
                <a:gd name="T34" fmla="*/ 455 w 460"/>
                <a:gd name="T35" fmla="*/ 1 h 261"/>
                <a:gd name="T36" fmla="*/ 460 w 460"/>
                <a:gd name="T37" fmla="*/ 0 h 261"/>
                <a:gd name="T38" fmla="*/ 460 w 460"/>
                <a:gd name="T39" fmla="*/ 260 h 261"/>
                <a:gd name="T40" fmla="*/ 135 w 460"/>
                <a:gd name="T41" fmla="*/ 151 h 261"/>
                <a:gd name="T42" fmla="*/ 135 w 460"/>
                <a:gd name="T43" fmla="*/ 126 h 261"/>
                <a:gd name="T44" fmla="*/ 40 w 460"/>
                <a:gd name="T45" fmla="*/ 126 h 261"/>
                <a:gd name="T46" fmla="*/ 40 w 460"/>
                <a:gd name="T47" fmla="*/ 151 h 261"/>
                <a:gd name="T48" fmla="*/ 135 w 460"/>
                <a:gd name="T49" fmla="*/ 151 h 261"/>
                <a:gd name="T50" fmla="*/ 255 w 460"/>
                <a:gd name="T51" fmla="*/ 151 h 261"/>
                <a:gd name="T52" fmla="*/ 255 w 460"/>
                <a:gd name="T53" fmla="*/ 126 h 261"/>
                <a:gd name="T54" fmla="*/ 161 w 460"/>
                <a:gd name="T55" fmla="*/ 126 h 261"/>
                <a:gd name="T56" fmla="*/ 161 w 460"/>
                <a:gd name="T57" fmla="*/ 151 h 261"/>
                <a:gd name="T58" fmla="*/ 255 w 460"/>
                <a:gd name="T59" fmla="*/ 151 h 261"/>
                <a:gd name="T60" fmla="*/ 282 w 460"/>
                <a:gd name="T61" fmla="*/ 151 h 261"/>
                <a:gd name="T62" fmla="*/ 376 w 460"/>
                <a:gd name="T63" fmla="*/ 151 h 261"/>
                <a:gd name="T64" fmla="*/ 376 w 460"/>
                <a:gd name="T65" fmla="*/ 131 h 261"/>
                <a:gd name="T66" fmla="*/ 371 w 460"/>
                <a:gd name="T67" fmla="*/ 126 h 261"/>
                <a:gd name="T68" fmla="*/ 286 w 460"/>
                <a:gd name="T69" fmla="*/ 126 h 261"/>
                <a:gd name="T70" fmla="*/ 282 w 460"/>
                <a:gd name="T71" fmla="*/ 126 h 261"/>
                <a:gd name="T72" fmla="*/ 282 w 460"/>
                <a:gd name="T73" fmla="*/ 15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0" h="261">
                  <a:moveTo>
                    <a:pt x="460" y="260"/>
                  </a:moveTo>
                  <a:cubicBezTo>
                    <a:pt x="459" y="261"/>
                    <a:pt x="457" y="261"/>
                    <a:pt x="456" y="261"/>
                  </a:cubicBezTo>
                  <a:cubicBezTo>
                    <a:pt x="402" y="261"/>
                    <a:pt x="349" y="261"/>
                    <a:pt x="295" y="261"/>
                  </a:cubicBezTo>
                  <a:cubicBezTo>
                    <a:pt x="294" y="261"/>
                    <a:pt x="293" y="261"/>
                    <a:pt x="291" y="261"/>
                  </a:cubicBezTo>
                  <a:cubicBezTo>
                    <a:pt x="291" y="241"/>
                    <a:pt x="291" y="222"/>
                    <a:pt x="291" y="202"/>
                  </a:cubicBezTo>
                  <a:cubicBezTo>
                    <a:pt x="223" y="202"/>
                    <a:pt x="156" y="202"/>
                    <a:pt x="88" y="202"/>
                  </a:cubicBezTo>
                  <a:cubicBezTo>
                    <a:pt x="88" y="222"/>
                    <a:pt x="88" y="241"/>
                    <a:pt x="88" y="260"/>
                  </a:cubicBezTo>
                  <a:cubicBezTo>
                    <a:pt x="59" y="260"/>
                    <a:pt x="30" y="260"/>
                    <a:pt x="0" y="260"/>
                  </a:cubicBezTo>
                  <a:cubicBezTo>
                    <a:pt x="0" y="259"/>
                    <a:pt x="0" y="257"/>
                    <a:pt x="0" y="256"/>
                  </a:cubicBezTo>
                  <a:cubicBezTo>
                    <a:pt x="0" y="203"/>
                    <a:pt x="0" y="150"/>
                    <a:pt x="0" y="97"/>
                  </a:cubicBezTo>
                  <a:cubicBezTo>
                    <a:pt x="0" y="94"/>
                    <a:pt x="1" y="93"/>
                    <a:pt x="4" y="92"/>
                  </a:cubicBezTo>
                  <a:cubicBezTo>
                    <a:pt x="81" y="62"/>
                    <a:pt x="157" y="31"/>
                    <a:pt x="233" y="1"/>
                  </a:cubicBezTo>
                  <a:cubicBezTo>
                    <a:pt x="234" y="1"/>
                    <a:pt x="236" y="0"/>
                    <a:pt x="237" y="0"/>
                  </a:cubicBezTo>
                  <a:cubicBezTo>
                    <a:pt x="237" y="15"/>
                    <a:pt x="237" y="30"/>
                    <a:pt x="237" y="46"/>
                  </a:cubicBezTo>
                  <a:cubicBezTo>
                    <a:pt x="277" y="31"/>
                    <a:pt x="316" y="15"/>
                    <a:pt x="356" y="0"/>
                  </a:cubicBezTo>
                  <a:cubicBezTo>
                    <a:pt x="356" y="13"/>
                    <a:pt x="356" y="27"/>
                    <a:pt x="356" y="40"/>
                  </a:cubicBezTo>
                  <a:cubicBezTo>
                    <a:pt x="358" y="40"/>
                    <a:pt x="360" y="39"/>
                    <a:pt x="361" y="39"/>
                  </a:cubicBezTo>
                  <a:cubicBezTo>
                    <a:pt x="393" y="26"/>
                    <a:pt x="424" y="14"/>
                    <a:pt x="455" y="1"/>
                  </a:cubicBezTo>
                  <a:cubicBezTo>
                    <a:pt x="457" y="1"/>
                    <a:pt x="459" y="1"/>
                    <a:pt x="460" y="0"/>
                  </a:cubicBezTo>
                  <a:cubicBezTo>
                    <a:pt x="460" y="87"/>
                    <a:pt x="460" y="174"/>
                    <a:pt x="460" y="260"/>
                  </a:cubicBezTo>
                  <a:close/>
                  <a:moveTo>
                    <a:pt x="135" y="151"/>
                  </a:moveTo>
                  <a:cubicBezTo>
                    <a:pt x="135" y="143"/>
                    <a:pt x="135" y="135"/>
                    <a:pt x="135" y="126"/>
                  </a:cubicBezTo>
                  <a:cubicBezTo>
                    <a:pt x="103" y="126"/>
                    <a:pt x="72" y="126"/>
                    <a:pt x="40" y="126"/>
                  </a:cubicBezTo>
                  <a:cubicBezTo>
                    <a:pt x="40" y="135"/>
                    <a:pt x="40" y="143"/>
                    <a:pt x="40" y="151"/>
                  </a:cubicBezTo>
                  <a:cubicBezTo>
                    <a:pt x="72" y="151"/>
                    <a:pt x="103" y="151"/>
                    <a:pt x="135" y="151"/>
                  </a:cubicBezTo>
                  <a:close/>
                  <a:moveTo>
                    <a:pt x="255" y="151"/>
                  </a:moveTo>
                  <a:cubicBezTo>
                    <a:pt x="255" y="143"/>
                    <a:pt x="255" y="135"/>
                    <a:pt x="255" y="126"/>
                  </a:cubicBezTo>
                  <a:cubicBezTo>
                    <a:pt x="224" y="126"/>
                    <a:pt x="192" y="126"/>
                    <a:pt x="161" y="126"/>
                  </a:cubicBezTo>
                  <a:cubicBezTo>
                    <a:pt x="161" y="135"/>
                    <a:pt x="161" y="143"/>
                    <a:pt x="161" y="151"/>
                  </a:cubicBezTo>
                  <a:cubicBezTo>
                    <a:pt x="192" y="151"/>
                    <a:pt x="224" y="151"/>
                    <a:pt x="255" y="151"/>
                  </a:cubicBezTo>
                  <a:close/>
                  <a:moveTo>
                    <a:pt x="282" y="151"/>
                  </a:moveTo>
                  <a:cubicBezTo>
                    <a:pt x="313" y="151"/>
                    <a:pt x="345" y="151"/>
                    <a:pt x="376" y="151"/>
                  </a:cubicBezTo>
                  <a:cubicBezTo>
                    <a:pt x="376" y="144"/>
                    <a:pt x="376" y="138"/>
                    <a:pt x="376" y="131"/>
                  </a:cubicBezTo>
                  <a:cubicBezTo>
                    <a:pt x="377" y="127"/>
                    <a:pt x="376" y="126"/>
                    <a:pt x="371" y="126"/>
                  </a:cubicBezTo>
                  <a:cubicBezTo>
                    <a:pt x="343" y="126"/>
                    <a:pt x="314" y="126"/>
                    <a:pt x="286" y="126"/>
                  </a:cubicBezTo>
                  <a:cubicBezTo>
                    <a:pt x="285" y="126"/>
                    <a:pt x="283" y="126"/>
                    <a:pt x="282" y="126"/>
                  </a:cubicBezTo>
                  <a:cubicBezTo>
                    <a:pt x="282" y="135"/>
                    <a:pt x="282" y="143"/>
                    <a:pt x="282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3081338" y="1743075"/>
              <a:ext cx="279400" cy="603250"/>
            </a:xfrm>
            <a:custGeom>
              <a:avLst/>
              <a:gdLst>
                <a:gd name="T0" fmla="*/ 0 w 92"/>
                <a:gd name="T1" fmla="*/ 198 h 199"/>
                <a:gd name="T2" fmla="*/ 15 w 92"/>
                <a:gd name="T3" fmla="*/ 0 h 199"/>
                <a:gd name="T4" fmla="*/ 80 w 92"/>
                <a:gd name="T5" fmla="*/ 0 h 199"/>
                <a:gd name="T6" fmla="*/ 82 w 92"/>
                <a:gd name="T7" fmla="*/ 33 h 199"/>
                <a:gd name="T8" fmla="*/ 90 w 92"/>
                <a:gd name="T9" fmla="*/ 134 h 199"/>
                <a:gd name="T10" fmla="*/ 92 w 92"/>
                <a:gd name="T11" fmla="*/ 160 h 199"/>
                <a:gd name="T12" fmla="*/ 90 w 92"/>
                <a:gd name="T13" fmla="*/ 164 h 199"/>
                <a:gd name="T14" fmla="*/ 2 w 92"/>
                <a:gd name="T15" fmla="*/ 198 h 199"/>
                <a:gd name="T16" fmla="*/ 0 w 92"/>
                <a:gd name="T17" fmla="*/ 1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199">
                  <a:moveTo>
                    <a:pt x="0" y="198"/>
                  </a:moveTo>
                  <a:cubicBezTo>
                    <a:pt x="5" y="132"/>
                    <a:pt x="10" y="67"/>
                    <a:pt x="15" y="0"/>
                  </a:cubicBezTo>
                  <a:cubicBezTo>
                    <a:pt x="37" y="0"/>
                    <a:pt x="58" y="0"/>
                    <a:pt x="80" y="0"/>
                  </a:cubicBezTo>
                  <a:cubicBezTo>
                    <a:pt x="81" y="11"/>
                    <a:pt x="81" y="22"/>
                    <a:pt x="82" y="33"/>
                  </a:cubicBezTo>
                  <a:cubicBezTo>
                    <a:pt x="85" y="66"/>
                    <a:pt x="87" y="100"/>
                    <a:pt x="90" y="134"/>
                  </a:cubicBezTo>
                  <a:cubicBezTo>
                    <a:pt x="91" y="142"/>
                    <a:pt x="91" y="151"/>
                    <a:pt x="92" y="160"/>
                  </a:cubicBezTo>
                  <a:cubicBezTo>
                    <a:pt x="92" y="161"/>
                    <a:pt x="91" y="163"/>
                    <a:pt x="90" y="164"/>
                  </a:cubicBezTo>
                  <a:cubicBezTo>
                    <a:pt x="60" y="175"/>
                    <a:pt x="31" y="187"/>
                    <a:pt x="2" y="198"/>
                  </a:cubicBezTo>
                  <a:cubicBezTo>
                    <a:pt x="2" y="199"/>
                    <a:pt x="1" y="198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3267075" y="1587500"/>
              <a:ext cx="601663" cy="146050"/>
            </a:xfrm>
            <a:custGeom>
              <a:avLst/>
              <a:gdLst>
                <a:gd name="T0" fmla="*/ 0 w 199"/>
                <a:gd name="T1" fmla="*/ 33 h 48"/>
                <a:gd name="T2" fmla="*/ 25 w 199"/>
                <a:gd name="T3" fmla="*/ 11 h 48"/>
                <a:gd name="T4" fmla="*/ 69 w 199"/>
                <a:gd name="T5" fmla="*/ 1 h 48"/>
                <a:gd name="T6" fmla="*/ 126 w 199"/>
                <a:gd name="T7" fmla="*/ 6 h 48"/>
                <a:gd name="T8" fmla="*/ 199 w 199"/>
                <a:gd name="T9" fmla="*/ 14 h 48"/>
                <a:gd name="T10" fmla="*/ 183 w 199"/>
                <a:gd name="T11" fmla="*/ 30 h 48"/>
                <a:gd name="T12" fmla="*/ 119 w 199"/>
                <a:gd name="T13" fmla="*/ 46 h 48"/>
                <a:gd name="T14" fmla="*/ 75 w 199"/>
                <a:gd name="T15" fmla="*/ 39 h 48"/>
                <a:gd name="T16" fmla="*/ 5 w 199"/>
                <a:gd name="T17" fmla="*/ 33 h 48"/>
                <a:gd name="T18" fmla="*/ 0 w 199"/>
                <a:gd name="T19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48">
                  <a:moveTo>
                    <a:pt x="0" y="33"/>
                  </a:moveTo>
                  <a:cubicBezTo>
                    <a:pt x="7" y="23"/>
                    <a:pt x="15" y="16"/>
                    <a:pt x="25" y="11"/>
                  </a:cubicBezTo>
                  <a:cubicBezTo>
                    <a:pt x="39" y="4"/>
                    <a:pt x="54" y="1"/>
                    <a:pt x="69" y="1"/>
                  </a:cubicBezTo>
                  <a:cubicBezTo>
                    <a:pt x="88" y="0"/>
                    <a:pt x="107" y="3"/>
                    <a:pt x="126" y="6"/>
                  </a:cubicBezTo>
                  <a:cubicBezTo>
                    <a:pt x="150" y="10"/>
                    <a:pt x="174" y="15"/>
                    <a:pt x="199" y="14"/>
                  </a:cubicBezTo>
                  <a:cubicBezTo>
                    <a:pt x="194" y="21"/>
                    <a:pt x="189" y="26"/>
                    <a:pt x="183" y="30"/>
                  </a:cubicBezTo>
                  <a:cubicBezTo>
                    <a:pt x="163" y="43"/>
                    <a:pt x="142" y="48"/>
                    <a:pt x="119" y="46"/>
                  </a:cubicBezTo>
                  <a:cubicBezTo>
                    <a:pt x="104" y="45"/>
                    <a:pt x="89" y="41"/>
                    <a:pt x="75" y="39"/>
                  </a:cubicBezTo>
                  <a:cubicBezTo>
                    <a:pt x="52" y="35"/>
                    <a:pt x="29" y="32"/>
                    <a:pt x="5" y="33"/>
                  </a:cubicBezTo>
                  <a:cubicBezTo>
                    <a:pt x="4" y="33"/>
                    <a:pt x="2" y="33"/>
                    <a:pt x="0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3430588" y="1766888"/>
              <a:ext cx="238125" cy="63500"/>
            </a:xfrm>
            <a:custGeom>
              <a:avLst/>
              <a:gdLst>
                <a:gd name="T0" fmla="*/ 79 w 79"/>
                <a:gd name="T1" fmla="*/ 11 h 21"/>
                <a:gd name="T2" fmla="*/ 51 w 79"/>
                <a:gd name="T3" fmla="*/ 20 h 21"/>
                <a:gd name="T4" fmla="*/ 30 w 79"/>
                <a:gd name="T5" fmla="*/ 16 h 21"/>
                <a:gd name="T6" fmla="*/ 0 w 79"/>
                <a:gd name="T7" fmla="*/ 9 h 21"/>
                <a:gd name="T8" fmla="*/ 18 w 79"/>
                <a:gd name="T9" fmla="*/ 0 h 21"/>
                <a:gd name="T10" fmla="*/ 42 w 79"/>
                <a:gd name="T11" fmla="*/ 2 h 21"/>
                <a:gd name="T12" fmla="*/ 79 w 79"/>
                <a:gd name="T1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21">
                  <a:moveTo>
                    <a:pt x="79" y="11"/>
                  </a:moveTo>
                  <a:cubicBezTo>
                    <a:pt x="71" y="19"/>
                    <a:pt x="61" y="21"/>
                    <a:pt x="51" y="20"/>
                  </a:cubicBezTo>
                  <a:cubicBezTo>
                    <a:pt x="44" y="20"/>
                    <a:pt x="37" y="17"/>
                    <a:pt x="30" y="16"/>
                  </a:cubicBezTo>
                  <a:cubicBezTo>
                    <a:pt x="20" y="13"/>
                    <a:pt x="10" y="11"/>
                    <a:pt x="0" y="9"/>
                  </a:cubicBezTo>
                  <a:cubicBezTo>
                    <a:pt x="5" y="4"/>
                    <a:pt x="11" y="1"/>
                    <a:pt x="18" y="0"/>
                  </a:cubicBezTo>
                  <a:cubicBezTo>
                    <a:pt x="26" y="0"/>
                    <a:pt x="34" y="1"/>
                    <a:pt x="42" y="2"/>
                  </a:cubicBezTo>
                  <a:cubicBezTo>
                    <a:pt x="54" y="5"/>
                    <a:pt x="66" y="8"/>
                    <a:pt x="7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Freeform 9"/>
          <p:cNvSpPr>
            <a:spLocks noEditPoints="1"/>
          </p:cNvSpPr>
          <p:nvPr/>
        </p:nvSpPr>
        <p:spPr bwMode="auto">
          <a:xfrm>
            <a:off x="9273492" y="3632222"/>
            <a:ext cx="1701800" cy="1160463"/>
          </a:xfrm>
          <a:custGeom>
            <a:avLst/>
            <a:gdLst>
              <a:gd name="T0" fmla="*/ 562 w 562"/>
              <a:gd name="T1" fmla="*/ 42 h 382"/>
              <a:gd name="T2" fmla="*/ 562 w 562"/>
              <a:gd name="T3" fmla="*/ 0 h 382"/>
              <a:gd name="T4" fmla="*/ 555 w 562"/>
              <a:gd name="T5" fmla="*/ 0 h 382"/>
              <a:gd name="T6" fmla="*/ 8 w 562"/>
              <a:gd name="T7" fmla="*/ 0 h 382"/>
              <a:gd name="T8" fmla="*/ 0 w 562"/>
              <a:gd name="T9" fmla="*/ 0 h 382"/>
              <a:gd name="T10" fmla="*/ 0 w 562"/>
              <a:gd name="T11" fmla="*/ 42 h 382"/>
              <a:gd name="T12" fmla="*/ 14 w 562"/>
              <a:gd name="T13" fmla="*/ 42 h 382"/>
              <a:gd name="T14" fmla="*/ 14 w 562"/>
              <a:gd name="T15" fmla="*/ 341 h 382"/>
              <a:gd name="T16" fmla="*/ 0 w 562"/>
              <a:gd name="T17" fmla="*/ 341 h 382"/>
              <a:gd name="T18" fmla="*/ 0 w 562"/>
              <a:gd name="T19" fmla="*/ 382 h 382"/>
              <a:gd name="T20" fmla="*/ 8 w 562"/>
              <a:gd name="T21" fmla="*/ 382 h 382"/>
              <a:gd name="T22" fmla="*/ 554 w 562"/>
              <a:gd name="T23" fmla="*/ 382 h 382"/>
              <a:gd name="T24" fmla="*/ 562 w 562"/>
              <a:gd name="T25" fmla="*/ 382 h 382"/>
              <a:gd name="T26" fmla="*/ 562 w 562"/>
              <a:gd name="T27" fmla="*/ 341 h 382"/>
              <a:gd name="T28" fmla="*/ 549 w 562"/>
              <a:gd name="T29" fmla="*/ 341 h 382"/>
              <a:gd name="T30" fmla="*/ 549 w 562"/>
              <a:gd name="T31" fmla="*/ 42 h 382"/>
              <a:gd name="T32" fmla="*/ 562 w 562"/>
              <a:gd name="T33" fmla="*/ 42 h 382"/>
              <a:gd name="T34" fmla="*/ 177 w 562"/>
              <a:gd name="T35" fmla="*/ 340 h 382"/>
              <a:gd name="T36" fmla="*/ 71 w 562"/>
              <a:gd name="T37" fmla="*/ 340 h 382"/>
              <a:gd name="T38" fmla="*/ 71 w 562"/>
              <a:gd name="T39" fmla="*/ 134 h 382"/>
              <a:gd name="T40" fmla="*/ 177 w 562"/>
              <a:gd name="T41" fmla="*/ 134 h 382"/>
              <a:gd name="T42" fmla="*/ 177 w 562"/>
              <a:gd name="T43" fmla="*/ 340 h 382"/>
              <a:gd name="T44" fmla="*/ 221 w 562"/>
              <a:gd name="T45" fmla="*/ 137 h 382"/>
              <a:gd name="T46" fmla="*/ 289 w 562"/>
              <a:gd name="T47" fmla="*/ 137 h 382"/>
              <a:gd name="T48" fmla="*/ 289 w 562"/>
              <a:gd name="T49" fmla="*/ 264 h 382"/>
              <a:gd name="T50" fmla="*/ 221 w 562"/>
              <a:gd name="T51" fmla="*/ 264 h 382"/>
              <a:gd name="T52" fmla="*/ 221 w 562"/>
              <a:gd name="T53" fmla="*/ 137 h 382"/>
              <a:gd name="T54" fmla="*/ 241 w 562"/>
              <a:gd name="T55" fmla="*/ 331 h 382"/>
              <a:gd name="T56" fmla="*/ 225 w 562"/>
              <a:gd name="T57" fmla="*/ 315 h 382"/>
              <a:gd name="T58" fmla="*/ 241 w 562"/>
              <a:gd name="T59" fmla="*/ 299 h 382"/>
              <a:gd name="T60" fmla="*/ 257 w 562"/>
              <a:gd name="T61" fmla="*/ 315 h 382"/>
              <a:gd name="T62" fmla="*/ 241 w 562"/>
              <a:gd name="T63" fmla="*/ 331 h 382"/>
              <a:gd name="T64" fmla="*/ 298 w 562"/>
              <a:gd name="T65" fmla="*/ 331 h 382"/>
              <a:gd name="T66" fmla="*/ 282 w 562"/>
              <a:gd name="T67" fmla="*/ 315 h 382"/>
              <a:gd name="T68" fmla="*/ 298 w 562"/>
              <a:gd name="T69" fmla="*/ 299 h 382"/>
              <a:gd name="T70" fmla="*/ 314 w 562"/>
              <a:gd name="T71" fmla="*/ 315 h 382"/>
              <a:gd name="T72" fmla="*/ 298 w 562"/>
              <a:gd name="T73" fmla="*/ 331 h 382"/>
              <a:gd name="T74" fmla="*/ 354 w 562"/>
              <a:gd name="T75" fmla="*/ 331 h 382"/>
              <a:gd name="T76" fmla="*/ 339 w 562"/>
              <a:gd name="T77" fmla="*/ 315 h 382"/>
              <a:gd name="T78" fmla="*/ 354 w 562"/>
              <a:gd name="T79" fmla="*/ 299 h 382"/>
              <a:gd name="T80" fmla="*/ 370 w 562"/>
              <a:gd name="T81" fmla="*/ 315 h 382"/>
              <a:gd name="T82" fmla="*/ 354 w 562"/>
              <a:gd name="T83" fmla="*/ 331 h 382"/>
              <a:gd name="T84" fmla="*/ 391 w 562"/>
              <a:gd name="T85" fmla="*/ 264 h 382"/>
              <a:gd name="T86" fmla="*/ 323 w 562"/>
              <a:gd name="T87" fmla="*/ 264 h 382"/>
              <a:gd name="T88" fmla="*/ 323 w 562"/>
              <a:gd name="T89" fmla="*/ 137 h 382"/>
              <a:gd name="T90" fmla="*/ 391 w 562"/>
              <a:gd name="T91" fmla="*/ 137 h 382"/>
              <a:gd name="T92" fmla="*/ 391 w 562"/>
              <a:gd name="T93" fmla="*/ 264 h 382"/>
              <a:gd name="T94" fmla="*/ 411 w 562"/>
              <a:gd name="T95" fmla="*/ 331 h 382"/>
              <a:gd name="T96" fmla="*/ 395 w 562"/>
              <a:gd name="T97" fmla="*/ 315 h 382"/>
              <a:gd name="T98" fmla="*/ 411 w 562"/>
              <a:gd name="T99" fmla="*/ 299 h 382"/>
              <a:gd name="T100" fmla="*/ 427 w 562"/>
              <a:gd name="T101" fmla="*/ 316 h 382"/>
              <a:gd name="T102" fmla="*/ 411 w 562"/>
              <a:gd name="T103" fmla="*/ 331 h 382"/>
              <a:gd name="T104" fmla="*/ 468 w 562"/>
              <a:gd name="T105" fmla="*/ 331 h 382"/>
              <a:gd name="T106" fmla="*/ 452 w 562"/>
              <a:gd name="T107" fmla="*/ 315 h 382"/>
              <a:gd name="T108" fmla="*/ 468 w 562"/>
              <a:gd name="T109" fmla="*/ 299 h 382"/>
              <a:gd name="T110" fmla="*/ 484 w 562"/>
              <a:gd name="T111" fmla="*/ 315 h 382"/>
              <a:gd name="T112" fmla="*/ 468 w 562"/>
              <a:gd name="T113" fmla="*/ 331 h 382"/>
              <a:gd name="T114" fmla="*/ 492 w 562"/>
              <a:gd name="T115" fmla="*/ 264 h 382"/>
              <a:gd name="T116" fmla="*/ 425 w 562"/>
              <a:gd name="T117" fmla="*/ 264 h 382"/>
              <a:gd name="T118" fmla="*/ 425 w 562"/>
              <a:gd name="T119" fmla="*/ 137 h 382"/>
              <a:gd name="T120" fmla="*/ 428 w 562"/>
              <a:gd name="T121" fmla="*/ 137 h 382"/>
              <a:gd name="T122" fmla="*/ 492 w 562"/>
              <a:gd name="T123" fmla="*/ 137 h 382"/>
              <a:gd name="T124" fmla="*/ 492 w 562"/>
              <a:gd name="T125" fmla="*/ 264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62" h="382">
                <a:moveTo>
                  <a:pt x="562" y="42"/>
                </a:moveTo>
                <a:cubicBezTo>
                  <a:pt x="562" y="28"/>
                  <a:pt x="562" y="15"/>
                  <a:pt x="562" y="0"/>
                </a:cubicBezTo>
                <a:cubicBezTo>
                  <a:pt x="560" y="0"/>
                  <a:pt x="557" y="0"/>
                  <a:pt x="555" y="0"/>
                </a:cubicBezTo>
                <a:cubicBezTo>
                  <a:pt x="373" y="0"/>
                  <a:pt x="190" y="0"/>
                  <a:pt x="8" y="0"/>
                </a:cubicBezTo>
                <a:cubicBezTo>
                  <a:pt x="5" y="0"/>
                  <a:pt x="3" y="0"/>
                  <a:pt x="0" y="0"/>
                </a:cubicBezTo>
                <a:cubicBezTo>
                  <a:pt x="0" y="14"/>
                  <a:pt x="0" y="28"/>
                  <a:pt x="0" y="42"/>
                </a:cubicBezTo>
                <a:cubicBezTo>
                  <a:pt x="5" y="42"/>
                  <a:pt x="9" y="42"/>
                  <a:pt x="14" y="42"/>
                </a:cubicBezTo>
                <a:cubicBezTo>
                  <a:pt x="14" y="141"/>
                  <a:pt x="14" y="241"/>
                  <a:pt x="14" y="341"/>
                </a:cubicBezTo>
                <a:cubicBezTo>
                  <a:pt x="9" y="341"/>
                  <a:pt x="5" y="341"/>
                  <a:pt x="0" y="341"/>
                </a:cubicBezTo>
                <a:cubicBezTo>
                  <a:pt x="0" y="355"/>
                  <a:pt x="0" y="368"/>
                  <a:pt x="0" y="382"/>
                </a:cubicBezTo>
                <a:cubicBezTo>
                  <a:pt x="3" y="382"/>
                  <a:pt x="5" y="382"/>
                  <a:pt x="8" y="382"/>
                </a:cubicBezTo>
                <a:cubicBezTo>
                  <a:pt x="190" y="382"/>
                  <a:pt x="372" y="382"/>
                  <a:pt x="554" y="382"/>
                </a:cubicBezTo>
                <a:cubicBezTo>
                  <a:pt x="557" y="382"/>
                  <a:pt x="560" y="382"/>
                  <a:pt x="562" y="382"/>
                </a:cubicBezTo>
                <a:cubicBezTo>
                  <a:pt x="562" y="368"/>
                  <a:pt x="562" y="355"/>
                  <a:pt x="562" y="341"/>
                </a:cubicBezTo>
                <a:cubicBezTo>
                  <a:pt x="558" y="341"/>
                  <a:pt x="554" y="341"/>
                  <a:pt x="549" y="341"/>
                </a:cubicBezTo>
                <a:cubicBezTo>
                  <a:pt x="549" y="241"/>
                  <a:pt x="549" y="142"/>
                  <a:pt x="549" y="42"/>
                </a:cubicBezTo>
                <a:cubicBezTo>
                  <a:pt x="554" y="42"/>
                  <a:pt x="558" y="42"/>
                  <a:pt x="562" y="42"/>
                </a:cubicBezTo>
                <a:close/>
                <a:moveTo>
                  <a:pt x="177" y="340"/>
                </a:moveTo>
                <a:cubicBezTo>
                  <a:pt x="142" y="340"/>
                  <a:pt x="106" y="340"/>
                  <a:pt x="71" y="340"/>
                </a:cubicBezTo>
                <a:cubicBezTo>
                  <a:pt x="71" y="271"/>
                  <a:pt x="71" y="203"/>
                  <a:pt x="71" y="134"/>
                </a:cubicBezTo>
                <a:cubicBezTo>
                  <a:pt x="106" y="134"/>
                  <a:pt x="141" y="134"/>
                  <a:pt x="177" y="134"/>
                </a:cubicBezTo>
                <a:cubicBezTo>
                  <a:pt x="177" y="203"/>
                  <a:pt x="177" y="271"/>
                  <a:pt x="177" y="340"/>
                </a:cubicBezTo>
                <a:close/>
                <a:moveTo>
                  <a:pt x="221" y="137"/>
                </a:moveTo>
                <a:cubicBezTo>
                  <a:pt x="244" y="137"/>
                  <a:pt x="266" y="137"/>
                  <a:pt x="289" y="137"/>
                </a:cubicBezTo>
                <a:cubicBezTo>
                  <a:pt x="289" y="180"/>
                  <a:pt x="289" y="222"/>
                  <a:pt x="289" y="264"/>
                </a:cubicBezTo>
                <a:cubicBezTo>
                  <a:pt x="266" y="264"/>
                  <a:pt x="244" y="264"/>
                  <a:pt x="221" y="264"/>
                </a:cubicBezTo>
                <a:cubicBezTo>
                  <a:pt x="221" y="222"/>
                  <a:pt x="221" y="180"/>
                  <a:pt x="221" y="137"/>
                </a:cubicBezTo>
                <a:close/>
                <a:moveTo>
                  <a:pt x="241" y="331"/>
                </a:moveTo>
                <a:cubicBezTo>
                  <a:pt x="232" y="331"/>
                  <a:pt x="225" y="324"/>
                  <a:pt x="225" y="315"/>
                </a:cubicBezTo>
                <a:cubicBezTo>
                  <a:pt x="225" y="306"/>
                  <a:pt x="232" y="299"/>
                  <a:pt x="241" y="299"/>
                </a:cubicBezTo>
                <a:cubicBezTo>
                  <a:pt x="250" y="299"/>
                  <a:pt x="257" y="307"/>
                  <a:pt x="257" y="315"/>
                </a:cubicBezTo>
                <a:cubicBezTo>
                  <a:pt x="257" y="324"/>
                  <a:pt x="250" y="331"/>
                  <a:pt x="241" y="331"/>
                </a:cubicBezTo>
                <a:close/>
                <a:moveTo>
                  <a:pt x="298" y="331"/>
                </a:moveTo>
                <a:cubicBezTo>
                  <a:pt x="289" y="331"/>
                  <a:pt x="282" y="324"/>
                  <a:pt x="282" y="315"/>
                </a:cubicBezTo>
                <a:cubicBezTo>
                  <a:pt x="282" y="306"/>
                  <a:pt x="289" y="299"/>
                  <a:pt x="298" y="299"/>
                </a:cubicBezTo>
                <a:cubicBezTo>
                  <a:pt x="307" y="299"/>
                  <a:pt x="314" y="306"/>
                  <a:pt x="314" y="315"/>
                </a:cubicBezTo>
                <a:cubicBezTo>
                  <a:pt x="313" y="324"/>
                  <a:pt x="307" y="331"/>
                  <a:pt x="298" y="331"/>
                </a:cubicBezTo>
                <a:close/>
                <a:moveTo>
                  <a:pt x="354" y="331"/>
                </a:moveTo>
                <a:cubicBezTo>
                  <a:pt x="345" y="331"/>
                  <a:pt x="339" y="324"/>
                  <a:pt x="339" y="315"/>
                </a:cubicBezTo>
                <a:cubicBezTo>
                  <a:pt x="339" y="306"/>
                  <a:pt x="346" y="299"/>
                  <a:pt x="354" y="299"/>
                </a:cubicBezTo>
                <a:cubicBezTo>
                  <a:pt x="363" y="299"/>
                  <a:pt x="371" y="307"/>
                  <a:pt x="370" y="315"/>
                </a:cubicBezTo>
                <a:cubicBezTo>
                  <a:pt x="370" y="324"/>
                  <a:pt x="363" y="331"/>
                  <a:pt x="354" y="331"/>
                </a:cubicBezTo>
                <a:close/>
                <a:moveTo>
                  <a:pt x="391" y="264"/>
                </a:moveTo>
                <a:cubicBezTo>
                  <a:pt x="368" y="264"/>
                  <a:pt x="346" y="264"/>
                  <a:pt x="323" y="264"/>
                </a:cubicBezTo>
                <a:cubicBezTo>
                  <a:pt x="323" y="222"/>
                  <a:pt x="323" y="180"/>
                  <a:pt x="323" y="137"/>
                </a:cubicBezTo>
                <a:cubicBezTo>
                  <a:pt x="346" y="137"/>
                  <a:pt x="368" y="137"/>
                  <a:pt x="391" y="137"/>
                </a:cubicBezTo>
                <a:cubicBezTo>
                  <a:pt x="391" y="180"/>
                  <a:pt x="391" y="222"/>
                  <a:pt x="391" y="264"/>
                </a:cubicBezTo>
                <a:close/>
                <a:moveTo>
                  <a:pt x="411" y="331"/>
                </a:moveTo>
                <a:cubicBezTo>
                  <a:pt x="402" y="331"/>
                  <a:pt x="395" y="324"/>
                  <a:pt x="395" y="315"/>
                </a:cubicBezTo>
                <a:cubicBezTo>
                  <a:pt x="396" y="306"/>
                  <a:pt x="403" y="299"/>
                  <a:pt x="411" y="299"/>
                </a:cubicBezTo>
                <a:cubicBezTo>
                  <a:pt x="420" y="299"/>
                  <a:pt x="427" y="307"/>
                  <a:pt x="427" y="316"/>
                </a:cubicBezTo>
                <a:cubicBezTo>
                  <a:pt x="427" y="325"/>
                  <a:pt x="420" y="331"/>
                  <a:pt x="411" y="331"/>
                </a:cubicBezTo>
                <a:close/>
                <a:moveTo>
                  <a:pt x="468" y="331"/>
                </a:moveTo>
                <a:cubicBezTo>
                  <a:pt x="459" y="331"/>
                  <a:pt x="452" y="324"/>
                  <a:pt x="452" y="315"/>
                </a:cubicBezTo>
                <a:cubicBezTo>
                  <a:pt x="452" y="307"/>
                  <a:pt x="459" y="299"/>
                  <a:pt x="468" y="299"/>
                </a:cubicBezTo>
                <a:cubicBezTo>
                  <a:pt x="477" y="299"/>
                  <a:pt x="484" y="306"/>
                  <a:pt x="484" y="315"/>
                </a:cubicBezTo>
                <a:cubicBezTo>
                  <a:pt x="484" y="324"/>
                  <a:pt x="477" y="331"/>
                  <a:pt x="468" y="331"/>
                </a:cubicBezTo>
                <a:close/>
                <a:moveTo>
                  <a:pt x="492" y="264"/>
                </a:moveTo>
                <a:cubicBezTo>
                  <a:pt x="470" y="264"/>
                  <a:pt x="447" y="264"/>
                  <a:pt x="425" y="264"/>
                </a:cubicBezTo>
                <a:cubicBezTo>
                  <a:pt x="425" y="222"/>
                  <a:pt x="425" y="180"/>
                  <a:pt x="425" y="137"/>
                </a:cubicBezTo>
                <a:cubicBezTo>
                  <a:pt x="426" y="137"/>
                  <a:pt x="427" y="137"/>
                  <a:pt x="428" y="137"/>
                </a:cubicBezTo>
                <a:cubicBezTo>
                  <a:pt x="449" y="137"/>
                  <a:pt x="470" y="137"/>
                  <a:pt x="492" y="137"/>
                </a:cubicBezTo>
                <a:cubicBezTo>
                  <a:pt x="492" y="179"/>
                  <a:pt x="492" y="222"/>
                  <a:pt x="492" y="26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 flipH="1">
            <a:off x="3205987" y="4102115"/>
            <a:ext cx="1064078" cy="721358"/>
            <a:chOff x="1898650" y="4697413"/>
            <a:chExt cx="2243138" cy="1573212"/>
          </a:xfrm>
          <a:solidFill>
            <a:schemeClr val="accent1"/>
          </a:solidFill>
        </p:grpSpPr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898650" y="5873750"/>
              <a:ext cx="469900" cy="160337"/>
            </a:xfrm>
            <a:custGeom>
              <a:avLst/>
              <a:gdLst>
                <a:gd name="T0" fmla="*/ 0 w 155"/>
                <a:gd name="T1" fmla="*/ 7 h 53"/>
                <a:gd name="T2" fmla="*/ 13 w 155"/>
                <a:gd name="T3" fmla="*/ 0 h 53"/>
                <a:gd name="T4" fmla="*/ 153 w 155"/>
                <a:gd name="T5" fmla="*/ 0 h 53"/>
                <a:gd name="T6" fmla="*/ 155 w 155"/>
                <a:gd name="T7" fmla="*/ 0 h 53"/>
                <a:gd name="T8" fmla="*/ 138 w 155"/>
                <a:gd name="T9" fmla="*/ 24 h 53"/>
                <a:gd name="T10" fmla="*/ 127 w 155"/>
                <a:gd name="T11" fmla="*/ 53 h 53"/>
                <a:gd name="T12" fmla="*/ 89 w 155"/>
                <a:gd name="T13" fmla="*/ 53 h 53"/>
                <a:gd name="T14" fmla="*/ 15 w 155"/>
                <a:gd name="T15" fmla="*/ 53 h 53"/>
                <a:gd name="T16" fmla="*/ 0 w 155"/>
                <a:gd name="T17" fmla="*/ 46 h 53"/>
                <a:gd name="T18" fmla="*/ 0 w 155"/>
                <a:gd name="T19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53">
                  <a:moveTo>
                    <a:pt x="0" y="7"/>
                  </a:moveTo>
                  <a:cubicBezTo>
                    <a:pt x="3" y="2"/>
                    <a:pt x="7" y="0"/>
                    <a:pt x="13" y="0"/>
                  </a:cubicBezTo>
                  <a:cubicBezTo>
                    <a:pt x="59" y="0"/>
                    <a:pt x="106" y="0"/>
                    <a:pt x="153" y="0"/>
                  </a:cubicBezTo>
                  <a:cubicBezTo>
                    <a:pt x="154" y="0"/>
                    <a:pt x="154" y="0"/>
                    <a:pt x="155" y="0"/>
                  </a:cubicBezTo>
                  <a:cubicBezTo>
                    <a:pt x="149" y="8"/>
                    <a:pt x="143" y="16"/>
                    <a:pt x="138" y="24"/>
                  </a:cubicBezTo>
                  <a:cubicBezTo>
                    <a:pt x="133" y="33"/>
                    <a:pt x="131" y="43"/>
                    <a:pt x="127" y="53"/>
                  </a:cubicBezTo>
                  <a:cubicBezTo>
                    <a:pt x="115" y="53"/>
                    <a:pt x="102" y="53"/>
                    <a:pt x="89" y="53"/>
                  </a:cubicBezTo>
                  <a:cubicBezTo>
                    <a:pt x="64" y="53"/>
                    <a:pt x="40" y="53"/>
                    <a:pt x="15" y="53"/>
                  </a:cubicBezTo>
                  <a:cubicBezTo>
                    <a:pt x="9" y="53"/>
                    <a:pt x="3" y="52"/>
                    <a:pt x="0" y="46"/>
                  </a:cubicBezTo>
                  <a:cubicBezTo>
                    <a:pt x="0" y="33"/>
                    <a:pt x="0" y="20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978025" y="4697413"/>
              <a:ext cx="1144588" cy="1079500"/>
            </a:xfrm>
            <a:custGeom>
              <a:avLst/>
              <a:gdLst>
                <a:gd name="T0" fmla="*/ 189 w 377"/>
                <a:gd name="T1" fmla="*/ 356 h 356"/>
                <a:gd name="T2" fmla="*/ 15 w 377"/>
                <a:gd name="T3" fmla="*/ 356 h 356"/>
                <a:gd name="T4" fmla="*/ 0 w 377"/>
                <a:gd name="T5" fmla="*/ 341 h 356"/>
                <a:gd name="T6" fmla="*/ 0 w 377"/>
                <a:gd name="T7" fmla="*/ 35 h 356"/>
                <a:gd name="T8" fmla="*/ 35 w 377"/>
                <a:gd name="T9" fmla="*/ 0 h 356"/>
                <a:gd name="T10" fmla="*/ 341 w 377"/>
                <a:gd name="T11" fmla="*/ 0 h 356"/>
                <a:gd name="T12" fmla="*/ 377 w 377"/>
                <a:gd name="T13" fmla="*/ 35 h 356"/>
                <a:gd name="T14" fmla="*/ 377 w 377"/>
                <a:gd name="T15" fmla="*/ 341 h 356"/>
                <a:gd name="T16" fmla="*/ 362 w 377"/>
                <a:gd name="T17" fmla="*/ 356 h 356"/>
                <a:gd name="T18" fmla="*/ 189 w 377"/>
                <a:gd name="T1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7" h="356">
                  <a:moveTo>
                    <a:pt x="189" y="356"/>
                  </a:moveTo>
                  <a:cubicBezTo>
                    <a:pt x="131" y="356"/>
                    <a:pt x="73" y="356"/>
                    <a:pt x="15" y="356"/>
                  </a:cubicBezTo>
                  <a:cubicBezTo>
                    <a:pt x="3" y="356"/>
                    <a:pt x="0" y="353"/>
                    <a:pt x="0" y="341"/>
                  </a:cubicBezTo>
                  <a:cubicBezTo>
                    <a:pt x="0" y="239"/>
                    <a:pt x="0" y="137"/>
                    <a:pt x="0" y="35"/>
                  </a:cubicBezTo>
                  <a:cubicBezTo>
                    <a:pt x="0" y="12"/>
                    <a:pt x="12" y="0"/>
                    <a:pt x="35" y="0"/>
                  </a:cubicBezTo>
                  <a:cubicBezTo>
                    <a:pt x="137" y="0"/>
                    <a:pt x="239" y="0"/>
                    <a:pt x="341" y="0"/>
                  </a:cubicBezTo>
                  <a:cubicBezTo>
                    <a:pt x="364" y="0"/>
                    <a:pt x="377" y="12"/>
                    <a:pt x="377" y="35"/>
                  </a:cubicBezTo>
                  <a:cubicBezTo>
                    <a:pt x="377" y="137"/>
                    <a:pt x="377" y="239"/>
                    <a:pt x="377" y="341"/>
                  </a:cubicBezTo>
                  <a:cubicBezTo>
                    <a:pt x="377" y="353"/>
                    <a:pt x="374" y="356"/>
                    <a:pt x="362" y="356"/>
                  </a:cubicBezTo>
                  <a:cubicBezTo>
                    <a:pt x="304" y="356"/>
                    <a:pt x="246" y="356"/>
                    <a:pt x="189" y="3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2720975" y="4894263"/>
              <a:ext cx="1420813" cy="1139825"/>
            </a:xfrm>
            <a:custGeom>
              <a:avLst/>
              <a:gdLst>
                <a:gd name="T0" fmla="*/ 432 w 468"/>
                <a:gd name="T1" fmla="*/ 323 h 376"/>
                <a:gd name="T2" fmla="*/ 455 w 468"/>
                <a:gd name="T3" fmla="*/ 323 h 376"/>
                <a:gd name="T4" fmla="*/ 468 w 468"/>
                <a:gd name="T5" fmla="*/ 335 h 376"/>
                <a:gd name="T6" fmla="*/ 468 w 468"/>
                <a:gd name="T7" fmla="*/ 364 h 376"/>
                <a:gd name="T8" fmla="*/ 456 w 468"/>
                <a:gd name="T9" fmla="*/ 376 h 376"/>
                <a:gd name="T10" fmla="*/ 376 w 468"/>
                <a:gd name="T11" fmla="*/ 376 h 376"/>
                <a:gd name="T12" fmla="*/ 370 w 468"/>
                <a:gd name="T13" fmla="*/ 370 h 376"/>
                <a:gd name="T14" fmla="*/ 334 w 468"/>
                <a:gd name="T15" fmla="*/ 316 h 376"/>
                <a:gd name="T16" fmla="*/ 227 w 468"/>
                <a:gd name="T17" fmla="*/ 326 h 376"/>
                <a:gd name="T18" fmla="*/ 202 w 468"/>
                <a:gd name="T19" fmla="*/ 370 h 376"/>
                <a:gd name="T20" fmla="*/ 201 w 468"/>
                <a:gd name="T21" fmla="*/ 375 h 376"/>
                <a:gd name="T22" fmla="*/ 200 w 468"/>
                <a:gd name="T23" fmla="*/ 376 h 376"/>
                <a:gd name="T24" fmla="*/ 194 w 468"/>
                <a:gd name="T25" fmla="*/ 376 h 376"/>
                <a:gd name="T26" fmla="*/ 35 w 468"/>
                <a:gd name="T27" fmla="*/ 376 h 376"/>
                <a:gd name="T28" fmla="*/ 27 w 468"/>
                <a:gd name="T29" fmla="*/ 369 h 376"/>
                <a:gd name="T30" fmla="*/ 5 w 468"/>
                <a:gd name="T31" fmla="*/ 329 h 376"/>
                <a:gd name="T32" fmla="*/ 0 w 468"/>
                <a:gd name="T33" fmla="*/ 323 h 376"/>
                <a:gd name="T34" fmla="*/ 162 w 468"/>
                <a:gd name="T35" fmla="*/ 323 h 376"/>
                <a:gd name="T36" fmla="*/ 162 w 468"/>
                <a:gd name="T37" fmla="*/ 313 h 376"/>
                <a:gd name="T38" fmla="*/ 162 w 468"/>
                <a:gd name="T39" fmla="*/ 30 h 376"/>
                <a:gd name="T40" fmla="*/ 162 w 468"/>
                <a:gd name="T41" fmla="*/ 22 h 376"/>
                <a:gd name="T42" fmla="*/ 184 w 468"/>
                <a:gd name="T43" fmla="*/ 0 h 376"/>
                <a:gd name="T44" fmla="*/ 293 w 468"/>
                <a:gd name="T45" fmla="*/ 1 h 376"/>
                <a:gd name="T46" fmla="*/ 348 w 468"/>
                <a:gd name="T47" fmla="*/ 32 h 376"/>
                <a:gd name="T48" fmla="*/ 418 w 468"/>
                <a:gd name="T49" fmla="*/ 135 h 376"/>
                <a:gd name="T50" fmla="*/ 432 w 468"/>
                <a:gd name="T51" fmla="*/ 183 h 376"/>
                <a:gd name="T52" fmla="*/ 432 w 468"/>
                <a:gd name="T53" fmla="*/ 314 h 376"/>
                <a:gd name="T54" fmla="*/ 432 w 468"/>
                <a:gd name="T55" fmla="*/ 323 h 376"/>
                <a:gd name="T56" fmla="*/ 287 w 468"/>
                <a:gd name="T57" fmla="*/ 151 h 376"/>
                <a:gd name="T58" fmla="*/ 349 w 468"/>
                <a:gd name="T59" fmla="*/ 151 h 376"/>
                <a:gd name="T60" fmla="*/ 361 w 468"/>
                <a:gd name="T61" fmla="*/ 145 h 376"/>
                <a:gd name="T62" fmla="*/ 359 w 468"/>
                <a:gd name="T63" fmla="*/ 133 h 376"/>
                <a:gd name="T64" fmla="*/ 312 w 468"/>
                <a:gd name="T65" fmla="*/ 65 h 376"/>
                <a:gd name="T66" fmla="*/ 297 w 468"/>
                <a:gd name="T67" fmla="*/ 57 h 376"/>
                <a:gd name="T68" fmla="*/ 224 w 468"/>
                <a:gd name="T69" fmla="*/ 57 h 376"/>
                <a:gd name="T70" fmla="*/ 210 w 468"/>
                <a:gd name="T71" fmla="*/ 71 h 376"/>
                <a:gd name="T72" fmla="*/ 210 w 468"/>
                <a:gd name="T73" fmla="*/ 137 h 376"/>
                <a:gd name="T74" fmla="*/ 225 w 468"/>
                <a:gd name="T75" fmla="*/ 151 h 376"/>
                <a:gd name="T76" fmla="*/ 287 w 468"/>
                <a:gd name="T77" fmla="*/ 15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8" h="376">
                  <a:moveTo>
                    <a:pt x="432" y="323"/>
                  </a:moveTo>
                  <a:cubicBezTo>
                    <a:pt x="440" y="323"/>
                    <a:pt x="448" y="323"/>
                    <a:pt x="455" y="323"/>
                  </a:cubicBezTo>
                  <a:cubicBezTo>
                    <a:pt x="464" y="323"/>
                    <a:pt x="468" y="327"/>
                    <a:pt x="468" y="335"/>
                  </a:cubicBezTo>
                  <a:cubicBezTo>
                    <a:pt x="468" y="345"/>
                    <a:pt x="468" y="355"/>
                    <a:pt x="468" y="364"/>
                  </a:cubicBezTo>
                  <a:cubicBezTo>
                    <a:pt x="467" y="372"/>
                    <a:pt x="464" y="376"/>
                    <a:pt x="456" y="376"/>
                  </a:cubicBezTo>
                  <a:cubicBezTo>
                    <a:pt x="429" y="376"/>
                    <a:pt x="403" y="376"/>
                    <a:pt x="376" y="376"/>
                  </a:cubicBezTo>
                  <a:cubicBezTo>
                    <a:pt x="371" y="376"/>
                    <a:pt x="371" y="373"/>
                    <a:pt x="370" y="370"/>
                  </a:cubicBezTo>
                  <a:cubicBezTo>
                    <a:pt x="365" y="347"/>
                    <a:pt x="353" y="330"/>
                    <a:pt x="334" y="316"/>
                  </a:cubicBezTo>
                  <a:cubicBezTo>
                    <a:pt x="302" y="294"/>
                    <a:pt x="254" y="298"/>
                    <a:pt x="227" y="326"/>
                  </a:cubicBezTo>
                  <a:cubicBezTo>
                    <a:pt x="214" y="338"/>
                    <a:pt x="205" y="353"/>
                    <a:pt x="202" y="370"/>
                  </a:cubicBezTo>
                  <a:cubicBezTo>
                    <a:pt x="202" y="372"/>
                    <a:pt x="201" y="373"/>
                    <a:pt x="201" y="375"/>
                  </a:cubicBezTo>
                  <a:cubicBezTo>
                    <a:pt x="200" y="375"/>
                    <a:pt x="200" y="375"/>
                    <a:pt x="200" y="376"/>
                  </a:cubicBezTo>
                  <a:cubicBezTo>
                    <a:pt x="198" y="376"/>
                    <a:pt x="196" y="376"/>
                    <a:pt x="194" y="376"/>
                  </a:cubicBezTo>
                  <a:cubicBezTo>
                    <a:pt x="141" y="376"/>
                    <a:pt x="88" y="376"/>
                    <a:pt x="35" y="376"/>
                  </a:cubicBezTo>
                  <a:cubicBezTo>
                    <a:pt x="30" y="376"/>
                    <a:pt x="28" y="375"/>
                    <a:pt x="27" y="369"/>
                  </a:cubicBezTo>
                  <a:cubicBezTo>
                    <a:pt x="24" y="354"/>
                    <a:pt x="16" y="341"/>
                    <a:pt x="5" y="329"/>
                  </a:cubicBezTo>
                  <a:cubicBezTo>
                    <a:pt x="4" y="328"/>
                    <a:pt x="2" y="326"/>
                    <a:pt x="0" y="323"/>
                  </a:cubicBezTo>
                  <a:cubicBezTo>
                    <a:pt x="54" y="323"/>
                    <a:pt x="108" y="323"/>
                    <a:pt x="162" y="323"/>
                  </a:cubicBezTo>
                  <a:cubicBezTo>
                    <a:pt x="162" y="319"/>
                    <a:pt x="162" y="316"/>
                    <a:pt x="162" y="313"/>
                  </a:cubicBezTo>
                  <a:cubicBezTo>
                    <a:pt x="162" y="219"/>
                    <a:pt x="162" y="124"/>
                    <a:pt x="162" y="30"/>
                  </a:cubicBezTo>
                  <a:cubicBezTo>
                    <a:pt x="162" y="27"/>
                    <a:pt x="162" y="24"/>
                    <a:pt x="162" y="22"/>
                  </a:cubicBezTo>
                  <a:cubicBezTo>
                    <a:pt x="163" y="9"/>
                    <a:pt x="171" y="0"/>
                    <a:pt x="184" y="0"/>
                  </a:cubicBezTo>
                  <a:cubicBezTo>
                    <a:pt x="220" y="0"/>
                    <a:pt x="257" y="0"/>
                    <a:pt x="293" y="1"/>
                  </a:cubicBezTo>
                  <a:cubicBezTo>
                    <a:pt x="316" y="2"/>
                    <a:pt x="335" y="13"/>
                    <a:pt x="348" y="32"/>
                  </a:cubicBezTo>
                  <a:cubicBezTo>
                    <a:pt x="372" y="66"/>
                    <a:pt x="395" y="100"/>
                    <a:pt x="418" y="135"/>
                  </a:cubicBezTo>
                  <a:cubicBezTo>
                    <a:pt x="428" y="149"/>
                    <a:pt x="432" y="166"/>
                    <a:pt x="432" y="183"/>
                  </a:cubicBezTo>
                  <a:cubicBezTo>
                    <a:pt x="432" y="227"/>
                    <a:pt x="432" y="271"/>
                    <a:pt x="432" y="314"/>
                  </a:cubicBezTo>
                  <a:cubicBezTo>
                    <a:pt x="432" y="317"/>
                    <a:pt x="432" y="320"/>
                    <a:pt x="432" y="323"/>
                  </a:cubicBezTo>
                  <a:close/>
                  <a:moveTo>
                    <a:pt x="287" y="151"/>
                  </a:moveTo>
                  <a:cubicBezTo>
                    <a:pt x="308" y="151"/>
                    <a:pt x="328" y="151"/>
                    <a:pt x="349" y="151"/>
                  </a:cubicBezTo>
                  <a:cubicBezTo>
                    <a:pt x="355" y="151"/>
                    <a:pt x="360" y="151"/>
                    <a:pt x="361" y="145"/>
                  </a:cubicBezTo>
                  <a:cubicBezTo>
                    <a:pt x="362" y="142"/>
                    <a:pt x="361" y="136"/>
                    <a:pt x="359" y="133"/>
                  </a:cubicBezTo>
                  <a:cubicBezTo>
                    <a:pt x="344" y="110"/>
                    <a:pt x="327" y="88"/>
                    <a:pt x="312" y="65"/>
                  </a:cubicBezTo>
                  <a:cubicBezTo>
                    <a:pt x="308" y="60"/>
                    <a:pt x="303" y="57"/>
                    <a:pt x="297" y="57"/>
                  </a:cubicBezTo>
                  <a:cubicBezTo>
                    <a:pt x="273" y="57"/>
                    <a:pt x="248" y="57"/>
                    <a:pt x="224" y="57"/>
                  </a:cubicBezTo>
                  <a:cubicBezTo>
                    <a:pt x="214" y="57"/>
                    <a:pt x="210" y="61"/>
                    <a:pt x="210" y="71"/>
                  </a:cubicBezTo>
                  <a:cubicBezTo>
                    <a:pt x="210" y="93"/>
                    <a:pt x="210" y="115"/>
                    <a:pt x="210" y="137"/>
                  </a:cubicBezTo>
                  <a:cubicBezTo>
                    <a:pt x="210" y="148"/>
                    <a:pt x="214" y="151"/>
                    <a:pt x="225" y="151"/>
                  </a:cubicBezTo>
                  <a:cubicBezTo>
                    <a:pt x="245" y="151"/>
                    <a:pt x="266" y="151"/>
                    <a:pt x="287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23479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1 w 132"/>
                <a:gd name="T3" fmla="*/ 65 h 131"/>
                <a:gd name="T4" fmla="*/ 66 w 132"/>
                <a:gd name="T5" fmla="*/ 131 h 131"/>
                <a:gd name="T6" fmla="*/ 0 w 132"/>
                <a:gd name="T7" fmla="*/ 66 h 131"/>
                <a:gd name="T8" fmla="*/ 66 w 132"/>
                <a:gd name="T9" fmla="*/ 0 h 131"/>
                <a:gd name="T10" fmla="*/ 33 w 132"/>
                <a:gd name="T11" fmla="*/ 66 h 131"/>
                <a:gd name="T12" fmla="*/ 66 w 132"/>
                <a:gd name="T13" fmla="*/ 98 h 131"/>
                <a:gd name="T14" fmla="*/ 99 w 132"/>
                <a:gd name="T15" fmla="*/ 66 h 131"/>
                <a:gd name="T16" fmla="*/ 65 w 132"/>
                <a:gd name="T17" fmla="*/ 33 h 131"/>
                <a:gd name="T18" fmla="*/ 33 w 132"/>
                <a:gd name="T19" fmla="*/ 6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1" y="0"/>
                    <a:pt x="131" y="30"/>
                    <a:pt x="131" y="65"/>
                  </a:cubicBezTo>
                  <a:cubicBezTo>
                    <a:pt x="132" y="101"/>
                    <a:pt x="101" y="131"/>
                    <a:pt x="66" y="131"/>
                  </a:cubicBezTo>
                  <a:cubicBezTo>
                    <a:pt x="30" y="131"/>
                    <a:pt x="1" y="102"/>
                    <a:pt x="0" y="66"/>
                  </a:cubicBezTo>
                  <a:cubicBezTo>
                    <a:pt x="0" y="30"/>
                    <a:pt x="29" y="0"/>
                    <a:pt x="66" y="0"/>
                  </a:cubicBezTo>
                  <a:close/>
                  <a:moveTo>
                    <a:pt x="33" y="66"/>
                  </a:moveTo>
                  <a:cubicBezTo>
                    <a:pt x="33" y="84"/>
                    <a:pt x="48" y="98"/>
                    <a:pt x="66" y="98"/>
                  </a:cubicBezTo>
                  <a:cubicBezTo>
                    <a:pt x="84" y="98"/>
                    <a:pt x="98" y="84"/>
                    <a:pt x="99" y="66"/>
                  </a:cubicBezTo>
                  <a:cubicBezTo>
                    <a:pt x="99" y="47"/>
                    <a:pt x="84" y="33"/>
                    <a:pt x="65" y="33"/>
                  </a:cubicBezTo>
                  <a:cubicBezTo>
                    <a:pt x="47" y="33"/>
                    <a:pt x="33" y="48"/>
                    <a:pt x="3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33893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2 w 132"/>
                <a:gd name="T3" fmla="*/ 66 h 131"/>
                <a:gd name="T4" fmla="*/ 66 w 132"/>
                <a:gd name="T5" fmla="*/ 131 h 131"/>
                <a:gd name="T6" fmla="*/ 1 w 132"/>
                <a:gd name="T7" fmla="*/ 66 h 131"/>
                <a:gd name="T8" fmla="*/ 66 w 132"/>
                <a:gd name="T9" fmla="*/ 0 h 131"/>
                <a:gd name="T10" fmla="*/ 66 w 132"/>
                <a:gd name="T11" fmla="*/ 33 h 131"/>
                <a:gd name="T12" fmla="*/ 33 w 132"/>
                <a:gd name="T13" fmla="*/ 65 h 131"/>
                <a:gd name="T14" fmla="*/ 66 w 132"/>
                <a:gd name="T15" fmla="*/ 98 h 131"/>
                <a:gd name="T16" fmla="*/ 99 w 132"/>
                <a:gd name="T17" fmla="*/ 66 h 131"/>
                <a:gd name="T18" fmla="*/ 66 w 132"/>
                <a:gd name="T19" fmla="*/ 3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2" y="0"/>
                    <a:pt x="132" y="30"/>
                    <a:pt x="132" y="66"/>
                  </a:cubicBezTo>
                  <a:cubicBezTo>
                    <a:pt x="132" y="101"/>
                    <a:pt x="102" y="131"/>
                    <a:pt x="66" y="131"/>
                  </a:cubicBezTo>
                  <a:cubicBezTo>
                    <a:pt x="30" y="131"/>
                    <a:pt x="1" y="102"/>
                    <a:pt x="1" y="66"/>
                  </a:cubicBezTo>
                  <a:cubicBezTo>
                    <a:pt x="0" y="30"/>
                    <a:pt x="30" y="0"/>
                    <a:pt x="66" y="0"/>
                  </a:cubicBezTo>
                  <a:close/>
                  <a:moveTo>
                    <a:pt x="66" y="33"/>
                  </a:moveTo>
                  <a:cubicBezTo>
                    <a:pt x="48" y="33"/>
                    <a:pt x="34" y="47"/>
                    <a:pt x="33" y="65"/>
                  </a:cubicBezTo>
                  <a:cubicBezTo>
                    <a:pt x="33" y="83"/>
                    <a:pt x="48" y="98"/>
                    <a:pt x="66" y="98"/>
                  </a:cubicBezTo>
                  <a:cubicBezTo>
                    <a:pt x="84" y="98"/>
                    <a:pt x="99" y="84"/>
                    <a:pt x="99" y="66"/>
                  </a:cubicBezTo>
                  <a:cubicBezTo>
                    <a:pt x="99" y="48"/>
                    <a:pt x="84" y="33"/>
                    <a:pt x="66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3227888" y="3280642"/>
            <a:ext cx="1064078" cy="721358"/>
            <a:chOff x="1898650" y="4697413"/>
            <a:chExt cx="2243138" cy="1573212"/>
          </a:xfrm>
          <a:solidFill>
            <a:schemeClr val="accent1"/>
          </a:solidFill>
        </p:grpSpPr>
        <p:sp>
          <p:nvSpPr>
            <p:cNvPr id="28" name="Freeform 20"/>
            <p:cNvSpPr>
              <a:spLocks/>
            </p:cNvSpPr>
            <p:nvPr/>
          </p:nvSpPr>
          <p:spPr bwMode="auto">
            <a:xfrm>
              <a:off x="1898650" y="5873750"/>
              <a:ext cx="469900" cy="160337"/>
            </a:xfrm>
            <a:custGeom>
              <a:avLst/>
              <a:gdLst>
                <a:gd name="T0" fmla="*/ 0 w 155"/>
                <a:gd name="T1" fmla="*/ 7 h 53"/>
                <a:gd name="T2" fmla="*/ 13 w 155"/>
                <a:gd name="T3" fmla="*/ 0 h 53"/>
                <a:gd name="T4" fmla="*/ 153 w 155"/>
                <a:gd name="T5" fmla="*/ 0 h 53"/>
                <a:gd name="T6" fmla="*/ 155 w 155"/>
                <a:gd name="T7" fmla="*/ 0 h 53"/>
                <a:gd name="T8" fmla="*/ 138 w 155"/>
                <a:gd name="T9" fmla="*/ 24 h 53"/>
                <a:gd name="T10" fmla="*/ 127 w 155"/>
                <a:gd name="T11" fmla="*/ 53 h 53"/>
                <a:gd name="T12" fmla="*/ 89 w 155"/>
                <a:gd name="T13" fmla="*/ 53 h 53"/>
                <a:gd name="T14" fmla="*/ 15 w 155"/>
                <a:gd name="T15" fmla="*/ 53 h 53"/>
                <a:gd name="T16" fmla="*/ 0 w 155"/>
                <a:gd name="T17" fmla="*/ 46 h 53"/>
                <a:gd name="T18" fmla="*/ 0 w 155"/>
                <a:gd name="T19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53">
                  <a:moveTo>
                    <a:pt x="0" y="7"/>
                  </a:moveTo>
                  <a:cubicBezTo>
                    <a:pt x="3" y="2"/>
                    <a:pt x="7" y="0"/>
                    <a:pt x="13" y="0"/>
                  </a:cubicBezTo>
                  <a:cubicBezTo>
                    <a:pt x="59" y="0"/>
                    <a:pt x="106" y="0"/>
                    <a:pt x="153" y="0"/>
                  </a:cubicBezTo>
                  <a:cubicBezTo>
                    <a:pt x="154" y="0"/>
                    <a:pt x="154" y="0"/>
                    <a:pt x="155" y="0"/>
                  </a:cubicBezTo>
                  <a:cubicBezTo>
                    <a:pt x="149" y="8"/>
                    <a:pt x="143" y="16"/>
                    <a:pt x="138" y="24"/>
                  </a:cubicBezTo>
                  <a:cubicBezTo>
                    <a:pt x="133" y="33"/>
                    <a:pt x="131" y="43"/>
                    <a:pt x="127" y="53"/>
                  </a:cubicBezTo>
                  <a:cubicBezTo>
                    <a:pt x="115" y="53"/>
                    <a:pt x="102" y="53"/>
                    <a:pt x="89" y="53"/>
                  </a:cubicBezTo>
                  <a:cubicBezTo>
                    <a:pt x="64" y="53"/>
                    <a:pt x="40" y="53"/>
                    <a:pt x="15" y="53"/>
                  </a:cubicBezTo>
                  <a:cubicBezTo>
                    <a:pt x="9" y="53"/>
                    <a:pt x="3" y="52"/>
                    <a:pt x="0" y="46"/>
                  </a:cubicBezTo>
                  <a:cubicBezTo>
                    <a:pt x="0" y="33"/>
                    <a:pt x="0" y="20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auto">
            <a:xfrm>
              <a:off x="1978025" y="4697413"/>
              <a:ext cx="1144588" cy="1079500"/>
            </a:xfrm>
            <a:custGeom>
              <a:avLst/>
              <a:gdLst>
                <a:gd name="T0" fmla="*/ 189 w 377"/>
                <a:gd name="T1" fmla="*/ 356 h 356"/>
                <a:gd name="T2" fmla="*/ 15 w 377"/>
                <a:gd name="T3" fmla="*/ 356 h 356"/>
                <a:gd name="T4" fmla="*/ 0 w 377"/>
                <a:gd name="T5" fmla="*/ 341 h 356"/>
                <a:gd name="T6" fmla="*/ 0 w 377"/>
                <a:gd name="T7" fmla="*/ 35 h 356"/>
                <a:gd name="T8" fmla="*/ 35 w 377"/>
                <a:gd name="T9" fmla="*/ 0 h 356"/>
                <a:gd name="T10" fmla="*/ 341 w 377"/>
                <a:gd name="T11" fmla="*/ 0 h 356"/>
                <a:gd name="T12" fmla="*/ 377 w 377"/>
                <a:gd name="T13" fmla="*/ 35 h 356"/>
                <a:gd name="T14" fmla="*/ 377 w 377"/>
                <a:gd name="T15" fmla="*/ 341 h 356"/>
                <a:gd name="T16" fmla="*/ 362 w 377"/>
                <a:gd name="T17" fmla="*/ 356 h 356"/>
                <a:gd name="T18" fmla="*/ 189 w 377"/>
                <a:gd name="T1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7" h="356">
                  <a:moveTo>
                    <a:pt x="189" y="356"/>
                  </a:moveTo>
                  <a:cubicBezTo>
                    <a:pt x="131" y="356"/>
                    <a:pt x="73" y="356"/>
                    <a:pt x="15" y="356"/>
                  </a:cubicBezTo>
                  <a:cubicBezTo>
                    <a:pt x="3" y="356"/>
                    <a:pt x="0" y="353"/>
                    <a:pt x="0" y="341"/>
                  </a:cubicBezTo>
                  <a:cubicBezTo>
                    <a:pt x="0" y="239"/>
                    <a:pt x="0" y="137"/>
                    <a:pt x="0" y="35"/>
                  </a:cubicBezTo>
                  <a:cubicBezTo>
                    <a:pt x="0" y="12"/>
                    <a:pt x="12" y="0"/>
                    <a:pt x="35" y="0"/>
                  </a:cubicBezTo>
                  <a:cubicBezTo>
                    <a:pt x="137" y="0"/>
                    <a:pt x="239" y="0"/>
                    <a:pt x="341" y="0"/>
                  </a:cubicBezTo>
                  <a:cubicBezTo>
                    <a:pt x="364" y="0"/>
                    <a:pt x="377" y="12"/>
                    <a:pt x="377" y="35"/>
                  </a:cubicBezTo>
                  <a:cubicBezTo>
                    <a:pt x="377" y="137"/>
                    <a:pt x="377" y="239"/>
                    <a:pt x="377" y="341"/>
                  </a:cubicBezTo>
                  <a:cubicBezTo>
                    <a:pt x="377" y="353"/>
                    <a:pt x="374" y="356"/>
                    <a:pt x="362" y="356"/>
                  </a:cubicBezTo>
                  <a:cubicBezTo>
                    <a:pt x="304" y="356"/>
                    <a:pt x="246" y="356"/>
                    <a:pt x="189" y="3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/>
            <p:cNvSpPr>
              <a:spLocks noEditPoints="1"/>
            </p:cNvSpPr>
            <p:nvPr/>
          </p:nvSpPr>
          <p:spPr bwMode="auto">
            <a:xfrm>
              <a:off x="2720975" y="4894263"/>
              <a:ext cx="1420813" cy="1139825"/>
            </a:xfrm>
            <a:custGeom>
              <a:avLst/>
              <a:gdLst>
                <a:gd name="T0" fmla="*/ 432 w 468"/>
                <a:gd name="T1" fmla="*/ 323 h 376"/>
                <a:gd name="T2" fmla="*/ 455 w 468"/>
                <a:gd name="T3" fmla="*/ 323 h 376"/>
                <a:gd name="T4" fmla="*/ 468 w 468"/>
                <a:gd name="T5" fmla="*/ 335 h 376"/>
                <a:gd name="T6" fmla="*/ 468 w 468"/>
                <a:gd name="T7" fmla="*/ 364 h 376"/>
                <a:gd name="T8" fmla="*/ 456 w 468"/>
                <a:gd name="T9" fmla="*/ 376 h 376"/>
                <a:gd name="T10" fmla="*/ 376 w 468"/>
                <a:gd name="T11" fmla="*/ 376 h 376"/>
                <a:gd name="T12" fmla="*/ 370 w 468"/>
                <a:gd name="T13" fmla="*/ 370 h 376"/>
                <a:gd name="T14" fmla="*/ 334 w 468"/>
                <a:gd name="T15" fmla="*/ 316 h 376"/>
                <a:gd name="T16" fmla="*/ 227 w 468"/>
                <a:gd name="T17" fmla="*/ 326 h 376"/>
                <a:gd name="T18" fmla="*/ 202 w 468"/>
                <a:gd name="T19" fmla="*/ 370 h 376"/>
                <a:gd name="T20" fmla="*/ 201 w 468"/>
                <a:gd name="T21" fmla="*/ 375 h 376"/>
                <a:gd name="T22" fmla="*/ 200 w 468"/>
                <a:gd name="T23" fmla="*/ 376 h 376"/>
                <a:gd name="T24" fmla="*/ 194 w 468"/>
                <a:gd name="T25" fmla="*/ 376 h 376"/>
                <a:gd name="T26" fmla="*/ 35 w 468"/>
                <a:gd name="T27" fmla="*/ 376 h 376"/>
                <a:gd name="T28" fmla="*/ 27 w 468"/>
                <a:gd name="T29" fmla="*/ 369 h 376"/>
                <a:gd name="T30" fmla="*/ 5 w 468"/>
                <a:gd name="T31" fmla="*/ 329 h 376"/>
                <a:gd name="T32" fmla="*/ 0 w 468"/>
                <a:gd name="T33" fmla="*/ 323 h 376"/>
                <a:gd name="T34" fmla="*/ 162 w 468"/>
                <a:gd name="T35" fmla="*/ 323 h 376"/>
                <a:gd name="T36" fmla="*/ 162 w 468"/>
                <a:gd name="T37" fmla="*/ 313 h 376"/>
                <a:gd name="T38" fmla="*/ 162 w 468"/>
                <a:gd name="T39" fmla="*/ 30 h 376"/>
                <a:gd name="T40" fmla="*/ 162 w 468"/>
                <a:gd name="T41" fmla="*/ 22 h 376"/>
                <a:gd name="T42" fmla="*/ 184 w 468"/>
                <a:gd name="T43" fmla="*/ 0 h 376"/>
                <a:gd name="T44" fmla="*/ 293 w 468"/>
                <a:gd name="T45" fmla="*/ 1 h 376"/>
                <a:gd name="T46" fmla="*/ 348 w 468"/>
                <a:gd name="T47" fmla="*/ 32 h 376"/>
                <a:gd name="T48" fmla="*/ 418 w 468"/>
                <a:gd name="T49" fmla="*/ 135 h 376"/>
                <a:gd name="T50" fmla="*/ 432 w 468"/>
                <a:gd name="T51" fmla="*/ 183 h 376"/>
                <a:gd name="T52" fmla="*/ 432 w 468"/>
                <a:gd name="T53" fmla="*/ 314 h 376"/>
                <a:gd name="T54" fmla="*/ 432 w 468"/>
                <a:gd name="T55" fmla="*/ 323 h 376"/>
                <a:gd name="T56" fmla="*/ 287 w 468"/>
                <a:gd name="T57" fmla="*/ 151 h 376"/>
                <a:gd name="T58" fmla="*/ 349 w 468"/>
                <a:gd name="T59" fmla="*/ 151 h 376"/>
                <a:gd name="T60" fmla="*/ 361 w 468"/>
                <a:gd name="T61" fmla="*/ 145 h 376"/>
                <a:gd name="T62" fmla="*/ 359 w 468"/>
                <a:gd name="T63" fmla="*/ 133 h 376"/>
                <a:gd name="T64" fmla="*/ 312 w 468"/>
                <a:gd name="T65" fmla="*/ 65 h 376"/>
                <a:gd name="T66" fmla="*/ 297 w 468"/>
                <a:gd name="T67" fmla="*/ 57 h 376"/>
                <a:gd name="T68" fmla="*/ 224 w 468"/>
                <a:gd name="T69" fmla="*/ 57 h 376"/>
                <a:gd name="T70" fmla="*/ 210 w 468"/>
                <a:gd name="T71" fmla="*/ 71 h 376"/>
                <a:gd name="T72" fmla="*/ 210 w 468"/>
                <a:gd name="T73" fmla="*/ 137 h 376"/>
                <a:gd name="T74" fmla="*/ 225 w 468"/>
                <a:gd name="T75" fmla="*/ 151 h 376"/>
                <a:gd name="T76" fmla="*/ 287 w 468"/>
                <a:gd name="T77" fmla="*/ 15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8" h="376">
                  <a:moveTo>
                    <a:pt x="432" y="323"/>
                  </a:moveTo>
                  <a:cubicBezTo>
                    <a:pt x="440" y="323"/>
                    <a:pt x="448" y="323"/>
                    <a:pt x="455" y="323"/>
                  </a:cubicBezTo>
                  <a:cubicBezTo>
                    <a:pt x="464" y="323"/>
                    <a:pt x="468" y="327"/>
                    <a:pt x="468" y="335"/>
                  </a:cubicBezTo>
                  <a:cubicBezTo>
                    <a:pt x="468" y="345"/>
                    <a:pt x="468" y="355"/>
                    <a:pt x="468" y="364"/>
                  </a:cubicBezTo>
                  <a:cubicBezTo>
                    <a:pt x="467" y="372"/>
                    <a:pt x="464" y="376"/>
                    <a:pt x="456" y="376"/>
                  </a:cubicBezTo>
                  <a:cubicBezTo>
                    <a:pt x="429" y="376"/>
                    <a:pt x="403" y="376"/>
                    <a:pt x="376" y="376"/>
                  </a:cubicBezTo>
                  <a:cubicBezTo>
                    <a:pt x="371" y="376"/>
                    <a:pt x="371" y="373"/>
                    <a:pt x="370" y="370"/>
                  </a:cubicBezTo>
                  <a:cubicBezTo>
                    <a:pt x="365" y="347"/>
                    <a:pt x="353" y="330"/>
                    <a:pt x="334" y="316"/>
                  </a:cubicBezTo>
                  <a:cubicBezTo>
                    <a:pt x="302" y="294"/>
                    <a:pt x="254" y="298"/>
                    <a:pt x="227" y="326"/>
                  </a:cubicBezTo>
                  <a:cubicBezTo>
                    <a:pt x="214" y="338"/>
                    <a:pt x="205" y="353"/>
                    <a:pt x="202" y="370"/>
                  </a:cubicBezTo>
                  <a:cubicBezTo>
                    <a:pt x="202" y="372"/>
                    <a:pt x="201" y="373"/>
                    <a:pt x="201" y="375"/>
                  </a:cubicBezTo>
                  <a:cubicBezTo>
                    <a:pt x="200" y="375"/>
                    <a:pt x="200" y="375"/>
                    <a:pt x="200" y="376"/>
                  </a:cubicBezTo>
                  <a:cubicBezTo>
                    <a:pt x="198" y="376"/>
                    <a:pt x="196" y="376"/>
                    <a:pt x="194" y="376"/>
                  </a:cubicBezTo>
                  <a:cubicBezTo>
                    <a:pt x="141" y="376"/>
                    <a:pt x="88" y="376"/>
                    <a:pt x="35" y="376"/>
                  </a:cubicBezTo>
                  <a:cubicBezTo>
                    <a:pt x="30" y="376"/>
                    <a:pt x="28" y="375"/>
                    <a:pt x="27" y="369"/>
                  </a:cubicBezTo>
                  <a:cubicBezTo>
                    <a:pt x="24" y="354"/>
                    <a:pt x="16" y="341"/>
                    <a:pt x="5" y="329"/>
                  </a:cubicBezTo>
                  <a:cubicBezTo>
                    <a:pt x="4" y="328"/>
                    <a:pt x="2" y="326"/>
                    <a:pt x="0" y="323"/>
                  </a:cubicBezTo>
                  <a:cubicBezTo>
                    <a:pt x="54" y="323"/>
                    <a:pt x="108" y="323"/>
                    <a:pt x="162" y="323"/>
                  </a:cubicBezTo>
                  <a:cubicBezTo>
                    <a:pt x="162" y="319"/>
                    <a:pt x="162" y="316"/>
                    <a:pt x="162" y="313"/>
                  </a:cubicBezTo>
                  <a:cubicBezTo>
                    <a:pt x="162" y="219"/>
                    <a:pt x="162" y="124"/>
                    <a:pt x="162" y="30"/>
                  </a:cubicBezTo>
                  <a:cubicBezTo>
                    <a:pt x="162" y="27"/>
                    <a:pt x="162" y="24"/>
                    <a:pt x="162" y="22"/>
                  </a:cubicBezTo>
                  <a:cubicBezTo>
                    <a:pt x="163" y="9"/>
                    <a:pt x="171" y="0"/>
                    <a:pt x="184" y="0"/>
                  </a:cubicBezTo>
                  <a:cubicBezTo>
                    <a:pt x="220" y="0"/>
                    <a:pt x="257" y="0"/>
                    <a:pt x="293" y="1"/>
                  </a:cubicBezTo>
                  <a:cubicBezTo>
                    <a:pt x="316" y="2"/>
                    <a:pt x="335" y="13"/>
                    <a:pt x="348" y="32"/>
                  </a:cubicBezTo>
                  <a:cubicBezTo>
                    <a:pt x="372" y="66"/>
                    <a:pt x="395" y="100"/>
                    <a:pt x="418" y="135"/>
                  </a:cubicBezTo>
                  <a:cubicBezTo>
                    <a:pt x="428" y="149"/>
                    <a:pt x="432" y="166"/>
                    <a:pt x="432" y="183"/>
                  </a:cubicBezTo>
                  <a:cubicBezTo>
                    <a:pt x="432" y="227"/>
                    <a:pt x="432" y="271"/>
                    <a:pt x="432" y="314"/>
                  </a:cubicBezTo>
                  <a:cubicBezTo>
                    <a:pt x="432" y="317"/>
                    <a:pt x="432" y="320"/>
                    <a:pt x="432" y="323"/>
                  </a:cubicBezTo>
                  <a:close/>
                  <a:moveTo>
                    <a:pt x="287" y="151"/>
                  </a:moveTo>
                  <a:cubicBezTo>
                    <a:pt x="308" y="151"/>
                    <a:pt x="328" y="151"/>
                    <a:pt x="349" y="151"/>
                  </a:cubicBezTo>
                  <a:cubicBezTo>
                    <a:pt x="355" y="151"/>
                    <a:pt x="360" y="151"/>
                    <a:pt x="361" y="145"/>
                  </a:cubicBezTo>
                  <a:cubicBezTo>
                    <a:pt x="362" y="142"/>
                    <a:pt x="361" y="136"/>
                    <a:pt x="359" y="133"/>
                  </a:cubicBezTo>
                  <a:cubicBezTo>
                    <a:pt x="344" y="110"/>
                    <a:pt x="327" y="88"/>
                    <a:pt x="312" y="65"/>
                  </a:cubicBezTo>
                  <a:cubicBezTo>
                    <a:pt x="308" y="60"/>
                    <a:pt x="303" y="57"/>
                    <a:pt x="297" y="57"/>
                  </a:cubicBezTo>
                  <a:cubicBezTo>
                    <a:pt x="273" y="57"/>
                    <a:pt x="248" y="57"/>
                    <a:pt x="224" y="57"/>
                  </a:cubicBezTo>
                  <a:cubicBezTo>
                    <a:pt x="214" y="57"/>
                    <a:pt x="210" y="61"/>
                    <a:pt x="210" y="71"/>
                  </a:cubicBezTo>
                  <a:cubicBezTo>
                    <a:pt x="210" y="93"/>
                    <a:pt x="210" y="115"/>
                    <a:pt x="210" y="137"/>
                  </a:cubicBezTo>
                  <a:cubicBezTo>
                    <a:pt x="210" y="148"/>
                    <a:pt x="214" y="151"/>
                    <a:pt x="225" y="151"/>
                  </a:cubicBezTo>
                  <a:cubicBezTo>
                    <a:pt x="245" y="151"/>
                    <a:pt x="266" y="151"/>
                    <a:pt x="287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/>
            <p:cNvSpPr>
              <a:spLocks noEditPoints="1"/>
            </p:cNvSpPr>
            <p:nvPr/>
          </p:nvSpPr>
          <p:spPr bwMode="auto">
            <a:xfrm>
              <a:off x="23479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1 w 132"/>
                <a:gd name="T3" fmla="*/ 65 h 131"/>
                <a:gd name="T4" fmla="*/ 66 w 132"/>
                <a:gd name="T5" fmla="*/ 131 h 131"/>
                <a:gd name="T6" fmla="*/ 0 w 132"/>
                <a:gd name="T7" fmla="*/ 66 h 131"/>
                <a:gd name="T8" fmla="*/ 66 w 132"/>
                <a:gd name="T9" fmla="*/ 0 h 131"/>
                <a:gd name="T10" fmla="*/ 33 w 132"/>
                <a:gd name="T11" fmla="*/ 66 h 131"/>
                <a:gd name="T12" fmla="*/ 66 w 132"/>
                <a:gd name="T13" fmla="*/ 98 h 131"/>
                <a:gd name="T14" fmla="*/ 99 w 132"/>
                <a:gd name="T15" fmla="*/ 66 h 131"/>
                <a:gd name="T16" fmla="*/ 65 w 132"/>
                <a:gd name="T17" fmla="*/ 33 h 131"/>
                <a:gd name="T18" fmla="*/ 33 w 132"/>
                <a:gd name="T19" fmla="*/ 6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1" y="0"/>
                    <a:pt x="131" y="30"/>
                    <a:pt x="131" y="65"/>
                  </a:cubicBezTo>
                  <a:cubicBezTo>
                    <a:pt x="132" y="101"/>
                    <a:pt x="101" y="131"/>
                    <a:pt x="66" y="131"/>
                  </a:cubicBezTo>
                  <a:cubicBezTo>
                    <a:pt x="30" y="131"/>
                    <a:pt x="1" y="102"/>
                    <a:pt x="0" y="66"/>
                  </a:cubicBezTo>
                  <a:cubicBezTo>
                    <a:pt x="0" y="30"/>
                    <a:pt x="29" y="0"/>
                    <a:pt x="66" y="0"/>
                  </a:cubicBezTo>
                  <a:close/>
                  <a:moveTo>
                    <a:pt x="33" y="66"/>
                  </a:moveTo>
                  <a:cubicBezTo>
                    <a:pt x="33" y="84"/>
                    <a:pt x="48" y="98"/>
                    <a:pt x="66" y="98"/>
                  </a:cubicBezTo>
                  <a:cubicBezTo>
                    <a:pt x="84" y="98"/>
                    <a:pt x="98" y="84"/>
                    <a:pt x="99" y="66"/>
                  </a:cubicBezTo>
                  <a:cubicBezTo>
                    <a:pt x="99" y="47"/>
                    <a:pt x="84" y="33"/>
                    <a:pt x="65" y="33"/>
                  </a:cubicBezTo>
                  <a:cubicBezTo>
                    <a:pt x="47" y="33"/>
                    <a:pt x="33" y="48"/>
                    <a:pt x="3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/>
            <p:cNvSpPr>
              <a:spLocks noEditPoints="1"/>
            </p:cNvSpPr>
            <p:nvPr/>
          </p:nvSpPr>
          <p:spPr bwMode="auto">
            <a:xfrm>
              <a:off x="33893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2 w 132"/>
                <a:gd name="T3" fmla="*/ 66 h 131"/>
                <a:gd name="T4" fmla="*/ 66 w 132"/>
                <a:gd name="T5" fmla="*/ 131 h 131"/>
                <a:gd name="T6" fmla="*/ 1 w 132"/>
                <a:gd name="T7" fmla="*/ 66 h 131"/>
                <a:gd name="T8" fmla="*/ 66 w 132"/>
                <a:gd name="T9" fmla="*/ 0 h 131"/>
                <a:gd name="T10" fmla="*/ 66 w 132"/>
                <a:gd name="T11" fmla="*/ 33 h 131"/>
                <a:gd name="T12" fmla="*/ 33 w 132"/>
                <a:gd name="T13" fmla="*/ 65 h 131"/>
                <a:gd name="T14" fmla="*/ 66 w 132"/>
                <a:gd name="T15" fmla="*/ 98 h 131"/>
                <a:gd name="T16" fmla="*/ 99 w 132"/>
                <a:gd name="T17" fmla="*/ 66 h 131"/>
                <a:gd name="T18" fmla="*/ 66 w 132"/>
                <a:gd name="T19" fmla="*/ 3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2" y="0"/>
                    <a:pt x="132" y="30"/>
                    <a:pt x="132" y="66"/>
                  </a:cubicBezTo>
                  <a:cubicBezTo>
                    <a:pt x="132" y="101"/>
                    <a:pt x="102" y="131"/>
                    <a:pt x="66" y="131"/>
                  </a:cubicBezTo>
                  <a:cubicBezTo>
                    <a:pt x="30" y="131"/>
                    <a:pt x="1" y="102"/>
                    <a:pt x="1" y="66"/>
                  </a:cubicBezTo>
                  <a:cubicBezTo>
                    <a:pt x="0" y="30"/>
                    <a:pt x="30" y="0"/>
                    <a:pt x="66" y="0"/>
                  </a:cubicBezTo>
                  <a:close/>
                  <a:moveTo>
                    <a:pt x="66" y="33"/>
                  </a:moveTo>
                  <a:cubicBezTo>
                    <a:pt x="48" y="33"/>
                    <a:pt x="34" y="47"/>
                    <a:pt x="33" y="65"/>
                  </a:cubicBezTo>
                  <a:cubicBezTo>
                    <a:pt x="33" y="83"/>
                    <a:pt x="48" y="98"/>
                    <a:pt x="66" y="98"/>
                  </a:cubicBezTo>
                  <a:cubicBezTo>
                    <a:pt x="84" y="98"/>
                    <a:pt x="99" y="84"/>
                    <a:pt x="99" y="66"/>
                  </a:cubicBezTo>
                  <a:cubicBezTo>
                    <a:pt x="99" y="48"/>
                    <a:pt x="84" y="33"/>
                    <a:pt x="66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5172899" y="3410963"/>
            <a:ext cx="1393825" cy="1350963"/>
            <a:chOff x="3005138" y="1587500"/>
            <a:chExt cx="1393825" cy="1350963"/>
          </a:xfrm>
          <a:solidFill>
            <a:schemeClr val="accent2"/>
          </a:solidFill>
        </p:grpSpPr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3005138" y="2146300"/>
              <a:ext cx="1393825" cy="792163"/>
            </a:xfrm>
            <a:custGeom>
              <a:avLst/>
              <a:gdLst>
                <a:gd name="T0" fmla="*/ 460 w 460"/>
                <a:gd name="T1" fmla="*/ 260 h 261"/>
                <a:gd name="T2" fmla="*/ 456 w 460"/>
                <a:gd name="T3" fmla="*/ 261 h 261"/>
                <a:gd name="T4" fmla="*/ 295 w 460"/>
                <a:gd name="T5" fmla="*/ 261 h 261"/>
                <a:gd name="T6" fmla="*/ 291 w 460"/>
                <a:gd name="T7" fmla="*/ 261 h 261"/>
                <a:gd name="T8" fmla="*/ 291 w 460"/>
                <a:gd name="T9" fmla="*/ 202 h 261"/>
                <a:gd name="T10" fmla="*/ 88 w 460"/>
                <a:gd name="T11" fmla="*/ 202 h 261"/>
                <a:gd name="T12" fmla="*/ 88 w 460"/>
                <a:gd name="T13" fmla="*/ 260 h 261"/>
                <a:gd name="T14" fmla="*/ 0 w 460"/>
                <a:gd name="T15" fmla="*/ 260 h 261"/>
                <a:gd name="T16" fmla="*/ 0 w 460"/>
                <a:gd name="T17" fmla="*/ 256 h 261"/>
                <a:gd name="T18" fmla="*/ 0 w 460"/>
                <a:gd name="T19" fmla="*/ 97 h 261"/>
                <a:gd name="T20" fmla="*/ 4 w 460"/>
                <a:gd name="T21" fmla="*/ 92 h 261"/>
                <a:gd name="T22" fmla="*/ 233 w 460"/>
                <a:gd name="T23" fmla="*/ 1 h 261"/>
                <a:gd name="T24" fmla="*/ 237 w 460"/>
                <a:gd name="T25" fmla="*/ 0 h 261"/>
                <a:gd name="T26" fmla="*/ 237 w 460"/>
                <a:gd name="T27" fmla="*/ 46 h 261"/>
                <a:gd name="T28" fmla="*/ 356 w 460"/>
                <a:gd name="T29" fmla="*/ 0 h 261"/>
                <a:gd name="T30" fmla="*/ 356 w 460"/>
                <a:gd name="T31" fmla="*/ 40 h 261"/>
                <a:gd name="T32" fmla="*/ 361 w 460"/>
                <a:gd name="T33" fmla="*/ 39 h 261"/>
                <a:gd name="T34" fmla="*/ 455 w 460"/>
                <a:gd name="T35" fmla="*/ 1 h 261"/>
                <a:gd name="T36" fmla="*/ 460 w 460"/>
                <a:gd name="T37" fmla="*/ 0 h 261"/>
                <a:gd name="T38" fmla="*/ 460 w 460"/>
                <a:gd name="T39" fmla="*/ 260 h 261"/>
                <a:gd name="T40" fmla="*/ 135 w 460"/>
                <a:gd name="T41" fmla="*/ 151 h 261"/>
                <a:gd name="T42" fmla="*/ 135 w 460"/>
                <a:gd name="T43" fmla="*/ 126 h 261"/>
                <a:gd name="T44" fmla="*/ 40 w 460"/>
                <a:gd name="T45" fmla="*/ 126 h 261"/>
                <a:gd name="T46" fmla="*/ 40 w 460"/>
                <a:gd name="T47" fmla="*/ 151 h 261"/>
                <a:gd name="T48" fmla="*/ 135 w 460"/>
                <a:gd name="T49" fmla="*/ 151 h 261"/>
                <a:gd name="T50" fmla="*/ 255 w 460"/>
                <a:gd name="T51" fmla="*/ 151 h 261"/>
                <a:gd name="T52" fmla="*/ 255 w 460"/>
                <a:gd name="T53" fmla="*/ 126 h 261"/>
                <a:gd name="T54" fmla="*/ 161 w 460"/>
                <a:gd name="T55" fmla="*/ 126 h 261"/>
                <a:gd name="T56" fmla="*/ 161 w 460"/>
                <a:gd name="T57" fmla="*/ 151 h 261"/>
                <a:gd name="T58" fmla="*/ 255 w 460"/>
                <a:gd name="T59" fmla="*/ 151 h 261"/>
                <a:gd name="T60" fmla="*/ 282 w 460"/>
                <a:gd name="T61" fmla="*/ 151 h 261"/>
                <a:gd name="T62" fmla="*/ 376 w 460"/>
                <a:gd name="T63" fmla="*/ 151 h 261"/>
                <a:gd name="T64" fmla="*/ 376 w 460"/>
                <a:gd name="T65" fmla="*/ 131 h 261"/>
                <a:gd name="T66" fmla="*/ 371 w 460"/>
                <a:gd name="T67" fmla="*/ 126 h 261"/>
                <a:gd name="T68" fmla="*/ 286 w 460"/>
                <a:gd name="T69" fmla="*/ 126 h 261"/>
                <a:gd name="T70" fmla="*/ 282 w 460"/>
                <a:gd name="T71" fmla="*/ 126 h 261"/>
                <a:gd name="T72" fmla="*/ 282 w 460"/>
                <a:gd name="T73" fmla="*/ 15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0" h="261">
                  <a:moveTo>
                    <a:pt x="460" y="260"/>
                  </a:moveTo>
                  <a:cubicBezTo>
                    <a:pt x="459" y="261"/>
                    <a:pt x="457" y="261"/>
                    <a:pt x="456" y="261"/>
                  </a:cubicBezTo>
                  <a:cubicBezTo>
                    <a:pt x="402" y="261"/>
                    <a:pt x="349" y="261"/>
                    <a:pt x="295" y="261"/>
                  </a:cubicBezTo>
                  <a:cubicBezTo>
                    <a:pt x="294" y="261"/>
                    <a:pt x="293" y="261"/>
                    <a:pt x="291" y="261"/>
                  </a:cubicBezTo>
                  <a:cubicBezTo>
                    <a:pt x="291" y="241"/>
                    <a:pt x="291" y="222"/>
                    <a:pt x="291" y="202"/>
                  </a:cubicBezTo>
                  <a:cubicBezTo>
                    <a:pt x="223" y="202"/>
                    <a:pt x="156" y="202"/>
                    <a:pt x="88" y="202"/>
                  </a:cubicBezTo>
                  <a:cubicBezTo>
                    <a:pt x="88" y="222"/>
                    <a:pt x="88" y="241"/>
                    <a:pt x="88" y="260"/>
                  </a:cubicBezTo>
                  <a:cubicBezTo>
                    <a:pt x="59" y="260"/>
                    <a:pt x="30" y="260"/>
                    <a:pt x="0" y="260"/>
                  </a:cubicBezTo>
                  <a:cubicBezTo>
                    <a:pt x="0" y="259"/>
                    <a:pt x="0" y="257"/>
                    <a:pt x="0" y="256"/>
                  </a:cubicBezTo>
                  <a:cubicBezTo>
                    <a:pt x="0" y="203"/>
                    <a:pt x="0" y="150"/>
                    <a:pt x="0" y="97"/>
                  </a:cubicBezTo>
                  <a:cubicBezTo>
                    <a:pt x="0" y="94"/>
                    <a:pt x="1" y="93"/>
                    <a:pt x="4" y="92"/>
                  </a:cubicBezTo>
                  <a:cubicBezTo>
                    <a:pt x="81" y="62"/>
                    <a:pt x="157" y="31"/>
                    <a:pt x="233" y="1"/>
                  </a:cubicBezTo>
                  <a:cubicBezTo>
                    <a:pt x="234" y="1"/>
                    <a:pt x="236" y="0"/>
                    <a:pt x="237" y="0"/>
                  </a:cubicBezTo>
                  <a:cubicBezTo>
                    <a:pt x="237" y="15"/>
                    <a:pt x="237" y="30"/>
                    <a:pt x="237" y="46"/>
                  </a:cubicBezTo>
                  <a:cubicBezTo>
                    <a:pt x="277" y="31"/>
                    <a:pt x="316" y="15"/>
                    <a:pt x="356" y="0"/>
                  </a:cubicBezTo>
                  <a:cubicBezTo>
                    <a:pt x="356" y="13"/>
                    <a:pt x="356" y="27"/>
                    <a:pt x="356" y="40"/>
                  </a:cubicBezTo>
                  <a:cubicBezTo>
                    <a:pt x="358" y="40"/>
                    <a:pt x="360" y="39"/>
                    <a:pt x="361" y="39"/>
                  </a:cubicBezTo>
                  <a:cubicBezTo>
                    <a:pt x="393" y="26"/>
                    <a:pt x="424" y="14"/>
                    <a:pt x="455" y="1"/>
                  </a:cubicBezTo>
                  <a:cubicBezTo>
                    <a:pt x="457" y="1"/>
                    <a:pt x="459" y="1"/>
                    <a:pt x="460" y="0"/>
                  </a:cubicBezTo>
                  <a:cubicBezTo>
                    <a:pt x="460" y="87"/>
                    <a:pt x="460" y="174"/>
                    <a:pt x="460" y="260"/>
                  </a:cubicBezTo>
                  <a:close/>
                  <a:moveTo>
                    <a:pt x="135" y="151"/>
                  </a:moveTo>
                  <a:cubicBezTo>
                    <a:pt x="135" y="143"/>
                    <a:pt x="135" y="135"/>
                    <a:pt x="135" y="126"/>
                  </a:cubicBezTo>
                  <a:cubicBezTo>
                    <a:pt x="103" y="126"/>
                    <a:pt x="72" y="126"/>
                    <a:pt x="40" y="126"/>
                  </a:cubicBezTo>
                  <a:cubicBezTo>
                    <a:pt x="40" y="135"/>
                    <a:pt x="40" y="143"/>
                    <a:pt x="40" y="151"/>
                  </a:cubicBezTo>
                  <a:cubicBezTo>
                    <a:pt x="72" y="151"/>
                    <a:pt x="103" y="151"/>
                    <a:pt x="135" y="151"/>
                  </a:cubicBezTo>
                  <a:close/>
                  <a:moveTo>
                    <a:pt x="255" y="151"/>
                  </a:moveTo>
                  <a:cubicBezTo>
                    <a:pt x="255" y="143"/>
                    <a:pt x="255" y="135"/>
                    <a:pt x="255" y="126"/>
                  </a:cubicBezTo>
                  <a:cubicBezTo>
                    <a:pt x="224" y="126"/>
                    <a:pt x="192" y="126"/>
                    <a:pt x="161" y="126"/>
                  </a:cubicBezTo>
                  <a:cubicBezTo>
                    <a:pt x="161" y="135"/>
                    <a:pt x="161" y="143"/>
                    <a:pt x="161" y="151"/>
                  </a:cubicBezTo>
                  <a:cubicBezTo>
                    <a:pt x="192" y="151"/>
                    <a:pt x="224" y="151"/>
                    <a:pt x="255" y="151"/>
                  </a:cubicBezTo>
                  <a:close/>
                  <a:moveTo>
                    <a:pt x="282" y="151"/>
                  </a:moveTo>
                  <a:cubicBezTo>
                    <a:pt x="313" y="151"/>
                    <a:pt x="345" y="151"/>
                    <a:pt x="376" y="151"/>
                  </a:cubicBezTo>
                  <a:cubicBezTo>
                    <a:pt x="376" y="144"/>
                    <a:pt x="376" y="138"/>
                    <a:pt x="376" y="131"/>
                  </a:cubicBezTo>
                  <a:cubicBezTo>
                    <a:pt x="377" y="127"/>
                    <a:pt x="376" y="126"/>
                    <a:pt x="371" y="126"/>
                  </a:cubicBezTo>
                  <a:cubicBezTo>
                    <a:pt x="343" y="126"/>
                    <a:pt x="314" y="126"/>
                    <a:pt x="286" y="126"/>
                  </a:cubicBezTo>
                  <a:cubicBezTo>
                    <a:pt x="285" y="126"/>
                    <a:pt x="283" y="126"/>
                    <a:pt x="282" y="126"/>
                  </a:cubicBezTo>
                  <a:cubicBezTo>
                    <a:pt x="282" y="135"/>
                    <a:pt x="282" y="143"/>
                    <a:pt x="282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>
              <a:off x="3081338" y="1743075"/>
              <a:ext cx="279400" cy="603250"/>
            </a:xfrm>
            <a:custGeom>
              <a:avLst/>
              <a:gdLst>
                <a:gd name="T0" fmla="*/ 0 w 92"/>
                <a:gd name="T1" fmla="*/ 198 h 199"/>
                <a:gd name="T2" fmla="*/ 15 w 92"/>
                <a:gd name="T3" fmla="*/ 0 h 199"/>
                <a:gd name="T4" fmla="*/ 80 w 92"/>
                <a:gd name="T5" fmla="*/ 0 h 199"/>
                <a:gd name="T6" fmla="*/ 82 w 92"/>
                <a:gd name="T7" fmla="*/ 33 h 199"/>
                <a:gd name="T8" fmla="*/ 90 w 92"/>
                <a:gd name="T9" fmla="*/ 134 h 199"/>
                <a:gd name="T10" fmla="*/ 92 w 92"/>
                <a:gd name="T11" fmla="*/ 160 h 199"/>
                <a:gd name="T12" fmla="*/ 90 w 92"/>
                <a:gd name="T13" fmla="*/ 164 h 199"/>
                <a:gd name="T14" fmla="*/ 2 w 92"/>
                <a:gd name="T15" fmla="*/ 198 h 199"/>
                <a:gd name="T16" fmla="*/ 0 w 92"/>
                <a:gd name="T17" fmla="*/ 1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199">
                  <a:moveTo>
                    <a:pt x="0" y="198"/>
                  </a:moveTo>
                  <a:cubicBezTo>
                    <a:pt x="5" y="132"/>
                    <a:pt x="10" y="67"/>
                    <a:pt x="15" y="0"/>
                  </a:cubicBezTo>
                  <a:cubicBezTo>
                    <a:pt x="37" y="0"/>
                    <a:pt x="58" y="0"/>
                    <a:pt x="80" y="0"/>
                  </a:cubicBezTo>
                  <a:cubicBezTo>
                    <a:pt x="81" y="11"/>
                    <a:pt x="81" y="22"/>
                    <a:pt x="82" y="33"/>
                  </a:cubicBezTo>
                  <a:cubicBezTo>
                    <a:pt x="85" y="66"/>
                    <a:pt x="87" y="100"/>
                    <a:pt x="90" y="134"/>
                  </a:cubicBezTo>
                  <a:cubicBezTo>
                    <a:pt x="91" y="142"/>
                    <a:pt x="91" y="151"/>
                    <a:pt x="92" y="160"/>
                  </a:cubicBezTo>
                  <a:cubicBezTo>
                    <a:pt x="92" y="161"/>
                    <a:pt x="91" y="163"/>
                    <a:pt x="90" y="164"/>
                  </a:cubicBezTo>
                  <a:cubicBezTo>
                    <a:pt x="60" y="175"/>
                    <a:pt x="31" y="187"/>
                    <a:pt x="2" y="198"/>
                  </a:cubicBezTo>
                  <a:cubicBezTo>
                    <a:pt x="2" y="199"/>
                    <a:pt x="1" y="198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"/>
            <p:cNvSpPr>
              <a:spLocks/>
            </p:cNvSpPr>
            <p:nvPr/>
          </p:nvSpPr>
          <p:spPr bwMode="auto">
            <a:xfrm>
              <a:off x="3267075" y="1587500"/>
              <a:ext cx="601663" cy="146050"/>
            </a:xfrm>
            <a:custGeom>
              <a:avLst/>
              <a:gdLst>
                <a:gd name="T0" fmla="*/ 0 w 199"/>
                <a:gd name="T1" fmla="*/ 33 h 48"/>
                <a:gd name="T2" fmla="*/ 25 w 199"/>
                <a:gd name="T3" fmla="*/ 11 h 48"/>
                <a:gd name="T4" fmla="*/ 69 w 199"/>
                <a:gd name="T5" fmla="*/ 1 h 48"/>
                <a:gd name="T6" fmla="*/ 126 w 199"/>
                <a:gd name="T7" fmla="*/ 6 h 48"/>
                <a:gd name="T8" fmla="*/ 199 w 199"/>
                <a:gd name="T9" fmla="*/ 14 h 48"/>
                <a:gd name="T10" fmla="*/ 183 w 199"/>
                <a:gd name="T11" fmla="*/ 30 h 48"/>
                <a:gd name="T12" fmla="*/ 119 w 199"/>
                <a:gd name="T13" fmla="*/ 46 h 48"/>
                <a:gd name="T14" fmla="*/ 75 w 199"/>
                <a:gd name="T15" fmla="*/ 39 h 48"/>
                <a:gd name="T16" fmla="*/ 5 w 199"/>
                <a:gd name="T17" fmla="*/ 33 h 48"/>
                <a:gd name="T18" fmla="*/ 0 w 199"/>
                <a:gd name="T19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48">
                  <a:moveTo>
                    <a:pt x="0" y="33"/>
                  </a:moveTo>
                  <a:cubicBezTo>
                    <a:pt x="7" y="23"/>
                    <a:pt x="15" y="16"/>
                    <a:pt x="25" y="11"/>
                  </a:cubicBezTo>
                  <a:cubicBezTo>
                    <a:pt x="39" y="4"/>
                    <a:pt x="54" y="1"/>
                    <a:pt x="69" y="1"/>
                  </a:cubicBezTo>
                  <a:cubicBezTo>
                    <a:pt x="88" y="0"/>
                    <a:pt x="107" y="3"/>
                    <a:pt x="126" y="6"/>
                  </a:cubicBezTo>
                  <a:cubicBezTo>
                    <a:pt x="150" y="10"/>
                    <a:pt x="174" y="15"/>
                    <a:pt x="199" y="14"/>
                  </a:cubicBezTo>
                  <a:cubicBezTo>
                    <a:pt x="194" y="21"/>
                    <a:pt x="189" y="26"/>
                    <a:pt x="183" y="30"/>
                  </a:cubicBezTo>
                  <a:cubicBezTo>
                    <a:pt x="163" y="43"/>
                    <a:pt x="142" y="48"/>
                    <a:pt x="119" y="46"/>
                  </a:cubicBezTo>
                  <a:cubicBezTo>
                    <a:pt x="104" y="45"/>
                    <a:pt x="89" y="41"/>
                    <a:pt x="75" y="39"/>
                  </a:cubicBezTo>
                  <a:cubicBezTo>
                    <a:pt x="52" y="35"/>
                    <a:pt x="29" y="32"/>
                    <a:pt x="5" y="33"/>
                  </a:cubicBezTo>
                  <a:cubicBezTo>
                    <a:pt x="4" y="33"/>
                    <a:pt x="2" y="33"/>
                    <a:pt x="0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>
              <a:off x="3430588" y="1766888"/>
              <a:ext cx="238125" cy="63500"/>
            </a:xfrm>
            <a:custGeom>
              <a:avLst/>
              <a:gdLst>
                <a:gd name="T0" fmla="*/ 79 w 79"/>
                <a:gd name="T1" fmla="*/ 11 h 21"/>
                <a:gd name="T2" fmla="*/ 51 w 79"/>
                <a:gd name="T3" fmla="*/ 20 h 21"/>
                <a:gd name="T4" fmla="*/ 30 w 79"/>
                <a:gd name="T5" fmla="*/ 16 h 21"/>
                <a:gd name="T6" fmla="*/ 0 w 79"/>
                <a:gd name="T7" fmla="*/ 9 h 21"/>
                <a:gd name="T8" fmla="*/ 18 w 79"/>
                <a:gd name="T9" fmla="*/ 0 h 21"/>
                <a:gd name="T10" fmla="*/ 42 w 79"/>
                <a:gd name="T11" fmla="*/ 2 h 21"/>
                <a:gd name="T12" fmla="*/ 79 w 79"/>
                <a:gd name="T1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21">
                  <a:moveTo>
                    <a:pt x="79" y="11"/>
                  </a:moveTo>
                  <a:cubicBezTo>
                    <a:pt x="71" y="19"/>
                    <a:pt x="61" y="21"/>
                    <a:pt x="51" y="20"/>
                  </a:cubicBezTo>
                  <a:cubicBezTo>
                    <a:pt x="44" y="20"/>
                    <a:pt x="37" y="17"/>
                    <a:pt x="30" y="16"/>
                  </a:cubicBezTo>
                  <a:cubicBezTo>
                    <a:pt x="20" y="13"/>
                    <a:pt x="10" y="11"/>
                    <a:pt x="0" y="9"/>
                  </a:cubicBezTo>
                  <a:cubicBezTo>
                    <a:pt x="5" y="4"/>
                    <a:pt x="11" y="1"/>
                    <a:pt x="18" y="0"/>
                  </a:cubicBezTo>
                  <a:cubicBezTo>
                    <a:pt x="26" y="0"/>
                    <a:pt x="34" y="1"/>
                    <a:pt x="42" y="2"/>
                  </a:cubicBezTo>
                  <a:cubicBezTo>
                    <a:pt x="54" y="5"/>
                    <a:pt x="66" y="8"/>
                    <a:pt x="7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upo 39"/>
          <p:cNvGrpSpPr/>
          <p:nvPr/>
        </p:nvGrpSpPr>
        <p:grpSpPr>
          <a:xfrm flipH="1">
            <a:off x="7311824" y="4166029"/>
            <a:ext cx="1064078" cy="721358"/>
            <a:chOff x="1898650" y="4697413"/>
            <a:chExt cx="2243138" cy="1573212"/>
          </a:xfrm>
          <a:solidFill>
            <a:schemeClr val="accent4"/>
          </a:solidFill>
        </p:grpSpPr>
        <p:sp>
          <p:nvSpPr>
            <p:cNvPr id="47" name="Freeform 20"/>
            <p:cNvSpPr>
              <a:spLocks/>
            </p:cNvSpPr>
            <p:nvPr/>
          </p:nvSpPr>
          <p:spPr bwMode="auto">
            <a:xfrm>
              <a:off x="1898650" y="5873750"/>
              <a:ext cx="469900" cy="160337"/>
            </a:xfrm>
            <a:custGeom>
              <a:avLst/>
              <a:gdLst>
                <a:gd name="T0" fmla="*/ 0 w 155"/>
                <a:gd name="T1" fmla="*/ 7 h 53"/>
                <a:gd name="T2" fmla="*/ 13 w 155"/>
                <a:gd name="T3" fmla="*/ 0 h 53"/>
                <a:gd name="T4" fmla="*/ 153 w 155"/>
                <a:gd name="T5" fmla="*/ 0 h 53"/>
                <a:gd name="T6" fmla="*/ 155 w 155"/>
                <a:gd name="T7" fmla="*/ 0 h 53"/>
                <a:gd name="T8" fmla="*/ 138 w 155"/>
                <a:gd name="T9" fmla="*/ 24 h 53"/>
                <a:gd name="T10" fmla="*/ 127 w 155"/>
                <a:gd name="T11" fmla="*/ 53 h 53"/>
                <a:gd name="T12" fmla="*/ 89 w 155"/>
                <a:gd name="T13" fmla="*/ 53 h 53"/>
                <a:gd name="T14" fmla="*/ 15 w 155"/>
                <a:gd name="T15" fmla="*/ 53 h 53"/>
                <a:gd name="T16" fmla="*/ 0 w 155"/>
                <a:gd name="T17" fmla="*/ 46 h 53"/>
                <a:gd name="T18" fmla="*/ 0 w 155"/>
                <a:gd name="T19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53">
                  <a:moveTo>
                    <a:pt x="0" y="7"/>
                  </a:moveTo>
                  <a:cubicBezTo>
                    <a:pt x="3" y="2"/>
                    <a:pt x="7" y="0"/>
                    <a:pt x="13" y="0"/>
                  </a:cubicBezTo>
                  <a:cubicBezTo>
                    <a:pt x="59" y="0"/>
                    <a:pt x="106" y="0"/>
                    <a:pt x="153" y="0"/>
                  </a:cubicBezTo>
                  <a:cubicBezTo>
                    <a:pt x="154" y="0"/>
                    <a:pt x="154" y="0"/>
                    <a:pt x="155" y="0"/>
                  </a:cubicBezTo>
                  <a:cubicBezTo>
                    <a:pt x="149" y="8"/>
                    <a:pt x="143" y="16"/>
                    <a:pt x="138" y="24"/>
                  </a:cubicBezTo>
                  <a:cubicBezTo>
                    <a:pt x="133" y="33"/>
                    <a:pt x="131" y="43"/>
                    <a:pt x="127" y="53"/>
                  </a:cubicBezTo>
                  <a:cubicBezTo>
                    <a:pt x="115" y="53"/>
                    <a:pt x="102" y="53"/>
                    <a:pt x="89" y="53"/>
                  </a:cubicBezTo>
                  <a:cubicBezTo>
                    <a:pt x="64" y="53"/>
                    <a:pt x="40" y="53"/>
                    <a:pt x="15" y="53"/>
                  </a:cubicBezTo>
                  <a:cubicBezTo>
                    <a:pt x="9" y="53"/>
                    <a:pt x="3" y="52"/>
                    <a:pt x="0" y="46"/>
                  </a:cubicBezTo>
                  <a:cubicBezTo>
                    <a:pt x="0" y="33"/>
                    <a:pt x="0" y="20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1"/>
            <p:cNvSpPr>
              <a:spLocks/>
            </p:cNvSpPr>
            <p:nvPr/>
          </p:nvSpPr>
          <p:spPr bwMode="auto">
            <a:xfrm>
              <a:off x="1978025" y="4697413"/>
              <a:ext cx="1144588" cy="1079500"/>
            </a:xfrm>
            <a:custGeom>
              <a:avLst/>
              <a:gdLst>
                <a:gd name="T0" fmla="*/ 189 w 377"/>
                <a:gd name="T1" fmla="*/ 356 h 356"/>
                <a:gd name="T2" fmla="*/ 15 w 377"/>
                <a:gd name="T3" fmla="*/ 356 h 356"/>
                <a:gd name="T4" fmla="*/ 0 w 377"/>
                <a:gd name="T5" fmla="*/ 341 h 356"/>
                <a:gd name="T6" fmla="*/ 0 w 377"/>
                <a:gd name="T7" fmla="*/ 35 h 356"/>
                <a:gd name="T8" fmla="*/ 35 w 377"/>
                <a:gd name="T9" fmla="*/ 0 h 356"/>
                <a:gd name="T10" fmla="*/ 341 w 377"/>
                <a:gd name="T11" fmla="*/ 0 h 356"/>
                <a:gd name="T12" fmla="*/ 377 w 377"/>
                <a:gd name="T13" fmla="*/ 35 h 356"/>
                <a:gd name="T14" fmla="*/ 377 w 377"/>
                <a:gd name="T15" fmla="*/ 341 h 356"/>
                <a:gd name="T16" fmla="*/ 362 w 377"/>
                <a:gd name="T17" fmla="*/ 356 h 356"/>
                <a:gd name="T18" fmla="*/ 189 w 377"/>
                <a:gd name="T1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7" h="356">
                  <a:moveTo>
                    <a:pt x="189" y="356"/>
                  </a:moveTo>
                  <a:cubicBezTo>
                    <a:pt x="131" y="356"/>
                    <a:pt x="73" y="356"/>
                    <a:pt x="15" y="356"/>
                  </a:cubicBezTo>
                  <a:cubicBezTo>
                    <a:pt x="3" y="356"/>
                    <a:pt x="0" y="353"/>
                    <a:pt x="0" y="341"/>
                  </a:cubicBezTo>
                  <a:cubicBezTo>
                    <a:pt x="0" y="239"/>
                    <a:pt x="0" y="137"/>
                    <a:pt x="0" y="35"/>
                  </a:cubicBezTo>
                  <a:cubicBezTo>
                    <a:pt x="0" y="12"/>
                    <a:pt x="12" y="0"/>
                    <a:pt x="35" y="0"/>
                  </a:cubicBezTo>
                  <a:cubicBezTo>
                    <a:pt x="137" y="0"/>
                    <a:pt x="239" y="0"/>
                    <a:pt x="341" y="0"/>
                  </a:cubicBezTo>
                  <a:cubicBezTo>
                    <a:pt x="364" y="0"/>
                    <a:pt x="377" y="12"/>
                    <a:pt x="377" y="35"/>
                  </a:cubicBezTo>
                  <a:cubicBezTo>
                    <a:pt x="377" y="137"/>
                    <a:pt x="377" y="239"/>
                    <a:pt x="377" y="341"/>
                  </a:cubicBezTo>
                  <a:cubicBezTo>
                    <a:pt x="377" y="353"/>
                    <a:pt x="374" y="356"/>
                    <a:pt x="362" y="356"/>
                  </a:cubicBezTo>
                  <a:cubicBezTo>
                    <a:pt x="304" y="356"/>
                    <a:pt x="246" y="356"/>
                    <a:pt x="189" y="3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2"/>
            <p:cNvSpPr>
              <a:spLocks noEditPoints="1"/>
            </p:cNvSpPr>
            <p:nvPr/>
          </p:nvSpPr>
          <p:spPr bwMode="auto">
            <a:xfrm>
              <a:off x="2720975" y="4894263"/>
              <a:ext cx="1420813" cy="1139825"/>
            </a:xfrm>
            <a:custGeom>
              <a:avLst/>
              <a:gdLst>
                <a:gd name="T0" fmla="*/ 432 w 468"/>
                <a:gd name="T1" fmla="*/ 323 h 376"/>
                <a:gd name="T2" fmla="*/ 455 w 468"/>
                <a:gd name="T3" fmla="*/ 323 h 376"/>
                <a:gd name="T4" fmla="*/ 468 w 468"/>
                <a:gd name="T5" fmla="*/ 335 h 376"/>
                <a:gd name="T6" fmla="*/ 468 w 468"/>
                <a:gd name="T7" fmla="*/ 364 h 376"/>
                <a:gd name="T8" fmla="*/ 456 w 468"/>
                <a:gd name="T9" fmla="*/ 376 h 376"/>
                <a:gd name="T10" fmla="*/ 376 w 468"/>
                <a:gd name="T11" fmla="*/ 376 h 376"/>
                <a:gd name="T12" fmla="*/ 370 w 468"/>
                <a:gd name="T13" fmla="*/ 370 h 376"/>
                <a:gd name="T14" fmla="*/ 334 w 468"/>
                <a:gd name="T15" fmla="*/ 316 h 376"/>
                <a:gd name="T16" fmla="*/ 227 w 468"/>
                <a:gd name="T17" fmla="*/ 326 h 376"/>
                <a:gd name="T18" fmla="*/ 202 w 468"/>
                <a:gd name="T19" fmla="*/ 370 h 376"/>
                <a:gd name="T20" fmla="*/ 201 w 468"/>
                <a:gd name="T21" fmla="*/ 375 h 376"/>
                <a:gd name="T22" fmla="*/ 200 w 468"/>
                <a:gd name="T23" fmla="*/ 376 h 376"/>
                <a:gd name="T24" fmla="*/ 194 w 468"/>
                <a:gd name="T25" fmla="*/ 376 h 376"/>
                <a:gd name="T26" fmla="*/ 35 w 468"/>
                <a:gd name="T27" fmla="*/ 376 h 376"/>
                <a:gd name="T28" fmla="*/ 27 w 468"/>
                <a:gd name="T29" fmla="*/ 369 h 376"/>
                <a:gd name="T30" fmla="*/ 5 w 468"/>
                <a:gd name="T31" fmla="*/ 329 h 376"/>
                <a:gd name="T32" fmla="*/ 0 w 468"/>
                <a:gd name="T33" fmla="*/ 323 h 376"/>
                <a:gd name="T34" fmla="*/ 162 w 468"/>
                <a:gd name="T35" fmla="*/ 323 h 376"/>
                <a:gd name="T36" fmla="*/ 162 w 468"/>
                <a:gd name="T37" fmla="*/ 313 h 376"/>
                <a:gd name="T38" fmla="*/ 162 w 468"/>
                <a:gd name="T39" fmla="*/ 30 h 376"/>
                <a:gd name="T40" fmla="*/ 162 w 468"/>
                <a:gd name="T41" fmla="*/ 22 h 376"/>
                <a:gd name="T42" fmla="*/ 184 w 468"/>
                <a:gd name="T43" fmla="*/ 0 h 376"/>
                <a:gd name="T44" fmla="*/ 293 w 468"/>
                <a:gd name="T45" fmla="*/ 1 h 376"/>
                <a:gd name="T46" fmla="*/ 348 w 468"/>
                <a:gd name="T47" fmla="*/ 32 h 376"/>
                <a:gd name="T48" fmla="*/ 418 w 468"/>
                <a:gd name="T49" fmla="*/ 135 h 376"/>
                <a:gd name="T50" fmla="*/ 432 w 468"/>
                <a:gd name="T51" fmla="*/ 183 h 376"/>
                <a:gd name="T52" fmla="*/ 432 w 468"/>
                <a:gd name="T53" fmla="*/ 314 h 376"/>
                <a:gd name="T54" fmla="*/ 432 w 468"/>
                <a:gd name="T55" fmla="*/ 323 h 376"/>
                <a:gd name="T56" fmla="*/ 287 w 468"/>
                <a:gd name="T57" fmla="*/ 151 h 376"/>
                <a:gd name="T58" fmla="*/ 349 w 468"/>
                <a:gd name="T59" fmla="*/ 151 h 376"/>
                <a:gd name="T60" fmla="*/ 361 w 468"/>
                <a:gd name="T61" fmla="*/ 145 h 376"/>
                <a:gd name="T62" fmla="*/ 359 w 468"/>
                <a:gd name="T63" fmla="*/ 133 h 376"/>
                <a:gd name="T64" fmla="*/ 312 w 468"/>
                <a:gd name="T65" fmla="*/ 65 h 376"/>
                <a:gd name="T66" fmla="*/ 297 w 468"/>
                <a:gd name="T67" fmla="*/ 57 h 376"/>
                <a:gd name="T68" fmla="*/ 224 w 468"/>
                <a:gd name="T69" fmla="*/ 57 h 376"/>
                <a:gd name="T70" fmla="*/ 210 w 468"/>
                <a:gd name="T71" fmla="*/ 71 h 376"/>
                <a:gd name="T72" fmla="*/ 210 w 468"/>
                <a:gd name="T73" fmla="*/ 137 h 376"/>
                <a:gd name="T74" fmla="*/ 225 w 468"/>
                <a:gd name="T75" fmla="*/ 151 h 376"/>
                <a:gd name="T76" fmla="*/ 287 w 468"/>
                <a:gd name="T77" fmla="*/ 15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8" h="376">
                  <a:moveTo>
                    <a:pt x="432" y="323"/>
                  </a:moveTo>
                  <a:cubicBezTo>
                    <a:pt x="440" y="323"/>
                    <a:pt x="448" y="323"/>
                    <a:pt x="455" y="323"/>
                  </a:cubicBezTo>
                  <a:cubicBezTo>
                    <a:pt x="464" y="323"/>
                    <a:pt x="468" y="327"/>
                    <a:pt x="468" y="335"/>
                  </a:cubicBezTo>
                  <a:cubicBezTo>
                    <a:pt x="468" y="345"/>
                    <a:pt x="468" y="355"/>
                    <a:pt x="468" y="364"/>
                  </a:cubicBezTo>
                  <a:cubicBezTo>
                    <a:pt x="467" y="372"/>
                    <a:pt x="464" y="376"/>
                    <a:pt x="456" y="376"/>
                  </a:cubicBezTo>
                  <a:cubicBezTo>
                    <a:pt x="429" y="376"/>
                    <a:pt x="403" y="376"/>
                    <a:pt x="376" y="376"/>
                  </a:cubicBezTo>
                  <a:cubicBezTo>
                    <a:pt x="371" y="376"/>
                    <a:pt x="371" y="373"/>
                    <a:pt x="370" y="370"/>
                  </a:cubicBezTo>
                  <a:cubicBezTo>
                    <a:pt x="365" y="347"/>
                    <a:pt x="353" y="330"/>
                    <a:pt x="334" y="316"/>
                  </a:cubicBezTo>
                  <a:cubicBezTo>
                    <a:pt x="302" y="294"/>
                    <a:pt x="254" y="298"/>
                    <a:pt x="227" y="326"/>
                  </a:cubicBezTo>
                  <a:cubicBezTo>
                    <a:pt x="214" y="338"/>
                    <a:pt x="205" y="353"/>
                    <a:pt x="202" y="370"/>
                  </a:cubicBezTo>
                  <a:cubicBezTo>
                    <a:pt x="202" y="372"/>
                    <a:pt x="201" y="373"/>
                    <a:pt x="201" y="375"/>
                  </a:cubicBezTo>
                  <a:cubicBezTo>
                    <a:pt x="200" y="375"/>
                    <a:pt x="200" y="375"/>
                    <a:pt x="200" y="376"/>
                  </a:cubicBezTo>
                  <a:cubicBezTo>
                    <a:pt x="198" y="376"/>
                    <a:pt x="196" y="376"/>
                    <a:pt x="194" y="376"/>
                  </a:cubicBezTo>
                  <a:cubicBezTo>
                    <a:pt x="141" y="376"/>
                    <a:pt x="88" y="376"/>
                    <a:pt x="35" y="376"/>
                  </a:cubicBezTo>
                  <a:cubicBezTo>
                    <a:pt x="30" y="376"/>
                    <a:pt x="28" y="375"/>
                    <a:pt x="27" y="369"/>
                  </a:cubicBezTo>
                  <a:cubicBezTo>
                    <a:pt x="24" y="354"/>
                    <a:pt x="16" y="341"/>
                    <a:pt x="5" y="329"/>
                  </a:cubicBezTo>
                  <a:cubicBezTo>
                    <a:pt x="4" y="328"/>
                    <a:pt x="2" y="326"/>
                    <a:pt x="0" y="323"/>
                  </a:cubicBezTo>
                  <a:cubicBezTo>
                    <a:pt x="54" y="323"/>
                    <a:pt x="108" y="323"/>
                    <a:pt x="162" y="323"/>
                  </a:cubicBezTo>
                  <a:cubicBezTo>
                    <a:pt x="162" y="319"/>
                    <a:pt x="162" y="316"/>
                    <a:pt x="162" y="313"/>
                  </a:cubicBezTo>
                  <a:cubicBezTo>
                    <a:pt x="162" y="219"/>
                    <a:pt x="162" y="124"/>
                    <a:pt x="162" y="30"/>
                  </a:cubicBezTo>
                  <a:cubicBezTo>
                    <a:pt x="162" y="27"/>
                    <a:pt x="162" y="24"/>
                    <a:pt x="162" y="22"/>
                  </a:cubicBezTo>
                  <a:cubicBezTo>
                    <a:pt x="163" y="9"/>
                    <a:pt x="171" y="0"/>
                    <a:pt x="184" y="0"/>
                  </a:cubicBezTo>
                  <a:cubicBezTo>
                    <a:pt x="220" y="0"/>
                    <a:pt x="257" y="0"/>
                    <a:pt x="293" y="1"/>
                  </a:cubicBezTo>
                  <a:cubicBezTo>
                    <a:pt x="316" y="2"/>
                    <a:pt x="335" y="13"/>
                    <a:pt x="348" y="32"/>
                  </a:cubicBezTo>
                  <a:cubicBezTo>
                    <a:pt x="372" y="66"/>
                    <a:pt x="395" y="100"/>
                    <a:pt x="418" y="135"/>
                  </a:cubicBezTo>
                  <a:cubicBezTo>
                    <a:pt x="428" y="149"/>
                    <a:pt x="432" y="166"/>
                    <a:pt x="432" y="183"/>
                  </a:cubicBezTo>
                  <a:cubicBezTo>
                    <a:pt x="432" y="227"/>
                    <a:pt x="432" y="271"/>
                    <a:pt x="432" y="314"/>
                  </a:cubicBezTo>
                  <a:cubicBezTo>
                    <a:pt x="432" y="317"/>
                    <a:pt x="432" y="320"/>
                    <a:pt x="432" y="323"/>
                  </a:cubicBezTo>
                  <a:close/>
                  <a:moveTo>
                    <a:pt x="287" y="151"/>
                  </a:moveTo>
                  <a:cubicBezTo>
                    <a:pt x="308" y="151"/>
                    <a:pt x="328" y="151"/>
                    <a:pt x="349" y="151"/>
                  </a:cubicBezTo>
                  <a:cubicBezTo>
                    <a:pt x="355" y="151"/>
                    <a:pt x="360" y="151"/>
                    <a:pt x="361" y="145"/>
                  </a:cubicBezTo>
                  <a:cubicBezTo>
                    <a:pt x="362" y="142"/>
                    <a:pt x="361" y="136"/>
                    <a:pt x="359" y="133"/>
                  </a:cubicBezTo>
                  <a:cubicBezTo>
                    <a:pt x="344" y="110"/>
                    <a:pt x="327" y="88"/>
                    <a:pt x="312" y="65"/>
                  </a:cubicBezTo>
                  <a:cubicBezTo>
                    <a:pt x="308" y="60"/>
                    <a:pt x="303" y="57"/>
                    <a:pt x="297" y="57"/>
                  </a:cubicBezTo>
                  <a:cubicBezTo>
                    <a:pt x="273" y="57"/>
                    <a:pt x="248" y="57"/>
                    <a:pt x="224" y="57"/>
                  </a:cubicBezTo>
                  <a:cubicBezTo>
                    <a:pt x="214" y="57"/>
                    <a:pt x="210" y="61"/>
                    <a:pt x="210" y="71"/>
                  </a:cubicBezTo>
                  <a:cubicBezTo>
                    <a:pt x="210" y="93"/>
                    <a:pt x="210" y="115"/>
                    <a:pt x="210" y="137"/>
                  </a:cubicBezTo>
                  <a:cubicBezTo>
                    <a:pt x="210" y="148"/>
                    <a:pt x="214" y="151"/>
                    <a:pt x="225" y="151"/>
                  </a:cubicBezTo>
                  <a:cubicBezTo>
                    <a:pt x="245" y="151"/>
                    <a:pt x="266" y="151"/>
                    <a:pt x="287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3"/>
            <p:cNvSpPr>
              <a:spLocks noEditPoints="1"/>
            </p:cNvSpPr>
            <p:nvPr/>
          </p:nvSpPr>
          <p:spPr bwMode="auto">
            <a:xfrm>
              <a:off x="23479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1 w 132"/>
                <a:gd name="T3" fmla="*/ 65 h 131"/>
                <a:gd name="T4" fmla="*/ 66 w 132"/>
                <a:gd name="T5" fmla="*/ 131 h 131"/>
                <a:gd name="T6" fmla="*/ 0 w 132"/>
                <a:gd name="T7" fmla="*/ 66 h 131"/>
                <a:gd name="T8" fmla="*/ 66 w 132"/>
                <a:gd name="T9" fmla="*/ 0 h 131"/>
                <a:gd name="T10" fmla="*/ 33 w 132"/>
                <a:gd name="T11" fmla="*/ 66 h 131"/>
                <a:gd name="T12" fmla="*/ 66 w 132"/>
                <a:gd name="T13" fmla="*/ 98 h 131"/>
                <a:gd name="T14" fmla="*/ 99 w 132"/>
                <a:gd name="T15" fmla="*/ 66 h 131"/>
                <a:gd name="T16" fmla="*/ 65 w 132"/>
                <a:gd name="T17" fmla="*/ 33 h 131"/>
                <a:gd name="T18" fmla="*/ 33 w 132"/>
                <a:gd name="T19" fmla="*/ 6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1" y="0"/>
                    <a:pt x="131" y="30"/>
                    <a:pt x="131" y="65"/>
                  </a:cubicBezTo>
                  <a:cubicBezTo>
                    <a:pt x="132" y="101"/>
                    <a:pt x="101" y="131"/>
                    <a:pt x="66" y="131"/>
                  </a:cubicBezTo>
                  <a:cubicBezTo>
                    <a:pt x="30" y="131"/>
                    <a:pt x="1" y="102"/>
                    <a:pt x="0" y="66"/>
                  </a:cubicBezTo>
                  <a:cubicBezTo>
                    <a:pt x="0" y="30"/>
                    <a:pt x="29" y="0"/>
                    <a:pt x="66" y="0"/>
                  </a:cubicBezTo>
                  <a:close/>
                  <a:moveTo>
                    <a:pt x="33" y="66"/>
                  </a:moveTo>
                  <a:cubicBezTo>
                    <a:pt x="33" y="84"/>
                    <a:pt x="48" y="98"/>
                    <a:pt x="66" y="98"/>
                  </a:cubicBezTo>
                  <a:cubicBezTo>
                    <a:pt x="84" y="98"/>
                    <a:pt x="98" y="84"/>
                    <a:pt x="99" y="66"/>
                  </a:cubicBezTo>
                  <a:cubicBezTo>
                    <a:pt x="99" y="47"/>
                    <a:pt x="84" y="33"/>
                    <a:pt x="65" y="33"/>
                  </a:cubicBezTo>
                  <a:cubicBezTo>
                    <a:pt x="47" y="33"/>
                    <a:pt x="33" y="48"/>
                    <a:pt x="3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4"/>
            <p:cNvSpPr>
              <a:spLocks noEditPoints="1"/>
            </p:cNvSpPr>
            <p:nvPr/>
          </p:nvSpPr>
          <p:spPr bwMode="auto">
            <a:xfrm>
              <a:off x="33893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2 w 132"/>
                <a:gd name="T3" fmla="*/ 66 h 131"/>
                <a:gd name="T4" fmla="*/ 66 w 132"/>
                <a:gd name="T5" fmla="*/ 131 h 131"/>
                <a:gd name="T6" fmla="*/ 1 w 132"/>
                <a:gd name="T7" fmla="*/ 66 h 131"/>
                <a:gd name="T8" fmla="*/ 66 w 132"/>
                <a:gd name="T9" fmla="*/ 0 h 131"/>
                <a:gd name="T10" fmla="*/ 66 w 132"/>
                <a:gd name="T11" fmla="*/ 33 h 131"/>
                <a:gd name="T12" fmla="*/ 33 w 132"/>
                <a:gd name="T13" fmla="*/ 65 h 131"/>
                <a:gd name="T14" fmla="*/ 66 w 132"/>
                <a:gd name="T15" fmla="*/ 98 h 131"/>
                <a:gd name="T16" fmla="*/ 99 w 132"/>
                <a:gd name="T17" fmla="*/ 66 h 131"/>
                <a:gd name="T18" fmla="*/ 66 w 132"/>
                <a:gd name="T19" fmla="*/ 3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2" y="0"/>
                    <a:pt x="132" y="30"/>
                    <a:pt x="132" y="66"/>
                  </a:cubicBezTo>
                  <a:cubicBezTo>
                    <a:pt x="132" y="101"/>
                    <a:pt x="102" y="131"/>
                    <a:pt x="66" y="131"/>
                  </a:cubicBezTo>
                  <a:cubicBezTo>
                    <a:pt x="30" y="131"/>
                    <a:pt x="1" y="102"/>
                    <a:pt x="1" y="66"/>
                  </a:cubicBezTo>
                  <a:cubicBezTo>
                    <a:pt x="0" y="30"/>
                    <a:pt x="30" y="0"/>
                    <a:pt x="66" y="0"/>
                  </a:cubicBezTo>
                  <a:close/>
                  <a:moveTo>
                    <a:pt x="66" y="33"/>
                  </a:moveTo>
                  <a:cubicBezTo>
                    <a:pt x="48" y="33"/>
                    <a:pt x="34" y="47"/>
                    <a:pt x="33" y="65"/>
                  </a:cubicBezTo>
                  <a:cubicBezTo>
                    <a:pt x="33" y="83"/>
                    <a:pt x="48" y="98"/>
                    <a:pt x="66" y="98"/>
                  </a:cubicBezTo>
                  <a:cubicBezTo>
                    <a:pt x="84" y="98"/>
                    <a:pt x="99" y="84"/>
                    <a:pt x="99" y="66"/>
                  </a:cubicBezTo>
                  <a:cubicBezTo>
                    <a:pt x="99" y="48"/>
                    <a:pt x="84" y="33"/>
                    <a:pt x="66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7333725" y="3344556"/>
            <a:ext cx="1064078" cy="721358"/>
            <a:chOff x="1898650" y="4697413"/>
            <a:chExt cx="2243138" cy="1573212"/>
          </a:xfrm>
          <a:solidFill>
            <a:schemeClr val="accent4"/>
          </a:solidFill>
        </p:grpSpPr>
        <p:sp>
          <p:nvSpPr>
            <p:cNvPr id="42" name="Freeform 20"/>
            <p:cNvSpPr>
              <a:spLocks/>
            </p:cNvSpPr>
            <p:nvPr/>
          </p:nvSpPr>
          <p:spPr bwMode="auto">
            <a:xfrm>
              <a:off x="1898650" y="5873750"/>
              <a:ext cx="469900" cy="160337"/>
            </a:xfrm>
            <a:custGeom>
              <a:avLst/>
              <a:gdLst>
                <a:gd name="T0" fmla="*/ 0 w 155"/>
                <a:gd name="T1" fmla="*/ 7 h 53"/>
                <a:gd name="T2" fmla="*/ 13 w 155"/>
                <a:gd name="T3" fmla="*/ 0 h 53"/>
                <a:gd name="T4" fmla="*/ 153 w 155"/>
                <a:gd name="T5" fmla="*/ 0 h 53"/>
                <a:gd name="T6" fmla="*/ 155 w 155"/>
                <a:gd name="T7" fmla="*/ 0 h 53"/>
                <a:gd name="T8" fmla="*/ 138 w 155"/>
                <a:gd name="T9" fmla="*/ 24 h 53"/>
                <a:gd name="T10" fmla="*/ 127 w 155"/>
                <a:gd name="T11" fmla="*/ 53 h 53"/>
                <a:gd name="T12" fmla="*/ 89 w 155"/>
                <a:gd name="T13" fmla="*/ 53 h 53"/>
                <a:gd name="T14" fmla="*/ 15 w 155"/>
                <a:gd name="T15" fmla="*/ 53 h 53"/>
                <a:gd name="T16" fmla="*/ 0 w 155"/>
                <a:gd name="T17" fmla="*/ 46 h 53"/>
                <a:gd name="T18" fmla="*/ 0 w 155"/>
                <a:gd name="T19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53">
                  <a:moveTo>
                    <a:pt x="0" y="7"/>
                  </a:moveTo>
                  <a:cubicBezTo>
                    <a:pt x="3" y="2"/>
                    <a:pt x="7" y="0"/>
                    <a:pt x="13" y="0"/>
                  </a:cubicBezTo>
                  <a:cubicBezTo>
                    <a:pt x="59" y="0"/>
                    <a:pt x="106" y="0"/>
                    <a:pt x="153" y="0"/>
                  </a:cubicBezTo>
                  <a:cubicBezTo>
                    <a:pt x="154" y="0"/>
                    <a:pt x="154" y="0"/>
                    <a:pt x="155" y="0"/>
                  </a:cubicBezTo>
                  <a:cubicBezTo>
                    <a:pt x="149" y="8"/>
                    <a:pt x="143" y="16"/>
                    <a:pt x="138" y="24"/>
                  </a:cubicBezTo>
                  <a:cubicBezTo>
                    <a:pt x="133" y="33"/>
                    <a:pt x="131" y="43"/>
                    <a:pt x="127" y="53"/>
                  </a:cubicBezTo>
                  <a:cubicBezTo>
                    <a:pt x="115" y="53"/>
                    <a:pt x="102" y="53"/>
                    <a:pt x="89" y="53"/>
                  </a:cubicBezTo>
                  <a:cubicBezTo>
                    <a:pt x="64" y="53"/>
                    <a:pt x="40" y="53"/>
                    <a:pt x="15" y="53"/>
                  </a:cubicBezTo>
                  <a:cubicBezTo>
                    <a:pt x="9" y="53"/>
                    <a:pt x="3" y="52"/>
                    <a:pt x="0" y="46"/>
                  </a:cubicBezTo>
                  <a:cubicBezTo>
                    <a:pt x="0" y="33"/>
                    <a:pt x="0" y="20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1"/>
            <p:cNvSpPr>
              <a:spLocks/>
            </p:cNvSpPr>
            <p:nvPr/>
          </p:nvSpPr>
          <p:spPr bwMode="auto">
            <a:xfrm>
              <a:off x="1978025" y="4697413"/>
              <a:ext cx="1144588" cy="1079500"/>
            </a:xfrm>
            <a:custGeom>
              <a:avLst/>
              <a:gdLst>
                <a:gd name="T0" fmla="*/ 189 w 377"/>
                <a:gd name="T1" fmla="*/ 356 h 356"/>
                <a:gd name="T2" fmla="*/ 15 w 377"/>
                <a:gd name="T3" fmla="*/ 356 h 356"/>
                <a:gd name="T4" fmla="*/ 0 w 377"/>
                <a:gd name="T5" fmla="*/ 341 h 356"/>
                <a:gd name="T6" fmla="*/ 0 w 377"/>
                <a:gd name="T7" fmla="*/ 35 h 356"/>
                <a:gd name="T8" fmla="*/ 35 w 377"/>
                <a:gd name="T9" fmla="*/ 0 h 356"/>
                <a:gd name="T10" fmla="*/ 341 w 377"/>
                <a:gd name="T11" fmla="*/ 0 h 356"/>
                <a:gd name="T12" fmla="*/ 377 w 377"/>
                <a:gd name="T13" fmla="*/ 35 h 356"/>
                <a:gd name="T14" fmla="*/ 377 w 377"/>
                <a:gd name="T15" fmla="*/ 341 h 356"/>
                <a:gd name="T16" fmla="*/ 362 w 377"/>
                <a:gd name="T17" fmla="*/ 356 h 356"/>
                <a:gd name="T18" fmla="*/ 189 w 377"/>
                <a:gd name="T1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7" h="356">
                  <a:moveTo>
                    <a:pt x="189" y="356"/>
                  </a:moveTo>
                  <a:cubicBezTo>
                    <a:pt x="131" y="356"/>
                    <a:pt x="73" y="356"/>
                    <a:pt x="15" y="356"/>
                  </a:cubicBezTo>
                  <a:cubicBezTo>
                    <a:pt x="3" y="356"/>
                    <a:pt x="0" y="353"/>
                    <a:pt x="0" y="341"/>
                  </a:cubicBezTo>
                  <a:cubicBezTo>
                    <a:pt x="0" y="239"/>
                    <a:pt x="0" y="137"/>
                    <a:pt x="0" y="35"/>
                  </a:cubicBezTo>
                  <a:cubicBezTo>
                    <a:pt x="0" y="12"/>
                    <a:pt x="12" y="0"/>
                    <a:pt x="35" y="0"/>
                  </a:cubicBezTo>
                  <a:cubicBezTo>
                    <a:pt x="137" y="0"/>
                    <a:pt x="239" y="0"/>
                    <a:pt x="341" y="0"/>
                  </a:cubicBezTo>
                  <a:cubicBezTo>
                    <a:pt x="364" y="0"/>
                    <a:pt x="377" y="12"/>
                    <a:pt x="377" y="35"/>
                  </a:cubicBezTo>
                  <a:cubicBezTo>
                    <a:pt x="377" y="137"/>
                    <a:pt x="377" y="239"/>
                    <a:pt x="377" y="341"/>
                  </a:cubicBezTo>
                  <a:cubicBezTo>
                    <a:pt x="377" y="353"/>
                    <a:pt x="374" y="356"/>
                    <a:pt x="362" y="356"/>
                  </a:cubicBezTo>
                  <a:cubicBezTo>
                    <a:pt x="304" y="356"/>
                    <a:pt x="246" y="356"/>
                    <a:pt x="189" y="3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2"/>
            <p:cNvSpPr>
              <a:spLocks noEditPoints="1"/>
            </p:cNvSpPr>
            <p:nvPr/>
          </p:nvSpPr>
          <p:spPr bwMode="auto">
            <a:xfrm>
              <a:off x="2720975" y="4894263"/>
              <a:ext cx="1420813" cy="1139825"/>
            </a:xfrm>
            <a:custGeom>
              <a:avLst/>
              <a:gdLst>
                <a:gd name="T0" fmla="*/ 432 w 468"/>
                <a:gd name="T1" fmla="*/ 323 h 376"/>
                <a:gd name="T2" fmla="*/ 455 w 468"/>
                <a:gd name="T3" fmla="*/ 323 h 376"/>
                <a:gd name="T4" fmla="*/ 468 w 468"/>
                <a:gd name="T5" fmla="*/ 335 h 376"/>
                <a:gd name="T6" fmla="*/ 468 w 468"/>
                <a:gd name="T7" fmla="*/ 364 h 376"/>
                <a:gd name="T8" fmla="*/ 456 w 468"/>
                <a:gd name="T9" fmla="*/ 376 h 376"/>
                <a:gd name="T10" fmla="*/ 376 w 468"/>
                <a:gd name="T11" fmla="*/ 376 h 376"/>
                <a:gd name="T12" fmla="*/ 370 w 468"/>
                <a:gd name="T13" fmla="*/ 370 h 376"/>
                <a:gd name="T14" fmla="*/ 334 w 468"/>
                <a:gd name="T15" fmla="*/ 316 h 376"/>
                <a:gd name="T16" fmla="*/ 227 w 468"/>
                <a:gd name="T17" fmla="*/ 326 h 376"/>
                <a:gd name="T18" fmla="*/ 202 w 468"/>
                <a:gd name="T19" fmla="*/ 370 h 376"/>
                <a:gd name="T20" fmla="*/ 201 w 468"/>
                <a:gd name="T21" fmla="*/ 375 h 376"/>
                <a:gd name="T22" fmla="*/ 200 w 468"/>
                <a:gd name="T23" fmla="*/ 376 h 376"/>
                <a:gd name="T24" fmla="*/ 194 w 468"/>
                <a:gd name="T25" fmla="*/ 376 h 376"/>
                <a:gd name="T26" fmla="*/ 35 w 468"/>
                <a:gd name="T27" fmla="*/ 376 h 376"/>
                <a:gd name="T28" fmla="*/ 27 w 468"/>
                <a:gd name="T29" fmla="*/ 369 h 376"/>
                <a:gd name="T30" fmla="*/ 5 w 468"/>
                <a:gd name="T31" fmla="*/ 329 h 376"/>
                <a:gd name="T32" fmla="*/ 0 w 468"/>
                <a:gd name="T33" fmla="*/ 323 h 376"/>
                <a:gd name="T34" fmla="*/ 162 w 468"/>
                <a:gd name="T35" fmla="*/ 323 h 376"/>
                <a:gd name="T36" fmla="*/ 162 w 468"/>
                <a:gd name="T37" fmla="*/ 313 h 376"/>
                <a:gd name="T38" fmla="*/ 162 w 468"/>
                <a:gd name="T39" fmla="*/ 30 h 376"/>
                <a:gd name="T40" fmla="*/ 162 w 468"/>
                <a:gd name="T41" fmla="*/ 22 h 376"/>
                <a:gd name="T42" fmla="*/ 184 w 468"/>
                <a:gd name="T43" fmla="*/ 0 h 376"/>
                <a:gd name="T44" fmla="*/ 293 w 468"/>
                <a:gd name="T45" fmla="*/ 1 h 376"/>
                <a:gd name="T46" fmla="*/ 348 w 468"/>
                <a:gd name="T47" fmla="*/ 32 h 376"/>
                <a:gd name="T48" fmla="*/ 418 w 468"/>
                <a:gd name="T49" fmla="*/ 135 h 376"/>
                <a:gd name="T50" fmla="*/ 432 w 468"/>
                <a:gd name="T51" fmla="*/ 183 h 376"/>
                <a:gd name="T52" fmla="*/ 432 w 468"/>
                <a:gd name="T53" fmla="*/ 314 h 376"/>
                <a:gd name="T54" fmla="*/ 432 w 468"/>
                <a:gd name="T55" fmla="*/ 323 h 376"/>
                <a:gd name="T56" fmla="*/ 287 w 468"/>
                <a:gd name="T57" fmla="*/ 151 h 376"/>
                <a:gd name="T58" fmla="*/ 349 w 468"/>
                <a:gd name="T59" fmla="*/ 151 h 376"/>
                <a:gd name="T60" fmla="*/ 361 w 468"/>
                <a:gd name="T61" fmla="*/ 145 h 376"/>
                <a:gd name="T62" fmla="*/ 359 w 468"/>
                <a:gd name="T63" fmla="*/ 133 h 376"/>
                <a:gd name="T64" fmla="*/ 312 w 468"/>
                <a:gd name="T65" fmla="*/ 65 h 376"/>
                <a:gd name="T66" fmla="*/ 297 w 468"/>
                <a:gd name="T67" fmla="*/ 57 h 376"/>
                <a:gd name="T68" fmla="*/ 224 w 468"/>
                <a:gd name="T69" fmla="*/ 57 h 376"/>
                <a:gd name="T70" fmla="*/ 210 w 468"/>
                <a:gd name="T71" fmla="*/ 71 h 376"/>
                <a:gd name="T72" fmla="*/ 210 w 468"/>
                <a:gd name="T73" fmla="*/ 137 h 376"/>
                <a:gd name="T74" fmla="*/ 225 w 468"/>
                <a:gd name="T75" fmla="*/ 151 h 376"/>
                <a:gd name="T76" fmla="*/ 287 w 468"/>
                <a:gd name="T77" fmla="*/ 15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8" h="376">
                  <a:moveTo>
                    <a:pt x="432" y="323"/>
                  </a:moveTo>
                  <a:cubicBezTo>
                    <a:pt x="440" y="323"/>
                    <a:pt x="448" y="323"/>
                    <a:pt x="455" y="323"/>
                  </a:cubicBezTo>
                  <a:cubicBezTo>
                    <a:pt x="464" y="323"/>
                    <a:pt x="468" y="327"/>
                    <a:pt x="468" y="335"/>
                  </a:cubicBezTo>
                  <a:cubicBezTo>
                    <a:pt x="468" y="345"/>
                    <a:pt x="468" y="355"/>
                    <a:pt x="468" y="364"/>
                  </a:cubicBezTo>
                  <a:cubicBezTo>
                    <a:pt x="467" y="372"/>
                    <a:pt x="464" y="376"/>
                    <a:pt x="456" y="376"/>
                  </a:cubicBezTo>
                  <a:cubicBezTo>
                    <a:pt x="429" y="376"/>
                    <a:pt x="403" y="376"/>
                    <a:pt x="376" y="376"/>
                  </a:cubicBezTo>
                  <a:cubicBezTo>
                    <a:pt x="371" y="376"/>
                    <a:pt x="371" y="373"/>
                    <a:pt x="370" y="370"/>
                  </a:cubicBezTo>
                  <a:cubicBezTo>
                    <a:pt x="365" y="347"/>
                    <a:pt x="353" y="330"/>
                    <a:pt x="334" y="316"/>
                  </a:cubicBezTo>
                  <a:cubicBezTo>
                    <a:pt x="302" y="294"/>
                    <a:pt x="254" y="298"/>
                    <a:pt x="227" y="326"/>
                  </a:cubicBezTo>
                  <a:cubicBezTo>
                    <a:pt x="214" y="338"/>
                    <a:pt x="205" y="353"/>
                    <a:pt x="202" y="370"/>
                  </a:cubicBezTo>
                  <a:cubicBezTo>
                    <a:pt x="202" y="372"/>
                    <a:pt x="201" y="373"/>
                    <a:pt x="201" y="375"/>
                  </a:cubicBezTo>
                  <a:cubicBezTo>
                    <a:pt x="200" y="375"/>
                    <a:pt x="200" y="375"/>
                    <a:pt x="200" y="376"/>
                  </a:cubicBezTo>
                  <a:cubicBezTo>
                    <a:pt x="198" y="376"/>
                    <a:pt x="196" y="376"/>
                    <a:pt x="194" y="376"/>
                  </a:cubicBezTo>
                  <a:cubicBezTo>
                    <a:pt x="141" y="376"/>
                    <a:pt x="88" y="376"/>
                    <a:pt x="35" y="376"/>
                  </a:cubicBezTo>
                  <a:cubicBezTo>
                    <a:pt x="30" y="376"/>
                    <a:pt x="28" y="375"/>
                    <a:pt x="27" y="369"/>
                  </a:cubicBezTo>
                  <a:cubicBezTo>
                    <a:pt x="24" y="354"/>
                    <a:pt x="16" y="341"/>
                    <a:pt x="5" y="329"/>
                  </a:cubicBezTo>
                  <a:cubicBezTo>
                    <a:pt x="4" y="328"/>
                    <a:pt x="2" y="326"/>
                    <a:pt x="0" y="323"/>
                  </a:cubicBezTo>
                  <a:cubicBezTo>
                    <a:pt x="54" y="323"/>
                    <a:pt x="108" y="323"/>
                    <a:pt x="162" y="323"/>
                  </a:cubicBezTo>
                  <a:cubicBezTo>
                    <a:pt x="162" y="319"/>
                    <a:pt x="162" y="316"/>
                    <a:pt x="162" y="313"/>
                  </a:cubicBezTo>
                  <a:cubicBezTo>
                    <a:pt x="162" y="219"/>
                    <a:pt x="162" y="124"/>
                    <a:pt x="162" y="30"/>
                  </a:cubicBezTo>
                  <a:cubicBezTo>
                    <a:pt x="162" y="27"/>
                    <a:pt x="162" y="24"/>
                    <a:pt x="162" y="22"/>
                  </a:cubicBezTo>
                  <a:cubicBezTo>
                    <a:pt x="163" y="9"/>
                    <a:pt x="171" y="0"/>
                    <a:pt x="184" y="0"/>
                  </a:cubicBezTo>
                  <a:cubicBezTo>
                    <a:pt x="220" y="0"/>
                    <a:pt x="257" y="0"/>
                    <a:pt x="293" y="1"/>
                  </a:cubicBezTo>
                  <a:cubicBezTo>
                    <a:pt x="316" y="2"/>
                    <a:pt x="335" y="13"/>
                    <a:pt x="348" y="32"/>
                  </a:cubicBezTo>
                  <a:cubicBezTo>
                    <a:pt x="372" y="66"/>
                    <a:pt x="395" y="100"/>
                    <a:pt x="418" y="135"/>
                  </a:cubicBezTo>
                  <a:cubicBezTo>
                    <a:pt x="428" y="149"/>
                    <a:pt x="432" y="166"/>
                    <a:pt x="432" y="183"/>
                  </a:cubicBezTo>
                  <a:cubicBezTo>
                    <a:pt x="432" y="227"/>
                    <a:pt x="432" y="271"/>
                    <a:pt x="432" y="314"/>
                  </a:cubicBezTo>
                  <a:cubicBezTo>
                    <a:pt x="432" y="317"/>
                    <a:pt x="432" y="320"/>
                    <a:pt x="432" y="323"/>
                  </a:cubicBezTo>
                  <a:close/>
                  <a:moveTo>
                    <a:pt x="287" y="151"/>
                  </a:moveTo>
                  <a:cubicBezTo>
                    <a:pt x="308" y="151"/>
                    <a:pt x="328" y="151"/>
                    <a:pt x="349" y="151"/>
                  </a:cubicBezTo>
                  <a:cubicBezTo>
                    <a:pt x="355" y="151"/>
                    <a:pt x="360" y="151"/>
                    <a:pt x="361" y="145"/>
                  </a:cubicBezTo>
                  <a:cubicBezTo>
                    <a:pt x="362" y="142"/>
                    <a:pt x="361" y="136"/>
                    <a:pt x="359" y="133"/>
                  </a:cubicBezTo>
                  <a:cubicBezTo>
                    <a:pt x="344" y="110"/>
                    <a:pt x="327" y="88"/>
                    <a:pt x="312" y="65"/>
                  </a:cubicBezTo>
                  <a:cubicBezTo>
                    <a:pt x="308" y="60"/>
                    <a:pt x="303" y="57"/>
                    <a:pt x="297" y="57"/>
                  </a:cubicBezTo>
                  <a:cubicBezTo>
                    <a:pt x="273" y="57"/>
                    <a:pt x="248" y="57"/>
                    <a:pt x="224" y="57"/>
                  </a:cubicBezTo>
                  <a:cubicBezTo>
                    <a:pt x="214" y="57"/>
                    <a:pt x="210" y="61"/>
                    <a:pt x="210" y="71"/>
                  </a:cubicBezTo>
                  <a:cubicBezTo>
                    <a:pt x="210" y="93"/>
                    <a:pt x="210" y="115"/>
                    <a:pt x="210" y="137"/>
                  </a:cubicBezTo>
                  <a:cubicBezTo>
                    <a:pt x="210" y="148"/>
                    <a:pt x="214" y="151"/>
                    <a:pt x="225" y="151"/>
                  </a:cubicBezTo>
                  <a:cubicBezTo>
                    <a:pt x="245" y="151"/>
                    <a:pt x="266" y="151"/>
                    <a:pt x="287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3"/>
            <p:cNvSpPr>
              <a:spLocks noEditPoints="1"/>
            </p:cNvSpPr>
            <p:nvPr/>
          </p:nvSpPr>
          <p:spPr bwMode="auto">
            <a:xfrm>
              <a:off x="23479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1 w 132"/>
                <a:gd name="T3" fmla="*/ 65 h 131"/>
                <a:gd name="T4" fmla="*/ 66 w 132"/>
                <a:gd name="T5" fmla="*/ 131 h 131"/>
                <a:gd name="T6" fmla="*/ 0 w 132"/>
                <a:gd name="T7" fmla="*/ 66 h 131"/>
                <a:gd name="T8" fmla="*/ 66 w 132"/>
                <a:gd name="T9" fmla="*/ 0 h 131"/>
                <a:gd name="T10" fmla="*/ 33 w 132"/>
                <a:gd name="T11" fmla="*/ 66 h 131"/>
                <a:gd name="T12" fmla="*/ 66 w 132"/>
                <a:gd name="T13" fmla="*/ 98 h 131"/>
                <a:gd name="T14" fmla="*/ 99 w 132"/>
                <a:gd name="T15" fmla="*/ 66 h 131"/>
                <a:gd name="T16" fmla="*/ 65 w 132"/>
                <a:gd name="T17" fmla="*/ 33 h 131"/>
                <a:gd name="T18" fmla="*/ 33 w 132"/>
                <a:gd name="T19" fmla="*/ 6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1" y="0"/>
                    <a:pt x="131" y="30"/>
                    <a:pt x="131" y="65"/>
                  </a:cubicBezTo>
                  <a:cubicBezTo>
                    <a:pt x="132" y="101"/>
                    <a:pt x="101" y="131"/>
                    <a:pt x="66" y="131"/>
                  </a:cubicBezTo>
                  <a:cubicBezTo>
                    <a:pt x="30" y="131"/>
                    <a:pt x="1" y="102"/>
                    <a:pt x="0" y="66"/>
                  </a:cubicBezTo>
                  <a:cubicBezTo>
                    <a:pt x="0" y="30"/>
                    <a:pt x="29" y="0"/>
                    <a:pt x="66" y="0"/>
                  </a:cubicBezTo>
                  <a:close/>
                  <a:moveTo>
                    <a:pt x="33" y="66"/>
                  </a:moveTo>
                  <a:cubicBezTo>
                    <a:pt x="33" y="84"/>
                    <a:pt x="48" y="98"/>
                    <a:pt x="66" y="98"/>
                  </a:cubicBezTo>
                  <a:cubicBezTo>
                    <a:pt x="84" y="98"/>
                    <a:pt x="98" y="84"/>
                    <a:pt x="99" y="66"/>
                  </a:cubicBezTo>
                  <a:cubicBezTo>
                    <a:pt x="99" y="47"/>
                    <a:pt x="84" y="33"/>
                    <a:pt x="65" y="33"/>
                  </a:cubicBezTo>
                  <a:cubicBezTo>
                    <a:pt x="47" y="33"/>
                    <a:pt x="33" y="48"/>
                    <a:pt x="3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4"/>
            <p:cNvSpPr>
              <a:spLocks noEditPoints="1"/>
            </p:cNvSpPr>
            <p:nvPr/>
          </p:nvSpPr>
          <p:spPr bwMode="auto">
            <a:xfrm>
              <a:off x="33893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2 w 132"/>
                <a:gd name="T3" fmla="*/ 66 h 131"/>
                <a:gd name="T4" fmla="*/ 66 w 132"/>
                <a:gd name="T5" fmla="*/ 131 h 131"/>
                <a:gd name="T6" fmla="*/ 1 w 132"/>
                <a:gd name="T7" fmla="*/ 66 h 131"/>
                <a:gd name="T8" fmla="*/ 66 w 132"/>
                <a:gd name="T9" fmla="*/ 0 h 131"/>
                <a:gd name="T10" fmla="*/ 66 w 132"/>
                <a:gd name="T11" fmla="*/ 33 h 131"/>
                <a:gd name="T12" fmla="*/ 33 w 132"/>
                <a:gd name="T13" fmla="*/ 65 h 131"/>
                <a:gd name="T14" fmla="*/ 66 w 132"/>
                <a:gd name="T15" fmla="*/ 98 h 131"/>
                <a:gd name="T16" fmla="*/ 99 w 132"/>
                <a:gd name="T17" fmla="*/ 66 h 131"/>
                <a:gd name="T18" fmla="*/ 66 w 132"/>
                <a:gd name="T19" fmla="*/ 3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2" y="0"/>
                    <a:pt x="132" y="30"/>
                    <a:pt x="132" y="66"/>
                  </a:cubicBezTo>
                  <a:cubicBezTo>
                    <a:pt x="132" y="101"/>
                    <a:pt x="102" y="131"/>
                    <a:pt x="66" y="131"/>
                  </a:cubicBezTo>
                  <a:cubicBezTo>
                    <a:pt x="30" y="131"/>
                    <a:pt x="1" y="102"/>
                    <a:pt x="1" y="66"/>
                  </a:cubicBezTo>
                  <a:cubicBezTo>
                    <a:pt x="0" y="30"/>
                    <a:pt x="30" y="0"/>
                    <a:pt x="66" y="0"/>
                  </a:cubicBezTo>
                  <a:close/>
                  <a:moveTo>
                    <a:pt x="66" y="33"/>
                  </a:moveTo>
                  <a:cubicBezTo>
                    <a:pt x="48" y="33"/>
                    <a:pt x="34" y="47"/>
                    <a:pt x="33" y="65"/>
                  </a:cubicBezTo>
                  <a:cubicBezTo>
                    <a:pt x="33" y="83"/>
                    <a:pt x="48" y="98"/>
                    <a:pt x="66" y="98"/>
                  </a:cubicBezTo>
                  <a:cubicBezTo>
                    <a:pt x="84" y="98"/>
                    <a:pt x="99" y="84"/>
                    <a:pt x="99" y="66"/>
                  </a:cubicBezTo>
                  <a:cubicBezTo>
                    <a:pt x="99" y="48"/>
                    <a:pt x="84" y="33"/>
                    <a:pt x="66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" name="Conector recto 2"/>
          <p:cNvCxnSpPr/>
          <p:nvPr/>
        </p:nvCxnSpPr>
        <p:spPr>
          <a:xfrm>
            <a:off x="1231163" y="5094487"/>
            <a:ext cx="10044000" cy="0"/>
          </a:xfrm>
          <a:prstGeom prst="line">
            <a:avLst/>
          </a:prstGeom>
          <a:ln w="38100">
            <a:solidFill>
              <a:schemeClr val="bg2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916838" y="4985850"/>
            <a:ext cx="217275" cy="21727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ipse 25"/>
          <p:cNvSpPr/>
          <p:nvPr/>
        </p:nvSpPr>
        <p:spPr>
          <a:xfrm>
            <a:off x="11057888" y="4985850"/>
            <a:ext cx="217275" cy="21727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ipse 51"/>
          <p:cNvSpPr/>
          <p:nvPr/>
        </p:nvSpPr>
        <p:spPr>
          <a:xfrm>
            <a:off x="3630837" y="4985850"/>
            <a:ext cx="217275" cy="21727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Elipse 53"/>
          <p:cNvSpPr/>
          <p:nvPr/>
        </p:nvSpPr>
        <p:spPr>
          <a:xfrm>
            <a:off x="5761174" y="4985850"/>
            <a:ext cx="217275" cy="21727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lipse 54"/>
          <p:cNvSpPr/>
          <p:nvPr/>
        </p:nvSpPr>
        <p:spPr>
          <a:xfrm>
            <a:off x="7746176" y="4985850"/>
            <a:ext cx="217275" cy="21727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8055812" y="1936959"/>
            <a:ext cx="3556755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s-ES" sz="2000" dirty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59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7586473" y="1413739"/>
            <a:ext cx="4026094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z="2800" spc="100" dirty="0" smtClean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2800" spc="100" dirty="0">
              <a:solidFill>
                <a:srgbClr val="6B6B6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770367" y="5633718"/>
            <a:ext cx="1837364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2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62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733458" y="5287214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2889818" y="5633718"/>
            <a:ext cx="1837364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2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66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2852909" y="5287214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4951129" y="5633718"/>
            <a:ext cx="1837364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2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68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4914220" y="5287214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6936131" y="5633718"/>
            <a:ext cx="1837364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2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70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6899222" y="5287214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9205710" y="5633718"/>
            <a:ext cx="1837364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2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72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9168801" y="5287214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9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6;p17"/>
          <p:cNvSpPr txBox="1"/>
          <p:nvPr/>
        </p:nvSpPr>
        <p:spPr>
          <a:xfrm>
            <a:off x="2829221" y="459163"/>
            <a:ext cx="6533559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n-US" sz="3200" b="1" dirty="0" smtClean="0">
                <a:latin typeface="Montserrat"/>
                <a:sym typeface="Montserrat"/>
              </a:rPr>
              <a:t>DISTRIBUCI</a:t>
            </a:r>
            <a:r>
              <a:rPr lang="es-ES" sz="3200" b="1" dirty="0" smtClean="0">
                <a:latin typeface="Montserrat"/>
                <a:sym typeface="Montserrat"/>
              </a:rPr>
              <a:t>ÓN</a:t>
            </a:r>
            <a:endParaRPr sz="3200" dirty="0"/>
          </a:p>
        </p:txBody>
      </p:sp>
      <p:sp>
        <p:nvSpPr>
          <p:cNvPr id="4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3473451" y="2369126"/>
            <a:ext cx="5248275" cy="4182485"/>
            <a:chOff x="3473451" y="1492250"/>
            <a:chExt cx="5248275" cy="5059362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473451" y="4019550"/>
              <a:ext cx="5048250" cy="2532062"/>
            </a:xfrm>
            <a:custGeom>
              <a:avLst/>
              <a:gdLst>
                <a:gd name="T0" fmla="*/ 1668 w 1668"/>
                <a:gd name="T1" fmla="*/ 817 h 838"/>
                <a:gd name="T2" fmla="*/ 184 w 1668"/>
                <a:gd name="T3" fmla="*/ 836 h 838"/>
                <a:gd name="T4" fmla="*/ 0 w 1668"/>
                <a:gd name="T5" fmla="*/ 635 h 838"/>
                <a:gd name="T6" fmla="*/ 0 w 1668"/>
                <a:gd name="T7" fmla="*/ 201 h 838"/>
                <a:gd name="T8" fmla="*/ 182 w 1668"/>
                <a:gd name="T9" fmla="*/ 0 h 838"/>
                <a:gd name="T10" fmla="*/ 1558 w 1668"/>
                <a:gd name="T11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8" h="838">
                  <a:moveTo>
                    <a:pt x="1668" y="817"/>
                  </a:moveTo>
                  <a:cubicBezTo>
                    <a:pt x="184" y="836"/>
                    <a:pt x="184" y="836"/>
                    <a:pt x="184" y="836"/>
                  </a:cubicBezTo>
                  <a:cubicBezTo>
                    <a:pt x="83" y="838"/>
                    <a:pt x="0" y="747"/>
                    <a:pt x="0" y="635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90"/>
                    <a:pt x="82" y="0"/>
                    <a:pt x="182" y="0"/>
                  </a:cubicBezTo>
                  <a:cubicBezTo>
                    <a:pt x="1558" y="0"/>
                    <a:pt x="1558" y="0"/>
                    <a:pt x="1558" y="0"/>
                  </a:cubicBezTo>
                </a:path>
              </a:pathLst>
            </a:custGeom>
            <a:noFill/>
            <a:ln w="841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3473451" y="1492250"/>
              <a:ext cx="5248275" cy="2530475"/>
            </a:xfrm>
            <a:custGeom>
              <a:avLst/>
              <a:gdLst>
                <a:gd name="T0" fmla="*/ 1550 w 1734"/>
                <a:gd name="T1" fmla="*/ 837 h 838"/>
                <a:gd name="T2" fmla="*/ 1734 w 1734"/>
                <a:gd name="T3" fmla="*/ 636 h 838"/>
                <a:gd name="T4" fmla="*/ 1734 w 1734"/>
                <a:gd name="T5" fmla="*/ 201 h 838"/>
                <a:gd name="T6" fmla="*/ 1552 w 1734"/>
                <a:gd name="T7" fmla="*/ 0 h 838"/>
                <a:gd name="T8" fmla="*/ 176 w 1734"/>
                <a:gd name="T9" fmla="*/ 0 h 838"/>
                <a:gd name="T10" fmla="*/ 0 w 1734"/>
                <a:gd name="T11" fmla="*/ 0 h 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4" h="838">
                  <a:moveTo>
                    <a:pt x="1550" y="837"/>
                  </a:moveTo>
                  <a:cubicBezTo>
                    <a:pt x="1652" y="838"/>
                    <a:pt x="1734" y="748"/>
                    <a:pt x="1734" y="636"/>
                  </a:cubicBezTo>
                  <a:cubicBezTo>
                    <a:pt x="1734" y="527"/>
                    <a:pt x="1734" y="310"/>
                    <a:pt x="1734" y="201"/>
                  </a:cubicBezTo>
                  <a:cubicBezTo>
                    <a:pt x="1734" y="90"/>
                    <a:pt x="1653" y="0"/>
                    <a:pt x="1552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84138" cap="flat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3480517" y="2664262"/>
            <a:ext cx="1438658" cy="76944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3244255" y="2378060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5306374" y="2645588"/>
            <a:ext cx="1438658" cy="76944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18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5070112" y="2359386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7053351" y="2645588"/>
            <a:ext cx="1438658" cy="76944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20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6817089" y="2359386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3592217" y="4766153"/>
            <a:ext cx="1438658" cy="76944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29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3355955" y="4466096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5418074" y="4747479"/>
            <a:ext cx="1438658" cy="76944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31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5181812" y="4447422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7165051" y="4747479"/>
            <a:ext cx="1438658" cy="76944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1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33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6928789" y="4447422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34" name="Grupo 33"/>
          <p:cNvGrpSpPr/>
          <p:nvPr/>
        </p:nvGrpSpPr>
        <p:grpSpPr>
          <a:xfrm flipH="1">
            <a:off x="5617794" y="1501987"/>
            <a:ext cx="763393" cy="772019"/>
            <a:chOff x="-1504950" y="3086100"/>
            <a:chExt cx="1123950" cy="1136650"/>
          </a:xfrm>
          <a:solidFill>
            <a:schemeClr val="accent1">
              <a:lumMod val="75000"/>
            </a:schemeClr>
          </a:solidFill>
        </p:grpSpPr>
        <p:sp>
          <p:nvSpPr>
            <p:cNvPr id="35" name="Freeform 13"/>
            <p:cNvSpPr>
              <a:spLocks/>
            </p:cNvSpPr>
            <p:nvPr/>
          </p:nvSpPr>
          <p:spPr bwMode="auto">
            <a:xfrm>
              <a:off x="-1452563" y="3086100"/>
              <a:ext cx="604838" cy="292100"/>
            </a:xfrm>
            <a:custGeom>
              <a:avLst/>
              <a:gdLst>
                <a:gd name="T0" fmla="*/ 2 w 199"/>
                <a:gd name="T1" fmla="*/ 80 h 96"/>
                <a:gd name="T2" fmla="*/ 36 w 199"/>
                <a:gd name="T3" fmla="*/ 96 h 96"/>
                <a:gd name="T4" fmla="*/ 197 w 199"/>
                <a:gd name="T5" fmla="*/ 19 h 96"/>
                <a:gd name="T6" fmla="*/ 199 w 199"/>
                <a:gd name="T7" fmla="*/ 16 h 96"/>
                <a:gd name="T8" fmla="*/ 197 w 199"/>
                <a:gd name="T9" fmla="*/ 13 h 96"/>
                <a:gd name="T10" fmla="*/ 169 w 199"/>
                <a:gd name="T11" fmla="*/ 1 h 96"/>
                <a:gd name="T12" fmla="*/ 166 w 199"/>
                <a:gd name="T13" fmla="*/ 1 h 96"/>
                <a:gd name="T14" fmla="*/ 2 w 199"/>
                <a:gd name="T15" fmla="*/ 74 h 96"/>
                <a:gd name="T16" fmla="*/ 0 w 199"/>
                <a:gd name="T17" fmla="*/ 77 h 96"/>
                <a:gd name="T18" fmla="*/ 2 w 199"/>
                <a:gd name="T19" fmla="*/ 8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96">
                  <a:moveTo>
                    <a:pt x="2" y="80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8" y="19"/>
                    <a:pt x="199" y="18"/>
                    <a:pt x="199" y="16"/>
                  </a:cubicBezTo>
                  <a:cubicBezTo>
                    <a:pt x="199" y="15"/>
                    <a:pt x="198" y="14"/>
                    <a:pt x="197" y="13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168" y="0"/>
                    <a:pt x="167" y="0"/>
                    <a:pt x="166" y="1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0" y="74"/>
                    <a:pt x="0" y="75"/>
                    <a:pt x="0" y="77"/>
                  </a:cubicBezTo>
                  <a:cubicBezTo>
                    <a:pt x="0" y="78"/>
                    <a:pt x="0" y="79"/>
                    <a:pt x="2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4"/>
            <p:cNvSpPr>
              <a:spLocks/>
            </p:cNvSpPr>
            <p:nvPr/>
          </p:nvSpPr>
          <p:spPr bwMode="auto">
            <a:xfrm>
              <a:off x="-1504950" y="3362325"/>
              <a:ext cx="536575" cy="860425"/>
            </a:xfrm>
            <a:custGeom>
              <a:avLst/>
              <a:gdLst>
                <a:gd name="T0" fmla="*/ 174 w 176"/>
                <a:gd name="T1" fmla="*/ 78 h 283"/>
                <a:gd name="T2" fmla="*/ 112 w 176"/>
                <a:gd name="T3" fmla="*/ 49 h 283"/>
                <a:gd name="T4" fmla="*/ 112 w 176"/>
                <a:gd name="T5" fmla="*/ 136 h 283"/>
                <a:gd name="T6" fmla="*/ 111 w 176"/>
                <a:gd name="T7" fmla="*/ 138 h 283"/>
                <a:gd name="T8" fmla="*/ 110 w 176"/>
                <a:gd name="T9" fmla="*/ 139 h 283"/>
                <a:gd name="T10" fmla="*/ 109 w 176"/>
                <a:gd name="T11" fmla="*/ 139 h 283"/>
                <a:gd name="T12" fmla="*/ 44 w 176"/>
                <a:gd name="T13" fmla="*/ 108 h 283"/>
                <a:gd name="T14" fmla="*/ 42 w 176"/>
                <a:gd name="T15" fmla="*/ 105 h 283"/>
                <a:gd name="T16" fmla="*/ 42 w 176"/>
                <a:gd name="T17" fmla="*/ 18 h 283"/>
                <a:gd name="T18" fmla="*/ 4 w 176"/>
                <a:gd name="T19" fmla="*/ 0 h 283"/>
                <a:gd name="T20" fmla="*/ 1 w 176"/>
                <a:gd name="T21" fmla="*/ 0 h 283"/>
                <a:gd name="T22" fmla="*/ 0 w 176"/>
                <a:gd name="T23" fmla="*/ 3 h 283"/>
                <a:gd name="T24" fmla="*/ 0 w 176"/>
                <a:gd name="T25" fmla="*/ 202 h 283"/>
                <a:gd name="T26" fmla="*/ 1 w 176"/>
                <a:gd name="T27" fmla="*/ 205 h 283"/>
                <a:gd name="T28" fmla="*/ 171 w 176"/>
                <a:gd name="T29" fmla="*/ 282 h 283"/>
                <a:gd name="T30" fmla="*/ 173 w 176"/>
                <a:gd name="T31" fmla="*/ 283 h 283"/>
                <a:gd name="T32" fmla="*/ 175 w 176"/>
                <a:gd name="T33" fmla="*/ 282 h 283"/>
                <a:gd name="T34" fmla="*/ 176 w 176"/>
                <a:gd name="T35" fmla="*/ 279 h 283"/>
                <a:gd name="T36" fmla="*/ 176 w 176"/>
                <a:gd name="T37" fmla="*/ 81 h 283"/>
                <a:gd name="T38" fmla="*/ 174 w 176"/>
                <a:gd name="T39" fmla="*/ 7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283">
                  <a:moveTo>
                    <a:pt x="174" y="78"/>
                  </a:moveTo>
                  <a:cubicBezTo>
                    <a:pt x="112" y="49"/>
                    <a:pt x="112" y="49"/>
                    <a:pt x="112" y="49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12" y="137"/>
                    <a:pt x="112" y="138"/>
                    <a:pt x="111" y="138"/>
                  </a:cubicBezTo>
                  <a:cubicBezTo>
                    <a:pt x="111" y="139"/>
                    <a:pt x="111" y="139"/>
                    <a:pt x="110" y="139"/>
                  </a:cubicBezTo>
                  <a:cubicBezTo>
                    <a:pt x="110" y="139"/>
                    <a:pt x="109" y="139"/>
                    <a:pt x="109" y="139"/>
                  </a:cubicBezTo>
                  <a:cubicBezTo>
                    <a:pt x="44" y="108"/>
                    <a:pt x="44" y="108"/>
                    <a:pt x="44" y="108"/>
                  </a:cubicBezTo>
                  <a:cubicBezTo>
                    <a:pt x="43" y="107"/>
                    <a:pt x="42" y="106"/>
                    <a:pt x="42" y="105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3"/>
                    <a:pt x="0" y="204"/>
                    <a:pt x="1" y="205"/>
                  </a:cubicBezTo>
                  <a:cubicBezTo>
                    <a:pt x="171" y="282"/>
                    <a:pt x="171" y="282"/>
                    <a:pt x="171" y="282"/>
                  </a:cubicBezTo>
                  <a:cubicBezTo>
                    <a:pt x="172" y="282"/>
                    <a:pt x="172" y="283"/>
                    <a:pt x="173" y="283"/>
                  </a:cubicBezTo>
                  <a:cubicBezTo>
                    <a:pt x="173" y="283"/>
                    <a:pt x="174" y="282"/>
                    <a:pt x="175" y="282"/>
                  </a:cubicBezTo>
                  <a:cubicBezTo>
                    <a:pt x="176" y="281"/>
                    <a:pt x="176" y="280"/>
                    <a:pt x="176" y="279"/>
                  </a:cubicBezTo>
                  <a:cubicBezTo>
                    <a:pt x="176" y="81"/>
                    <a:pt x="176" y="81"/>
                    <a:pt x="176" y="81"/>
                  </a:cubicBezTo>
                  <a:cubicBezTo>
                    <a:pt x="176" y="80"/>
                    <a:pt x="175" y="78"/>
                    <a:pt x="17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5"/>
            <p:cNvSpPr>
              <a:spLocks/>
            </p:cNvSpPr>
            <p:nvPr/>
          </p:nvSpPr>
          <p:spPr bwMode="auto">
            <a:xfrm>
              <a:off x="-917575" y="3362325"/>
              <a:ext cx="536575" cy="860425"/>
            </a:xfrm>
            <a:custGeom>
              <a:avLst/>
              <a:gdLst>
                <a:gd name="T0" fmla="*/ 175 w 176"/>
                <a:gd name="T1" fmla="*/ 0 h 283"/>
                <a:gd name="T2" fmla="*/ 171 w 176"/>
                <a:gd name="T3" fmla="*/ 0 h 283"/>
                <a:gd name="T4" fmla="*/ 1 w 176"/>
                <a:gd name="T5" fmla="*/ 78 h 283"/>
                <a:gd name="T6" fmla="*/ 0 w 176"/>
                <a:gd name="T7" fmla="*/ 81 h 283"/>
                <a:gd name="T8" fmla="*/ 0 w 176"/>
                <a:gd name="T9" fmla="*/ 279 h 283"/>
                <a:gd name="T10" fmla="*/ 1 w 176"/>
                <a:gd name="T11" fmla="*/ 282 h 283"/>
                <a:gd name="T12" fmla="*/ 3 w 176"/>
                <a:gd name="T13" fmla="*/ 283 h 283"/>
                <a:gd name="T14" fmla="*/ 4 w 176"/>
                <a:gd name="T15" fmla="*/ 282 h 283"/>
                <a:gd name="T16" fmla="*/ 174 w 176"/>
                <a:gd name="T17" fmla="*/ 205 h 283"/>
                <a:gd name="T18" fmla="*/ 176 w 176"/>
                <a:gd name="T19" fmla="*/ 202 h 283"/>
                <a:gd name="T20" fmla="*/ 176 w 176"/>
                <a:gd name="T21" fmla="*/ 3 h 283"/>
                <a:gd name="T22" fmla="*/ 175 w 176"/>
                <a:gd name="T23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6" h="283">
                  <a:moveTo>
                    <a:pt x="175" y="0"/>
                  </a:moveTo>
                  <a:cubicBezTo>
                    <a:pt x="174" y="0"/>
                    <a:pt x="172" y="0"/>
                    <a:pt x="171" y="0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0" y="78"/>
                    <a:pt x="0" y="80"/>
                    <a:pt x="0" y="81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0"/>
                    <a:pt x="0" y="281"/>
                    <a:pt x="1" y="282"/>
                  </a:cubicBezTo>
                  <a:cubicBezTo>
                    <a:pt x="2" y="282"/>
                    <a:pt x="2" y="283"/>
                    <a:pt x="3" y="283"/>
                  </a:cubicBezTo>
                  <a:cubicBezTo>
                    <a:pt x="3" y="283"/>
                    <a:pt x="4" y="282"/>
                    <a:pt x="4" y="282"/>
                  </a:cubicBezTo>
                  <a:cubicBezTo>
                    <a:pt x="174" y="205"/>
                    <a:pt x="174" y="205"/>
                    <a:pt x="174" y="205"/>
                  </a:cubicBezTo>
                  <a:cubicBezTo>
                    <a:pt x="175" y="204"/>
                    <a:pt x="176" y="203"/>
                    <a:pt x="176" y="202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2"/>
                    <a:pt x="176" y="1"/>
                    <a:pt x="1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6"/>
            <p:cNvSpPr>
              <a:spLocks/>
            </p:cNvSpPr>
            <p:nvPr/>
          </p:nvSpPr>
          <p:spPr bwMode="auto">
            <a:xfrm>
              <a:off x="-1123950" y="3232150"/>
              <a:ext cx="690563" cy="325438"/>
            </a:xfrm>
            <a:custGeom>
              <a:avLst/>
              <a:gdLst>
                <a:gd name="T0" fmla="*/ 227 w 227"/>
                <a:gd name="T1" fmla="*/ 29 h 107"/>
                <a:gd name="T2" fmla="*/ 225 w 227"/>
                <a:gd name="T3" fmla="*/ 26 h 107"/>
                <a:gd name="T4" fmla="*/ 168 w 227"/>
                <a:gd name="T5" fmla="*/ 0 h 107"/>
                <a:gd name="T6" fmla="*/ 165 w 227"/>
                <a:gd name="T7" fmla="*/ 0 h 107"/>
                <a:gd name="T8" fmla="*/ 0 w 227"/>
                <a:gd name="T9" fmla="*/ 79 h 107"/>
                <a:gd name="T10" fmla="*/ 58 w 227"/>
                <a:gd name="T11" fmla="*/ 107 h 107"/>
                <a:gd name="T12" fmla="*/ 59 w 227"/>
                <a:gd name="T13" fmla="*/ 107 h 107"/>
                <a:gd name="T14" fmla="*/ 61 w 227"/>
                <a:gd name="T15" fmla="*/ 107 h 107"/>
                <a:gd name="T16" fmla="*/ 225 w 227"/>
                <a:gd name="T17" fmla="*/ 32 h 107"/>
                <a:gd name="T18" fmla="*/ 227 w 227"/>
                <a:gd name="T19" fmla="*/ 2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07">
                  <a:moveTo>
                    <a:pt x="227" y="29"/>
                  </a:moveTo>
                  <a:cubicBezTo>
                    <a:pt x="227" y="27"/>
                    <a:pt x="226" y="26"/>
                    <a:pt x="225" y="26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7" y="0"/>
                    <a:pt x="166" y="0"/>
                    <a:pt x="165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9" y="107"/>
                    <a:pt x="59" y="107"/>
                  </a:cubicBezTo>
                  <a:cubicBezTo>
                    <a:pt x="60" y="107"/>
                    <a:pt x="60" y="107"/>
                    <a:pt x="61" y="107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6" y="31"/>
                    <a:pt x="227" y="30"/>
                    <a:pt x="22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7233756" y="1501987"/>
            <a:ext cx="1133723" cy="768571"/>
            <a:chOff x="1898650" y="4697413"/>
            <a:chExt cx="2243138" cy="1573212"/>
          </a:xfrm>
          <a:solidFill>
            <a:schemeClr val="accent2"/>
          </a:solidFill>
        </p:grpSpPr>
        <p:sp>
          <p:nvSpPr>
            <p:cNvPr id="40" name="Freeform 20"/>
            <p:cNvSpPr>
              <a:spLocks/>
            </p:cNvSpPr>
            <p:nvPr/>
          </p:nvSpPr>
          <p:spPr bwMode="auto">
            <a:xfrm>
              <a:off x="1898650" y="5873750"/>
              <a:ext cx="469900" cy="160337"/>
            </a:xfrm>
            <a:custGeom>
              <a:avLst/>
              <a:gdLst>
                <a:gd name="T0" fmla="*/ 0 w 155"/>
                <a:gd name="T1" fmla="*/ 7 h 53"/>
                <a:gd name="T2" fmla="*/ 13 w 155"/>
                <a:gd name="T3" fmla="*/ 0 h 53"/>
                <a:gd name="T4" fmla="*/ 153 w 155"/>
                <a:gd name="T5" fmla="*/ 0 h 53"/>
                <a:gd name="T6" fmla="*/ 155 w 155"/>
                <a:gd name="T7" fmla="*/ 0 h 53"/>
                <a:gd name="T8" fmla="*/ 138 w 155"/>
                <a:gd name="T9" fmla="*/ 24 h 53"/>
                <a:gd name="T10" fmla="*/ 127 w 155"/>
                <a:gd name="T11" fmla="*/ 53 h 53"/>
                <a:gd name="T12" fmla="*/ 89 w 155"/>
                <a:gd name="T13" fmla="*/ 53 h 53"/>
                <a:gd name="T14" fmla="*/ 15 w 155"/>
                <a:gd name="T15" fmla="*/ 53 h 53"/>
                <a:gd name="T16" fmla="*/ 0 w 155"/>
                <a:gd name="T17" fmla="*/ 46 h 53"/>
                <a:gd name="T18" fmla="*/ 0 w 155"/>
                <a:gd name="T19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53">
                  <a:moveTo>
                    <a:pt x="0" y="7"/>
                  </a:moveTo>
                  <a:cubicBezTo>
                    <a:pt x="3" y="2"/>
                    <a:pt x="7" y="0"/>
                    <a:pt x="13" y="0"/>
                  </a:cubicBezTo>
                  <a:cubicBezTo>
                    <a:pt x="59" y="0"/>
                    <a:pt x="106" y="0"/>
                    <a:pt x="153" y="0"/>
                  </a:cubicBezTo>
                  <a:cubicBezTo>
                    <a:pt x="154" y="0"/>
                    <a:pt x="154" y="0"/>
                    <a:pt x="155" y="0"/>
                  </a:cubicBezTo>
                  <a:cubicBezTo>
                    <a:pt x="149" y="8"/>
                    <a:pt x="143" y="16"/>
                    <a:pt x="138" y="24"/>
                  </a:cubicBezTo>
                  <a:cubicBezTo>
                    <a:pt x="133" y="33"/>
                    <a:pt x="131" y="43"/>
                    <a:pt x="127" y="53"/>
                  </a:cubicBezTo>
                  <a:cubicBezTo>
                    <a:pt x="115" y="53"/>
                    <a:pt x="102" y="53"/>
                    <a:pt x="89" y="53"/>
                  </a:cubicBezTo>
                  <a:cubicBezTo>
                    <a:pt x="64" y="53"/>
                    <a:pt x="40" y="53"/>
                    <a:pt x="15" y="53"/>
                  </a:cubicBezTo>
                  <a:cubicBezTo>
                    <a:pt x="9" y="53"/>
                    <a:pt x="3" y="52"/>
                    <a:pt x="0" y="46"/>
                  </a:cubicBezTo>
                  <a:cubicBezTo>
                    <a:pt x="0" y="33"/>
                    <a:pt x="0" y="20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"/>
            <p:cNvSpPr>
              <a:spLocks/>
            </p:cNvSpPr>
            <p:nvPr/>
          </p:nvSpPr>
          <p:spPr bwMode="auto">
            <a:xfrm>
              <a:off x="1978025" y="4697413"/>
              <a:ext cx="1144588" cy="1079500"/>
            </a:xfrm>
            <a:custGeom>
              <a:avLst/>
              <a:gdLst>
                <a:gd name="T0" fmla="*/ 189 w 377"/>
                <a:gd name="T1" fmla="*/ 356 h 356"/>
                <a:gd name="T2" fmla="*/ 15 w 377"/>
                <a:gd name="T3" fmla="*/ 356 h 356"/>
                <a:gd name="T4" fmla="*/ 0 w 377"/>
                <a:gd name="T5" fmla="*/ 341 h 356"/>
                <a:gd name="T6" fmla="*/ 0 w 377"/>
                <a:gd name="T7" fmla="*/ 35 h 356"/>
                <a:gd name="T8" fmla="*/ 35 w 377"/>
                <a:gd name="T9" fmla="*/ 0 h 356"/>
                <a:gd name="T10" fmla="*/ 341 w 377"/>
                <a:gd name="T11" fmla="*/ 0 h 356"/>
                <a:gd name="T12" fmla="*/ 377 w 377"/>
                <a:gd name="T13" fmla="*/ 35 h 356"/>
                <a:gd name="T14" fmla="*/ 377 w 377"/>
                <a:gd name="T15" fmla="*/ 341 h 356"/>
                <a:gd name="T16" fmla="*/ 362 w 377"/>
                <a:gd name="T17" fmla="*/ 356 h 356"/>
                <a:gd name="T18" fmla="*/ 189 w 377"/>
                <a:gd name="T1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7" h="356">
                  <a:moveTo>
                    <a:pt x="189" y="356"/>
                  </a:moveTo>
                  <a:cubicBezTo>
                    <a:pt x="131" y="356"/>
                    <a:pt x="73" y="356"/>
                    <a:pt x="15" y="356"/>
                  </a:cubicBezTo>
                  <a:cubicBezTo>
                    <a:pt x="3" y="356"/>
                    <a:pt x="0" y="353"/>
                    <a:pt x="0" y="341"/>
                  </a:cubicBezTo>
                  <a:cubicBezTo>
                    <a:pt x="0" y="239"/>
                    <a:pt x="0" y="137"/>
                    <a:pt x="0" y="35"/>
                  </a:cubicBezTo>
                  <a:cubicBezTo>
                    <a:pt x="0" y="12"/>
                    <a:pt x="12" y="0"/>
                    <a:pt x="35" y="0"/>
                  </a:cubicBezTo>
                  <a:cubicBezTo>
                    <a:pt x="137" y="0"/>
                    <a:pt x="239" y="0"/>
                    <a:pt x="341" y="0"/>
                  </a:cubicBezTo>
                  <a:cubicBezTo>
                    <a:pt x="364" y="0"/>
                    <a:pt x="377" y="12"/>
                    <a:pt x="377" y="35"/>
                  </a:cubicBezTo>
                  <a:cubicBezTo>
                    <a:pt x="377" y="137"/>
                    <a:pt x="377" y="239"/>
                    <a:pt x="377" y="341"/>
                  </a:cubicBezTo>
                  <a:cubicBezTo>
                    <a:pt x="377" y="353"/>
                    <a:pt x="374" y="356"/>
                    <a:pt x="362" y="356"/>
                  </a:cubicBezTo>
                  <a:cubicBezTo>
                    <a:pt x="304" y="356"/>
                    <a:pt x="246" y="356"/>
                    <a:pt x="189" y="3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2"/>
            <p:cNvSpPr>
              <a:spLocks noEditPoints="1"/>
            </p:cNvSpPr>
            <p:nvPr/>
          </p:nvSpPr>
          <p:spPr bwMode="auto">
            <a:xfrm>
              <a:off x="2720975" y="4894263"/>
              <a:ext cx="1420813" cy="1139825"/>
            </a:xfrm>
            <a:custGeom>
              <a:avLst/>
              <a:gdLst>
                <a:gd name="T0" fmla="*/ 432 w 468"/>
                <a:gd name="T1" fmla="*/ 323 h 376"/>
                <a:gd name="T2" fmla="*/ 455 w 468"/>
                <a:gd name="T3" fmla="*/ 323 h 376"/>
                <a:gd name="T4" fmla="*/ 468 w 468"/>
                <a:gd name="T5" fmla="*/ 335 h 376"/>
                <a:gd name="T6" fmla="*/ 468 w 468"/>
                <a:gd name="T7" fmla="*/ 364 h 376"/>
                <a:gd name="T8" fmla="*/ 456 w 468"/>
                <a:gd name="T9" fmla="*/ 376 h 376"/>
                <a:gd name="T10" fmla="*/ 376 w 468"/>
                <a:gd name="T11" fmla="*/ 376 h 376"/>
                <a:gd name="T12" fmla="*/ 370 w 468"/>
                <a:gd name="T13" fmla="*/ 370 h 376"/>
                <a:gd name="T14" fmla="*/ 334 w 468"/>
                <a:gd name="T15" fmla="*/ 316 h 376"/>
                <a:gd name="T16" fmla="*/ 227 w 468"/>
                <a:gd name="T17" fmla="*/ 326 h 376"/>
                <a:gd name="T18" fmla="*/ 202 w 468"/>
                <a:gd name="T19" fmla="*/ 370 h 376"/>
                <a:gd name="T20" fmla="*/ 201 w 468"/>
                <a:gd name="T21" fmla="*/ 375 h 376"/>
                <a:gd name="T22" fmla="*/ 200 w 468"/>
                <a:gd name="T23" fmla="*/ 376 h 376"/>
                <a:gd name="T24" fmla="*/ 194 w 468"/>
                <a:gd name="T25" fmla="*/ 376 h 376"/>
                <a:gd name="T26" fmla="*/ 35 w 468"/>
                <a:gd name="T27" fmla="*/ 376 h 376"/>
                <a:gd name="T28" fmla="*/ 27 w 468"/>
                <a:gd name="T29" fmla="*/ 369 h 376"/>
                <a:gd name="T30" fmla="*/ 5 w 468"/>
                <a:gd name="T31" fmla="*/ 329 h 376"/>
                <a:gd name="T32" fmla="*/ 0 w 468"/>
                <a:gd name="T33" fmla="*/ 323 h 376"/>
                <a:gd name="T34" fmla="*/ 162 w 468"/>
                <a:gd name="T35" fmla="*/ 323 h 376"/>
                <a:gd name="T36" fmla="*/ 162 w 468"/>
                <a:gd name="T37" fmla="*/ 313 h 376"/>
                <a:gd name="T38" fmla="*/ 162 w 468"/>
                <a:gd name="T39" fmla="*/ 30 h 376"/>
                <a:gd name="T40" fmla="*/ 162 w 468"/>
                <a:gd name="T41" fmla="*/ 22 h 376"/>
                <a:gd name="T42" fmla="*/ 184 w 468"/>
                <a:gd name="T43" fmla="*/ 0 h 376"/>
                <a:gd name="T44" fmla="*/ 293 w 468"/>
                <a:gd name="T45" fmla="*/ 1 h 376"/>
                <a:gd name="T46" fmla="*/ 348 w 468"/>
                <a:gd name="T47" fmla="*/ 32 h 376"/>
                <a:gd name="T48" fmla="*/ 418 w 468"/>
                <a:gd name="T49" fmla="*/ 135 h 376"/>
                <a:gd name="T50" fmla="*/ 432 w 468"/>
                <a:gd name="T51" fmla="*/ 183 h 376"/>
                <a:gd name="T52" fmla="*/ 432 w 468"/>
                <a:gd name="T53" fmla="*/ 314 h 376"/>
                <a:gd name="T54" fmla="*/ 432 w 468"/>
                <a:gd name="T55" fmla="*/ 323 h 376"/>
                <a:gd name="T56" fmla="*/ 287 w 468"/>
                <a:gd name="T57" fmla="*/ 151 h 376"/>
                <a:gd name="T58" fmla="*/ 349 w 468"/>
                <a:gd name="T59" fmla="*/ 151 h 376"/>
                <a:gd name="T60" fmla="*/ 361 w 468"/>
                <a:gd name="T61" fmla="*/ 145 h 376"/>
                <a:gd name="T62" fmla="*/ 359 w 468"/>
                <a:gd name="T63" fmla="*/ 133 h 376"/>
                <a:gd name="T64" fmla="*/ 312 w 468"/>
                <a:gd name="T65" fmla="*/ 65 h 376"/>
                <a:gd name="T66" fmla="*/ 297 w 468"/>
                <a:gd name="T67" fmla="*/ 57 h 376"/>
                <a:gd name="T68" fmla="*/ 224 w 468"/>
                <a:gd name="T69" fmla="*/ 57 h 376"/>
                <a:gd name="T70" fmla="*/ 210 w 468"/>
                <a:gd name="T71" fmla="*/ 71 h 376"/>
                <a:gd name="T72" fmla="*/ 210 w 468"/>
                <a:gd name="T73" fmla="*/ 137 h 376"/>
                <a:gd name="T74" fmla="*/ 225 w 468"/>
                <a:gd name="T75" fmla="*/ 151 h 376"/>
                <a:gd name="T76" fmla="*/ 287 w 468"/>
                <a:gd name="T77" fmla="*/ 15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8" h="376">
                  <a:moveTo>
                    <a:pt x="432" y="323"/>
                  </a:moveTo>
                  <a:cubicBezTo>
                    <a:pt x="440" y="323"/>
                    <a:pt x="448" y="323"/>
                    <a:pt x="455" y="323"/>
                  </a:cubicBezTo>
                  <a:cubicBezTo>
                    <a:pt x="464" y="323"/>
                    <a:pt x="468" y="327"/>
                    <a:pt x="468" y="335"/>
                  </a:cubicBezTo>
                  <a:cubicBezTo>
                    <a:pt x="468" y="345"/>
                    <a:pt x="468" y="355"/>
                    <a:pt x="468" y="364"/>
                  </a:cubicBezTo>
                  <a:cubicBezTo>
                    <a:pt x="467" y="372"/>
                    <a:pt x="464" y="376"/>
                    <a:pt x="456" y="376"/>
                  </a:cubicBezTo>
                  <a:cubicBezTo>
                    <a:pt x="429" y="376"/>
                    <a:pt x="403" y="376"/>
                    <a:pt x="376" y="376"/>
                  </a:cubicBezTo>
                  <a:cubicBezTo>
                    <a:pt x="371" y="376"/>
                    <a:pt x="371" y="373"/>
                    <a:pt x="370" y="370"/>
                  </a:cubicBezTo>
                  <a:cubicBezTo>
                    <a:pt x="365" y="347"/>
                    <a:pt x="353" y="330"/>
                    <a:pt x="334" y="316"/>
                  </a:cubicBezTo>
                  <a:cubicBezTo>
                    <a:pt x="302" y="294"/>
                    <a:pt x="254" y="298"/>
                    <a:pt x="227" y="326"/>
                  </a:cubicBezTo>
                  <a:cubicBezTo>
                    <a:pt x="214" y="338"/>
                    <a:pt x="205" y="353"/>
                    <a:pt x="202" y="370"/>
                  </a:cubicBezTo>
                  <a:cubicBezTo>
                    <a:pt x="202" y="372"/>
                    <a:pt x="201" y="373"/>
                    <a:pt x="201" y="375"/>
                  </a:cubicBezTo>
                  <a:cubicBezTo>
                    <a:pt x="200" y="375"/>
                    <a:pt x="200" y="375"/>
                    <a:pt x="200" y="376"/>
                  </a:cubicBezTo>
                  <a:cubicBezTo>
                    <a:pt x="198" y="376"/>
                    <a:pt x="196" y="376"/>
                    <a:pt x="194" y="376"/>
                  </a:cubicBezTo>
                  <a:cubicBezTo>
                    <a:pt x="141" y="376"/>
                    <a:pt x="88" y="376"/>
                    <a:pt x="35" y="376"/>
                  </a:cubicBezTo>
                  <a:cubicBezTo>
                    <a:pt x="30" y="376"/>
                    <a:pt x="28" y="375"/>
                    <a:pt x="27" y="369"/>
                  </a:cubicBezTo>
                  <a:cubicBezTo>
                    <a:pt x="24" y="354"/>
                    <a:pt x="16" y="341"/>
                    <a:pt x="5" y="329"/>
                  </a:cubicBezTo>
                  <a:cubicBezTo>
                    <a:pt x="4" y="328"/>
                    <a:pt x="2" y="326"/>
                    <a:pt x="0" y="323"/>
                  </a:cubicBezTo>
                  <a:cubicBezTo>
                    <a:pt x="54" y="323"/>
                    <a:pt x="108" y="323"/>
                    <a:pt x="162" y="323"/>
                  </a:cubicBezTo>
                  <a:cubicBezTo>
                    <a:pt x="162" y="319"/>
                    <a:pt x="162" y="316"/>
                    <a:pt x="162" y="313"/>
                  </a:cubicBezTo>
                  <a:cubicBezTo>
                    <a:pt x="162" y="219"/>
                    <a:pt x="162" y="124"/>
                    <a:pt x="162" y="30"/>
                  </a:cubicBezTo>
                  <a:cubicBezTo>
                    <a:pt x="162" y="27"/>
                    <a:pt x="162" y="24"/>
                    <a:pt x="162" y="22"/>
                  </a:cubicBezTo>
                  <a:cubicBezTo>
                    <a:pt x="163" y="9"/>
                    <a:pt x="171" y="0"/>
                    <a:pt x="184" y="0"/>
                  </a:cubicBezTo>
                  <a:cubicBezTo>
                    <a:pt x="220" y="0"/>
                    <a:pt x="257" y="0"/>
                    <a:pt x="293" y="1"/>
                  </a:cubicBezTo>
                  <a:cubicBezTo>
                    <a:pt x="316" y="2"/>
                    <a:pt x="335" y="13"/>
                    <a:pt x="348" y="32"/>
                  </a:cubicBezTo>
                  <a:cubicBezTo>
                    <a:pt x="372" y="66"/>
                    <a:pt x="395" y="100"/>
                    <a:pt x="418" y="135"/>
                  </a:cubicBezTo>
                  <a:cubicBezTo>
                    <a:pt x="428" y="149"/>
                    <a:pt x="432" y="166"/>
                    <a:pt x="432" y="183"/>
                  </a:cubicBezTo>
                  <a:cubicBezTo>
                    <a:pt x="432" y="227"/>
                    <a:pt x="432" y="271"/>
                    <a:pt x="432" y="314"/>
                  </a:cubicBezTo>
                  <a:cubicBezTo>
                    <a:pt x="432" y="317"/>
                    <a:pt x="432" y="320"/>
                    <a:pt x="432" y="323"/>
                  </a:cubicBezTo>
                  <a:close/>
                  <a:moveTo>
                    <a:pt x="287" y="151"/>
                  </a:moveTo>
                  <a:cubicBezTo>
                    <a:pt x="308" y="151"/>
                    <a:pt x="328" y="151"/>
                    <a:pt x="349" y="151"/>
                  </a:cubicBezTo>
                  <a:cubicBezTo>
                    <a:pt x="355" y="151"/>
                    <a:pt x="360" y="151"/>
                    <a:pt x="361" y="145"/>
                  </a:cubicBezTo>
                  <a:cubicBezTo>
                    <a:pt x="362" y="142"/>
                    <a:pt x="361" y="136"/>
                    <a:pt x="359" y="133"/>
                  </a:cubicBezTo>
                  <a:cubicBezTo>
                    <a:pt x="344" y="110"/>
                    <a:pt x="327" y="88"/>
                    <a:pt x="312" y="65"/>
                  </a:cubicBezTo>
                  <a:cubicBezTo>
                    <a:pt x="308" y="60"/>
                    <a:pt x="303" y="57"/>
                    <a:pt x="297" y="57"/>
                  </a:cubicBezTo>
                  <a:cubicBezTo>
                    <a:pt x="273" y="57"/>
                    <a:pt x="248" y="57"/>
                    <a:pt x="224" y="57"/>
                  </a:cubicBezTo>
                  <a:cubicBezTo>
                    <a:pt x="214" y="57"/>
                    <a:pt x="210" y="61"/>
                    <a:pt x="210" y="71"/>
                  </a:cubicBezTo>
                  <a:cubicBezTo>
                    <a:pt x="210" y="93"/>
                    <a:pt x="210" y="115"/>
                    <a:pt x="210" y="137"/>
                  </a:cubicBezTo>
                  <a:cubicBezTo>
                    <a:pt x="210" y="148"/>
                    <a:pt x="214" y="151"/>
                    <a:pt x="225" y="151"/>
                  </a:cubicBezTo>
                  <a:cubicBezTo>
                    <a:pt x="245" y="151"/>
                    <a:pt x="266" y="151"/>
                    <a:pt x="287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3"/>
            <p:cNvSpPr>
              <a:spLocks noEditPoints="1"/>
            </p:cNvSpPr>
            <p:nvPr/>
          </p:nvSpPr>
          <p:spPr bwMode="auto">
            <a:xfrm>
              <a:off x="23479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1 w 132"/>
                <a:gd name="T3" fmla="*/ 65 h 131"/>
                <a:gd name="T4" fmla="*/ 66 w 132"/>
                <a:gd name="T5" fmla="*/ 131 h 131"/>
                <a:gd name="T6" fmla="*/ 0 w 132"/>
                <a:gd name="T7" fmla="*/ 66 h 131"/>
                <a:gd name="T8" fmla="*/ 66 w 132"/>
                <a:gd name="T9" fmla="*/ 0 h 131"/>
                <a:gd name="T10" fmla="*/ 33 w 132"/>
                <a:gd name="T11" fmla="*/ 66 h 131"/>
                <a:gd name="T12" fmla="*/ 66 w 132"/>
                <a:gd name="T13" fmla="*/ 98 h 131"/>
                <a:gd name="T14" fmla="*/ 99 w 132"/>
                <a:gd name="T15" fmla="*/ 66 h 131"/>
                <a:gd name="T16" fmla="*/ 65 w 132"/>
                <a:gd name="T17" fmla="*/ 33 h 131"/>
                <a:gd name="T18" fmla="*/ 33 w 132"/>
                <a:gd name="T19" fmla="*/ 6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1" y="0"/>
                    <a:pt x="131" y="30"/>
                    <a:pt x="131" y="65"/>
                  </a:cubicBezTo>
                  <a:cubicBezTo>
                    <a:pt x="132" y="101"/>
                    <a:pt x="101" y="131"/>
                    <a:pt x="66" y="131"/>
                  </a:cubicBezTo>
                  <a:cubicBezTo>
                    <a:pt x="30" y="131"/>
                    <a:pt x="1" y="102"/>
                    <a:pt x="0" y="66"/>
                  </a:cubicBezTo>
                  <a:cubicBezTo>
                    <a:pt x="0" y="30"/>
                    <a:pt x="29" y="0"/>
                    <a:pt x="66" y="0"/>
                  </a:cubicBezTo>
                  <a:close/>
                  <a:moveTo>
                    <a:pt x="33" y="66"/>
                  </a:moveTo>
                  <a:cubicBezTo>
                    <a:pt x="33" y="84"/>
                    <a:pt x="48" y="98"/>
                    <a:pt x="66" y="98"/>
                  </a:cubicBezTo>
                  <a:cubicBezTo>
                    <a:pt x="84" y="98"/>
                    <a:pt x="98" y="84"/>
                    <a:pt x="99" y="66"/>
                  </a:cubicBezTo>
                  <a:cubicBezTo>
                    <a:pt x="99" y="47"/>
                    <a:pt x="84" y="33"/>
                    <a:pt x="65" y="33"/>
                  </a:cubicBezTo>
                  <a:cubicBezTo>
                    <a:pt x="47" y="33"/>
                    <a:pt x="33" y="48"/>
                    <a:pt x="3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"/>
            <p:cNvSpPr>
              <a:spLocks noEditPoints="1"/>
            </p:cNvSpPr>
            <p:nvPr/>
          </p:nvSpPr>
          <p:spPr bwMode="auto">
            <a:xfrm>
              <a:off x="33893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2 w 132"/>
                <a:gd name="T3" fmla="*/ 66 h 131"/>
                <a:gd name="T4" fmla="*/ 66 w 132"/>
                <a:gd name="T5" fmla="*/ 131 h 131"/>
                <a:gd name="T6" fmla="*/ 1 w 132"/>
                <a:gd name="T7" fmla="*/ 66 h 131"/>
                <a:gd name="T8" fmla="*/ 66 w 132"/>
                <a:gd name="T9" fmla="*/ 0 h 131"/>
                <a:gd name="T10" fmla="*/ 66 w 132"/>
                <a:gd name="T11" fmla="*/ 33 h 131"/>
                <a:gd name="T12" fmla="*/ 33 w 132"/>
                <a:gd name="T13" fmla="*/ 65 h 131"/>
                <a:gd name="T14" fmla="*/ 66 w 132"/>
                <a:gd name="T15" fmla="*/ 98 h 131"/>
                <a:gd name="T16" fmla="*/ 99 w 132"/>
                <a:gd name="T17" fmla="*/ 66 h 131"/>
                <a:gd name="T18" fmla="*/ 66 w 132"/>
                <a:gd name="T19" fmla="*/ 3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2" y="0"/>
                    <a:pt x="132" y="30"/>
                    <a:pt x="132" y="66"/>
                  </a:cubicBezTo>
                  <a:cubicBezTo>
                    <a:pt x="132" y="101"/>
                    <a:pt x="102" y="131"/>
                    <a:pt x="66" y="131"/>
                  </a:cubicBezTo>
                  <a:cubicBezTo>
                    <a:pt x="30" y="131"/>
                    <a:pt x="1" y="102"/>
                    <a:pt x="1" y="66"/>
                  </a:cubicBezTo>
                  <a:cubicBezTo>
                    <a:pt x="0" y="30"/>
                    <a:pt x="30" y="0"/>
                    <a:pt x="66" y="0"/>
                  </a:cubicBezTo>
                  <a:close/>
                  <a:moveTo>
                    <a:pt x="66" y="33"/>
                  </a:moveTo>
                  <a:cubicBezTo>
                    <a:pt x="48" y="33"/>
                    <a:pt x="34" y="47"/>
                    <a:pt x="33" y="65"/>
                  </a:cubicBezTo>
                  <a:cubicBezTo>
                    <a:pt x="33" y="83"/>
                    <a:pt x="48" y="98"/>
                    <a:pt x="66" y="98"/>
                  </a:cubicBezTo>
                  <a:cubicBezTo>
                    <a:pt x="84" y="98"/>
                    <a:pt x="99" y="84"/>
                    <a:pt x="99" y="66"/>
                  </a:cubicBezTo>
                  <a:cubicBezTo>
                    <a:pt x="99" y="48"/>
                    <a:pt x="84" y="33"/>
                    <a:pt x="66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3820887" y="1378364"/>
            <a:ext cx="632103" cy="897517"/>
            <a:chOff x="1947863" y="1905000"/>
            <a:chExt cx="862012" cy="1223963"/>
          </a:xfrm>
          <a:solidFill>
            <a:schemeClr val="tx1"/>
          </a:solidFill>
        </p:grpSpPr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2149475" y="1905000"/>
              <a:ext cx="254000" cy="258763"/>
            </a:xfrm>
            <a:custGeom>
              <a:avLst/>
              <a:gdLst>
                <a:gd name="T0" fmla="*/ 47 w 83"/>
                <a:gd name="T1" fmla="*/ 0 h 85"/>
                <a:gd name="T2" fmla="*/ 68 w 83"/>
                <a:gd name="T3" fmla="*/ 10 h 85"/>
                <a:gd name="T4" fmla="*/ 81 w 83"/>
                <a:gd name="T5" fmla="*/ 46 h 85"/>
                <a:gd name="T6" fmla="*/ 55 w 83"/>
                <a:gd name="T7" fmla="*/ 76 h 85"/>
                <a:gd name="T8" fmla="*/ 4 w 83"/>
                <a:gd name="T9" fmla="*/ 34 h 85"/>
                <a:gd name="T10" fmla="*/ 35 w 83"/>
                <a:gd name="T11" fmla="*/ 1 h 85"/>
                <a:gd name="T12" fmla="*/ 37 w 83"/>
                <a:gd name="T13" fmla="*/ 0 h 85"/>
                <a:gd name="T14" fmla="*/ 47 w 83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5">
                  <a:moveTo>
                    <a:pt x="47" y="0"/>
                  </a:moveTo>
                  <a:cubicBezTo>
                    <a:pt x="55" y="2"/>
                    <a:pt x="62" y="5"/>
                    <a:pt x="68" y="10"/>
                  </a:cubicBezTo>
                  <a:cubicBezTo>
                    <a:pt x="79" y="20"/>
                    <a:pt x="83" y="32"/>
                    <a:pt x="81" y="46"/>
                  </a:cubicBezTo>
                  <a:cubicBezTo>
                    <a:pt x="78" y="61"/>
                    <a:pt x="69" y="71"/>
                    <a:pt x="55" y="76"/>
                  </a:cubicBezTo>
                  <a:cubicBezTo>
                    <a:pt x="27" y="85"/>
                    <a:pt x="0" y="63"/>
                    <a:pt x="4" y="34"/>
                  </a:cubicBezTo>
                  <a:cubicBezTo>
                    <a:pt x="5" y="18"/>
                    <a:pt x="18" y="4"/>
                    <a:pt x="35" y="1"/>
                  </a:cubicBezTo>
                  <a:cubicBezTo>
                    <a:pt x="36" y="1"/>
                    <a:pt x="36" y="0"/>
                    <a:pt x="37" y="0"/>
                  </a:cubicBezTo>
                  <a:cubicBezTo>
                    <a:pt x="41" y="0"/>
                    <a:pt x="44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1947863" y="2090738"/>
              <a:ext cx="862012" cy="1038225"/>
            </a:xfrm>
            <a:custGeom>
              <a:avLst/>
              <a:gdLst>
                <a:gd name="T0" fmla="*/ 156 w 282"/>
                <a:gd name="T1" fmla="*/ 93 h 342"/>
                <a:gd name="T2" fmla="*/ 156 w 282"/>
                <a:gd name="T3" fmla="*/ 98 h 342"/>
                <a:gd name="T4" fmla="*/ 156 w 282"/>
                <a:gd name="T5" fmla="*/ 317 h 342"/>
                <a:gd name="T6" fmla="*/ 139 w 282"/>
                <a:gd name="T7" fmla="*/ 339 h 342"/>
                <a:gd name="T8" fmla="*/ 116 w 282"/>
                <a:gd name="T9" fmla="*/ 321 h 342"/>
                <a:gd name="T10" fmla="*/ 116 w 282"/>
                <a:gd name="T11" fmla="*/ 316 h 342"/>
                <a:gd name="T12" fmla="*/ 116 w 282"/>
                <a:gd name="T13" fmla="*/ 205 h 342"/>
                <a:gd name="T14" fmla="*/ 116 w 282"/>
                <a:gd name="T15" fmla="*/ 200 h 342"/>
                <a:gd name="T16" fmla="*/ 101 w 282"/>
                <a:gd name="T17" fmla="*/ 200 h 342"/>
                <a:gd name="T18" fmla="*/ 101 w 282"/>
                <a:gd name="T19" fmla="*/ 205 h 342"/>
                <a:gd name="T20" fmla="*/ 101 w 282"/>
                <a:gd name="T21" fmla="*/ 318 h 342"/>
                <a:gd name="T22" fmla="*/ 85 w 282"/>
                <a:gd name="T23" fmla="*/ 339 h 342"/>
                <a:gd name="T24" fmla="*/ 61 w 282"/>
                <a:gd name="T25" fmla="*/ 321 h 342"/>
                <a:gd name="T26" fmla="*/ 61 w 282"/>
                <a:gd name="T27" fmla="*/ 315 h 342"/>
                <a:gd name="T28" fmla="*/ 61 w 282"/>
                <a:gd name="T29" fmla="*/ 118 h 342"/>
                <a:gd name="T30" fmla="*/ 60 w 282"/>
                <a:gd name="T31" fmla="*/ 113 h 342"/>
                <a:gd name="T32" fmla="*/ 59 w 282"/>
                <a:gd name="T33" fmla="*/ 117 h 342"/>
                <a:gd name="T34" fmla="*/ 34 w 282"/>
                <a:gd name="T35" fmla="*/ 170 h 342"/>
                <a:gd name="T36" fmla="*/ 13 w 282"/>
                <a:gd name="T37" fmla="*/ 179 h 342"/>
                <a:gd name="T38" fmla="*/ 3 w 282"/>
                <a:gd name="T39" fmla="*/ 159 h 342"/>
                <a:gd name="T40" fmla="*/ 10 w 282"/>
                <a:gd name="T41" fmla="*/ 143 h 342"/>
                <a:gd name="T42" fmla="*/ 58 w 282"/>
                <a:gd name="T43" fmla="*/ 38 h 342"/>
                <a:gd name="T44" fmla="*/ 76 w 282"/>
                <a:gd name="T45" fmla="*/ 25 h 342"/>
                <a:gd name="T46" fmla="*/ 141 w 282"/>
                <a:gd name="T47" fmla="*/ 25 h 342"/>
                <a:gd name="T48" fmla="*/ 158 w 282"/>
                <a:gd name="T49" fmla="*/ 35 h 342"/>
                <a:gd name="T50" fmla="*/ 189 w 282"/>
                <a:gd name="T51" fmla="*/ 81 h 342"/>
                <a:gd name="T52" fmla="*/ 195 w 282"/>
                <a:gd name="T53" fmla="*/ 84 h 342"/>
                <a:gd name="T54" fmla="*/ 216 w 282"/>
                <a:gd name="T55" fmla="*/ 80 h 342"/>
                <a:gd name="T56" fmla="*/ 221 w 282"/>
                <a:gd name="T57" fmla="*/ 75 h 342"/>
                <a:gd name="T58" fmla="*/ 221 w 282"/>
                <a:gd name="T59" fmla="*/ 13 h 342"/>
                <a:gd name="T60" fmla="*/ 224 w 282"/>
                <a:gd name="T61" fmla="*/ 4 h 342"/>
                <a:gd name="T62" fmla="*/ 234 w 282"/>
                <a:gd name="T63" fmla="*/ 2 h 342"/>
                <a:gd name="T64" fmla="*/ 240 w 282"/>
                <a:gd name="T65" fmla="*/ 11 h 342"/>
                <a:gd name="T66" fmla="*/ 241 w 282"/>
                <a:gd name="T67" fmla="*/ 40 h 342"/>
                <a:gd name="T68" fmla="*/ 240 w 282"/>
                <a:gd name="T69" fmla="*/ 74 h 342"/>
                <a:gd name="T70" fmla="*/ 243 w 282"/>
                <a:gd name="T71" fmla="*/ 78 h 342"/>
                <a:gd name="T72" fmla="*/ 254 w 282"/>
                <a:gd name="T73" fmla="*/ 93 h 342"/>
                <a:gd name="T74" fmla="*/ 244 w 282"/>
                <a:gd name="T75" fmla="*/ 109 h 342"/>
                <a:gd name="T76" fmla="*/ 240 w 282"/>
                <a:gd name="T77" fmla="*/ 113 h 342"/>
                <a:gd name="T78" fmla="*/ 241 w 282"/>
                <a:gd name="T79" fmla="*/ 209 h 342"/>
                <a:gd name="T80" fmla="*/ 241 w 282"/>
                <a:gd name="T81" fmla="*/ 211 h 342"/>
                <a:gd name="T82" fmla="*/ 245 w 282"/>
                <a:gd name="T83" fmla="*/ 211 h 342"/>
                <a:gd name="T84" fmla="*/ 269 w 282"/>
                <a:gd name="T85" fmla="*/ 211 h 342"/>
                <a:gd name="T86" fmla="*/ 281 w 282"/>
                <a:gd name="T87" fmla="*/ 219 h 342"/>
                <a:gd name="T88" fmla="*/ 271 w 282"/>
                <a:gd name="T89" fmla="*/ 231 h 342"/>
                <a:gd name="T90" fmla="*/ 261 w 282"/>
                <a:gd name="T91" fmla="*/ 285 h 342"/>
                <a:gd name="T92" fmla="*/ 255 w 282"/>
                <a:gd name="T93" fmla="*/ 281 h 342"/>
                <a:gd name="T94" fmla="*/ 213 w 282"/>
                <a:gd name="T95" fmla="*/ 280 h 342"/>
                <a:gd name="T96" fmla="*/ 209 w 282"/>
                <a:gd name="T97" fmla="*/ 283 h 342"/>
                <a:gd name="T98" fmla="*/ 200 w 282"/>
                <a:gd name="T99" fmla="*/ 285 h 342"/>
                <a:gd name="T100" fmla="*/ 190 w 282"/>
                <a:gd name="T101" fmla="*/ 231 h 342"/>
                <a:gd name="T102" fmla="*/ 186 w 282"/>
                <a:gd name="T103" fmla="*/ 230 h 342"/>
                <a:gd name="T104" fmla="*/ 180 w 282"/>
                <a:gd name="T105" fmla="*/ 219 h 342"/>
                <a:gd name="T106" fmla="*/ 190 w 282"/>
                <a:gd name="T107" fmla="*/ 211 h 342"/>
                <a:gd name="T108" fmla="*/ 215 w 282"/>
                <a:gd name="T109" fmla="*/ 211 h 342"/>
                <a:gd name="T110" fmla="*/ 220 w 282"/>
                <a:gd name="T111" fmla="*/ 211 h 342"/>
                <a:gd name="T112" fmla="*/ 220 w 282"/>
                <a:gd name="T113" fmla="*/ 113 h 342"/>
                <a:gd name="T114" fmla="*/ 199 w 282"/>
                <a:gd name="T115" fmla="*/ 117 h 342"/>
                <a:gd name="T116" fmla="*/ 188 w 282"/>
                <a:gd name="T117" fmla="*/ 119 h 342"/>
                <a:gd name="T118" fmla="*/ 168 w 282"/>
                <a:gd name="T119" fmla="*/ 110 h 342"/>
                <a:gd name="T120" fmla="*/ 157 w 282"/>
                <a:gd name="T121" fmla="*/ 93 h 342"/>
                <a:gd name="T122" fmla="*/ 156 w 282"/>
                <a:gd name="T123" fmla="*/ 93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2" h="342">
                  <a:moveTo>
                    <a:pt x="156" y="93"/>
                  </a:moveTo>
                  <a:cubicBezTo>
                    <a:pt x="156" y="95"/>
                    <a:pt x="156" y="96"/>
                    <a:pt x="156" y="98"/>
                  </a:cubicBezTo>
                  <a:cubicBezTo>
                    <a:pt x="156" y="171"/>
                    <a:pt x="156" y="244"/>
                    <a:pt x="156" y="317"/>
                  </a:cubicBezTo>
                  <a:cubicBezTo>
                    <a:pt x="156" y="329"/>
                    <a:pt x="150" y="337"/>
                    <a:pt x="139" y="339"/>
                  </a:cubicBezTo>
                  <a:cubicBezTo>
                    <a:pt x="128" y="342"/>
                    <a:pt x="117" y="333"/>
                    <a:pt x="116" y="321"/>
                  </a:cubicBezTo>
                  <a:cubicBezTo>
                    <a:pt x="116" y="320"/>
                    <a:pt x="116" y="318"/>
                    <a:pt x="116" y="316"/>
                  </a:cubicBezTo>
                  <a:cubicBezTo>
                    <a:pt x="116" y="279"/>
                    <a:pt x="116" y="242"/>
                    <a:pt x="116" y="205"/>
                  </a:cubicBezTo>
                  <a:cubicBezTo>
                    <a:pt x="116" y="204"/>
                    <a:pt x="116" y="202"/>
                    <a:pt x="116" y="200"/>
                  </a:cubicBezTo>
                  <a:cubicBezTo>
                    <a:pt x="111" y="200"/>
                    <a:pt x="106" y="200"/>
                    <a:pt x="101" y="200"/>
                  </a:cubicBezTo>
                  <a:cubicBezTo>
                    <a:pt x="101" y="202"/>
                    <a:pt x="101" y="204"/>
                    <a:pt x="101" y="205"/>
                  </a:cubicBezTo>
                  <a:cubicBezTo>
                    <a:pt x="101" y="243"/>
                    <a:pt x="101" y="281"/>
                    <a:pt x="101" y="318"/>
                  </a:cubicBezTo>
                  <a:cubicBezTo>
                    <a:pt x="101" y="329"/>
                    <a:pt x="95" y="337"/>
                    <a:pt x="85" y="339"/>
                  </a:cubicBezTo>
                  <a:cubicBezTo>
                    <a:pt x="74" y="342"/>
                    <a:pt x="62" y="333"/>
                    <a:pt x="61" y="321"/>
                  </a:cubicBezTo>
                  <a:cubicBezTo>
                    <a:pt x="61" y="319"/>
                    <a:pt x="61" y="317"/>
                    <a:pt x="61" y="315"/>
                  </a:cubicBezTo>
                  <a:cubicBezTo>
                    <a:pt x="61" y="250"/>
                    <a:pt x="61" y="184"/>
                    <a:pt x="61" y="118"/>
                  </a:cubicBezTo>
                  <a:cubicBezTo>
                    <a:pt x="61" y="116"/>
                    <a:pt x="61" y="115"/>
                    <a:pt x="60" y="113"/>
                  </a:cubicBezTo>
                  <a:cubicBezTo>
                    <a:pt x="60" y="115"/>
                    <a:pt x="59" y="116"/>
                    <a:pt x="59" y="117"/>
                  </a:cubicBezTo>
                  <a:cubicBezTo>
                    <a:pt x="51" y="134"/>
                    <a:pt x="43" y="152"/>
                    <a:pt x="34" y="170"/>
                  </a:cubicBezTo>
                  <a:cubicBezTo>
                    <a:pt x="30" y="179"/>
                    <a:pt x="21" y="183"/>
                    <a:pt x="13" y="179"/>
                  </a:cubicBezTo>
                  <a:cubicBezTo>
                    <a:pt x="5" y="176"/>
                    <a:pt x="0" y="167"/>
                    <a:pt x="3" y="159"/>
                  </a:cubicBezTo>
                  <a:cubicBezTo>
                    <a:pt x="5" y="154"/>
                    <a:pt x="7" y="148"/>
                    <a:pt x="10" y="143"/>
                  </a:cubicBezTo>
                  <a:cubicBezTo>
                    <a:pt x="26" y="108"/>
                    <a:pt x="42" y="73"/>
                    <a:pt x="58" y="38"/>
                  </a:cubicBezTo>
                  <a:cubicBezTo>
                    <a:pt x="62" y="29"/>
                    <a:pt x="68" y="25"/>
                    <a:pt x="76" y="25"/>
                  </a:cubicBezTo>
                  <a:cubicBezTo>
                    <a:pt x="98" y="25"/>
                    <a:pt x="119" y="25"/>
                    <a:pt x="141" y="25"/>
                  </a:cubicBezTo>
                  <a:cubicBezTo>
                    <a:pt x="148" y="25"/>
                    <a:pt x="153" y="28"/>
                    <a:pt x="158" y="35"/>
                  </a:cubicBezTo>
                  <a:cubicBezTo>
                    <a:pt x="168" y="50"/>
                    <a:pt x="178" y="65"/>
                    <a:pt x="189" y="81"/>
                  </a:cubicBezTo>
                  <a:cubicBezTo>
                    <a:pt x="191" y="84"/>
                    <a:pt x="192" y="84"/>
                    <a:pt x="195" y="84"/>
                  </a:cubicBezTo>
                  <a:cubicBezTo>
                    <a:pt x="202" y="82"/>
                    <a:pt x="209" y="81"/>
                    <a:pt x="216" y="80"/>
                  </a:cubicBezTo>
                  <a:cubicBezTo>
                    <a:pt x="220" y="80"/>
                    <a:pt x="221" y="78"/>
                    <a:pt x="221" y="75"/>
                  </a:cubicBezTo>
                  <a:cubicBezTo>
                    <a:pt x="221" y="54"/>
                    <a:pt x="221" y="33"/>
                    <a:pt x="221" y="13"/>
                  </a:cubicBezTo>
                  <a:cubicBezTo>
                    <a:pt x="221" y="9"/>
                    <a:pt x="221" y="6"/>
                    <a:pt x="224" y="4"/>
                  </a:cubicBezTo>
                  <a:cubicBezTo>
                    <a:pt x="227" y="1"/>
                    <a:pt x="231" y="0"/>
                    <a:pt x="234" y="2"/>
                  </a:cubicBezTo>
                  <a:cubicBezTo>
                    <a:pt x="238" y="4"/>
                    <a:pt x="240" y="7"/>
                    <a:pt x="240" y="11"/>
                  </a:cubicBezTo>
                  <a:cubicBezTo>
                    <a:pt x="241" y="21"/>
                    <a:pt x="241" y="30"/>
                    <a:pt x="241" y="40"/>
                  </a:cubicBezTo>
                  <a:cubicBezTo>
                    <a:pt x="241" y="51"/>
                    <a:pt x="241" y="62"/>
                    <a:pt x="240" y="74"/>
                  </a:cubicBezTo>
                  <a:cubicBezTo>
                    <a:pt x="240" y="76"/>
                    <a:pt x="241" y="77"/>
                    <a:pt x="243" y="78"/>
                  </a:cubicBezTo>
                  <a:cubicBezTo>
                    <a:pt x="250" y="81"/>
                    <a:pt x="254" y="86"/>
                    <a:pt x="254" y="93"/>
                  </a:cubicBezTo>
                  <a:cubicBezTo>
                    <a:pt x="254" y="100"/>
                    <a:pt x="250" y="106"/>
                    <a:pt x="244" y="109"/>
                  </a:cubicBezTo>
                  <a:cubicBezTo>
                    <a:pt x="242" y="110"/>
                    <a:pt x="240" y="110"/>
                    <a:pt x="240" y="113"/>
                  </a:cubicBezTo>
                  <a:cubicBezTo>
                    <a:pt x="241" y="145"/>
                    <a:pt x="241" y="177"/>
                    <a:pt x="241" y="209"/>
                  </a:cubicBezTo>
                  <a:cubicBezTo>
                    <a:pt x="241" y="209"/>
                    <a:pt x="241" y="210"/>
                    <a:pt x="241" y="211"/>
                  </a:cubicBezTo>
                  <a:cubicBezTo>
                    <a:pt x="242" y="211"/>
                    <a:pt x="244" y="211"/>
                    <a:pt x="245" y="211"/>
                  </a:cubicBezTo>
                  <a:cubicBezTo>
                    <a:pt x="253" y="211"/>
                    <a:pt x="261" y="211"/>
                    <a:pt x="269" y="211"/>
                  </a:cubicBezTo>
                  <a:cubicBezTo>
                    <a:pt x="276" y="211"/>
                    <a:pt x="280" y="214"/>
                    <a:pt x="281" y="219"/>
                  </a:cubicBezTo>
                  <a:cubicBezTo>
                    <a:pt x="282" y="225"/>
                    <a:pt x="279" y="229"/>
                    <a:pt x="271" y="231"/>
                  </a:cubicBezTo>
                  <a:cubicBezTo>
                    <a:pt x="271" y="250"/>
                    <a:pt x="274" y="269"/>
                    <a:pt x="261" y="285"/>
                  </a:cubicBezTo>
                  <a:cubicBezTo>
                    <a:pt x="259" y="284"/>
                    <a:pt x="256" y="283"/>
                    <a:pt x="255" y="281"/>
                  </a:cubicBezTo>
                  <a:cubicBezTo>
                    <a:pt x="243" y="269"/>
                    <a:pt x="225" y="269"/>
                    <a:pt x="213" y="280"/>
                  </a:cubicBezTo>
                  <a:cubicBezTo>
                    <a:pt x="212" y="281"/>
                    <a:pt x="210" y="282"/>
                    <a:pt x="209" y="283"/>
                  </a:cubicBezTo>
                  <a:cubicBezTo>
                    <a:pt x="206" y="284"/>
                    <a:pt x="203" y="285"/>
                    <a:pt x="200" y="285"/>
                  </a:cubicBezTo>
                  <a:cubicBezTo>
                    <a:pt x="187" y="269"/>
                    <a:pt x="190" y="250"/>
                    <a:pt x="190" y="231"/>
                  </a:cubicBezTo>
                  <a:cubicBezTo>
                    <a:pt x="189" y="231"/>
                    <a:pt x="187" y="231"/>
                    <a:pt x="186" y="230"/>
                  </a:cubicBezTo>
                  <a:cubicBezTo>
                    <a:pt x="182" y="228"/>
                    <a:pt x="179" y="224"/>
                    <a:pt x="180" y="219"/>
                  </a:cubicBezTo>
                  <a:cubicBezTo>
                    <a:pt x="181" y="215"/>
                    <a:pt x="185" y="211"/>
                    <a:pt x="190" y="211"/>
                  </a:cubicBezTo>
                  <a:cubicBezTo>
                    <a:pt x="198" y="211"/>
                    <a:pt x="207" y="211"/>
                    <a:pt x="215" y="211"/>
                  </a:cubicBezTo>
                  <a:cubicBezTo>
                    <a:pt x="217" y="211"/>
                    <a:pt x="219" y="211"/>
                    <a:pt x="220" y="211"/>
                  </a:cubicBezTo>
                  <a:cubicBezTo>
                    <a:pt x="220" y="178"/>
                    <a:pt x="220" y="146"/>
                    <a:pt x="220" y="113"/>
                  </a:cubicBezTo>
                  <a:cubicBezTo>
                    <a:pt x="213" y="115"/>
                    <a:pt x="206" y="116"/>
                    <a:pt x="199" y="117"/>
                  </a:cubicBezTo>
                  <a:cubicBezTo>
                    <a:pt x="195" y="118"/>
                    <a:pt x="192" y="118"/>
                    <a:pt x="188" y="119"/>
                  </a:cubicBezTo>
                  <a:cubicBezTo>
                    <a:pt x="180" y="120"/>
                    <a:pt x="173" y="118"/>
                    <a:pt x="168" y="110"/>
                  </a:cubicBezTo>
                  <a:cubicBezTo>
                    <a:pt x="165" y="105"/>
                    <a:pt x="161" y="99"/>
                    <a:pt x="157" y="93"/>
                  </a:cubicBezTo>
                  <a:cubicBezTo>
                    <a:pt x="156" y="93"/>
                    <a:pt x="156" y="93"/>
                    <a:pt x="156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2525713" y="2955925"/>
              <a:ext cx="271462" cy="166688"/>
            </a:xfrm>
            <a:custGeom>
              <a:avLst/>
              <a:gdLst>
                <a:gd name="T0" fmla="*/ 13 w 89"/>
                <a:gd name="T1" fmla="*/ 28 h 55"/>
                <a:gd name="T2" fmla="*/ 16 w 89"/>
                <a:gd name="T3" fmla="*/ 14 h 55"/>
                <a:gd name="T4" fmla="*/ 29 w 89"/>
                <a:gd name="T5" fmla="*/ 12 h 55"/>
                <a:gd name="T6" fmla="*/ 31 w 89"/>
                <a:gd name="T7" fmla="*/ 9 h 55"/>
                <a:gd name="T8" fmla="*/ 45 w 89"/>
                <a:gd name="T9" fmla="*/ 0 h 55"/>
                <a:gd name="T10" fmla="*/ 58 w 89"/>
                <a:gd name="T11" fmla="*/ 8 h 55"/>
                <a:gd name="T12" fmla="*/ 61 w 89"/>
                <a:gd name="T13" fmla="*/ 11 h 55"/>
                <a:gd name="T14" fmla="*/ 77 w 89"/>
                <a:gd name="T15" fmla="*/ 28 h 55"/>
                <a:gd name="T16" fmla="*/ 79 w 89"/>
                <a:gd name="T17" fmla="*/ 29 h 55"/>
                <a:gd name="T18" fmla="*/ 88 w 89"/>
                <a:gd name="T19" fmla="*/ 43 h 55"/>
                <a:gd name="T20" fmla="*/ 75 w 89"/>
                <a:gd name="T21" fmla="*/ 55 h 55"/>
                <a:gd name="T22" fmla="*/ 46 w 89"/>
                <a:gd name="T23" fmla="*/ 55 h 55"/>
                <a:gd name="T24" fmla="*/ 16 w 89"/>
                <a:gd name="T25" fmla="*/ 55 h 55"/>
                <a:gd name="T26" fmla="*/ 1 w 89"/>
                <a:gd name="T27" fmla="*/ 44 h 55"/>
                <a:gd name="T28" fmla="*/ 13 w 89"/>
                <a:gd name="T29" fmla="*/ 28 h 55"/>
                <a:gd name="T30" fmla="*/ 13 w 89"/>
                <a:gd name="T31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9" h="55">
                  <a:moveTo>
                    <a:pt x="13" y="28"/>
                  </a:moveTo>
                  <a:cubicBezTo>
                    <a:pt x="11" y="23"/>
                    <a:pt x="12" y="18"/>
                    <a:pt x="16" y="14"/>
                  </a:cubicBezTo>
                  <a:cubicBezTo>
                    <a:pt x="20" y="10"/>
                    <a:pt x="24" y="10"/>
                    <a:pt x="29" y="12"/>
                  </a:cubicBezTo>
                  <a:cubicBezTo>
                    <a:pt x="30" y="11"/>
                    <a:pt x="30" y="10"/>
                    <a:pt x="31" y="9"/>
                  </a:cubicBezTo>
                  <a:cubicBezTo>
                    <a:pt x="34" y="3"/>
                    <a:pt x="38" y="0"/>
                    <a:pt x="45" y="0"/>
                  </a:cubicBezTo>
                  <a:cubicBezTo>
                    <a:pt x="50" y="0"/>
                    <a:pt x="55" y="3"/>
                    <a:pt x="58" y="8"/>
                  </a:cubicBezTo>
                  <a:cubicBezTo>
                    <a:pt x="59" y="9"/>
                    <a:pt x="60" y="10"/>
                    <a:pt x="61" y="11"/>
                  </a:cubicBezTo>
                  <a:cubicBezTo>
                    <a:pt x="73" y="12"/>
                    <a:pt x="77" y="16"/>
                    <a:pt x="77" y="28"/>
                  </a:cubicBezTo>
                  <a:cubicBezTo>
                    <a:pt x="77" y="28"/>
                    <a:pt x="78" y="29"/>
                    <a:pt x="79" y="29"/>
                  </a:cubicBezTo>
                  <a:cubicBezTo>
                    <a:pt x="86" y="31"/>
                    <a:pt x="89" y="37"/>
                    <a:pt x="88" y="43"/>
                  </a:cubicBezTo>
                  <a:cubicBezTo>
                    <a:pt x="87" y="50"/>
                    <a:pt x="82" y="55"/>
                    <a:pt x="75" y="55"/>
                  </a:cubicBezTo>
                  <a:cubicBezTo>
                    <a:pt x="65" y="55"/>
                    <a:pt x="56" y="55"/>
                    <a:pt x="46" y="55"/>
                  </a:cubicBezTo>
                  <a:cubicBezTo>
                    <a:pt x="36" y="55"/>
                    <a:pt x="26" y="55"/>
                    <a:pt x="16" y="55"/>
                  </a:cubicBezTo>
                  <a:cubicBezTo>
                    <a:pt x="8" y="55"/>
                    <a:pt x="2" y="51"/>
                    <a:pt x="1" y="44"/>
                  </a:cubicBezTo>
                  <a:cubicBezTo>
                    <a:pt x="0" y="36"/>
                    <a:pt x="4" y="31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upo 48"/>
          <p:cNvGrpSpPr/>
          <p:nvPr/>
        </p:nvGrpSpPr>
        <p:grpSpPr>
          <a:xfrm>
            <a:off x="7310367" y="3373649"/>
            <a:ext cx="961992" cy="1035467"/>
            <a:chOff x="7482961" y="887792"/>
            <a:chExt cx="4312660" cy="4642049"/>
          </a:xfrm>
          <a:solidFill>
            <a:schemeClr val="accent4"/>
          </a:solidFill>
        </p:grpSpPr>
        <p:sp>
          <p:nvSpPr>
            <p:cNvPr id="50" name="Freeform 5"/>
            <p:cNvSpPr>
              <a:spLocks noEditPoints="1"/>
            </p:cNvSpPr>
            <p:nvPr/>
          </p:nvSpPr>
          <p:spPr bwMode="auto">
            <a:xfrm>
              <a:off x="7482961" y="1167388"/>
              <a:ext cx="4312660" cy="4362453"/>
            </a:xfrm>
            <a:custGeom>
              <a:avLst/>
              <a:gdLst>
                <a:gd name="T0" fmla="*/ 1092 w 1126"/>
                <a:gd name="T1" fmla="*/ 173 h 1139"/>
                <a:gd name="T2" fmla="*/ 578 w 1126"/>
                <a:gd name="T3" fmla="*/ 0 h 1139"/>
                <a:gd name="T4" fmla="*/ 546 w 1126"/>
                <a:gd name="T5" fmla="*/ 173 h 1139"/>
                <a:gd name="T6" fmla="*/ 511 w 1126"/>
                <a:gd name="T7" fmla="*/ 126 h 1139"/>
                <a:gd name="T8" fmla="*/ 67 w 1126"/>
                <a:gd name="T9" fmla="*/ 108 h 1139"/>
                <a:gd name="T10" fmla="*/ 67 w 1126"/>
                <a:gd name="T11" fmla="*/ 173 h 1139"/>
                <a:gd name="T12" fmla="*/ 33 w 1126"/>
                <a:gd name="T13" fmla="*/ 0 h 1139"/>
                <a:gd name="T14" fmla="*/ 0 w 1126"/>
                <a:gd name="T15" fmla="*/ 1139 h 1139"/>
                <a:gd name="T16" fmla="*/ 33 w 1126"/>
                <a:gd name="T17" fmla="*/ 1078 h 1139"/>
                <a:gd name="T18" fmla="*/ 546 w 1126"/>
                <a:gd name="T19" fmla="*/ 1139 h 1139"/>
                <a:gd name="T20" fmla="*/ 578 w 1126"/>
                <a:gd name="T21" fmla="*/ 1078 h 1139"/>
                <a:gd name="T22" fmla="*/ 1092 w 1126"/>
                <a:gd name="T23" fmla="*/ 1139 h 1139"/>
                <a:gd name="T24" fmla="*/ 1126 w 1126"/>
                <a:gd name="T25" fmla="*/ 0 h 1139"/>
                <a:gd name="T26" fmla="*/ 322 w 1126"/>
                <a:gd name="T27" fmla="*/ 126 h 1139"/>
                <a:gd name="T28" fmla="*/ 446 w 1126"/>
                <a:gd name="T29" fmla="*/ 173 h 1139"/>
                <a:gd name="T30" fmla="*/ 322 w 1126"/>
                <a:gd name="T31" fmla="*/ 126 h 1139"/>
                <a:gd name="T32" fmla="*/ 257 w 1126"/>
                <a:gd name="T33" fmla="*/ 126 h 1139"/>
                <a:gd name="T34" fmla="*/ 132 w 1126"/>
                <a:gd name="T35" fmla="*/ 173 h 1139"/>
                <a:gd name="T36" fmla="*/ 259 w 1126"/>
                <a:gd name="T37" fmla="*/ 1040 h 1139"/>
                <a:gd name="T38" fmla="*/ 138 w 1126"/>
                <a:gd name="T39" fmla="*/ 994 h 1139"/>
                <a:gd name="T40" fmla="*/ 259 w 1126"/>
                <a:gd name="T41" fmla="*/ 1040 h 1139"/>
                <a:gd name="T42" fmla="*/ 320 w 1126"/>
                <a:gd name="T43" fmla="*/ 1040 h 1139"/>
                <a:gd name="T44" fmla="*/ 440 w 1126"/>
                <a:gd name="T45" fmla="*/ 994 h 1139"/>
                <a:gd name="T46" fmla="*/ 546 w 1126"/>
                <a:gd name="T47" fmla="*/ 1040 h 1139"/>
                <a:gd name="T48" fmla="*/ 504 w 1126"/>
                <a:gd name="T49" fmla="*/ 994 h 1139"/>
                <a:gd name="T50" fmla="*/ 75 w 1126"/>
                <a:gd name="T51" fmla="*/ 977 h 1139"/>
                <a:gd name="T52" fmla="*/ 75 w 1126"/>
                <a:gd name="T53" fmla="*/ 1040 h 1139"/>
                <a:gd name="T54" fmla="*/ 33 w 1126"/>
                <a:gd name="T55" fmla="*/ 645 h 1139"/>
                <a:gd name="T56" fmla="*/ 546 w 1126"/>
                <a:gd name="T57" fmla="*/ 1040 h 1139"/>
                <a:gd name="T58" fmla="*/ 130 w 1126"/>
                <a:gd name="T59" fmla="*/ 557 h 1139"/>
                <a:gd name="T60" fmla="*/ 257 w 1126"/>
                <a:gd name="T61" fmla="*/ 607 h 1139"/>
                <a:gd name="T62" fmla="*/ 322 w 1126"/>
                <a:gd name="T63" fmla="*/ 607 h 1139"/>
                <a:gd name="T64" fmla="*/ 448 w 1126"/>
                <a:gd name="T65" fmla="*/ 557 h 1139"/>
                <a:gd name="T66" fmla="*/ 322 w 1126"/>
                <a:gd name="T67" fmla="*/ 607 h 1139"/>
                <a:gd name="T68" fmla="*/ 513 w 1126"/>
                <a:gd name="T69" fmla="*/ 607 h 1139"/>
                <a:gd name="T70" fmla="*/ 513 w 1126"/>
                <a:gd name="T71" fmla="*/ 540 h 1139"/>
                <a:gd name="T72" fmla="*/ 65 w 1126"/>
                <a:gd name="T73" fmla="*/ 557 h 1139"/>
                <a:gd name="T74" fmla="*/ 33 w 1126"/>
                <a:gd name="T75" fmla="*/ 607 h 1139"/>
                <a:gd name="T76" fmla="*/ 546 w 1126"/>
                <a:gd name="T77" fmla="*/ 212 h 1139"/>
                <a:gd name="T78" fmla="*/ 804 w 1126"/>
                <a:gd name="T79" fmla="*/ 1040 h 1139"/>
                <a:gd name="T80" fmla="*/ 682 w 1126"/>
                <a:gd name="T81" fmla="*/ 992 h 1139"/>
                <a:gd name="T82" fmla="*/ 804 w 1126"/>
                <a:gd name="T83" fmla="*/ 1040 h 1139"/>
                <a:gd name="T84" fmla="*/ 867 w 1126"/>
                <a:gd name="T85" fmla="*/ 1040 h 1139"/>
                <a:gd name="T86" fmla="*/ 990 w 1126"/>
                <a:gd name="T87" fmla="*/ 992 h 1139"/>
                <a:gd name="T88" fmla="*/ 1092 w 1126"/>
                <a:gd name="T89" fmla="*/ 1040 h 1139"/>
                <a:gd name="T90" fmla="*/ 1055 w 1126"/>
                <a:gd name="T91" fmla="*/ 992 h 1139"/>
                <a:gd name="T92" fmla="*/ 617 w 1126"/>
                <a:gd name="T93" fmla="*/ 975 h 1139"/>
                <a:gd name="T94" fmla="*/ 617 w 1126"/>
                <a:gd name="T95" fmla="*/ 1040 h 1139"/>
                <a:gd name="T96" fmla="*/ 578 w 1126"/>
                <a:gd name="T97" fmla="*/ 645 h 1139"/>
                <a:gd name="T98" fmla="*/ 1092 w 1126"/>
                <a:gd name="T99" fmla="*/ 1040 h 1139"/>
                <a:gd name="T100" fmla="*/ 684 w 1126"/>
                <a:gd name="T101" fmla="*/ 559 h 1139"/>
                <a:gd name="T102" fmla="*/ 804 w 1126"/>
                <a:gd name="T103" fmla="*/ 607 h 1139"/>
                <a:gd name="T104" fmla="*/ 867 w 1126"/>
                <a:gd name="T105" fmla="*/ 607 h 1139"/>
                <a:gd name="T106" fmla="*/ 988 w 1126"/>
                <a:gd name="T107" fmla="*/ 559 h 1139"/>
                <a:gd name="T108" fmla="*/ 867 w 1126"/>
                <a:gd name="T109" fmla="*/ 607 h 1139"/>
                <a:gd name="T110" fmla="*/ 1051 w 1126"/>
                <a:gd name="T111" fmla="*/ 607 h 1139"/>
                <a:gd name="T112" fmla="*/ 1051 w 1126"/>
                <a:gd name="T113" fmla="*/ 542 h 1139"/>
                <a:gd name="T114" fmla="*/ 619 w 1126"/>
                <a:gd name="T115" fmla="*/ 559 h 1139"/>
                <a:gd name="T116" fmla="*/ 578 w 1126"/>
                <a:gd name="T117" fmla="*/ 607 h 1139"/>
                <a:gd name="T118" fmla="*/ 1092 w 1126"/>
                <a:gd name="T119" fmla="*/ 212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26" h="1139">
                  <a:moveTo>
                    <a:pt x="1092" y="0"/>
                  </a:moveTo>
                  <a:lnTo>
                    <a:pt x="1092" y="173"/>
                  </a:lnTo>
                  <a:lnTo>
                    <a:pt x="578" y="173"/>
                  </a:lnTo>
                  <a:lnTo>
                    <a:pt x="578" y="0"/>
                  </a:lnTo>
                  <a:lnTo>
                    <a:pt x="546" y="0"/>
                  </a:lnTo>
                  <a:lnTo>
                    <a:pt x="546" y="173"/>
                  </a:lnTo>
                  <a:lnTo>
                    <a:pt x="511" y="173"/>
                  </a:lnTo>
                  <a:lnTo>
                    <a:pt x="511" y="126"/>
                  </a:lnTo>
                  <a:lnTo>
                    <a:pt x="511" y="108"/>
                  </a:lnTo>
                  <a:lnTo>
                    <a:pt x="67" y="108"/>
                  </a:lnTo>
                  <a:lnTo>
                    <a:pt x="67" y="126"/>
                  </a:lnTo>
                  <a:lnTo>
                    <a:pt x="67" y="173"/>
                  </a:lnTo>
                  <a:lnTo>
                    <a:pt x="33" y="173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1139"/>
                  </a:lnTo>
                  <a:lnTo>
                    <a:pt x="33" y="1139"/>
                  </a:lnTo>
                  <a:lnTo>
                    <a:pt x="33" y="1078"/>
                  </a:lnTo>
                  <a:lnTo>
                    <a:pt x="546" y="1078"/>
                  </a:lnTo>
                  <a:lnTo>
                    <a:pt x="546" y="1139"/>
                  </a:lnTo>
                  <a:lnTo>
                    <a:pt x="578" y="1139"/>
                  </a:lnTo>
                  <a:lnTo>
                    <a:pt x="578" y="1078"/>
                  </a:lnTo>
                  <a:lnTo>
                    <a:pt x="1092" y="1078"/>
                  </a:lnTo>
                  <a:lnTo>
                    <a:pt x="1092" y="1139"/>
                  </a:lnTo>
                  <a:lnTo>
                    <a:pt x="1126" y="1139"/>
                  </a:lnTo>
                  <a:lnTo>
                    <a:pt x="1126" y="0"/>
                  </a:lnTo>
                  <a:lnTo>
                    <a:pt x="1092" y="0"/>
                  </a:lnTo>
                  <a:close/>
                  <a:moveTo>
                    <a:pt x="322" y="126"/>
                  </a:moveTo>
                  <a:lnTo>
                    <a:pt x="446" y="126"/>
                  </a:lnTo>
                  <a:lnTo>
                    <a:pt x="446" y="173"/>
                  </a:lnTo>
                  <a:lnTo>
                    <a:pt x="322" y="173"/>
                  </a:lnTo>
                  <a:lnTo>
                    <a:pt x="322" y="126"/>
                  </a:lnTo>
                  <a:close/>
                  <a:moveTo>
                    <a:pt x="132" y="126"/>
                  </a:moveTo>
                  <a:lnTo>
                    <a:pt x="257" y="126"/>
                  </a:lnTo>
                  <a:lnTo>
                    <a:pt x="257" y="173"/>
                  </a:lnTo>
                  <a:lnTo>
                    <a:pt x="132" y="173"/>
                  </a:lnTo>
                  <a:lnTo>
                    <a:pt x="132" y="126"/>
                  </a:lnTo>
                  <a:close/>
                  <a:moveTo>
                    <a:pt x="259" y="1040"/>
                  </a:moveTo>
                  <a:lnTo>
                    <a:pt x="138" y="1040"/>
                  </a:lnTo>
                  <a:lnTo>
                    <a:pt x="138" y="994"/>
                  </a:lnTo>
                  <a:lnTo>
                    <a:pt x="259" y="994"/>
                  </a:lnTo>
                  <a:lnTo>
                    <a:pt x="259" y="1040"/>
                  </a:lnTo>
                  <a:close/>
                  <a:moveTo>
                    <a:pt x="440" y="1040"/>
                  </a:moveTo>
                  <a:lnTo>
                    <a:pt x="320" y="1040"/>
                  </a:lnTo>
                  <a:lnTo>
                    <a:pt x="320" y="994"/>
                  </a:lnTo>
                  <a:lnTo>
                    <a:pt x="440" y="994"/>
                  </a:lnTo>
                  <a:lnTo>
                    <a:pt x="440" y="1040"/>
                  </a:lnTo>
                  <a:close/>
                  <a:moveTo>
                    <a:pt x="546" y="1040"/>
                  </a:moveTo>
                  <a:lnTo>
                    <a:pt x="504" y="1040"/>
                  </a:lnTo>
                  <a:lnTo>
                    <a:pt x="504" y="994"/>
                  </a:lnTo>
                  <a:lnTo>
                    <a:pt x="504" y="977"/>
                  </a:lnTo>
                  <a:lnTo>
                    <a:pt x="75" y="977"/>
                  </a:lnTo>
                  <a:lnTo>
                    <a:pt x="75" y="994"/>
                  </a:lnTo>
                  <a:lnTo>
                    <a:pt x="75" y="1040"/>
                  </a:lnTo>
                  <a:lnTo>
                    <a:pt x="33" y="1040"/>
                  </a:lnTo>
                  <a:lnTo>
                    <a:pt x="33" y="645"/>
                  </a:lnTo>
                  <a:lnTo>
                    <a:pt x="546" y="645"/>
                  </a:lnTo>
                  <a:lnTo>
                    <a:pt x="546" y="1040"/>
                  </a:lnTo>
                  <a:close/>
                  <a:moveTo>
                    <a:pt x="130" y="607"/>
                  </a:moveTo>
                  <a:lnTo>
                    <a:pt x="130" y="557"/>
                  </a:lnTo>
                  <a:lnTo>
                    <a:pt x="257" y="557"/>
                  </a:lnTo>
                  <a:lnTo>
                    <a:pt x="257" y="607"/>
                  </a:lnTo>
                  <a:lnTo>
                    <a:pt x="130" y="607"/>
                  </a:lnTo>
                  <a:close/>
                  <a:moveTo>
                    <a:pt x="322" y="607"/>
                  </a:moveTo>
                  <a:lnTo>
                    <a:pt x="322" y="557"/>
                  </a:lnTo>
                  <a:lnTo>
                    <a:pt x="448" y="557"/>
                  </a:lnTo>
                  <a:lnTo>
                    <a:pt x="448" y="607"/>
                  </a:lnTo>
                  <a:lnTo>
                    <a:pt x="322" y="607"/>
                  </a:lnTo>
                  <a:close/>
                  <a:moveTo>
                    <a:pt x="546" y="607"/>
                  </a:moveTo>
                  <a:lnTo>
                    <a:pt x="513" y="607"/>
                  </a:lnTo>
                  <a:lnTo>
                    <a:pt x="513" y="557"/>
                  </a:lnTo>
                  <a:lnTo>
                    <a:pt x="513" y="540"/>
                  </a:lnTo>
                  <a:lnTo>
                    <a:pt x="65" y="540"/>
                  </a:lnTo>
                  <a:lnTo>
                    <a:pt x="65" y="557"/>
                  </a:lnTo>
                  <a:lnTo>
                    <a:pt x="65" y="607"/>
                  </a:lnTo>
                  <a:lnTo>
                    <a:pt x="33" y="607"/>
                  </a:lnTo>
                  <a:lnTo>
                    <a:pt x="33" y="212"/>
                  </a:lnTo>
                  <a:lnTo>
                    <a:pt x="546" y="212"/>
                  </a:lnTo>
                  <a:lnTo>
                    <a:pt x="546" y="607"/>
                  </a:lnTo>
                  <a:close/>
                  <a:moveTo>
                    <a:pt x="804" y="1040"/>
                  </a:moveTo>
                  <a:lnTo>
                    <a:pt x="682" y="1040"/>
                  </a:lnTo>
                  <a:lnTo>
                    <a:pt x="682" y="992"/>
                  </a:lnTo>
                  <a:lnTo>
                    <a:pt x="804" y="992"/>
                  </a:lnTo>
                  <a:lnTo>
                    <a:pt x="804" y="1040"/>
                  </a:lnTo>
                  <a:close/>
                  <a:moveTo>
                    <a:pt x="990" y="1040"/>
                  </a:moveTo>
                  <a:lnTo>
                    <a:pt x="867" y="1040"/>
                  </a:lnTo>
                  <a:lnTo>
                    <a:pt x="867" y="992"/>
                  </a:lnTo>
                  <a:lnTo>
                    <a:pt x="990" y="992"/>
                  </a:lnTo>
                  <a:lnTo>
                    <a:pt x="990" y="1040"/>
                  </a:lnTo>
                  <a:close/>
                  <a:moveTo>
                    <a:pt x="1092" y="1040"/>
                  </a:moveTo>
                  <a:lnTo>
                    <a:pt x="1055" y="1040"/>
                  </a:lnTo>
                  <a:lnTo>
                    <a:pt x="1055" y="992"/>
                  </a:lnTo>
                  <a:lnTo>
                    <a:pt x="1055" y="975"/>
                  </a:lnTo>
                  <a:lnTo>
                    <a:pt x="617" y="975"/>
                  </a:lnTo>
                  <a:lnTo>
                    <a:pt x="617" y="992"/>
                  </a:lnTo>
                  <a:lnTo>
                    <a:pt x="617" y="1040"/>
                  </a:lnTo>
                  <a:lnTo>
                    <a:pt x="578" y="1040"/>
                  </a:lnTo>
                  <a:lnTo>
                    <a:pt x="578" y="645"/>
                  </a:lnTo>
                  <a:lnTo>
                    <a:pt x="1092" y="645"/>
                  </a:lnTo>
                  <a:lnTo>
                    <a:pt x="1092" y="1040"/>
                  </a:lnTo>
                  <a:close/>
                  <a:moveTo>
                    <a:pt x="684" y="607"/>
                  </a:moveTo>
                  <a:lnTo>
                    <a:pt x="684" y="559"/>
                  </a:lnTo>
                  <a:lnTo>
                    <a:pt x="804" y="559"/>
                  </a:lnTo>
                  <a:lnTo>
                    <a:pt x="804" y="607"/>
                  </a:lnTo>
                  <a:lnTo>
                    <a:pt x="684" y="607"/>
                  </a:lnTo>
                  <a:close/>
                  <a:moveTo>
                    <a:pt x="867" y="607"/>
                  </a:moveTo>
                  <a:lnTo>
                    <a:pt x="867" y="559"/>
                  </a:lnTo>
                  <a:lnTo>
                    <a:pt x="988" y="559"/>
                  </a:lnTo>
                  <a:lnTo>
                    <a:pt x="988" y="607"/>
                  </a:lnTo>
                  <a:lnTo>
                    <a:pt x="867" y="607"/>
                  </a:lnTo>
                  <a:close/>
                  <a:moveTo>
                    <a:pt x="1092" y="607"/>
                  </a:moveTo>
                  <a:lnTo>
                    <a:pt x="1051" y="607"/>
                  </a:lnTo>
                  <a:lnTo>
                    <a:pt x="1051" y="559"/>
                  </a:lnTo>
                  <a:lnTo>
                    <a:pt x="1051" y="542"/>
                  </a:lnTo>
                  <a:lnTo>
                    <a:pt x="619" y="542"/>
                  </a:lnTo>
                  <a:lnTo>
                    <a:pt x="619" y="559"/>
                  </a:lnTo>
                  <a:lnTo>
                    <a:pt x="619" y="607"/>
                  </a:lnTo>
                  <a:lnTo>
                    <a:pt x="578" y="607"/>
                  </a:lnTo>
                  <a:lnTo>
                    <a:pt x="578" y="212"/>
                  </a:lnTo>
                  <a:lnTo>
                    <a:pt x="1092" y="212"/>
                  </a:lnTo>
                  <a:lnTo>
                    <a:pt x="1092" y="60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6"/>
            <p:cNvSpPr>
              <a:spLocks/>
            </p:cNvSpPr>
            <p:nvPr/>
          </p:nvSpPr>
          <p:spPr bwMode="auto">
            <a:xfrm>
              <a:off x="7892780" y="3863759"/>
              <a:ext cx="1352016" cy="972838"/>
            </a:xfrm>
            <a:custGeom>
              <a:avLst/>
              <a:gdLst>
                <a:gd name="T0" fmla="*/ 169 w 353"/>
                <a:gd name="T1" fmla="*/ 128 h 254"/>
                <a:gd name="T2" fmla="*/ 182 w 353"/>
                <a:gd name="T3" fmla="*/ 128 h 254"/>
                <a:gd name="T4" fmla="*/ 182 w 353"/>
                <a:gd name="T5" fmla="*/ 254 h 254"/>
                <a:gd name="T6" fmla="*/ 353 w 353"/>
                <a:gd name="T7" fmla="*/ 254 h 254"/>
                <a:gd name="T8" fmla="*/ 353 w 353"/>
                <a:gd name="T9" fmla="*/ 128 h 254"/>
                <a:gd name="T10" fmla="*/ 284 w 353"/>
                <a:gd name="T11" fmla="*/ 128 h 254"/>
                <a:gd name="T12" fmla="*/ 284 w 353"/>
                <a:gd name="T13" fmla="*/ 0 h 254"/>
                <a:gd name="T14" fmla="*/ 113 w 353"/>
                <a:gd name="T15" fmla="*/ 0 h 254"/>
                <a:gd name="T16" fmla="*/ 113 w 353"/>
                <a:gd name="T17" fmla="*/ 128 h 254"/>
                <a:gd name="T18" fmla="*/ 106 w 353"/>
                <a:gd name="T19" fmla="*/ 128 h 254"/>
                <a:gd name="T20" fmla="*/ 106 w 353"/>
                <a:gd name="T21" fmla="*/ 53 h 254"/>
                <a:gd name="T22" fmla="*/ 6 w 353"/>
                <a:gd name="T23" fmla="*/ 53 h 254"/>
                <a:gd name="T24" fmla="*/ 6 w 353"/>
                <a:gd name="T25" fmla="*/ 128 h 254"/>
                <a:gd name="T26" fmla="*/ 0 w 353"/>
                <a:gd name="T27" fmla="*/ 128 h 254"/>
                <a:gd name="T28" fmla="*/ 0 w 353"/>
                <a:gd name="T29" fmla="*/ 254 h 254"/>
                <a:gd name="T30" fmla="*/ 169 w 353"/>
                <a:gd name="T31" fmla="*/ 254 h 254"/>
                <a:gd name="T32" fmla="*/ 169 w 353"/>
                <a:gd name="T33" fmla="*/ 12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3" h="254">
                  <a:moveTo>
                    <a:pt x="169" y="128"/>
                  </a:moveTo>
                  <a:lnTo>
                    <a:pt x="182" y="128"/>
                  </a:lnTo>
                  <a:lnTo>
                    <a:pt x="182" y="254"/>
                  </a:lnTo>
                  <a:lnTo>
                    <a:pt x="353" y="254"/>
                  </a:lnTo>
                  <a:lnTo>
                    <a:pt x="353" y="128"/>
                  </a:lnTo>
                  <a:lnTo>
                    <a:pt x="284" y="128"/>
                  </a:lnTo>
                  <a:lnTo>
                    <a:pt x="284" y="0"/>
                  </a:lnTo>
                  <a:lnTo>
                    <a:pt x="113" y="0"/>
                  </a:lnTo>
                  <a:lnTo>
                    <a:pt x="113" y="128"/>
                  </a:lnTo>
                  <a:lnTo>
                    <a:pt x="106" y="128"/>
                  </a:lnTo>
                  <a:lnTo>
                    <a:pt x="106" y="53"/>
                  </a:lnTo>
                  <a:lnTo>
                    <a:pt x="6" y="53"/>
                  </a:lnTo>
                  <a:lnTo>
                    <a:pt x="6" y="128"/>
                  </a:lnTo>
                  <a:lnTo>
                    <a:pt x="0" y="128"/>
                  </a:lnTo>
                  <a:lnTo>
                    <a:pt x="0" y="254"/>
                  </a:lnTo>
                  <a:lnTo>
                    <a:pt x="169" y="254"/>
                  </a:lnTo>
                  <a:lnTo>
                    <a:pt x="169" y="12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9918886" y="4097392"/>
              <a:ext cx="1532028" cy="739205"/>
            </a:xfrm>
            <a:custGeom>
              <a:avLst/>
              <a:gdLst>
                <a:gd name="T0" fmla="*/ 128 w 400"/>
                <a:gd name="T1" fmla="*/ 96 h 193"/>
                <a:gd name="T2" fmla="*/ 136 w 400"/>
                <a:gd name="T3" fmla="*/ 96 h 193"/>
                <a:gd name="T4" fmla="*/ 136 w 400"/>
                <a:gd name="T5" fmla="*/ 193 h 193"/>
                <a:gd name="T6" fmla="*/ 264 w 400"/>
                <a:gd name="T7" fmla="*/ 193 h 193"/>
                <a:gd name="T8" fmla="*/ 264 w 400"/>
                <a:gd name="T9" fmla="*/ 96 h 193"/>
                <a:gd name="T10" fmla="*/ 272 w 400"/>
                <a:gd name="T11" fmla="*/ 96 h 193"/>
                <a:gd name="T12" fmla="*/ 272 w 400"/>
                <a:gd name="T13" fmla="*/ 193 h 193"/>
                <a:gd name="T14" fmla="*/ 400 w 400"/>
                <a:gd name="T15" fmla="*/ 193 h 193"/>
                <a:gd name="T16" fmla="*/ 400 w 400"/>
                <a:gd name="T17" fmla="*/ 96 h 193"/>
                <a:gd name="T18" fmla="*/ 344 w 400"/>
                <a:gd name="T19" fmla="*/ 96 h 193"/>
                <a:gd name="T20" fmla="*/ 344 w 400"/>
                <a:gd name="T21" fmla="*/ 0 h 193"/>
                <a:gd name="T22" fmla="*/ 216 w 400"/>
                <a:gd name="T23" fmla="*/ 0 h 193"/>
                <a:gd name="T24" fmla="*/ 216 w 400"/>
                <a:gd name="T25" fmla="*/ 96 h 193"/>
                <a:gd name="T26" fmla="*/ 207 w 400"/>
                <a:gd name="T27" fmla="*/ 96 h 193"/>
                <a:gd name="T28" fmla="*/ 207 w 400"/>
                <a:gd name="T29" fmla="*/ 0 h 193"/>
                <a:gd name="T30" fmla="*/ 76 w 400"/>
                <a:gd name="T31" fmla="*/ 0 h 193"/>
                <a:gd name="T32" fmla="*/ 76 w 400"/>
                <a:gd name="T33" fmla="*/ 96 h 193"/>
                <a:gd name="T34" fmla="*/ 0 w 400"/>
                <a:gd name="T35" fmla="*/ 96 h 193"/>
                <a:gd name="T36" fmla="*/ 0 w 400"/>
                <a:gd name="T37" fmla="*/ 193 h 193"/>
                <a:gd name="T38" fmla="*/ 128 w 400"/>
                <a:gd name="T39" fmla="*/ 193 h 193"/>
                <a:gd name="T40" fmla="*/ 128 w 400"/>
                <a:gd name="T41" fmla="*/ 9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0" h="193">
                  <a:moveTo>
                    <a:pt x="128" y="96"/>
                  </a:moveTo>
                  <a:lnTo>
                    <a:pt x="136" y="96"/>
                  </a:lnTo>
                  <a:lnTo>
                    <a:pt x="136" y="193"/>
                  </a:lnTo>
                  <a:lnTo>
                    <a:pt x="264" y="193"/>
                  </a:lnTo>
                  <a:lnTo>
                    <a:pt x="264" y="96"/>
                  </a:lnTo>
                  <a:lnTo>
                    <a:pt x="272" y="96"/>
                  </a:lnTo>
                  <a:lnTo>
                    <a:pt x="272" y="193"/>
                  </a:lnTo>
                  <a:lnTo>
                    <a:pt x="400" y="193"/>
                  </a:lnTo>
                  <a:lnTo>
                    <a:pt x="400" y="96"/>
                  </a:lnTo>
                  <a:lnTo>
                    <a:pt x="344" y="96"/>
                  </a:lnTo>
                  <a:lnTo>
                    <a:pt x="344" y="0"/>
                  </a:lnTo>
                  <a:lnTo>
                    <a:pt x="216" y="0"/>
                  </a:lnTo>
                  <a:lnTo>
                    <a:pt x="216" y="96"/>
                  </a:lnTo>
                  <a:lnTo>
                    <a:pt x="207" y="96"/>
                  </a:lnTo>
                  <a:lnTo>
                    <a:pt x="207" y="0"/>
                  </a:lnTo>
                  <a:lnTo>
                    <a:pt x="76" y="0"/>
                  </a:lnTo>
                  <a:lnTo>
                    <a:pt x="76" y="96"/>
                  </a:lnTo>
                  <a:lnTo>
                    <a:pt x="0" y="96"/>
                  </a:lnTo>
                  <a:lnTo>
                    <a:pt x="0" y="193"/>
                  </a:lnTo>
                  <a:lnTo>
                    <a:pt x="128" y="193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7885120" y="2366200"/>
              <a:ext cx="1505219" cy="811975"/>
            </a:xfrm>
            <a:custGeom>
              <a:avLst/>
              <a:gdLst>
                <a:gd name="T0" fmla="*/ 142 w 393"/>
                <a:gd name="T1" fmla="*/ 107 h 212"/>
                <a:gd name="T2" fmla="*/ 154 w 393"/>
                <a:gd name="T3" fmla="*/ 107 h 212"/>
                <a:gd name="T4" fmla="*/ 154 w 393"/>
                <a:gd name="T5" fmla="*/ 212 h 212"/>
                <a:gd name="T6" fmla="*/ 280 w 393"/>
                <a:gd name="T7" fmla="*/ 212 h 212"/>
                <a:gd name="T8" fmla="*/ 295 w 393"/>
                <a:gd name="T9" fmla="*/ 212 h 212"/>
                <a:gd name="T10" fmla="*/ 393 w 393"/>
                <a:gd name="T11" fmla="*/ 212 h 212"/>
                <a:gd name="T12" fmla="*/ 393 w 393"/>
                <a:gd name="T13" fmla="*/ 72 h 212"/>
                <a:gd name="T14" fmla="*/ 280 w 393"/>
                <a:gd name="T15" fmla="*/ 72 h 212"/>
                <a:gd name="T16" fmla="*/ 280 w 393"/>
                <a:gd name="T17" fmla="*/ 107 h 212"/>
                <a:gd name="T18" fmla="*/ 270 w 393"/>
                <a:gd name="T19" fmla="*/ 107 h 212"/>
                <a:gd name="T20" fmla="*/ 270 w 393"/>
                <a:gd name="T21" fmla="*/ 0 h 212"/>
                <a:gd name="T22" fmla="*/ 127 w 393"/>
                <a:gd name="T23" fmla="*/ 0 h 212"/>
                <a:gd name="T24" fmla="*/ 127 w 393"/>
                <a:gd name="T25" fmla="*/ 107 h 212"/>
                <a:gd name="T26" fmla="*/ 119 w 393"/>
                <a:gd name="T27" fmla="*/ 107 h 212"/>
                <a:gd name="T28" fmla="*/ 119 w 393"/>
                <a:gd name="T29" fmla="*/ 28 h 212"/>
                <a:gd name="T30" fmla="*/ 14 w 393"/>
                <a:gd name="T31" fmla="*/ 28 h 212"/>
                <a:gd name="T32" fmla="*/ 14 w 393"/>
                <a:gd name="T33" fmla="*/ 107 h 212"/>
                <a:gd name="T34" fmla="*/ 0 w 393"/>
                <a:gd name="T35" fmla="*/ 107 h 212"/>
                <a:gd name="T36" fmla="*/ 0 w 393"/>
                <a:gd name="T37" fmla="*/ 212 h 212"/>
                <a:gd name="T38" fmla="*/ 142 w 393"/>
                <a:gd name="T39" fmla="*/ 212 h 212"/>
                <a:gd name="T40" fmla="*/ 142 w 393"/>
                <a:gd name="T41" fmla="*/ 10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3" h="212">
                  <a:moveTo>
                    <a:pt x="142" y="107"/>
                  </a:moveTo>
                  <a:lnTo>
                    <a:pt x="154" y="107"/>
                  </a:lnTo>
                  <a:lnTo>
                    <a:pt x="154" y="212"/>
                  </a:lnTo>
                  <a:lnTo>
                    <a:pt x="280" y="212"/>
                  </a:lnTo>
                  <a:lnTo>
                    <a:pt x="295" y="212"/>
                  </a:lnTo>
                  <a:lnTo>
                    <a:pt x="393" y="212"/>
                  </a:lnTo>
                  <a:lnTo>
                    <a:pt x="393" y="72"/>
                  </a:lnTo>
                  <a:lnTo>
                    <a:pt x="280" y="72"/>
                  </a:lnTo>
                  <a:lnTo>
                    <a:pt x="280" y="107"/>
                  </a:lnTo>
                  <a:lnTo>
                    <a:pt x="270" y="107"/>
                  </a:lnTo>
                  <a:lnTo>
                    <a:pt x="270" y="0"/>
                  </a:lnTo>
                  <a:lnTo>
                    <a:pt x="127" y="0"/>
                  </a:lnTo>
                  <a:lnTo>
                    <a:pt x="127" y="107"/>
                  </a:lnTo>
                  <a:lnTo>
                    <a:pt x="119" y="107"/>
                  </a:lnTo>
                  <a:lnTo>
                    <a:pt x="119" y="28"/>
                  </a:lnTo>
                  <a:lnTo>
                    <a:pt x="14" y="28"/>
                  </a:lnTo>
                  <a:lnTo>
                    <a:pt x="14" y="107"/>
                  </a:lnTo>
                  <a:lnTo>
                    <a:pt x="0" y="107"/>
                  </a:lnTo>
                  <a:lnTo>
                    <a:pt x="0" y="212"/>
                  </a:lnTo>
                  <a:lnTo>
                    <a:pt x="142" y="212"/>
                  </a:lnTo>
                  <a:lnTo>
                    <a:pt x="142" y="10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9"/>
            <p:cNvSpPr>
              <a:spLocks noChangeArrowheads="1"/>
            </p:cNvSpPr>
            <p:nvPr/>
          </p:nvSpPr>
          <p:spPr bwMode="auto">
            <a:xfrm>
              <a:off x="10953005" y="2695586"/>
              <a:ext cx="482589" cy="482589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"/>
            <p:cNvSpPr>
              <a:spLocks noEditPoints="1"/>
            </p:cNvSpPr>
            <p:nvPr/>
          </p:nvSpPr>
          <p:spPr bwMode="auto">
            <a:xfrm>
              <a:off x="9926546" y="2473442"/>
              <a:ext cx="1003479" cy="704733"/>
            </a:xfrm>
            <a:custGeom>
              <a:avLst/>
              <a:gdLst>
                <a:gd name="T0" fmla="*/ 128 w 262"/>
                <a:gd name="T1" fmla="*/ 184 h 184"/>
                <a:gd name="T2" fmla="*/ 134 w 262"/>
                <a:gd name="T3" fmla="*/ 184 h 184"/>
                <a:gd name="T4" fmla="*/ 159 w 262"/>
                <a:gd name="T5" fmla="*/ 184 h 184"/>
                <a:gd name="T6" fmla="*/ 262 w 262"/>
                <a:gd name="T7" fmla="*/ 184 h 184"/>
                <a:gd name="T8" fmla="*/ 262 w 262"/>
                <a:gd name="T9" fmla="*/ 88 h 184"/>
                <a:gd name="T10" fmla="*/ 235 w 262"/>
                <a:gd name="T11" fmla="*/ 88 h 184"/>
                <a:gd name="T12" fmla="*/ 235 w 262"/>
                <a:gd name="T13" fmla="*/ 0 h 184"/>
                <a:gd name="T14" fmla="*/ 117 w 262"/>
                <a:gd name="T15" fmla="*/ 0 h 184"/>
                <a:gd name="T16" fmla="*/ 117 w 262"/>
                <a:gd name="T17" fmla="*/ 88 h 184"/>
                <a:gd name="T18" fmla="*/ 107 w 262"/>
                <a:gd name="T19" fmla="*/ 88 h 184"/>
                <a:gd name="T20" fmla="*/ 107 w 262"/>
                <a:gd name="T21" fmla="*/ 25 h 184"/>
                <a:gd name="T22" fmla="*/ 23 w 262"/>
                <a:gd name="T23" fmla="*/ 25 h 184"/>
                <a:gd name="T24" fmla="*/ 23 w 262"/>
                <a:gd name="T25" fmla="*/ 88 h 184"/>
                <a:gd name="T26" fmla="*/ 0 w 262"/>
                <a:gd name="T27" fmla="*/ 88 h 184"/>
                <a:gd name="T28" fmla="*/ 0 w 262"/>
                <a:gd name="T29" fmla="*/ 184 h 184"/>
                <a:gd name="T30" fmla="*/ 74 w 262"/>
                <a:gd name="T31" fmla="*/ 184 h 184"/>
                <a:gd name="T32" fmla="*/ 128 w 262"/>
                <a:gd name="T33" fmla="*/ 184 h 184"/>
                <a:gd name="T34" fmla="*/ 128 w 262"/>
                <a:gd name="T35" fmla="*/ 88 h 184"/>
                <a:gd name="T36" fmla="*/ 134 w 262"/>
                <a:gd name="T37" fmla="*/ 88 h 184"/>
                <a:gd name="T38" fmla="*/ 134 w 262"/>
                <a:gd name="T39" fmla="*/ 119 h 184"/>
                <a:gd name="T40" fmla="*/ 128 w 262"/>
                <a:gd name="T41" fmla="*/ 119 h 184"/>
                <a:gd name="T42" fmla="*/ 128 w 262"/>
                <a:gd name="T43" fmla="*/ 8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2" h="184">
                  <a:moveTo>
                    <a:pt x="128" y="184"/>
                  </a:moveTo>
                  <a:lnTo>
                    <a:pt x="134" y="184"/>
                  </a:lnTo>
                  <a:lnTo>
                    <a:pt x="159" y="184"/>
                  </a:lnTo>
                  <a:lnTo>
                    <a:pt x="262" y="184"/>
                  </a:lnTo>
                  <a:lnTo>
                    <a:pt x="262" y="88"/>
                  </a:lnTo>
                  <a:lnTo>
                    <a:pt x="235" y="88"/>
                  </a:lnTo>
                  <a:lnTo>
                    <a:pt x="235" y="0"/>
                  </a:lnTo>
                  <a:lnTo>
                    <a:pt x="117" y="0"/>
                  </a:lnTo>
                  <a:lnTo>
                    <a:pt x="117" y="88"/>
                  </a:lnTo>
                  <a:lnTo>
                    <a:pt x="107" y="88"/>
                  </a:lnTo>
                  <a:lnTo>
                    <a:pt x="107" y="25"/>
                  </a:lnTo>
                  <a:lnTo>
                    <a:pt x="23" y="25"/>
                  </a:lnTo>
                  <a:lnTo>
                    <a:pt x="23" y="88"/>
                  </a:lnTo>
                  <a:lnTo>
                    <a:pt x="0" y="88"/>
                  </a:lnTo>
                  <a:lnTo>
                    <a:pt x="0" y="184"/>
                  </a:lnTo>
                  <a:lnTo>
                    <a:pt x="74" y="184"/>
                  </a:lnTo>
                  <a:lnTo>
                    <a:pt x="128" y="184"/>
                  </a:lnTo>
                  <a:close/>
                  <a:moveTo>
                    <a:pt x="128" y="88"/>
                  </a:moveTo>
                  <a:lnTo>
                    <a:pt x="134" y="88"/>
                  </a:lnTo>
                  <a:lnTo>
                    <a:pt x="134" y="119"/>
                  </a:lnTo>
                  <a:lnTo>
                    <a:pt x="128" y="119"/>
                  </a:lnTo>
                  <a:lnTo>
                    <a:pt x="128" y="8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7850648" y="952904"/>
              <a:ext cx="394499" cy="5630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auto">
            <a:xfrm>
              <a:off x="8268127" y="991205"/>
              <a:ext cx="1106892" cy="524721"/>
            </a:xfrm>
            <a:custGeom>
              <a:avLst/>
              <a:gdLst>
                <a:gd name="T0" fmla="*/ 88 w 289"/>
                <a:gd name="T1" fmla="*/ 137 h 137"/>
                <a:gd name="T2" fmla="*/ 178 w 289"/>
                <a:gd name="T3" fmla="*/ 137 h 137"/>
                <a:gd name="T4" fmla="*/ 193 w 289"/>
                <a:gd name="T5" fmla="*/ 137 h 137"/>
                <a:gd name="T6" fmla="*/ 289 w 289"/>
                <a:gd name="T7" fmla="*/ 137 h 137"/>
                <a:gd name="T8" fmla="*/ 289 w 289"/>
                <a:gd name="T9" fmla="*/ 0 h 137"/>
                <a:gd name="T10" fmla="*/ 178 w 289"/>
                <a:gd name="T11" fmla="*/ 0 h 137"/>
                <a:gd name="T12" fmla="*/ 178 w 289"/>
                <a:gd name="T13" fmla="*/ 34 h 137"/>
                <a:gd name="T14" fmla="*/ 88 w 289"/>
                <a:gd name="T15" fmla="*/ 34 h 137"/>
                <a:gd name="T16" fmla="*/ 88 w 289"/>
                <a:gd name="T17" fmla="*/ 11 h 137"/>
                <a:gd name="T18" fmla="*/ 0 w 289"/>
                <a:gd name="T19" fmla="*/ 11 h 137"/>
                <a:gd name="T20" fmla="*/ 0 w 289"/>
                <a:gd name="T21" fmla="*/ 137 h 137"/>
                <a:gd name="T22" fmla="*/ 54 w 289"/>
                <a:gd name="T23" fmla="*/ 137 h 137"/>
                <a:gd name="T24" fmla="*/ 88 w 289"/>
                <a:gd name="T25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9" h="137">
                  <a:moveTo>
                    <a:pt x="88" y="137"/>
                  </a:moveTo>
                  <a:lnTo>
                    <a:pt x="178" y="137"/>
                  </a:lnTo>
                  <a:lnTo>
                    <a:pt x="193" y="137"/>
                  </a:lnTo>
                  <a:lnTo>
                    <a:pt x="289" y="137"/>
                  </a:lnTo>
                  <a:lnTo>
                    <a:pt x="289" y="0"/>
                  </a:lnTo>
                  <a:lnTo>
                    <a:pt x="178" y="0"/>
                  </a:lnTo>
                  <a:lnTo>
                    <a:pt x="178" y="34"/>
                  </a:lnTo>
                  <a:lnTo>
                    <a:pt x="88" y="34"/>
                  </a:lnTo>
                  <a:lnTo>
                    <a:pt x="88" y="11"/>
                  </a:lnTo>
                  <a:lnTo>
                    <a:pt x="0" y="11"/>
                  </a:lnTo>
                  <a:lnTo>
                    <a:pt x="0" y="137"/>
                  </a:lnTo>
                  <a:lnTo>
                    <a:pt x="54" y="137"/>
                  </a:lnTo>
                  <a:lnTo>
                    <a:pt x="88" y="1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10979817" y="1401022"/>
              <a:ext cx="383007" cy="371518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4"/>
            <p:cNvSpPr>
              <a:spLocks noEditPoints="1"/>
            </p:cNvSpPr>
            <p:nvPr/>
          </p:nvSpPr>
          <p:spPr bwMode="auto">
            <a:xfrm>
              <a:off x="9830796" y="887792"/>
              <a:ext cx="1129872" cy="884748"/>
            </a:xfrm>
            <a:custGeom>
              <a:avLst/>
              <a:gdLst>
                <a:gd name="T0" fmla="*/ 143 w 295"/>
                <a:gd name="T1" fmla="*/ 231 h 231"/>
                <a:gd name="T2" fmla="*/ 151 w 295"/>
                <a:gd name="T3" fmla="*/ 231 h 231"/>
                <a:gd name="T4" fmla="*/ 186 w 295"/>
                <a:gd name="T5" fmla="*/ 231 h 231"/>
                <a:gd name="T6" fmla="*/ 295 w 295"/>
                <a:gd name="T7" fmla="*/ 231 h 231"/>
                <a:gd name="T8" fmla="*/ 295 w 295"/>
                <a:gd name="T9" fmla="*/ 124 h 231"/>
                <a:gd name="T10" fmla="*/ 264 w 295"/>
                <a:gd name="T11" fmla="*/ 124 h 231"/>
                <a:gd name="T12" fmla="*/ 264 w 295"/>
                <a:gd name="T13" fmla="*/ 0 h 231"/>
                <a:gd name="T14" fmla="*/ 130 w 295"/>
                <a:gd name="T15" fmla="*/ 0 h 231"/>
                <a:gd name="T16" fmla="*/ 130 w 295"/>
                <a:gd name="T17" fmla="*/ 124 h 231"/>
                <a:gd name="T18" fmla="*/ 124 w 295"/>
                <a:gd name="T19" fmla="*/ 124 h 231"/>
                <a:gd name="T20" fmla="*/ 124 w 295"/>
                <a:gd name="T21" fmla="*/ 54 h 231"/>
                <a:gd name="T22" fmla="*/ 29 w 295"/>
                <a:gd name="T23" fmla="*/ 54 h 231"/>
                <a:gd name="T24" fmla="*/ 29 w 295"/>
                <a:gd name="T25" fmla="*/ 124 h 231"/>
                <a:gd name="T26" fmla="*/ 0 w 295"/>
                <a:gd name="T27" fmla="*/ 124 h 231"/>
                <a:gd name="T28" fmla="*/ 0 w 295"/>
                <a:gd name="T29" fmla="*/ 231 h 231"/>
                <a:gd name="T30" fmla="*/ 82 w 295"/>
                <a:gd name="T31" fmla="*/ 231 h 231"/>
                <a:gd name="T32" fmla="*/ 143 w 295"/>
                <a:gd name="T33" fmla="*/ 231 h 231"/>
                <a:gd name="T34" fmla="*/ 143 w 295"/>
                <a:gd name="T35" fmla="*/ 124 h 231"/>
                <a:gd name="T36" fmla="*/ 151 w 295"/>
                <a:gd name="T37" fmla="*/ 124 h 231"/>
                <a:gd name="T38" fmla="*/ 151 w 295"/>
                <a:gd name="T39" fmla="*/ 136 h 231"/>
                <a:gd name="T40" fmla="*/ 143 w 295"/>
                <a:gd name="T41" fmla="*/ 136 h 231"/>
                <a:gd name="T42" fmla="*/ 143 w 295"/>
                <a:gd name="T43" fmla="*/ 124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5" h="231">
                  <a:moveTo>
                    <a:pt x="143" y="231"/>
                  </a:moveTo>
                  <a:lnTo>
                    <a:pt x="151" y="231"/>
                  </a:lnTo>
                  <a:lnTo>
                    <a:pt x="186" y="231"/>
                  </a:lnTo>
                  <a:lnTo>
                    <a:pt x="295" y="231"/>
                  </a:lnTo>
                  <a:lnTo>
                    <a:pt x="295" y="124"/>
                  </a:lnTo>
                  <a:lnTo>
                    <a:pt x="264" y="124"/>
                  </a:lnTo>
                  <a:lnTo>
                    <a:pt x="264" y="0"/>
                  </a:lnTo>
                  <a:lnTo>
                    <a:pt x="130" y="0"/>
                  </a:lnTo>
                  <a:lnTo>
                    <a:pt x="130" y="124"/>
                  </a:lnTo>
                  <a:lnTo>
                    <a:pt x="124" y="124"/>
                  </a:lnTo>
                  <a:lnTo>
                    <a:pt x="124" y="54"/>
                  </a:lnTo>
                  <a:lnTo>
                    <a:pt x="29" y="54"/>
                  </a:lnTo>
                  <a:lnTo>
                    <a:pt x="29" y="124"/>
                  </a:lnTo>
                  <a:lnTo>
                    <a:pt x="0" y="124"/>
                  </a:lnTo>
                  <a:lnTo>
                    <a:pt x="0" y="231"/>
                  </a:lnTo>
                  <a:lnTo>
                    <a:pt x="82" y="231"/>
                  </a:lnTo>
                  <a:lnTo>
                    <a:pt x="143" y="231"/>
                  </a:lnTo>
                  <a:close/>
                  <a:moveTo>
                    <a:pt x="143" y="124"/>
                  </a:moveTo>
                  <a:lnTo>
                    <a:pt x="151" y="124"/>
                  </a:lnTo>
                  <a:lnTo>
                    <a:pt x="151" y="136"/>
                  </a:lnTo>
                  <a:lnTo>
                    <a:pt x="143" y="136"/>
                  </a:lnTo>
                  <a:lnTo>
                    <a:pt x="143" y="12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" name="Grupo 59"/>
          <p:cNvGrpSpPr/>
          <p:nvPr/>
        </p:nvGrpSpPr>
        <p:grpSpPr>
          <a:xfrm>
            <a:off x="5719573" y="3513762"/>
            <a:ext cx="763468" cy="849220"/>
            <a:chOff x="13281353" y="3046412"/>
            <a:chExt cx="438150" cy="487363"/>
          </a:xfrm>
          <a:solidFill>
            <a:schemeClr val="accent3"/>
          </a:solidFill>
        </p:grpSpPr>
        <p:sp>
          <p:nvSpPr>
            <p:cNvPr id="61" name="Freeform 11"/>
            <p:cNvSpPr>
              <a:spLocks/>
            </p:cNvSpPr>
            <p:nvPr/>
          </p:nvSpPr>
          <p:spPr bwMode="auto">
            <a:xfrm>
              <a:off x="13433753" y="3219450"/>
              <a:ext cx="223838" cy="196850"/>
            </a:xfrm>
            <a:custGeom>
              <a:avLst/>
              <a:gdLst>
                <a:gd name="T0" fmla="*/ 37 w 74"/>
                <a:gd name="T1" fmla="*/ 27 h 65"/>
                <a:gd name="T2" fmla="*/ 22 w 74"/>
                <a:gd name="T3" fmla="*/ 31 h 65"/>
                <a:gd name="T4" fmla="*/ 17 w 74"/>
                <a:gd name="T5" fmla="*/ 11 h 65"/>
                <a:gd name="T6" fmla="*/ 0 w 74"/>
                <a:gd name="T7" fmla="*/ 15 h 65"/>
                <a:gd name="T8" fmla="*/ 10 w 74"/>
                <a:gd name="T9" fmla="*/ 55 h 65"/>
                <a:gd name="T10" fmla="*/ 26 w 74"/>
                <a:gd name="T11" fmla="*/ 65 h 65"/>
                <a:gd name="T12" fmla="*/ 74 w 74"/>
                <a:gd name="T13" fmla="*/ 52 h 65"/>
                <a:gd name="T14" fmla="*/ 61 w 74"/>
                <a:gd name="T15" fmla="*/ 0 h 65"/>
                <a:gd name="T16" fmla="*/ 50 w 74"/>
                <a:gd name="T17" fmla="*/ 3 h 65"/>
                <a:gd name="T18" fmla="*/ 32 w 74"/>
                <a:gd name="T19" fmla="*/ 7 h 65"/>
                <a:gd name="T20" fmla="*/ 37 w 74"/>
                <a:gd name="T21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65">
                  <a:moveTo>
                    <a:pt x="37" y="27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6" y="56"/>
                    <a:pt x="22" y="60"/>
                    <a:pt x="26" y="65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32" y="7"/>
                    <a:pt x="32" y="7"/>
                    <a:pt x="32" y="7"/>
                  </a:cubicBezTo>
                  <a:lnTo>
                    <a:pt x="3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auto">
            <a:xfrm>
              <a:off x="13394066" y="3079750"/>
              <a:ext cx="187325" cy="179388"/>
            </a:xfrm>
            <a:custGeom>
              <a:avLst/>
              <a:gdLst>
                <a:gd name="T0" fmla="*/ 29 w 62"/>
                <a:gd name="T1" fmla="*/ 55 h 59"/>
                <a:gd name="T2" fmla="*/ 44 w 62"/>
                <a:gd name="T3" fmla="*/ 51 h 59"/>
                <a:gd name="T4" fmla="*/ 62 w 62"/>
                <a:gd name="T5" fmla="*/ 47 h 59"/>
                <a:gd name="T6" fmla="*/ 50 w 62"/>
                <a:gd name="T7" fmla="*/ 0 h 59"/>
                <a:gd name="T8" fmla="*/ 39 w 62"/>
                <a:gd name="T9" fmla="*/ 3 h 59"/>
                <a:gd name="T10" fmla="*/ 39 w 62"/>
                <a:gd name="T11" fmla="*/ 3 h 59"/>
                <a:gd name="T12" fmla="*/ 43 w 62"/>
                <a:gd name="T13" fmla="*/ 19 h 59"/>
                <a:gd name="T14" fmla="*/ 30 w 62"/>
                <a:gd name="T15" fmla="*/ 22 h 59"/>
                <a:gd name="T16" fmla="*/ 26 w 62"/>
                <a:gd name="T17" fmla="*/ 6 h 59"/>
                <a:gd name="T18" fmla="*/ 0 w 62"/>
                <a:gd name="T19" fmla="*/ 13 h 59"/>
                <a:gd name="T20" fmla="*/ 12 w 62"/>
                <a:gd name="T21" fmla="*/ 59 h 59"/>
                <a:gd name="T22" fmla="*/ 29 w 62"/>
                <a:gd name="T23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59">
                  <a:moveTo>
                    <a:pt x="29" y="55"/>
                  </a:moveTo>
                  <a:cubicBezTo>
                    <a:pt x="44" y="51"/>
                    <a:pt x="44" y="51"/>
                    <a:pt x="44" y="51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2" y="59"/>
                    <a:pt x="12" y="59"/>
                    <a:pt x="12" y="59"/>
                  </a:cubicBezTo>
                  <a:lnTo>
                    <a:pt x="29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3"/>
            <p:cNvSpPr>
              <a:spLocks/>
            </p:cNvSpPr>
            <p:nvPr/>
          </p:nvSpPr>
          <p:spPr bwMode="auto">
            <a:xfrm>
              <a:off x="13281353" y="3046412"/>
              <a:ext cx="438150" cy="487363"/>
            </a:xfrm>
            <a:custGeom>
              <a:avLst/>
              <a:gdLst>
                <a:gd name="T0" fmla="*/ 144 w 144"/>
                <a:gd name="T1" fmla="*/ 125 h 161"/>
                <a:gd name="T2" fmla="*/ 140 w 144"/>
                <a:gd name="T3" fmla="*/ 110 h 161"/>
                <a:gd name="T4" fmla="*/ 74 w 144"/>
                <a:gd name="T5" fmla="*/ 127 h 161"/>
                <a:gd name="T6" fmla="*/ 56 w 144"/>
                <a:gd name="T7" fmla="*/ 116 h 161"/>
                <a:gd name="T8" fmla="*/ 29 w 144"/>
                <a:gd name="T9" fmla="*/ 7 h 161"/>
                <a:gd name="T10" fmla="*/ 19 w 144"/>
                <a:gd name="T11" fmla="*/ 2 h 161"/>
                <a:gd name="T12" fmla="*/ 0 w 144"/>
                <a:gd name="T13" fmla="*/ 6 h 161"/>
                <a:gd name="T14" fmla="*/ 0 w 144"/>
                <a:gd name="T15" fmla="*/ 7 h 161"/>
                <a:gd name="T16" fmla="*/ 6 w 144"/>
                <a:gd name="T17" fmla="*/ 19 h 161"/>
                <a:gd name="T18" fmla="*/ 6 w 144"/>
                <a:gd name="T19" fmla="*/ 21 h 161"/>
                <a:gd name="T20" fmla="*/ 15 w 144"/>
                <a:gd name="T21" fmla="*/ 19 h 161"/>
                <a:gd name="T22" fmla="*/ 41 w 144"/>
                <a:gd name="T23" fmla="*/ 121 h 161"/>
                <a:gd name="T24" fmla="*/ 32 w 144"/>
                <a:gd name="T25" fmla="*/ 138 h 161"/>
                <a:gd name="T26" fmla="*/ 55 w 144"/>
                <a:gd name="T27" fmla="*/ 161 h 161"/>
                <a:gd name="T28" fmla="*/ 77 w 144"/>
                <a:gd name="T29" fmla="*/ 142 h 161"/>
                <a:gd name="T30" fmla="*/ 144 w 144"/>
                <a:gd name="T31" fmla="*/ 12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4" h="161">
                  <a:moveTo>
                    <a:pt x="144" y="125"/>
                  </a:moveTo>
                  <a:cubicBezTo>
                    <a:pt x="140" y="110"/>
                    <a:pt x="140" y="110"/>
                    <a:pt x="140" y="110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0" y="120"/>
                    <a:pt x="64" y="116"/>
                    <a:pt x="56" y="116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3"/>
                    <a:pt x="23" y="0"/>
                    <a:pt x="19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10"/>
                    <a:pt x="6" y="14"/>
                    <a:pt x="6" y="19"/>
                  </a:cubicBezTo>
                  <a:cubicBezTo>
                    <a:pt x="6" y="20"/>
                    <a:pt x="6" y="21"/>
                    <a:pt x="6" y="21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36" y="125"/>
                    <a:pt x="32" y="131"/>
                    <a:pt x="32" y="138"/>
                  </a:cubicBezTo>
                  <a:cubicBezTo>
                    <a:pt x="32" y="151"/>
                    <a:pt x="42" y="161"/>
                    <a:pt x="55" y="161"/>
                  </a:cubicBezTo>
                  <a:cubicBezTo>
                    <a:pt x="66" y="161"/>
                    <a:pt x="75" y="153"/>
                    <a:pt x="77" y="142"/>
                  </a:cubicBezTo>
                  <a:lnTo>
                    <a:pt x="144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3752013" y="3388173"/>
            <a:ext cx="1043605" cy="961034"/>
            <a:chOff x="6791325" y="1690688"/>
            <a:chExt cx="1444625" cy="1330325"/>
          </a:xfrm>
          <a:solidFill>
            <a:schemeClr val="accent6"/>
          </a:solidFill>
        </p:grpSpPr>
        <p:sp>
          <p:nvSpPr>
            <p:cNvPr id="66" name="Rectangle 36"/>
            <p:cNvSpPr>
              <a:spLocks noChangeArrowheads="1"/>
            </p:cNvSpPr>
            <p:nvPr/>
          </p:nvSpPr>
          <p:spPr bwMode="auto">
            <a:xfrm>
              <a:off x="7656513" y="2535238"/>
              <a:ext cx="322263" cy="69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37"/>
            <p:cNvSpPr>
              <a:spLocks noChangeArrowheads="1"/>
            </p:cNvSpPr>
            <p:nvPr/>
          </p:nvSpPr>
          <p:spPr bwMode="auto">
            <a:xfrm>
              <a:off x="7656513" y="2616201"/>
              <a:ext cx="322263" cy="69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38"/>
            <p:cNvSpPr>
              <a:spLocks noChangeArrowheads="1"/>
            </p:cNvSpPr>
            <p:nvPr/>
          </p:nvSpPr>
          <p:spPr bwMode="auto">
            <a:xfrm>
              <a:off x="7656513" y="2698751"/>
              <a:ext cx="322263" cy="69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9"/>
            <p:cNvSpPr>
              <a:spLocks noEditPoints="1"/>
            </p:cNvSpPr>
            <p:nvPr/>
          </p:nvSpPr>
          <p:spPr bwMode="auto">
            <a:xfrm>
              <a:off x="7673975" y="2230438"/>
              <a:ext cx="280988" cy="63500"/>
            </a:xfrm>
            <a:custGeom>
              <a:avLst/>
              <a:gdLst>
                <a:gd name="T0" fmla="*/ 177 w 177"/>
                <a:gd name="T1" fmla="*/ 0 h 40"/>
                <a:gd name="T2" fmla="*/ 0 w 177"/>
                <a:gd name="T3" fmla="*/ 0 h 40"/>
                <a:gd name="T4" fmla="*/ 0 w 177"/>
                <a:gd name="T5" fmla="*/ 40 h 40"/>
                <a:gd name="T6" fmla="*/ 177 w 177"/>
                <a:gd name="T7" fmla="*/ 40 h 40"/>
                <a:gd name="T8" fmla="*/ 177 w 177"/>
                <a:gd name="T9" fmla="*/ 0 h 40"/>
                <a:gd name="T10" fmla="*/ 115 w 177"/>
                <a:gd name="T11" fmla="*/ 29 h 40"/>
                <a:gd name="T12" fmla="*/ 89 w 177"/>
                <a:gd name="T13" fmla="*/ 29 h 40"/>
                <a:gd name="T14" fmla="*/ 89 w 177"/>
                <a:gd name="T15" fmla="*/ 18 h 40"/>
                <a:gd name="T16" fmla="*/ 115 w 177"/>
                <a:gd name="T17" fmla="*/ 18 h 40"/>
                <a:gd name="T18" fmla="*/ 115 w 177"/>
                <a:gd name="T19" fmla="*/ 29 h 40"/>
                <a:gd name="T20" fmla="*/ 166 w 177"/>
                <a:gd name="T21" fmla="*/ 29 h 40"/>
                <a:gd name="T22" fmla="*/ 122 w 177"/>
                <a:gd name="T23" fmla="*/ 29 h 40"/>
                <a:gd name="T24" fmla="*/ 122 w 177"/>
                <a:gd name="T25" fmla="*/ 11 h 40"/>
                <a:gd name="T26" fmla="*/ 166 w 177"/>
                <a:gd name="T27" fmla="*/ 11 h 40"/>
                <a:gd name="T28" fmla="*/ 166 w 177"/>
                <a:gd name="T2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40">
                  <a:moveTo>
                    <a:pt x="177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177" y="40"/>
                  </a:lnTo>
                  <a:lnTo>
                    <a:pt x="177" y="0"/>
                  </a:lnTo>
                  <a:close/>
                  <a:moveTo>
                    <a:pt x="115" y="29"/>
                  </a:moveTo>
                  <a:lnTo>
                    <a:pt x="89" y="29"/>
                  </a:lnTo>
                  <a:lnTo>
                    <a:pt x="89" y="18"/>
                  </a:lnTo>
                  <a:lnTo>
                    <a:pt x="115" y="18"/>
                  </a:lnTo>
                  <a:lnTo>
                    <a:pt x="115" y="29"/>
                  </a:lnTo>
                  <a:close/>
                  <a:moveTo>
                    <a:pt x="166" y="29"/>
                  </a:moveTo>
                  <a:lnTo>
                    <a:pt x="122" y="29"/>
                  </a:lnTo>
                  <a:lnTo>
                    <a:pt x="122" y="11"/>
                  </a:lnTo>
                  <a:lnTo>
                    <a:pt x="166" y="11"/>
                  </a:lnTo>
                  <a:lnTo>
                    <a:pt x="166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40"/>
            <p:cNvSpPr>
              <a:spLocks noChangeArrowheads="1"/>
            </p:cNvSpPr>
            <p:nvPr/>
          </p:nvSpPr>
          <p:spPr bwMode="auto">
            <a:xfrm>
              <a:off x="7673975" y="2154238"/>
              <a:ext cx="2809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41"/>
            <p:cNvSpPr>
              <a:spLocks noChangeArrowheads="1"/>
            </p:cNvSpPr>
            <p:nvPr/>
          </p:nvSpPr>
          <p:spPr bwMode="auto">
            <a:xfrm>
              <a:off x="7673975" y="2084388"/>
              <a:ext cx="280988" cy="57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42"/>
            <p:cNvSpPr>
              <a:spLocks noChangeArrowheads="1"/>
            </p:cNvSpPr>
            <p:nvPr/>
          </p:nvSpPr>
          <p:spPr bwMode="auto">
            <a:xfrm>
              <a:off x="7673975" y="2008188"/>
              <a:ext cx="2809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43"/>
            <p:cNvSpPr>
              <a:spLocks noChangeArrowheads="1"/>
            </p:cNvSpPr>
            <p:nvPr/>
          </p:nvSpPr>
          <p:spPr bwMode="auto">
            <a:xfrm>
              <a:off x="7223125" y="2640013"/>
              <a:ext cx="2936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44"/>
            <p:cNvSpPr>
              <a:spLocks noChangeArrowheads="1"/>
            </p:cNvSpPr>
            <p:nvPr/>
          </p:nvSpPr>
          <p:spPr bwMode="auto">
            <a:xfrm>
              <a:off x="7223125" y="2563813"/>
              <a:ext cx="293688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45"/>
            <p:cNvSpPr>
              <a:spLocks noChangeArrowheads="1"/>
            </p:cNvSpPr>
            <p:nvPr/>
          </p:nvSpPr>
          <p:spPr bwMode="auto">
            <a:xfrm>
              <a:off x="7223125" y="2487613"/>
              <a:ext cx="293688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/>
            <p:cNvSpPr>
              <a:spLocks noEditPoints="1"/>
            </p:cNvSpPr>
            <p:nvPr/>
          </p:nvSpPr>
          <p:spPr bwMode="auto">
            <a:xfrm>
              <a:off x="7235825" y="2289176"/>
              <a:ext cx="257175" cy="57150"/>
            </a:xfrm>
            <a:custGeom>
              <a:avLst/>
              <a:gdLst>
                <a:gd name="T0" fmla="*/ 0 w 162"/>
                <a:gd name="T1" fmla="*/ 36 h 36"/>
                <a:gd name="T2" fmla="*/ 162 w 162"/>
                <a:gd name="T3" fmla="*/ 36 h 36"/>
                <a:gd name="T4" fmla="*/ 162 w 162"/>
                <a:gd name="T5" fmla="*/ 0 h 36"/>
                <a:gd name="T6" fmla="*/ 0 w 162"/>
                <a:gd name="T7" fmla="*/ 0 h 36"/>
                <a:gd name="T8" fmla="*/ 0 w 162"/>
                <a:gd name="T9" fmla="*/ 36 h 36"/>
                <a:gd name="T10" fmla="*/ 114 w 162"/>
                <a:gd name="T11" fmla="*/ 11 h 36"/>
                <a:gd name="T12" fmla="*/ 151 w 162"/>
                <a:gd name="T13" fmla="*/ 11 h 36"/>
                <a:gd name="T14" fmla="*/ 151 w 162"/>
                <a:gd name="T15" fmla="*/ 29 h 36"/>
                <a:gd name="T16" fmla="*/ 114 w 162"/>
                <a:gd name="T17" fmla="*/ 29 h 36"/>
                <a:gd name="T18" fmla="*/ 114 w 162"/>
                <a:gd name="T19" fmla="*/ 11 h 36"/>
                <a:gd name="T20" fmla="*/ 81 w 162"/>
                <a:gd name="T21" fmla="*/ 18 h 36"/>
                <a:gd name="T22" fmla="*/ 107 w 162"/>
                <a:gd name="T23" fmla="*/ 18 h 36"/>
                <a:gd name="T24" fmla="*/ 107 w 162"/>
                <a:gd name="T25" fmla="*/ 29 h 36"/>
                <a:gd name="T26" fmla="*/ 81 w 162"/>
                <a:gd name="T27" fmla="*/ 29 h 36"/>
                <a:gd name="T28" fmla="*/ 81 w 162"/>
                <a:gd name="T2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" h="36">
                  <a:moveTo>
                    <a:pt x="0" y="36"/>
                  </a:moveTo>
                  <a:lnTo>
                    <a:pt x="162" y="36"/>
                  </a:lnTo>
                  <a:lnTo>
                    <a:pt x="162" y="0"/>
                  </a:lnTo>
                  <a:lnTo>
                    <a:pt x="0" y="0"/>
                  </a:lnTo>
                  <a:lnTo>
                    <a:pt x="0" y="36"/>
                  </a:lnTo>
                  <a:close/>
                  <a:moveTo>
                    <a:pt x="114" y="11"/>
                  </a:moveTo>
                  <a:lnTo>
                    <a:pt x="151" y="11"/>
                  </a:lnTo>
                  <a:lnTo>
                    <a:pt x="151" y="29"/>
                  </a:lnTo>
                  <a:lnTo>
                    <a:pt x="114" y="29"/>
                  </a:lnTo>
                  <a:lnTo>
                    <a:pt x="114" y="11"/>
                  </a:lnTo>
                  <a:close/>
                  <a:moveTo>
                    <a:pt x="81" y="18"/>
                  </a:moveTo>
                  <a:lnTo>
                    <a:pt x="107" y="18"/>
                  </a:lnTo>
                  <a:lnTo>
                    <a:pt x="107" y="29"/>
                  </a:lnTo>
                  <a:lnTo>
                    <a:pt x="81" y="29"/>
                  </a:lnTo>
                  <a:lnTo>
                    <a:pt x="8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47"/>
            <p:cNvSpPr>
              <a:spLocks noChangeArrowheads="1"/>
            </p:cNvSpPr>
            <p:nvPr/>
          </p:nvSpPr>
          <p:spPr bwMode="auto">
            <a:xfrm>
              <a:off x="7235825" y="2224088"/>
              <a:ext cx="257175" cy="58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48"/>
            <p:cNvSpPr>
              <a:spLocks noChangeArrowheads="1"/>
            </p:cNvSpPr>
            <p:nvPr/>
          </p:nvSpPr>
          <p:spPr bwMode="auto">
            <a:xfrm>
              <a:off x="7235825" y="2159001"/>
              <a:ext cx="257175" cy="53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49"/>
            <p:cNvSpPr>
              <a:spLocks noChangeArrowheads="1"/>
            </p:cNvSpPr>
            <p:nvPr/>
          </p:nvSpPr>
          <p:spPr bwMode="auto">
            <a:xfrm>
              <a:off x="7235825" y="2089151"/>
              <a:ext cx="257175" cy="58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0"/>
            <p:cNvSpPr>
              <a:spLocks/>
            </p:cNvSpPr>
            <p:nvPr/>
          </p:nvSpPr>
          <p:spPr bwMode="auto">
            <a:xfrm>
              <a:off x="6791325" y="2030413"/>
              <a:ext cx="1444625" cy="990600"/>
            </a:xfrm>
            <a:custGeom>
              <a:avLst/>
              <a:gdLst>
                <a:gd name="T0" fmla="*/ 177 w 910"/>
                <a:gd name="T1" fmla="*/ 528 h 624"/>
                <a:gd name="T2" fmla="*/ 177 w 910"/>
                <a:gd name="T3" fmla="*/ 0 h 624"/>
                <a:gd name="T4" fmla="*/ 129 w 910"/>
                <a:gd name="T5" fmla="*/ 0 h 624"/>
                <a:gd name="T6" fmla="*/ 129 w 910"/>
                <a:gd name="T7" fmla="*/ 528 h 624"/>
                <a:gd name="T8" fmla="*/ 0 w 910"/>
                <a:gd name="T9" fmla="*/ 528 h 624"/>
                <a:gd name="T10" fmla="*/ 0 w 910"/>
                <a:gd name="T11" fmla="*/ 605 h 624"/>
                <a:gd name="T12" fmla="*/ 73 w 910"/>
                <a:gd name="T13" fmla="*/ 605 h 624"/>
                <a:gd name="T14" fmla="*/ 73 w 910"/>
                <a:gd name="T15" fmla="*/ 624 h 624"/>
                <a:gd name="T16" fmla="*/ 188 w 910"/>
                <a:gd name="T17" fmla="*/ 624 h 624"/>
                <a:gd name="T18" fmla="*/ 188 w 910"/>
                <a:gd name="T19" fmla="*/ 605 h 624"/>
                <a:gd name="T20" fmla="*/ 722 w 910"/>
                <a:gd name="T21" fmla="*/ 605 h 624"/>
                <a:gd name="T22" fmla="*/ 722 w 910"/>
                <a:gd name="T23" fmla="*/ 624 h 624"/>
                <a:gd name="T24" fmla="*/ 837 w 910"/>
                <a:gd name="T25" fmla="*/ 624 h 624"/>
                <a:gd name="T26" fmla="*/ 837 w 910"/>
                <a:gd name="T27" fmla="*/ 605 h 624"/>
                <a:gd name="T28" fmla="*/ 910 w 910"/>
                <a:gd name="T29" fmla="*/ 605 h 624"/>
                <a:gd name="T30" fmla="*/ 910 w 910"/>
                <a:gd name="T31" fmla="*/ 528 h 624"/>
                <a:gd name="T32" fmla="*/ 177 w 910"/>
                <a:gd name="T33" fmla="*/ 528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0" h="624">
                  <a:moveTo>
                    <a:pt x="177" y="528"/>
                  </a:moveTo>
                  <a:lnTo>
                    <a:pt x="177" y="0"/>
                  </a:lnTo>
                  <a:lnTo>
                    <a:pt x="129" y="0"/>
                  </a:lnTo>
                  <a:lnTo>
                    <a:pt x="129" y="528"/>
                  </a:lnTo>
                  <a:lnTo>
                    <a:pt x="0" y="528"/>
                  </a:lnTo>
                  <a:lnTo>
                    <a:pt x="0" y="605"/>
                  </a:lnTo>
                  <a:lnTo>
                    <a:pt x="73" y="605"/>
                  </a:lnTo>
                  <a:lnTo>
                    <a:pt x="73" y="624"/>
                  </a:lnTo>
                  <a:lnTo>
                    <a:pt x="188" y="624"/>
                  </a:lnTo>
                  <a:lnTo>
                    <a:pt x="188" y="605"/>
                  </a:lnTo>
                  <a:lnTo>
                    <a:pt x="722" y="605"/>
                  </a:lnTo>
                  <a:lnTo>
                    <a:pt x="722" y="624"/>
                  </a:lnTo>
                  <a:lnTo>
                    <a:pt x="837" y="624"/>
                  </a:lnTo>
                  <a:lnTo>
                    <a:pt x="837" y="605"/>
                  </a:lnTo>
                  <a:lnTo>
                    <a:pt x="910" y="605"/>
                  </a:lnTo>
                  <a:lnTo>
                    <a:pt x="910" y="528"/>
                  </a:lnTo>
                  <a:lnTo>
                    <a:pt x="177" y="5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1"/>
            <p:cNvSpPr>
              <a:spLocks/>
            </p:cNvSpPr>
            <p:nvPr/>
          </p:nvSpPr>
          <p:spPr bwMode="auto">
            <a:xfrm>
              <a:off x="7024688" y="1773238"/>
              <a:ext cx="87313" cy="93663"/>
            </a:xfrm>
            <a:custGeom>
              <a:avLst/>
              <a:gdLst>
                <a:gd name="T0" fmla="*/ 7 w 55"/>
                <a:gd name="T1" fmla="*/ 59 h 59"/>
                <a:gd name="T2" fmla="*/ 55 w 55"/>
                <a:gd name="T3" fmla="*/ 0 h 59"/>
                <a:gd name="T4" fmla="*/ 0 w 55"/>
                <a:gd name="T5" fmla="*/ 52 h 59"/>
                <a:gd name="T6" fmla="*/ 7 w 55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9">
                  <a:moveTo>
                    <a:pt x="7" y="59"/>
                  </a:moveTo>
                  <a:lnTo>
                    <a:pt x="55" y="0"/>
                  </a:lnTo>
                  <a:lnTo>
                    <a:pt x="0" y="52"/>
                  </a:lnTo>
                  <a:lnTo>
                    <a:pt x="7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2"/>
            <p:cNvSpPr>
              <a:spLocks noEditPoints="1"/>
            </p:cNvSpPr>
            <p:nvPr/>
          </p:nvSpPr>
          <p:spPr bwMode="auto">
            <a:xfrm>
              <a:off x="7604125" y="1936751"/>
              <a:ext cx="422275" cy="422275"/>
            </a:xfrm>
            <a:custGeom>
              <a:avLst/>
              <a:gdLst>
                <a:gd name="T0" fmla="*/ 0 w 266"/>
                <a:gd name="T1" fmla="*/ 0 h 266"/>
                <a:gd name="T2" fmla="*/ 0 w 266"/>
                <a:gd name="T3" fmla="*/ 266 h 266"/>
                <a:gd name="T4" fmla="*/ 266 w 266"/>
                <a:gd name="T5" fmla="*/ 266 h 266"/>
                <a:gd name="T6" fmla="*/ 266 w 266"/>
                <a:gd name="T7" fmla="*/ 0 h 266"/>
                <a:gd name="T8" fmla="*/ 0 w 266"/>
                <a:gd name="T9" fmla="*/ 0 h 266"/>
                <a:gd name="T10" fmla="*/ 229 w 266"/>
                <a:gd name="T11" fmla="*/ 229 h 266"/>
                <a:gd name="T12" fmla="*/ 229 w 266"/>
                <a:gd name="T13" fmla="*/ 229 h 266"/>
                <a:gd name="T14" fmla="*/ 229 w 266"/>
                <a:gd name="T15" fmla="*/ 229 h 266"/>
                <a:gd name="T16" fmla="*/ 37 w 266"/>
                <a:gd name="T17" fmla="*/ 229 h 266"/>
                <a:gd name="T18" fmla="*/ 37 w 266"/>
                <a:gd name="T19" fmla="*/ 37 h 266"/>
                <a:gd name="T20" fmla="*/ 37 w 266"/>
                <a:gd name="T21" fmla="*/ 37 h 266"/>
                <a:gd name="T22" fmla="*/ 37 w 266"/>
                <a:gd name="T23" fmla="*/ 37 h 266"/>
                <a:gd name="T24" fmla="*/ 229 w 266"/>
                <a:gd name="T25" fmla="*/ 37 h 266"/>
                <a:gd name="T26" fmla="*/ 229 w 266"/>
                <a:gd name="T27" fmla="*/ 229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266">
                  <a:moveTo>
                    <a:pt x="0" y="0"/>
                  </a:moveTo>
                  <a:lnTo>
                    <a:pt x="0" y="266"/>
                  </a:lnTo>
                  <a:lnTo>
                    <a:pt x="266" y="266"/>
                  </a:lnTo>
                  <a:lnTo>
                    <a:pt x="266" y="0"/>
                  </a:lnTo>
                  <a:lnTo>
                    <a:pt x="0" y="0"/>
                  </a:lnTo>
                  <a:close/>
                  <a:moveTo>
                    <a:pt x="229" y="229"/>
                  </a:moveTo>
                  <a:lnTo>
                    <a:pt x="229" y="229"/>
                  </a:lnTo>
                  <a:lnTo>
                    <a:pt x="229" y="229"/>
                  </a:lnTo>
                  <a:lnTo>
                    <a:pt x="37" y="229"/>
                  </a:lnTo>
                  <a:lnTo>
                    <a:pt x="37" y="37"/>
                  </a:lnTo>
                  <a:lnTo>
                    <a:pt x="37" y="37"/>
                  </a:lnTo>
                  <a:lnTo>
                    <a:pt x="37" y="37"/>
                  </a:lnTo>
                  <a:lnTo>
                    <a:pt x="229" y="37"/>
                  </a:lnTo>
                  <a:lnTo>
                    <a:pt x="229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3"/>
            <p:cNvSpPr>
              <a:spLocks noEditPoints="1"/>
            </p:cNvSpPr>
            <p:nvPr/>
          </p:nvSpPr>
          <p:spPr bwMode="auto">
            <a:xfrm>
              <a:off x="7656513" y="2446338"/>
              <a:ext cx="322263" cy="76200"/>
            </a:xfrm>
            <a:custGeom>
              <a:avLst/>
              <a:gdLst>
                <a:gd name="T0" fmla="*/ 0 w 203"/>
                <a:gd name="T1" fmla="*/ 0 h 48"/>
                <a:gd name="T2" fmla="*/ 0 w 203"/>
                <a:gd name="T3" fmla="*/ 48 h 48"/>
                <a:gd name="T4" fmla="*/ 203 w 203"/>
                <a:gd name="T5" fmla="*/ 48 h 48"/>
                <a:gd name="T6" fmla="*/ 203 w 203"/>
                <a:gd name="T7" fmla="*/ 0 h 48"/>
                <a:gd name="T8" fmla="*/ 0 w 203"/>
                <a:gd name="T9" fmla="*/ 0 h 48"/>
                <a:gd name="T10" fmla="*/ 63 w 203"/>
                <a:gd name="T11" fmla="*/ 11 h 48"/>
                <a:gd name="T12" fmla="*/ 63 w 203"/>
                <a:gd name="T13" fmla="*/ 33 h 48"/>
                <a:gd name="T14" fmla="*/ 63 w 203"/>
                <a:gd name="T15" fmla="*/ 33 h 48"/>
                <a:gd name="T16" fmla="*/ 15 w 203"/>
                <a:gd name="T17" fmla="*/ 33 h 48"/>
                <a:gd name="T18" fmla="*/ 15 w 203"/>
                <a:gd name="T19" fmla="*/ 11 h 48"/>
                <a:gd name="T20" fmla="*/ 15 w 203"/>
                <a:gd name="T21" fmla="*/ 11 h 48"/>
                <a:gd name="T22" fmla="*/ 15 w 203"/>
                <a:gd name="T23" fmla="*/ 11 h 48"/>
                <a:gd name="T24" fmla="*/ 63 w 203"/>
                <a:gd name="T25" fmla="*/ 11 h 48"/>
                <a:gd name="T26" fmla="*/ 63 w 203"/>
                <a:gd name="T27" fmla="*/ 11 h 48"/>
                <a:gd name="T28" fmla="*/ 104 w 203"/>
                <a:gd name="T29" fmla="*/ 26 h 48"/>
                <a:gd name="T30" fmla="*/ 104 w 203"/>
                <a:gd name="T31" fmla="*/ 26 h 48"/>
                <a:gd name="T32" fmla="*/ 104 w 203"/>
                <a:gd name="T33" fmla="*/ 26 h 48"/>
                <a:gd name="T34" fmla="*/ 74 w 203"/>
                <a:gd name="T35" fmla="*/ 26 h 48"/>
                <a:gd name="T36" fmla="*/ 74 w 203"/>
                <a:gd name="T37" fmla="*/ 11 h 48"/>
                <a:gd name="T38" fmla="*/ 74 w 203"/>
                <a:gd name="T39" fmla="*/ 11 h 48"/>
                <a:gd name="T40" fmla="*/ 74 w 203"/>
                <a:gd name="T41" fmla="*/ 11 h 48"/>
                <a:gd name="T42" fmla="*/ 104 w 203"/>
                <a:gd name="T43" fmla="*/ 11 h 48"/>
                <a:gd name="T44" fmla="*/ 104 w 203"/>
                <a:gd name="T45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3" h="48">
                  <a:moveTo>
                    <a:pt x="0" y="0"/>
                  </a:moveTo>
                  <a:lnTo>
                    <a:pt x="0" y="48"/>
                  </a:lnTo>
                  <a:lnTo>
                    <a:pt x="203" y="48"/>
                  </a:lnTo>
                  <a:lnTo>
                    <a:pt x="203" y="0"/>
                  </a:lnTo>
                  <a:lnTo>
                    <a:pt x="0" y="0"/>
                  </a:lnTo>
                  <a:close/>
                  <a:moveTo>
                    <a:pt x="63" y="11"/>
                  </a:moveTo>
                  <a:lnTo>
                    <a:pt x="63" y="33"/>
                  </a:lnTo>
                  <a:lnTo>
                    <a:pt x="63" y="33"/>
                  </a:lnTo>
                  <a:lnTo>
                    <a:pt x="15" y="33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63" y="11"/>
                  </a:lnTo>
                  <a:lnTo>
                    <a:pt x="63" y="11"/>
                  </a:lnTo>
                  <a:close/>
                  <a:moveTo>
                    <a:pt x="104" y="26"/>
                  </a:moveTo>
                  <a:lnTo>
                    <a:pt x="104" y="26"/>
                  </a:lnTo>
                  <a:lnTo>
                    <a:pt x="104" y="26"/>
                  </a:lnTo>
                  <a:lnTo>
                    <a:pt x="74" y="26"/>
                  </a:lnTo>
                  <a:lnTo>
                    <a:pt x="74" y="11"/>
                  </a:lnTo>
                  <a:lnTo>
                    <a:pt x="74" y="11"/>
                  </a:lnTo>
                  <a:lnTo>
                    <a:pt x="74" y="11"/>
                  </a:lnTo>
                  <a:lnTo>
                    <a:pt x="104" y="11"/>
                  </a:lnTo>
                  <a:lnTo>
                    <a:pt x="10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4"/>
            <p:cNvSpPr>
              <a:spLocks noEditPoints="1"/>
            </p:cNvSpPr>
            <p:nvPr/>
          </p:nvSpPr>
          <p:spPr bwMode="auto">
            <a:xfrm>
              <a:off x="7159625" y="2376488"/>
              <a:ext cx="895350" cy="468313"/>
            </a:xfrm>
            <a:custGeom>
              <a:avLst/>
              <a:gdLst>
                <a:gd name="T0" fmla="*/ 269 w 564"/>
                <a:gd name="T1" fmla="*/ 0 h 295"/>
                <a:gd name="T2" fmla="*/ 269 w 564"/>
                <a:gd name="T3" fmla="*/ 29 h 295"/>
                <a:gd name="T4" fmla="*/ 0 w 564"/>
                <a:gd name="T5" fmla="*/ 29 h 295"/>
                <a:gd name="T6" fmla="*/ 0 w 564"/>
                <a:gd name="T7" fmla="*/ 295 h 295"/>
                <a:gd name="T8" fmla="*/ 269 w 564"/>
                <a:gd name="T9" fmla="*/ 295 h 295"/>
                <a:gd name="T10" fmla="*/ 564 w 564"/>
                <a:gd name="T11" fmla="*/ 295 h 295"/>
                <a:gd name="T12" fmla="*/ 564 w 564"/>
                <a:gd name="T13" fmla="*/ 0 h 295"/>
                <a:gd name="T14" fmla="*/ 269 w 564"/>
                <a:gd name="T15" fmla="*/ 0 h 295"/>
                <a:gd name="T16" fmla="*/ 232 w 564"/>
                <a:gd name="T17" fmla="*/ 262 h 295"/>
                <a:gd name="T18" fmla="*/ 232 w 564"/>
                <a:gd name="T19" fmla="*/ 262 h 295"/>
                <a:gd name="T20" fmla="*/ 33 w 564"/>
                <a:gd name="T21" fmla="*/ 262 h 295"/>
                <a:gd name="T22" fmla="*/ 33 w 564"/>
                <a:gd name="T23" fmla="*/ 262 h 295"/>
                <a:gd name="T24" fmla="*/ 33 w 564"/>
                <a:gd name="T25" fmla="*/ 63 h 295"/>
                <a:gd name="T26" fmla="*/ 33 w 564"/>
                <a:gd name="T27" fmla="*/ 63 h 295"/>
                <a:gd name="T28" fmla="*/ 33 w 564"/>
                <a:gd name="T29" fmla="*/ 63 h 295"/>
                <a:gd name="T30" fmla="*/ 232 w 564"/>
                <a:gd name="T31" fmla="*/ 63 h 295"/>
                <a:gd name="T32" fmla="*/ 232 w 564"/>
                <a:gd name="T33" fmla="*/ 262 h 295"/>
                <a:gd name="T34" fmla="*/ 527 w 564"/>
                <a:gd name="T35" fmla="*/ 258 h 295"/>
                <a:gd name="T36" fmla="*/ 527 w 564"/>
                <a:gd name="T37" fmla="*/ 258 h 295"/>
                <a:gd name="T38" fmla="*/ 527 w 564"/>
                <a:gd name="T39" fmla="*/ 258 h 295"/>
                <a:gd name="T40" fmla="*/ 306 w 564"/>
                <a:gd name="T41" fmla="*/ 258 h 295"/>
                <a:gd name="T42" fmla="*/ 306 w 564"/>
                <a:gd name="T43" fmla="*/ 37 h 295"/>
                <a:gd name="T44" fmla="*/ 527 w 564"/>
                <a:gd name="T45" fmla="*/ 37 h 295"/>
                <a:gd name="T46" fmla="*/ 527 w 564"/>
                <a:gd name="T47" fmla="*/ 37 h 295"/>
                <a:gd name="T48" fmla="*/ 527 w 564"/>
                <a:gd name="T49" fmla="*/ 37 h 295"/>
                <a:gd name="T50" fmla="*/ 527 w 564"/>
                <a:gd name="T51" fmla="*/ 25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4" h="295">
                  <a:moveTo>
                    <a:pt x="269" y="0"/>
                  </a:moveTo>
                  <a:lnTo>
                    <a:pt x="269" y="29"/>
                  </a:lnTo>
                  <a:lnTo>
                    <a:pt x="0" y="29"/>
                  </a:lnTo>
                  <a:lnTo>
                    <a:pt x="0" y="295"/>
                  </a:lnTo>
                  <a:lnTo>
                    <a:pt x="269" y="295"/>
                  </a:lnTo>
                  <a:lnTo>
                    <a:pt x="564" y="295"/>
                  </a:lnTo>
                  <a:lnTo>
                    <a:pt x="564" y="0"/>
                  </a:lnTo>
                  <a:lnTo>
                    <a:pt x="269" y="0"/>
                  </a:lnTo>
                  <a:close/>
                  <a:moveTo>
                    <a:pt x="232" y="262"/>
                  </a:moveTo>
                  <a:lnTo>
                    <a:pt x="232" y="262"/>
                  </a:lnTo>
                  <a:lnTo>
                    <a:pt x="33" y="262"/>
                  </a:lnTo>
                  <a:lnTo>
                    <a:pt x="33" y="262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232" y="63"/>
                  </a:lnTo>
                  <a:lnTo>
                    <a:pt x="232" y="262"/>
                  </a:lnTo>
                  <a:close/>
                  <a:moveTo>
                    <a:pt x="527" y="258"/>
                  </a:moveTo>
                  <a:lnTo>
                    <a:pt x="527" y="258"/>
                  </a:lnTo>
                  <a:lnTo>
                    <a:pt x="527" y="258"/>
                  </a:lnTo>
                  <a:lnTo>
                    <a:pt x="306" y="258"/>
                  </a:lnTo>
                  <a:lnTo>
                    <a:pt x="306" y="37"/>
                  </a:lnTo>
                  <a:lnTo>
                    <a:pt x="527" y="37"/>
                  </a:lnTo>
                  <a:lnTo>
                    <a:pt x="527" y="37"/>
                  </a:lnTo>
                  <a:lnTo>
                    <a:pt x="527" y="37"/>
                  </a:lnTo>
                  <a:lnTo>
                    <a:pt x="527" y="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5"/>
            <p:cNvSpPr>
              <a:spLocks noEditPoints="1"/>
            </p:cNvSpPr>
            <p:nvPr/>
          </p:nvSpPr>
          <p:spPr bwMode="auto">
            <a:xfrm>
              <a:off x="7223125" y="2716213"/>
              <a:ext cx="293688" cy="63500"/>
            </a:xfrm>
            <a:custGeom>
              <a:avLst/>
              <a:gdLst>
                <a:gd name="T0" fmla="*/ 0 w 185"/>
                <a:gd name="T1" fmla="*/ 0 h 40"/>
                <a:gd name="T2" fmla="*/ 0 w 185"/>
                <a:gd name="T3" fmla="*/ 40 h 40"/>
                <a:gd name="T4" fmla="*/ 185 w 185"/>
                <a:gd name="T5" fmla="*/ 40 h 40"/>
                <a:gd name="T6" fmla="*/ 185 w 185"/>
                <a:gd name="T7" fmla="*/ 0 h 40"/>
                <a:gd name="T8" fmla="*/ 0 w 185"/>
                <a:gd name="T9" fmla="*/ 0 h 40"/>
                <a:gd name="T10" fmla="*/ 122 w 185"/>
                <a:gd name="T11" fmla="*/ 33 h 40"/>
                <a:gd name="T12" fmla="*/ 122 w 185"/>
                <a:gd name="T13" fmla="*/ 33 h 40"/>
                <a:gd name="T14" fmla="*/ 122 w 185"/>
                <a:gd name="T15" fmla="*/ 33 h 40"/>
                <a:gd name="T16" fmla="*/ 93 w 185"/>
                <a:gd name="T17" fmla="*/ 33 h 40"/>
                <a:gd name="T18" fmla="*/ 93 w 185"/>
                <a:gd name="T19" fmla="*/ 18 h 40"/>
                <a:gd name="T20" fmla="*/ 93 w 185"/>
                <a:gd name="T21" fmla="*/ 18 h 40"/>
                <a:gd name="T22" fmla="*/ 93 w 185"/>
                <a:gd name="T23" fmla="*/ 18 h 40"/>
                <a:gd name="T24" fmla="*/ 122 w 185"/>
                <a:gd name="T25" fmla="*/ 18 h 40"/>
                <a:gd name="T26" fmla="*/ 122 w 185"/>
                <a:gd name="T27" fmla="*/ 33 h 40"/>
                <a:gd name="T28" fmla="*/ 174 w 185"/>
                <a:gd name="T29" fmla="*/ 33 h 40"/>
                <a:gd name="T30" fmla="*/ 174 w 185"/>
                <a:gd name="T31" fmla="*/ 33 h 40"/>
                <a:gd name="T32" fmla="*/ 174 w 185"/>
                <a:gd name="T33" fmla="*/ 33 h 40"/>
                <a:gd name="T34" fmla="*/ 130 w 185"/>
                <a:gd name="T35" fmla="*/ 33 h 40"/>
                <a:gd name="T36" fmla="*/ 130 w 185"/>
                <a:gd name="T37" fmla="*/ 11 h 40"/>
                <a:gd name="T38" fmla="*/ 174 w 185"/>
                <a:gd name="T39" fmla="*/ 11 h 40"/>
                <a:gd name="T40" fmla="*/ 174 w 185"/>
                <a:gd name="T41" fmla="*/ 11 h 40"/>
                <a:gd name="T42" fmla="*/ 174 w 185"/>
                <a:gd name="T43" fmla="*/ 11 h 40"/>
                <a:gd name="T44" fmla="*/ 174 w 185"/>
                <a:gd name="T45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5" h="40">
                  <a:moveTo>
                    <a:pt x="0" y="0"/>
                  </a:moveTo>
                  <a:lnTo>
                    <a:pt x="0" y="40"/>
                  </a:lnTo>
                  <a:lnTo>
                    <a:pt x="185" y="40"/>
                  </a:lnTo>
                  <a:lnTo>
                    <a:pt x="185" y="0"/>
                  </a:lnTo>
                  <a:lnTo>
                    <a:pt x="0" y="0"/>
                  </a:lnTo>
                  <a:close/>
                  <a:moveTo>
                    <a:pt x="122" y="33"/>
                  </a:moveTo>
                  <a:lnTo>
                    <a:pt x="122" y="33"/>
                  </a:lnTo>
                  <a:lnTo>
                    <a:pt x="122" y="33"/>
                  </a:lnTo>
                  <a:lnTo>
                    <a:pt x="93" y="33"/>
                  </a:lnTo>
                  <a:lnTo>
                    <a:pt x="93" y="18"/>
                  </a:lnTo>
                  <a:lnTo>
                    <a:pt x="93" y="18"/>
                  </a:lnTo>
                  <a:lnTo>
                    <a:pt x="93" y="18"/>
                  </a:lnTo>
                  <a:lnTo>
                    <a:pt x="122" y="18"/>
                  </a:lnTo>
                  <a:lnTo>
                    <a:pt x="122" y="33"/>
                  </a:lnTo>
                  <a:close/>
                  <a:moveTo>
                    <a:pt x="174" y="33"/>
                  </a:moveTo>
                  <a:lnTo>
                    <a:pt x="174" y="33"/>
                  </a:lnTo>
                  <a:lnTo>
                    <a:pt x="174" y="33"/>
                  </a:lnTo>
                  <a:lnTo>
                    <a:pt x="130" y="33"/>
                  </a:lnTo>
                  <a:lnTo>
                    <a:pt x="130" y="11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6"/>
            <p:cNvSpPr>
              <a:spLocks noEditPoints="1"/>
            </p:cNvSpPr>
            <p:nvPr/>
          </p:nvSpPr>
          <p:spPr bwMode="auto">
            <a:xfrm>
              <a:off x="7177088" y="2030413"/>
              <a:ext cx="374650" cy="374650"/>
            </a:xfrm>
            <a:custGeom>
              <a:avLst/>
              <a:gdLst>
                <a:gd name="T0" fmla="*/ 0 w 236"/>
                <a:gd name="T1" fmla="*/ 0 h 236"/>
                <a:gd name="T2" fmla="*/ 0 w 236"/>
                <a:gd name="T3" fmla="*/ 236 h 236"/>
                <a:gd name="T4" fmla="*/ 236 w 236"/>
                <a:gd name="T5" fmla="*/ 236 h 236"/>
                <a:gd name="T6" fmla="*/ 236 w 236"/>
                <a:gd name="T7" fmla="*/ 0 h 236"/>
                <a:gd name="T8" fmla="*/ 0 w 236"/>
                <a:gd name="T9" fmla="*/ 0 h 236"/>
                <a:gd name="T10" fmla="*/ 206 w 236"/>
                <a:gd name="T11" fmla="*/ 207 h 236"/>
                <a:gd name="T12" fmla="*/ 206 w 236"/>
                <a:gd name="T13" fmla="*/ 207 h 236"/>
                <a:gd name="T14" fmla="*/ 206 w 236"/>
                <a:gd name="T15" fmla="*/ 207 h 236"/>
                <a:gd name="T16" fmla="*/ 33 w 236"/>
                <a:gd name="T17" fmla="*/ 207 h 236"/>
                <a:gd name="T18" fmla="*/ 33 w 236"/>
                <a:gd name="T19" fmla="*/ 207 h 236"/>
                <a:gd name="T20" fmla="*/ 33 w 236"/>
                <a:gd name="T21" fmla="*/ 207 h 236"/>
                <a:gd name="T22" fmla="*/ 33 w 236"/>
                <a:gd name="T23" fmla="*/ 30 h 236"/>
                <a:gd name="T24" fmla="*/ 206 w 236"/>
                <a:gd name="T25" fmla="*/ 30 h 236"/>
                <a:gd name="T26" fmla="*/ 206 w 236"/>
                <a:gd name="T27" fmla="*/ 207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6" h="236">
                  <a:moveTo>
                    <a:pt x="0" y="0"/>
                  </a:moveTo>
                  <a:lnTo>
                    <a:pt x="0" y="236"/>
                  </a:lnTo>
                  <a:lnTo>
                    <a:pt x="236" y="236"/>
                  </a:lnTo>
                  <a:lnTo>
                    <a:pt x="236" y="0"/>
                  </a:lnTo>
                  <a:lnTo>
                    <a:pt x="0" y="0"/>
                  </a:lnTo>
                  <a:close/>
                  <a:moveTo>
                    <a:pt x="206" y="207"/>
                  </a:moveTo>
                  <a:lnTo>
                    <a:pt x="206" y="207"/>
                  </a:lnTo>
                  <a:lnTo>
                    <a:pt x="206" y="207"/>
                  </a:lnTo>
                  <a:lnTo>
                    <a:pt x="33" y="207"/>
                  </a:lnTo>
                  <a:lnTo>
                    <a:pt x="33" y="207"/>
                  </a:lnTo>
                  <a:lnTo>
                    <a:pt x="33" y="207"/>
                  </a:lnTo>
                  <a:lnTo>
                    <a:pt x="33" y="30"/>
                  </a:lnTo>
                  <a:lnTo>
                    <a:pt x="206" y="30"/>
                  </a:lnTo>
                  <a:lnTo>
                    <a:pt x="206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7"/>
            <p:cNvSpPr>
              <a:spLocks noEditPoints="1"/>
            </p:cNvSpPr>
            <p:nvPr/>
          </p:nvSpPr>
          <p:spPr bwMode="auto">
            <a:xfrm>
              <a:off x="6791325" y="1690688"/>
              <a:ext cx="490538" cy="304800"/>
            </a:xfrm>
            <a:custGeom>
              <a:avLst/>
              <a:gdLst>
                <a:gd name="T0" fmla="*/ 42 w 84"/>
                <a:gd name="T1" fmla="*/ 0 h 52"/>
                <a:gd name="T2" fmla="*/ 0 w 84"/>
                <a:gd name="T3" fmla="*/ 41 h 52"/>
                <a:gd name="T4" fmla="*/ 0 w 84"/>
                <a:gd name="T5" fmla="*/ 52 h 52"/>
                <a:gd name="T6" fmla="*/ 84 w 84"/>
                <a:gd name="T7" fmla="*/ 52 h 52"/>
                <a:gd name="T8" fmla="*/ 84 w 84"/>
                <a:gd name="T9" fmla="*/ 41 h 52"/>
                <a:gd name="T10" fmla="*/ 42 w 84"/>
                <a:gd name="T11" fmla="*/ 0 h 52"/>
                <a:gd name="T12" fmla="*/ 74 w 84"/>
                <a:gd name="T13" fmla="*/ 33 h 52"/>
                <a:gd name="T14" fmla="*/ 10 w 84"/>
                <a:gd name="T15" fmla="*/ 33 h 52"/>
                <a:gd name="T16" fmla="*/ 18 w 84"/>
                <a:gd name="T17" fmla="*/ 19 h 52"/>
                <a:gd name="T18" fmla="*/ 42 w 84"/>
                <a:gd name="T19" fmla="*/ 8 h 52"/>
                <a:gd name="T20" fmla="*/ 74 w 84"/>
                <a:gd name="T21" fmla="*/ 33 h 52"/>
                <a:gd name="T22" fmla="*/ 74 w 84"/>
                <a:gd name="T23" fmla="*/ 33 h 52"/>
                <a:gd name="T24" fmla="*/ 74 w 84"/>
                <a:gd name="T25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52">
                  <a:moveTo>
                    <a:pt x="42" y="0"/>
                  </a:moveTo>
                  <a:cubicBezTo>
                    <a:pt x="19" y="0"/>
                    <a:pt x="0" y="18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18"/>
                    <a:pt x="65" y="0"/>
                    <a:pt x="42" y="0"/>
                  </a:cubicBezTo>
                  <a:close/>
                  <a:moveTo>
                    <a:pt x="74" y="33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1" y="27"/>
                    <a:pt x="14" y="23"/>
                    <a:pt x="18" y="19"/>
                  </a:cubicBezTo>
                  <a:cubicBezTo>
                    <a:pt x="24" y="12"/>
                    <a:pt x="32" y="8"/>
                    <a:pt x="42" y="8"/>
                  </a:cubicBezTo>
                  <a:cubicBezTo>
                    <a:pt x="57" y="8"/>
                    <a:pt x="70" y="19"/>
                    <a:pt x="74" y="33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74" y="33"/>
                    <a:pt x="74" y="33"/>
                    <a:pt x="7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424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6;p17"/>
          <p:cNvSpPr txBox="1"/>
          <p:nvPr/>
        </p:nvSpPr>
        <p:spPr>
          <a:xfrm>
            <a:off x="2347913" y="459163"/>
            <a:ext cx="7496176" cy="98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3200" b="1" dirty="0" smtClean="0">
                <a:latin typeface="Montserrat"/>
                <a:sym typeface="Montserrat"/>
              </a:rPr>
              <a:t>PROCESO DE DISTRIBUCI</a:t>
            </a:r>
            <a:r>
              <a:rPr lang="es-HN" sz="3200" b="1" dirty="0" err="1" smtClean="0">
                <a:latin typeface="Montserrat"/>
                <a:sym typeface="Montserrat"/>
              </a:rPr>
              <a:t>Ó</a:t>
            </a:r>
            <a:r>
              <a:rPr lang="es-ES" sz="3200" b="1" dirty="0" smtClean="0">
                <a:latin typeface="Montserrat"/>
                <a:sym typeface="Montserrat"/>
              </a:rPr>
              <a:t>N</a:t>
            </a:r>
            <a:endParaRPr sz="3200" dirty="0"/>
          </a:p>
        </p:txBody>
      </p:sp>
      <p:sp>
        <p:nvSpPr>
          <p:cNvPr id="6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152480" y="2826328"/>
            <a:ext cx="2244914" cy="4031673"/>
          </a:xfrm>
          <a:custGeom>
            <a:avLst/>
            <a:gdLst>
              <a:gd name="T0" fmla="*/ 679 w 800"/>
              <a:gd name="T1" fmla="*/ 0 h 1472"/>
              <a:gd name="T2" fmla="*/ 121 w 800"/>
              <a:gd name="T3" fmla="*/ 0 h 1472"/>
              <a:gd name="T4" fmla="*/ 0 w 800"/>
              <a:gd name="T5" fmla="*/ 121 h 1472"/>
              <a:gd name="T6" fmla="*/ 0 w 800"/>
              <a:gd name="T7" fmla="*/ 1029 h 1472"/>
              <a:gd name="T8" fmla="*/ 0 w 800"/>
              <a:gd name="T9" fmla="*/ 1326 h 1472"/>
              <a:gd name="T10" fmla="*/ 0 w 800"/>
              <a:gd name="T11" fmla="*/ 1472 h 1472"/>
              <a:gd name="T12" fmla="*/ 800 w 800"/>
              <a:gd name="T13" fmla="*/ 1472 h 1472"/>
              <a:gd name="T14" fmla="*/ 800 w 800"/>
              <a:gd name="T15" fmla="*/ 1326 h 1472"/>
              <a:gd name="T16" fmla="*/ 800 w 800"/>
              <a:gd name="T17" fmla="*/ 1029 h 1472"/>
              <a:gd name="T18" fmla="*/ 800 w 800"/>
              <a:gd name="T19" fmla="*/ 121 h 1472"/>
              <a:gd name="T20" fmla="*/ 679 w 800"/>
              <a:gd name="T21" fmla="*/ 0 h 1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00" h="1472">
                <a:moveTo>
                  <a:pt x="679" y="0"/>
                </a:moveTo>
                <a:cubicBezTo>
                  <a:pt x="121" y="0"/>
                  <a:pt x="121" y="0"/>
                  <a:pt x="121" y="0"/>
                </a:cubicBezTo>
                <a:cubicBezTo>
                  <a:pt x="54" y="0"/>
                  <a:pt x="0" y="54"/>
                  <a:pt x="0" y="121"/>
                </a:cubicBezTo>
                <a:cubicBezTo>
                  <a:pt x="0" y="1029"/>
                  <a:pt x="0" y="1029"/>
                  <a:pt x="0" y="1029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472"/>
                  <a:pt x="0" y="1472"/>
                  <a:pt x="0" y="1472"/>
                </a:cubicBezTo>
                <a:cubicBezTo>
                  <a:pt x="800" y="1472"/>
                  <a:pt x="800" y="1472"/>
                  <a:pt x="800" y="1472"/>
                </a:cubicBezTo>
                <a:cubicBezTo>
                  <a:pt x="800" y="1326"/>
                  <a:pt x="800" y="1326"/>
                  <a:pt x="800" y="1326"/>
                </a:cubicBezTo>
                <a:cubicBezTo>
                  <a:pt x="800" y="1029"/>
                  <a:pt x="800" y="1029"/>
                  <a:pt x="800" y="1029"/>
                </a:cubicBezTo>
                <a:cubicBezTo>
                  <a:pt x="800" y="121"/>
                  <a:pt x="800" y="121"/>
                  <a:pt x="800" y="121"/>
                </a:cubicBezTo>
                <a:cubicBezTo>
                  <a:pt x="800" y="54"/>
                  <a:pt x="746" y="0"/>
                  <a:pt x="67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2563012" y="2826327"/>
            <a:ext cx="2244914" cy="4031673"/>
          </a:xfrm>
          <a:custGeom>
            <a:avLst/>
            <a:gdLst>
              <a:gd name="T0" fmla="*/ 679 w 800"/>
              <a:gd name="T1" fmla="*/ 0 h 1472"/>
              <a:gd name="T2" fmla="*/ 121 w 800"/>
              <a:gd name="T3" fmla="*/ 0 h 1472"/>
              <a:gd name="T4" fmla="*/ 0 w 800"/>
              <a:gd name="T5" fmla="*/ 121 h 1472"/>
              <a:gd name="T6" fmla="*/ 0 w 800"/>
              <a:gd name="T7" fmla="*/ 1029 h 1472"/>
              <a:gd name="T8" fmla="*/ 0 w 800"/>
              <a:gd name="T9" fmla="*/ 1326 h 1472"/>
              <a:gd name="T10" fmla="*/ 0 w 800"/>
              <a:gd name="T11" fmla="*/ 1472 h 1472"/>
              <a:gd name="T12" fmla="*/ 800 w 800"/>
              <a:gd name="T13" fmla="*/ 1472 h 1472"/>
              <a:gd name="T14" fmla="*/ 800 w 800"/>
              <a:gd name="T15" fmla="*/ 1326 h 1472"/>
              <a:gd name="T16" fmla="*/ 800 w 800"/>
              <a:gd name="T17" fmla="*/ 1029 h 1472"/>
              <a:gd name="T18" fmla="*/ 800 w 800"/>
              <a:gd name="T19" fmla="*/ 121 h 1472"/>
              <a:gd name="T20" fmla="*/ 679 w 800"/>
              <a:gd name="T21" fmla="*/ 0 h 1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00" h="1472">
                <a:moveTo>
                  <a:pt x="679" y="0"/>
                </a:moveTo>
                <a:cubicBezTo>
                  <a:pt x="121" y="0"/>
                  <a:pt x="121" y="0"/>
                  <a:pt x="121" y="0"/>
                </a:cubicBezTo>
                <a:cubicBezTo>
                  <a:pt x="54" y="0"/>
                  <a:pt x="0" y="54"/>
                  <a:pt x="0" y="121"/>
                </a:cubicBezTo>
                <a:cubicBezTo>
                  <a:pt x="0" y="1029"/>
                  <a:pt x="0" y="1029"/>
                  <a:pt x="0" y="1029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472"/>
                  <a:pt x="0" y="1472"/>
                  <a:pt x="0" y="1472"/>
                </a:cubicBezTo>
                <a:cubicBezTo>
                  <a:pt x="800" y="1472"/>
                  <a:pt x="800" y="1472"/>
                  <a:pt x="800" y="1472"/>
                </a:cubicBezTo>
                <a:cubicBezTo>
                  <a:pt x="800" y="1326"/>
                  <a:pt x="800" y="1326"/>
                  <a:pt x="800" y="1326"/>
                </a:cubicBezTo>
                <a:cubicBezTo>
                  <a:pt x="800" y="1029"/>
                  <a:pt x="800" y="1029"/>
                  <a:pt x="800" y="1029"/>
                </a:cubicBezTo>
                <a:cubicBezTo>
                  <a:pt x="800" y="121"/>
                  <a:pt x="800" y="121"/>
                  <a:pt x="800" y="121"/>
                </a:cubicBezTo>
                <a:cubicBezTo>
                  <a:pt x="800" y="54"/>
                  <a:pt x="746" y="0"/>
                  <a:pt x="6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/>
        </p:nvSpPr>
        <p:spPr bwMode="auto">
          <a:xfrm>
            <a:off x="4973543" y="2826328"/>
            <a:ext cx="2244914" cy="4031673"/>
          </a:xfrm>
          <a:custGeom>
            <a:avLst/>
            <a:gdLst>
              <a:gd name="T0" fmla="*/ 679 w 800"/>
              <a:gd name="T1" fmla="*/ 0 h 1472"/>
              <a:gd name="T2" fmla="*/ 121 w 800"/>
              <a:gd name="T3" fmla="*/ 0 h 1472"/>
              <a:gd name="T4" fmla="*/ 0 w 800"/>
              <a:gd name="T5" fmla="*/ 121 h 1472"/>
              <a:gd name="T6" fmla="*/ 0 w 800"/>
              <a:gd name="T7" fmla="*/ 1029 h 1472"/>
              <a:gd name="T8" fmla="*/ 0 w 800"/>
              <a:gd name="T9" fmla="*/ 1326 h 1472"/>
              <a:gd name="T10" fmla="*/ 0 w 800"/>
              <a:gd name="T11" fmla="*/ 1472 h 1472"/>
              <a:gd name="T12" fmla="*/ 800 w 800"/>
              <a:gd name="T13" fmla="*/ 1472 h 1472"/>
              <a:gd name="T14" fmla="*/ 800 w 800"/>
              <a:gd name="T15" fmla="*/ 1326 h 1472"/>
              <a:gd name="T16" fmla="*/ 800 w 800"/>
              <a:gd name="T17" fmla="*/ 1029 h 1472"/>
              <a:gd name="T18" fmla="*/ 800 w 800"/>
              <a:gd name="T19" fmla="*/ 121 h 1472"/>
              <a:gd name="T20" fmla="*/ 679 w 800"/>
              <a:gd name="T21" fmla="*/ 0 h 1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00" h="1472">
                <a:moveTo>
                  <a:pt x="679" y="0"/>
                </a:moveTo>
                <a:cubicBezTo>
                  <a:pt x="121" y="0"/>
                  <a:pt x="121" y="0"/>
                  <a:pt x="121" y="0"/>
                </a:cubicBezTo>
                <a:cubicBezTo>
                  <a:pt x="54" y="0"/>
                  <a:pt x="0" y="54"/>
                  <a:pt x="0" y="121"/>
                </a:cubicBezTo>
                <a:cubicBezTo>
                  <a:pt x="0" y="1029"/>
                  <a:pt x="0" y="1029"/>
                  <a:pt x="0" y="1029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472"/>
                  <a:pt x="0" y="1472"/>
                  <a:pt x="0" y="1472"/>
                </a:cubicBezTo>
                <a:cubicBezTo>
                  <a:pt x="800" y="1472"/>
                  <a:pt x="800" y="1472"/>
                  <a:pt x="800" y="1472"/>
                </a:cubicBezTo>
                <a:cubicBezTo>
                  <a:pt x="800" y="1326"/>
                  <a:pt x="800" y="1326"/>
                  <a:pt x="800" y="1326"/>
                </a:cubicBezTo>
                <a:cubicBezTo>
                  <a:pt x="800" y="1029"/>
                  <a:pt x="800" y="1029"/>
                  <a:pt x="800" y="1029"/>
                </a:cubicBezTo>
                <a:cubicBezTo>
                  <a:pt x="800" y="121"/>
                  <a:pt x="800" y="121"/>
                  <a:pt x="800" y="121"/>
                </a:cubicBezTo>
                <a:cubicBezTo>
                  <a:pt x="800" y="54"/>
                  <a:pt x="746" y="0"/>
                  <a:pt x="67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7384075" y="2826327"/>
            <a:ext cx="2244914" cy="4031673"/>
          </a:xfrm>
          <a:custGeom>
            <a:avLst/>
            <a:gdLst>
              <a:gd name="T0" fmla="*/ 679 w 800"/>
              <a:gd name="T1" fmla="*/ 0 h 1472"/>
              <a:gd name="T2" fmla="*/ 121 w 800"/>
              <a:gd name="T3" fmla="*/ 0 h 1472"/>
              <a:gd name="T4" fmla="*/ 0 w 800"/>
              <a:gd name="T5" fmla="*/ 121 h 1472"/>
              <a:gd name="T6" fmla="*/ 0 w 800"/>
              <a:gd name="T7" fmla="*/ 1029 h 1472"/>
              <a:gd name="T8" fmla="*/ 0 w 800"/>
              <a:gd name="T9" fmla="*/ 1326 h 1472"/>
              <a:gd name="T10" fmla="*/ 0 w 800"/>
              <a:gd name="T11" fmla="*/ 1472 h 1472"/>
              <a:gd name="T12" fmla="*/ 800 w 800"/>
              <a:gd name="T13" fmla="*/ 1472 h 1472"/>
              <a:gd name="T14" fmla="*/ 800 w 800"/>
              <a:gd name="T15" fmla="*/ 1326 h 1472"/>
              <a:gd name="T16" fmla="*/ 800 w 800"/>
              <a:gd name="T17" fmla="*/ 1029 h 1472"/>
              <a:gd name="T18" fmla="*/ 800 w 800"/>
              <a:gd name="T19" fmla="*/ 121 h 1472"/>
              <a:gd name="T20" fmla="*/ 679 w 800"/>
              <a:gd name="T21" fmla="*/ 0 h 1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00" h="1472">
                <a:moveTo>
                  <a:pt x="679" y="0"/>
                </a:moveTo>
                <a:cubicBezTo>
                  <a:pt x="121" y="0"/>
                  <a:pt x="121" y="0"/>
                  <a:pt x="121" y="0"/>
                </a:cubicBezTo>
                <a:cubicBezTo>
                  <a:pt x="54" y="0"/>
                  <a:pt x="0" y="54"/>
                  <a:pt x="0" y="121"/>
                </a:cubicBezTo>
                <a:cubicBezTo>
                  <a:pt x="0" y="1029"/>
                  <a:pt x="0" y="1029"/>
                  <a:pt x="0" y="1029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472"/>
                  <a:pt x="0" y="1472"/>
                  <a:pt x="0" y="1472"/>
                </a:cubicBezTo>
                <a:cubicBezTo>
                  <a:pt x="800" y="1472"/>
                  <a:pt x="800" y="1472"/>
                  <a:pt x="800" y="1472"/>
                </a:cubicBezTo>
                <a:cubicBezTo>
                  <a:pt x="800" y="1326"/>
                  <a:pt x="800" y="1326"/>
                  <a:pt x="800" y="1326"/>
                </a:cubicBezTo>
                <a:cubicBezTo>
                  <a:pt x="800" y="1029"/>
                  <a:pt x="800" y="1029"/>
                  <a:pt x="800" y="1029"/>
                </a:cubicBezTo>
                <a:cubicBezTo>
                  <a:pt x="800" y="121"/>
                  <a:pt x="800" y="121"/>
                  <a:pt x="800" y="121"/>
                </a:cubicBezTo>
                <a:cubicBezTo>
                  <a:pt x="800" y="54"/>
                  <a:pt x="746" y="0"/>
                  <a:pt x="67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9794606" y="2826326"/>
            <a:ext cx="2244914" cy="4031673"/>
          </a:xfrm>
          <a:custGeom>
            <a:avLst/>
            <a:gdLst>
              <a:gd name="T0" fmla="*/ 679 w 800"/>
              <a:gd name="T1" fmla="*/ 0 h 1472"/>
              <a:gd name="T2" fmla="*/ 121 w 800"/>
              <a:gd name="T3" fmla="*/ 0 h 1472"/>
              <a:gd name="T4" fmla="*/ 0 w 800"/>
              <a:gd name="T5" fmla="*/ 121 h 1472"/>
              <a:gd name="T6" fmla="*/ 0 w 800"/>
              <a:gd name="T7" fmla="*/ 1029 h 1472"/>
              <a:gd name="T8" fmla="*/ 0 w 800"/>
              <a:gd name="T9" fmla="*/ 1326 h 1472"/>
              <a:gd name="T10" fmla="*/ 0 w 800"/>
              <a:gd name="T11" fmla="*/ 1472 h 1472"/>
              <a:gd name="T12" fmla="*/ 800 w 800"/>
              <a:gd name="T13" fmla="*/ 1472 h 1472"/>
              <a:gd name="T14" fmla="*/ 800 w 800"/>
              <a:gd name="T15" fmla="*/ 1326 h 1472"/>
              <a:gd name="T16" fmla="*/ 800 w 800"/>
              <a:gd name="T17" fmla="*/ 1029 h 1472"/>
              <a:gd name="T18" fmla="*/ 800 w 800"/>
              <a:gd name="T19" fmla="*/ 121 h 1472"/>
              <a:gd name="T20" fmla="*/ 679 w 800"/>
              <a:gd name="T21" fmla="*/ 0 h 1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00" h="1472">
                <a:moveTo>
                  <a:pt x="679" y="0"/>
                </a:moveTo>
                <a:cubicBezTo>
                  <a:pt x="121" y="0"/>
                  <a:pt x="121" y="0"/>
                  <a:pt x="121" y="0"/>
                </a:cubicBezTo>
                <a:cubicBezTo>
                  <a:pt x="54" y="0"/>
                  <a:pt x="0" y="54"/>
                  <a:pt x="0" y="121"/>
                </a:cubicBezTo>
                <a:cubicBezTo>
                  <a:pt x="0" y="1029"/>
                  <a:pt x="0" y="1029"/>
                  <a:pt x="0" y="1029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472"/>
                  <a:pt x="0" y="1472"/>
                  <a:pt x="0" y="1472"/>
                </a:cubicBezTo>
                <a:cubicBezTo>
                  <a:pt x="800" y="1472"/>
                  <a:pt x="800" y="1472"/>
                  <a:pt x="800" y="1472"/>
                </a:cubicBezTo>
                <a:cubicBezTo>
                  <a:pt x="800" y="1326"/>
                  <a:pt x="800" y="1326"/>
                  <a:pt x="800" y="1326"/>
                </a:cubicBezTo>
                <a:cubicBezTo>
                  <a:pt x="800" y="1029"/>
                  <a:pt x="800" y="1029"/>
                  <a:pt x="800" y="1029"/>
                </a:cubicBezTo>
                <a:cubicBezTo>
                  <a:pt x="800" y="121"/>
                  <a:pt x="800" y="121"/>
                  <a:pt x="800" y="121"/>
                </a:cubicBezTo>
                <a:cubicBezTo>
                  <a:pt x="800" y="54"/>
                  <a:pt x="746" y="0"/>
                  <a:pt x="67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upo 11"/>
          <p:cNvGrpSpPr/>
          <p:nvPr/>
        </p:nvGrpSpPr>
        <p:grpSpPr>
          <a:xfrm>
            <a:off x="835587" y="2918722"/>
            <a:ext cx="1044158" cy="1012049"/>
            <a:chOff x="3005138" y="1587500"/>
            <a:chExt cx="1393825" cy="1350963"/>
          </a:xfrm>
          <a:solidFill>
            <a:schemeClr val="bg1"/>
          </a:solidFill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005138" y="2146300"/>
              <a:ext cx="1393825" cy="792163"/>
            </a:xfrm>
            <a:custGeom>
              <a:avLst/>
              <a:gdLst>
                <a:gd name="T0" fmla="*/ 460 w 460"/>
                <a:gd name="T1" fmla="*/ 260 h 261"/>
                <a:gd name="T2" fmla="*/ 456 w 460"/>
                <a:gd name="T3" fmla="*/ 261 h 261"/>
                <a:gd name="T4" fmla="*/ 295 w 460"/>
                <a:gd name="T5" fmla="*/ 261 h 261"/>
                <a:gd name="T6" fmla="*/ 291 w 460"/>
                <a:gd name="T7" fmla="*/ 261 h 261"/>
                <a:gd name="T8" fmla="*/ 291 w 460"/>
                <a:gd name="T9" fmla="*/ 202 h 261"/>
                <a:gd name="T10" fmla="*/ 88 w 460"/>
                <a:gd name="T11" fmla="*/ 202 h 261"/>
                <a:gd name="T12" fmla="*/ 88 w 460"/>
                <a:gd name="T13" fmla="*/ 260 h 261"/>
                <a:gd name="T14" fmla="*/ 0 w 460"/>
                <a:gd name="T15" fmla="*/ 260 h 261"/>
                <a:gd name="T16" fmla="*/ 0 w 460"/>
                <a:gd name="T17" fmla="*/ 256 h 261"/>
                <a:gd name="T18" fmla="*/ 0 w 460"/>
                <a:gd name="T19" fmla="*/ 97 h 261"/>
                <a:gd name="T20" fmla="*/ 4 w 460"/>
                <a:gd name="T21" fmla="*/ 92 h 261"/>
                <a:gd name="T22" fmla="*/ 233 w 460"/>
                <a:gd name="T23" fmla="*/ 1 h 261"/>
                <a:gd name="T24" fmla="*/ 237 w 460"/>
                <a:gd name="T25" fmla="*/ 0 h 261"/>
                <a:gd name="T26" fmla="*/ 237 w 460"/>
                <a:gd name="T27" fmla="*/ 46 h 261"/>
                <a:gd name="T28" fmla="*/ 356 w 460"/>
                <a:gd name="T29" fmla="*/ 0 h 261"/>
                <a:gd name="T30" fmla="*/ 356 w 460"/>
                <a:gd name="T31" fmla="*/ 40 h 261"/>
                <a:gd name="T32" fmla="*/ 361 w 460"/>
                <a:gd name="T33" fmla="*/ 39 h 261"/>
                <a:gd name="T34" fmla="*/ 455 w 460"/>
                <a:gd name="T35" fmla="*/ 1 h 261"/>
                <a:gd name="T36" fmla="*/ 460 w 460"/>
                <a:gd name="T37" fmla="*/ 0 h 261"/>
                <a:gd name="T38" fmla="*/ 460 w 460"/>
                <a:gd name="T39" fmla="*/ 260 h 261"/>
                <a:gd name="T40" fmla="*/ 135 w 460"/>
                <a:gd name="T41" fmla="*/ 151 h 261"/>
                <a:gd name="T42" fmla="*/ 135 w 460"/>
                <a:gd name="T43" fmla="*/ 126 h 261"/>
                <a:gd name="T44" fmla="*/ 40 w 460"/>
                <a:gd name="T45" fmla="*/ 126 h 261"/>
                <a:gd name="T46" fmla="*/ 40 w 460"/>
                <a:gd name="T47" fmla="*/ 151 h 261"/>
                <a:gd name="T48" fmla="*/ 135 w 460"/>
                <a:gd name="T49" fmla="*/ 151 h 261"/>
                <a:gd name="T50" fmla="*/ 255 w 460"/>
                <a:gd name="T51" fmla="*/ 151 h 261"/>
                <a:gd name="T52" fmla="*/ 255 w 460"/>
                <a:gd name="T53" fmla="*/ 126 h 261"/>
                <a:gd name="T54" fmla="*/ 161 w 460"/>
                <a:gd name="T55" fmla="*/ 126 h 261"/>
                <a:gd name="T56" fmla="*/ 161 w 460"/>
                <a:gd name="T57" fmla="*/ 151 h 261"/>
                <a:gd name="T58" fmla="*/ 255 w 460"/>
                <a:gd name="T59" fmla="*/ 151 h 261"/>
                <a:gd name="T60" fmla="*/ 282 w 460"/>
                <a:gd name="T61" fmla="*/ 151 h 261"/>
                <a:gd name="T62" fmla="*/ 376 w 460"/>
                <a:gd name="T63" fmla="*/ 151 h 261"/>
                <a:gd name="T64" fmla="*/ 376 w 460"/>
                <a:gd name="T65" fmla="*/ 131 h 261"/>
                <a:gd name="T66" fmla="*/ 371 w 460"/>
                <a:gd name="T67" fmla="*/ 126 h 261"/>
                <a:gd name="T68" fmla="*/ 286 w 460"/>
                <a:gd name="T69" fmla="*/ 126 h 261"/>
                <a:gd name="T70" fmla="*/ 282 w 460"/>
                <a:gd name="T71" fmla="*/ 126 h 261"/>
                <a:gd name="T72" fmla="*/ 282 w 460"/>
                <a:gd name="T73" fmla="*/ 15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0" h="261">
                  <a:moveTo>
                    <a:pt x="460" y="260"/>
                  </a:moveTo>
                  <a:cubicBezTo>
                    <a:pt x="459" y="261"/>
                    <a:pt x="457" y="261"/>
                    <a:pt x="456" y="261"/>
                  </a:cubicBezTo>
                  <a:cubicBezTo>
                    <a:pt x="402" y="261"/>
                    <a:pt x="349" y="261"/>
                    <a:pt x="295" y="261"/>
                  </a:cubicBezTo>
                  <a:cubicBezTo>
                    <a:pt x="294" y="261"/>
                    <a:pt x="293" y="261"/>
                    <a:pt x="291" y="261"/>
                  </a:cubicBezTo>
                  <a:cubicBezTo>
                    <a:pt x="291" y="241"/>
                    <a:pt x="291" y="222"/>
                    <a:pt x="291" y="202"/>
                  </a:cubicBezTo>
                  <a:cubicBezTo>
                    <a:pt x="223" y="202"/>
                    <a:pt x="156" y="202"/>
                    <a:pt x="88" y="202"/>
                  </a:cubicBezTo>
                  <a:cubicBezTo>
                    <a:pt x="88" y="222"/>
                    <a:pt x="88" y="241"/>
                    <a:pt x="88" y="260"/>
                  </a:cubicBezTo>
                  <a:cubicBezTo>
                    <a:pt x="59" y="260"/>
                    <a:pt x="30" y="260"/>
                    <a:pt x="0" y="260"/>
                  </a:cubicBezTo>
                  <a:cubicBezTo>
                    <a:pt x="0" y="259"/>
                    <a:pt x="0" y="257"/>
                    <a:pt x="0" y="256"/>
                  </a:cubicBezTo>
                  <a:cubicBezTo>
                    <a:pt x="0" y="203"/>
                    <a:pt x="0" y="150"/>
                    <a:pt x="0" y="97"/>
                  </a:cubicBezTo>
                  <a:cubicBezTo>
                    <a:pt x="0" y="94"/>
                    <a:pt x="1" y="93"/>
                    <a:pt x="4" y="92"/>
                  </a:cubicBezTo>
                  <a:cubicBezTo>
                    <a:pt x="81" y="62"/>
                    <a:pt x="157" y="31"/>
                    <a:pt x="233" y="1"/>
                  </a:cubicBezTo>
                  <a:cubicBezTo>
                    <a:pt x="234" y="1"/>
                    <a:pt x="236" y="0"/>
                    <a:pt x="237" y="0"/>
                  </a:cubicBezTo>
                  <a:cubicBezTo>
                    <a:pt x="237" y="15"/>
                    <a:pt x="237" y="30"/>
                    <a:pt x="237" y="46"/>
                  </a:cubicBezTo>
                  <a:cubicBezTo>
                    <a:pt x="277" y="31"/>
                    <a:pt x="316" y="15"/>
                    <a:pt x="356" y="0"/>
                  </a:cubicBezTo>
                  <a:cubicBezTo>
                    <a:pt x="356" y="13"/>
                    <a:pt x="356" y="27"/>
                    <a:pt x="356" y="40"/>
                  </a:cubicBezTo>
                  <a:cubicBezTo>
                    <a:pt x="358" y="40"/>
                    <a:pt x="360" y="39"/>
                    <a:pt x="361" y="39"/>
                  </a:cubicBezTo>
                  <a:cubicBezTo>
                    <a:pt x="393" y="26"/>
                    <a:pt x="424" y="14"/>
                    <a:pt x="455" y="1"/>
                  </a:cubicBezTo>
                  <a:cubicBezTo>
                    <a:pt x="457" y="1"/>
                    <a:pt x="459" y="1"/>
                    <a:pt x="460" y="0"/>
                  </a:cubicBezTo>
                  <a:cubicBezTo>
                    <a:pt x="460" y="87"/>
                    <a:pt x="460" y="174"/>
                    <a:pt x="460" y="260"/>
                  </a:cubicBezTo>
                  <a:close/>
                  <a:moveTo>
                    <a:pt x="135" y="151"/>
                  </a:moveTo>
                  <a:cubicBezTo>
                    <a:pt x="135" y="143"/>
                    <a:pt x="135" y="135"/>
                    <a:pt x="135" y="126"/>
                  </a:cubicBezTo>
                  <a:cubicBezTo>
                    <a:pt x="103" y="126"/>
                    <a:pt x="72" y="126"/>
                    <a:pt x="40" y="126"/>
                  </a:cubicBezTo>
                  <a:cubicBezTo>
                    <a:pt x="40" y="135"/>
                    <a:pt x="40" y="143"/>
                    <a:pt x="40" y="151"/>
                  </a:cubicBezTo>
                  <a:cubicBezTo>
                    <a:pt x="72" y="151"/>
                    <a:pt x="103" y="151"/>
                    <a:pt x="135" y="151"/>
                  </a:cubicBezTo>
                  <a:close/>
                  <a:moveTo>
                    <a:pt x="255" y="151"/>
                  </a:moveTo>
                  <a:cubicBezTo>
                    <a:pt x="255" y="143"/>
                    <a:pt x="255" y="135"/>
                    <a:pt x="255" y="126"/>
                  </a:cubicBezTo>
                  <a:cubicBezTo>
                    <a:pt x="224" y="126"/>
                    <a:pt x="192" y="126"/>
                    <a:pt x="161" y="126"/>
                  </a:cubicBezTo>
                  <a:cubicBezTo>
                    <a:pt x="161" y="135"/>
                    <a:pt x="161" y="143"/>
                    <a:pt x="161" y="151"/>
                  </a:cubicBezTo>
                  <a:cubicBezTo>
                    <a:pt x="192" y="151"/>
                    <a:pt x="224" y="151"/>
                    <a:pt x="255" y="151"/>
                  </a:cubicBezTo>
                  <a:close/>
                  <a:moveTo>
                    <a:pt x="282" y="151"/>
                  </a:moveTo>
                  <a:cubicBezTo>
                    <a:pt x="313" y="151"/>
                    <a:pt x="345" y="151"/>
                    <a:pt x="376" y="151"/>
                  </a:cubicBezTo>
                  <a:cubicBezTo>
                    <a:pt x="376" y="144"/>
                    <a:pt x="376" y="138"/>
                    <a:pt x="376" y="131"/>
                  </a:cubicBezTo>
                  <a:cubicBezTo>
                    <a:pt x="377" y="127"/>
                    <a:pt x="376" y="126"/>
                    <a:pt x="371" y="126"/>
                  </a:cubicBezTo>
                  <a:cubicBezTo>
                    <a:pt x="343" y="126"/>
                    <a:pt x="314" y="126"/>
                    <a:pt x="286" y="126"/>
                  </a:cubicBezTo>
                  <a:cubicBezTo>
                    <a:pt x="285" y="126"/>
                    <a:pt x="283" y="126"/>
                    <a:pt x="282" y="126"/>
                  </a:cubicBezTo>
                  <a:cubicBezTo>
                    <a:pt x="282" y="135"/>
                    <a:pt x="282" y="143"/>
                    <a:pt x="282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3081338" y="1743075"/>
              <a:ext cx="279400" cy="603250"/>
            </a:xfrm>
            <a:custGeom>
              <a:avLst/>
              <a:gdLst>
                <a:gd name="T0" fmla="*/ 0 w 92"/>
                <a:gd name="T1" fmla="*/ 198 h 199"/>
                <a:gd name="T2" fmla="*/ 15 w 92"/>
                <a:gd name="T3" fmla="*/ 0 h 199"/>
                <a:gd name="T4" fmla="*/ 80 w 92"/>
                <a:gd name="T5" fmla="*/ 0 h 199"/>
                <a:gd name="T6" fmla="*/ 82 w 92"/>
                <a:gd name="T7" fmla="*/ 33 h 199"/>
                <a:gd name="T8" fmla="*/ 90 w 92"/>
                <a:gd name="T9" fmla="*/ 134 h 199"/>
                <a:gd name="T10" fmla="*/ 92 w 92"/>
                <a:gd name="T11" fmla="*/ 160 h 199"/>
                <a:gd name="T12" fmla="*/ 90 w 92"/>
                <a:gd name="T13" fmla="*/ 164 h 199"/>
                <a:gd name="T14" fmla="*/ 2 w 92"/>
                <a:gd name="T15" fmla="*/ 198 h 199"/>
                <a:gd name="T16" fmla="*/ 0 w 92"/>
                <a:gd name="T17" fmla="*/ 1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199">
                  <a:moveTo>
                    <a:pt x="0" y="198"/>
                  </a:moveTo>
                  <a:cubicBezTo>
                    <a:pt x="5" y="132"/>
                    <a:pt x="10" y="67"/>
                    <a:pt x="15" y="0"/>
                  </a:cubicBezTo>
                  <a:cubicBezTo>
                    <a:pt x="37" y="0"/>
                    <a:pt x="58" y="0"/>
                    <a:pt x="80" y="0"/>
                  </a:cubicBezTo>
                  <a:cubicBezTo>
                    <a:pt x="81" y="11"/>
                    <a:pt x="81" y="22"/>
                    <a:pt x="82" y="33"/>
                  </a:cubicBezTo>
                  <a:cubicBezTo>
                    <a:pt x="85" y="66"/>
                    <a:pt x="87" y="100"/>
                    <a:pt x="90" y="134"/>
                  </a:cubicBezTo>
                  <a:cubicBezTo>
                    <a:pt x="91" y="142"/>
                    <a:pt x="91" y="151"/>
                    <a:pt x="92" y="160"/>
                  </a:cubicBezTo>
                  <a:cubicBezTo>
                    <a:pt x="92" y="161"/>
                    <a:pt x="91" y="163"/>
                    <a:pt x="90" y="164"/>
                  </a:cubicBezTo>
                  <a:cubicBezTo>
                    <a:pt x="60" y="175"/>
                    <a:pt x="31" y="187"/>
                    <a:pt x="2" y="198"/>
                  </a:cubicBezTo>
                  <a:cubicBezTo>
                    <a:pt x="2" y="199"/>
                    <a:pt x="1" y="198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3267075" y="1587500"/>
              <a:ext cx="601663" cy="146050"/>
            </a:xfrm>
            <a:custGeom>
              <a:avLst/>
              <a:gdLst>
                <a:gd name="T0" fmla="*/ 0 w 199"/>
                <a:gd name="T1" fmla="*/ 33 h 48"/>
                <a:gd name="T2" fmla="*/ 25 w 199"/>
                <a:gd name="T3" fmla="*/ 11 h 48"/>
                <a:gd name="T4" fmla="*/ 69 w 199"/>
                <a:gd name="T5" fmla="*/ 1 h 48"/>
                <a:gd name="T6" fmla="*/ 126 w 199"/>
                <a:gd name="T7" fmla="*/ 6 h 48"/>
                <a:gd name="T8" fmla="*/ 199 w 199"/>
                <a:gd name="T9" fmla="*/ 14 h 48"/>
                <a:gd name="T10" fmla="*/ 183 w 199"/>
                <a:gd name="T11" fmla="*/ 30 h 48"/>
                <a:gd name="T12" fmla="*/ 119 w 199"/>
                <a:gd name="T13" fmla="*/ 46 h 48"/>
                <a:gd name="T14" fmla="*/ 75 w 199"/>
                <a:gd name="T15" fmla="*/ 39 h 48"/>
                <a:gd name="T16" fmla="*/ 5 w 199"/>
                <a:gd name="T17" fmla="*/ 33 h 48"/>
                <a:gd name="T18" fmla="*/ 0 w 199"/>
                <a:gd name="T19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48">
                  <a:moveTo>
                    <a:pt x="0" y="33"/>
                  </a:moveTo>
                  <a:cubicBezTo>
                    <a:pt x="7" y="23"/>
                    <a:pt x="15" y="16"/>
                    <a:pt x="25" y="11"/>
                  </a:cubicBezTo>
                  <a:cubicBezTo>
                    <a:pt x="39" y="4"/>
                    <a:pt x="54" y="1"/>
                    <a:pt x="69" y="1"/>
                  </a:cubicBezTo>
                  <a:cubicBezTo>
                    <a:pt x="88" y="0"/>
                    <a:pt x="107" y="3"/>
                    <a:pt x="126" y="6"/>
                  </a:cubicBezTo>
                  <a:cubicBezTo>
                    <a:pt x="150" y="10"/>
                    <a:pt x="174" y="15"/>
                    <a:pt x="199" y="14"/>
                  </a:cubicBezTo>
                  <a:cubicBezTo>
                    <a:pt x="194" y="21"/>
                    <a:pt x="189" y="26"/>
                    <a:pt x="183" y="30"/>
                  </a:cubicBezTo>
                  <a:cubicBezTo>
                    <a:pt x="163" y="43"/>
                    <a:pt x="142" y="48"/>
                    <a:pt x="119" y="46"/>
                  </a:cubicBezTo>
                  <a:cubicBezTo>
                    <a:pt x="104" y="45"/>
                    <a:pt x="89" y="41"/>
                    <a:pt x="75" y="39"/>
                  </a:cubicBezTo>
                  <a:cubicBezTo>
                    <a:pt x="52" y="35"/>
                    <a:pt x="29" y="32"/>
                    <a:pt x="5" y="33"/>
                  </a:cubicBezTo>
                  <a:cubicBezTo>
                    <a:pt x="4" y="33"/>
                    <a:pt x="2" y="33"/>
                    <a:pt x="0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3430588" y="1766888"/>
              <a:ext cx="238125" cy="63500"/>
            </a:xfrm>
            <a:custGeom>
              <a:avLst/>
              <a:gdLst>
                <a:gd name="T0" fmla="*/ 79 w 79"/>
                <a:gd name="T1" fmla="*/ 11 h 21"/>
                <a:gd name="T2" fmla="*/ 51 w 79"/>
                <a:gd name="T3" fmla="*/ 20 h 21"/>
                <a:gd name="T4" fmla="*/ 30 w 79"/>
                <a:gd name="T5" fmla="*/ 16 h 21"/>
                <a:gd name="T6" fmla="*/ 0 w 79"/>
                <a:gd name="T7" fmla="*/ 9 h 21"/>
                <a:gd name="T8" fmla="*/ 18 w 79"/>
                <a:gd name="T9" fmla="*/ 0 h 21"/>
                <a:gd name="T10" fmla="*/ 42 w 79"/>
                <a:gd name="T11" fmla="*/ 2 h 21"/>
                <a:gd name="T12" fmla="*/ 79 w 79"/>
                <a:gd name="T1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21">
                  <a:moveTo>
                    <a:pt x="79" y="11"/>
                  </a:moveTo>
                  <a:cubicBezTo>
                    <a:pt x="71" y="19"/>
                    <a:pt x="61" y="21"/>
                    <a:pt x="51" y="20"/>
                  </a:cubicBezTo>
                  <a:cubicBezTo>
                    <a:pt x="44" y="20"/>
                    <a:pt x="37" y="17"/>
                    <a:pt x="30" y="16"/>
                  </a:cubicBezTo>
                  <a:cubicBezTo>
                    <a:pt x="20" y="13"/>
                    <a:pt x="10" y="11"/>
                    <a:pt x="0" y="9"/>
                  </a:cubicBezTo>
                  <a:cubicBezTo>
                    <a:pt x="5" y="4"/>
                    <a:pt x="11" y="1"/>
                    <a:pt x="18" y="0"/>
                  </a:cubicBezTo>
                  <a:cubicBezTo>
                    <a:pt x="26" y="0"/>
                    <a:pt x="34" y="1"/>
                    <a:pt x="42" y="2"/>
                  </a:cubicBezTo>
                  <a:cubicBezTo>
                    <a:pt x="54" y="5"/>
                    <a:pt x="66" y="8"/>
                    <a:pt x="7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3033701" y="2984748"/>
            <a:ext cx="1422193" cy="964130"/>
            <a:chOff x="1898650" y="4697413"/>
            <a:chExt cx="2243138" cy="1573212"/>
          </a:xfrm>
          <a:solidFill>
            <a:schemeClr val="bg1"/>
          </a:solidFill>
        </p:grpSpPr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1898650" y="5873750"/>
              <a:ext cx="469900" cy="160337"/>
            </a:xfrm>
            <a:custGeom>
              <a:avLst/>
              <a:gdLst>
                <a:gd name="T0" fmla="*/ 0 w 155"/>
                <a:gd name="T1" fmla="*/ 7 h 53"/>
                <a:gd name="T2" fmla="*/ 13 w 155"/>
                <a:gd name="T3" fmla="*/ 0 h 53"/>
                <a:gd name="T4" fmla="*/ 153 w 155"/>
                <a:gd name="T5" fmla="*/ 0 h 53"/>
                <a:gd name="T6" fmla="*/ 155 w 155"/>
                <a:gd name="T7" fmla="*/ 0 h 53"/>
                <a:gd name="T8" fmla="*/ 138 w 155"/>
                <a:gd name="T9" fmla="*/ 24 h 53"/>
                <a:gd name="T10" fmla="*/ 127 w 155"/>
                <a:gd name="T11" fmla="*/ 53 h 53"/>
                <a:gd name="T12" fmla="*/ 89 w 155"/>
                <a:gd name="T13" fmla="*/ 53 h 53"/>
                <a:gd name="T14" fmla="*/ 15 w 155"/>
                <a:gd name="T15" fmla="*/ 53 h 53"/>
                <a:gd name="T16" fmla="*/ 0 w 155"/>
                <a:gd name="T17" fmla="*/ 46 h 53"/>
                <a:gd name="T18" fmla="*/ 0 w 155"/>
                <a:gd name="T19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53">
                  <a:moveTo>
                    <a:pt x="0" y="7"/>
                  </a:moveTo>
                  <a:cubicBezTo>
                    <a:pt x="3" y="2"/>
                    <a:pt x="7" y="0"/>
                    <a:pt x="13" y="0"/>
                  </a:cubicBezTo>
                  <a:cubicBezTo>
                    <a:pt x="59" y="0"/>
                    <a:pt x="106" y="0"/>
                    <a:pt x="153" y="0"/>
                  </a:cubicBezTo>
                  <a:cubicBezTo>
                    <a:pt x="154" y="0"/>
                    <a:pt x="154" y="0"/>
                    <a:pt x="155" y="0"/>
                  </a:cubicBezTo>
                  <a:cubicBezTo>
                    <a:pt x="149" y="8"/>
                    <a:pt x="143" y="16"/>
                    <a:pt x="138" y="24"/>
                  </a:cubicBezTo>
                  <a:cubicBezTo>
                    <a:pt x="133" y="33"/>
                    <a:pt x="131" y="43"/>
                    <a:pt x="127" y="53"/>
                  </a:cubicBezTo>
                  <a:cubicBezTo>
                    <a:pt x="115" y="53"/>
                    <a:pt x="102" y="53"/>
                    <a:pt x="89" y="53"/>
                  </a:cubicBezTo>
                  <a:cubicBezTo>
                    <a:pt x="64" y="53"/>
                    <a:pt x="40" y="53"/>
                    <a:pt x="15" y="53"/>
                  </a:cubicBezTo>
                  <a:cubicBezTo>
                    <a:pt x="9" y="53"/>
                    <a:pt x="3" y="52"/>
                    <a:pt x="0" y="46"/>
                  </a:cubicBezTo>
                  <a:cubicBezTo>
                    <a:pt x="0" y="33"/>
                    <a:pt x="0" y="20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1978025" y="4697413"/>
              <a:ext cx="1144588" cy="1079500"/>
            </a:xfrm>
            <a:custGeom>
              <a:avLst/>
              <a:gdLst>
                <a:gd name="T0" fmla="*/ 189 w 377"/>
                <a:gd name="T1" fmla="*/ 356 h 356"/>
                <a:gd name="T2" fmla="*/ 15 w 377"/>
                <a:gd name="T3" fmla="*/ 356 h 356"/>
                <a:gd name="T4" fmla="*/ 0 w 377"/>
                <a:gd name="T5" fmla="*/ 341 h 356"/>
                <a:gd name="T6" fmla="*/ 0 w 377"/>
                <a:gd name="T7" fmla="*/ 35 h 356"/>
                <a:gd name="T8" fmla="*/ 35 w 377"/>
                <a:gd name="T9" fmla="*/ 0 h 356"/>
                <a:gd name="T10" fmla="*/ 341 w 377"/>
                <a:gd name="T11" fmla="*/ 0 h 356"/>
                <a:gd name="T12" fmla="*/ 377 w 377"/>
                <a:gd name="T13" fmla="*/ 35 h 356"/>
                <a:gd name="T14" fmla="*/ 377 w 377"/>
                <a:gd name="T15" fmla="*/ 341 h 356"/>
                <a:gd name="T16" fmla="*/ 362 w 377"/>
                <a:gd name="T17" fmla="*/ 356 h 356"/>
                <a:gd name="T18" fmla="*/ 189 w 377"/>
                <a:gd name="T1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7" h="356">
                  <a:moveTo>
                    <a:pt x="189" y="356"/>
                  </a:moveTo>
                  <a:cubicBezTo>
                    <a:pt x="131" y="356"/>
                    <a:pt x="73" y="356"/>
                    <a:pt x="15" y="356"/>
                  </a:cubicBezTo>
                  <a:cubicBezTo>
                    <a:pt x="3" y="356"/>
                    <a:pt x="0" y="353"/>
                    <a:pt x="0" y="341"/>
                  </a:cubicBezTo>
                  <a:cubicBezTo>
                    <a:pt x="0" y="239"/>
                    <a:pt x="0" y="137"/>
                    <a:pt x="0" y="35"/>
                  </a:cubicBezTo>
                  <a:cubicBezTo>
                    <a:pt x="0" y="12"/>
                    <a:pt x="12" y="0"/>
                    <a:pt x="35" y="0"/>
                  </a:cubicBezTo>
                  <a:cubicBezTo>
                    <a:pt x="137" y="0"/>
                    <a:pt x="239" y="0"/>
                    <a:pt x="341" y="0"/>
                  </a:cubicBezTo>
                  <a:cubicBezTo>
                    <a:pt x="364" y="0"/>
                    <a:pt x="377" y="12"/>
                    <a:pt x="377" y="35"/>
                  </a:cubicBezTo>
                  <a:cubicBezTo>
                    <a:pt x="377" y="137"/>
                    <a:pt x="377" y="239"/>
                    <a:pt x="377" y="341"/>
                  </a:cubicBezTo>
                  <a:cubicBezTo>
                    <a:pt x="377" y="353"/>
                    <a:pt x="374" y="356"/>
                    <a:pt x="362" y="356"/>
                  </a:cubicBezTo>
                  <a:cubicBezTo>
                    <a:pt x="304" y="356"/>
                    <a:pt x="246" y="356"/>
                    <a:pt x="189" y="3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 noEditPoints="1"/>
            </p:cNvSpPr>
            <p:nvPr/>
          </p:nvSpPr>
          <p:spPr bwMode="auto">
            <a:xfrm>
              <a:off x="2720975" y="4894263"/>
              <a:ext cx="1420813" cy="1139825"/>
            </a:xfrm>
            <a:custGeom>
              <a:avLst/>
              <a:gdLst>
                <a:gd name="T0" fmla="*/ 432 w 468"/>
                <a:gd name="T1" fmla="*/ 323 h 376"/>
                <a:gd name="T2" fmla="*/ 455 w 468"/>
                <a:gd name="T3" fmla="*/ 323 h 376"/>
                <a:gd name="T4" fmla="*/ 468 w 468"/>
                <a:gd name="T5" fmla="*/ 335 h 376"/>
                <a:gd name="T6" fmla="*/ 468 w 468"/>
                <a:gd name="T7" fmla="*/ 364 h 376"/>
                <a:gd name="T8" fmla="*/ 456 w 468"/>
                <a:gd name="T9" fmla="*/ 376 h 376"/>
                <a:gd name="T10" fmla="*/ 376 w 468"/>
                <a:gd name="T11" fmla="*/ 376 h 376"/>
                <a:gd name="T12" fmla="*/ 370 w 468"/>
                <a:gd name="T13" fmla="*/ 370 h 376"/>
                <a:gd name="T14" fmla="*/ 334 w 468"/>
                <a:gd name="T15" fmla="*/ 316 h 376"/>
                <a:gd name="T16" fmla="*/ 227 w 468"/>
                <a:gd name="T17" fmla="*/ 326 h 376"/>
                <a:gd name="T18" fmla="*/ 202 w 468"/>
                <a:gd name="T19" fmla="*/ 370 h 376"/>
                <a:gd name="T20" fmla="*/ 201 w 468"/>
                <a:gd name="T21" fmla="*/ 375 h 376"/>
                <a:gd name="T22" fmla="*/ 200 w 468"/>
                <a:gd name="T23" fmla="*/ 376 h 376"/>
                <a:gd name="T24" fmla="*/ 194 w 468"/>
                <a:gd name="T25" fmla="*/ 376 h 376"/>
                <a:gd name="T26" fmla="*/ 35 w 468"/>
                <a:gd name="T27" fmla="*/ 376 h 376"/>
                <a:gd name="T28" fmla="*/ 27 w 468"/>
                <a:gd name="T29" fmla="*/ 369 h 376"/>
                <a:gd name="T30" fmla="*/ 5 w 468"/>
                <a:gd name="T31" fmla="*/ 329 h 376"/>
                <a:gd name="T32" fmla="*/ 0 w 468"/>
                <a:gd name="T33" fmla="*/ 323 h 376"/>
                <a:gd name="T34" fmla="*/ 162 w 468"/>
                <a:gd name="T35" fmla="*/ 323 h 376"/>
                <a:gd name="T36" fmla="*/ 162 w 468"/>
                <a:gd name="T37" fmla="*/ 313 h 376"/>
                <a:gd name="T38" fmla="*/ 162 w 468"/>
                <a:gd name="T39" fmla="*/ 30 h 376"/>
                <a:gd name="T40" fmla="*/ 162 w 468"/>
                <a:gd name="T41" fmla="*/ 22 h 376"/>
                <a:gd name="T42" fmla="*/ 184 w 468"/>
                <a:gd name="T43" fmla="*/ 0 h 376"/>
                <a:gd name="T44" fmla="*/ 293 w 468"/>
                <a:gd name="T45" fmla="*/ 1 h 376"/>
                <a:gd name="T46" fmla="*/ 348 w 468"/>
                <a:gd name="T47" fmla="*/ 32 h 376"/>
                <a:gd name="T48" fmla="*/ 418 w 468"/>
                <a:gd name="T49" fmla="*/ 135 h 376"/>
                <a:gd name="T50" fmla="*/ 432 w 468"/>
                <a:gd name="T51" fmla="*/ 183 h 376"/>
                <a:gd name="T52" fmla="*/ 432 w 468"/>
                <a:gd name="T53" fmla="*/ 314 h 376"/>
                <a:gd name="T54" fmla="*/ 432 w 468"/>
                <a:gd name="T55" fmla="*/ 323 h 376"/>
                <a:gd name="T56" fmla="*/ 287 w 468"/>
                <a:gd name="T57" fmla="*/ 151 h 376"/>
                <a:gd name="T58" fmla="*/ 349 w 468"/>
                <a:gd name="T59" fmla="*/ 151 h 376"/>
                <a:gd name="T60" fmla="*/ 361 w 468"/>
                <a:gd name="T61" fmla="*/ 145 h 376"/>
                <a:gd name="T62" fmla="*/ 359 w 468"/>
                <a:gd name="T63" fmla="*/ 133 h 376"/>
                <a:gd name="T64" fmla="*/ 312 w 468"/>
                <a:gd name="T65" fmla="*/ 65 h 376"/>
                <a:gd name="T66" fmla="*/ 297 w 468"/>
                <a:gd name="T67" fmla="*/ 57 h 376"/>
                <a:gd name="T68" fmla="*/ 224 w 468"/>
                <a:gd name="T69" fmla="*/ 57 h 376"/>
                <a:gd name="T70" fmla="*/ 210 w 468"/>
                <a:gd name="T71" fmla="*/ 71 h 376"/>
                <a:gd name="T72" fmla="*/ 210 w 468"/>
                <a:gd name="T73" fmla="*/ 137 h 376"/>
                <a:gd name="T74" fmla="*/ 225 w 468"/>
                <a:gd name="T75" fmla="*/ 151 h 376"/>
                <a:gd name="T76" fmla="*/ 287 w 468"/>
                <a:gd name="T77" fmla="*/ 15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8" h="376">
                  <a:moveTo>
                    <a:pt x="432" y="323"/>
                  </a:moveTo>
                  <a:cubicBezTo>
                    <a:pt x="440" y="323"/>
                    <a:pt x="448" y="323"/>
                    <a:pt x="455" y="323"/>
                  </a:cubicBezTo>
                  <a:cubicBezTo>
                    <a:pt x="464" y="323"/>
                    <a:pt x="468" y="327"/>
                    <a:pt x="468" y="335"/>
                  </a:cubicBezTo>
                  <a:cubicBezTo>
                    <a:pt x="468" y="345"/>
                    <a:pt x="468" y="355"/>
                    <a:pt x="468" y="364"/>
                  </a:cubicBezTo>
                  <a:cubicBezTo>
                    <a:pt x="467" y="372"/>
                    <a:pt x="464" y="376"/>
                    <a:pt x="456" y="376"/>
                  </a:cubicBezTo>
                  <a:cubicBezTo>
                    <a:pt x="429" y="376"/>
                    <a:pt x="403" y="376"/>
                    <a:pt x="376" y="376"/>
                  </a:cubicBezTo>
                  <a:cubicBezTo>
                    <a:pt x="371" y="376"/>
                    <a:pt x="371" y="373"/>
                    <a:pt x="370" y="370"/>
                  </a:cubicBezTo>
                  <a:cubicBezTo>
                    <a:pt x="365" y="347"/>
                    <a:pt x="353" y="330"/>
                    <a:pt x="334" y="316"/>
                  </a:cubicBezTo>
                  <a:cubicBezTo>
                    <a:pt x="302" y="294"/>
                    <a:pt x="254" y="298"/>
                    <a:pt x="227" y="326"/>
                  </a:cubicBezTo>
                  <a:cubicBezTo>
                    <a:pt x="214" y="338"/>
                    <a:pt x="205" y="353"/>
                    <a:pt x="202" y="370"/>
                  </a:cubicBezTo>
                  <a:cubicBezTo>
                    <a:pt x="202" y="372"/>
                    <a:pt x="201" y="373"/>
                    <a:pt x="201" y="375"/>
                  </a:cubicBezTo>
                  <a:cubicBezTo>
                    <a:pt x="200" y="375"/>
                    <a:pt x="200" y="375"/>
                    <a:pt x="200" y="376"/>
                  </a:cubicBezTo>
                  <a:cubicBezTo>
                    <a:pt x="198" y="376"/>
                    <a:pt x="196" y="376"/>
                    <a:pt x="194" y="376"/>
                  </a:cubicBezTo>
                  <a:cubicBezTo>
                    <a:pt x="141" y="376"/>
                    <a:pt x="88" y="376"/>
                    <a:pt x="35" y="376"/>
                  </a:cubicBezTo>
                  <a:cubicBezTo>
                    <a:pt x="30" y="376"/>
                    <a:pt x="28" y="375"/>
                    <a:pt x="27" y="369"/>
                  </a:cubicBezTo>
                  <a:cubicBezTo>
                    <a:pt x="24" y="354"/>
                    <a:pt x="16" y="341"/>
                    <a:pt x="5" y="329"/>
                  </a:cubicBezTo>
                  <a:cubicBezTo>
                    <a:pt x="4" y="328"/>
                    <a:pt x="2" y="326"/>
                    <a:pt x="0" y="323"/>
                  </a:cubicBezTo>
                  <a:cubicBezTo>
                    <a:pt x="54" y="323"/>
                    <a:pt x="108" y="323"/>
                    <a:pt x="162" y="323"/>
                  </a:cubicBezTo>
                  <a:cubicBezTo>
                    <a:pt x="162" y="319"/>
                    <a:pt x="162" y="316"/>
                    <a:pt x="162" y="313"/>
                  </a:cubicBezTo>
                  <a:cubicBezTo>
                    <a:pt x="162" y="219"/>
                    <a:pt x="162" y="124"/>
                    <a:pt x="162" y="30"/>
                  </a:cubicBezTo>
                  <a:cubicBezTo>
                    <a:pt x="162" y="27"/>
                    <a:pt x="162" y="24"/>
                    <a:pt x="162" y="22"/>
                  </a:cubicBezTo>
                  <a:cubicBezTo>
                    <a:pt x="163" y="9"/>
                    <a:pt x="171" y="0"/>
                    <a:pt x="184" y="0"/>
                  </a:cubicBezTo>
                  <a:cubicBezTo>
                    <a:pt x="220" y="0"/>
                    <a:pt x="257" y="0"/>
                    <a:pt x="293" y="1"/>
                  </a:cubicBezTo>
                  <a:cubicBezTo>
                    <a:pt x="316" y="2"/>
                    <a:pt x="335" y="13"/>
                    <a:pt x="348" y="32"/>
                  </a:cubicBezTo>
                  <a:cubicBezTo>
                    <a:pt x="372" y="66"/>
                    <a:pt x="395" y="100"/>
                    <a:pt x="418" y="135"/>
                  </a:cubicBezTo>
                  <a:cubicBezTo>
                    <a:pt x="428" y="149"/>
                    <a:pt x="432" y="166"/>
                    <a:pt x="432" y="183"/>
                  </a:cubicBezTo>
                  <a:cubicBezTo>
                    <a:pt x="432" y="227"/>
                    <a:pt x="432" y="271"/>
                    <a:pt x="432" y="314"/>
                  </a:cubicBezTo>
                  <a:cubicBezTo>
                    <a:pt x="432" y="317"/>
                    <a:pt x="432" y="320"/>
                    <a:pt x="432" y="323"/>
                  </a:cubicBezTo>
                  <a:close/>
                  <a:moveTo>
                    <a:pt x="287" y="151"/>
                  </a:moveTo>
                  <a:cubicBezTo>
                    <a:pt x="308" y="151"/>
                    <a:pt x="328" y="151"/>
                    <a:pt x="349" y="151"/>
                  </a:cubicBezTo>
                  <a:cubicBezTo>
                    <a:pt x="355" y="151"/>
                    <a:pt x="360" y="151"/>
                    <a:pt x="361" y="145"/>
                  </a:cubicBezTo>
                  <a:cubicBezTo>
                    <a:pt x="362" y="142"/>
                    <a:pt x="361" y="136"/>
                    <a:pt x="359" y="133"/>
                  </a:cubicBezTo>
                  <a:cubicBezTo>
                    <a:pt x="344" y="110"/>
                    <a:pt x="327" y="88"/>
                    <a:pt x="312" y="65"/>
                  </a:cubicBezTo>
                  <a:cubicBezTo>
                    <a:pt x="308" y="60"/>
                    <a:pt x="303" y="57"/>
                    <a:pt x="297" y="57"/>
                  </a:cubicBezTo>
                  <a:cubicBezTo>
                    <a:pt x="273" y="57"/>
                    <a:pt x="248" y="57"/>
                    <a:pt x="224" y="57"/>
                  </a:cubicBezTo>
                  <a:cubicBezTo>
                    <a:pt x="214" y="57"/>
                    <a:pt x="210" y="61"/>
                    <a:pt x="210" y="71"/>
                  </a:cubicBezTo>
                  <a:cubicBezTo>
                    <a:pt x="210" y="93"/>
                    <a:pt x="210" y="115"/>
                    <a:pt x="210" y="137"/>
                  </a:cubicBezTo>
                  <a:cubicBezTo>
                    <a:pt x="210" y="148"/>
                    <a:pt x="214" y="151"/>
                    <a:pt x="225" y="151"/>
                  </a:cubicBezTo>
                  <a:cubicBezTo>
                    <a:pt x="245" y="151"/>
                    <a:pt x="266" y="151"/>
                    <a:pt x="287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 noEditPoints="1"/>
            </p:cNvSpPr>
            <p:nvPr/>
          </p:nvSpPr>
          <p:spPr bwMode="auto">
            <a:xfrm>
              <a:off x="23479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1 w 132"/>
                <a:gd name="T3" fmla="*/ 65 h 131"/>
                <a:gd name="T4" fmla="*/ 66 w 132"/>
                <a:gd name="T5" fmla="*/ 131 h 131"/>
                <a:gd name="T6" fmla="*/ 0 w 132"/>
                <a:gd name="T7" fmla="*/ 66 h 131"/>
                <a:gd name="T8" fmla="*/ 66 w 132"/>
                <a:gd name="T9" fmla="*/ 0 h 131"/>
                <a:gd name="T10" fmla="*/ 33 w 132"/>
                <a:gd name="T11" fmla="*/ 66 h 131"/>
                <a:gd name="T12" fmla="*/ 66 w 132"/>
                <a:gd name="T13" fmla="*/ 98 h 131"/>
                <a:gd name="T14" fmla="*/ 99 w 132"/>
                <a:gd name="T15" fmla="*/ 66 h 131"/>
                <a:gd name="T16" fmla="*/ 65 w 132"/>
                <a:gd name="T17" fmla="*/ 33 h 131"/>
                <a:gd name="T18" fmla="*/ 33 w 132"/>
                <a:gd name="T19" fmla="*/ 6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1" y="0"/>
                    <a:pt x="131" y="30"/>
                    <a:pt x="131" y="65"/>
                  </a:cubicBezTo>
                  <a:cubicBezTo>
                    <a:pt x="132" y="101"/>
                    <a:pt x="101" y="131"/>
                    <a:pt x="66" y="131"/>
                  </a:cubicBezTo>
                  <a:cubicBezTo>
                    <a:pt x="30" y="131"/>
                    <a:pt x="1" y="102"/>
                    <a:pt x="0" y="66"/>
                  </a:cubicBezTo>
                  <a:cubicBezTo>
                    <a:pt x="0" y="30"/>
                    <a:pt x="29" y="0"/>
                    <a:pt x="66" y="0"/>
                  </a:cubicBezTo>
                  <a:close/>
                  <a:moveTo>
                    <a:pt x="33" y="66"/>
                  </a:moveTo>
                  <a:cubicBezTo>
                    <a:pt x="33" y="84"/>
                    <a:pt x="48" y="98"/>
                    <a:pt x="66" y="98"/>
                  </a:cubicBezTo>
                  <a:cubicBezTo>
                    <a:pt x="84" y="98"/>
                    <a:pt x="98" y="84"/>
                    <a:pt x="99" y="66"/>
                  </a:cubicBezTo>
                  <a:cubicBezTo>
                    <a:pt x="99" y="47"/>
                    <a:pt x="84" y="33"/>
                    <a:pt x="65" y="33"/>
                  </a:cubicBezTo>
                  <a:cubicBezTo>
                    <a:pt x="47" y="33"/>
                    <a:pt x="33" y="48"/>
                    <a:pt x="3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4"/>
            <p:cNvSpPr>
              <a:spLocks noEditPoints="1"/>
            </p:cNvSpPr>
            <p:nvPr/>
          </p:nvSpPr>
          <p:spPr bwMode="auto">
            <a:xfrm>
              <a:off x="33893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2 w 132"/>
                <a:gd name="T3" fmla="*/ 66 h 131"/>
                <a:gd name="T4" fmla="*/ 66 w 132"/>
                <a:gd name="T5" fmla="*/ 131 h 131"/>
                <a:gd name="T6" fmla="*/ 1 w 132"/>
                <a:gd name="T7" fmla="*/ 66 h 131"/>
                <a:gd name="T8" fmla="*/ 66 w 132"/>
                <a:gd name="T9" fmla="*/ 0 h 131"/>
                <a:gd name="T10" fmla="*/ 66 w 132"/>
                <a:gd name="T11" fmla="*/ 33 h 131"/>
                <a:gd name="T12" fmla="*/ 33 w 132"/>
                <a:gd name="T13" fmla="*/ 65 h 131"/>
                <a:gd name="T14" fmla="*/ 66 w 132"/>
                <a:gd name="T15" fmla="*/ 98 h 131"/>
                <a:gd name="T16" fmla="*/ 99 w 132"/>
                <a:gd name="T17" fmla="*/ 66 h 131"/>
                <a:gd name="T18" fmla="*/ 66 w 132"/>
                <a:gd name="T19" fmla="*/ 3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2" y="0"/>
                    <a:pt x="132" y="30"/>
                    <a:pt x="132" y="66"/>
                  </a:cubicBezTo>
                  <a:cubicBezTo>
                    <a:pt x="132" y="101"/>
                    <a:pt x="102" y="131"/>
                    <a:pt x="66" y="131"/>
                  </a:cubicBezTo>
                  <a:cubicBezTo>
                    <a:pt x="30" y="131"/>
                    <a:pt x="1" y="102"/>
                    <a:pt x="1" y="66"/>
                  </a:cubicBezTo>
                  <a:cubicBezTo>
                    <a:pt x="0" y="30"/>
                    <a:pt x="30" y="0"/>
                    <a:pt x="66" y="0"/>
                  </a:cubicBezTo>
                  <a:close/>
                  <a:moveTo>
                    <a:pt x="66" y="33"/>
                  </a:moveTo>
                  <a:cubicBezTo>
                    <a:pt x="48" y="33"/>
                    <a:pt x="34" y="47"/>
                    <a:pt x="33" y="65"/>
                  </a:cubicBezTo>
                  <a:cubicBezTo>
                    <a:pt x="33" y="83"/>
                    <a:pt x="48" y="98"/>
                    <a:pt x="66" y="98"/>
                  </a:cubicBezTo>
                  <a:cubicBezTo>
                    <a:pt x="84" y="98"/>
                    <a:pt x="99" y="84"/>
                    <a:pt x="99" y="66"/>
                  </a:cubicBezTo>
                  <a:cubicBezTo>
                    <a:pt x="99" y="48"/>
                    <a:pt x="84" y="33"/>
                    <a:pt x="66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5393063" y="3022530"/>
            <a:ext cx="1543089" cy="789508"/>
            <a:chOff x="4383088" y="1719263"/>
            <a:chExt cx="2863850" cy="1465263"/>
          </a:xfrm>
          <a:solidFill>
            <a:schemeClr val="bg1"/>
          </a:solidFill>
        </p:grpSpPr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4422775" y="2182813"/>
              <a:ext cx="736600" cy="1001713"/>
            </a:xfrm>
            <a:custGeom>
              <a:avLst/>
              <a:gdLst>
                <a:gd name="T0" fmla="*/ 67 w 72"/>
                <a:gd name="T1" fmla="*/ 0 h 97"/>
                <a:gd name="T2" fmla="*/ 0 w 72"/>
                <a:gd name="T3" fmla="*/ 0 h 97"/>
                <a:gd name="T4" fmla="*/ 0 w 72"/>
                <a:gd name="T5" fmla="*/ 97 h 97"/>
                <a:gd name="T6" fmla="*/ 29 w 72"/>
                <a:gd name="T7" fmla="*/ 97 h 97"/>
                <a:gd name="T8" fmla="*/ 29 w 72"/>
                <a:gd name="T9" fmla="*/ 55 h 97"/>
                <a:gd name="T10" fmla="*/ 44 w 72"/>
                <a:gd name="T11" fmla="*/ 55 h 97"/>
                <a:gd name="T12" fmla="*/ 44 w 72"/>
                <a:gd name="T13" fmla="*/ 97 h 97"/>
                <a:gd name="T14" fmla="*/ 72 w 72"/>
                <a:gd name="T15" fmla="*/ 97 h 97"/>
                <a:gd name="T16" fmla="*/ 72 w 72"/>
                <a:gd name="T17" fmla="*/ 6 h 97"/>
                <a:gd name="T18" fmla="*/ 68 w 72"/>
                <a:gd name="T19" fmla="*/ 0 h 97"/>
                <a:gd name="T20" fmla="*/ 67 w 72"/>
                <a:gd name="T2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97">
                  <a:moveTo>
                    <a:pt x="6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7" y="0"/>
                    <a:pt x="67" y="0"/>
                    <a:pt x="6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5948363" y="3111500"/>
              <a:ext cx="817563" cy="73025"/>
            </a:xfrm>
            <a:custGeom>
              <a:avLst/>
              <a:gdLst>
                <a:gd name="T0" fmla="*/ 425 w 515"/>
                <a:gd name="T1" fmla="*/ 7 h 46"/>
                <a:gd name="T2" fmla="*/ 393 w 515"/>
                <a:gd name="T3" fmla="*/ 0 h 46"/>
                <a:gd name="T4" fmla="*/ 0 w 515"/>
                <a:gd name="T5" fmla="*/ 0 h 46"/>
                <a:gd name="T6" fmla="*/ 0 w 515"/>
                <a:gd name="T7" fmla="*/ 46 h 46"/>
                <a:gd name="T8" fmla="*/ 515 w 515"/>
                <a:gd name="T9" fmla="*/ 46 h 46"/>
                <a:gd name="T10" fmla="*/ 515 w 515"/>
                <a:gd name="T11" fmla="*/ 20 h 46"/>
                <a:gd name="T12" fmla="*/ 464 w 515"/>
                <a:gd name="T13" fmla="*/ 13 h 46"/>
                <a:gd name="T14" fmla="*/ 425 w 515"/>
                <a:gd name="T15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5" h="46">
                  <a:moveTo>
                    <a:pt x="425" y="7"/>
                  </a:moveTo>
                  <a:lnTo>
                    <a:pt x="393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515" y="46"/>
                  </a:lnTo>
                  <a:lnTo>
                    <a:pt x="515" y="20"/>
                  </a:lnTo>
                  <a:lnTo>
                    <a:pt x="464" y="13"/>
                  </a:lnTo>
                  <a:lnTo>
                    <a:pt x="425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5897563" y="2822575"/>
              <a:ext cx="6746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5897563" y="2781300"/>
              <a:ext cx="674688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5897563" y="2730500"/>
              <a:ext cx="6746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5897563" y="2689225"/>
              <a:ext cx="6746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5897563" y="2647950"/>
              <a:ext cx="674688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5897563" y="2595563"/>
              <a:ext cx="6746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5897563" y="2554288"/>
              <a:ext cx="6746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4383088" y="1719263"/>
              <a:ext cx="2863850" cy="1465263"/>
            </a:xfrm>
            <a:custGeom>
              <a:avLst/>
              <a:gdLst>
                <a:gd name="T0" fmla="*/ 1695 w 1804"/>
                <a:gd name="T1" fmla="*/ 201 h 923"/>
                <a:gd name="T2" fmla="*/ 1695 w 1804"/>
                <a:gd name="T3" fmla="*/ 221 h 923"/>
                <a:gd name="T4" fmla="*/ 644 w 1804"/>
                <a:gd name="T5" fmla="*/ 201 h 923"/>
                <a:gd name="T6" fmla="*/ 612 w 1804"/>
                <a:gd name="T7" fmla="*/ 201 h 923"/>
                <a:gd name="T8" fmla="*/ 612 w 1804"/>
                <a:gd name="T9" fmla="*/ 162 h 923"/>
                <a:gd name="T10" fmla="*/ 612 w 1804"/>
                <a:gd name="T11" fmla="*/ 0 h 923"/>
                <a:gd name="T12" fmla="*/ 0 w 1804"/>
                <a:gd name="T13" fmla="*/ 247 h 923"/>
                <a:gd name="T14" fmla="*/ 464 w 1804"/>
                <a:gd name="T15" fmla="*/ 247 h 923"/>
                <a:gd name="T16" fmla="*/ 502 w 1804"/>
                <a:gd name="T17" fmla="*/ 247 h 923"/>
                <a:gd name="T18" fmla="*/ 528 w 1804"/>
                <a:gd name="T19" fmla="*/ 279 h 923"/>
                <a:gd name="T20" fmla="*/ 528 w 1804"/>
                <a:gd name="T21" fmla="*/ 923 h 923"/>
                <a:gd name="T22" fmla="*/ 954 w 1804"/>
                <a:gd name="T23" fmla="*/ 923 h 923"/>
                <a:gd name="T24" fmla="*/ 954 w 1804"/>
                <a:gd name="T25" fmla="*/ 747 h 923"/>
                <a:gd name="T26" fmla="*/ 1379 w 1804"/>
                <a:gd name="T27" fmla="*/ 747 h 923"/>
                <a:gd name="T28" fmla="*/ 1379 w 1804"/>
                <a:gd name="T29" fmla="*/ 858 h 923"/>
                <a:gd name="T30" fmla="*/ 1527 w 1804"/>
                <a:gd name="T31" fmla="*/ 884 h 923"/>
                <a:gd name="T32" fmla="*/ 1527 w 1804"/>
                <a:gd name="T33" fmla="*/ 923 h 923"/>
                <a:gd name="T34" fmla="*/ 1779 w 1804"/>
                <a:gd name="T35" fmla="*/ 923 h 923"/>
                <a:gd name="T36" fmla="*/ 1779 w 1804"/>
                <a:gd name="T37" fmla="*/ 279 h 923"/>
                <a:gd name="T38" fmla="*/ 1804 w 1804"/>
                <a:gd name="T39" fmla="*/ 292 h 923"/>
                <a:gd name="T40" fmla="*/ 1804 w 1804"/>
                <a:gd name="T41" fmla="*/ 247 h 923"/>
                <a:gd name="T42" fmla="*/ 1695 w 1804"/>
                <a:gd name="T43" fmla="*/ 201 h 923"/>
                <a:gd name="T44" fmla="*/ 1398 w 1804"/>
                <a:gd name="T45" fmla="*/ 728 h 923"/>
                <a:gd name="T46" fmla="*/ 1398 w 1804"/>
                <a:gd name="T47" fmla="*/ 728 h 923"/>
                <a:gd name="T48" fmla="*/ 934 w 1804"/>
                <a:gd name="T49" fmla="*/ 728 h 923"/>
                <a:gd name="T50" fmla="*/ 934 w 1804"/>
                <a:gd name="T51" fmla="*/ 728 h 923"/>
                <a:gd name="T52" fmla="*/ 934 w 1804"/>
                <a:gd name="T53" fmla="*/ 728 h 923"/>
                <a:gd name="T54" fmla="*/ 934 w 1804"/>
                <a:gd name="T55" fmla="*/ 513 h 923"/>
                <a:gd name="T56" fmla="*/ 934 w 1804"/>
                <a:gd name="T57" fmla="*/ 513 h 923"/>
                <a:gd name="T58" fmla="*/ 1398 w 1804"/>
                <a:gd name="T59" fmla="*/ 513 h 923"/>
                <a:gd name="T60" fmla="*/ 1398 w 1804"/>
                <a:gd name="T61" fmla="*/ 728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04" h="923">
                  <a:moveTo>
                    <a:pt x="1695" y="201"/>
                  </a:moveTo>
                  <a:lnTo>
                    <a:pt x="1695" y="221"/>
                  </a:lnTo>
                  <a:lnTo>
                    <a:pt x="644" y="201"/>
                  </a:lnTo>
                  <a:lnTo>
                    <a:pt x="612" y="201"/>
                  </a:lnTo>
                  <a:lnTo>
                    <a:pt x="612" y="162"/>
                  </a:lnTo>
                  <a:lnTo>
                    <a:pt x="612" y="0"/>
                  </a:lnTo>
                  <a:lnTo>
                    <a:pt x="0" y="247"/>
                  </a:lnTo>
                  <a:lnTo>
                    <a:pt x="464" y="247"/>
                  </a:lnTo>
                  <a:lnTo>
                    <a:pt x="502" y="247"/>
                  </a:lnTo>
                  <a:lnTo>
                    <a:pt x="528" y="279"/>
                  </a:lnTo>
                  <a:lnTo>
                    <a:pt x="528" y="923"/>
                  </a:lnTo>
                  <a:lnTo>
                    <a:pt x="954" y="923"/>
                  </a:lnTo>
                  <a:lnTo>
                    <a:pt x="954" y="747"/>
                  </a:lnTo>
                  <a:lnTo>
                    <a:pt x="1379" y="747"/>
                  </a:lnTo>
                  <a:lnTo>
                    <a:pt x="1379" y="858"/>
                  </a:lnTo>
                  <a:lnTo>
                    <a:pt x="1527" y="884"/>
                  </a:lnTo>
                  <a:lnTo>
                    <a:pt x="1527" y="923"/>
                  </a:lnTo>
                  <a:lnTo>
                    <a:pt x="1779" y="923"/>
                  </a:lnTo>
                  <a:lnTo>
                    <a:pt x="1779" y="279"/>
                  </a:lnTo>
                  <a:lnTo>
                    <a:pt x="1804" y="292"/>
                  </a:lnTo>
                  <a:lnTo>
                    <a:pt x="1804" y="247"/>
                  </a:lnTo>
                  <a:lnTo>
                    <a:pt x="1695" y="201"/>
                  </a:lnTo>
                  <a:close/>
                  <a:moveTo>
                    <a:pt x="1398" y="728"/>
                  </a:moveTo>
                  <a:lnTo>
                    <a:pt x="1398" y="728"/>
                  </a:lnTo>
                  <a:lnTo>
                    <a:pt x="934" y="728"/>
                  </a:lnTo>
                  <a:lnTo>
                    <a:pt x="934" y="728"/>
                  </a:lnTo>
                  <a:lnTo>
                    <a:pt x="934" y="728"/>
                  </a:lnTo>
                  <a:lnTo>
                    <a:pt x="934" y="513"/>
                  </a:lnTo>
                  <a:lnTo>
                    <a:pt x="934" y="513"/>
                  </a:lnTo>
                  <a:lnTo>
                    <a:pt x="1398" y="513"/>
                  </a:lnTo>
                  <a:lnTo>
                    <a:pt x="1398" y="7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5375275" y="1719263"/>
              <a:ext cx="1687513" cy="319088"/>
            </a:xfrm>
            <a:custGeom>
              <a:avLst/>
              <a:gdLst>
                <a:gd name="T0" fmla="*/ 0 w 1063"/>
                <a:gd name="T1" fmla="*/ 0 h 201"/>
                <a:gd name="T2" fmla="*/ 0 w 1063"/>
                <a:gd name="T3" fmla="*/ 175 h 201"/>
                <a:gd name="T4" fmla="*/ 1057 w 1063"/>
                <a:gd name="T5" fmla="*/ 201 h 201"/>
                <a:gd name="T6" fmla="*/ 1063 w 1063"/>
                <a:gd name="T7" fmla="*/ 26 h 201"/>
                <a:gd name="T8" fmla="*/ 0 w 1063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3" h="201">
                  <a:moveTo>
                    <a:pt x="0" y="0"/>
                  </a:moveTo>
                  <a:lnTo>
                    <a:pt x="0" y="175"/>
                  </a:lnTo>
                  <a:lnTo>
                    <a:pt x="1057" y="201"/>
                  </a:lnTo>
                  <a:lnTo>
                    <a:pt x="1063" y="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8024641" y="3016536"/>
            <a:ext cx="990714" cy="998008"/>
            <a:chOff x="-2428876" y="3968750"/>
            <a:chExt cx="1293813" cy="1303338"/>
          </a:xfrm>
          <a:solidFill>
            <a:schemeClr val="bg1"/>
          </a:solidFill>
        </p:grpSpPr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-2428876" y="3968750"/>
              <a:ext cx="1293813" cy="1303338"/>
            </a:xfrm>
            <a:custGeom>
              <a:avLst/>
              <a:gdLst>
                <a:gd name="T0" fmla="*/ 425 w 425"/>
                <a:gd name="T1" fmla="*/ 223 h 429"/>
                <a:gd name="T2" fmla="*/ 420 w 425"/>
                <a:gd name="T3" fmla="*/ 255 h 429"/>
                <a:gd name="T4" fmla="*/ 170 w 425"/>
                <a:gd name="T5" fmla="*/ 416 h 429"/>
                <a:gd name="T6" fmla="*/ 5 w 425"/>
                <a:gd name="T7" fmla="*/ 190 h 429"/>
                <a:gd name="T8" fmla="*/ 178 w 425"/>
                <a:gd name="T9" fmla="*/ 4 h 429"/>
                <a:gd name="T10" fmla="*/ 227 w 425"/>
                <a:gd name="T11" fmla="*/ 0 h 429"/>
                <a:gd name="T12" fmla="*/ 322 w 425"/>
                <a:gd name="T13" fmla="*/ 30 h 429"/>
                <a:gd name="T14" fmla="*/ 425 w 425"/>
                <a:gd name="T15" fmla="*/ 198 h 429"/>
                <a:gd name="T16" fmla="*/ 293 w 425"/>
                <a:gd name="T17" fmla="*/ 357 h 429"/>
                <a:gd name="T18" fmla="*/ 285 w 425"/>
                <a:gd name="T19" fmla="*/ 334 h 429"/>
                <a:gd name="T20" fmla="*/ 295 w 425"/>
                <a:gd name="T21" fmla="*/ 338 h 429"/>
                <a:gd name="T22" fmla="*/ 352 w 425"/>
                <a:gd name="T23" fmla="*/ 303 h 429"/>
                <a:gd name="T24" fmla="*/ 328 w 425"/>
                <a:gd name="T25" fmla="*/ 281 h 429"/>
                <a:gd name="T26" fmla="*/ 345 w 425"/>
                <a:gd name="T27" fmla="*/ 274 h 429"/>
                <a:gd name="T28" fmla="*/ 380 w 425"/>
                <a:gd name="T29" fmla="*/ 216 h 429"/>
                <a:gd name="T30" fmla="*/ 362 w 425"/>
                <a:gd name="T31" fmla="*/ 216 h 429"/>
                <a:gd name="T32" fmla="*/ 362 w 425"/>
                <a:gd name="T33" fmla="*/ 204 h 429"/>
                <a:gd name="T34" fmla="*/ 380 w 425"/>
                <a:gd name="T35" fmla="*/ 204 h 429"/>
                <a:gd name="T36" fmla="*/ 345 w 425"/>
                <a:gd name="T37" fmla="*/ 148 h 429"/>
                <a:gd name="T38" fmla="*/ 328 w 425"/>
                <a:gd name="T39" fmla="*/ 140 h 429"/>
                <a:gd name="T40" fmla="*/ 352 w 425"/>
                <a:gd name="T41" fmla="*/ 118 h 429"/>
                <a:gd name="T42" fmla="*/ 294 w 425"/>
                <a:gd name="T43" fmla="*/ 84 h 429"/>
                <a:gd name="T44" fmla="*/ 284 w 425"/>
                <a:gd name="T45" fmla="*/ 78 h 429"/>
                <a:gd name="T46" fmla="*/ 225 w 425"/>
                <a:gd name="T47" fmla="*/ 45 h 429"/>
                <a:gd name="T48" fmla="*/ 225 w 425"/>
                <a:gd name="T49" fmla="*/ 68 h 429"/>
                <a:gd name="T50" fmla="*/ 203 w 425"/>
                <a:gd name="T51" fmla="*/ 68 h 429"/>
                <a:gd name="T52" fmla="*/ 203 w 425"/>
                <a:gd name="T53" fmla="*/ 45 h 429"/>
                <a:gd name="T54" fmla="*/ 145 w 425"/>
                <a:gd name="T55" fmla="*/ 79 h 429"/>
                <a:gd name="T56" fmla="*/ 134 w 425"/>
                <a:gd name="T57" fmla="*/ 85 h 429"/>
                <a:gd name="T58" fmla="*/ 76 w 425"/>
                <a:gd name="T59" fmla="*/ 118 h 429"/>
                <a:gd name="T60" fmla="*/ 97 w 425"/>
                <a:gd name="T61" fmla="*/ 147 h 429"/>
                <a:gd name="T62" fmla="*/ 65 w 425"/>
                <a:gd name="T63" fmla="*/ 137 h 429"/>
                <a:gd name="T64" fmla="*/ 54 w 425"/>
                <a:gd name="T65" fmla="*/ 205 h 429"/>
                <a:gd name="T66" fmla="*/ 72 w 425"/>
                <a:gd name="T67" fmla="*/ 211 h 429"/>
                <a:gd name="T68" fmla="*/ 62 w 425"/>
                <a:gd name="T69" fmla="*/ 217 h 429"/>
                <a:gd name="T70" fmla="*/ 65 w 425"/>
                <a:gd name="T71" fmla="*/ 284 h 429"/>
                <a:gd name="T72" fmla="*/ 97 w 425"/>
                <a:gd name="T73" fmla="*/ 274 h 429"/>
                <a:gd name="T74" fmla="*/ 76 w 425"/>
                <a:gd name="T75" fmla="*/ 303 h 429"/>
                <a:gd name="T76" fmla="*/ 135 w 425"/>
                <a:gd name="T77" fmla="*/ 338 h 429"/>
                <a:gd name="T78" fmla="*/ 145 w 425"/>
                <a:gd name="T79" fmla="*/ 344 h 429"/>
                <a:gd name="T80" fmla="*/ 203 w 425"/>
                <a:gd name="T81" fmla="*/ 376 h 429"/>
                <a:gd name="T82" fmla="*/ 203 w 425"/>
                <a:gd name="T83" fmla="*/ 353 h 429"/>
                <a:gd name="T84" fmla="*/ 223 w 425"/>
                <a:gd name="T85" fmla="*/ 348 h 429"/>
                <a:gd name="T86" fmla="*/ 225 w 425"/>
                <a:gd name="T87" fmla="*/ 376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5" h="429">
                  <a:moveTo>
                    <a:pt x="425" y="198"/>
                  </a:moveTo>
                  <a:cubicBezTo>
                    <a:pt x="425" y="207"/>
                    <a:pt x="425" y="215"/>
                    <a:pt x="425" y="223"/>
                  </a:cubicBezTo>
                  <a:cubicBezTo>
                    <a:pt x="424" y="224"/>
                    <a:pt x="424" y="226"/>
                    <a:pt x="424" y="227"/>
                  </a:cubicBezTo>
                  <a:cubicBezTo>
                    <a:pt x="423" y="236"/>
                    <a:pt x="422" y="246"/>
                    <a:pt x="420" y="255"/>
                  </a:cubicBezTo>
                  <a:cubicBezTo>
                    <a:pt x="409" y="305"/>
                    <a:pt x="383" y="346"/>
                    <a:pt x="342" y="378"/>
                  </a:cubicBezTo>
                  <a:cubicBezTo>
                    <a:pt x="291" y="416"/>
                    <a:pt x="233" y="429"/>
                    <a:pt x="170" y="416"/>
                  </a:cubicBezTo>
                  <a:cubicBezTo>
                    <a:pt x="120" y="406"/>
                    <a:pt x="79" y="379"/>
                    <a:pt x="48" y="339"/>
                  </a:cubicBezTo>
                  <a:cubicBezTo>
                    <a:pt x="14" y="295"/>
                    <a:pt x="0" y="245"/>
                    <a:pt x="5" y="190"/>
                  </a:cubicBezTo>
                  <a:cubicBezTo>
                    <a:pt x="9" y="145"/>
                    <a:pt x="27" y="106"/>
                    <a:pt x="56" y="72"/>
                  </a:cubicBezTo>
                  <a:cubicBezTo>
                    <a:pt x="89" y="35"/>
                    <a:pt x="129" y="12"/>
                    <a:pt x="178" y="4"/>
                  </a:cubicBezTo>
                  <a:cubicBezTo>
                    <a:pt x="186" y="2"/>
                    <a:pt x="194" y="1"/>
                    <a:pt x="202" y="0"/>
                  </a:cubicBezTo>
                  <a:cubicBezTo>
                    <a:pt x="210" y="0"/>
                    <a:pt x="218" y="0"/>
                    <a:pt x="227" y="0"/>
                  </a:cubicBezTo>
                  <a:cubicBezTo>
                    <a:pt x="228" y="1"/>
                    <a:pt x="229" y="1"/>
                    <a:pt x="230" y="1"/>
                  </a:cubicBezTo>
                  <a:cubicBezTo>
                    <a:pt x="263" y="3"/>
                    <a:pt x="293" y="13"/>
                    <a:pt x="322" y="30"/>
                  </a:cubicBezTo>
                  <a:cubicBezTo>
                    <a:pt x="376" y="63"/>
                    <a:pt x="410" y="112"/>
                    <a:pt x="421" y="175"/>
                  </a:cubicBezTo>
                  <a:cubicBezTo>
                    <a:pt x="423" y="182"/>
                    <a:pt x="424" y="190"/>
                    <a:pt x="425" y="198"/>
                  </a:cubicBezTo>
                  <a:close/>
                  <a:moveTo>
                    <a:pt x="225" y="376"/>
                  </a:moveTo>
                  <a:cubicBezTo>
                    <a:pt x="249" y="375"/>
                    <a:pt x="272" y="368"/>
                    <a:pt x="293" y="357"/>
                  </a:cubicBezTo>
                  <a:cubicBezTo>
                    <a:pt x="289" y="352"/>
                    <a:pt x="286" y="347"/>
                    <a:pt x="284" y="342"/>
                  </a:cubicBezTo>
                  <a:cubicBezTo>
                    <a:pt x="282" y="339"/>
                    <a:pt x="282" y="336"/>
                    <a:pt x="285" y="334"/>
                  </a:cubicBezTo>
                  <a:cubicBezTo>
                    <a:pt x="288" y="332"/>
                    <a:pt x="290" y="332"/>
                    <a:pt x="293" y="335"/>
                  </a:cubicBezTo>
                  <a:cubicBezTo>
                    <a:pt x="294" y="336"/>
                    <a:pt x="294" y="337"/>
                    <a:pt x="295" y="338"/>
                  </a:cubicBezTo>
                  <a:cubicBezTo>
                    <a:pt x="298" y="342"/>
                    <a:pt x="300" y="347"/>
                    <a:pt x="303" y="351"/>
                  </a:cubicBezTo>
                  <a:cubicBezTo>
                    <a:pt x="323" y="338"/>
                    <a:pt x="339" y="323"/>
                    <a:pt x="352" y="303"/>
                  </a:cubicBezTo>
                  <a:cubicBezTo>
                    <a:pt x="345" y="299"/>
                    <a:pt x="339" y="296"/>
                    <a:pt x="333" y="292"/>
                  </a:cubicBezTo>
                  <a:cubicBezTo>
                    <a:pt x="329" y="290"/>
                    <a:pt x="327" y="286"/>
                    <a:pt x="328" y="281"/>
                  </a:cubicBezTo>
                  <a:cubicBezTo>
                    <a:pt x="329" y="276"/>
                    <a:pt x="332" y="273"/>
                    <a:pt x="336" y="272"/>
                  </a:cubicBezTo>
                  <a:cubicBezTo>
                    <a:pt x="339" y="272"/>
                    <a:pt x="343" y="272"/>
                    <a:pt x="345" y="274"/>
                  </a:cubicBezTo>
                  <a:cubicBezTo>
                    <a:pt x="351" y="277"/>
                    <a:pt x="357" y="280"/>
                    <a:pt x="363" y="284"/>
                  </a:cubicBezTo>
                  <a:cubicBezTo>
                    <a:pt x="374" y="262"/>
                    <a:pt x="379" y="240"/>
                    <a:pt x="380" y="216"/>
                  </a:cubicBezTo>
                  <a:cubicBezTo>
                    <a:pt x="378" y="216"/>
                    <a:pt x="376" y="216"/>
                    <a:pt x="374" y="216"/>
                  </a:cubicBezTo>
                  <a:cubicBezTo>
                    <a:pt x="370" y="216"/>
                    <a:pt x="366" y="216"/>
                    <a:pt x="362" y="216"/>
                  </a:cubicBezTo>
                  <a:cubicBezTo>
                    <a:pt x="359" y="216"/>
                    <a:pt x="356" y="214"/>
                    <a:pt x="356" y="210"/>
                  </a:cubicBezTo>
                  <a:cubicBezTo>
                    <a:pt x="356" y="207"/>
                    <a:pt x="359" y="205"/>
                    <a:pt x="362" y="204"/>
                  </a:cubicBezTo>
                  <a:cubicBezTo>
                    <a:pt x="364" y="204"/>
                    <a:pt x="366" y="204"/>
                    <a:pt x="368" y="204"/>
                  </a:cubicBezTo>
                  <a:cubicBezTo>
                    <a:pt x="372" y="204"/>
                    <a:pt x="376" y="204"/>
                    <a:pt x="380" y="204"/>
                  </a:cubicBezTo>
                  <a:cubicBezTo>
                    <a:pt x="379" y="180"/>
                    <a:pt x="374" y="159"/>
                    <a:pt x="363" y="138"/>
                  </a:cubicBezTo>
                  <a:cubicBezTo>
                    <a:pt x="357" y="141"/>
                    <a:pt x="351" y="145"/>
                    <a:pt x="345" y="148"/>
                  </a:cubicBezTo>
                  <a:cubicBezTo>
                    <a:pt x="343" y="149"/>
                    <a:pt x="339" y="150"/>
                    <a:pt x="336" y="149"/>
                  </a:cubicBezTo>
                  <a:cubicBezTo>
                    <a:pt x="331" y="149"/>
                    <a:pt x="328" y="145"/>
                    <a:pt x="328" y="140"/>
                  </a:cubicBezTo>
                  <a:cubicBezTo>
                    <a:pt x="327" y="136"/>
                    <a:pt x="329" y="132"/>
                    <a:pt x="333" y="129"/>
                  </a:cubicBezTo>
                  <a:cubicBezTo>
                    <a:pt x="339" y="126"/>
                    <a:pt x="346" y="122"/>
                    <a:pt x="352" y="118"/>
                  </a:cubicBezTo>
                  <a:cubicBezTo>
                    <a:pt x="339" y="98"/>
                    <a:pt x="322" y="82"/>
                    <a:pt x="302" y="70"/>
                  </a:cubicBezTo>
                  <a:cubicBezTo>
                    <a:pt x="299" y="75"/>
                    <a:pt x="296" y="79"/>
                    <a:pt x="294" y="84"/>
                  </a:cubicBezTo>
                  <a:cubicBezTo>
                    <a:pt x="291" y="88"/>
                    <a:pt x="288" y="89"/>
                    <a:pt x="285" y="87"/>
                  </a:cubicBezTo>
                  <a:cubicBezTo>
                    <a:pt x="282" y="86"/>
                    <a:pt x="281" y="82"/>
                    <a:pt x="284" y="78"/>
                  </a:cubicBezTo>
                  <a:cubicBezTo>
                    <a:pt x="286" y="73"/>
                    <a:pt x="289" y="69"/>
                    <a:pt x="292" y="64"/>
                  </a:cubicBezTo>
                  <a:cubicBezTo>
                    <a:pt x="271" y="53"/>
                    <a:pt x="249" y="47"/>
                    <a:pt x="225" y="45"/>
                  </a:cubicBezTo>
                  <a:cubicBezTo>
                    <a:pt x="225" y="47"/>
                    <a:pt x="225" y="48"/>
                    <a:pt x="225" y="50"/>
                  </a:cubicBezTo>
                  <a:cubicBezTo>
                    <a:pt x="225" y="56"/>
                    <a:pt x="225" y="62"/>
                    <a:pt x="225" y="68"/>
                  </a:cubicBezTo>
                  <a:cubicBezTo>
                    <a:pt x="225" y="74"/>
                    <a:pt x="220" y="78"/>
                    <a:pt x="214" y="78"/>
                  </a:cubicBezTo>
                  <a:cubicBezTo>
                    <a:pt x="208" y="78"/>
                    <a:pt x="204" y="74"/>
                    <a:pt x="203" y="68"/>
                  </a:cubicBezTo>
                  <a:cubicBezTo>
                    <a:pt x="203" y="64"/>
                    <a:pt x="203" y="61"/>
                    <a:pt x="203" y="57"/>
                  </a:cubicBezTo>
                  <a:cubicBezTo>
                    <a:pt x="203" y="53"/>
                    <a:pt x="203" y="49"/>
                    <a:pt x="203" y="45"/>
                  </a:cubicBezTo>
                  <a:cubicBezTo>
                    <a:pt x="179" y="47"/>
                    <a:pt x="157" y="53"/>
                    <a:pt x="136" y="64"/>
                  </a:cubicBezTo>
                  <a:cubicBezTo>
                    <a:pt x="139" y="70"/>
                    <a:pt x="142" y="74"/>
                    <a:pt x="145" y="79"/>
                  </a:cubicBezTo>
                  <a:cubicBezTo>
                    <a:pt x="146" y="83"/>
                    <a:pt x="146" y="86"/>
                    <a:pt x="143" y="88"/>
                  </a:cubicBezTo>
                  <a:cubicBezTo>
                    <a:pt x="140" y="89"/>
                    <a:pt x="137" y="88"/>
                    <a:pt x="134" y="85"/>
                  </a:cubicBezTo>
                  <a:cubicBezTo>
                    <a:pt x="131" y="80"/>
                    <a:pt x="129" y="75"/>
                    <a:pt x="126" y="70"/>
                  </a:cubicBezTo>
                  <a:cubicBezTo>
                    <a:pt x="106" y="83"/>
                    <a:pt x="90" y="99"/>
                    <a:pt x="76" y="118"/>
                  </a:cubicBezTo>
                  <a:cubicBezTo>
                    <a:pt x="83" y="122"/>
                    <a:pt x="89" y="125"/>
                    <a:pt x="95" y="129"/>
                  </a:cubicBezTo>
                  <a:cubicBezTo>
                    <a:pt x="102" y="133"/>
                    <a:pt x="103" y="142"/>
                    <a:pt x="97" y="147"/>
                  </a:cubicBezTo>
                  <a:cubicBezTo>
                    <a:pt x="94" y="150"/>
                    <a:pt x="89" y="151"/>
                    <a:pt x="83" y="148"/>
                  </a:cubicBezTo>
                  <a:cubicBezTo>
                    <a:pt x="77" y="145"/>
                    <a:pt x="71" y="141"/>
                    <a:pt x="65" y="137"/>
                  </a:cubicBezTo>
                  <a:cubicBezTo>
                    <a:pt x="55" y="159"/>
                    <a:pt x="49" y="181"/>
                    <a:pt x="48" y="205"/>
                  </a:cubicBezTo>
                  <a:cubicBezTo>
                    <a:pt x="51" y="205"/>
                    <a:pt x="52" y="205"/>
                    <a:pt x="54" y="205"/>
                  </a:cubicBezTo>
                  <a:cubicBezTo>
                    <a:pt x="58" y="205"/>
                    <a:pt x="63" y="205"/>
                    <a:pt x="67" y="205"/>
                  </a:cubicBezTo>
                  <a:cubicBezTo>
                    <a:pt x="70" y="206"/>
                    <a:pt x="72" y="208"/>
                    <a:pt x="72" y="211"/>
                  </a:cubicBezTo>
                  <a:cubicBezTo>
                    <a:pt x="72" y="214"/>
                    <a:pt x="70" y="216"/>
                    <a:pt x="67" y="217"/>
                  </a:cubicBezTo>
                  <a:cubicBezTo>
                    <a:pt x="65" y="217"/>
                    <a:pt x="63" y="217"/>
                    <a:pt x="62" y="217"/>
                  </a:cubicBezTo>
                  <a:cubicBezTo>
                    <a:pt x="57" y="217"/>
                    <a:pt x="53" y="217"/>
                    <a:pt x="48" y="217"/>
                  </a:cubicBezTo>
                  <a:cubicBezTo>
                    <a:pt x="49" y="241"/>
                    <a:pt x="55" y="263"/>
                    <a:pt x="65" y="284"/>
                  </a:cubicBezTo>
                  <a:cubicBezTo>
                    <a:pt x="72" y="280"/>
                    <a:pt x="78" y="277"/>
                    <a:pt x="84" y="273"/>
                  </a:cubicBezTo>
                  <a:cubicBezTo>
                    <a:pt x="89" y="271"/>
                    <a:pt x="93" y="271"/>
                    <a:pt x="97" y="274"/>
                  </a:cubicBezTo>
                  <a:cubicBezTo>
                    <a:pt x="103" y="279"/>
                    <a:pt x="102" y="288"/>
                    <a:pt x="95" y="292"/>
                  </a:cubicBezTo>
                  <a:cubicBezTo>
                    <a:pt x="89" y="296"/>
                    <a:pt x="83" y="299"/>
                    <a:pt x="76" y="303"/>
                  </a:cubicBezTo>
                  <a:cubicBezTo>
                    <a:pt x="90" y="323"/>
                    <a:pt x="106" y="339"/>
                    <a:pt x="127" y="352"/>
                  </a:cubicBezTo>
                  <a:cubicBezTo>
                    <a:pt x="129" y="347"/>
                    <a:pt x="132" y="342"/>
                    <a:pt x="135" y="338"/>
                  </a:cubicBezTo>
                  <a:cubicBezTo>
                    <a:pt x="137" y="333"/>
                    <a:pt x="140" y="332"/>
                    <a:pt x="144" y="334"/>
                  </a:cubicBezTo>
                  <a:cubicBezTo>
                    <a:pt x="147" y="336"/>
                    <a:pt x="147" y="339"/>
                    <a:pt x="145" y="344"/>
                  </a:cubicBezTo>
                  <a:cubicBezTo>
                    <a:pt x="142" y="348"/>
                    <a:pt x="140" y="353"/>
                    <a:pt x="137" y="358"/>
                  </a:cubicBezTo>
                  <a:cubicBezTo>
                    <a:pt x="158" y="368"/>
                    <a:pt x="180" y="375"/>
                    <a:pt x="203" y="376"/>
                  </a:cubicBezTo>
                  <a:cubicBezTo>
                    <a:pt x="203" y="374"/>
                    <a:pt x="203" y="372"/>
                    <a:pt x="203" y="370"/>
                  </a:cubicBezTo>
                  <a:cubicBezTo>
                    <a:pt x="203" y="364"/>
                    <a:pt x="203" y="358"/>
                    <a:pt x="203" y="353"/>
                  </a:cubicBezTo>
                  <a:cubicBezTo>
                    <a:pt x="204" y="348"/>
                    <a:pt x="207" y="345"/>
                    <a:pt x="211" y="344"/>
                  </a:cubicBezTo>
                  <a:cubicBezTo>
                    <a:pt x="216" y="343"/>
                    <a:pt x="221" y="344"/>
                    <a:pt x="223" y="348"/>
                  </a:cubicBezTo>
                  <a:cubicBezTo>
                    <a:pt x="224" y="350"/>
                    <a:pt x="225" y="353"/>
                    <a:pt x="225" y="356"/>
                  </a:cubicBezTo>
                  <a:cubicBezTo>
                    <a:pt x="226" y="363"/>
                    <a:pt x="225" y="369"/>
                    <a:pt x="225" y="3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auto">
            <a:xfrm>
              <a:off x="-2090738" y="4413250"/>
              <a:ext cx="627063" cy="266700"/>
            </a:xfrm>
            <a:custGeom>
              <a:avLst/>
              <a:gdLst>
                <a:gd name="T0" fmla="*/ 103 w 206"/>
                <a:gd name="T1" fmla="*/ 88 h 88"/>
                <a:gd name="T2" fmla="*/ 81 w 206"/>
                <a:gd name="T3" fmla="*/ 72 h 88"/>
                <a:gd name="T4" fmla="*/ 77 w 206"/>
                <a:gd name="T5" fmla="*/ 68 h 88"/>
                <a:gd name="T6" fmla="*/ 9 w 206"/>
                <a:gd name="T7" fmla="*/ 30 h 88"/>
                <a:gd name="T8" fmla="*/ 1 w 206"/>
                <a:gd name="T9" fmla="*/ 14 h 88"/>
                <a:gd name="T10" fmla="*/ 21 w 206"/>
                <a:gd name="T11" fmla="*/ 4 h 88"/>
                <a:gd name="T12" fmla="*/ 32 w 206"/>
                <a:gd name="T13" fmla="*/ 11 h 88"/>
                <a:gd name="T14" fmla="*/ 89 w 206"/>
                <a:gd name="T15" fmla="*/ 42 h 88"/>
                <a:gd name="T16" fmla="*/ 96 w 206"/>
                <a:gd name="T17" fmla="*/ 43 h 88"/>
                <a:gd name="T18" fmla="*/ 111 w 206"/>
                <a:gd name="T19" fmla="*/ 43 h 88"/>
                <a:gd name="T20" fmla="*/ 117 w 206"/>
                <a:gd name="T21" fmla="*/ 42 h 88"/>
                <a:gd name="T22" fmla="*/ 183 w 206"/>
                <a:gd name="T23" fmla="*/ 6 h 88"/>
                <a:gd name="T24" fmla="*/ 195 w 206"/>
                <a:gd name="T25" fmla="*/ 3 h 88"/>
                <a:gd name="T26" fmla="*/ 205 w 206"/>
                <a:gd name="T27" fmla="*/ 14 h 88"/>
                <a:gd name="T28" fmla="*/ 200 w 206"/>
                <a:gd name="T29" fmla="*/ 28 h 88"/>
                <a:gd name="T30" fmla="*/ 195 w 206"/>
                <a:gd name="T31" fmla="*/ 31 h 88"/>
                <a:gd name="T32" fmla="*/ 130 w 206"/>
                <a:gd name="T33" fmla="*/ 67 h 88"/>
                <a:gd name="T34" fmla="*/ 125 w 206"/>
                <a:gd name="T35" fmla="*/ 73 h 88"/>
                <a:gd name="T36" fmla="*/ 103 w 206"/>
                <a:gd name="T3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6" h="88">
                  <a:moveTo>
                    <a:pt x="103" y="88"/>
                  </a:moveTo>
                  <a:cubicBezTo>
                    <a:pt x="93" y="88"/>
                    <a:pt x="85" y="82"/>
                    <a:pt x="81" y="72"/>
                  </a:cubicBezTo>
                  <a:cubicBezTo>
                    <a:pt x="80" y="70"/>
                    <a:pt x="79" y="68"/>
                    <a:pt x="77" y="68"/>
                  </a:cubicBezTo>
                  <a:cubicBezTo>
                    <a:pt x="55" y="55"/>
                    <a:pt x="32" y="42"/>
                    <a:pt x="9" y="30"/>
                  </a:cubicBezTo>
                  <a:cubicBezTo>
                    <a:pt x="3" y="26"/>
                    <a:pt x="0" y="21"/>
                    <a:pt x="1" y="14"/>
                  </a:cubicBezTo>
                  <a:cubicBezTo>
                    <a:pt x="3" y="5"/>
                    <a:pt x="12" y="0"/>
                    <a:pt x="21" y="4"/>
                  </a:cubicBezTo>
                  <a:cubicBezTo>
                    <a:pt x="25" y="6"/>
                    <a:pt x="28" y="9"/>
                    <a:pt x="32" y="11"/>
                  </a:cubicBezTo>
                  <a:cubicBezTo>
                    <a:pt x="51" y="21"/>
                    <a:pt x="70" y="32"/>
                    <a:pt x="89" y="42"/>
                  </a:cubicBezTo>
                  <a:cubicBezTo>
                    <a:pt x="91" y="43"/>
                    <a:pt x="93" y="44"/>
                    <a:pt x="96" y="43"/>
                  </a:cubicBezTo>
                  <a:cubicBezTo>
                    <a:pt x="101" y="41"/>
                    <a:pt x="106" y="41"/>
                    <a:pt x="111" y="43"/>
                  </a:cubicBezTo>
                  <a:cubicBezTo>
                    <a:pt x="113" y="44"/>
                    <a:pt x="115" y="44"/>
                    <a:pt x="117" y="42"/>
                  </a:cubicBezTo>
                  <a:cubicBezTo>
                    <a:pt x="139" y="30"/>
                    <a:pt x="161" y="18"/>
                    <a:pt x="183" y="6"/>
                  </a:cubicBezTo>
                  <a:cubicBezTo>
                    <a:pt x="187" y="4"/>
                    <a:pt x="191" y="2"/>
                    <a:pt x="195" y="3"/>
                  </a:cubicBezTo>
                  <a:cubicBezTo>
                    <a:pt x="201" y="5"/>
                    <a:pt x="204" y="9"/>
                    <a:pt x="205" y="14"/>
                  </a:cubicBezTo>
                  <a:cubicBezTo>
                    <a:pt x="206" y="20"/>
                    <a:pt x="204" y="25"/>
                    <a:pt x="200" y="28"/>
                  </a:cubicBezTo>
                  <a:cubicBezTo>
                    <a:pt x="198" y="29"/>
                    <a:pt x="197" y="30"/>
                    <a:pt x="195" y="31"/>
                  </a:cubicBezTo>
                  <a:cubicBezTo>
                    <a:pt x="173" y="43"/>
                    <a:pt x="152" y="55"/>
                    <a:pt x="130" y="67"/>
                  </a:cubicBezTo>
                  <a:cubicBezTo>
                    <a:pt x="128" y="68"/>
                    <a:pt x="126" y="70"/>
                    <a:pt x="125" y="73"/>
                  </a:cubicBezTo>
                  <a:cubicBezTo>
                    <a:pt x="122" y="82"/>
                    <a:pt x="113" y="88"/>
                    <a:pt x="103" y="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" name="Freeform 13"/>
          <p:cNvSpPr>
            <a:spLocks noEditPoints="1"/>
          </p:cNvSpPr>
          <p:nvPr/>
        </p:nvSpPr>
        <p:spPr bwMode="auto">
          <a:xfrm flipH="1">
            <a:off x="11008356" y="2918436"/>
            <a:ext cx="613558" cy="1327675"/>
          </a:xfrm>
          <a:custGeom>
            <a:avLst/>
            <a:gdLst>
              <a:gd name="T0" fmla="*/ 112 w 374"/>
              <a:gd name="T1" fmla="*/ 0 h 629"/>
              <a:gd name="T2" fmla="*/ 155 w 374"/>
              <a:gd name="T3" fmla="*/ 8 h 629"/>
              <a:gd name="T4" fmla="*/ 369 w 374"/>
              <a:gd name="T5" fmla="*/ 47 h 629"/>
              <a:gd name="T6" fmla="*/ 374 w 374"/>
              <a:gd name="T7" fmla="*/ 48 h 629"/>
              <a:gd name="T8" fmla="*/ 374 w 374"/>
              <a:gd name="T9" fmla="*/ 581 h 629"/>
              <a:gd name="T10" fmla="*/ 109 w 374"/>
              <a:gd name="T11" fmla="*/ 629 h 629"/>
              <a:gd name="T12" fmla="*/ 109 w 374"/>
              <a:gd name="T13" fmla="*/ 68 h 629"/>
              <a:gd name="T14" fmla="*/ 40 w 374"/>
              <a:gd name="T15" fmla="*/ 68 h 629"/>
              <a:gd name="T16" fmla="*/ 40 w 374"/>
              <a:gd name="T17" fmla="*/ 581 h 629"/>
              <a:gd name="T18" fmla="*/ 0 w 374"/>
              <a:gd name="T19" fmla="*/ 581 h 629"/>
              <a:gd name="T20" fmla="*/ 0 w 374"/>
              <a:gd name="T21" fmla="*/ 28 h 629"/>
              <a:gd name="T22" fmla="*/ 108 w 374"/>
              <a:gd name="T23" fmla="*/ 28 h 629"/>
              <a:gd name="T24" fmla="*/ 108 w 374"/>
              <a:gd name="T25" fmla="*/ 0 h 629"/>
              <a:gd name="T26" fmla="*/ 112 w 374"/>
              <a:gd name="T27" fmla="*/ 0 h 629"/>
              <a:gd name="T28" fmla="*/ 173 w 374"/>
              <a:gd name="T29" fmla="*/ 315 h 629"/>
              <a:gd name="T30" fmla="*/ 157 w 374"/>
              <a:gd name="T31" fmla="*/ 294 h 629"/>
              <a:gd name="T32" fmla="*/ 141 w 374"/>
              <a:gd name="T33" fmla="*/ 315 h 629"/>
              <a:gd name="T34" fmla="*/ 141 w 374"/>
              <a:gd name="T35" fmla="*/ 315 h 629"/>
              <a:gd name="T36" fmla="*/ 157 w 374"/>
              <a:gd name="T37" fmla="*/ 336 h 629"/>
              <a:gd name="T38" fmla="*/ 173 w 374"/>
              <a:gd name="T39" fmla="*/ 315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74" h="629">
                <a:moveTo>
                  <a:pt x="112" y="0"/>
                </a:moveTo>
                <a:cubicBezTo>
                  <a:pt x="126" y="3"/>
                  <a:pt x="141" y="6"/>
                  <a:pt x="155" y="8"/>
                </a:cubicBezTo>
                <a:cubicBezTo>
                  <a:pt x="226" y="21"/>
                  <a:pt x="298" y="34"/>
                  <a:pt x="369" y="47"/>
                </a:cubicBezTo>
                <a:cubicBezTo>
                  <a:pt x="371" y="47"/>
                  <a:pt x="372" y="48"/>
                  <a:pt x="374" y="48"/>
                </a:cubicBezTo>
                <a:cubicBezTo>
                  <a:pt x="374" y="226"/>
                  <a:pt x="374" y="403"/>
                  <a:pt x="374" y="581"/>
                </a:cubicBezTo>
                <a:cubicBezTo>
                  <a:pt x="285" y="597"/>
                  <a:pt x="197" y="613"/>
                  <a:pt x="109" y="629"/>
                </a:cubicBezTo>
                <a:cubicBezTo>
                  <a:pt x="109" y="442"/>
                  <a:pt x="109" y="255"/>
                  <a:pt x="109" y="68"/>
                </a:cubicBezTo>
                <a:cubicBezTo>
                  <a:pt x="86" y="68"/>
                  <a:pt x="63" y="68"/>
                  <a:pt x="40" y="68"/>
                </a:cubicBezTo>
                <a:cubicBezTo>
                  <a:pt x="40" y="239"/>
                  <a:pt x="40" y="410"/>
                  <a:pt x="40" y="581"/>
                </a:cubicBezTo>
                <a:cubicBezTo>
                  <a:pt x="26" y="581"/>
                  <a:pt x="14" y="581"/>
                  <a:pt x="0" y="581"/>
                </a:cubicBezTo>
                <a:cubicBezTo>
                  <a:pt x="0" y="397"/>
                  <a:pt x="0" y="213"/>
                  <a:pt x="0" y="28"/>
                </a:cubicBezTo>
                <a:cubicBezTo>
                  <a:pt x="36" y="28"/>
                  <a:pt x="72" y="28"/>
                  <a:pt x="108" y="28"/>
                </a:cubicBezTo>
                <a:cubicBezTo>
                  <a:pt x="108" y="18"/>
                  <a:pt x="108" y="9"/>
                  <a:pt x="108" y="0"/>
                </a:cubicBezTo>
                <a:cubicBezTo>
                  <a:pt x="110" y="0"/>
                  <a:pt x="111" y="0"/>
                  <a:pt x="112" y="0"/>
                </a:cubicBezTo>
                <a:close/>
                <a:moveTo>
                  <a:pt x="173" y="315"/>
                </a:moveTo>
                <a:cubicBezTo>
                  <a:pt x="173" y="304"/>
                  <a:pt x="166" y="294"/>
                  <a:pt x="157" y="294"/>
                </a:cubicBezTo>
                <a:cubicBezTo>
                  <a:pt x="148" y="294"/>
                  <a:pt x="141" y="303"/>
                  <a:pt x="141" y="315"/>
                </a:cubicBezTo>
                <a:cubicBezTo>
                  <a:pt x="141" y="315"/>
                  <a:pt x="141" y="315"/>
                  <a:pt x="141" y="315"/>
                </a:cubicBezTo>
                <a:cubicBezTo>
                  <a:pt x="141" y="327"/>
                  <a:pt x="148" y="336"/>
                  <a:pt x="157" y="336"/>
                </a:cubicBezTo>
                <a:cubicBezTo>
                  <a:pt x="166" y="336"/>
                  <a:pt x="173" y="327"/>
                  <a:pt x="173" y="3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1" name="Grupo 40"/>
          <p:cNvGrpSpPr/>
          <p:nvPr/>
        </p:nvGrpSpPr>
        <p:grpSpPr>
          <a:xfrm>
            <a:off x="10401522" y="3674136"/>
            <a:ext cx="530623" cy="536619"/>
            <a:chOff x="-1504950" y="3086100"/>
            <a:chExt cx="1123950" cy="1136650"/>
          </a:xfrm>
          <a:solidFill>
            <a:schemeClr val="bg1"/>
          </a:solidFill>
        </p:grpSpPr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-1452563" y="3086100"/>
              <a:ext cx="604838" cy="292100"/>
            </a:xfrm>
            <a:custGeom>
              <a:avLst/>
              <a:gdLst>
                <a:gd name="T0" fmla="*/ 2 w 199"/>
                <a:gd name="T1" fmla="*/ 80 h 96"/>
                <a:gd name="T2" fmla="*/ 36 w 199"/>
                <a:gd name="T3" fmla="*/ 96 h 96"/>
                <a:gd name="T4" fmla="*/ 197 w 199"/>
                <a:gd name="T5" fmla="*/ 19 h 96"/>
                <a:gd name="T6" fmla="*/ 199 w 199"/>
                <a:gd name="T7" fmla="*/ 16 h 96"/>
                <a:gd name="T8" fmla="*/ 197 w 199"/>
                <a:gd name="T9" fmla="*/ 13 h 96"/>
                <a:gd name="T10" fmla="*/ 169 w 199"/>
                <a:gd name="T11" fmla="*/ 1 h 96"/>
                <a:gd name="T12" fmla="*/ 166 w 199"/>
                <a:gd name="T13" fmla="*/ 1 h 96"/>
                <a:gd name="T14" fmla="*/ 2 w 199"/>
                <a:gd name="T15" fmla="*/ 74 h 96"/>
                <a:gd name="T16" fmla="*/ 0 w 199"/>
                <a:gd name="T17" fmla="*/ 77 h 96"/>
                <a:gd name="T18" fmla="*/ 2 w 199"/>
                <a:gd name="T19" fmla="*/ 8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96">
                  <a:moveTo>
                    <a:pt x="2" y="80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8" y="19"/>
                    <a:pt x="199" y="18"/>
                    <a:pt x="199" y="16"/>
                  </a:cubicBezTo>
                  <a:cubicBezTo>
                    <a:pt x="199" y="15"/>
                    <a:pt x="198" y="14"/>
                    <a:pt x="197" y="13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168" y="0"/>
                    <a:pt x="167" y="0"/>
                    <a:pt x="166" y="1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0" y="74"/>
                    <a:pt x="0" y="75"/>
                    <a:pt x="0" y="77"/>
                  </a:cubicBezTo>
                  <a:cubicBezTo>
                    <a:pt x="0" y="78"/>
                    <a:pt x="0" y="79"/>
                    <a:pt x="2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auto">
            <a:xfrm>
              <a:off x="-1504950" y="3362325"/>
              <a:ext cx="536575" cy="860425"/>
            </a:xfrm>
            <a:custGeom>
              <a:avLst/>
              <a:gdLst>
                <a:gd name="T0" fmla="*/ 174 w 176"/>
                <a:gd name="T1" fmla="*/ 78 h 283"/>
                <a:gd name="T2" fmla="*/ 112 w 176"/>
                <a:gd name="T3" fmla="*/ 49 h 283"/>
                <a:gd name="T4" fmla="*/ 112 w 176"/>
                <a:gd name="T5" fmla="*/ 136 h 283"/>
                <a:gd name="T6" fmla="*/ 111 w 176"/>
                <a:gd name="T7" fmla="*/ 138 h 283"/>
                <a:gd name="T8" fmla="*/ 110 w 176"/>
                <a:gd name="T9" fmla="*/ 139 h 283"/>
                <a:gd name="T10" fmla="*/ 109 w 176"/>
                <a:gd name="T11" fmla="*/ 139 h 283"/>
                <a:gd name="T12" fmla="*/ 44 w 176"/>
                <a:gd name="T13" fmla="*/ 108 h 283"/>
                <a:gd name="T14" fmla="*/ 42 w 176"/>
                <a:gd name="T15" fmla="*/ 105 h 283"/>
                <a:gd name="T16" fmla="*/ 42 w 176"/>
                <a:gd name="T17" fmla="*/ 18 h 283"/>
                <a:gd name="T18" fmla="*/ 4 w 176"/>
                <a:gd name="T19" fmla="*/ 0 h 283"/>
                <a:gd name="T20" fmla="*/ 1 w 176"/>
                <a:gd name="T21" fmla="*/ 0 h 283"/>
                <a:gd name="T22" fmla="*/ 0 w 176"/>
                <a:gd name="T23" fmla="*/ 3 h 283"/>
                <a:gd name="T24" fmla="*/ 0 w 176"/>
                <a:gd name="T25" fmla="*/ 202 h 283"/>
                <a:gd name="T26" fmla="*/ 1 w 176"/>
                <a:gd name="T27" fmla="*/ 205 h 283"/>
                <a:gd name="T28" fmla="*/ 171 w 176"/>
                <a:gd name="T29" fmla="*/ 282 h 283"/>
                <a:gd name="T30" fmla="*/ 173 w 176"/>
                <a:gd name="T31" fmla="*/ 283 h 283"/>
                <a:gd name="T32" fmla="*/ 175 w 176"/>
                <a:gd name="T33" fmla="*/ 282 h 283"/>
                <a:gd name="T34" fmla="*/ 176 w 176"/>
                <a:gd name="T35" fmla="*/ 279 h 283"/>
                <a:gd name="T36" fmla="*/ 176 w 176"/>
                <a:gd name="T37" fmla="*/ 81 h 283"/>
                <a:gd name="T38" fmla="*/ 174 w 176"/>
                <a:gd name="T39" fmla="*/ 7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283">
                  <a:moveTo>
                    <a:pt x="174" y="78"/>
                  </a:moveTo>
                  <a:cubicBezTo>
                    <a:pt x="112" y="49"/>
                    <a:pt x="112" y="49"/>
                    <a:pt x="112" y="49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12" y="137"/>
                    <a:pt x="112" y="138"/>
                    <a:pt x="111" y="138"/>
                  </a:cubicBezTo>
                  <a:cubicBezTo>
                    <a:pt x="111" y="139"/>
                    <a:pt x="111" y="139"/>
                    <a:pt x="110" y="139"/>
                  </a:cubicBezTo>
                  <a:cubicBezTo>
                    <a:pt x="110" y="139"/>
                    <a:pt x="109" y="139"/>
                    <a:pt x="109" y="139"/>
                  </a:cubicBezTo>
                  <a:cubicBezTo>
                    <a:pt x="44" y="108"/>
                    <a:pt x="44" y="108"/>
                    <a:pt x="44" y="108"/>
                  </a:cubicBezTo>
                  <a:cubicBezTo>
                    <a:pt x="43" y="107"/>
                    <a:pt x="42" y="106"/>
                    <a:pt x="42" y="105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3"/>
                    <a:pt x="0" y="204"/>
                    <a:pt x="1" y="205"/>
                  </a:cubicBezTo>
                  <a:cubicBezTo>
                    <a:pt x="171" y="282"/>
                    <a:pt x="171" y="282"/>
                    <a:pt x="171" y="282"/>
                  </a:cubicBezTo>
                  <a:cubicBezTo>
                    <a:pt x="172" y="282"/>
                    <a:pt x="172" y="283"/>
                    <a:pt x="173" y="283"/>
                  </a:cubicBezTo>
                  <a:cubicBezTo>
                    <a:pt x="173" y="283"/>
                    <a:pt x="174" y="282"/>
                    <a:pt x="175" y="282"/>
                  </a:cubicBezTo>
                  <a:cubicBezTo>
                    <a:pt x="176" y="281"/>
                    <a:pt x="176" y="280"/>
                    <a:pt x="176" y="279"/>
                  </a:cubicBezTo>
                  <a:cubicBezTo>
                    <a:pt x="176" y="81"/>
                    <a:pt x="176" y="81"/>
                    <a:pt x="176" y="81"/>
                  </a:cubicBezTo>
                  <a:cubicBezTo>
                    <a:pt x="176" y="80"/>
                    <a:pt x="175" y="78"/>
                    <a:pt x="17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5"/>
            <p:cNvSpPr>
              <a:spLocks/>
            </p:cNvSpPr>
            <p:nvPr/>
          </p:nvSpPr>
          <p:spPr bwMode="auto">
            <a:xfrm>
              <a:off x="-917575" y="3362325"/>
              <a:ext cx="536575" cy="860425"/>
            </a:xfrm>
            <a:custGeom>
              <a:avLst/>
              <a:gdLst>
                <a:gd name="T0" fmla="*/ 175 w 176"/>
                <a:gd name="T1" fmla="*/ 0 h 283"/>
                <a:gd name="T2" fmla="*/ 171 w 176"/>
                <a:gd name="T3" fmla="*/ 0 h 283"/>
                <a:gd name="T4" fmla="*/ 1 w 176"/>
                <a:gd name="T5" fmla="*/ 78 h 283"/>
                <a:gd name="T6" fmla="*/ 0 w 176"/>
                <a:gd name="T7" fmla="*/ 81 h 283"/>
                <a:gd name="T8" fmla="*/ 0 w 176"/>
                <a:gd name="T9" fmla="*/ 279 h 283"/>
                <a:gd name="T10" fmla="*/ 1 w 176"/>
                <a:gd name="T11" fmla="*/ 282 h 283"/>
                <a:gd name="T12" fmla="*/ 3 w 176"/>
                <a:gd name="T13" fmla="*/ 283 h 283"/>
                <a:gd name="T14" fmla="*/ 4 w 176"/>
                <a:gd name="T15" fmla="*/ 282 h 283"/>
                <a:gd name="T16" fmla="*/ 174 w 176"/>
                <a:gd name="T17" fmla="*/ 205 h 283"/>
                <a:gd name="T18" fmla="*/ 176 w 176"/>
                <a:gd name="T19" fmla="*/ 202 h 283"/>
                <a:gd name="T20" fmla="*/ 176 w 176"/>
                <a:gd name="T21" fmla="*/ 3 h 283"/>
                <a:gd name="T22" fmla="*/ 175 w 176"/>
                <a:gd name="T23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6" h="283">
                  <a:moveTo>
                    <a:pt x="175" y="0"/>
                  </a:moveTo>
                  <a:cubicBezTo>
                    <a:pt x="174" y="0"/>
                    <a:pt x="172" y="0"/>
                    <a:pt x="171" y="0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0" y="78"/>
                    <a:pt x="0" y="80"/>
                    <a:pt x="0" y="81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0"/>
                    <a:pt x="0" y="281"/>
                    <a:pt x="1" y="282"/>
                  </a:cubicBezTo>
                  <a:cubicBezTo>
                    <a:pt x="2" y="282"/>
                    <a:pt x="2" y="283"/>
                    <a:pt x="3" y="283"/>
                  </a:cubicBezTo>
                  <a:cubicBezTo>
                    <a:pt x="3" y="283"/>
                    <a:pt x="4" y="282"/>
                    <a:pt x="4" y="282"/>
                  </a:cubicBezTo>
                  <a:cubicBezTo>
                    <a:pt x="174" y="205"/>
                    <a:pt x="174" y="205"/>
                    <a:pt x="174" y="205"/>
                  </a:cubicBezTo>
                  <a:cubicBezTo>
                    <a:pt x="175" y="204"/>
                    <a:pt x="176" y="203"/>
                    <a:pt x="176" y="202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2"/>
                    <a:pt x="176" y="1"/>
                    <a:pt x="1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6"/>
            <p:cNvSpPr>
              <a:spLocks/>
            </p:cNvSpPr>
            <p:nvPr/>
          </p:nvSpPr>
          <p:spPr bwMode="auto">
            <a:xfrm>
              <a:off x="-1123950" y="3232150"/>
              <a:ext cx="690563" cy="325438"/>
            </a:xfrm>
            <a:custGeom>
              <a:avLst/>
              <a:gdLst>
                <a:gd name="T0" fmla="*/ 227 w 227"/>
                <a:gd name="T1" fmla="*/ 29 h 107"/>
                <a:gd name="T2" fmla="*/ 225 w 227"/>
                <a:gd name="T3" fmla="*/ 26 h 107"/>
                <a:gd name="T4" fmla="*/ 168 w 227"/>
                <a:gd name="T5" fmla="*/ 0 h 107"/>
                <a:gd name="T6" fmla="*/ 165 w 227"/>
                <a:gd name="T7" fmla="*/ 0 h 107"/>
                <a:gd name="T8" fmla="*/ 0 w 227"/>
                <a:gd name="T9" fmla="*/ 79 h 107"/>
                <a:gd name="T10" fmla="*/ 58 w 227"/>
                <a:gd name="T11" fmla="*/ 107 h 107"/>
                <a:gd name="T12" fmla="*/ 59 w 227"/>
                <a:gd name="T13" fmla="*/ 107 h 107"/>
                <a:gd name="T14" fmla="*/ 61 w 227"/>
                <a:gd name="T15" fmla="*/ 107 h 107"/>
                <a:gd name="T16" fmla="*/ 225 w 227"/>
                <a:gd name="T17" fmla="*/ 32 h 107"/>
                <a:gd name="T18" fmla="*/ 227 w 227"/>
                <a:gd name="T19" fmla="*/ 2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07">
                  <a:moveTo>
                    <a:pt x="227" y="29"/>
                  </a:moveTo>
                  <a:cubicBezTo>
                    <a:pt x="227" y="27"/>
                    <a:pt x="226" y="26"/>
                    <a:pt x="225" y="26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7" y="0"/>
                    <a:pt x="166" y="0"/>
                    <a:pt x="165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9" y="107"/>
                    <a:pt x="59" y="107"/>
                  </a:cubicBezTo>
                  <a:cubicBezTo>
                    <a:pt x="60" y="107"/>
                    <a:pt x="60" y="107"/>
                    <a:pt x="61" y="107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6" y="31"/>
                    <a:pt x="227" y="30"/>
                    <a:pt x="22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363375" y="4801080"/>
            <a:ext cx="1837364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200" dirty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47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326466" y="4454576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8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2766786" y="4801080"/>
            <a:ext cx="1837364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200" dirty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49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2729877" y="4454576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5188535" y="4801080"/>
            <a:ext cx="1837364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200" dirty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51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5151626" y="4454576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4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7570461" y="4801080"/>
            <a:ext cx="1837364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200" dirty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55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7533552" y="4454576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6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10013462" y="4801080"/>
            <a:ext cx="1837364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200" dirty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57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9976553" y="4454576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52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6;p17"/>
          <p:cNvSpPr txBox="1"/>
          <p:nvPr/>
        </p:nvSpPr>
        <p:spPr>
          <a:xfrm>
            <a:off x="2829221" y="459163"/>
            <a:ext cx="6533559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3200" b="1" dirty="0" smtClean="0">
                <a:latin typeface="Montserrat"/>
                <a:sym typeface="Montserrat"/>
              </a:rPr>
              <a:t>DISTRIBUCIÓN</a:t>
            </a:r>
            <a:endParaRPr sz="3200" dirty="0"/>
          </a:p>
        </p:txBody>
      </p:sp>
      <p:sp>
        <p:nvSpPr>
          <p:cNvPr id="4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3531819" y="2868049"/>
            <a:ext cx="4079889" cy="3020094"/>
            <a:chOff x="3057525" y="7419976"/>
            <a:chExt cx="3049588" cy="225742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5540375" y="7507288"/>
              <a:ext cx="392113" cy="873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297238" y="9383713"/>
              <a:ext cx="512763" cy="293688"/>
            </a:xfrm>
            <a:custGeom>
              <a:avLst/>
              <a:gdLst>
                <a:gd name="T0" fmla="*/ 40 w 47"/>
                <a:gd name="T1" fmla="*/ 0 h 27"/>
                <a:gd name="T2" fmla="*/ 40 w 47"/>
                <a:gd name="T3" fmla="*/ 3 h 27"/>
                <a:gd name="T4" fmla="*/ 40 w 47"/>
                <a:gd name="T5" fmla="*/ 4 h 27"/>
                <a:gd name="T6" fmla="*/ 40 w 47"/>
                <a:gd name="T7" fmla="*/ 5 h 27"/>
                <a:gd name="T8" fmla="*/ 24 w 47"/>
                <a:gd name="T9" fmla="*/ 20 h 27"/>
                <a:gd name="T10" fmla="*/ 7 w 47"/>
                <a:gd name="T11" fmla="*/ 5 h 27"/>
                <a:gd name="T12" fmla="*/ 7 w 47"/>
                <a:gd name="T13" fmla="*/ 4 h 27"/>
                <a:gd name="T14" fmla="*/ 7 w 47"/>
                <a:gd name="T15" fmla="*/ 3 h 27"/>
                <a:gd name="T16" fmla="*/ 7 w 47"/>
                <a:gd name="T17" fmla="*/ 0 h 27"/>
                <a:gd name="T18" fmla="*/ 2 w 47"/>
                <a:gd name="T19" fmla="*/ 0 h 27"/>
                <a:gd name="T20" fmla="*/ 0 w 47"/>
                <a:gd name="T21" fmla="*/ 5 h 27"/>
                <a:gd name="T22" fmla="*/ 24 w 47"/>
                <a:gd name="T23" fmla="*/ 27 h 27"/>
                <a:gd name="T24" fmla="*/ 47 w 47"/>
                <a:gd name="T25" fmla="*/ 4 h 27"/>
                <a:gd name="T26" fmla="*/ 46 w 47"/>
                <a:gd name="T27" fmla="*/ 0 h 27"/>
                <a:gd name="T28" fmla="*/ 40 w 47"/>
                <a:gd name="T2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27">
                  <a:moveTo>
                    <a:pt x="40" y="0"/>
                  </a:moveTo>
                  <a:cubicBezTo>
                    <a:pt x="40" y="1"/>
                    <a:pt x="40" y="2"/>
                    <a:pt x="40" y="3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5"/>
                    <a:pt x="40" y="5"/>
                  </a:cubicBezTo>
                  <a:cubicBezTo>
                    <a:pt x="39" y="13"/>
                    <a:pt x="32" y="20"/>
                    <a:pt x="24" y="20"/>
                  </a:cubicBezTo>
                  <a:cubicBezTo>
                    <a:pt x="15" y="20"/>
                    <a:pt x="8" y="13"/>
                    <a:pt x="7" y="5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2"/>
                    <a:pt x="7" y="1"/>
                    <a:pt x="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17"/>
                    <a:pt x="11" y="27"/>
                    <a:pt x="24" y="27"/>
                  </a:cubicBezTo>
                  <a:cubicBezTo>
                    <a:pt x="36" y="27"/>
                    <a:pt x="47" y="16"/>
                    <a:pt x="47" y="4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427413" y="9383713"/>
              <a:ext cx="261938" cy="163513"/>
            </a:xfrm>
            <a:custGeom>
              <a:avLst/>
              <a:gdLst>
                <a:gd name="T0" fmla="*/ 4 w 24"/>
                <a:gd name="T1" fmla="*/ 0 h 15"/>
                <a:gd name="T2" fmla="*/ 0 w 24"/>
                <a:gd name="T3" fmla="*/ 0 h 15"/>
                <a:gd name="T4" fmla="*/ 0 w 24"/>
                <a:gd name="T5" fmla="*/ 0 h 15"/>
                <a:gd name="T6" fmla="*/ 0 w 24"/>
                <a:gd name="T7" fmla="*/ 1 h 15"/>
                <a:gd name="T8" fmla="*/ 0 w 24"/>
                <a:gd name="T9" fmla="*/ 2 h 15"/>
                <a:gd name="T10" fmla="*/ 0 w 24"/>
                <a:gd name="T11" fmla="*/ 3 h 15"/>
                <a:gd name="T12" fmla="*/ 0 w 24"/>
                <a:gd name="T13" fmla="*/ 4 h 15"/>
                <a:gd name="T14" fmla="*/ 0 w 24"/>
                <a:gd name="T15" fmla="*/ 5 h 15"/>
                <a:gd name="T16" fmla="*/ 0 w 24"/>
                <a:gd name="T17" fmla="*/ 6 h 15"/>
                <a:gd name="T18" fmla="*/ 0 w 24"/>
                <a:gd name="T19" fmla="*/ 8 h 15"/>
                <a:gd name="T20" fmla="*/ 1 w 24"/>
                <a:gd name="T21" fmla="*/ 8 h 15"/>
                <a:gd name="T22" fmla="*/ 1 w 24"/>
                <a:gd name="T23" fmla="*/ 9 h 15"/>
                <a:gd name="T24" fmla="*/ 2 w 24"/>
                <a:gd name="T25" fmla="*/ 10 h 15"/>
                <a:gd name="T26" fmla="*/ 3 w 24"/>
                <a:gd name="T27" fmla="*/ 12 h 15"/>
                <a:gd name="T28" fmla="*/ 6 w 24"/>
                <a:gd name="T29" fmla="*/ 14 h 15"/>
                <a:gd name="T30" fmla="*/ 7 w 24"/>
                <a:gd name="T31" fmla="*/ 14 h 15"/>
                <a:gd name="T32" fmla="*/ 8 w 24"/>
                <a:gd name="T33" fmla="*/ 15 h 15"/>
                <a:gd name="T34" fmla="*/ 8 w 24"/>
                <a:gd name="T35" fmla="*/ 15 h 15"/>
                <a:gd name="T36" fmla="*/ 12 w 24"/>
                <a:gd name="T37" fmla="*/ 15 h 15"/>
                <a:gd name="T38" fmla="*/ 15 w 24"/>
                <a:gd name="T39" fmla="*/ 15 h 15"/>
                <a:gd name="T40" fmla="*/ 16 w 24"/>
                <a:gd name="T41" fmla="*/ 14 h 15"/>
                <a:gd name="T42" fmla="*/ 17 w 24"/>
                <a:gd name="T43" fmla="*/ 14 h 15"/>
                <a:gd name="T44" fmla="*/ 20 w 24"/>
                <a:gd name="T45" fmla="*/ 12 h 15"/>
                <a:gd name="T46" fmla="*/ 21 w 24"/>
                <a:gd name="T47" fmla="*/ 10 h 15"/>
                <a:gd name="T48" fmla="*/ 22 w 24"/>
                <a:gd name="T49" fmla="*/ 9 h 15"/>
                <a:gd name="T50" fmla="*/ 22 w 24"/>
                <a:gd name="T51" fmla="*/ 9 h 15"/>
                <a:gd name="T52" fmla="*/ 23 w 24"/>
                <a:gd name="T53" fmla="*/ 7 h 15"/>
                <a:gd name="T54" fmla="*/ 23 w 24"/>
                <a:gd name="T55" fmla="*/ 6 h 15"/>
                <a:gd name="T56" fmla="*/ 23 w 24"/>
                <a:gd name="T57" fmla="*/ 5 h 15"/>
                <a:gd name="T58" fmla="*/ 24 w 24"/>
                <a:gd name="T59" fmla="*/ 4 h 15"/>
                <a:gd name="T60" fmla="*/ 24 w 24"/>
                <a:gd name="T61" fmla="*/ 3 h 15"/>
                <a:gd name="T62" fmla="*/ 23 w 24"/>
                <a:gd name="T63" fmla="*/ 2 h 15"/>
                <a:gd name="T64" fmla="*/ 23 w 24"/>
                <a:gd name="T65" fmla="*/ 1 h 15"/>
                <a:gd name="T66" fmla="*/ 23 w 24"/>
                <a:gd name="T67" fmla="*/ 0 h 15"/>
                <a:gd name="T68" fmla="*/ 23 w 24"/>
                <a:gd name="T69" fmla="*/ 0 h 15"/>
                <a:gd name="T70" fmla="*/ 20 w 24"/>
                <a:gd name="T71" fmla="*/ 0 h 15"/>
                <a:gd name="T72" fmla="*/ 15 w 24"/>
                <a:gd name="T73" fmla="*/ 0 h 15"/>
                <a:gd name="T74" fmla="*/ 16 w 24"/>
                <a:gd name="T75" fmla="*/ 3 h 15"/>
                <a:gd name="T76" fmla="*/ 12 w 24"/>
                <a:gd name="T77" fmla="*/ 8 h 15"/>
                <a:gd name="T78" fmla="*/ 7 w 24"/>
                <a:gd name="T79" fmla="*/ 3 h 15"/>
                <a:gd name="T80" fmla="*/ 9 w 24"/>
                <a:gd name="T81" fmla="*/ 0 h 15"/>
                <a:gd name="T82" fmla="*/ 4 w 24"/>
                <a:gd name="T8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" h="15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3" y="11"/>
                    <a:pt x="3" y="12"/>
                  </a:cubicBezTo>
                  <a:cubicBezTo>
                    <a:pt x="4" y="13"/>
                    <a:pt x="5" y="13"/>
                    <a:pt x="6" y="14"/>
                  </a:cubicBezTo>
                  <a:cubicBezTo>
                    <a:pt x="6" y="14"/>
                    <a:pt x="7" y="14"/>
                    <a:pt x="7" y="14"/>
                  </a:cubicBezTo>
                  <a:cubicBezTo>
                    <a:pt x="7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10" y="15"/>
                    <a:pt x="12" y="15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5" y="15"/>
                    <a:pt x="16" y="15"/>
                    <a:pt x="16" y="14"/>
                  </a:cubicBezTo>
                  <a:cubicBezTo>
                    <a:pt x="16" y="14"/>
                    <a:pt x="17" y="14"/>
                    <a:pt x="17" y="14"/>
                  </a:cubicBezTo>
                  <a:cubicBezTo>
                    <a:pt x="18" y="13"/>
                    <a:pt x="19" y="13"/>
                    <a:pt x="20" y="12"/>
                  </a:cubicBezTo>
                  <a:cubicBezTo>
                    <a:pt x="20" y="11"/>
                    <a:pt x="21" y="11"/>
                    <a:pt x="21" y="10"/>
                  </a:cubicBezTo>
                  <a:cubicBezTo>
                    <a:pt x="21" y="10"/>
                    <a:pt x="22" y="10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8"/>
                    <a:pt x="23" y="8"/>
                    <a:pt x="23" y="7"/>
                  </a:cubicBezTo>
                  <a:cubicBezTo>
                    <a:pt x="23" y="7"/>
                    <a:pt x="23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3" y="5"/>
                    <a:pt x="24" y="4"/>
                    <a:pt x="24" y="4"/>
                  </a:cubicBezTo>
                  <a:cubicBezTo>
                    <a:pt x="24" y="4"/>
                    <a:pt x="24" y="4"/>
                    <a:pt x="24" y="3"/>
                  </a:cubicBezTo>
                  <a:cubicBezTo>
                    <a:pt x="24" y="3"/>
                    <a:pt x="24" y="2"/>
                    <a:pt x="23" y="2"/>
                  </a:cubicBezTo>
                  <a:cubicBezTo>
                    <a:pt x="23" y="2"/>
                    <a:pt x="23" y="1"/>
                    <a:pt x="23" y="1"/>
                  </a:cubicBezTo>
                  <a:cubicBezTo>
                    <a:pt x="23" y="1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6" y="2"/>
                    <a:pt x="16" y="3"/>
                  </a:cubicBezTo>
                  <a:cubicBezTo>
                    <a:pt x="16" y="6"/>
                    <a:pt x="14" y="8"/>
                    <a:pt x="12" y="8"/>
                  </a:cubicBezTo>
                  <a:cubicBezTo>
                    <a:pt x="9" y="8"/>
                    <a:pt x="7" y="6"/>
                    <a:pt x="7" y="3"/>
                  </a:cubicBezTo>
                  <a:cubicBezTo>
                    <a:pt x="7" y="2"/>
                    <a:pt x="7" y="0"/>
                    <a:pt x="9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4560888" y="9088438"/>
              <a:ext cx="587375" cy="588963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27 w 54"/>
                <a:gd name="T5" fmla="*/ 54 h 54"/>
                <a:gd name="T6" fmla="*/ 54 w 54"/>
                <a:gd name="T7" fmla="*/ 27 h 54"/>
                <a:gd name="T8" fmla="*/ 27 w 54"/>
                <a:gd name="T9" fmla="*/ 0 h 54"/>
                <a:gd name="T10" fmla="*/ 46 w 54"/>
                <a:gd name="T11" fmla="*/ 30 h 54"/>
                <a:gd name="T12" fmla="*/ 27 w 54"/>
                <a:gd name="T13" fmla="*/ 46 h 54"/>
                <a:gd name="T14" fmla="*/ 9 w 54"/>
                <a:gd name="T15" fmla="*/ 30 h 54"/>
                <a:gd name="T16" fmla="*/ 8 w 54"/>
                <a:gd name="T17" fmla="*/ 27 h 54"/>
                <a:gd name="T18" fmla="*/ 8 w 54"/>
                <a:gd name="T19" fmla="*/ 25 h 54"/>
                <a:gd name="T20" fmla="*/ 10 w 54"/>
                <a:gd name="T21" fmla="*/ 18 h 54"/>
                <a:gd name="T22" fmla="*/ 15 w 54"/>
                <a:gd name="T23" fmla="*/ 12 h 54"/>
                <a:gd name="T24" fmla="*/ 20 w 54"/>
                <a:gd name="T25" fmla="*/ 9 h 54"/>
                <a:gd name="T26" fmla="*/ 20 w 54"/>
                <a:gd name="T27" fmla="*/ 9 h 54"/>
                <a:gd name="T28" fmla="*/ 27 w 54"/>
                <a:gd name="T29" fmla="*/ 7 h 54"/>
                <a:gd name="T30" fmla="*/ 27 w 54"/>
                <a:gd name="T31" fmla="*/ 7 h 54"/>
                <a:gd name="T32" fmla="*/ 34 w 54"/>
                <a:gd name="T33" fmla="*/ 9 h 54"/>
                <a:gd name="T34" fmla="*/ 34 w 54"/>
                <a:gd name="T35" fmla="*/ 9 h 54"/>
                <a:gd name="T36" fmla="*/ 40 w 54"/>
                <a:gd name="T37" fmla="*/ 12 h 54"/>
                <a:gd name="T38" fmla="*/ 44 w 54"/>
                <a:gd name="T39" fmla="*/ 18 h 54"/>
                <a:gd name="T40" fmla="*/ 47 w 54"/>
                <a:gd name="T41" fmla="*/ 27 h 54"/>
                <a:gd name="T42" fmla="*/ 46 w 54"/>
                <a:gd name="T43" fmla="*/ 3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46" y="30"/>
                  </a:moveTo>
                  <a:cubicBezTo>
                    <a:pt x="45" y="39"/>
                    <a:pt x="37" y="46"/>
                    <a:pt x="27" y="46"/>
                  </a:cubicBezTo>
                  <a:cubicBezTo>
                    <a:pt x="18" y="46"/>
                    <a:pt x="10" y="39"/>
                    <a:pt x="9" y="30"/>
                  </a:cubicBezTo>
                  <a:cubicBezTo>
                    <a:pt x="8" y="29"/>
                    <a:pt x="8" y="28"/>
                    <a:pt x="8" y="27"/>
                  </a:cubicBezTo>
                  <a:cubicBezTo>
                    <a:pt x="8" y="26"/>
                    <a:pt x="8" y="25"/>
                    <a:pt x="8" y="25"/>
                  </a:cubicBezTo>
                  <a:cubicBezTo>
                    <a:pt x="8" y="22"/>
                    <a:pt x="9" y="20"/>
                    <a:pt x="10" y="18"/>
                  </a:cubicBezTo>
                  <a:cubicBezTo>
                    <a:pt x="12" y="15"/>
                    <a:pt x="13" y="13"/>
                    <a:pt x="15" y="12"/>
                  </a:cubicBezTo>
                  <a:cubicBezTo>
                    <a:pt x="17" y="10"/>
                    <a:pt x="19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8"/>
                    <a:pt x="25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0" y="7"/>
                    <a:pt x="32" y="8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9"/>
                    <a:pt x="38" y="10"/>
                    <a:pt x="40" y="12"/>
                  </a:cubicBezTo>
                  <a:cubicBezTo>
                    <a:pt x="42" y="13"/>
                    <a:pt x="43" y="15"/>
                    <a:pt x="44" y="18"/>
                  </a:cubicBezTo>
                  <a:cubicBezTo>
                    <a:pt x="46" y="20"/>
                    <a:pt x="47" y="23"/>
                    <a:pt x="47" y="27"/>
                  </a:cubicBezTo>
                  <a:cubicBezTo>
                    <a:pt x="47" y="28"/>
                    <a:pt x="47" y="29"/>
                    <a:pt x="46" y="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4713288" y="9229726"/>
              <a:ext cx="293688" cy="295275"/>
            </a:xfrm>
            <a:custGeom>
              <a:avLst/>
              <a:gdLst>
                <a:gd name="T0" fmla="*/ 27 w 27"/>
                <a:gd name="T1" fmla="*/ 10 h 27"/>
                <a:gd name="T2" fmla="*/ 27 w 27"/>
                <a:gd name="T3" fmla="*/ 9 h 27"/>
                <a:gd name="T4" fmla="*/ 26 w 27"/>
                <a:gd name="T5" fmla="*/ 9 h 27"/>
                <a:gd name="T6" fmla="*/ 26 w 27"/>
                <a:gd name="T7" fmla="*/ 7 h 27"/>
                <a:gd name="T8" fmla="*/ 25 w 27"/>
                <a:gd name="T9" fmla="*/ 6 h 27"/>
                <a:gd name="T10" fmla="*/ 24 w 27"/>
                <a:gd name="T11" fmla="*/ 4 h 27"/>
                <a:gd name="T12" fmla="*/ 22 w 27"/>
                <a:gd name="T13" fmla="*/ 3 h 27"/>
                <a:gd name="T14" fmla="*/ 20 w 27"/>
                <a:gd name="T15" fmla="*/ 1 h 27"/>
                <a:gd name="T16" fmla="*/ 18 w 27"/>
                <a:gd name="T17" fmla="*/ 0 h 27"/>
                <a:gd name="T18" fmla="*/ 17 w 27"/>
                <a:gd name="T19" fmla="*/ 0 h 27"/>
                <a:gd name="T20" fmla="*/ 13 w 27"/>
                <a:gd name="T21" fmla="*/ 0 h 27"/>
                <a:gd name="T22" fmla="*/ 10 w 27"/>
                <a:gd name="T23" fmla="*/ 0 h 27"/>
                <a:gd name="T24" fmla="*/ 9 w 27"/>
                <a:gd name="T25" fmla="*/ 0 h 27"/>
                <a:gd name="T26" fmla="*/ 4 w 27"/>
                <a:gd name="T27" fmla="*/ 3 h 27"/>
                <a:gd name="T28" fmla="*/ 3 w 27"/>
                <a:gd name="T29" fmla="*/ 4 h 27"/>
                <a:gd name="T30" fmla="*/ 3 w 27"/>
                <a:gd name="T31" fmla="*/ 4 h 27"/>
                <a:gd name="T32" fmla="*/ 2 w 27"/>
                <a:gd name="T33" fmla="*/ 6 h 27"/>
                <a:gd name="T34" fmla="*/ 1 w 27"/>
                <a:gd name="T35" fmla="*/ 7 h 27"/>
                <a:gd name="T36" fmla="*/ 1 w 27"/>
                <a:gd name="T37" fmla="*/ 8 h 27"/>
                <a:gd name="T38" fmla="*/ 0 w 27"/>
                <a:gd name="T39" fmla="*/ 10 h 27"/>
                <a:gd name="T40" fmla="*/ 0 w 27"/>
                <a:gd name="T41" fmla="*/ 12 h 27"/>
                <a:gd name="T42" fmla="*/ 0 w 27"/>
                <a:gd name="T43" fmla="*/ 15 h 27"/>
                <a:gd name="T44" fmla="*/ 0 w 27"/>
                <a:gd name="T45" fmla="*/ 17 h 27"/>
                <a:gd name="T46" fmla="*/ 1 w 27"/>
                <a:gd name="T47" fmla="*/ 19 h 27"/>
                <a:gd name="T48" fmla="*/ 2 w 27"/>
                <a:gd name="T49" fmla="*/ 21 h 27"/>
                <a:gd name="T50" fmla="*/ 3 w 27"/>
                <a:gd name="T51" fmla="*/ 23 h 27"/>
                <a:gd name="T52" fmla="*/ 6 w 27"/>
                <a:gd name="T53" fmla="*/ 25 h 27"/>
                <a:gd name="T54" fmla="*/ 8 w 27"/>
                <a:gd name="T55" fmla="*/ 26 h 27"/>
                <a:gd name="T56" fmla="*/ 11 w 27"/>
                <a:gd name="T57" fmla="*/ 27 h 27"/>
                <a:gd name="T58" fmla="*/ 13 w 27"/>
                <a:gd name="T59" fmla="*/ 27 h 27"/>
                <a:gd name="T60" fmla="*/ 16 w 27"/>
                <a:gd name="T61" fmla="*/ 27 h 27"/>
                <a:gd name="T62" fmla="*/ 20 w 27"/>
                <a:gd name="T63" fmla="*/ 26 h 27"/>
                <a:gd name="T64" fmla="*/ 22 w 27"/>
                <a:gd name="T65" fmla="*/ 24 h 27"/>
                <a:gd name="T66" fmla="*/ 26 w 27"/>
                <a:gd name="T67" fmla="*/ 20 h 27"/>
                <a:gd name="T68" fmla="*/ 27 w 27"/>
                <a:gd name="T69" fmla="*/ 18 h 27"/>
                <a:gd name="T70" fmla="*/ 27 w 27"/>
                <a:gd name="T71" fmla="*/ 15 h 27"/>
                <a:gd name="T72" fmla="*/ 27 w 27"/>
                <a:gd name="T73" fmla="*/ 12 h 27"/>
                <a:gd name="T74" fmla="*/ 13 w 27"/>
                <a:gd name="T75" fmla="*/ 19 h 27"/>
                <a:gd name="T76" fmla="*/ 13 w 27"/>
                <a:gd name="T77" fmla="*/ 8 h 27"/>
                <a:gd name="T78" fmla="*/ 13 w 27"/>
                <a:gd name="T79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" h="27">
                  <a:moveTo>
                    <a:pt x="27" y="11"/>
                  </a:move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7"/>
                    <a:pt x="26" y="7"/>
                  </a:cubicBezTo>
                  <a:cubicBezTo>
                    <a:pt x="25" y="7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4" y="5"/>
                    <a:pt x="24" y="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2" y="3"/>
                    <a:pt x="22" y="2"/>
                    <a:pt x="21" y="2"/>
                  </a:cubicBezTo>
                  <a:cubicBezTo>
                    <a:pt x="21" y="2"/>
                    <a:pt x="20" y="2"/>
                    <a:pt x="20" y="1"/>
                  </a:cubicBezTo>
                  <a:cubicBezTo>
                    <a:pt x="20" y="1"/>
                    <a:pt x="19" y="1"/>
                    <a:pt x="18" y="1"/>
                  </a:cubicBezTo>
                  <a:cubicBezTo>
                    <a:pt x="18" y="1"/>
                    <a:pt x="18" y="1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6" y="2"/>
                    <a:pt x="4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1" y="8"/>
                    <a:pt x="0" y="9"/>
                    <a:pt x="0" y="9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0" y="10"/>
                    <a:pt x="0" y="10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1"/>
                    <a:pt x="2" y="21"/>
                    <a:pt x="2" y="21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5" y="25"/>
                    <a:pt x="5" y="25"/>
                    <a:pt x="6" y="25"/>
                  </a:cubicBezTo>
                  <a:cubicBezTo>
                    <a:pt x="6" y="25"/>
                    <a:pt x="6" y="26"/>
                    <a:pt x="7" y="26"/>
                  </a:cubicBezTo>
                  <a:cubicBezTo>
                    <a:pt x="7" y="26"/>
                    <a:pt x="8" y="26"/>
                    <a:pt x="8" y="26"/>
                  </a:cubicBezTo>
                  <a:cubicBezTo>
                    <a:pt x="8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7"/>
                    <a:pt x="12" y="27"/>
                    <a:pt x="12" y="27"/>
                  </a:cubicBezTo>
                  <a:cubicBezTo>
                    <a:pt x="12" y="27"/>
                    <a:pt x="13" y="27"/>
                    <a:pt x="13" y="27"/>
                  </a:cubicBezTo>
                  <a:cubicBezTo>
                    <a:pt x="14" y="27"/>
                    <a:pt x="14" y="27"/>
                    <a:pt x="15" y="27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7" y="27"/>
                    <a:pt x="17" y="27"/>
                    <a:pt x="18" y="27"/>
                  </a:cubicBezTo>
                  <a:cubicBezTo>
                    <a:pt x="19" y="27"/>
                    <a:pt x="19" y="26"/>
                    <a:pt x="20" y="26"/>
                  </a:cubicBezTo>
                  <a:cubicBezTo>
                    <a:pt x="20" y="26"/>
                    <a:pt x="21" y="25"/>
                    <a:pt x="21" y="25"/>
                  </a:cubicBezTo>
                  <a:cubicBezTo>
                    <a:pt x="22" y="25"/>
                    <a:pt x="22" y="25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4" y="23"/>
                    <a:pt x="25" y="22"/>
                    <a:pt x="26" y="20"/>
                  </a:cubicBezTo>
                  <a:cubicBezTo>
                    <a:pt x="26" y="20"/>
                    <a:pt x="26" y="19"/>
                    <a:pt x="26" y="19"/>
                  </a:cubicBezTo>
                  <a:cubicBezTo>
                    <a:pt x="26" y="19"/>
                    <a:pt x="27" y="18"/>
                    <a:pt x="27" y="18"/>
                  </a:cubicBezTo>
                  <a:cubicBezTo>
                    <a:pt x="27" y="17"/>
                    <a:pt x="27" y="17"/>
                    <a:pt x="27" y="16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7" y="15"/>
                    <a:pt x="27" y="14"/>
                    <a:pt x="27" y="14"/>
                  </a:cubicBezTo>
                  <a:cubicBezTo>
                    <a:pt x="27" y="13"/>
                    <a:pt x="27" y="12"/>
                    <a:pt x="27" y="12"/>
                  </a:cubicBezTo>
                  <a:cubicBezTo>
                    <a:pt x="27" y="12"/>
                    <a:pt x="27" y="11"/>
                    <a:pt x="27" y="11"/>
                  </a:cubicBezTo>
                  <a:close/>
                  <a:moveTo>
                    <a:pt x="13" y="19"/>
                  </a:moveTo>
                  <a:cubicBezTo>
                    <a:pt x="10" y="19"/>
                    <a:pt x="8" y="17"/>
                    <a:pt x="8" y="14"/>
                  </a:cubicBezTo>
                  <a:cubicBezTo>
                    <a:pt x="8" y="11"/>
                    <a:pt x="10" y="8"/>
                    <a:pt x="13" y="8"/>
                  </a:cubicBezTo>
                  <a:cubicBezTo>
                    <a:pt x="17" y="8"/>
                    <a:pt x="19" y="11"/>
                    <a:pt x="19" y="14"/>
                  </a:cubicBezTo>
                  <a:cubicBezTo>
                    <a:pt x="19" y="17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3733800" y="7910513"/>
              <a:ext cx="914400" cy="1189038"/>
            </a:xfrm>
            <a:custGeom>
              <a:avLst/>
              <a:gdLst>
                <a:gd name="T0" fmla="*/ 66 w 84"/>
                <a:gd name="T1" fmla="*/ 46 h 109"/>
                <a:gd name="T2" fmla="*/ 75 w 84"/>
                <a:gd name="T3" fmla="*/ 39 h 109"/>
                <a:gd name="T4" fmla="*/ 64 w 84"/>
                <a:gd name="T5" fmla="*/ 43 h 109"/>
                <a:gd name="T6" fmla="*/ 62 w 84"/>
                <a:gd name="T7" fmla="*/ 42 h 109"/>
                <a:gd name="T8" fmla="*/ 62 w 84"/>
                <a:gd name="T9" fmla="*/ 41 h 109"/>
                <a:gd name="T10" fmla="*/ 62 w 84"/>
                <a:gd name="T11" fmla="*/ 40 h 109"/>
                <a:gd name="T12" fmla="*/ 42 w 84"/>
                <a:gd name="T13" fmla="*/ 30 h 109"/>
                <a:gd name="T14" fmla="*/ 39 w 84"/>
                <a:gd name="T15" fmla="*/ 27 h 109"/>
                <a:gd name="T16" fmla="*/ 37 w 84"/>
                <a:gd name="T17" fmla="*/ 27 h 109"/>
                <a:gd name="T18" fmla="*/ 43 w 84"/>
                <a:gd name="T19" fmla="*/ 20 h 109"/>
                <a:gd name="T20" fmla="*/ 43 w 84"/>
                <a:gd name="T21" fmla="*/ 7 h 109"/>
                <a:gd name="T22" fmla="*/ 38 w 84"/>
                <a:gd name="T23" fmla="*/ 0 h 109"/>
                <a:gd name="T24" fmla="*/ 23 w 84"/>
                <a:gd name="T25" fmla="*/ 6 h 109"/>
                <a:gd name="T26" fmla="*/ 23 w 84"/>
                <a:gd name="T27" fmla="*/ 11 h 109"/>
                <a:gd name="T28" fmla="*/ 23 w 84"/>
                <a:gd name="T29" fmla="*/ 18 h 109"/>
                <a:gd name="T30" fmla="*/ 23 w 84"/>
                <a:gd name="T31" fmla="*/ 27 h 109"/>
                <a:gd name="T32" fmla="*/ 23 w 84"/>
                <a:gd name="T33" fmla="*/ 27 h 109"/>
                <a:gd name="T34" fmla="*/ 17 w 84"/>
                <a:gd name="T35" fmla="*/ 29 h 109"/>
                <a:gd name="T36" fmla="*/ 17 w 84"/>
                <a:gd name="T37" fmla="*/ 64 h 109"/>
                <a:gd name="T38" fmla="*/ 13 w 84"/>
                <a:gd name="T39" fmla="*/ 39 h 109"/>
                <a:gd name="T40" fmla="*/ 9 w 84"/>
                <a:gd name="T41" fmla="*/ 70 h 109"/>
                <a:gd name="T42" fmla="*/ 5 w 84"/>
                <a:gd name="T43" fmla="*/ 73 h 109"/>
                <a:gd name="T44" fmla="*/ 44 w 84"/>
                <a:gd name="T45" fmla="*/ 73 h 109"/>
                <a:gd name="T46" fmla="*/ 36 w 84"/>
                <a:gd name="T47" fmla="*/ 109 h 109"/>
                <a:gd name="T48" fmla="*/ 62 w 84"/>
                <a:gd name="T49" fmla="*/ 100 h 109"/>
                <a:gd name="T50" fmla="*/ 64 w 84"/>
                <a:gd name="T51" fmla="*/ 97 h 109"/>
                <a:gd name="T52" fmla="*/ 63 w 84"/>
                <a:gd name="T53" fmla="*/ 97 h 109"/>
                <a:gd name="T54" fmla="*/ 57 w 84"/>
                <a:gd name="T55" fmla="*/ 95 h 109"/>
                <a:gd name="T56" fmla="*/ 62 w 84"/>
                <a:gd name="T57" fmla="*/ 64 h 109"/>
                <a:gd name="T58" fmla="*/ 42 w 84"/>
                <a:gd name="T59" fmla="*/ 49 h 109"/>
                <a:gd name="T60" fmla="*/ 51 w 84"/>
                <a:gd name="T61" fmla="*/ 50 h 109"/>
                <a:gd name="T62" fmla="*/ 52 w 84"/>
                <a:gd name="T63" fmla="*/ 54 h 109"/>
                <a:gd name="T64" fmla="*/ 60 w 84"/>
                <a:gd name="T65" fmla="*/ 50 h 109"/>
                <a:gd name="T66" fmla="*/ 61 w 84"/>
                <a:gd name="T67" fmla="*/ 50 h 109"/>
                <a:gd name="T68" fmla="*/ 62 w 84"/>
                <a:gd name="T69" fmla="*/ 52 h 109"/>
                <a:gd name="T70" fmla="*/ 81 w 84"/>
                <a:gd name="T71" fmla="*/ 84 h 109"/>
                <a:gd name="T72" fmla="*/ 67 w 84"/>
                <a:gd name="T73" fmla="*/ 51 h 109"/>
                <a:gd name="T74" fmla="*/ 39 w 84"/>
                <a:gd name="T75" fmla="*/ 13 h 109"/>
                <a:gd name="T76" fmla="*/ 39 w 84"/>
                <a:gd name="T77" fmla="*/ 15 h 109"/>
                <a:gd name="T78" fmla="*/ 39 w 84"/>
                <a:gd name="T79" fmla="*/ 13 h 109"/>
                <a:gd name="T80" fmla="*/ 40 w 84"/>
                <a:gd name="T81" fmla="*/ 23 h 109"/>
                <a:gd name="T82" fmla="*/ 41 w 84"/>
                <a:gd name="T83" fmla="*/ 2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4" h="109">
                  <a:moveTo>
                    <a:pt x="67" y="49"/>
                  </a:moveTo>
                  <a:cubicBezTo>
                    <a:pt x="66" y="46"/>
                    <a:pt x="66" y="46"/>
                    <a:pt x="66" y="46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5" y="41"/>
                    <a:pt x="75" y="40"/>
                    <a:pt x="75" y="39"/>
                  </a:cubicBezTo>
                  <a:cubicBezTo>
                    <a:pt x="74" y="38"/>
                    <a:pt x="73" y="38"/>
                    <a:pt x="72" y="38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3"/>
                    <a:pt x="64" y="42"/>
                    <a:pt x="64" y="42"/>
                  </a:cubicBezTo>
                  <a:cubicBezTo>
                    <a:pt x="63" y="42"/>
                    <a:pt x="63" y="42"/>
                    <a:pt x="62" y="42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2" y="41"/>
                    <a:pt x="62" y="41"/>
                    <a:pt x="61" y="41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8"/>
                    <a:pt x="41" y="27"/>
                    <a:pt x="39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40" y="26"/>
                    <a:pt x="43" y="23"/>
                    <a:pt x="43" y="2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3" y="6"/>
                    <a:pt x="43" y="6"/>
                  </a:cubicBezTo>
                  <a:cubicBezTo>
                    <a:pt x="43" y="3"/>
                    <a:pt x="41" y="0"/>
                    <a:pt x="38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5" y="1"/>
                    <a:pt x="23" y="3"/>
                    <a:pt x="23" y="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8" y="27"/>
                    <a:pt x="17" y="28"/>
                    <a:pt x="17" y="29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7" y="63"/>
                    <a:pt x="17" y="63"/>
                    <a:pt x="17" y="64"/>
                  </a:cubicBezTo>
                  <a:cubicBezTo>
                    <a:pt x="16" y="65"/>
                    <a:pt x="15" y="65"/>
                    <a:pt x="15" y="65"/>
                  </a:cubicBezTo>
                  <a:cubicBezTo>
                    <a:pt x="15" y="65"/>
                    <a:pt x="16" y="48"/>
                    <a:pt x="13" y="39"/>
                  </a:cubicBezTo>
                  <a:cubicBezTo>
                    <a:pt x="10" y="30"/>
                    <a:pt x="3" y="28"/>
                    <a:pt x="0" y="32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36" y="109"/>
                    <a:pt x="36" y="109"/>
                    <a:pt x="3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9" y="105"/>
                    <a:pt x="60" y="102"/>
                    <a:pt x="62" y="100"/>
                  </a:cubicBezTo>
                  <a:cubicBezTo>
                    <a:pt x="64" y="100"/>
                    <a:pt x="64" y="100"/>
                    <a:pt x="64" y="100"/>
                  </a:cubicBezTo>
                  <a:cubicBezTo>
                    <a:pt x="64" y="97"/>
                    <a:pt x="64" y="97"/>
                    <a:pt x="64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57" y="95"/>
                    <a:pt x="57" y="95"/>
                    <a:pt x="57" y="95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0" y="51"/>
                    <a:pt x="49" y="52"/>
                    <a:pt x="50" y="53"/>
                  </a:cubicBezTo>
                  <a:cubicBezTo>
                    <a:pt x="50" y="54"/>
                    <a:pt x="51" y="54"/>
                    <a:pt x="52" y="54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0" y="50"/>
                    <a:pt x="60" y="50"/>
                    <a:pt x="61" y="50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52"/>
                    <a:pt x="63" y="53"/>
                    <a:pt x="64" y="53"/>
                  </a:cubicBezTo>
                  <a:cubicBezTo>
                    <a:pt x="81" y="84"/>
                    <a:pt x="81" y="84"/>
                    <a:pt x="81" y="84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68" y="50"/>
                    <a:pt x="68" y="49"/>
                    <a:pt x="67" y="49"/>
                  </a:cubicBezTo>
                  <a:close/>
                  <a:moveTo>
                    <a:pt x="39" y="13"/>
                  </a:moveTo>
                  <a:cubicBezTo>
                    <a:pt x="40" y="13"/>
                    <a:pt x="40" y="13"/>
                    <a:pt x="40" y="14"/>
                  </a:cubicBezTo>
                  <a:cubicBezTo>
                    <a:pt x="40" y="14"/>
                    <a:pt x="40" y="15"/>
                    <a:pt x="39" y="15"/>
                  </a:cubicBezTo>
                  <a:cubicBezTo>
                    <a:pt x="39" y="15"/>
                    <a:pt x="38" y="14"/>
                    <a:pt x="38" y="14"/>
                  </a:cubicBezTo>
                  <a:cubicBezTo>
                    <a:pt x="38" y="13"/>
                    <a:pt x="39" y="13"/>
                    <a:pt x="39" y="13"/>
                  </a:cubicBezTo>
                  <a:close/>
                  <a:moveTo>
                    <a:pt x="41" y="20"/>
                  </a:moveTo>
                  <a:cubicBezTo>
                    <a:pt x="41" y="22"/>
                    <a:pt x="41" y="23"/>
                    <a:pt x="40" y="23"/>
                  </a:cubicBezTo>
                  <a:cubicBezTo>
                    <a:pt x="37" y="20"/>
                    <a:pt x="37" y="20"/>
                    <a:pt x="37" y="20"/>
                  </a:cubicBezTo>
                  <a:lnTo>
                    <a:pt x="41" y="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3057525" y="7626351"/>
              <a:ext cx="3049588" cy="1822450"/>
            </a:xfrm>
            <a:custGeom>
              <a:avLst/>
              <a:gdLst>
                <a:gd name="T0" fmla="*/ 206 w 280"/>
                <a:gd name="T1" fmla="*/ 0 h 167"/>
                <a:gd name="T2" fmla="*/ 200 w 280"/>
                <a:gd name="T3" fmla="*/ 0 h 167"/>
                <a:gd name="T4" fmla="*/ 186 w 280"/>
                <a:gd name="T5" fmla="*/ 100 h 167"/>
                <a:gd name="T6" fmla="*/ 186 w 280"/>
                <a:gd name="T7" fmla="*/ 31 h 167"/>
                <a:gd name="T8" fmla="*/ 172 w 280"/>
                <a:gd name="T9" fmla="*/ 31 h 167"/>
                <a:gd name="T10" fmla="*/ 172 w 280"/>
                <a:gd name="T11" fmla="*/ 100 h 167"/>
                <a:gd name="T12" fmla="*/ 161 w 280"/>
                <a:gd name="T13" fmla="*/ 91 h 167"/>
                <a:gd name="T14" fmla="*/ 122 w 280"/>
                <a:gd name="T15" fmla="*/ 4 h 167"/>
                <a:gd name="T16" fmla="*/ 49 w 280"/>
                <a:gd name="T17" fmla="*/ 103 h 167"/>
                <a:gd name="T18" fmla="*/ 12 w 280"/>
                <a:gd name="T19" fmla="*/ 91 h 167"/>
                <a:gd name="T20" fmla="*/ 5 w 280"/>
                <a:gd name="T21" fmla="*/ 105 h 167"/>
                <a:gd name="T22" fmla="*/ 8 w 280"/>
                <a:gd name="T23" fmla="*/ 107 h 167"/>
                <a:gd name="T24" fmla="*/ 8 w 280"/>
                <a:gd name="T25" fmla="*/ 108 h 167"/>
                <a:gd name="T26" fmla="*/ 9 w 280"/>
                <a:gd name="T27" fmla="*/ 114 h 167"/>
                <a:gd name="T28" fmla="*/ 5 w 280"/>
                <a:gd name="T29" fmla="*/ 131 h 167"/>
                <a:gd name="T30" fmla="*/ 12 w 280"/>
                <a:gd name="T31" fmla="*/ 167 h 167"/>
                <a:gd name="T32" fmla="*/ 22 w 280"/>
                <a:gd name="T33" fmla="*/ 154 h 167"/>
                <a:gd name="T34" fmla="*/ 76 w 280"/>
                <a:gd name="T35" fmla="*/ 167 h 167"/>
                <a:gd name="T36" fmla="*/ 135 w 280"/>
                <a:gd name="T37" fmla="*/ 167 h 167"/>
                <a:gd name="T38" fmla="*/ 135 w 280"/>
                <a:gd name="T39" fmla="*/ 147 h 167"/>
                <a:gd name="T40" fmla="*/ 177 w 280"/>
                <a:gd name="T41" fmla="*/ 118 h 167"/>
                <a:gd name="T42" fmla="*/ 200 w 280"/>
                <a:gd name="T43" fmla="*/ 146 h 167"/>
                <a:gd name="T44" fmla="*/ 206 w 280"/>
                <a:gd name="T45" fmla="*/ 93 h 167"/>
                <a:gd name="T46" fmla="*/ 280 w 280"/>
                <a:gd name="T47" fmla="*/ 98 h 167"/>
                <a:gd name="T48" fmla="*/ 24 w 280"/>
                <a:gd name="T49" fmla="*/ 118 h 167"/>
                <a:gd name="T50" fmla="*/ 24 w 280"/>
                <a:gd name="T51" fmla="*/ 121 h 167"/>
                <a:gd name="T52" fmla="*/ 56 w 280"/>
                <a:gd name="T53" fmla="*/ 125 h 167"/>
                <a:gd name="T54" fmla="*/ 24 w 280"/>
                <a:gd name="T55" fmla="*/ 125 h 167"/>
                <a:gd name="T56" fmla="*/ 24 w 280"/>
                <a:gd name="T57" fmla="*/ 138 h 167"/>
                <a:gd name="T58" fmla="*/ 62 w 280"/>
                <a:gd name="T59" fmla="*/ 134 h 167"/>
                <a:gd name="T60" fmla="*/ 62 w 280"/>
                <a:gd name="T61" fmla="*/ 131 h 167"/>
                <a:gd name="T62" fmla="*/ 131 w 280"/>
                <a:gd name="T63" fmla="*/ 144 h 167"/>
                <a:gd name="T64" fmla="*/ 132 w 280"/>
                <a:gd name="T65" fmla="*/ 140 h 167"/>
                <a:gd name="T66" fmla="*/ 133 w 280"/>
                <a:gd name="T67" fmla="*/ 136 h 167"/>
                <a:gd name="T68" fmla="*/ 131 w 280"/>
                <a:gd name="T69" fmla="*/ 144 h 167"/>
                <a:gd name="T70" fmla="*/ 135 w 280"/>
                <a:gd name="T71" fmla="*/ 132 h 167"/>
                <a:gd name="T72" fmla="*/ 137 w 280"/>
                <a:gd name="T73" fmla="*/ 129 h 167"/>
                <a:gd name="T74" fmla="*/ 141 w 280"/>
                <a:gd name="T75" fmla="*/ 124 h 167"/>
                <a:gd name="T76" fmla="*/ 142 w 280"/>
                <a:gd name="T77" fmla="*/ 122 h 167"/>
                <a:gd name="T78" fmla="*/ 133 w 280"/>
                <a:gd name="T79" fmla="*/ 123 h 167"/>
                <a:gd name="T80" fmla="*/ 56 w 280"/>
                <a:gd name="T81" fmla="*/ 101 h 167"/>
                <a:gd name="T82" fmla="*/ 122 w 280"/>
                <a:gd name="T83" fmla="*/ 10 h 167"/>
                <a:gd name="T84" fmla="*/ 159 w 280"/>
                <a:gd name="T85" fmla="*/ 108 h 167"/>
                <a:gd name="T86" fmla="*/ 145 w 280"/>
                <a:gd name="T87" fmla="*/ 120 h 167"/>
                <a:gd name="T88" fmla="*/ 149 w 280"/>
                <a:gd name="T89" fmla="*/ 118 h 167"/>
                <a:gd name="T90" fmla="*/ 151 w 280"/>
                <a:gd name="T91" fmla="*/ 117 h 167"/>
                <a:gd name="T92" fmla="*/ 153 w 280"/>
                <a:gd name="T93" fmla="*/ 116 h 167"/>
                <a:gd name="T94" fmla="*/ 154 w 280"/>
                <a:gd name="T95" fmla="*/ 116 h 167"/>
                <a:gd name="T96" fmla="*/ 156 w 280"/>
                <a:gd name="T97" fmla="*/ 115 h 167"/>
                <a:gd name="T98" fmla="*/ 159 w 280"/>
                <a:gd name="T99" fmla="*/ 115 h 167"/>
                <a:gd name="T100" fmla="*/ 162 w 280"/>
                <a:gd name="T101" fmla="*/ 114 h 167"/>
                <a:gd name="T102" fmla="*/ 162 w 280"/>
                <a:gd name="T103" fmla="*/ 114 h 167"/>
                <a:gd name="T104" fmla="*/ 175 w 280"/>
                <a:gd name="T105" fmla="*/ 42 h 167"/>
                <a:gd name="T106" fmla="*/ 206 w 280"/>
                <a:gd name="T107" fmla="*/ 65 h 167"/>
                <a:gd name="T108" fmla="*/ 206 w 280"/>
                <a:gd name="T109" fmla="*/ 56 h 167"/>
                <a:gd name="T110" fmla="*/ 200 w 280"/>
                <a:gd name="T111" fmla="*/ 40 h 167"/>
                <a:gd name="T112" fmla="*/ 206 w 280"/>
                <a:gd name="T113" fmla="*/ 4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0" h="167">
                  <a:moveTo>
                    <a:pt x="215" y="93"/>
                  </a:moveTo>
                  <a:cubicBezTo>
                    <a:pt x="215" y="0"/>
                    <a:pt x="215" y="0"/>
                    <a:pt x="21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14"/>
                    <a:pt x="206" y="14"/>
                    <a:pt x="206" y="14"/>
                  </a:cubicBezTo>
                  <a:cubicBezTo>
                    <a:pt x="200" y="14"/>
                    <a:pt x="200" y="14"/>
                    <a:pt x="200" y="14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100"/>
                    <a:pt x="188" y="100"/>
                    <a:pt x="188" y="100"/>
                  </a:cubicBezTo>
                  <a:cubicBezTo>
                    <a:pt x="186" y="100"/>
                    <a:pt x="186" y="100"/>
                    <a:pt x="186" y="100"/>
                  </a:cubicBezTo>
                  <a:cubicBezTo>
                    <a:pt x="186" y="97"/>
                    <a:pt x="186" y="97"/>
                    <a:pt x="186" y="97"/>
                  </a:cubicBezTo>
                  <a:cubicBezTo>
                    <a:pt x="186" y="42"/>
                    <a:pt x="186" y="42"/>
                    <a:pt x="186" y="42"/>
                  </a:cubicBezTo>
                  <a:cubicBezTo>
                    <a:pt x="186" y="31"/>
                    <a:pt x="186" y="31"/>
                    <a:pt x="186" y="31"/>
                  </a:cubicBezTo>
                  <a:cubicBezTo>
                    <a:pt x="179" y="31"/>
                    <a:pt x="179" y="31"/>
                    <a:pt x="179" y="31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2" y="31"/>
                    <a:pt x="172" y="31"/>
                    <a:pt x="172" y="31"/>
                  </a:cubicBezTo>
                  <a:cubicBezTo>
                    <a:pt x="172" y="42"/>
                    <a:pt x="172" y="42"/>
                    <a:pt x="172" y="42"/>
                  </a:cubicBezTo>
                  <a:cubicBezTo>
                    <a:pt x="172" y="97"/>
                    <a:pt x="172" y="97"/>
                    <a:pt x="172" y="97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61" y="91"/>
                    <a:pt x="161" y="91"/>
                    <a:pt x="161" y="91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7" y="14"/>
                    <a:pt x="137" y="14"/>
                    <a:pt x="137" y="14"/>
                  </a:cubicBezTo>
                  <a:cubicBezTo>
                    <a:pt x="134" y="8"/>
                    <a:pt x="129" y="4"/>
                    <a:pt x="122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5" y="91"/>
                    <a:pt x="0" y="96"/>
                    <a:pt x="0" y="103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5"/>
                    <a:pt x="7" y="106"/>
                    <a:pt x="8" y="106"/>
                  </a:cubicBezTo>
                  <a:cubicBezTo>
                    <a:pt x="8" y="106"/>
                    <a:pt x="8" y="107"/>
                    <a:pt x="8" y="107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8" y="107"/>
                    <a:pt x="8" y="107"/>
                    <a:pt x="8" y="108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9" y="108"/>
                    <a:pt x="9" y="109"/>
                    <a:pt x="9" y="109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28"/>
                    <a:pt x="9" y="128"/>
                    <a:pt x="9" y="128"/>
                  </a:cubicBezTo>
                  <a:cubicBezTo>
                    <a:pt x="9" y="129"/>
                    <a:pt x="8" y="130"/>
                    <a:pt x="7" y="130"/>
                  </a:cubicBezTo>
                  <a:cubicBezTo>
                    <a:pt x="7" y="131"/>
                    <a:pt x="6" y="131"/>
                    <a:pt x="5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62"/>
                    <a:pt x="5" y="167"/>
                    <a:pt x="12" y="167"/>
                  </a:cubicBezTo>
                  <a:cubicBezTo>
                    <a:pt x="16" y="167"/>
                    <a:pt x="16" y="167"/>
                    <a:pt x="16" y="167"/>
                  </a:cubicBezTo>
                  <a:cubicBezTo>
                    <a:pt x="18" y="158"/>
                    <a:pt x="18" y="158"/>
                    <a:pt x="18" y="158"/>
                  </a:cubicBezTo>
                  <a:cubicBezTo>
                    <a:pt x="18" y="156"/>
                    <a:pt x="20" y="154"/>
                    <a:pt x="22" y="154"/>
                  </a:cubicBezTo>
                  <a:cubicBezTo>
                    <a:pt x="70" y="154"/>
                    <a:pt x="70" y="154"/>
                    <a:pt x="70" y="154"/>
                  </a:cubicBezTo>
                  <a:cubicBezTo>
                    <a:pt x="72" y="154"/>
                    <a:pt x="73" y="156"/>
                    <a:pt x="73" y="158"/>
                  </a:cubicBezTo>
                  <a:cubicBezTo>
                    <a:pt x="76" y="167"/>
                    <a:pt x="76" y="167"/>
                    <a:pt x="76" y="167"/>
                  </a:cubicBezTo>
                  <a:cubicBezTo>
                    <a:pt x="90" y="167"/>
                    <a:pt x="90" y="167"/>
                    <a:pt x="90" y="167"/>
                  </a:cubicBezTo>
                  <a:cubicBezTo>
                    <a:pt x="90" y="167"/>
                    <a:pt x="90" y="167"/>
                    <a:pt x="90" y="167"/>
                  </a:cubicBezTo>
                  <a:cubicBezTo>
                    <a:pt x="135" y="167"/>
                    <a:pt x="135" y="167"/>
                    <a:pt x="135" y="167"/>
                  </a:cubicBezTo>
                  <a:cubicBezTo>
                    <a:pt x="135" y="167"/>
                    <a:pt x="135" y="167"/>
                    <a:pt x="135" y="167"/>
                  </a:cubicBezTo>
                  <a:cubicBezTo>
                    <a:pt x="135" y="161"/>
                    <a:pt x="135" y="161"/>
                    <a:pt x="135" y="161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35" y="131"/>
                    <a:pt x="148" y="118"/>
                    <a:pt x="164" y="118"/>
                  </a:cubicBezTo>
                  <a:cubicBezTo>
                    <a:pt x="177" y="118"/>
                    <a:pt x="177" y="118"/>
                    <a:pt x="177" y="118"/>
                  </a:cubicBezTo>
                  <a:cubicBezTo>
                    <a:pt x="177" y="118"/>
                    <a:pt x="177" y="118"/>
                    <a:pt x="177" y="118"/>
                  </a:cubicBezTo>
                  <a:cubicBezTo>
                    <a:pt x="188" y="118"/>
                    <a:pt x="188" y="118"/>
                    <a:pt x="188" y="118"/>
                  </a:cubicBezTo>
                  <a:cubicBezTo>
                    <a:pt x="188" y="134"/>
                    <a:pt x="188" y="134"/>
                    <a:pt x="188" y="134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200" y="81"/>
                    <a:pt x="200" y="81"/>
                    <a:pt x="200" y="81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10" y="99"/>
                    <a:pt x="210" y="99"/>
                    <a:pt x="210" y="99"/>
                  </a:cubicBezTo>
                  <a:cubicBezTo>
                    <a:pt x="280" y="98"/>
                    <a:pt x="280" y="98"/>
                    <a:pt x="280" y="98"/>
                  </a:cubicBezTo>
                  <a:cubicBezTo>
                    <a:pt x="280" y="94"/>
                    <a:pt x="280" y="94"/>
                    <a:pt x="280" y="94"/>
                  </a:cubicBezTo>
                  <a:lnTo>
                    <a:pt x="215" y="93"/>
                  </a:lnTo>
                  <a:close/>
                  <a:moveTo>
                    <a:pt x="24" y="118"/>
                  </a:moveTo>
                  <a:cubicBezTo>
                    <a:pt x="50" y="118"/>
                    <a:pt x="50" y="118"/>
                    <a:pt x="50" y="118"/>
                  </a:cubicBezTo>
                  <a:cubicBezTo>
                    <a:pt x="52" y="121"/>
                    <a:pt x="52" y="121"/>
                    <a:pt x="52" y="121"/>
                  </a:cubicBezTo>
                  <a:cubicBezTo>
                    <a:pt x="24" y="121"/>
                    <a:pt x="24" y="121"/>
                    <a:pt x="24" y="121"/>
                  </a:cubicBezTo>
                  <a:lnTo>
                    <a:pt x="24" y="118"/>
                  </a:lnTo>
                  <a:close/>
                  <a:moveTo>
                    <a:pt x="24" y="125"/>
                  </a:moveTo>
                  <a:cubicBezTo>
                    <a:pt x="56" y="125"/>
                    <a:pt x="56" y="125"/>
                    <a:pt x="56" y="125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24" y="128"/>
                    <a:pt x="24" y="128"/>
                    <a:pt x="24" y="128"/>
                  </a:cubicBezTo>
                  <a:lnTo>
                    <a:pt x="24" y="125"/>
                  </a:lnTo>
                  <a:close/>
                  <a:moveTo>
                    <a:pt x="62" y="141"/>
                  </a:moveTo>
                  <a:cubicBezTo>
                    <a:pt x="24" y="141"/>
                    <a:pt x="24" y="141"/>
                    <a:pt x="24" y="141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62" y="138"/>
                    <a:pt x="62" y="138"/>
                    <a:pt x="62" y="138"/>
                  </a:cubicBezTo>
                  <a:lnTo>
                    <a:pt x="62" y="141"/>
                  </a:lnTo>
                  <a:close/>
                  <a:moveTo>
                    <a:pt x="62" y="134"/>
                  </a:moveTo>
                  <a:cubicBezTo>
                    <a:pt x="24" y="134"/>
                    <a:pt x="24" y="134"/>
                    <a:pt x="24" y="134"/>
                  </a:cubicBezTo>
                  <a:cubicBezTo>
                    <a:pt x="24" y="131"/>
                    <a:pt x="24" y="131"/>
                    <a:pt x="24" y="131"/>
                  </a:cubicBezTo>
                  <a:cubicBezTo>
                    <a:pt x="62" y="131"/>
                    <a:pt x="62" y="131"/>
                    <a:pt x="62" y="131"/>
                  </a:cubicBezTo>
                  <a:lnTo>
                    <a:pt x="62" y="134"/>
                  </a:lnTo>
                  <a:close/>
                  <a:moveTo>
                    <a:pt x="131" y="144"/>
                  </a:moveTo>
                  <a:cubicBezTo>
                    <a:pt x="131" y="144"/>
                    <a:pt x="131" y="144"/>
                    <a:pt x="131" y="144"/>
                  </a:cubicBezTo>
                  <a:cubicBezTo>
                    <a:pt x="131" y="143"/>
                    <a:pt x="131" y="142"/>
                    <a:pt x="132" y="142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32" y="141"/>
                    <a:pt x="132" y="140"/>
                    <a:pt x="132" y="140"/>
                  </a:cubicBezTo>
                  <a:cubicBezTo>
                    <a:pt x="132" y="139"/>
                    <a:pt x="132" y="139"/>
                    <a:pt x="132" y="138"/>
                  </a:cubicBezTo>
                  <a:cubicBezTo>
                    <a:pt x="132" y="138"/>
                    <a:pt x="132" y="138"/>
                    <a:pt x="133" y="137"/>
                  </a:cubicBezTo>
                  <a:cubicBezTo>
                    <a:pt x="133" y="137"/>
                    <a:pt x="133" y="136"/>
                    <a:pt x="133" y="136"/>
                  </a:cubicBezTo>
                  <a:cubicBezTo>
                    <a:pt x="133" y="136"/>
                    <a:pt x="133" y="135"/>
                    <a:pt x="134" y="135"/>
                  </a:cubicBezTo>
                  <a:cubicBezTo>
                    <a:pt x="134" y="135"/>
                    <a:pt x="134" y="135"/>
                    <a:pt x="134" y="134"/>
                  </a:cubicBezTo>
                  <a:cubicBezTo>
                    <a:pt x="132" y="137"/>
                    <a:pt x="132" y="141"/>
                    <a:pt x="131" y="144"/>
                  </a:cubicBezTo>
                  <a:close/>
                  <a:moveTo>
                    <a:pt x="134" y="134"/>
                  </a:moveTo>
                  <a:cubicBezTo>
                    <a:pt x="134" y="134"/>
                    <a:pt x="134" y="134"/>
                    <a:pt x="134" y="134"/>
                  </a:cubicBezTo>
                  <a:cubicBezTo>
                    <a:pt x="134" y="134"/>
                    <a:pt x="134" y="133"/>
                    <a:pt x="135" y="132"/>
                  </a:cubicBezTo>
                  <a:cubicBezTo>
                    <a:pt x="135" y="132"/>
                    <a:pt x="135" y="132"/>
                    <a:pt x="135" y="132"/>
                  </a:cubicBezTo>
                  <a:cubicBezTo>
                    <a:pt x="135" y="131"/>
                    <a:pt x="136" y="130"/>
                    <a:pt x="136" y="129"/>
                  </a:cubicBezTo>
                  <a:cubicBezTo>
                    <a:pt x="136" y="129"/>
                    <a:pt x="137" y="129"/>
                    <a:pt x="137" y="129"/>
                  </a:cubicBezTo>
                  <a:cubicBezTo>
                    <a:pt x="137" y="128"/>
                    <a:pt x="138" y="127"/>
                    <a:pt x="139" y="126"/>
                  </a:cubicBezTo>
                  <a:cubicBezTo>
                    <a:pt x="139" y="126"/>
                    <a:pt x="139" y="125"/>
                    <a:pt x="140" y="125"/>
                  </a:cubicBezTo>
                  <a:cubicBezTo>
                    <a:pt x="140" y="124"/>
                    <a:pt x="140" y="124"/>
                    <a:pt x="141" y="124"/>
                  </a:cubicBezTo>
                  <a:cubicBezTo>
                    <a:pt x="138" y="127"/>
                    <a:pt x="135" y="131"/>
                    <a:pt x="134" y="134"/>
                  </a:cubicBezTo>
                  <a:close/>
                  <a:moveTo>
                    <a:pt x="141" y="123"/>
                  </a:moveTo>
                  <a:cubicBezTo>
                    <a:pt x="142" y="123"/>
                    <a:pt x="142" y="123"/>
                    <a:pt x="142" y="122"/>
                  </a:cubicBezTo>
                  <a:cubicBezTo>
                    <a:pt x="142" y="122"/>
                    <a:pt x="143" y="122"/>
                    <a:pt x="143" y="122"/>
                  </a:cubicBezTo>
                  <a:cubicBezTo>
                    <a:pt x="142" y="122"/>
                    <a:pt x="142" y="123"/>
                    <a:pt x="141" y="123"/>
                  </a:cubicBezTo>
                  <a:close/>
                  <a:moveTo>
                    <a:pt x="133" y="123"/>
                  </a:moveTo>
                  <a:cubicBezTo>
                    <a:pt x="129" y="128"/>
                    <a:pt x="126" y="134"/>
                    <a:pt x="125" y="141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56" y="101"/>
                    <a:pt x="56" y="101"/>
                    <a:pt x="56" y="101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122" y="10"/>
                    <a:pt x="122" y="10"/>
                    <a:pt x="122" y="10"/>
                  </a:cubicBezTo>
                  <a:cubicBezTo>
                    <a:pt x="126" y="10"/>
                    <a:pt x="129" y="13"/>
                    <a:pt x="130" y="16"/>
                  </a:cubicBezTo>
                  <a:cubicBezTo>
                    <a:pt x="156" y="97"/>
                    <a:pt x="156" y="97"/>
                    <a:pt x="156" y="97"/>
                  </a:cubicBezTo>
                  <a:cubicBezTo>
                    <a:pt x="159" y="108"/>
                    <a:pt x="159" y="108"/>
                    <a:pt x="159" y="108"/>
                  </a:cubicBezTo>
                  <a:cubicBezTo>
                    <a:pt x="149" y="109"/>
                    <a:pt x="139" y="115"/>
                    <a:pt x="133" y="123"/>
                  </a:cubicBezTo>
                  <a:close/>
                  <a:moveTo>
                    <a:pt x="144" y="121"/>
                  </a:moveTo>
                  <a:cubicBezTo>
                    <a:pt x="144" y="121"/>
                    <a:pt x="145" y="121"/>
                    <a:pt x="145" y="120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5" y="121"/>
                    <a:pt x="144" y="121"/>
                    <a:pt x="144" y="121"/>
                  </a:cubicBezTo>
                  <a:close/>
                  <a:moveTo>
                    <a:pt x="149" y="118"/>
                  </a:moveTo>
                  <a:cubicBezTo>
                    <a:pt x="149" y="118"/>
                    <a:pt x="149" y="118"/>
                    <a:pt x="149" y="118"/>
                  </a:cubicBezTo>
                  <a:cubicBezTo>
                    <a:pt x="149" y="118"/>
                    <a:pt x="150" y="117"/>
                    <a:pt x="150" y="117"/>
                  </a:cubicBezTo>
                  <a:cubicBezTo>
                    <a:pt x="150" y="117"/>
                    <a:pt x="150" y="117"/>
                    <a:pt x="151" y="117"/>
                  </a:cubicBezTo>
                  <a:cubicBezTo>
                    <a:pt x="150" y="117"/>
                    <a:pt x="149" y="118"/>
                    <a:pt x="149" y="118"/>
                  </a:cubicBezTo>
                  <a:close/>
                  <a:moveTo>
                    <a:pt x="152" y="116"/>
                  </a:moveTo>
                  <a:cubicBezTo>
                    <a:pt x="153" y="116"/>
                    <a:pt x="153" y="116"/>
                    <a:pt x="153" y="116"/>
                  </a:cubicBezTo>
                  <a:cubicBezTo>
                    <a:pt x="153" y="116"/>
                    <a:pt x="153" y="116"/>
                    <a:pt x="154" y="116"/>
                  </a:cubicBezTo>
                  <a:cubicBezTo>
                    <a:pt x="153" y="116"/>
                    <a:pt x="153" y="116"/>
                    <a:pt x="152" y="116"/>
                  </a:cubicBezTo>
                  <a:close/>
                  <a:moveTo>
                    <a:pt x="154" y="116"/>
                  </a:moveTo>
                  <a:cubicBezTo>
                    <a:pt x="154" y="116"/>
                    <a:pt x="155" y="116"/>
                    <a:pt x="155" y="116"/>
                  </a:cubicBezTo>
                  <a:cubicBezTo>
                    <a:pt x="155" y="115"/>
                    <a:pt x="156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6" y="115"/>
                    <a:pt x="155" y="115"/>
                    <a:pt x="154" y="116"/>
                  </a:cubicBezTo>
                  <a:close/>
                  <a:moveTo>
                    <a:pt x="159" y="115"/>
                  </a:moveTo>
                  <a:cubicBezTo>
                    <a:pt x="159" y="115"/>
                    <a:pt x="159" y="115"/>
                    <a:pt x="159" y="115"/>
                  </a:cubicBezTo>
                  <a:cubicBezTo>
                    <a:pt x="159" y="115"/>
                    <a:pt x="160" y="115"/>
                    <a:pt x="160" y="115"/>
                  </a:cubicBezTo>
                  <a:cubicBezTo>
                    <a:pt x="159" y="115"/>
                    <a:pt x="159" y="115"/>
                    <a:pt x="159" y="115"/>
                  </a:cubicBezTo>
                  <a:close/>
                  <a:moveTo>
                    <a:pt x="162" y="114"/>
                  </a:moveTo>
                  <a:cubicBezTo>
                    <a:pt x="162" y="114"/>
                    <a:pt x="162" y="114"/>
                    <a:pt x="162" y="114"/>
                  </a:cubicBezTo>
                  <a:cubicBezTo>
                    <a:pt x="162" y="114"/>
                    <a:pt x="162" y="114"/>
                    <a:pt x="162" y="114"/>
                  </a:cubicBezTo>
                  <a:cubicBezTo>
                    <a:pt x="162" y="114"/>
                    <a:pt x="162" y="114"/>
                    <a:pt x="162" y="114"/>
                  </a:cubicBezTo>
                  <a:close/>
                  <a:moveTo>
                    <a:pt x="179" y="97"/>
                  </a:moveTo>
                  <a:cubicBezTo>
                    <a:pt x="175" y="97"/>
                    <a:pt x="175" y="97"/>
                    <a:pt x="175" y="97"/>
                  </a:cubicBezTo>
                  <a:cubicBezTo>
                    <a:pt x="175" y="42"/>
                    <a:pt x="175" y="42"/>
                    <a:pt x="175" y="42"/>
                  </a:cubicBezTo>
                  <a:cubicBezTo>
                    <a:pt x="179" y="42"/>
                    <a:pt x="179" y="42"/>
                    <a:pt x="179" y="42"/>
                  </a:cubicBezTo>
                  <a:lnTo>
                    <a:pt x="179" y="97"/>
                  </a:lnTo>
                  <a:close/>
                  <a:moveTo>
                    <a:pt x="206" y="65"/>
                  </a:moveTo>
                  <a:cubicBezTo>
                    <a:pt x="200" y="65"/>
                    <a:pt x="200" y="65"/>
                    <a:pt x="200" y="65"/>
                  </a:cubicBezTo>
                  <a:cubicBezTo>
                    <a:pt x="200" y="56"/>
                    <a:pt x="200" y="56"/>
                    <a:pt x="200" y="56"/>
                  </a:cubicBezTo>
                  <a:cubicBezTo>
                    <a:pt x="206" y="56"/>
                    <a:pt x="206" y="56"/>
                    <a:pt x="206" y="56"/>
                  </a:cubicBezTo>
                  <a:lnTo>
                    <a:pt x="206" y="65"/>
                  </a:lnTo>
                  <a:close/>
                  <a:moveTo>
                    <a:pt x="206" y="40"/>
                  </a:moveTo>
                  <a:cubicBezTo>
                    <a:pt x="200" y="40"/>
                    <a:pt x="200" y="40"/>
                    <a:pt x="200" y="40"/>
                  </a:cubicBezTo>
                  <a:cubicBezTo>
                    <a:pt x="200" y="30"/>
                    <a:pt x="200" y="30"/>
                    <a:pt x="200" y="30"/>
                  </a:cubicBezTo>
                  <a:cubicBezTo>
                    <a:pt x="206" y="30"/>
                    <a:pt x="206" y="30"/>
                    <a:pt x="206" y="30"/>
                  </a:cubicBezTo>
                  <a:lnTo>
                    <a:pt x="206" y="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5421313" y="7419976"/>
              <a:ext cx="654050" cy="1220788"/>
            </a:xfrm>
            <a:custGeom>
              <a:avLst/>
              <a:gdLst>
                <a:gd name="T0" fmla="*/ 412 w 412"/>
                <a:gd name="T1" fmla="*/ 364 h 769"/>
                <a:gd name="T2" fmla="*/ 384 w 412"/>
                <a:gd name="T3" fmla="*/ 364 h 769"/>
                <a:gd name="T4" fmla="*/ 384 w 412"/>
                <a:gd name="T5" fmla="*/ 0 h 769"/>
                <a:gd name="T6" fmla="*/ 21 w 412"/>
                <a:gd name="T7" fmla="*/ 0 h 769"/>
                <a:gd name="T8" fmla="*/ 21 w 412"/>
                <a:gd name="T9" fmla="*/ 364 h 769"/>
                <a:gd name="T10" fmla="*/ 0 w 412"/>
                <a:gd name="T11" fmla="*/ 364 h 769"/>
                <a:gd name="T12" fmla="*/ 0 w 412"/>
                <a:gd name="T13" fmla="*/ 769 h 769"/>
                <a:gd name="T14" fmla="*/ 412 w 412"/>
                <a:gd name="T15" fmla="*/ 769 h 769"/>
                <a:gd name="T16" fmla="*/ 412 w 412"/>
                <a:gd name="T17" fmla="*/ 364 h 769"/>
                <a:gd name="T18" fmla="*/ 69 w 412"/>
                <a:gd name="T19" fmla="*/ 48 h 769"/>
                <a:gd name="T20" fmla="*/ 336 w 412"/>
                <a:gd name="T21" fmla="*/ 48 h 769"/>
                <a:gd name="T22" fmla="*/ 336 w 412"/>
                <a:gd name="T23" fmla="*/ 309 h 769"/>
                <a:gd name="T24" fmla="*/ 69 w 412"/>
                <a:gd name="T25" fmla="*/ 309 h 769"/>
                <a:gd name="T26" fmla="*/ 69 w 412"/>
                <a:gd name="T27" fmla="*/ 48 h 769"/>
                <a:gd name="T28" fmla="*/ 357 w 412"/>
                <a:gd name="T29" fmla="*/ 714 h 769"/>
                <a:gd name="T30" fmla="*/ 55 w 412"/>
                <a:gd name="T31" fmla="*/ 714 h 769"/>
                <a:gd name="T32" fmla="*/ 55 w 412"/>
                <a:gd name="T33" fmla="*/ 419 h 769"/>
                <a:gd name="T34" fmla="*/ 357 w 412"/>
                <a:gd name="T35" fmla="*/ 419 h 769"/>
                <a:gd name="T36" fmla="*/ 357 w 412"/>
                <a:gd name="T37" fmla="*/ 714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769">
                  <a:moveTo>
                    <a:pt x="412" y="364"/>
                  </a:moveTo>
                  <a:lnTo>
                    <a:pt x="384" y="364"/>
                  </a:lnTo>
                  <a:lnTo>
                    <a:pt x="384" y="0"/>
                  </a:lnTo>
                  <a:lnTo>
                    <a:pt x="21" y="0"/>
                  </a:lnTo>
                  <a:lnTo>
                    <a:pt x="21" y="364"/>
                  </a:lnTo>
                  <a:lnTo>
                    <a:pt x="0" y="364"/>
                  </a:lnTo>
                  <a:lnTo>
                    <a:pt x="0" y="769"/>
                  </a:lnTo>
                  <a:lnTo>
                    <a:pt x="412" y="769"/>
                  </a:lnTo>
                  <a:lnTo>
                    <a:pt x="412" y="364"/>
                  </a:lnTo>
                  <a:close/>
                  <a:moveTo>
                    <a:pt x="69" y="48"/>
                  </a:moveTo>
                  <a:lnTo>
                    <a:pt x="336" y="48"/>
                  </a:lnTo>
                  <a:lnTo>
                    <a:pt x="336" y="309"/>
                  </a:lnTo>
                  <a:lnTo>
                    <a:pt x="69" y="309"/>
                  </a:lnTo>
                  <a:lnTo>
                    <a:pt x="69" y="48"/>
                  </a:lnTo>
                  <a:close/>
                  <a:moveTo>
                    <a:pt x="357" y="714"/>
                  </a:moveTo>
                  <a:lnTo>
                    <a:pt x="55" y="714"/>
                  </a:lnTo>
                  <a:lnTo>
                    <a:pt x="55" y="419"/>
                  </a:lnTo>
                  <a:lnTo>
                    <a:pt x="357" y="419"/>
                  </a:lnTo>
                  <a:lnTo>
                    <a:pt x="357" y="71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5530850" y="8096251"/>
              <a:ext cx="434975" cy="98425"/>
            </a:xfrm>
            <a:custGeom>
              <a:avLst/>
              <a:gdLst>
                <a:gd name="T0" fmla="*/ 274 w 274"/>
                <a:gd name="T1" fmla="*/ 0 h 62"/>
                <a:gd name="T2" fmla="*/ 0 w 274"/>
                <a:gd name="T3" fmla="*/ 0 h 62"/>
                <a:gd name="T4" fmla="*/ 0 w 274"/>
                <a:gd name="T5" fmla="*/ 62 h 62"/>
                <a:gd name="T6" fmla="*/ 274 w 274"/>
                <a:gd name="T7" fmla="*/ 62 h 62"/>
                <a:gd name="T8" fmla="*/ 274 w 274"/>
                <a:gd name="T9" fmla="*/ 0 h 62"/>
                <a:gd name="T10" fmla="*/ 82 w 274"/>
                <a:gd name="T11" fmla="*/ 48 h 62"/>
                <a:gd name="T12" fmla="*/ 13 w 274"/>
                <a:gd name="T13" fmla="*/ 48 h 62"/>
                <a:gd name="T14" fmla="*/ 13 w 274"/>
                <a:gd name="T15" fmla="*/ 14 h 62"/>
                <a:gd name="T16" fmla="*/ 82 w 274"/>
                <a:gd name="T17" fmla="*/ 14 h 62"/>
                <a:gd name="T18" fmla="*/ 82 w 274"/>
                <a:gd name="T19" fmla="*/ 48 h 62"/>
                <a:gd name="T20" fmla="*/ 137 w 274"/>
                <a:gd name="T21" fmla="*/ 34 h 62"/>
                <a:gd name="T22" fmla="*/ 96 w 274"/>
                <a:gd name="T23" fmla="*/ 34 h 62"/>
                <a:gd name="T24" fmla="*/ 96 w 274"/>
                <a:gd name="T25" fmla="*/ 14 h 62"/>
                <a:gd name="T26" fmla="*/ 137 w 274"/>
                <a:gd name="T27" fmla="*/ 14 h 62"/>
                <a:gd name="T28" fmla="*/ 137 w 274"/>
                <a:gd name="T29" fmla="*/ 3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4" h="62">
                  <a:moveTo>
                    <a:pt x="274" y="0"/>
                  </a:moveTo>
                  <a:lnTo>
                    <a:pt x="0" y="0"/>
                  </a:lnTo>
                  <a:lnTo>
                    <a:pt x="0" y="62"/>
                  </a:lnTo>
                  <a:lnTo>
                    <a:pt x="274" y="62"/>
                  </a:lnTo>
                  <a:lnTo>
                    <a:pt x="274" y="0"/>
                  </a:lnTo>
                  <a:close/>
                  <a:moveTo>
                    <a:pt x="82" y="48"/>
                  </a:moveTo>
                  <a:lnTo>
                    <a:pt x="13" y="48"/>
                  </a:lnTo>
                  <a:lnTo>
                    <a:pt x="13" y="14"/>
                  </a:lnTo>
                  <a:lnTo>
                    <a:pt x="82" y="14"/>
                  </a:lnTo>
                  <a:lnTo>
                    <a:pt x="82" y="48"/>
                  </a:lnTo>
                  <a:close/>
                  <a:moveTo>
                    <a:pt x="137" y="34"/>
                  </a:moveTo>
                  <a:lnTo>
                    <a:pt x="96" y="34"/>
                  </a:lnTo>
                  <a:lnTo>
                    <a:pt x="96" y="14"/>
                  </a:lnTo>
                  <a:lnTo>
                    <a:pt x="137" y="14"/>
                  </a:lnTo>
                  <a:lnTo>
                    <a:pt x="137" y="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530850" y="8215313"/>
              <a:ext cx="434975" cy="984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530850" y="8324851"/>
              <a:ext cx="434975" cy="984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530850" y="8445501"/>
              <a:ext cx="434975" cy="968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5540375" y="7812088"/>
              <a:ext cx="392113" cy="87313"/>
            </a:xfrm>
            <a:custGeom>
              <a:avLst/>
              <a:gdLst>
                <a:gd name="T0" fmla="*/ 0 w 247"/>
                <a:gd name="T1" fmla="*/ 55 h 55"/>
                <a:gd name="T2" fmla="*/ 247 w 247"/>
                <a:gd name="T3" fmla="*/ 55 h 55"/>
                <a:gd name="T4" fmla="*/ 247 w 247"/>
                <a:gd name="T5" fmla="*/ 0 h 55"/>
                <a:gd name="T6" fmla="*/ 0 w 247"/>
                <a:gd name="T7" fmla="*/ 0 h 55"/>
                <a:gd name="T8" fmla="*/ 0 w 247"/>
                <a:gd name="T9" fmla="*/ 55 h 55"/>
                <a:gd name="T10" fmla="*/ 172 w 247"/>
                <a:gd name="T11" fmla="*/ 14 h 55"/>
                <a:gd name="T12" fmla="*/ 234 w 247"/>
                <a:gd name="T13" fmla="*/ 14 h 55"/>
                <a:gd name="T14" fmla="*/ 234 w 247"/>
                <a:gd name="T15" fmla="*/ 41 h 55"/>
                <a:gd name="T16" fmla="*/ 172 w 247"/>
                <a:gd name="T17" fmla="*/ 41 h 55"/>
                <a:gd name="T18" fmla="*/ 172 w 247"/>
                <a:gd name="T19" fmla="*/ 14 h 55"/>
                <a:gd name="T20" fmla="*/ 124 w 247"/>
                <a:gd name="T21" fmla="*/ 28 h 55"/>
                <a:gd name="T22" fmla="*/ 165 w 247"/>
                <a:gd name="T23" fmla="*/ 28 h 55"/>
                <a:gd name="T24" fmla="*/ 165 w 247"/>
                <a:gd name="T25" fmla="*/ 41 h 55"/>
                <a:gd name="T26" fmla="*/ 124 w 247"/>
                <a:gd name="T27" fmla="*/ 41 h 55"/>
                <a:gd name="T28" fmla="*/ 124 w 247"/>
                <a:gd name="T29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7" h="55">
                  <a:moveTo>
                    <a:pt x="0" y="55"/>
                  </a:moveTo>
                  <a:lnTo>
                    <a:pt x="247" y="55"/>
                  </a:lnTo>
                  <a:lnTo>
                    <a:pt x="247" y="0"/>
                  </a:lnTo>
                  <a:lnTo>
                    <a:pt x="0" y="0"/>
                  </a:lnTo>
                  <a:lnTo>
                    <a:pt x="0" y="55"/>
                  </a:lnTo>
                  <a:close/>
                  <a:moveTo>
                    <a:pt x="172" y="14"/>
                  </a:moveTo>
                  <a:lnTo>
                    <a:pt x="234" y="14"/>
                  </a:lnTo>
                  <a:lnTo>
                    <a:pt x="234" y="41"/>
                  </a:lnTo>
                  <a:lnTo>
                    <a:pt x="172" y="41"/>
                  </a:lnTo>
                  <a:lnTo>
                    <a:pt x="172" y="14"/>
                  </a:lnTo>
                  <a:close/>
                  <a:moveTo>
                    <a:pt x="124" y="28"/>
                  </a:moveTo>
                  <a:lnTo>
                    <a:pt x="165" y="28"/>
                  </a:lnTo>
                  <a:lnTo>
                    <a:pt x="165" y="41"/>
                  </a:lnTo>
                  <a:lnTo>
                    <a:pt x="124" y="41"/>
                  </a:lnTo>
                  <a:lnTo>
                    <a:pt x="124" y="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540375" y="7713663"/>
              <a:ext cx="392113" cy="873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5540375" y="7616826"/>
              <a:ext cx="392113" cy="857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1366232" y="3813095"/>
            <a:ext cx="1754028" cy="2074700"/>
            <a:chOff x="12998778" y="2711450"/>
            <a:chExt cx="720725" cy="852488"/>
          </a:xfrm>
          <a:solidFill>
            <a:schemeClr val="accent3"/>
          </a:solidFill>
        </p:grpSpPr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13125778" y="3209925"/>
              <a:ext cx="155575" cy="320675"/>
            </a:xfrm>
            <a:custGeom>
              <a:avLst/>
              <a:gdLst>
                <a:gd name="T0" fmla="*/ 29 w 51"/>
                <a:gd name="T1" fmla="*/ 90 h 106"/>
                <a:gd name="T2" fmla="*/ 29 w 51"/>
                <a:gd name="T3" fmla="*/ 90 h 106"/>
                <a:gd name="T4" fmla="*/ 16 w 51"/>
                <a:gd name="T5" fmla="*/ 0 h 106"/>
                <a:gd name="T6" fmla="*/ 15 w 51"/>
                <a:gd name="T7" fmla="*/ 0 h 106"/>
                <a:gd name="T8" fmla="*/ 9 w 51"/>
                <a:gd name="T9" fmla="*/ 0 h 106"/>
                <a:gd name="T10" fmla="*/ 0 w 51"/>
                <a:gd name="T11" fmla="*/ 90 h 106"/>
                <a:gd name="T12" fmla="*/ 2 w 51"/>
                <a:gd name="T13" fmla="*/ 96 h 106"/>
                <a:gd name="T14" fmla="*/ 3 w 51"/>
                <a:gd name="T15" fmla="*/ 96 h 106"/>
                <a:gd name="T16" fmla="*/ 4 w 51"/>
                <a:gd name="T17" fmla="*/ 102 h 106"/>
                <a:gd name="T18" fmla="*/ 17 w 51"/>
                <a:gd name="T19" fmla="*/ 106 h 106"/>
                <a:gd name="T20" fmla="*/ 51 w 51"/>
                <a:gd name="T21" fmla="*/ 98 h 106"/>
                <a:gd name="T22" fmla="*/ 50 w 51"/>
                <a:gd name="T23" fmla="*/ 92 h 106"/>
                <a:gd name="T24" fmla="*/ 29 w 51"/>
                <a:gd name="T25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106">
                  <a:moveTo>
                    <a:pt x="29" y="90"/>
                  </a:moveTo>
                  <a:cubicBezTo>
                    <a:pt x="29" y="90"/>
                    <a:pt x="29" y="90"/>
                    <a:pt x="29" y="9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17" y="106"/>
                    <a:pt x="17" y="106"/>
                    <a:pt x="17" y="106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50" y="92"/>
                    <a:pt x="50" y="92"/>
                    <a:pt x="50" y="92"/>
                  </a:cubicBezTo>
                  <a:lnTo>
                    <a:pt x="2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/>
          </p:nvSpPr>
          <p:spPr bwMode="auto">
            <a:xfrm>
              <a:off x="13433753" y="3219450"/>
              <a:ext cx="223838" cy="196850"/>
            </a:xfrm>
            <a:custGeom>
              <a:avLst/>
              <a:gdLst>
                <a:gd name="T0" fmla="*/ 37 w 74"/>
                <a:gd name="T1" fmla="*/ 27 h 65"/>
                <a:gd name="T2" fmla="*/ 22 w 74"/>
                <a:gd name="T3" fmla="*/ 31 h 65"/>
                <a:gd name="T4" fmla="*/ 17 w 74"/>
                <a:gd name="T5" fmla="*/ 11 h 65"/>
                <a:gd name="T6" fmla="*/ 0 w 74"/>
                <a:gd name="T7" fmla="*/ 15 h 65"/>
                <a:gd name="T8" fmla="*/ 10 w 74"/>
                <a:gd name="T9" fmla="*/ 55 h 65"/>
                <a:gd name="T10" fmla="*/ 26 w 74"/>
                <a:gd name="T11" fmla="*/ 65 h 65"/>
                <a:gd name="T12" fmla="*/ 74 w 74"/>
                <a:gd name="T13" fmla="*/ 52 h 65"/>
                <a:gd name="T14" fmla="*/ 61 w 74"/>
                <a:gd name="T15" fmla="*/ 0 h 65"/>
                <a:gd name="T16" fmla="*/ 50 w 74"/>
                <a:gd name="T17" fmla="*/ 3 h 65"/>
                <a:gd name="T18" fmla="*/ 32 w 74"/>
                <a:gd name="T19" fmla="*/ 7 h 65"/>
                <a:gd name="T20" fmla="*/ 37 w 74"/>
                <a:gd name="T21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65">
                  <a:moveTo>
                    <a:pt x="37" y="27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6" y="56"/>
                    <a:pt x="22" y="60"/>
                    <a:pt x="26" y="65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32" y="7"/>
                    <a:pt x="32" y="7"/>
                    <a:pt x="32" y="7"/>
                  </a:cubicBezTo>
                  <a:lnTo>
                    <a:pt x="3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/>
          </p:nvSpPr>
          <p:spPr bwMode="auto">
            <a:xfrm>
              <a:off x="13394066" y="3079750"/>
              <a:ext cx="187325" cy="179388"/>
            </a:xfrm>
            <a:custGeom>
              <a:avLst/>
              <a:gdLst>
                <a:gd name="T0" fmla="*/ 29 w 62"/>
                <a:gd name="T1" fmla="*/ 55 h 59"/>
                <a:gd name="T2" fmla="*/ 44 w 62"/>
                <a:gd name="T3" fmla="*/ 51 h 59"/>
                <a:gd name="T4" fmla="*/ 62 w 62"/>
                <a:gd name="T5" fmla="*/ 47 h 59"/>
                <a:gd name="T6" fmla="*/ 50 w 62"/>
                <a:gd name="T7" fmla="*/ 0 h 59"/>
                <a:gd name="T8" fmla="*/ 39 w 62"/>
                <a:gd name="T9" fmla="*/ 3 h 59"/>
                <a:gd name="T10" fmla="*/ 39 w 62"/>
                <a:gd name="T11" fmla="*/ 3 h 59"/>
                <a:gd name="T12" fmla="*/ 43 w 62"/>
                <a:gd name="T13" fmla="*/ 19 h 59"/>
                <a:gd name="T14" fmla="*/ 30 w 62"/>
                <a:gd name="T15" fmla="*/ 22 h 59"/>
                <a:gd name="T16" fmla="*/ 26 w 62"/>
                <a:gd name="T17" fmla="*/ 6 h 59"/>
                <a:gd name="T18" fmla="*/ 0 w 62"/>
                <a:gd name="T19" fmla="*/ 13 h 59"/>
                <a:gd name="T20" fmla="*/ 12 w 62"/>
                <a:gd name="T21" fmla="*/ 59 h 59"/>
                <a:gd name="T22" fmla="*/ 29 w 62"/>
                <a:gd name="T23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59">
                  <a:moveTo>
                    <a:pt x="29" y="55"/>
                  </a:moveTo>
                  <a:cubicBezTo>
                    <a:pt x="44" y="51"/>
                    <a:pt x="44" y="51"/>
                    <a:pt x="44" y="51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2" y="59"/>
                    <a:pt x="12" y="59"/>
                    <a:pt x="12" y="59"/>
                  </a:cubicBezTo>
                  <a:lnTo>
                    <a:pt x="29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auto">
            <a:xfrm>
              <a:off x="13281353" y="3046412"/>
              <a:ext cx="438150" cy="487363"/>
            </a:xfrm>
            <a:custGeom>
              <a:avLst/>
              <a:gdLst>
                <a:gd name="T0" fmla="*/ 144 w 144"/>
                <a:gd name="T1" fmla="*/ 125 h 161"/>
                <a:gd name="T2" fmla="*/ 140 w 144"/>
                <a:gd name="T3" fmla="*/ 110 h 161"/>
                <a:gd name="T4" fmla="*/ 74 w 144"/>
                <a:gd name="T5" fmla="*/ 127 h 161"/>
                <a:gd name="T6" fmla="*/ 56 w 144"/>
                <a:gd name="T7" fmla="*/ 116 h 161"/>
                <a:gd name="T8" fmla="*/ 29 w 144"/>
                <a:gd name="T9" fmla="*/ 7 h 161"/>
                <a:gd name="T10" fmla="*/ 19 w 144"/>
                <a:gd name="T11" fmla="*/ 2 h 161"/>
                <a:gd name="T12" fmla="*/ 0 w 144"/>
                <a:gd name="T13" fmla="*/ 6 h 161"/>
                <a:gd name="T14" fmla="*/ 0 w 144"/>
                <a:gd name="T15" fmla="*/ 7 h 161"/>
                <a:gd name="T16" fmla="*/ 6 w 144"/>
                <a:gd name="T17" fmla="*/ 19 h 161"/>
                <a:gd name="T18" fmla="*/ 6 w 144"/>
                <a:gd name="T19" fmla="*/ 21 h 161"/>
                <a:gd name="T20" fmla="*/ 15 w 144"/>
                <a:gd name="T21" fmla="*/ 19 h 161"/>
                <a:gd name="T22" fmla="*/ 41 w 144"/>
                <a:gd name="T23" fmla="*/ 121 h 161"/>
                <a:gd name="T24" fmla="*/ 32 w 144"/>
                <a:gd name="T25" fmla="*/ 138 h 161"/>
                <a:gd name="T26" fmla="*/ 55 w 144"/>
                <a:gd name="T27" fmla="*/ 161 h 161"/>
                <a:gd name="T28" fmla="*/ 77 w 144"/>
                <a:gd name="T29" fmla="*/ 142 h 161"/>
                <a:gd name="T30" fmla="*/ 144 w 144"/>
                <a:gd name="T31" fmla="*/ 12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4" h="161">
                  <a:moveTo>
                    <a:pt x="144" y="125"/>
                  </a:moveTo>
                  <a:cubicBezTo>
                    <a:pt x="140" y="110"/>
                    <a:pt x="140" y="110"/>
                    <a:pt x="140" y="110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0" y="120"/>
                    <a:pt x="64" y="116"/>
                    <a:pt x="56" y="116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3"/>
                    <a:pt x="23" y="0"/>
                    <a:pt x="19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10"/>
                    <a:pt x="6" y="14"/>
                    <a:pt x="6" y="19"/>
                  </a:cubicBezTo>
                  <a:cubicBezTo>
                    <a:pt x="6" y="20"/>
                    <a:pt x="6" y="21"/>
                    <a:pt x="6" y="21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36" y="125"/>
                    <a:pt x="32" y="131"/>
                    <a:pt x="32" y="138"/>
                  </a:cubicBezTo>
                  <a:cubicBezTo>
                    <a:pt x="32" y="151"/>
                    <a:pt x="42" y="161"/>
                    <a:pt x="55" y="161"/>
                  </a:cubicBezTo>
                  <a:cubicBezTo>
                    <a:pt x="66" y="161"/>
                    <a:pt x="75" y="153"/>
                    <a:pt x="77" y="142"/>
                  </a:cubicBezTo>
                  <a:lnTo>
                    <a:pt x="144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 noEditPoints="1"/>
            </p:cNvSpPr>
            <p:nvPr/>
          </p:nvSpPr>
          <p:spPr bwMode="auto">
            <a:xfrm>
              <a:off x="12998778" y="2711450"/>
              <a:ext cx="342900" cy="852488"/>
            </a:xfrm>
            <a:custGeom>
              <a:avLst/>
              <a:gdLst>
                <a:gd name="T0" fmla="*/ 88 w 113"/>
                <a:gd name="T1" fmla="*/ 118 h 282"/>
                <a:gd name="T2" fmla="*/ 64 w 113"/>
                <a:gd name="T3" fmla="*/ 110 h 282"/>
                <a:gd name="T4" fmla="*/ 89 w 113"/>
                <a:gd name="T5" fmla="*/ 114 h 282"/>
                <a:gd name="T6" fmla="*/ 109 w 113"/>
                <a:gd name="T7" fmla="*/ 109 h 282"/>
                <a:gd name="T8" fmla="*/ 113 w 113"/>
                <a:gd name="T9" fmla="*/ 108 h 282"/>
                <a:gd name="T10" fmla="*/ 110 w 113"/>
                <a:gd name="T11" fmla="*/ 105 h 282"/>
                <a:gd name="T12" fmla="*/ 64 w 113"/>
                <a:gd name="T13" fmla="*/ 78 h 282"/>
                <a:gd name="T14" fmla="*/ 57 w 113"/>
                <a:gd name="T15" fmla="*/ 64 h 282"/>
                <a:gd name="T16" fmla="*/ 51 w 113"/>
                <a:gd name="T17" fmla="*/ 63 h 282"/>
                <a:gd name="T18" fmla="*/ 66 w 113"/>
                <a:gd name="T19" fmla="*/ 24 h 282"/>
                <a:gd name="T20" fmla="*/ 77 w 113"/>
                <a:gd name="T21" fmla="*/ 22 h 282"/>
                <a:gd name="T22" fmla="*/ 67 w 113"/>
                <a:gd name="T23" fmla="*/ 16 h 282"/>
                <a:gd name="T24" fmla="*/ 51 w 113"/>
                <a:gd name="T25" fmla="*/ 0 h 282"/>
                <a:gd name="T26" fmla="*/ 30 w 113"/>
                <a:gd name="T27" fmla="*/ 0 h 282"/>
                <a:gd name="T28" fmla="*/ 14 w 113"/>
                <a:gd name="T29" fmla="*/ 24 h 282"/>
                <a:gd name="T30" fmla="*/ 16 w 113"/>
                <a:gd name="T31" fmla="*/ 41 h 282"/>
                <a:gd name="T32" fmla="*/ 16 w 113"/>
                <a:gd name="T33" fmla="*/ 64 h 282"/>
                <a:gd name="T34" fmla="*/ 7 w 113"/>
                <a:gd name="T35" fmla="*/ 64 h 282"/>
                <a:gd name="T36" fmla="*/ 0 w 113"/>
                <a:gd name="T37" fmla="*/ 154 h 282"/>
                <a:gd name="T38" fmla="*/ 5 w 113"/>
                <a:gd name="T39" fmla="*/ 268 h 282"/>
                <a:gd name="T40" fmla="*/ 7 w 113"/>
                <a:gd name="T41" fmla="*/ 282 h 282"/>
                <a:gd name="T42" fmla="*/ 58 w 113"/>
                <a:gd name="T43" fmla="*/ 276 h 282"/>
                <a:gd name="T44" fmla="*/ 47 w 113"/>
                <a:gd name="T45" fmla="*/ 161 h 282"/>
                <a:gd name="T46" fmla="*/ 64 w 113"/>
                <a:gd name="T47" fmla="*/ 154 h 282"/>
                <a:gd name="T48" fmla="*/ 79 w 113"/>
                <a:gd name="T49" fmla="*/ 142 h 282"/>
                <a:gd name="T50" fmla="*/ 83 w 113"/>
                <a:gd name="T51" fmla="*/ 142 h 282"/>
                <a:gd name="T52" fmla="*/ 87 w 113"/>
                <a:gd name="T53" fmla="*/ 120 h 282"/>
                <a:gd name="T54" fmla="*/ 29 w 113"/>
                <a:gd name="T55" fmla="*/ 33 h 282"/>
                <a:gd name="T56" fmla="*/ 41 w 113"/>
                <a:gd name="T57" fmla="*/ 28 h 282"/>
                <a:gd name="T58" fmla="*/ 44 w 113"/>
                <a:gd name="T59" fmla="*/ 28 h 282"/>
                <a:gd name="T60" fmla="*/ 51 w 113"/>
                <a:gd name="T61" fmla="*/ 24 h 282"/>
                <a:gd name="T62" fmla="*/ 61 w 113"/>
                <a:gd name="T63" fmla="*/ 48 h 282"/>
                <a:gd name="T64" fmla="*/ 47 w 113"/>
                <a:gd name="T65" fmla="*/ 58 h 282"/>
                <a:gd name="T66" fmla="*/ 38 w 113"/>
                <a:gd name="T67" fmla="*/ 64 h 282"/>
                <a:gd name="T68" fmla="*/ 21 w 113"/>
                <a:gd name="T69" fmla="*/ 65 h 282"/>
                <a:gd name="T70" fmla="*/ 29 w 113"/>
                <a:gd name="T71" fmla="*/ 4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3" h="282">
                  <a:moveTo>
                    <a:pt x="87" y="120"/>
                  </a:moveTo>
                  <a:cubicBezTo>
                    <a:pt x="88" y="118"/>
                    <a:pt x="88" y="118"/>
                    <a:pt x="88" y="118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89" y="114"/>
                    <a:pt x="89" y="114"/>
                    <a:pt x="89" y="114"/>
                  </a:cubicBezTo>
                  <a:cubicBezTo>
                    <a:pt x="89" y="114"/>
                    <a:pt x="89" y="114"/>
                    <a:pt x="89" y="114"/>
                  </a:cubicBezTo>
                  <a:cubicBezTo>
                    <a:pt x="96" y="112"/>
                    <a:pt x="96" y="112"/>
                    <a:pt x="96" y="112"/>
                  </a:cubicBezTo>
                  <a:cubicBezTo>
                    <a:pt x="109" y="109"/>
                    <a:pt x="109" y="109"/>
                    <a:pt x="109" y="109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112" y="108"/>
                    <a:pt x="112" y="108"/>
                    <a:pt x="113" y="108"/>
                  </a:cubicBezTo>
                  <a:cubicBezTo>
                    <a:pt x="112" y="107"/>
                    <a:pt x="111" y="107"/>
                    <a:pt x="110" y="106"/>
                  </a:cubicBezTo>
                  <a:cubicBezTo>
                    <a:pt x="110" y="105"/>
                    <a:pt x="110" y="105"/>
                    <a:pt x="110" y="105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4" y="67"/>
                    <a:pt x="61" y="64"/>
                    <a:pt x="57" y="64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9" y="62"/>
                    <a:pt x="66" y="56"/>
                    <a:pt x="66" y="48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7"/>
                    <a:pt x="60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4" y="7"/>
                    <a:pt x="14" y="16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3" y="64"/>
                    <a:pt x="0" y="67"/>
                    <a:pt x="0" y="71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7"/>
                    <a:pt x="2" y="160"/>
                    <a:pt x="5" y="160"/>
                  </a:cubicBezTo>
                  <a:cubicBezTo>
                    <a:pt x="5" y="268"/>
                    <a:pt x="5" y="268"/>
                    <a:pt x="5" y="268"/>
                  </a:cubicBezTo>
                  <a:cubicBezTo>
                    <a:pt x="7" y="268"/>
                    <a:pt x="7" y="268"/>
                    <a:pt x="7" y="268"/>
                  </a:cubicBezTo>
                  <a:cubicBezTo>
                    <a:pt x="7" y="282"/>
                    <a:pt x="7" y="282"/>
                    <a:pt x="7" y="282"/>
                  </a:cubicBezTo>
                  <a:cubicBezTo>
                    <a:pt x="58" y="282"/>
                    <a:pt x="58" y="282"/>
                    <a:pt x="58" y="282"/>
                  </a:cubicBezTo>
                  <a:cubicBezTo>
                    <a:pt x="58" y="276"/>
                    <a:pt x="58" y="276"/>
                    <a:pt x="58" y="276"/>
                  </a:cubicBezTo>
                  <a:cubicBezTo>
                    <a:pt x="36" y="268"/>
                    <a:pt x="36" y="268"/>
                    <a:pt x="36" y="268"/>
                  </a:cubicBezTo>
                  <a:cubicBezTo>
                    <a:pt x="47" y="161"/>
                    <a:pt x="47" y="161"/>
                    <a:pt x="47" y="161"/>
                  </a:cubicBezTo>
                  <a:cubicBezTo>
                    <a:pt x="57" y="161"/>
                    <a:pt x="57" y="161"/>
                    <a:pt x="57" y="161"/>
                  </a:cubicBezTo>
                  <a:cubicBezTo>
                    <a:pt x="61" y="161"/>
                    <a:pt x="64" y="158"/>
                    <a:pt x="64" y="154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79" y="142"/>
                    <a:pt x="79" y="142"/>
                    <a:pt x="79" y="142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81" y="142"/>
                    <a:pt x="82" y="142"/>
                    <a:pt x="83" y="142"/>
                  </a:cubicBezTo>
                  <a:cubicBezTo>
                    <a:pt x="90" y="142"/>
                    <a:pt x="95" y="137"/>
                    <a:pt x="95" y="130"/>
                  </a:cubicBezTo>
                  <a:cubicBezTo>
                    <a:pt x="95" y="126"/>
                    <a:pt x="92" y="121"/>
                    <a:pt x="87" y="120"/>
                  </a:cubicBezTo>
                  <a:close/>
                  <a:moveTo>
                    <a:pt x="29" y="41"/>
                  </a:moveTo>
                  <a:cubicBezTo>
                    <a:pt x="29" y="33"/>
                    <a:pt x="29" y="33"/>
                    <a:pt x="29" y="33"/>
                  </a:cubicBezTo>
                  <a:cubicBezTo>
                    <a:pt x="29" y="31"/>
                    <a:pt x="29" y="30"/>
                    <a:pt x="3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3" y="28"/>
                    <a:pt x="44" y="27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53"/>
                    <a:pt x="57" y="58"/>
                    <a:pt x="51" y="58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4" y="63"/>
                    <a:pt x="41" y="63"/>
                    <a:pt x="38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4"/>
                    <a:pt x="21" y="64"/>
                    <a:pt x="21" y="65"/>
                  </a:cubicBezTo>
                  <a:cubicBezTo>
                    <a:pt x="21" y="41"/>
                    <a:pt x="21" y="41"/>
                    <a:pt x="21" y="41"/>
                  </a:cubicBezTo>
                  <a:lnTo>
                    <a:pt x="29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15"/>
            <p:cNvSpPr>
              <a:spLocks noChangeArrowheads="1"/>
            </p:cNvSpPr>
            <p:nvPr/>
          </p:nvSpPr>
          <p:spPr bwMode="auto">
            <a:xfrm>
              <a:off x="13157528" y="2798762"/>
              <a:ext cx="17463" cy="142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7819592" y="3677872"/>
            <a:ext cx="1058599" cy="2063109"/>
            <a:chOff x="13019416" y="1709737"/>
            <a:chExt cx="434975" cy="847725"/>
          </a:xfrm>
          <a:solidFill>
            <a:schemeClr val="accent1">
              <a:lumMod val="75000"/>
            </a:schemeClr>
          </a:solidFill>
        </p:grpSpPr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13141653" y="2206625"/>
              <a:ext cx="82550" cy="317500"/>
            </a:xfrm>
            <a:custGeom>
              <a:avLst/>
              <a:gdLst>
                <a:gd name="T0" fmla="*/ 0 w 27"/>
                <a:gd name="T1" fmla="*/ 92 h 105"/>
                <a:gd name="T2" fmla="*/ 0 w 27"/>
                <a:gd name="T3" fmla="*/ 92 h 105"/>
                <a:gd name="T4" fmla="*/ 10 w 27"/>
                <a:gd name="T5" fmla="*/ 0 h 105"/>
                <a:gd name="T6" fmla="*/ 16 w 27"/>
                <a:gd name="T7" fmla="*/ 0 h 105"/>
                <a:gd name="T8" fmla="*/ 17 w 27"/>
                <a:gd name="T9" fmla="*/ 0 h 105"/>
                <a:gd name="T10" fmla="*/ 8 w 27"/>
                <a:gd name="T11" fmla="*/ 92 h 105"/>
                <a:gd name="T12" fmla="*/ 8 w 27"/>
                <a:gd name="T13" fmla="*/ 92 h 105"/>
                <a:gd name="T14" fmla="*/ 27 w 27"/>
                <a:gd name="T15" fmla="*/ 100 h 105"/>
                <a:gd name="T16" fmla="*/ 27 w 27"/>
                <a:gd name="T17" fmla="*/ 105 h 105"/>
                <a:gd name="T18" fmla="*/ 18 w 27"/>
                <a:gd name="T19" fmla="*/ 105 h 105"/>
                <a:gd name="T20" fmla="*/ 0 w 27"/>
                <a:gd name="T21" fmla="*/ 99 h 105"/>
                <a:gd name="T22" fmla="*/ 0 w 27"/>
                <a:gd name="T23" fmla="*/ 9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05">
                  <a:moveTo>
                    <a:pt x="0" y="92"/>
                  </a:moveTo>
                  <a:cubicBezTo>
                    <a:pt x="0" y="92"/>
                    <a:pt x="0" y="92"/>
                    <a:pt x="0" y="9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18" y="105"/>
                    <a:pt x="18" y="105"/>
                    <a:pt x="18" y="105"/>
                  </a:cubicBezTo>
                  <a:cubicBezTo>
                    <a:pt x="0" y="99"/>
                    <a:pt x="0" y="99"/>
                    <a:pt x="0" y="99"/>
                  </a:cubicBezTo>
                  <a:lnTo>
                    <a:pt x="0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"/>
            <p:cNvSpPr>
              <a:spLocks/>
            </p:cNvSpPr>
            <p:nvPr/>
          </p:nvSpPr>
          <p:spPr bwMode="auto">
            <a:xfrm>
              <a:off x="13221028" y="1970087"/>
              <a:ext cx="30163" cy="66675"/>
            </a:xfrm>
            <a:custGeom>
              <a:avLst/>
              <a:gdLst>
                <a:gd name="T0" fmla="*/ 0 w 19"/>
                <a:gd name="T1" fmla="*/ 0 h 42"/>
                <a:gd name="T2" fmla="*/ 15 w 19"/>
                <a:gd name="T3" fmla="*/ 19 h 42"/>
                <a:gd name="T4" fmla="*/ 19 w 19"/>
                <a:gd name="T5" fmla="*/ 19 h 42"/>
                <a:gd name="T6" fmla="*/ 19 w 19"/>
                <a:gd name="T7" fmla="*/ 42 h 42"/>
                <a:gd name="T8" fmla="*/ 0 w 19"/>
                <a:gd name="T9" fmla="*/ 38 h 42"/>
                <a:gd name="T10" fmla="*/ 0 w 19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42">
                  <a:moveTo>
                    <a:pt x="0" y="0"/>
                  </a:moveTo>
                  <a:lnTo>
                    <a:pt x="15" y="19"/>
                  </a:lnTo>
                  <a:lnTo>
                    <a:pt x="19" y="19"/>
                  </a:lnTo>
                  <a:lnTo>
                    <a:pt x="19" y="42"/>
                  </a:lnTo>
                  <a:lnTo>
                    <a:pt x="0" y="3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7"/>
            <p:cNvSpPr>
              <a:spLocks noEditPoints="1"/>
            </p:cNvSpPr>
            <p:nvPr/>
          </p:nvSpPr>
          <p:spPr bwMode="auto">
            <a:xfrm>
              <a:off x="13019416" y="1709737"/>
              <a:ext cx="314325" cy="847725"/>
            </a:xfrm>
            <a:custGeom>
              <a:avLst/>
              <a:gdLst>
                <a:gd name="T0" fmla="*/ 0 w 103"/>
                <a:gd name="T1" fmla="*/ 71 h 280"/>
                <a:gd name="T2" fmla="*/ 0 w 103"/>
                <a:gd name="T3" fmla="*/ 154 h 280"/>
                <a:gd name="T4" fmla="*/ 5 w 103"/>
                <a:gd name="T5" fmla="*/ 160 h 280"/>
                <a:gd name="T6" fmla="*/ 5 w 103"/>
                <a:gd name="T7" fmla="*/ 265 h 280"/>
                <a:gd name="T8" fmla="*/ 6 w 103"/>
                <a:gd name="T9" fmla="*/ 265 h 280"/>
                <a:gd name="T10" fmla="*/ 6 w 103"/>
                <a:gd name="T11" fmla="*/ 280 h 280"/>
                <a:gd name="T12" fmla="*/ 57 w 103"/>
                <a:gd name="T13" fmla="*/ 279 h 280"/>
                <a:gd name="T14" fmla="*/ 57 w 103"/>
                <a:gd name="T15" fmla="*/ 273 h 280"/>
                <a:gd name="T16" fmla="*/ 36 w 103"/>
                <a:gd name="T17" fmla="*/ 265 h 280"/>
                <a:gd name="T18" fmla="*/ 46 w 103"/>
                <a:gd name="T19" fmla="*/ 160 h 280"/>
                <a:gd name="T20" fmla="*/ 56 w 103"/>
                <a:gd name="T21" fmla="*/ 160 h 280"/>
                <a:gd name="T22" fmla="*/ 62 w 103"/>
                <a:gd name="T23" fmla="*/ 154 h 280"/>
                <a:gd name="T24" fmla="*/ 62 w 103"/>
                <a:gd name="T25" fmla="*/ 135 h 280"/>
                <a:gd name="T26" fmla="*/ 87 w 103"/>
                <a:gd name="T27" fmla="*/ 141 h 280"/>
                <a:gd name="T28" fmla="*/ 88 w 103"/>
                <a:gd name="T29" fmla="*/ 139 h 280"/>
                <a:gd name="T30" fmla="*/ 100 w 103"/>
                <a:gd name="T31" fmla="*/ 134 h 280"/>
                <a:gd name="T32" fmla="*/ 96 w 103"/>
                <a:gd name="T33" fmla="*/ 118 h 280"/>
                <a:gd name="T34" fmla="*/ 92 w 103"/>
                <a:gd name="T35" fmla="*/ 117 h 280"/>
                <a:gd name="T36" fmla="*/ 93 w 103"/>
                <a:gd name="T37" fmla="*/ 116 h 280"/>
                <a:gd name="T38" fmla="*/ 62 w 103"/>
                <a:gd name="T39" fmla="*/ 109 h 280"/>
                <a:gd name="T40" fmla="*/ 62 w 103"/>
                <a:gd name="T41" fmla="*/ 71 h 280"/>
                <a:gd name="T42" fmla="*/ 56 w 103"/>
                <a:gd name="T43" fmla="*/ 65 h 280"/>
                <a:gd name="T44" fmla="*/ 50 w 103"/>
                <a:gd name="T45" fmla="*/ 65 h 280"/>
                <a:gd name="T46" fmla="*/ 50 w 103"/>
                <a:gd name="T47" fmla="*/ 63 h 280"/>
                <a:gd name="T48" fmla="*/ 64 w 103"/>
                <a:gd name="T49" fmla="*/ 49 h 280"/>
                <a:gd name="T50" fmla="*/ 64 w 103"/>
                <a:gd name="T51" fmla="*/ 18 h 280"/>
                <a:gd name="T52" fmla="*/ 64 w 103"/>
                <a:gd name="T53" fmla="*/ 18 h 280"/>
                <a:gd name="T54" fmla="*/ 65 w 103"/>
                <a:gd name="T55" fmla="*/ 13 h 280"/>
                <a:gd name="T56" fmla="*/ 53 w 103"/>
                <a:gd name="T57" fmla="*/ 0 h 280"/>
                <a:gd name="T58" fmla="*/ 27 w 103"/>
                <a:gd name="T59" fmla="*/ 0 h 280"/>
                <a:gd name="T60" fmla="*/ 15 w 103"/>
                <a:gd name="T61" fmla="*/ 13 h 280"/>
                <a:gd name="T62" fmla="*/ 15 w 103"/>
                <a:gd name="T63" fmla="*/ 13 h 280"/>
                <a:gd name="T64" fmla="*/ 15 w 103"/>
                <a:gd name="T65" fmla="*/ 23 h 280"/>
                <a:gd name="T66" fmla="*/ 15 w 103"/>
                <a:gd name="T67" fmla="*/ 26 h 280"/>
                <a:gd name="T68" fmla="*/ 15 w 103"/>
                <a:gd name="T69" fmla="*/ 43 h 280"/>
                <a:gd name="T70" fmla="*/ 15 w 103"/>
                <a:gd name="T71" fmla="*/ 43 h 280"/>
                <a:gd name="T72" fmla="*/ 16 w 103"/>
                <a:gd name="T73" fmla="*/ 49 h 280"/>
                <a:gd name="T74" fmla="*/ 16 w 103"/>
                <a:gd name="T75" fmla="*/ 65 h 280"/>
                <a:gd name="T76" fmla="*/ 16 w 103"/>
                <a:gd name="T77" fmla="*/ 65 h 280"/>
                <a:gd name="T78" fmla="*/ 6 w 103"/>
                <a:gd name="T79" fmla="*/ 65 h 280"/>
                <a:gd name="T80" fmla="*/ 0 w 103"/>
                <a:gd name="T81" fmla="*/ 71 h 280"/>
                <a:gd name="T82" fmla="*/ 46 w 103"/>
                <a:gd name="T83" fmla="*/ 60 h 280"/>
                <a:gd name="T84" fmla="*/ 46 w 103"/>
                <a:gd name="T85" fmla="*/ 65 h 280"/>
                <a:gd name="T86" fmla="*/ 22 w 103"/>
                <a:gd name="T87" fmla="*/ 65 h 280"/>
                <a:gd name="T88" fmla="*/ 20 w 103"/>
                <a:gd name="T89" fmla="*/ 66 h 280"/>
                <a:gd name="T90" fmla="*/ 19 w 103"/>
                <a:gd name="T91" fmla="*/ 43 h 280"/>
                <a:gd name="T92" fmla="*/ 28 w 103"/>
                <a:gd name="T93" fmla="*/ 43 h 280"/>
                <a:gd name="T94" fmla="*/ 28 w 103"/>
                <a:gd name="T95" fmla="*/ 34 h 280"/>
                <a:gd name="T96" fmla="*/ 36 w 103"/>
                <a:gd name="T97" fmla="*/ 26 h 280"/>
                <a:gd name="T98" fmla="*/ 43 w 103"/>
                <a:gd name="T99" fmla="*/ 30 h 280"/>
                <a:gd name="T100" fmla="*/ 47 w 103"/>
                <a:gd name="T101" fmla="*/ 30 h 280"/>
                <a:gd name="T102" fmla="*/ 49 w 103"/>
                <a:gd name="T103" fmla="*/ 25 h 280"/>
                <a:gd name="T104" fmla="*/ 60 w 103"/>
                <a:gd name="T105" fmla="*/ 18 h 280"/>
                <a:gd name="T106" fmla="*/ 60 w 103"/>
                <a:gd name="T107" fmla="*/ 49 h 280"/>
                <a:gd name="T108" fmla="*/ 50 w 103"/>
                <a:gd name="T109" fmla="*/ 59 h 280"/>
                <a:gd name="T110" fmla="*/ 46 w 103"/>
                <a:gd name="T111" fmla="*/ 6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3" h="280">
                  <a:moveTo>
                    <a:pt x="0" y="71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7"/>
                    <a:pt x="2" y="159"/>
                    <a:pt x="5" y="160"/>
                  </a:cubicBezTo>
                  <a:cubicBezTo>
                    <a:pt x="5" y="265"/>
                    <a:pt x="5" y="265"/>
                    <a:pt x="5" y="265"/>
                  </a:cubicBezTo>
                  <a:cubicBezTo>
                    <a:pt x="6" y="265"/>
                    <a:pt x="6" y="265"/>
                    <a:pt x="6" y="265"/>
                  </a:cubicBezTo>
                  <a:cubicBezTo>
                    <a:pt x="6" y="280"/>
                    <a:pt x="6" y="280"/>
                    <a:pt x="6" y="280"/>
                  </a:cubicBezTo>
                  <a:cubicBezTo>
                    <a:pt x="57" y="279"/>
                    <a:pt x="57" y="279"/>
                    <a:pt x="57" y="279"/>
                  </a:cubicBezTo>
                  <a:cubicBezTo>
                    <a:pt x="57" y="273"/>
                    <a:pt x="57" y="273"/>
                    <a:pt x="57" y="273"/>
                  </a:cubicBezTo>
                  <a:cubicBezTo>
                    <a:pt x="36" y="265"/>
                    <a:pt x="36" y="265"/>
                    <a:pt x="36" y="265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56" y="160"/>
                    <a:pt x="56" y="160"/>
                    <a:pt x="56" y="160"/>
                  </a:cubicBezTo>
                  <a:cubicBezTo>
                    <a:pt x="60" y="160"/>
                    <a:pt x="62" y="157"/>
                    <a:pt x="62" y="154"/>
                  </a:cubicBezTo>
                  <a:cubicBezTo>
                    <a:pt x="62" y="135"/>
                    <a:pt x="62" y="135"/>
                    <a:pt x="62" y="135"/>
                  </a:cubicBezTo>
                  <a:cubicBezTo>
                    <a:pt x="87" y="141"/>
                    <a:pt x="87" y="141"/>
                    <a:pt x="87" y="141"/>
                  </a:cubicBezTo>
                  <a:cubicBezTo>
                    <a:pt x="88" y="139"/>
                    <a:pt x="88" y="139"/>
                    <a:pt x="88" y="139"/>
                  </a:cubicBezTo>
                  <a:cubicBezTo>
                    <a:pt x="92" y="140"/>
                    <a:pt x="97" y="138"/>
                    <a:pt x="100" y="134"/>
                  </a:cubicBezTo>
                  <a:cubicBezTo>
                    <a:pt x="103" y="128"/>
                    <a:pt x="101" y="121"/>
                    <a:pt x="96" y="118"/>
                  </a:cubicBezTo>
                  <a:cubicBezTo>
                    <a:pt x="95" y="118"/>
                    <a:pt x="94" y="117"/>
                    <a:pt x="92" y="117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2" y="68"/>
                    <a:pt x="59" y="65"/>
                    <a:pt x="56" y="65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0" y="63"/>
                    <a:pt x="50" y="63"/>
                    <a:pt x="50" y="63"/>
                  </a:cubicBezTo>
                  <a:cubicBezTo>
                    <a:pt x="58" y="63"/>
                    <a:pt x="64" y="57"/>
                    <a:pt x="64" y="49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5" y="16"/>
                    <a:pt x="65" y="15"/>
                    <a:pt x="65" y="13"/>
                  </a:cubicBezTo>
                  <a:cubicBezTo>
                    <a:pt x="65" y="6"/>
                    <a:pt x="60" y="0"/>
                    <a:pt x="5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0" y="0"/>
                    <a:pt x="15" y="6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3" y="65"/>
                    <a:pt x="0" y="68"/>
                    <a:pt x="0" y="71"/>
                  </a:cubicBezTo>
                  <a:close/>
                  <a:moveTo>
                    <a:pt x="46" y="60"/>
                  </a:moveTo>
                  <a:cubicBezTo>
                    <a:pt x="46" y="65"/>
                    <a:pt x="46" y="65"/>
                    <a:pt x="46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21" y="65"/>
                    <a:pt x="20" y="65"/>
                    <a:pt x="20" y="66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29"/>
                    <a:pt x="31" y="26"/>
                    <a:pt x="36" y="26"/>
                  </a:cubicBezTo>
                  <a:cubicBezTo>
                    <a:pt x="39" y="26"/>
                    <a:pt x="42" y="27"/>
                    <a:pt x="43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0" y="23"/>
                    <a:pt x="53" y="20"/>
                    <a:pt x="60" y="18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0" y="54"/>
                    <a:pt x="56" y="59"/>
                    <a:pt x="50" y="59"/>
                  </a:cubicBezTo>
                  <a:lnTo>
                    <a:pt x="46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13263891" y="1903412"/>
              <a:ext cx="190500" cy="200025"/>
            </a:xfrm>
            <a:custGeom>
              <a:avLst/>
              <a:gdLst>
                <a:gd name="T0" fmla="*/ 24 w 63"/>
                <a:gd name="T1" fmla="*/ 57 h 66"/>
                <a:gd name="T2" fmla="*/ 18 w 63"/>
                <a:gd name="T3" fmla="*/ 51 h 66"/>
                <a:gd name="T4" fmla="*/ 18 w 63"/>
                <a:gd name="T5" fmla="*/ 51 h 66"/>
                <a:gd name="T6" fmla="*/ 17 w 63"/>
                <a:gd name="T7" fmla="*/ 51 h 66"/>
                <a:gd name="T8" fmla="*/ 17 w 63"/>
                <a:gd name="T9" fmla="*/ 49 h 66"/>
                <a:gd name="T10" fmla="*/ 0 w 63"/>
                <a:gd name="T11" fmla="*/ 45 h 66"/>
                <a:gd name="T12" fmla="*/ 0 w 63"/>
                <a:gd name="T13" fmla="*/ 6 h 66"/>
                <a:gd name="T14" fmla="*/ 5 w 63"/>
                <a:gd name="T15" fmla="*/ 0 h 66"/>
                <a:gd name="T16" fmla="*/ 26 w 63"/>
                <a:gd name="T17" fmla="*/ 0 h 66"/>
                <a:gd name="T18" fmla="*/ 24 w 63"/>
                <a:gd name="T19" fmla="*/ 6 h 66"/>
                <a:gd name="T20" fmla="*/ 24 w 63"/>
                <a:gd name="T21" fmla="*/ 29 h 66"/>
                <a:gd name="T22" fmla="*/ 39 w 63"/>
                <a:gd name="T23" fmla="*/ 29 h 66"/>
                <a:gd name="T24" fmla="*/ 39 w 63"/>
                <a:gd name="T25" fmla="*/ 6 h 66"/>
                <a:gd name="T26" fmla="*/ 38 w 63"/>
                <a:gd name="T27" fmla="*/ 0 h 66"/>
                <a:gd name="T28" fmla="*/ 58 w 63"/>
                <a:gd name="T29" fmla="*/ 0 h 66"/>
                <a:gd name="T30" fmla="*/ 63 w 63"/>
                <a:gd name="T31" fmla="*/ 6 h 66"/>
                <a:gd name="T32" fmla="*/ 63 w 63"/>
                <a:gd name="T33" fmla="*/ 66 h 66"/>
                <a:gd name="T34" fmla="*/ 25 w 63"/>
                <a:gd name="T35" fmla="*/ 66 h 66"/>
                <a:gd name="T36" fmla="*/ 24 w 63"/>
                <a:gd name="T37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3" h="66">
                  <a:moveTo>
                    <a:pt x="24" y="57"/>
                  </a:moveTo>
                  <a:cubicBezTo>
                    <a:pt x="21" y="56"/>
                    <a:pt x="19" y="54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7" y="51"/>
                    <a:pt x="17" y="51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6" y="63"/>
                    <a:pt x="25" y="60"/>
                    <a:pt x="2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13178166" y="1797050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upo 56"/>
          <p:cNvGrpSpPr/>
          <p:nvPr/>
        </p:nvGrpSpPr>
        <p:grpSpPr>
          <a:xfrm>
            <a:off x="9213090" y="4109937"/>
            <a:ext cx="1612678" cy="1635555"/>
            <a:chOff x="8329457" y="4354987"/>
            <a:chExt cx="903006" cy="915815"/>
          </a:xfrm>
          <a:solidFill>
            <a:schemeClr val="tx1"/>
          </a:solidFill>
        </p:grpSpPr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8830594" y="4958592"/>
              <a:ext cx="325019" cy="704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8830594" y="5040247"/>
              <a:ext cx="325019" cy="704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8830594" y="5123503"/>
              <a:ext cx="325019" cy="704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9"/>
            <p:cNvSpPr>
              <a:spLocks noEditPoints="1"/>
            </p:cNvSpPr>
            <p:nvPr/>
          </p:nvSpPr>
          <p:spPr bwMode="auto">
            <a:xfrm>
              <a:off x="8848206" y="4651186"/>
              <a:ext cx="283391" cy="64043"/>
            </a:xfrm>
            <a:custGeom>
              <a:avLst/>
              <a:gdLst>
                <a:gd name="T0" fmla="*/ 177 w 177"/>
                <a:gd name="T1" fmla="*/ 0 h 40"/>
                <a:gd name="T2" fmla="*/ 0 w 177"/>
                <a:gd name="T3" fmla="*/ 0 h 40"/>
                <a:gd name="T4" fmla="*/ 0 w 177"/>
                <a:gd name="T5" fmla="*/ 40 h 40"/>
                <a:gd name="T6" fmla="*/ 177 w 177"/>
                <a:gd name="T7" fmla="*/ 40 h 40"/>
                <a:gd name="T8" fmla="*/ 177 w 177"/>
                <a:gd name="T9" fmla="*/ 0 h 40"/>
                <a:gd name="T10" fmla="*/ 115 w 177"/>
                <a:gd name="T11" fmla="*/ 29 h 40"/>
                <a:gd name="T12" fmla="*/ 89 w 177"/>
                <a:gd name="T13" fmla="*/ 29 h 40"/>
                <a:gd name="T14" fmla="*/ 89 w 177"/>
                <a:gd name="T15" fmla="*/ 18 h 40"/>
                <a:gd name="T16" fmla="*/ 115 w 177"/>
                <a:gd name="T17" fmla="*/ 18 h 40"/>
                <a:gd name="T18" fmla="*/ 115 w 177"/>
                <a:gd name="T19" fmla="*/ 29 h 40"/>
                <a:gd name="T20" fmla="*/ 166 w 177"/>
                <a:gd name="T21" fmla="*/ 29 h 40"/>
                <a:gd name="T22" fmla="*/ 122 w 177"/>
                <a:gd name="T23" fmla="*/ 29 h 40"/>
                <a:gd name="T24" fmla="*/ 122 w 177"/>
                <a:gd name="T25" fmla="*/ 11 h 40"/>
                <a:gd name="T26" fmla="*/ 166 w 177"/>
                <a:gd name="T27" fmla="*/ 11 h 40"/>
                <a:gd name="T28" fmla="*/ 166 w 177"/>
                <a:gd name="T2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40">
                  <a:moveTo>
                    <a:pt x="177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177" y="40"/>
                  </a:lnTo>
                  <a:lnTo>
                    <a:pt x="177" y="0"/>
                  </a:lnTo>
                  <a:close/>
                  <a:moveTo>
                    <a:pt x="115" y="29"/>
                  </a:moveTo>
                  <a:lnTo>
                    <a:pt x="89" y="29"/>
                  </a:lnTo>
                  <a:lnTo>
                    <a:pt x="89" y="18"/>
                  </a:lnTo>
                  <a:lnTo>
                    <a:pt x="115" y="18"/>
                  </a:lnTo>
                  <a:lnTo>
                    <a:pt x="115" y="29"/>
                  </a:lnTo>
                  <a:close/>
                  <a:moveTo>
                    <a:pt x="166" y="29"/>
                  </a:moveTo>
                  <a:lnTo>
                    <a:pt x="122" y="29"/>
                  </a:lnTo>
                  <a:lnTo>
                    <a:pt x="122" y="11"/>
                  </a:lnTo>
                  <a:lnTo>
                    <a:pt x="166" y="11"/>
                  </a:lnTo>
                  <a:lnTo>
                    <a:pt x="166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8848206" y="4574334"/>
              <a:ext cx="283391" cy="640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8848206" y="4503887"/>
              <a:ext cx="283391" cy="5763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8848206" y="4427035"/>
              <a:ext cx="283391" cy="640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8393500" y="5064263"/>
              <a:ext cx="296199" cy="640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8393500" y="4987411"/>
              <a:ext cx="296199" cy="656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8393500" y="4910560"/>
              <a:ext cx="296199" cy="656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6"/>
            <p:cNvSpPr>
              <a:spLocks noEditPoints="1"/>
            </p:cNvSpPr>
            <p:nvPr/>
          </p:nvSpPr>
          <p:spPr bwMode="auto">
            <a:xfrm>
              <a:off x="8406309" y="4710426"/>
              <a:ext cx="259374" cy="57639"/>
            </a:xfrm>
            <a:custGeom>
              <a:avLst/>
              <a:gdLst>
                <a:gd name="T0" fmla="*/ 0 w 162"/>
                <a:gd name="T1" fmla="*/ 36 h 36"/>
                <a:gd name="T2" fmla="*/ 162 w 162"/>
                <a:gd name="T3" fmla="*/ 36 h 36"/>
                <a:gd name="T4" fmla="*/ 162 w 162"/>
                <a:gd name="T5" fmla="*/ 0 h 36"/>
                <a:gd name="T6" fmla="*/ 0 w 162"/>
                <a:gd name="T7" fmla="*/ 0 h 36"/>
                <a:gd name="T8" fmla="*/ 0 w 162"/>
                <a:gd name="T9" fmla="*/ 36 h 36"/>
                <a:gd name="T10" fmla="*/ 114 w 162"/>
                <a:gd name="T11" fmla="*/ 11 h 36"/>
                <a:gd name="T12" fmla="*/ 151 w 162"/>
                <a:gd name="T13" fmla="*/ 11 h 36"/>
                <a:gd name="T14" fmla="*/ 151 w 162"/>
                <a:gd name="T15" fmla="*/ 29 h 36"/>
                <a:gd name="T16" fmla="*/ 114 w 162"/>
                <a:gd name="T17" fmla="*/ 29 h 36"/>
                <a:gd name="T18" fmla="*/ 114 w 162"/>
                <a:gd name="T19" fmla="*/ 11 h 36"/>
                <a:gd name="T20" fmla="*/ 81 w 162"/>
                <a:gd name="T21" fmla="*/ 18 h 36"/>
                <a:gd name="T22" fmla="*/ 107 w 162"/>
                <a:gd name="T23" fmla="*/ 18 h 36"/>
                <a:gd name="T24" fmla="*/ 107 w 162"/>
                <a:gd name="T25" fmla="*/ 29 h 36"/>
                <a:gd name="T26" fmla="*/ 81 w 162"/>
                <a:gd name="T27" fmla="*/ 29 h 36"/>
                <a:gd name="T28" fmla="*/ 81 w 162"/>
                <a:gd name="T2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" h="36">
                  <a:moveTo>
                    <a:pt x="0" y="36"/>
                  </a:moveTo>
                  <a:lnTo>
                    <a:pt x="162" y="36"/>
                  </a:lnTo>
                  <a:lnTo>
                    <a:pt x="162" y="0"/>
                  </a:lnTo>
                  <a:lnTo>
                    <a:pt x="0" y="0"/>
                  </a:lnTo>
                  <a:lnTo>
                    <a:pt x="0" y="36"/>
                  </a:lnTo>
                  <a:close/>
                  <a:moveTo>
                    <a:pt x="114" y="11"/>
                  </a:moveTo>
                  <a:lnTo>
                    <a:pt x="151" y="11"/>
                  </a:lnTo>
                  <a:lnTo>
                    <a:pt x="151" y="29"/>
                  </a:lnTo>
                  <a:lnTo>
                    <a:pt x="114" y="29"/>
                  </a:lnTo>
                  <a:lnTo>
                    <a:pt x="114" y="11"/>
                  </a:lnTo>
                  <a:close/>
                  <a:moveTo>
                    <a:pt x="81" y="18"/>
                  </a:moveTo>
                  <a:lnTo>
                    <a:pt x="107" y="18"/>
                  </a:lnTo>
                  <a:lnTo>
                    <a:pt x="107" y="29"/>
                  </a:lnTo>
                  <a:lnTo>
                    <a:pt x="81" y="29"/>
                  </a:lnTo>
                  <a:lnTo>
                    <a:pt x="8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8406309" y="4644781"/>
              <a:ext cx="259374" cy="592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8406309" y="4579138"/>
              <a:ext cx="259374" cy="544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9"/>
            <p:cNvSpPr>
              <a:spLocks noChangeArrowheads="1"/>
            </p:cNvSpPr>
            <p:nvPr/>
          </p:nvSpPr>
          <p:spPr bwMode="auto">
            <a:xfrm>
              <a:off x="8406309" y="4508690"/>
              <a:ext cx="259374" cy="5924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2"/>
            <p:cNvSpPr>
              <a:spLocks noEditPoints="1"/>
            </p:cNvSpPr>
            <p:nvPr/>
          </p:nvSpPr>
          <p:spPr bwMode="auto">
            <a:xfrm>
              <a:off x="8777758" y="4354987"/>
              <a:ext cx="425886" cy="425886"/>
            </a:xfrm>
            <a:custGeom>
              <a:avLst/>
              <a:gdLst>
                <a:gd name="T0" fmla="*/ 0 w 266"/>
                <a:gd name="T1" fmla="*/ 0 h 266"/>
                <a:gd name="T2" fmla="*/ 0 w 266"/>
                <a:gd name="T3" fmla="*/ 266 h 266"/>
                <a:gd name="T4" fmla="*/ 266 w 266"/>
                <a:gd name="T5" fmla="*/ 266 h 266"/>
                <a:gd name="T6" fmla="*/ 266 w 266"/>
                <a:gd name="T7" fmla="*/ 0 h 266"/>
                <a:gd name="T8" fmla="*/ 0 w 266"/>
                <a:gd name="T9" fmla="*/ 0 h 266"/>
                <a:gd name="T10" fmla="*/ 229 w 266"/>
                <a:gd name="T11" fmla="*/ 229 h 266"/>
                <a:gd name="T12" fmla="*/ 229 w 266"/>
                <a:gd name="T13" fmla="*/ 229 h 266"/>
                <a:gd name="T14" fmla="*/ 229 w 266"/>
                <a:gd name="T15" fmla="*/ 229 h 266"/>
                <a:gd name="T16" fmla="*/ 37 w 266"/>
                <a:gd name="T17" fmla="*/ 229 h 266"/>
                <a:gd name="T18" fmla="*/ 37 w 266"/>
                <a:gd name="T19" fmla="*/ 37 h 266"/>
                <a:gd name="T20" fmla="*/ 37 w 266"/>
                <a:gd name="T21" fmla="*/ 37 h 266"/>
                <a:gd name="T22" fmla="*/ 37 w 266"/>
                <a:gd name="T23" fmla="*/ 37 h 266"/>
                <a:gd name="T24" fmla="*/ 229 w 266"/>
                <a:gd name="T25" fmla="*/ 37 h 266"/>
                <a:gd name="T26" fmla="*/ 229 w 266"/>
                <a:gd name="T27" fmla="*/ 229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266">
                  <a:moveTo>
                    <a:pt x="0" y="0"/>
                  </a:moveTo>
                  <a:lnTo>
                    <a:pt x="0" y="266"/>
                  </a:lnTo>
                  <a:lnTo>
                    <a:pt x="266" y="266"/>
                  </a:lnTo>
                  <a:lnTo>
                    <a:pt x="266" y="0"/>
                  </a:lnTo>
                  <a:lnTo>
                    <a:pt x="0" y="0"/>
                  </a:lnTo>
                  <a:close/>
                  <a:moveTo>
                    <a:pt x="229" y="229"/>
                  </a:moveTo>
                  <a:lnTo>
                    <a:pt x="229" y="229"/>
                  </a:lnTo>
                  <a:lnTo>
                    <a:pt x="229" y="229"/>
                  </a:lnTo>
                  <a:lnTo>
                    <a:pt x="37" y="229"/>
                  </a:lnTo>
                  <a:lnTo>
                    <a:pt x="37" y="37"/>
                  </a:lnTo>
                  <a:lnTo>
                    <a:pt x="37" y="37"/>
                  </a:lnTo>
                  <a:lnTo>
                    <a:pt x="37" y="37"/>
                  </a:lnTo>
                  <a:lnTo>
                    <a:pt x="229" y="37"/>
                  </a:lnTo>
                  <a:lnTo>
                    <a:pt x="229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3"/>
            <p:cNvSpPr>
              <a:spLocks noEditPoints="1"/>
            </p:cNvSpPr>
            <p:nvPr/>
          </p:nvSpPr>
          <p:spPr bwMode="auto">
            <a:xfrm>
              <a:off x="8830594" y="4868932"/>
              <a:ext cx="325019" cy="76852"/>
            </a:xfrm>
            <a:custGeom>
              <a:avLst/>
              <a:gdLst>
                <a:gd name="T0" fmla="*/ 0 w 203"/>
                <a:gd name="T1" fmla="*/ 0 h 48"/>
                <a:gd name="T2" fmla="*/ 0 w 203"/>
                <a:gd name="T3" fmla="*/ 48 h 48"/>
                <a:gd name="T4" fmla="*/ 203 w 203"/>
                <a:gd name="T5" fmla="*/ 48 h 48"/>
                <a:gd name="T6" fmla="*/ 203 w 203"/>
                <a:gd name="T7" fmla="*/ 0 h 48"/>
                <a:gd name="T8" fmla="*/ 0 w 203"/>
                <a:gd name="T9" fmla="*/ 0 h 48"/>
                <a:gd name="T10" fmla="*/ 63 w 203"/>
                <a:gd name="T11" fmla="*/ 11 h 48"/>
                <a:gd name="T12" fmla="*/ 63 w 203"/>
                <a:gd name="T13" fmla="*/ 33 h 48"/>
                <a:gd name="T14" fmla="*/ 63 w 203"/>
                <a:gd name="T15" fmla="*/ 33 h 48"/>
                <a:gd name="T16" fmla="*/ 15 w 203"/>
                <a:gd name="T17" fmla="*/ 33 h 48"/>
                <a:gd name="T18" fmla="*/ 15 w 203"/>
                <a:gd name="T19" fmla="*/ 11 h 48"/>
                <a:gd name="T20" fmla="*/ 15 w 203"/>
                <a:gd name="T21" fmla="*/ 11 h 48"/>
                <a:gd name="T22" fmla="*/ 15 w 203"/>
                <a:gd name="T23" fmla="*/ 11 h 48"/>
                <a:gd name="T24" fmla="*/ 63 w 203"/>
                <a:gd name="T25" fmla="*/ 11 h 48"/>
                <a:gd name="T26" fmla="*/ 63 w 203"/>
                <a:gd name="T27" fmla="*/ 11 h 48"/>
                <a:gd name="T28" fmla="*/ 104 w 203"/>
                <a:gd name="T29" fmla="*/ 26 h 48"/>
                <a:gd name="T30" fmla="*/ 104 w 203"/>
                <a:gd name="T31" fmla="*/ 26 h 48"/>
                <a:gd name="T32" fmla="*/ 104 w 203"/>
                <a:gd name="T33" fmla="*/ 26 h 48"/>
                <a:gd name="T34" fmla="*/ 74 w 203"/>
                <a:gd name="T35" fmla="*/ 26 h 48"/>
                <a:gd name="T36" fmla="*/ 74 w 203"/>
                <a:gd name="T37" fmla="*/ 11 h 48"/>
                <a:gd name="T38" fmla="*/ 74 w 203"/>
                <a:gd name="T39" fmla="*/ 11 h 48"/>
                <a:gd name="T40" fmla="*/ 74 w 203"/>
                <a:gd name="T41" fmla="*/ 11 h 48"/>
                <a:gd name="T42" fmla="*/ 104 w 203"/>
                <a:gd name="T43" fmla="*/ 11 h 48"/>
                <a:gd name="T44" fmla="*/ 104 w 203"/>
                <a:gd name="T45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3" h="48">
                  <a:moveTo>
                    <a:pt x="0" y="0"/>
                  </a:moveTo>
                  <a:lnTo>
                    <a:pt x="0" y="48"/>
                  </a:lnTo>
                  <a:lnTo>
                    <a:pt x="203" y="48"/>
                  </a:lnTo>
                  <a:lnTo>
                    <a:pt x="203" y="0"/>
                  </a:lnTo>
                  <a:lnTo>
                    <a:pt x="0" y="0"/>
                  </a:lnTo>
                  <a:close/>
                  <a:moveTo>
                    <a:pt x="63" y="11"/>
                  </a:moveTo>
                  <a:lnTo>
                    <a:pt x="63" y="33"/>
                  </a:lnTo>
                  <a:lnTo>
                    <a:pt x="63" y="33"/>
                  </a:lnTo>
                  <a:lnTo>
                    <a:pt x="15" y="33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63" y="11"/>
                  </a:lnTo>
                  <a:lnTo>
                    <a:pt x="63" y="11"/>
                  </a:lnTo>
                  <a:close/>
                  <a:moveTo>
                    <a:pt x="104" y="26"/>
                  </a:moveTo>
                  <a:lnTo>
                    <a:pt x="104" y="26"/>
                  </a:lnTo>
                  <a:lnTo>
                    <a:pt x="104" y="26"/>
                  </a:lnTo>
                  <a:lnTo>
                    <a:pt x="74" y="26"/>
                  </a:lnTo>
                  <a:lnTo>
                    <a:pt x="74" y="11"/>
                  </a:lnTo>
                  <a:lnTo>
                    <a:pt x="74" y="11"/>
                  </a:lnTo>
                  <a:lnTo>
                    <a:pt x="74" y="11"/>
                  </a:lnTo>
                  <a:lnTo>
                    <a:pt x="104" y="11"/>
                  </a:lnTo>
                  <a:lnTo>
                    <a:pt x="10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4"/>
            <p:cNvSpPr>
              <a:spLocks noEditPoints="1"/>
            </p:cNvSpPr>
            <p:nvPr/>
          </p:nvSpPr>
          <p:spPr bwMode="auto">
            <a:xfrm>
              <a:off x="8329457" y="4798484"/>
              <a:ext cx="903006" cy="472318"/>
            </a:xfrm>
            <a:custGeom>
              <a:avLst/>
              <a:gdLst>
                <a:gd name="T0" fmla="*/ 269 w 564"/>
                <a:gd name="T1" fmla="*/ 0 h 295"/>
                <a:gd name="T2" fmla="*/ 269 w 564"/>
                <a:gd name="T3" fmla="*/ 29 h 295"/>
                <a:gd name="T4" fmla="*/ 0 w 564"/>
                <a:gd name="T5" fmla="*/ 29 h 295"/>
                <a:gd name="T6" fmla="*/ 0 w 564"/>
                <a:gd name="T7" fmla="*/ 295 h 295"/>
                <a:gd name="T8" fmla="*/ 269 w 564"/>
                <a:gd name="T9" fmla="*/ 295 h 295"/>
                <a:gd name="T10" fmla="*/ 564 w 564"/>
                <a:gd name="T11" fmla="*/ 295 h 295"/>
                <a:gd name="T12" fmla="*/ 564 w 564"/>
                <a:gd name="T13" fmla="*/ 0 h 295"/>
                <a:gd name="T14" fmla="*/ 269 w 564"/>
                <a:gd name="T15" fmla="*/ 0 h 295"/>
                <a:gd name="T16" fmla="*/ 232 w 564"/>
                <a:gd name="T17" fmla="*/ 262 h 295"/>
                <a:gd name="T18" fmla="*/ 232 w 564"/>
                <a:gd name="T19" fmla="*/ 262 h 295"/>
                <a:gd name="T20" fmla="*/ 33 w 564"/>
                <a:gd name="T21" fmla="*/ 262 h 295"/>
                <a:gd name="T22" fmla="*/ 33 w 564"/>
                <a:gd name="T23" fmla="*/ 262 h 295"/>
                <a:gd name="T24" fmla="*/ 33 w 564"/>
                <a:gd name="T25" fmla="*/ 63 h 295"/>
                <a:gd name="T26" fmla="*/ 33 w 564"/>
                <a:gd name="T27" fmla="*/ 63 h 295"/>
                <a:gd name="T28" fmla="*/ 33 w 564"/>
                <a:gd name="T29" fmla="*/ 63 h 295"/>
                <a:gd name="T30" fmla="*/ 232 w 564"/>
                <a:gd name="T31" fmla="*/ 63 h 295"/>
                <a:gd name="T32" fmla="*/ 232 w 564"/>
                <a:gd name="T33" fmla="*/ 262 h 295"/>
                <a:gd name="T34" fmla="*/ 527 w 564"/>
                <a:gd name="T35" fmla="*/ 258 h 295"/>
                <a:gd name="T36" fmla="*/ 527 w 564"/>
                <a:gd name="T37" fmla="*/ 258 h 295"/>
                <a:gd name="T38" fmla="*/ 527 w 564"/>
                <a:gd name="T39" fmla="*/ 258 h 295"/>
                <a:gd name="T40" fmla="*/ 306 w 564"/>
                <a:gd name="T41" fmla="*/ 258 h 295"/>
                <a:gd name="T42" fmla="*/ 306 w 564"/>
                <a:gd name="T43" fmla="*/ 37 h 295"/>
                <a:gd name="T44" fmla="*/ 527 w 564"/>
                <a:gd name="T45" fmla="*/ 37 h 295"/>
                <a:gd name="T46" fmla="*/ 527 w 564"/>
                <a:gd name="T47" fmla="*/ 37 h 295"/>
                <a:gd name="T48" fmla="*/ 527 w 564"/>
                <a:gd name="T49" fmla="*/ 37 h 295"/>
                <a:gd name="T50" fmla="*/ 527 w 564"/>
                <a:gd name="T51" fmla="*/ 25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4" h="295">
                  <a:moveTo>
                    <a:pt x="269" y="0"/>
                  </a:moveTo>
                  <a:lnTo>
                    <a:pt x="269" y="29"/>
                  </a:lnTo>
                  <a:lnTo>
                    <a:pt x="0" y="29"/>
                  </a:lnTo>
                  <a:lnTo>
                    <a:pt x="0" y="295"/>
                  </a:lnTo>
                  <a:lnTo>
                    <a:pt x="269" y="295"/>
                  </a:lnTo>
                  <a:lnTo>
                    <a:pt x="564" y="295"/>
                  </a:lnTo>
                  <a:lnTo>
                    <a:pt x="564" y="0"/>
                  </a:lnTo>
                  <a:lnTo>
                    <a:pt x="269" y="0"/>
                  </a:lnTo>
                  <a:close/>
                  <a:moveTo>
                    <a:pt x="232" y="262"/>
                  </a:moveTo>
                  <a:lnTo>
                    <a:pt x="232" y="262"/>
                  </a:lnTo>
                  <a:lnTo>
                    <a:pt x="33" y="262"/>
                  </a:lnTo>
                  <a:lnTo>
                    <a:pt x="33" y="262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232" y="63"/>
                  </a:lnTo>
                  <a:lnTo>
                    <a:pt x="232" y="262"/>
                  </a:lnTo>
                  <a:close/>
                  <a:moveTo>
                    <a:pt x="527" y="258"/>
                  </a:moveTo>
                  <a:lnTo>
                    <a:pt x="527" y="258"/>
                  </a:lnTo>
                  <a:lnTo>
                    <a:pt x="527" y="258"/>
                  </a:lnTo>
                  <a:lnTo>
                    <a:pt x="306" y="258"/>
                  </a:lnTo>
                  <a:lnTo>
                    <a:pt x="306" y="37"/>
                  </a:lnTo>
                  <a:lnTo>
                    <a:pt x="527" y="37"/>
                  </a:lnTo>
                  <a:lnTo>
                    <a:pt x="527" y="37"/>
                  </a:lnTo>
                  <a:lnTo>
                    <a:pt x="527" y="37"/>
                  </a:lnTo>
                  <a:lnTo>
                    <a:pt x="527" y="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5"/>
            <p:cNvSpPr>
              <a:spLocks noEditPoints="1"/>
            </p:cNvSpPr>
            <p:nvPr/>
          </p:nvSpPr>
          <p:spPr bwMode="auto">
            <a:xfrm>
              <a:off x="8393500" y="5141115"/>
              <a:ext cx="296199" cy="64043"/>
            </a:xfrm>
            <a:custGeom>
              <a:avLst/>
              <a:gdLst>
                <a:gd name="T0" fmla="*/ 0 w 185"/>
                <a:gd name="T1" fmla="*/ 0 h 40"/>
                <a:gd name="T2" fmla="*/ 0 w 185"/>
                <a:gd name="T3" fmla="*/ 40 h 40"/>
                <a:gd name="T4" fmla="*/ 185 w 185"/>
                <a:gd name="T5" fmla="*/ 40 h 40"/>
                <a:gd name="T6" fmla="*/ 185 w 185"/>
                <a:gd name="T7" fmla="*/ 0 h 40"/>
                <a:gd name="T8" fmla="*/ 0 w 185"/>
                <a:gd name="T9" fmla="*/ 0 h 40"/>
                <a:gd name="T10" fmla="*/ 122 w 185"/>
                <a:gd name="T11" fmla="*/ 33 h 40"/>
                <a:gd name="T12" fmla="*/ 122 w 185"/>
                <a:gd name="T13" fmla="*/ 33 h 40"/>
                <a:gd name="T14" fmla="*/ 122 w 185"/>
                <a:gd name="T15" fmla="*/ 33 h 40"/>
                <a:gd name="T16" fmla="*/ 93 w 185"/>
                <a:gd name="T17" fmla="*/ 33 h 40"/>
                <a:gd name="T18" fmla="*/ 93 w 185"/>
                <a:gd name="T19" fmla="*/ 18 h 40"/>
                <a:gd name="T20" fmla="*/ 93 w 185"/>
                <a:gd name="T21" fmla="*/ 18 h 40"/>
                <a:gd name="T22" fmla="*/ 93 w 185"/>
                <a:gd name="T23" fmla="*/ 18 h 40"/>
                <a:gd name="T24" fmla="*/ 122 w 185"/>
                <a:gd name="T25" fmla="*/ 18 h 40"/>
                <a:gd name="T26" fmla="*/ 122 w 185"/>
                <a:gd name="T27" fmla="*/ 33 h 40"/>
                <a:gd name="T28" fmla="*/ 174 w 185"/>
                <a:gd name="T29" fmla="*/ 33 h 40"/>
                <a:gd name="T30" fmla="*/ 174 w 185"/>
                <a:gd name="T31" fmla="*/ 33 h 40"/>
                <a:gd name="T32" fmla="*/ 174 w 185"/>
                <a:gd name="T33" fmla="*/ 33 h 40"/>
                <a:gd name="T34" fmla="*/ 130 w 185"/>
                <a:gd name="T35" fmla="*/ 33 h 40"/>
                <a:gd name="T36" fmla="*/ 130 w 185"/>
                <a:gd name="T37" fmla="*/ 11 h 40"/>
                <a:gd name="T38" fmla="*/ 174 w 185"/>
                <a:gd name="T39" fmla="*/ 11 h 40"/>
                <a:gd name="T40" fmla="*/ 174 w 185"/>
                <a:gd name="T41" fmla="*/ 11 h 40"/>
                <a:gd name="T42" fmla="*/ 174 w 185"/>
                <a:gd name="T43" fmla="*/ 11 h 40"/>
                <a:gd name="T44" fmla="*/ 174 w 185"/>
                <a:gd name="T45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5" h="40">
                  <a:moveTo>
                    <a:pt x="0" y="0"/>
                  </a:moveTo>
                  <a:lnTo>
                    <a:pt x="0" y="40"/>
                  </a:lnTo>
                  <a:lnTo>
                    <a:pt x="185" y="40"/>
                  </a:lnTo>
                  <a:lnTo>
                    <a:pt x="185" y="0"/>
                  </a:lnTo>
                  <a:lnTo>
                    <a:pt x="0" y="0"/>
                  </a:lnTo>
                  <a:close/>
                  <a:moveTo>
                    <a:pt x="122" y="33"/>
                  </a:moveTo>
                  <a:lnTo>
                    <a:pt x="122" y="33"/>
                  </a:lnTo>
                  <a:lnTo>
                    <a:pt x="122" y="33"/>
                  </a:lnTo>
                  <a:lnTo>
                    <a:pt x="93" y="33"/>
                  </a:lnTo>
                  <a:lnTo>
                    <a:pt x="93" y="18"/>
                  </a:lnTo>
                  <a:lnTo>
                    <a:pt x="93" y="18"/>
                  </a:lnTo>
                  <a:lnTo>
                    <a:pt x="93" y="18"/>
                  </a:lnTo>
                  <a:lnTo>
                    <a:pt x="122" y="18"/>
                  </a:lnTo>
                  <a:lnTo>
                    <a:pt x="122" y="33"/>
                  </a:lnTo>
                  <a:close/>
                  <a:moveTo>
                    <a:pt x="174" y="33"/>
                  </a:moveTo>
                  <a:lnTo>
                    <a:pt x="174" y="33"/>
                  </a:lnTo>
                  <a:lnTo>
                    <a:pt x="174" y="33"/>
                  </a:lnTo>
                  <a:lnTo>
                    <a:pt x="130" y="33"/>
                  </a:lnTo>
                  <a:lnTo>
                    <a:pt x="130" y="11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6"/>
            <p:cNvSpPr>
              <a:spLocks noEditPoints="1"/>
            </p:cNvSpPr>
            <p:nvPr/>
          </p:nvSpPr>
          <p:spPr bwMode="auto">
            <a:xfrm>
              <a:off x="8347070" y="4449450"/>
              <a:ext cx="377854" cy="377854"/>
            </a:xfrm>
            <a:custGeom>
              <a:avLst/>
              <a:gdLst>
                <a:gd name="T0" fmla="*/ 0 w 236"/>
                <a:gd name="T1" fmla="*/ 0 h 236"/>
                <a:gd name="T2" fmla="*/ 0 w 236"/>
                <a:gd name="T3" fmla="*/ 236 h 236"/>
                <a:gd name="T4" fmla="*/ 236 w 236"/>
                <a:gd name="T5" fmla="*/ 236 h 236"/>
                <a:gd name="T6" fmla="*/ 236 w 236"/>
                <a:gd name="T7" fmla="*/ 0 h 236"/>
                <a:gd name="T8" fmla="*/ 0 w 236"/>
                <a:gd name="T9" fmla="*/ 0 h 236"/>
                <a:gd name="T10" fmla="*/ 206 w 236"/>
                <a:gd name="T11" fmla="*/ 207 h 236"/>
                <a:gd name="T12" fmla="*/ 206 w 236"/>
                <a:gd name="T13" fmla="*/ 207 h 236"/>
                <a:gd name="T14" fmla="*/ 206 w 236"/>
                <a:gd name="T15" fmla="*/ 207 h 236"/>
                <a:gd name="T16" fmla="*/ 33 w 236"/>
                <a:gd name="T17" fmla="*/ 207 h 236"/>
                <a:gd name="T18" fmla="*/ 33 w 236"/>
                <a:gd name="T19" fmla="*/ 207 h 236"/>
                <a:gd name="T20" fmla="*/ 33 w 236"/>
                <a:gd name="T21" fmla="*/ 207 h 236"/>
                <a:gd name="T22" fmla="*/ 33 w 236"/>
                <a:gd name="T23" fmla="*/ 30 h 236"/>
                <a:gd name="T24" fmla="*/ 206 w 236"/>
                <a:gd name="T25" fmla="*/ 30 h 236"/>
                <a:gd name="T26" fmla="*/ 206 w 236"/>
                <a:gd name="T27" fmla="*/ 207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6" h="236">
                  <a:moveTo>
                    <a:pt x="0" y="0"/>
                  </a:moveTo>
                  <a:lnTo>
                    <a:pt x="0" y="236"/>
                  </a:lnTo>
                  <a:lnTo>
                    <a:pt x="236" y="236"/>
                  </a:lnTo>
                  <a:lnTo>
                    <a:pt x="236" y="0"/>
                  </a:lnTo>
                  <a:lnTo>
                    <a:pt x="0" y="0"/>
                  </a:lnTo>
                  <a:close/>
                  <a:moveTo>
                    <a:pt x="206" y="207"/>
                  </a:moveTo>
                  <a:lnTo>
                    <a:pt x="206" y="207"/>
                  </a:lnTo>
                  <a:lnTo>
                    <a:pt x="206" y="207"/>
                  </a:lnTo>
                  <a:lnTo>
                    <a:pt x="33" y="207"/>
                  </a:lnTo>
                  <a:lnTo>
                    <a:pt x="33" y="207"/>
                  </a:lnTo>
                  <a:lnTo>
                    <a:pt x="33" y="207"/>
                  </a:lnTo>
                  <a:lnTo>
                    <a:pt x="33" y="30"/>
                  </a:lnTo>
                  <a:lnTo>
                    <a:pt x="206" y="30"/>
                  </a:lnTo>
                  <a:lnTo>
                    <a:pt x="206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936652" y="2030381"/>
            <a:ext cx="3556755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60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701982" y="1507161"/>
            <a:ext cx="4026094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800" spc="1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28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62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6;p17"/>
          <p:cNvSpPr txBox="1"/>
          <p:nvPr/>
        </p:nvSpPr>
        <p:spPr>
          <a:xfrm>
            <a:off x="1628274" y="459163"/>
            <a:ext cx="8935452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n-US" sz="3200" b="1" dirty="0" smtClean="0">
                <a:solidFill>
                  <a:schemeClr val="tx1">
                    <a:lumMod val="50000"/>
                  </a:schemeClr>
                </a:solidFill>
                <a:latin typeface="Montserrat"/>
                <a:sym typeface="Montserrat"/>
              </a:rPr>
              <a:t>LOG</a:t>
            </a:r>
            <a:r>
              <a:rPr lang="es-ES" sz="3200" b="1" dirty="0" smtClean="0">
                <a:solidFill>
                  <a:schemeClr val="tx1">
                    <a:lumMod val="50000"/>
                  </a:schemeClr>
                </a:solidFill>
                <a:latin typeface="Montserrat"/>
                <a:sym typeface="Montserrat"/>
              </a:rPr>
              <a:t>ÍSTICA</a:t>
            </a:r>
            <a:endParaRPr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solidFill>
                <a:schemeClr val="tx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3416655" y="1363158"/>
            <a:ext cx="1663785" cy="1173510"/>
            <a:chOff x="4757738" y="2486025"/>
            <a:chExt cx="2682876" cy="1892301"/>
          </a:xfrm>
          <a:solidFill>
            <a:schemeClr val="tx1"/>
          </a:solidFill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4757738" y="2486025"/>
              <a:ext cx="706438" cy="1152525"/>
            </a:xfrm>
            <a:custGeom>
              <a:avLst/>
              <a:gdLst>
                <a:gd name="T0" fmla="*/ 0 w 233"/>
                <a:gd name="T1" fmla="*/ 151 h 380"/>
                <a:gd name="T2" fmla="*/ 69 w 233"/>
                <a:gd name="T3" fmla="*/ 152 h 380"/>
                <a:gd name="T4" fmla="*/ 106 w 233"/>
                <a:gd name="T5" fmla="*/ 152 h 380"/>
                <a:gd name="T6" fmla="*/ 106 w 233"/>
                <a:gd name="T7" fmla="*/ 108 h 380"/>
                <a:gd name="T8" fmla="*/ 67 w 233"/>
                <a:gd name="T9" fmla="*/ 108 h 380"/>
                <a:gd name="T10" fmla="*/ 67 w 233"/>
                <a:gd name="T11" fmla="*/ 90 h 380"/>
                <a:gd name="T12" fmla="*/ 106 w 233"/>
                <a:gd name="T13" fmla="*/ 90 h 380"/>
                <a:gd name="T14" fmla="*/ 106 w 233"/>
                <a:gd name="T15" fmla="*/ 0 h 380"/>
                <a:gd name="T16" fmla="*/ 121 w 233"/>
                <a:gd name="T17" fmla="*/ 0 h 380"/>
                <a:gd name="T18" fmla="*/ 121 w 233"/>
                <a:gd name="T19" fmla="*/ 89 h 380"/>
                <a:gd name="T20" fmla="*/ 160 w 233"/>
                <a:gd name="T21" fmla="*/ 89 h 380"/>
                <a:gd name="T22" fmla="*/ 160 w 233"/>
                <a:gd name="T23" fmla="*/ 107 h 380"/>
                <a:gd name="T24" fmla="*/ 122 w 233"/>
                <a:gd name="T25" fmla="*/ 107 h 380"/>
                <a:gd name="T26" fmla="*/ 122 w 233"/>
                <a:gd name="T27" fmla="*/ 151 h 380"/>
                <a:gd name="T28" fmla="*/ 233 w 233"/>
                <a:gd name="T29" fmla="*/ 151 h 380"/>
                <a:gd name="T30" fmla="*/ 233 w 233"/>
                <a:gd name="T31" fmla="*/ 153 h 380"/>
                <a:gd name="T32" fmla="*/ 207 w 233"/>
                <a:gd name="T33" fmla="*/ 175 h 380"/>
                <a:gd name="T34" fmla="*/ 198 w 233"/>
                <a:gd name="T35" fmla="*/ 193 h 380"/>
                <a:gd name="T36" fmla="*/ 198 w 233"/>
                <a:gd name="T37" fmla="*/ 369 h 380"/>
                <a:gd name="T38" fmla="*/ 198 w 233"/>
                <a:gd name="T39" fmla="*/ 380 h 380"/>
                <a:gd name="T40" fmla="*/ 45 w 233"/>
                <a:gd name="T41" fmla="*/ 380 h 380"/>
                <a:gd name="T42" fmla="*/ 45 w 233"/>
                <a:gd name="T43" fmla="*/ 182 h 380"/>
                <a:gd name="T44" fmla="*/ 0 w 233"/>
                <a:gd name="T45" fmla="*/ 182 h 380"/>
                <a:gd name="T46" fmla="*/ 0 w 233"/>
                <a:gd name="T47" fmla="*/ 151 h 380"/>
                <a:gd name="T48" fmla="*/ 121 w 233"/>
                <a:gd name="T49" fmla="*/ 205 h 380"/>
                <a:gd name="T50" fmla="*/ 121 w 233"/>
                <a:gd name="T51" fmla="*/ 249 h 380"/>
                <a:gd name="T52" fmla="*/ 170 w 233"/>
                <a:gd name="T53" fmla="*/ 249 h 380"/>
                <a:gd name="T54" fmla="*/ 170 w 233"/>
                <a:gd name="T55" fmla="*/ 205 h 380"/>
                <a:gd name="T56" fmla="*/ 121 w 233"/>
                <a:gd name="T57" fmla="*/ 205 h 380"/>
                <a:gd name="T58" fmla="*/ 170 w 233"/>
                <a:gd name="T59" fmla="*/ 278 h 380"/>
                <a:gd name="T60" fmla="*/ 121 w 233"/>
                <a:gd name="T61" fmla="*/ 278 h 380"/>
                <a:gd name="T62" fmla="*/ 121 w 233"/>
                <a:gd name="T63" fmla="*/ 322 h 380"/>
                <a:gd name="T64" fmla="*/ 170 w 233"/>
                <a:gd name="T65" fmla="*/ 322 h 380"/>
                <a:gd name="T66" fmla="*/ 170 w 233"/>
                <a:gd name="T67" fmla="*/ 27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3" h="380">
                  <a:moveTo>
                    <a:pt x="0" y="151"/>
                  </a:moveTo>
                  <a:cubicBezTo>
                    <a:pt x="23" y="151"/>
                    <a:pt x="46" y="151"/>
                    <a:pt x="69" y="152"/>
                  </a:cubicBezTo>
                  <a:cubicBezTo>
                    <a:pt x="81" y="152"/>
                    <a:pt x="93" y="152"/>
                    <a:pt x="106" y="152"/>
                  </a:cubicBezTo>
                  <a:cubicBezTo>
                    <a:pt x="106" y="136"/>
                    <a:pt x="106" y="122"/>
                    <a:pt x="106" y="108"/>
                  </a:cubicBezTo>
                  <a:cubicBezTo>
                    <a:pt x="93" y="108"/>
                    <a:pt x="80" y="108"/>
                    <a:pt x="67" y="108"/>
                  </a:cubicBezTo>
                  <a:cubicBezTo>
                    <a:pt x="67" y="101"/>
                    <a:pt x="67" y="96"/>
                    <a:pt x="67" y="90"/>
                  </a:cubicBezTo>
                  <a:cubicBezTo>
                    <a:pt x="80" y="90"/>
                    <a:pt x="93" y="90"/>
                    <a:pt x="106" y="90"/>
                  </a:cubicBezTo>
                  <a:cubicBezTo>
                    <a:pt x="106" y="59"/>
                    <a:pt x="106" y="30"/>
                    <a:pt x="106" y="0"/>
                  </a:cubicBezTo>
                  <a:cubicBezTo>
                    <a:pt x="112" y="0"/>
                    <a:pt x="116" y="0"/>
                    <a:pt x="121" y="0"/>
                  </a:cubicBezTo>
                  <a:cubicBezTo>
                    <a:pt x="121" y="29"/>
                    <a:pt x="121" y="59"/>
                    <a:pt x="121" y="89"/>
                  </a:cubicBezTo>
                  <a:cubicBezTo>
                    <a:pt x="135" y="89"/>
                    <a:pt x="147" y="89"/>
                    <a:pt x="160" y="89"/>
                  </a:cubicBezTo>
                  <a:cubicBezTo>
                    <a:pt x="160" y="95"/>
                    <a:pt x="160" y="101"/>
                    <a:pt x="160" y="107"/>
                  </a:cubicBezTo>
                  <a:cubicBezTo>
                    <a:pt x="148" y="107"/>
                    <a:pt x="135" y="107"/>
                    <a:pt x="122" y="107"/>
                  </a:cubicBezTo>
                  <a:cubicBezTo>
                    <a:pt x="122" y="122"/>
                    <a:pt x="122" y="136"/>
                    <a:pt x="122" y="151"/>
                  </a:cubicBezTo>
                  <a:cubicBezTo>
                    <a:pt x="159" y="151"/>
                    <a:pt x="196" y="151"/>
                    <a:pt x="233" y="151"/>
                  </a:cubicBezTo>
                  <a:cubicBezTo>
                    <a:pt x="233" y="152"/>
                    <a:pt x="233" y="153"/>
                    <a:pt x="233" y="153"/>
                  </a:cubicBezTo>
                  <a:cubicBezTo>
                    <a:pt x="225" y="160"/>
                    <a:pt x="216" y="168"/>
                    <a:pt x="207" y="175"/>
                  </a:cubicBezTo>
                  <a:cubicBezTo>
                    <a:pt x="200" y="179"/>
                    <a:pt x="198" y="185"/>
                    <a:pt x="198" y="193"/>
                  </a:cubicBezTo>
                  <a:cubicBezTo>
                    <a:pt x="198" y="252"/>
                    <a:pt x="198" y="310"/>
                    <a:pt x="198" y="369"/>
                  </a:cubicBezTo>
                  <a:cubicBezTo>
                    <a:pt x="198" y="372"/>
                    <a:pt x="198" y="376"/>
                    <a:pt x="198" y="380"/>
                  </a:cubicBezTo>
                  <a:cubicBezTo>
                    <a:pt x="147" y="380"/>
                    <a:pt x="97" y="380"/>
                    <a:pt x="45" y="380"/>
                  </a:cubicBezTo>
                  <a:cubicBezTo>
                    <a:pt x="45" y="314"/>
                    <a:pt x="45" y="248"/>
                    <a:pt x="45" y="182"/>
                  </a:cubicBezTo>
                  <a:cubicBezTo>
                    <a:pt x="29" y="182"/>
                    <a:pt x="14" y="182"/>
                    <a:pt x="0" y="182"/>
                  </a:cubicBezTo>
                  <a:cubicBezTo>
                    <a:pt x="0" y="172"/>
                    <a:pt x="0" y="161"/>
                    <a:pt x="0" y="151"/>
                  </a:cubicBezTo>
                  <a:close/>
                  <a:moveTo>
                    <a:pt x="121" y="205"/>
                  </a:moveTo>
                  <a:cubicBezTo>
                    <a:pt x="121" y="220"/>
                    <a:pt x="121" y="235"/>
                    <a:pt x="121" y="249"/>
                  </a:cubicBezTo>
                  <a:cubicBezTo>
                    <a:pt x="138" y="249"/>
                    <a:pt x="154" y="249"/>
                    <a:pt x="170" y="249"/>
                  </a:cubicBezTo>
                  <a:cubicBezTo>
                    <a:pt x="170" y="234"/>
                    <a:pt x="170" y="219"/>
                    <a:pt x="170" y="205"/>
                  </a:cubicBezTo>
                  <a:cubicBezTo>
                    <a:pt x="153" y="205"/>
                    <a:pt x="138" y="205"/>
                    <a:pt x="121" y="205"/>
                  </a:cubicBezTo>
                  <a:close/>
                  <a:moveTo>
                    <a:pt x="170" y="278"/>
                  </a:moveTo>
                  <a:cubicBezTo>
                    <a:pt x="153" y="278"/>
                    <a:pt x="137" y="278"/>
                    <a:pt x="121" y="278"/>
                  </a:cubicBezTo>
                  <a:cubicBezTo>
                    <a:pt x="121" y="293"/>
                    <a:pt x="121" y="307"/>
                    <a:pt x="121" y="322"/>
                  </a:cubicBezTo>
                  <a:cubicBezTo>
                    <a:pt x="138" y="322"/>
                    <a:pt x="154" y="322"/>
                    <a:pt x="170" y="322"/>
                  </a:cubicBezTo>
                  <a:cubicBezTo>
                    <a:pt x="170" y="307"/>
                    <a:pt x="170" y="292"/>
                    <a:pt x="170" y="2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4803776" y="3592513"/>
              <a:ext cx="2636838" cy="785813"/>
            </a:xfrm>
            <a:custGeom>
              <a:avLst/>
              <a:gdLst>
                <a:gd name="T0" fmla="*/ 870 w 870"/>
                <a:gd name="T1" fmla="*/ 0 h 259"/>
                <a:gd name="T2" fmla="*/ 866 w 870"/>
                <a:gd name="T3" fmla="*/ 9 h 259"/>
                <a:gd name="T4" fmla="*/ 768 w 870"/>
                <a:gd name="T5" fmla="*/ 212 h 259"/>
                <a:gd name="T6" fmla="*/ 695 w 870"/>
                <a:gd name="T7" fmla="*/ 259 h 259"/>
                <a:gd name="T8" fmla="*/ 86 w 870"/>
                <a:gd name="T9" fmla="*/ 259 h 259"/>
                <a:gd name="T10" fmla="*/ 69 w 870"/>
                <a:gd name="T11" fmla="*/ 234 h 259"/>
                <a:gd name="T12" fmla="*/ 55 w 870"/>
                <a:gd name="T13" fmla="*/ 188 h 259"/>
                <a:gd name="T14" fmla="*/ 5 w 870"/>
                <a:gd name="T15" fmla="*/ 115 h 259"/>
                <a:gd name="T16" fmla="*/ 0 w 870"/>
                <a:gd name="T17" fmla="*/ 87 h 259"/>
                <a:gd name="T18" fmla="*/ 0 w 870"/>
                <a:gd name="T19" fmla="*/ 31 h 259"/>
                <a:gd name="T20" fmla="*/ 548 w 870"/>
                <a:gd name="T21" fmla="*/ 31 h 259"/>
                <a:gd name="T22" fmla="*/ 549 w 870"/>
                <a:gd name="T23" fmla="*/ 25 h 259"/>
                <a:gd name="T24" fmla="*/ 580 w 870"/>
                <a:gd name="T25" fmla="*/ 0 h 259"/>
                <a:gd name="T26" fmla="*/ 619 w 870"/>
                <a:gd name="T27" fmla="*/ 0 h 259"/>
                <a:gd name="T28" fmla="*/ 859 w 870"/>
                <a:gd name="T29" fmla="*/ 0 h 259"/>
                <a:gd name="T30" fmla="*/ 870 w 870"/>
                <a:gd name="T3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0" h="259">
                  <a:moveTo>
                    <a:pt x="870" y="0"/>
                  </a:moveTo>
                  <a:cubicBezTo>
                    <a:pt x="868" y="4"/>
                    <a:pt x="867" y="7"/>
                    <a:pt x="866" y="9"/>
                  </a:cubicBezTo>
                  <a:cubicBezTo>
                    <a:pt x="833" y="77"/>
                    <a:pt x="801" y="145"/>
                    <a:pt x="768" y="212"/>
                  </a:cubicBezTo>
                  <a:cubicBezTo>
                    <a:pt x="753" y="243"/>
                    <a:pt x="729" y="259"/>
                    <a:pt x="695" y="259"/>
                  </a:cubicBezTo>
                  <a:cubicBezTo>
                    <a:pt x="492" y="259"/>
                    <a:pt x="289" y="259"/>
                    <a:pt x="86" y="259"/>
                  </a:cubicBezTo>
                  <a:cubicBezTo>
                    <a:pt x="69" y="259"/>
                    <a:pt x="63" y="250"/>
                    <a:pt x="69" y="234"/>
                  </a:cubicBezTo>
                  <a:cubicBezTo>
                    <a:pt x="76" y="216"/>
                    <a:pt x="72" y="201"/>
                    <a:pt x="55" y="188"/>
                  </a:cubicBezTo>
                  <a:cubicBezTo>
                    <a:pt x="30" y="169"/>
                    <a:pt x="13" y="145"/>
                    <a:pt x="5" y="115"/>
                  </a:cubicBezTo>
                  <a:cubicBezTo>
                    <a:pt x="3" y="106"/>
                    <a:pt x="1" y="97"/>
                    <a:pt x="0" y="87"/>
                  </a:cubicBezTo>
                  <a:cubicBezTo>
                    <a:pt x="0" y="69"/>
                    <a:pt x="0" y="50"/>
                    <a:pt x="0" y="31"/>
                  </a:cubicBezTo>
                  <a:cubicBezTo>
                    <a:pt x="183" y="31"/>
                    <a:pt x="365" y="31"/>
                    <a:pt x="548" y="31"/>
                  </a:cubicBezTo>
                  <a:cubicBezTo>
                    <a:pt x="548" y="28"/>
                    <a:pt x="549" y="27"/>
                    <a:pt x="549" y="25"/>
                  </a:cubicBezTo>
                  <a:cubicBezTo>
                    <a:pt x="553" y="9"/>
                    <a:pt x="564" y="0"/>
                    <a:pt x="580" y="0"/>
                  </a:cubicBezTo>
                  <a:cubicBezTo>
                    <a:pt x="593" y="0"/>
                    <a:pt x="606" y="0"/>
                    <a:pt x="619" y="0"/>
                  </a:cubicBezTo>
                  <a:cubicBezTo>
                    <a:pt x="699" y="0"/>
                    <a:pt x="779" y="0"/>
                    <a:pt x="859" y="0"/>
                  </a:cubicBezTo>
                  <a:cubicBezTo>
                    <a:pt x="862" y="0"/>
                    <a:pt x="865" y="0"/>
                    <a:pt x="87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6003926" y="3038475"/>
              <a:ext cx="414338" cy="600075"/>
            </a:xfrm>
            <a:custGeom>
              <a:avLst/>
              <a:gdLst>
                <a:gd name="T0" fmla="*/ 0 w 137"/>
                <a:gd name="T1" fmla="*/ 98 h 198"/>
                <a:gd name="T2" fmla="*/ 0 w 137"/>
                <a:gd name="T3" fmla="*/ 20 h 198"/>
                <a:gd name="T4" fmla="*/ 20 w 137"/>
                <a:gd name="T5" fmla="*/ 0 h 198"/>
                <a:gd name="T6" fmla="*/ 118 w 137"/>
                <a:gd name="T7" fmla="*/ 0 h 198"/>
                <a:gd name="T8" fmla="*/ 137 w 137"/>
                <a:gd name="T9" fmla="*/ 19 h 198"/>
                <a:gd name="T10" fmla="*/ 137 w 137"/>
                <a:gd name="T11" fmla="*/ 179 h 198"/>
                <a:gd name="T12" fmla="*/ 118 w 137"/>
                <a:gd name="T13" fmla="*/ 198 h 198"/>
                <a:gd name="T14" fmla="*/ 20 w 137"/>
                <a:gd name="T15" fmla="*/ 198 h 198"/>
                <a:gd name="T16" fmla="*/ 0 w 137"/>
                <a:gd name="T17" fmla="*/ 179 h 198"/>
                <a:gd name="T18" fmla="*/ 0 w 137"/>
                <a:gd name="T19" fmla="*/ 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98">
                  <a:moveTo>
                    <a:pt x="0" y="98"/>
                  </a:moveTo>
                  <a:cubicBezTo>
                    <a:pt x="0" y="72"/>
                    <a:pt x="0" y="46"/>
                    <a:pt x="0" y="20"/>
                  </a:cubicBezTo>
                  <a:cubicBezTo>
                    <a:pt x="0" y="5"/>
                    <a:pt x="6" y="0"/>
                    <a:pt x="20" y="0"/>
                  </a:cubicBezTo>
                  <a:cubicBezTo>
                    <a:pt x="53" y="0"/>
                    <a:pt x="85" y="0"/>
                    <a:pt x="118" y="0"/>
                  </a:cubicBezTo>
                  <a:cubicBezTo>
                    <a:pt x="132" y="0"/>
                    <a:pt x="137" y="5"/>
                    <a:pt x="137" y="19"/>
                  </a:cubicBezTo>
                  <a:cubicBezTo>
                    <a:pt x="137" y="73"/>
                    <a:pt x="137" y="126"/>
                    <a:pt x="137" y="179"/>
                  </a:cubicBezTo>
                  <a:cubicBezTo>
                    <a:pt x="137" y="193"/>
                    <a:pt x="132" y="198"/>
                    <a:pt x="118" y="198"/>
                  </a:cubicBezTo>
                  <a:cubicBezTo>
                    <a:pt x="85" y="198"/>
                    <a:pt x="53" y="198"/>
                    <a:pt x="20" y="198"/>
                  </a:cubicBezTo>
                  <a:cubicBezTo>
                    <a:pt x="6" y="198"/>
                    <a:pt x="0" y="193"/>
                    <a:pt x="0" y="179"/>
                  </a:cubicBezTo>
                  <a:cubicBezTo>
                    <a:pt x="0" y="152"/>
                    <a:pt x="0" y="125"/>
                    <a:pt x="0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5448301" y="3176588"/>
              <a:ext cx="463550" cy="461963"/>
            </a:xfrm>
            <a:custGeom>
              <a:avLst/>
              <a:gdLst>
                <a:gd name="T0" fmla="*/ 152 w 153"/>
                <a:gd name="T1" fmla="*/ 76 h 152"/>
                <a:gd name="T2" fmla="*/ 152 w 153"/>
                <a:gd name="T3" fmla="*/ 133 h 152"/>
                <a:gd name="T4" fmla="*/ 133 w 153"/>
                <a:gd name="T5" fmla="*/ 152 h 152"/>
                <a:gd name="T6" fmla="*/ 20 w 153"/>
                <a:gd name="T7" fmla="*/ 152 h 152"/>
                <a:gd name="T8" fmla="*/ 0 w 153"/>
                <a:gd name="T9" fmla="*/ 132 h 152"/>
                <a:gd name="T10" fmla="*/ 0 w 153"/>
                <a:gd name="T11" fmla="*/ 20 h 152"/>
                <a:gd name="T12" fmla="*/ 20 w 153"/>
                <a:gd name="T13" fmla="*/ 0 h 152"/>
                <a:gd name="T14" fmla="*/ 133 w 153"/>
                <a:gd name="T15" fmla="*/ 0 h 152"/>
                <a:gd name="T16" fmla="*/ 152 w 153"/>
                <a:gd name="T17" fmla="*/ 20 h 152"/>
                <a:gd name="T18" fmla="*/ 152 w 153"/>
                <a:gd name="T19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" h="152">
                  <a:moveTo>
                    <a:pt x="152" y="76"/>
                  </a:moveTo>
                  <a:cubicBezTo>
                    <a:pt x="152" y="95"/>
                    <a:pt x="153" y="114"/>
                    <a:pt x="152" y="133"/>
                  </a:cubicBezTo>
                  <a:cubicBezTo>
                    <a:pt x="152" y="147"/>
                    <a:pt x="147" y="152"/>
                    <a:pt x="133" y="152"/>
                  </a:cubicBezTo>
                  <a:cubicBezTo>
                    <a:pt x="95" y="152"/>
                    <a:pt x="58" y="152"/>
                    <a:pt x="20" y="152"/>
                  </a:cubicBezTo>
                  <a:cubicBezTo>
                    <a:pt x="6" y="152"/>
                    <a:pt x="0" y="146"/>
                    <a:pt x="0" y="132"/>
                  </a:cubicBezTo>
                  <a:cubicBezTo>
                    <a:pt x="0" y="95"/>
                    <a:pt x="0" y="57"/>
                    <a:pt x="0" y="20"/>
                  </a:cubicBezTo>
                  <a:cubicBezTo>
                    <a:pt x="0" y="5"/>
                    <a:pt x="5" y="0"/>
                    <a:pt x="20" y="0"/>
                  </a:cubicBezTo>
                  <a:cubicBezTo>
                    <a:pt x="57" y="0"/>
                    <a:pt x="95" y="0"/>
                    <a:pt x="133" y="0"/>
                  </a:cubicBezTo>
                  <a:cubicBezTo>
                    <a:pt x="148" y="0"/>
                    <a:pt x="152" y="5"/>
                    <a:pt x="152" y="20"/>
                  </a:cubicBezTo>
                  <a:cubicBezTo>
                    <a:pt x="153" y="38"/>
                    <a:pt x="152" y="57"/>
                    <a:pt x="15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6513513" y="3222625"/>
              <a:ext cx="460375" cy="276225"/>
            </a:xfrm>
            <a:custGeom>
              <a:avLst/>
              <a:gdLst>
                <a:gd name="T0" fmla="*/ 76 w 152"/>
                <a:gd name="T1" fmla="*/ 91 h 91"/>
                <a:gd name="T2" fmla="*/ 18 w 152"/>
                <a:gd name="T3" fmla="*/ 91 h 91"/>
                <a:gd name="T4" fmla="*/ 0 w 152"/>
                <a:gd name="T5" fmla="*/ 73 h 91"/>
                <a:gd name="T6" fmla="*/ 0 w 152"/>
                <a:gd name="T7" fmla="*/ 18 h 91"/>
                <a:gd name="T8" fmla="*/ 18 w 152"/>
                <a:gd name="T9" fmla="*/ 0 h 91"/>
                <a:gd name="T10" fmla="*/ 134 w 152"/>
                <a:gd name="T11" fmla="*/ 0 h 91"/>
                <a:gd name="T12" fmla="*/ 152 w 152"/>
                <a:gd name="T13" fmla="*/ 18 h 91"/>
                <a:gd name="T14" fmla="*/ 152 w 152"/>
                <a:gd name="T15" fmla="*/ 73 h 91"/>
                <a:gd name="T16" fmla="*/ 134 w 152"/>
                <a:gd name="T17" fmla="*/ 91 h 91"/>
                <a:gd name="T18" fmla="*/ 76 w 152"/>
                <a:gd name="T1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" h="91">
                  <a:moveTo>
                    <a:pt x="76" y="91"/>
                  </a:moveTo>
                  <a:cubicBezTo>
                    <a:pt x="57" y="91"/>
                    <a:pt x="38" y="91"/>
                    <a:pt x="18" y="91"/>
                  </a:cubicBezTo>
                  <a:cubicBezTo>
                    <a:pt x="5" y="91"/>
                    <a:pt x="0" y="86"/>
                    <a:pt x="0" y="73"/>
                  </a:cubicBezTo>
                  <a:cubicBezTo>
                    <a:pt x="0" y="55"/>
                    <a:pt x="0" y="37"/>
                    <a:pt x="0" y="18"/>
                  </a:cubicBezTo>
                  <a:cubicBezTo>
                    <a:pt x="0" y="6"/>
                    <a:pt x="5" y="0"/>
                    <a:pt x="18" y="0"/>
                  </a:cubicBezTo>
                  <a:cubicBezTo>
                    <a:pt x="57" y="0"/>
                    <a:pt x="95" y="0"/>
                    <a:pt x="134" y="0"/>
                  </a:cubicBezTo>
                  <a:cubicBezTo>
                    <a:pt x="146" y="0"/>
                    <a:pt x="152" y="6"/>
                    <a:pt x="152" y="18"/>
                  </a:cubicBezTo>
                  <a:cubicBezTo>
                    <a:pt x="152" y="37"/>
                    <a:pt x="152" y="55"/>
                    <a:pt x="152" y="73"/>
                  </a:cubicBezTo>
                  <a:cubicBezTo>
                    <a:pt x="152" y="86"/>
                    <a:pt x="146" y="91"/>
                    <a:pt x="134" y="91"/>
                  </a:cubicBezTo>
                  <a:cubicBezTo>
                    <a:pt x="115" y="91"/>
                    <a:pt x="95" y="91"/>
                    <a:pt x="76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5103716" y="2128236"/>
            <a:ext cx="3696932" cy="49244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ES" sz="13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17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5103716" y="1774846"/>
            <a:ext cx="344934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pc="1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3519307" y="2910634"/>
            <a:ext cx="1158886" cy="1171981"/>
            <a:chOff x="-1504950" y="3086100"/>
            <a:chExt cx="1123950" cy="1136650"/>
          </a:xfrm>
          <a:solidFill>
            <a:schemeClr val="accent1"/>
          </a:solidFill>
        </p:grpSpPr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-1452563" y="3086100"/>
              <a:ext cx="604838" cy="292100"/>
            </a:xfrm>
            <a:custGeom>
              <a:avLst/>
              <a:gdLst>
                <a:gd name="T0" fmla="*/ 2 w 199"/>
                <a:gd name="T1" fmla="*/ 80 h 96"/>
                <a:gd name="T2" fmla="*/ 36 w 199"/>
                <a:gd name="T3" fmla="*/ 96 h 96"/>
                <a:gd name="T4" fmla="*/ 197 w 199"/>
                <a:gd name="T5" fmla="*/ 19 h 96"/>
                <a:gd name="T6" fmla="*/ 199 w 199"/>
                <a:gd name="T7" fmla="*/ 16 h 96"/>
                <a:gd name="T8" fmla="*/ 197 w 199"/>
                <a:gd name="T9" fmla="*/ 13 h 96"/>
                <a:gd name="T10" fmla="*/ 169 w 199"/>
                <a:gd name="T11" fmla="*/ 1 h 96"/>
                <a:gd name="T12" fmla="*/ 166 w 199"/>
                <a:gd name="T13" fmla="*/ 1 h 96"/>
                <a:gd name="T14" fmla="*/ 2 w 199"/>
                <a:gd name="T15" fmla="*/ 74 h 96"/>
                <a:gd name="T16" fmla="*/ 0 w 199"/>
                <a:gd name="T17" fmla="*/ 77 h 96"/>
                <a:gd name="T18" fmla="*/ 2 w 199"/>
                <a:gd name="T19" fmla="*/ 8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96">
                  <a:moveTo>
                    <a:pt x="2" y="80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8" y="19"/>
                    <a:pt x="199" y="18"/>
                    <a:pt x="199" y="16"/>
                  </a:cubicBezTo>
                  <a:cubicBezTo>
                    <a:pt x="199" y="15"/>
                    <a:pt x="198" y="14"/>
                    <a:pt x="197" y="13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168" y="0"/>
                    <a:pt x="167" y="0"/>
                    <a:pt x="166" y="1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0" y="74"/>
                    <a:pt x="0" y="75"/>
                    <a:pt x="0" y="77"/>
                  </a:cubicBezTo>
                  <a:cubicBezTo>
                    <a:pt x="0" y="78"/>
                    <a:pt x="0" y="79"/>
                    <a:pt x="2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-1504950" y="3362325"/>
              <a:ext cx="536575" cy="860425"/>
            </a:xfrm>
            <a:custGeom>
              <a:avLst/>
              <a:gdLst>
                <a:gd name="T0" fmla="*/ 174 w 176"/>
                <a:gd name="T1" fmla="*/ 78 h 283"/>
                <a:gd name="T2" fmla="*/ 112 w 176"/>
                <a:gd name="T3" fmla="*/ 49 h 283"/>
                <a:gd name="T4" fmla="*/ 112 w 176"/>
                <a:gd name="T5" fmla="*/ 136 h 283"/>
                <a:gd name="T6" fmla="*/ 111 w 176"/>
                <a:gd name="T7" fmla="*/ 138 h 283"/>
                <a:gd name="T8" fmla="*/ 110 w 176"/>
                <a:gd name="T9" fmla="*/ 139 h 283"/>
                <a:gd name="T10" fmla="*/ 109 w 176"/>
                <a:gd name="T11" fmla="*/ 139 h 283"/>
                <a:gd name="T12" fmla="*/ 44 w 176"/>
                <a:gd name="T13" fmla="*/ 108 h 283"/>
                <a:gd name="T14" fmla="*/ 42 w 176"/>
                <a:gd name="T15" fmla="*/ 105 h 283"/>
                <a:gd name="T16" fmla="*/ 42 w 176"/>
                <a:gd name="T17" fmla="*/ 18 h 283"/>
                <a:gd name="T18" fmla="*/ 4 w 176"/>
                <a:gd name="T19" fmla="*/ 0 h 283"/>
                <a:gd name="T20" fmla="*/ 1 w 176"/>
                <a:gd name="T21" fmla="*/ 0 h 283"/>
                <a:gd name="T22" fmla="*/ 0 w 176"/>
                <a:gd name="T23" fmla="*/ 3 h 283"/>
                <a:gd name="T24" fmla="*/ 0 w 176"/>
                <a:gd name="T25" fmla="*/ 202 h 283"/>
                <a:gd name="T26" fmla="*/ 1 w 176"/>
                <a:gd name="T27" fmla="*/ 205 h 283"/>
                <a:gd name="T28" fmla="*/ 171 w 176"/>
                <a:gd name="T29" fmla="*/ 282 h 283"/>
                <a:gd name="T30" fmla="*/ 173 w 176"/>
                <a:gd name="T31" fmla="*/ 283 h 283"/>
                <a:gd name="T32" fmla="*/ 175 w 176"/>
                <a:gd name="T33" fmla="*/ 282 h 283"/>
                <a:gd name="T34" fmla="*/ 176 w 176"/>
                <a:gd name="T35" fmla="*/ 279 h 283"/>
                <a:gd name="T36" fmla="*/ 176 w 176"/>
                <a:gd name="T37" fmla="*/ 81 h 283"/>
                <a:gd name="T38" fmla="*/ 174 w 176"/>
                <a:gd name="T39" fmla="*/ 7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283">
                  <a:moveTo>
                    <a:pt x="174" y="78"/>
                  </a:moveTo>
                  <a:cubicBezTo>
                    <a:pt x="112" y="49"/>
                    <a:pt x="112" y="49"/>
                    <a:pt x="112" y="49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12" y="137"/>
                    <a:pt x="112" y="138"/>
                    <a:pt x="111" y="138"/>
                  </a:cubicBezTo>
                  <a:cubicBezTo>
                    <a:pt x="111" y="139"/>
                    <a:pt x="111" y="139"/>
                    <a:pt x="110" y="139"/>
                  </a:cubicBezTo>
                  <a:cubicBezTo>
                    <a:pt x="110" y="139"/>
                    <a:pt x="109" y="139"/>
                    <a:pt x="109" y="139"/>
                  </a:cubicBezTo>
                  <a:cubicBezTo>
                    <a:pt x="44" y="108"/>
                    <a:pt x="44" y="108"/>
                    <a:pt x="44" y="108"/>
                  </a:cubicBezTo>
                  <a:cubicBezTo>
                    <a:pt x="43" y="107"/>
                    <a:pt x="42" y="106"/>
                    <a:pt x="42" y="105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3"/>
                    <a:pt x="0" y="204"/>
                    <a:pt x="1" y="205"/>
                  </a:cubicBezTo>
                  <a:cubicBezTo>
                    <a:pt x="171" y="282"/>
                    <a:pt x="171" y="282"/>
                    <a:pt x="171" y="282"/>
                  </a:cubicBezTo>
                  <a:cubicBezTo>
                    <a:pt x="172" y="282"/>
                    <a:pt x="172" y="283"/>
                    <a:pt x="173" y="283"/>
                  </a:cubicBezTo>
                  <a:cubicBezTo>
                    <a:pt x="173" y="283"/>
                    <a:pt x="174" y="282"/>
                    <a:pt x="175" y="282"/>
                  </a:cubicBezTo>
                  <a:cubicBezTo>
                    <a:pt x="176" y="281"/>
                    <a:pt x="176" y="280"/>
                    <a:pt x="176" y="279"/>
                  </a:cubicBezTo>
                  <a:cubicBezTo>
                    <a:pt x="176" y="81"/>
                    <a:pt x="176" y="81"/>
                    <a:pt x="176" y="81"/>
                  </a:cubicBezTo>
                  <a:cubicBezTo>
                    <a:pt x="176" y="80"/>
                    <a:pt x="175" y="78"/>
                    <a:pt x="17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-917575" y="3362325"/>
              <a:ext cx="536575" cy="860425"/>
            </a:xfrm>
            <a:custGeom>
              <a:avLst/>
              <a:gdLst>
                <a:gd name="T0" fmla="*/ 175 w 176"/>
                <a:gd name="T1" fmla="*/ 0 h 283"/>
                <a:gd name="T2" fmla="*/ 171 w 176"/>
                <a:gd name="T3" fmla="*/ 0 h 283"/>
                <a:gd name="T4" fmla="*/ 1 w 176"/>
                <a:gd name="T5" fmla="*/ 78 h 283"/>
                <a:gd name="T6" fmla="*/ 0 w 176"/>
                <a:gd name="T7" fmla="*/ 81 h 283"/>
                <a:gd name="T8" fmla="*/ 0 w 176"/>
                <a:gd name="T9" fmla="*/ 279 h 283"/>
                <a:gd name="T10" fmla="*/ 1 w 176"/>
                <a:gd name="T11" fmla="*/ 282 h 283"/>
                <a:gd name="T12" fmla="*/ 3 w 176"/>
                <a:gd name="T13" fmla="*/ 283 h 283"/>
                <a:gd name="T14" fmla="*/ 4 w 176"/>
                <a:gd name="T15" fmla="*/ 282 h 283"/>
                <a:gd name="T16" fmla="*/ 174 w 176"/>
                <a:gd name="T17" fmla="*/ 205 h 283"/>
                <a:gd name="T18" fmla="*/ 176 w 176"/>
                <a:gd name="T19" fmla="*/ 202 h 283"/>
                <a:gd name="T20" fmla="*/ 176 w 176"/>
                <a:gd name="T21" fmla="*/ 3 h 283"/>
                <a:gd name="T22" fmla="*/ 175 w 176"/>
                <a:gd name="T23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6" h="283">
                  <a:moveTo>
                    <a:pt x="175" y="0"/>
                  </a:moveTo>
                  <a:cubicBezTo>
                    <a:pt x="174" y="0"/>
                    <a:pt x="172" y="0"/>
                    <a:pt x="171" y="0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0" y="78"/>
                    <a:pt x="0" y="80"/>
                    <a:pt x="0" y="81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0"/>
                    <a:pt x="0" y="281"/>
                    <a:pt x="1" y="282"/>
                  </a:cubicBezTo>
                  <a:cubicBezTo>
                    <a:pt x="2" y="282"/>
                    <a:pt x="2" y="283"/>
                    <a:pt x="3" y="283"/>
                  </a:cubicBezTo>
                  <a:cubicBezTo>
                    <a:pt x="3" y="283"/>
                    <a:pt x="4" y="282"/>
                    <a:pt x="4" y="282"/>
                  </a:cubicBezTo>
                  <a:cubicBezTo>
                    <a:pt x="174" y="205"/>
                    <a:pt x="174" y="205"/>
                    <a:pt x="174" y="205"/>
                  </a:cubicBezTo>
                  <a:cubicBezTo>
                    <a:pt x="175" y="204"/>
                    <a:pt x="176" y="203"/>
                    <a:pt x="176" y="202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2"/>
                    <a:pt x="176" y="1"/>
                    <a:pt x="1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-1123950" y="3232150"/>
              <a:ext cx="690563" cy="325438"/>
            </a:xfrm>
            <a:custGeom>
              <a:avLst/>
              <a:gdLst>
                <a:gd name="T0" fmla="*/ 227 w 227"/>
                <a:gd name="T1" fmla="*/ 29 h 107"/>
                <a:gd name="T2" fmla="*/ 225 w 227"/>
                <a:gd name="T3" fmla="*/ 26 h 107"/>
                <a:gd name="T4" fmla="*/ 168 w 227"/>
                <a:gd name="T5" fmla="*/ 0 h 107"/>
                <a:gd name="T6" fmla="*/ 165 w 227"/>
                <a:gd name="T7" fmla="*/ 0 h 107"/>
                <a:gd name="T8" fmla="*/ 0 w 227"/>
                <a:gd name="T9" fmla="*/ 79 h 107"/>
                <a:gd name="T10" fmla="*/ 58 w 227"/>
                <a:gd name="T11" fmla="*/ 107 h 107"/>
                <a:gd name="T12" fmla="*/ 59 w 227"/>
                <a:gd name="T13" fmla="*/ 107 h 107"/>
                <a:gd name="T14" fmla="*/ 61 w 227"/>
                <a:gd name="T15" fmla="*/ 107 h 107"/>
                <a:gd name="T16" fmla="*/ 225 w 227"/>
                <a:gd name="T17" fmla="*/ 32 h 107"/>
                <a:gd name="T18" fmla="*/ 227 w 227"/>
                <a:gd name="T19" fmla="*/ 2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07">
                  <a:moveTo>
                    <a:pt x="227" y="29"/>
                  </a:moveTo>
                  <a:cubicBezTo>
                    <a:pt x="227" y="27"/>
                    <a:pt x="226" y="26"/>
                    <a:pt x="225" y="26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7" y="0"/>
                    <a:pt x="166" y="0"/>
                    <a:pt x="165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9" y="107"/>
                    <a:pt x="59" y="107"/>
                  </a:cubicBezTo>
                  <a:cubicBezTo>
                    <a:pt x="60" y="107"/>
                    <a:pt x="60" y="107"/>
                    <a:pt x="61" y="107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6" y="31"/>
                    <a:pt x="227" y="30"/>
                    <a:pt x="22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5103716" y="3608635"/>
            <a:ext cx="3696932" cy="49244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ES" sz="1300" dirty="0">
                <a:solidFill>
                  <a:schemeClr val="accent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27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5103716" y="3255245"/>
            <a:ext cx="344934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pc="100" dirty="0" err="1" smtClean="0">
                <a:solidFill>
                  <a:schemeClr val="accent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accent1">
                  <a:lumMod val="7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36" name="Grupo 35"/>
          <p:cNvGrpSpPr/>
          <p:nvPr/>
        </p:nvGrpSpPr>
        <p:grpSpPr>
          <a:xfrm>
            <a:off x="3468481" y="4473890"/>
            <a:ext cx="1374345" cy="963889"/>
            <a:chOff x="1898650" y="4697413"/>
            <a:chExt cx="2243138" cy="1573212"/>
          </a:xfrm>
          <a:solidFill>
            <a:schemeClr val="accent4"/>
          </a:solidFill>
        </p:grpSpPr>
        <p:sp>
          <p:nvSpPr>
            <p:cNvPr id="31" name="Freeform 20"/>
            <p:cNvSpPr>
              <a:spLocks/>
            </p:cNvSpPr>
            <p:nvPr/>
          </p:nvSpPr>
          <p:spPr bwMode="auto">
            <a:xfrm>
              <a:off x="1898650" y="5873750"/>
              <a:ext cx="469900" cy="160337"/>
            </a:xfrm>
            <a:custGeom>
              <a:avLst/>
              <a:gdLst>
                <a:gd name="T0" fmla="*/ 0 w 155"/>
                <a:gd name="T1" fmla="*/ 7 h 53"/>
                <a:gd name="T2" fmla="*/ 13 w 155"/>
                <a:gd name="T3" fmla="*/ 0 h 53"/>
                <a:gd name="T4" fmla="*/ 153 w 155"/>
                <a:gd name="T5" fmla="*/ 0 h 53"/>
                <a:gd name="T6" fmla="*/ 155 w 155"/>
                <a:gd name="T7" fmla="*/ 0 h 53"/>
                <a:gd name="T8" fmla="*/ 138 w 155"/>
                <a:gd name="T9" fmla="*/ 24 h 53"/>
                <a:gd name="T10" fmla="*/ 127 w 155"/>
                <a:gd name="T11" fmla="*/ 53 h 53"/>
                <a:gd name="T12" fmla="*/ 89 w 155"/>
                <a:gd name="T13" fmla="*/ 53 h 53"/>
                <a:gd name="T14" fmla="*/ 15 w 155"/>
                <a:gd name="T15" fmla="*/ 53 h 53"/>
                <a:gd name="T16" fmla="*/ 0 w 155"/>
                <a:gd name="T17" fmla="*/ 46 h 53"/>
                <a:gd name="T18" fmla="*/ 0 w 155"/>
                <a:gd name="T19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53">
                  <a:moveTo>
                    <a:pt x="0" y="7"/>
                  </a:moveTo>
                  <a:cubicBezTo>
                    <a:pt x="3" y="2"/>
                    <a:pt x="7" y="0"/>
                    <a:pt x="13" y="0"/>
                  </a:cubicBezTo>
                  <a:cubicBezTo>
                    <a:pt x="59" y="0"/>
                    <a:pt x="106" y="0"/>
                    <a:pt x="153" y="0"/>
                  </a:cubicBezTo>
                  <a:cubicBezTo>
                    <a:pt x="154" y="0"/>
                    <a:pt x="154" y="0"/>
                    <a:pt x="155" y="0"/>
                  </a:cubicBezTo>
                  <a:cubicBezTo>
                    <a:pt x="149" y="8"/>
                    <a:pt x="143" y="16"/>
                    <a:pt x="138" y="24"/>
                  </a:cubicBezTo>
                  <a:cubicBezTo>
                    <a:pt x="133" y="33"/>
                    <a:pt x="131" y="43"/>
                    <a:pt x="127" y="53"/>
                  </a:cubicBezTo>
                  <a:cubicBezTo>
                    <a:pt x="115" y="53"/>
                    <a:pt x="102" y="53"/>
                    <a:pt x="89" y="53"/>
                  </a:cubicBezTo>
                  <a:cubicBezTo>
                    <a:pt x="64" y="53"/>
                    <a:pt x="40" y="53"/>
                    <a:pt x="15" y="53"/>
                  </a:cubicBezTo>
                  <a:cubicBezTo>
                    <a:pt x="9" y="53"/>
                    <a:pt x="3" y="52"/>
                    <a:pt x="0" y="46"/>
                  </a:cubicBezTo>
                  <a:cubicBezTo>
                    <a:pt x="0" y="33"/>
                    <a:pt x="0" y="20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1"/>
            <p:cNvSpPr>
              <a:spLocks/>
            </p:cNvSpPr>
            <p:nvPr/>
          </p:nvSpPr>
          <p:spPr bwMode="auto">
            <a:xfrm>
              <a:off x="1978025" y="4697413"/>
              <a:ext cx="1144588" cy="1079500"/>
            </a:xfrm>
            <a:custGeom>
              <a:avLst/>
              <a:gdLst>
                <a:gd name="T0" fmla="*/ 189 w 377"/>
                <a:gd name="T1" fmla="*/ 356 h 356"/>
                <a:gd name="T2" fmla="*/ 15 w 377"/>
                <a:gd name="T3" fmla="*/ 356 h 356"/>
                <a:gd name="T4" fmla="*/ 0 w 377"/>
                <a:gd name="T5" fmla="*/ 341 h 356"/>
                <a:gd name="T6" fmla="*/ 0 w 377"/>
                <a:gd name="T7" fmla="*/ 35 h 356"/>
                <a:gd name="T8" fmla="*/ 35 w 377"/>
                <a:gd name="T9" fmla="*/ 0 h 356"/>
                <a:gd name="T10" fmla="*/ 341 w 377"/>
                <a:gd name="T11" fmla="*/ 0 h 356"/>
                <a:gd name="T12" fmla="*/ 377 w 377"/>
                <a:gd name="T13" fmla="*/ 35 h 356"/>
                <a:gd name="T14" fmla="*/ 377 w 377"/>
                <a:gd name="T15" fmla="*/ 341 h 356"/>
                <a:gd name="T16" fmla="*/ 362 w 377"/>
                <a:gd name="T17" fmla="*/ 356 h 356"/>
                <a:gd name="T18" fmla="*/ 189 w 377"/>
                <a:gd name="T1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7" h="356">
                  <a:moveTo>
                    <a:pt x="189" y="356"/>
                  </a:moveTo>
                  <a:cubicBezTo>
                    <a:pt x="131" y="356"/>
                    <a:pt x="73" y="356"/>
                    <a:pt x="15" y="356"/>
                  </a:cubicBezTo>
                  <a:cubicBezTo>
                    <a:pt x="3" y="356"/>
                    <a:pt x="0" y="353"/>
                    <a:pt x="0" y="341"/>
                  </a:cubicBezTo>
                  <a:cubicBezTo>
                    <a:pt x="0" y="239"/>
                    <a:pt x="0" y="137"/>
                    <a:pt x="0" y="35"/>
                  </a:cubicBezTo>
                  <a:cubicBezTo>
                    <a:pt x="0" y="12"/>
                    <a:pt x="12" y="0"/>
                    <a:pt x="35" y="0"/>
                  </a:cubicBezTo>
                  <a:cubicBezTo>
                    <a:pt x="137" y="0"/>
                    <a:pt x="239" y="0"/>
                    <a:pt x="341" y="0"/>
                  </a:cubicBezTo>
                  <a:cubicBezTo>
                    <a:pt x="364" y="0"/>
                    <a:pt x="377" y="12"/>
                    <a:pt x="377" y="35"/>
                  </a:cubicBezTo>
                  <a:cubicBezTo>
                    <a:pt x="377" y="137"/>
                    <a:pt x="377" y="239"/>
                    <a:pt x="377" y="341"/>
                  </a:cubicBezTo>
                  <a:cubicBezTo>
                    <a:pt x="377" y="353"/>
                    <a:pt x="374" y="356"/>
                    <a:pt x="362" y="356"/>
                  </a:cubicBezTo>
                  <a:cubicBezTo>
                    <a:pt x="304" y="356"/>
                    <a:pt x="246" y="356"/>
                    <a:pt x="189" y="3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2"/>
            <p:cNvSpPr>
              <a:spLocks noEditPoints="1"/>
            </p:cNvSpPr>
            <p:nvPr/>
          </p:nvSpPr>
          <p:spPr bwMode="auto">
            <a:xfrm>
              <a:off x="2720975" y="4894263"/>
              <a:ext cx="1420813" cy="1139825"/>
            </a:xfrm>
            <a:custGeom>
              <a:avLst/>
              <a:gdLst>
                <a:gd name="T0" fmla="*/ 432 w 468"/>
                <a:gd name="T1" fmla="*/ 323 h 376"/>
                <a:gd name="T2" fmla="*/ 455 w 468"/>
                <a:gd name="T3" fmla="*/ 323 h 376"/>
                <a:gd name="T4" fmla="*/ 468 w 468"/>
                <a:gd name="T5" fmla="*/ 335 h 376"/>
                <a:gd name="T6" fmla="*/ 468 w 468"/>
                <a:gd name="T7" fmla="*/ 364 h 376"/>
                <a:gd name="T8" fmla="*/ 456 w 468"/>
                <a:gd name="T9" fmla="*/ 376 h 376"/>
                <a:gd name="T10" fmla="*/ 376 w 468"/>
                <a:gd name="T11" fmla="*/ 376 h 376"/>
                <a:gd name="T12" fmla="*/ 370 w 468"/>
                <a:gd name="T13" fmla="*/ 370 h 376"/>
                <a:gd name="T14" fmla="*/ 334 w 468"/>
                <a:gd name="T15" fmla="*/ 316 h 376"/>
                <a:gd name="T16" fmla="*/ 227 w 468"/>
                <a:gd name="T17" fmla="*/ 326 h 376"/>
                <a:gd name="T18" fmla="*/ 202 w 468"/>
                <a:gd name="T19" fmla="*/ 370 h 376"/>
                <a:gd name="T20" fmla="*/ 201 w 468"/>
                <a:gd name="T21" fmla="*/ 375 h 376"/>
                <a:gd name="T22" fmla="*/ 200 w 468"/>
                <a:gd name="T23" fmla="*/ 376 h 376"/>
                <a:gd name="T24" fmla="*/ 194 w 468"/>
                <a:gd name="T25" fmla="*/ 376 h 376"/>
                <a:gd name="T26" fmla="*/ 35 w 468"/>
                <a:gd name="T27" fmla="*/ 376 h 376"/>
                <a:gd name="T28" fmla="*/ 27 w 468"/>
                <a:gd name="T29" fmla="*/ 369 h 376"/>
                <a:gd name="T30" fmla="*/ 5 w 468"/>
                <a:gd name="T31" fmla="*/ 329 h 376"/>
                <a:gd name="T32" fmla="*/ 0 w 468"/>
                <a:gd name="T33" fmla="*/ 323 h 376"/>
                <a:gd name="T34" fmla="*/ 162 w 468"/>
                <a:gd name="T35" fmla="*/ 323 h 376"/>
                <a:gd name="T36" fmla="*/ 162 w 468"/>
                <a:gd name="T37" fmla="*/ 313 h 376"/>
                <a:gd name="T38" fmla="*/ 162 w 468"/>
                <a:gd name="T39" fmla="*/ 30 h 376"/>
                <a:gd name="T40" fmla="*/ 162 w 468"/>
                <a:gd name="T41" fmla="*/ 22 h 376"/>
                <a:gd name="T42" fmla="*/ 184 w 468"/>
                <a:gd name="T43" fmla="*/ 0 h 376"/>
                <a:gd name="T44" fmla="*/ 293 w 468"/>
                <a:gd name="T45" fmla="*/ 1 h 376"/>
                <a:gd name="T46" fmla="*/ 348 w 468"/>
                <a:gd name="T47" fmla="*/ 32 h 376"/>
                <a:gd name="T48" fmla="*/ 418 w 468"/>
                <a:gd name="T49" fmla="*/ 135 h 376"/>
                <a:gd name="T50" fmla="*/ 432 w 468"/>
                <a:gd name="T51" fmla="*/ 183 h 376"/>
                <a:gd name="T52" fmla="*/ 432 w 468"/>
                <a:gd name="T53" fmla="*/ 314 h 376"/>
                <a:gd name="T54" fmla="*/ 432 w 468"/>
                <a:gd name="T55" fmla="*/ 323 h 376"/>
                <a:gd name="T56" fmla="*/ 287 w 468"/>
                <a:gd name="T57" fmla="*/ 151 h 376"/>
                <a:gd name="T58" fmla="*/ 349 w 468"/>
                <a:gd name="T59" fmla="*/ 151 h 376"/>
                <a:gd name="T60" fmla="*/ 361 w 468"/>
                <a:gd name="T61" fmla="*/ 145 h 376"/>
                <a:gd name="T62" fmla="*/ 359 w 468"/>
                <a:gd name="T63" fmla="*/ 133 h 376"/>
                <a:gd name="T64" fmla="*/ 312 w 468"/>
                <a:gd name="T65" fmla="*/ 65 h 376"/>
                <a:gd name="T66" fmla="*/ 297 w 468"/>
                <a:gd name="T67" fmla="*/ 57 h 376"/>
                <a:gd name="T68" fmla="*/ 224 w 468"/>
                <a:gd name="T69" fmla="*/ 57 h 376"/>
                <a:gd name="T70" fmla="*/ 210 w 468"/>
                <a:gd name="T71" fmla="*/ 71 h 376"/>
                <a:gd name="T72" fmla="*/ 210 w 468"/>
                <a:gd name="T73" fmla="*/ 137 h 376"/>
                <a:gd name="T74" fmla="*/ 225 w 468"/>
                <a:gd name="T75" fmla="*/ 151 h 376"/>
                <a:gd name="T76" fmla="*/ 287 w 468"/>
                <a:gd name="T77" fmla="*/ 15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8" h="376">
                  <a:moveTo>
                    <a:pt x="432" y="323"/>
                  </a:moveTo>
                  <a:cubicBezTo>
                    <a:pt x="440" y="323"/>
                    <a:pt x="448" y="323"/>
                    <a:pt x="455" y="323"/>
                  </a:cubicBezTo>
                  <a:cubicBezTo>
                    <a:pt x="464" y="323"/>
                    <a:pt x="468" y="327"/>
                    <a:pt x="468" y="335"/>
                  </a:cubicBezTo>
                  <a:cubicBezTo>
                    <a:pt x="468" y="345"/>
                    <a:pt x="468" y="355"/>
                    <a:pt x="468" y="364"/>
                  </a:cubicBezTo>
                  <a:cubicBezTo>
                    <a:pt x="467" y="372"/>
                    <a:pt x="464" y="376"/>
                    <a:pt x="456" y="376"/>
                  </a:cubicBezTo>
                  <a:cubicBezTo>
                    <a:pt x="429" y="376"/>
                    <a:pt x="403" y="376"/>
                    <a:pt x="376" y="376"/>
                  </a:cubicBezTo>
                  <a:cubicBezTo>
                    <a:pt x="371" y="376"/>
                    <a:pt x="371" y="373"/>
                    <a:pt x="370" y="370"/>
                  </a:cubicBezTo>
                  <a:cubicBezTo>
                    <a:pt x="365" y="347"/>
                    <a:pt x="353" y="330"/>
                    <a:pt x="334" y="316"/>
                  </a:cubicBezTo>
                  <a:cubicBezTo>
                    <a:pt x="302" y="294"/>
                    <a:pt x="254" y="298"/>
                    <a:pt x="227" y="326"/>
                  </a:cubicBezTo>
                  <a:cubicBezTo>
                    <a:pt x="214" y="338"/>
                    <a:pt x="205" y="353"/>
                    <a:pt x="202" y="370"/>
                  </a:cubicBezTo>
                  <a:cubicBezTo>
                    <a:pt x="202" y="372"/>
                    <a:pt x="201" y="373"/>
                    <a:pt x="201" y="375"/>
                  </a:cubicBezTo>
                  <a:cubicBezTo>
                    <a:pt x="200" y="375"/>
                    <a:pt x="200" y="375"/>
                    <a:pt x="200" y="376"/>
                  </a:cubicBezTo>
                  <a:cubicBezTo>
                    <a:pt x="198" y="376"/>
                    <a:pt x="196" y="376"/>
                    <a:pt x="194" y="376"/>
                  </a:cubicBezTo>
                  <a:cubicBezTo>
                    <a:pt x="141" y="376"/>
                    <a:pt x="88" y="376"/>
                    <a:pt x="35" y="376"/>
                  </a:cubicBezTo>
                  <a:cubicBezTo>
                    <a:pt x="30" y="376"/>
                    <a:pt x="28" y="375"/>
                    <a:pt x="27" y="369"/>
                  </a:cubicBezTo>
                  <a:cubicBezTo>
                    <a:pt x="24" y="354"/>
                    <a:pt x="16" y="341"/>
                    <a:pt x="5" y="329"/>
                  </a:cubicBezTo>
                  <a:cubicBezTo>
                    <a:pt x="4" y="328"/>
                    <a:pt x="2" y="326"/>
                    <a:pt x="0" y="323"/>
                  </a:cubicBezTo>
                  <a:cubicBezTo>
                    <a:pt x="54" y="323"/>
                    <a:pt x="108" y="323"/>
                    <a:pt x="162" y="323"/>
                  </a:cubicBezTo>
                  <a:cubicBezTo>
                    <a:pt x="162" y="319"/>
                    <a:pt x="162" y="316"/>
                    <a:pt x="162" y="313"/>
                  </a:cubicBezTo>
                  <a:cubicBezTo>
                    <a:pt x="162" y="219"/>
                    <a:pt x="162" y="124"/>
                    <a:pt x="162" y="30"/>
                  </a:cubicBezTo>
                  <a:cubicBezTo>
                    <a:pt x="162" y="27"/>
                    <a:pt x="162" y="24"/>
                    <a:pt x="162" y="22"/>
                  </a:cubicBezTo>
                  <a:cubicBezTo>
                    <a:pt x="163" y="9"/>
                    <a:pt x="171" y="0"/>
                    <a:pt x="184" y="0"/>
                  </a:cubicBezTo>
                  <a:cubicBezTo>
                    <a:pt x="220" y="0"/>
                    <a:pt x="257" y="0"/>
                    <a:pt x="293" y="1"/>
                  </a:cubicBezTo>
                  <a:cubicBezTo>
                    <a:pt x="316" y="2"/>
                    <a:pt x="335" y="13"/>
                    <a:pt x="348" y="32"/>
                  </a:cubicBezTo>
                  <a:cubicBezTo>
                    <a:pt x="372" y="66"/>
                    <a:pt x="395" y="100"/>
                    <a:pt x="418" y="135"/>
                  </a:cubicBezTo>
                  <a:cubicBezTo>
                    <a:pt x="428" y="149"/>
                    <a:pt x="432" y="166"/>
                    <a:pt x="432" y="183"/>
                  </a:cubicBezTo>
                  <a:cubicBezTo>
                    <a:pt x="432" y="227"/>
                    <a:pt x="432" y="271"/>
                    <a:pt x="432" y="314"/>
                  </a:cubicBezTo>
                  <a:cubicBezTo>
                    <a:pt x="432" y="317"/>
                    <a:pt x="432" y="320"/>
                    <a:pt x="432" y="323"/>
                  </a:cubicBezTo>
                  <a:close/>
                  <a:moveTo>
                    <a:pt x="287" y="151"/>
                  </a:moveTo>
                  <a:cubicBezTo>
                    <a:pt x="308" y="151"/>
                    <a:pt x="328" y="151"/>
                    <a:pt x="349" y="151"/>
                  </a:cubicBezTo>
                  <a:cubicBezTo>
                    <a:pt x="355" y="151"/>
                    <a:pt x="360" y="151"/>
                    <a:pt x="361" y="145"/>
                  </a:cubicBezTo>
                  <a:cubicBezTo>
                    <a:pt x="362" y="142"/>
                    <a:pt x="361" y="136"/>
                    <a:pt x="359" y="133"/>
                  </a:cubicBezTo>
                  <a:cubicBezTo>
                    <a:pt x="344" y="110"/>
                    <a:pt x="327" y="88"/>
                    <a:pt x="312" y="65"/>
                  </a:cubicBezTo>
                  <a:cubicBezTo>
                    <a:pt x="308" y="60"/>
                    <a:pt x="303" y="57"/>
                    <a:pt x="297" y="57"/>
                  </a:cubicBezTo>
                  <a:cubicBezTo>
                    <a:pt x="273" y="57"/>
                    <a:pt x="248" y="57"/>
                    <a:pt x="224" y="57"/>
                  </a:cubicBezTo>
                  <a:cubicBezTo>
                    <a:pt x="214" y="57"/>
                    <a:pt x="210" y="61"/>
                    <a:pt x="210" y="71"/>
                  </a:cubicBezTo>
                  <a:cubicBezTo>
                    <a:pt x="210" y="93"/>
                    <a:pt x="210" y="115"/>
                    <a:pt x="210" y="137"/>
                  </a:cubicBezTo>
                  <a:cubicBezTo>
                    <a:pt x="210" y="148"/>
                    <a:pt x="214" y="151"/>
                    <a:pt x="225" y="151"/>
                  </a:cubicBezTo>
                  <a:cubicBezTo>
                    <a:pt x="245" y="151"/>
                    <a:pt x="266" y="151"/>
                    <a:pt x="287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3"/>
            <p:cNvSpPr>
              <a:spLocks noEditPoints="1"/>
            </p:cNvSpPr>
            <p:nvPr/>
          </p:nvSpPr>
          <p:spPr bwMode="auto">
            <a:xfrm>
              <a:off x="23479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1 w 132"/>
                <a:gd name="T3" fmla="*/ 65 h 131"/>
                <a:gd name="T4" fmla="*/ 66 w 132"/>
                <a:gd name="T5" fmla="*/ 131 h 131"/>
                <a:gd name="T6" fmla="*/ 0 w 132"/>
                <a:gd name="T7" fmla="*/ 66 h 131"/>
                <a:gd name="T8" fmla="*/ 66 w 132"/>
                <a:gd name="T9" fmla="*/ 0 h 131"/>
                <a:gd name="T10" fmla="*/ 33 w 132"/>
                <a:gd name="T11" fmla="*/ 66 h 131"/>
                <a:gd name="T12" fmla="*/ 66 w 132"/>
                <a:gd name="T13" fmla="*/ 98 h 131"/>
                <a:gd name="T14" fmla="*/ 99 w 132"/>
                <a:gd name="T15" fmla="*/ 66 h 131"/>
                <a:gd name="T16" fmla="*/ 65 w 132"/>
                <a:gd name="T17" fmla="*/ 33 h 131"/>
                <a:gd name="T18" fmla="*/ 33 w 132"/>
                <a:gd name="T19" fmla="*/ 6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1" y="0"/>
                    <a:pt x="131" y="30"/>
                    <a:pt x="131" y="65"/>
                  </a:cubicBezTo>
                  <a:cubicBezTo>
                    <a:pt x="132" y="101"/>
                    <a:pt x="101" y="131"/>
                    <a:pt x="66" y="131"/>
                  </a:cubicBezTo>
                  <a:cubicBezTo>
                    <a:pt x="30" y="131"/>
                    <a:pt x="1" y="102"/>
                    <a:pt x="0" y="66"/>
                  </a:cubicBezTo>
                  <a:cubicBezTo>
                    <a:pt x="0" y="30"/>
                    <a:pt x="29" y="0"/>
                    <a:pt x="66" y="0"/>
                  </a:cubicBezTo>
                  <a:close/>
                  <a:moveTo>
                    <a:pt x="33" y="66"/>
                  </a:moveTo>
                  <a:cubicBezTo>
                    <a:pt x="33" y="84"/>
                    <a:pt x="48" y="98"/>
                    <a:pt x="66" y="98"/>
                  </a:cubicBezTo>
                  <a:cubicBezTo>
                    <a:pt x="84" y="98"/>
                    <a:pt x="98" y="84"/>
                    <a:pt x="99" y="66"/>
                  </a:cubicBezTo>
                  <a:cubicBezTo>
                    <a:pt x="99" y="47"/>
                    <a:pt x="84" y="33"/>
                    <a:pt x="65" y="33"/>
                  </a:cubicBezTo>
                  <a:cubicBezTo>
                    <a:pt x="47" y="33"/>
                    <a:pt x="33" y="48"/>
                    <a:pt x="3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4"/>
            <p:cNvSpPr>
              <a:spLocks noEditPoints="1"/>
            </p:cNvSpPr>
            <p:nvPr/>
          </p:nvSpPr>
          <p:spPr bwMode="auto">
            <a:xfrm>
              <a:off x="33893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2 w 132"/>
                <a:gd name="T3" fmla="*/ 66 h 131"/>
                <a:gd name="T4" fmla="*/ 66 w 132"/>
                <a:gd name="T5" fmla="*/ 131 h 131"/>
                <a:gd name="T6" fmla="*/ 1 w 132"/>
                <a:gd name="T7" fmla="*/ 66 h 131"/>
                <a:gd name="T8" fmla="*/ 66 w 132"/>
                <a:gd name="T9" fmla="*/ 0 h 131"/>
                <a:gd name="T10" fmla="*/ 66 w 132"/>
                <a:gd name="T11" fmla="*/ 33 h 131"/>
                <a:gd name="T12" fmla="*/ 33 w 132"/>
                <a:gd name="T13" fmla="*/ 65 h 131"/>
                <a:gd name="T14" fmla="*/ 66 w 132"/>
                <a:gd name="T15" fmla="*/ 98 h 131"/>
                <a:gd name="T16" fmla="*/ 99 w 132"/>
                <a:gd name="T17" fmla="*/ 66 h 131"/>
                <a:gd name="T18" fmla="*/ 66 w 132"/>
                <a:gd name="T19" fmla="*/ 3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2" y="0"/>
                    <a:pt x="132" y="30"/>
                    <a:pt x="132" y="66"/>
                  </a:cubicBezTo>
                  <a:cubicBezTo>
                    <a:pt x="132" y="101"/>
                    <a:pt x="102" y="131"/>
                    <a:pt x="66" y="131"/>
                  </a:cubicBezTo>
                  <a:cubicBezTo>
                    <a:pt x="30" y="131"/>
                    <a:pt x="1" y="102"/>
                    <a:pt x="1" y="66"/>
                  </a:cubicBezTo>
                  <a:cubicBezTo>
                    <a:pt x="0" y="30"/>
                    <a:pt x="30" y="0"/>
                    <a:pt x="66" y="0"/>
                  </a:cubicBezTo>
                  <a:close/>
                  <a:moveTo>
                    <a:pt x="66" y="33"/>
                  </a:moveTo>
                  <a:cubicBezTo>
                    <a:pt x="48" y="33"/>
                    <a:pt x="34" y="47"/>
                    <a:pt x="33" y="65"/>
                  </a:cubicBezTo>
                  <a:cubicBezTo>
                    <a:pt x="33" y="83"/>
                    <a:pt x="48" y="98"/>
                    <a:pt x="66" y="98"/>
                  </a:cubicBezTo>
                  <a:cubicBezTo>
                    <a:pt x="84" y="98"/>
                    <a:pt x="99" y="84"/>
                    <a:pt x="99" y="66"/>
                  </a:cubicBezTo>
                  <a:cubicBezTo>
                    <a:pt x="99" y="48"/>
                    <a:pt x="84" y="33"/>
                    <a:pt x="66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4983047" y="4887184"/>
            <a:ext cx="3696932" cy="49244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ES" sz="1300" dirty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38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4983047" y="4533794"/>
            <a:ext cx="344934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pc="100" dirty="0" err="1" smtClean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accent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50" name="Grupo 49"/>
          <p:cNvGrpSpPr/>
          <p:nvPr/>
        </p:nvGrpSpPr>
        <p:grpSpPr>
          <a:xfrm>
            <a:off x="3391352" y="5827186"/>
            <a:ext cx="1611215" cy="824364"/>
            <a:chOff x="4383088" y="1719263"/>
            <a:chExt cx="2863850" cy="1465263"/>
          </a:xfrm>
          <a:solidFill>
            <a:schemeClr val="accent2"/>
          </a:solidFill>
        </p:grpSpPr>
        <p:sp>
          <p:nvSpPr>
            <p:cNvPr id="51" name="Freeform 22"/>
            <p:cNvSpPr>
              <a:spLocks/>
            </p:cNvSpPr>
            <p:nvPr/>
          </p:nvSpPr>
          <p:spPr bwMode="auto">
            <a:xfrm>
              <a:off x="4422775" y="2182813"/>
              <a:ext cx="736600" cy="1001713"/>
            </a:xfrm>
            <a:custGeom>
              <a:avLst/>
              <a:gdLst>
                <a:gd name="T0" fmla="*/ 67 w 72"/>
                <a:gd name="T1" fmla="*/ 0 h 97"/>
                <a:gd name="T2" fmla="*/ 0 w 72"/>
                <a:gd name="T3" fmla="*/ 0 h 97"/>
                <a:gd name="T4" fmla="*/ 0 w 72"/>
                <a:gd name="T5" fmla="*/ 97 h 97"/>
                <a:gd name="T6" fmla="*/ 29 w 72"/>
                <a:gd name="T7" fmla="*/ 97 h 97"/>
                <a:gd name="T8" fmla="*/ 29 w 72"/>
                <a:gd name="T9" fmla="*/ 55 h 97"/>
                <a:gd name="T10" fmla="*/ 44 w 72"/>
                <a:gd name="T11" fmla="*/ 55 h 97"/>
                <a:gd name="T12" fmla="*/ 44 w 72"/>
                <a:gd name="T13" fmla="*/ 97 h 97"/>
                <a:gd name="T14" fmla="*/ 72 w 72"/>
                <a:gd name="T15" fmla="*/ 97 h 97"/>
                <a:gd name="T16" fmla="*/ 72 w 72"/>
                <a:gd name="T17" fmla="*/ 6 h 97"/>
                <a:gd name="T18" fmla="*/ 68 w 72"/>
                <a:gd name="T19" fmla="*/ 0 h 97"/>
                <a:gd name="T20" fmla="*/ 67 w 72"/>
                <a:gd name="T2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97">
                  <a:moveTo>
                    <a:pt x="6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7" y="0"/>
                    <a:pt x="67" y="0"/>
                    <a:pt x="6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3"/>
            <p:cNvSpPr>
              <a:spLocks/>
            </p:cNvSpPr>
            <p:nvPr/>
          </p:nvSpPr>
          <p:spPr bwMode="auto">
            <a:xfrm>
              <a:off x="5948363" y="3111500"/>
              <a:ext cx="817563" cy="73025"/>
            </a:xfrm>
            <a:custGeom>
              <a:avLst/>
              <a:gdLst>
                <a:gd name="T0" fmla="*/ 425 w 515"/>
                <a:gd name="T1" fmla="*/ 7 h 46"/>
                <a:gd name="T2" fmla="*/ 393 w 515"/>
                <a:gd name="T3" fmla="*/ 0 h 46"/>
                <a:gd name="T4" fmla="*/ 0 w 515"/>
                <a:gd name="T5" fmla="*/ 0 h 46"/>
                <a:gd name="T6" fmla="*/ 0 w 515"/>
                <a:gd name="T7" fmla="*/ 46 h 46"/>
                <a:gd name="T8" fmla="*/ 515 w 515"/>
                <a:gd name="T9" fmla="*/ 46 h 46"/>
                <a:gd name="T10" fmla="*/ 515 w 515"/>
                <a:gd name="T11" fmla="*/ 20 h 46"/>
                <a:gd name="T12" fmla="*/ 464 w 515"/>
                <a:gd name="T13" fmla="*/ 13 h 46"/>
                <a:gd name="T14" fmla="*/ 425 w 515"/>
                <a:gd name="T15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5" h="46">
                  <a:moveTo>
                    <a:pt x="425" y="7"/>
                  </a:moveTo>
                  <a:lnTo>
                    <a:pt x="393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515" y="46"/>
                  </a:lnTo>
                  <a:lnTo>
                    <a:pt x="515" y="20"/>
                  </a:lnTo>
                  <a:lnTo>
                    <a:pt x="464" y="13"/>
                  </a:lnTo>
                  <a:lnTo>
                    <a:pt x="425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>
              <a:off x="5897563" y="2822575"/>
              <a:ext cx="6746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>
              <a:off x="5897563" y="2781300"/>
              <a:ext cx="674688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>
              <a:off x="5897563" y="2730500"/>
              <a:ext cx="6746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>
              <a:off x="5897563" y="2689225"/>
              <a:ext cx="6746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>
              <a:off x="5897563" y="2647950"/>
              <a:ext cx="674688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29"/>
            <p:cNvSpPr>
              <a:spLocks noChangeArrowheads="1"/>
            </p:cNvSpPr>
            <p:nvPr/>
          </p:nvSpPr>
          <p:spPr bwMode="auto">
            <a:xfrm>
              <a:off x="5897563" y="2595563"/>
              <a:ext cx="6746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30"/>
            <p:cNvSpPr>
              <a:spLocks noChangeArrowheads="1"/>
            </p:cNvSpPr>
            <p:nvPr/>
          </p:nvSpPr>
          <p:spPr bwMode="auto">
            <a:xfrm>
              <a:off x="5897563" y="2554288"/>
              <a:ext cx="6746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31"/>
            <p:cNvSpPr>
              <a:spLocks noEditPoints="1"/>
            </p:cNvSpPr>
            <p:nvPr/>
          </p:nvSpPr>
          <p:spPr bwMode="auto">
            <a:xfrm>
              <a:off x="4383088" y="1719263"/>
              <a:ext cx="2863850" cy="1465263"/>
            </a:xfrm>
            <a:custGeom>
              <a:avLst/>
              <a:gdLst>
                <a:gd name="T0" fmla="*/ 1695 w 1804"/>
                <a:gd name="T1" fmla="*/ 201 h 923"/>
                <a:gd name="T2" fmla="*/ 1695 w 1804"/>
                <a:gd name="T3" fmla="*/ 221 h 923"/>
                <a:gd name="T4" fmla="*/ 644 w 1804"/>
                <a:gd name="T5" fmla="*/ 201 h 923"/>
                <a:gd name="T6" fmla="*/ 612 w 1804"/>
                <a:gd name="T7" fmla="*/ 201 h 923"/>
                <a:gd name="T8" fmla="*/ 612 w 1804"/>
                <a:gd name="T9" fmla="*/ 162 h 923"/>
                <a:gd name="T10" fmla="*/ 612 w 1804"/>
                <a:gd name="T11" fmla="*/ 0 h 923"/>
                <a:gd name="T12" fmla="*/ 0 w 1804"/>
                <a:gd name="T13" fmla="*/ 247 h 923"/>
                <a:gd name="T14" fmla="*/ 464 w 1804"/>
                <a:gd name="T15" fmla="*/ 247 h 923"/>
                <a:gd name="T16" fmla="*/ 502 w 1804"/>
                <a:gd name="T17" fmla="*/ 247 h 923"/>
                <a:gd name="T18" fmla="*/ 528 w 1804"/>
                <a:gd name="T19" fmla="*/ 279 h 923"/>
                <a:gd name="T20" fmla="*/ 528 w 1804"/>
                <a:gd name="T21" fmla="*/ 923 h 923"/>
                <a:gd name="T22" fmla="*/ 954 w 1804"/>
                <a:gd name="T23" fmla="*/ 923 h 923"/>
                <a:gd name="T24" fmla="*/ 954 w 1804"/>
                <a:gd name="T25" fmla="*/ 747 h 923"/>
                <a:gd name="T26" fmla="*/ 1379 w 1804"/>
                <a:gd name="T27" fmla="*/ 747 h 923"/>
                <a:gd name="T28" fmla="*/ 1379 w 1804"/>
                <a:gd name="T29" fmla="*/ 858 h 923"/>
                <a:gd name="T30" fmla="*/ 1527 w 1804"/>
                <a:gd name="T31" fmla="*/ 884 h 923"/>
                <a:gd name="T32" fmla="*/ 1527 w 1804"/>
                <a:gd name="T33" fmla="*/ 923 h 923"/>
                <a:gd name="T34" fmla="*/ 1779 w 1804"/>
                <a:gd name="T35" fmla="*/ 923 h 923"/>
                <a:gd name="T36" fmla="*/ 1779 w 1804"/>
                <a:gd name="T37" fmla="*/ 279 h 923"/>
                <a:gd name="T38" fmla="*/ 1804 w 1804"/>
                <a:gd name="T39" fmla="*/ 292 h 923"/>
                <a:gd name="T40" fmla="*/ 1804 w 1804"/>
                <a:gd name="T41" fmla="*/ 247 h 923"/>
                <a:gd name="T42" fmla="*/ 1695 w 1804"/>
                <a:gd name="T43" fmla="*/ 201 h 923"/>
                <a:gd name="T44" fmla="*/ 1398 w 1804"/>
                <a:gd name="T45" fmla="*/ 728 h 923"/>
                <a:gd name="T46" fmla="*/ 1398 w 1804"/>
                <a:gd name="T47" fmla="*/ 728 h 923"/>
                <a:gd name="T48" fmla="*/ 934 w 1804"/>
                <a:gd name="T49" fmla="*/ 728 h 923"/>
                <a:gd name="T50" fmla="*/ 934 w 1804"/>
                <a:gd name="T51" fmla="*/ 728 h 923"/>
                <a:gd name="T52" fmla="*/ 934 w 1804"/>
                <a:gd name="T53" fmla="*/ 728 h 923"/>
                <a:gd name="T54" fmla="*/ 934 w 1804"/>
                <a:gd name="T55" fmla="*/ 513 h 923"/>
                <a:gd name="T56" fmla="*/ 934 w 1804"/>
                <a:gd name="T57" fmla="*/ 513 h 923"/>
                <a:gd name="T58" fmla="*/ 1398 w 1804"/>
                <a:gd name="T59" fmla="*/ 513 h 923"/>
                <a:gd name="T60" fmla="*/ 1398 w 1804"/>
                <a:gd name="T61" fmla="*/ 728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04" h="923">
                  <a:moveTo>
                    <a:pt x="1695" y="201"/>
                  </a:moveTo>
                  <a:lnTo>
                    <a:pt x="1695" y="221"/>
                  </a:lnTo>
                  <a:lnTo>
                    <a:pt x="644" y="201"/>
                  </a:lnTo>
                  <a:lnTo>
                    <a:pt x="612" y="201"/>
                  </a:lnTo>
                  <a:lnTo>
                    <a:pt x="612" y="162"/>
                  </a:lnTo>
                  <a:lnTo>
                    <a:pt x="612" y="0"/>
                  </a:lnTo>
                  <a:lnTo>
                    <a:pt x="0" y="247"/>
                  </a:lnTo>
                  <a:lnTo>
                    <a:pt x="464" y="247"/>
                  </a:lnTo>
                  <a:lnTo>
                    <a:pt x="502" y="247"/>
                  </a:lnTo>
                  <a:lnTo>
                    <a:pt x="528" y="279"/>
                  </a:lnTo>
                  <a:lnTo>
                    <a:pt x="528" y="923"/>
                  </a:lnTo>
                  <a:lnTo>
                    <a:pt x="954" y="923"/>
                  </a:lnTo>
                  <a:lnTo>
                    <a:pt x="954" y="747"/>
                  </a:lnTo>
                  <a:lnTo>
                    <a:pt x="1379" y="747"/>
                  </a:lnTo>
                  <a:lnTo>
                    <a:pt x="1379" y="858"/>
                  </a:lnTo>
                  <a:lnTo>
                    <a:pt x="1527" y="884"/>
                  </a:lnTo>
                  <a:lnTo>
                    <a:pt x="1527" y="923"/>
                  </a:lnTo>
                  <a:lnTo>
                    <a:pt x="1779" y="923"/>
                  </a:lnTo>
                  <a:lnTo>
                    <a:pt x="1779" y="279"/>
                  </a:lnTo>
                  <a:lnTo>
                    <a:pt x="1804" y="292"/>
                  </a:lnTo>
                  <a:lnTo>
                    <a:pt x="1804" y="247"/>
                  </a:lnTo>
                  <a:lnTo>
                    <a:pt x="1695" y="201"/>
                  </a:lnTo>
                  <a:close/>
                  <a:moveTo>
                    <a:pt x="1398" y="728"/>
                  </a:moveTo>
                  <a:lnTo>
                    <a:pt x="1398" y="728"/>
                  </a:lnTo>
                  <a:lnTo>
                    <a:pt x="934" y="728"/>
                  </a:lnTo>
                  <a:lnTo>
                    <a:pt x="934" y="728"/>
                  </a:lnTo>
                  <a:lnTo>
                    <a:pt x="934" y="728"/>
                  </a:lnTo>
                  <a:lnTo>
                    <a:pt x="934" y="513"/>
                  </a:lnTo>
                  <a:lnTo>
                    <a:pt x="934" y="513"/>
                  </a:lnTo>
                  <a:lnTo>
                    <a:pt x="1398" y="513"/>
                  </a:lnTo>
                  <a:lnTo>
                    <a:pt x="1398" y="7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2"/>
            <p:cNvSpPr>
              <a:spLocks/>
            </p:cNvSpPr>
            <p:nvPr/>
          </p:nvSpPr>
          <p:spPr bwMode="auto">
            <a:xfrm>
              <a:off x="5375275" y="1719263"/>
              <a:ext cx="1687513" cy="319088"/>
            </a:xfrm>
            <a:custGeom>
              <a:avLst/>
              <a:gdLst>
                <a:gd name="T0" fmla="*/ 0 w 1063"/>
                <a:gd name="T1" fmla="*/ 0 h 201"/>
                <a:gd name="T2" fmla="*/ 0 w 1063"/>
                <a:gd name="T3" fmla="*/ 175 h 201"/>
                <a:gd name="T4" fmla="*/ 1057 w 1063"/>
                <a:gd name="T5" fmla="*/ 201 h 201"/>
                <a:gd name="T6" fmla="*/ 1063 w 1063"/>
                <a:gd name="T7" fmla="*/ 26 h 201"/>
                <a:gd name="T8" fmla="*/ 0 w 1063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3" h="201">
                  <a:moveTo>
                    <a:pt x="0" y="0"/>
                  </a:moveTo>
                  <a:lnTo>
                    <a:pt x="0" y="175"/>
                  </a:lnTo>
                  <a:lnTo>
                    <a:pt x="1057" y="201"/>
                  </a:lnTo>
                  <a:lnTo>
                    <a:pt x="1063" y="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5056039" y="6244304"/>
            <a:ext cx="3696932" cy="49244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ES" sz="1300" dirty="0">
                <a:solidFill>
                  <a:schemeClr val="accent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63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5056039" y="5890914"/>
            <a:ext cx="344934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pc="100" dirty="0" err="1" smtClean="0">
                <a:solidFill>
                  <a:schemeClr val="accent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accent2">
                  <a:lumMod val="7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66" name="Conector recto de flecha 65"/>
          <p:cNvCxnSpPr/>
          <p:nvPr/>
        </p:nvCxnSpPr>
        <p:spPr>
          <a:xfrm>
            <a:off x="4102469" y="2620679"/>
            <a:ext cx="0" cy="25486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/>
          <p:nvPr/>
        </p:nvCxnSpPr>
        <p:spPr>
          <a:xfrm>
            <a:off x="4102469" y="4146830"/>
            <a:ext cx="0" cy="25486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/>
          <p:nvPr/>
        </p:nvCxnSpPr>
        <p:spPr>
          <a:xfrm>
            <a:off x="4102469" y="5437779"/>
            <a:ext cx="0" cy="254868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09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6;p17"/>
          <p:cNvSpPr txBox="1"/>
          <p:nvPr/>
        </p:nvSpPr>
        <p:spPr>
          <a:xfrm>
            <a:off x="2829221" y="459163"/>
            <a:ext cx="6533559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n-US" sz="3200" b="1" dirty="0" smtClean="0">
                <a:latin typeface="Montserrat"/>
                <a:sym typeface="Montserrat"/>
              </a:rPr>
              <a:t>LOG</a:t>
            </a:r>
            <a:r>
              <a:rPr lang="es-ES" sz="3200" b="1" dirty="0" smtClean="0">
                <a:latin typeface="Montserrat"/>
                <a:sym typeface="Montserrat"/>
              </a:rPr>
              <a:t>ÍSTICA</a:t>
            </a:r>
            <a:endParaRPr sz="3200" dirty="0"/>
          </a:p>
        </p:txBody>
      </p:sp>
      <p:sp>
        <p:nvSpPr>
          <p:cNvPr id="6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5274289" y="1904155"/>
            <a:ext cx="1837364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ES" sz="12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5274289" y="1557651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b="1" spc="100" dirty="0" smtClean="0">
                <a:solidFill>
                  <a:srgbClr val="66666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b="1" spc="100" dirty="0">
              <a:solidFill>
                <a:srgbClr val="66666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5036470" y="3609601"/>
            <a:ext cx="1837364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s-ES" sz="12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19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4962651" y="3263097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b="1" spc="100" dirty="0" smtClean="0">
                <a:solidFill>
                  <a:srgbClr val="66666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b="1" spc="100" dirty="0">
              <a:solidFill>
                <a:srgbClr val="66666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5164210" y="5417088"/>
            <a:ext cx="1837364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ES" sz="12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24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5164210" y="5070584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b="1" spc="100" dirty="0" smtClean="0">
                <a:solidFill>
                  <a:srgbClr val="66666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b="1" spc="100" dirty="0">
              <a:solidFill>
                <a:srgbClr val="66666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5038849" y="5199020"/>
            <a:ext cx="110079" cy="11007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ector recto 31"/>
          <p:cNvCxnSpPr/>
          <p:nvPr/>
        </p:nvCxnSpPr>
        <p:spPr>
          <a:xfrm>
            <a:off x="5013251" y="1460310"/>
            <a:ext cx="0" cy="1655869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5011177" y="3116179"/>
            <a:ext cx="2066215" cy="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7076124" y="3116179"/>
            <a:ext cx="0" cy="1676252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 flipH="1">
            <a:off x="4930338" y="4792431"/>
            <a:ext cx="2147055" cy="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4930338" y="4792431"/>
            <a:ext cx="0" cy="1776811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4930338" y="6569242"/>
            <a:ext cx="2621277" cy="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6873834" y="3394332"/>
            <a:ext cx="110079" cy="11007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7" name="Elipse 46"/>
          <p:cNvSpPr/>
          <p:nvPr/>
        </p:nvSpPr>
        <p:spPr>
          <a:xfrm>
            <a:off x="5164210" y="1701746"/>
            <a:ext cx="110079" cy="11007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8" name="Elipse 47"/>
          <p:cNvSpPr/>
          <p:nvPr/>
        </p:nvSpPr>
        <p:spPr>
          <a:xfrm>
            <a:off x="3430274" y="1503934"/>
            <a:ext cx="1391554" cy="139155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ipse 48"/>
          <p:cNvSpPr/>
          <p:nvPr/>
        </p:nvSpPr>
        <p:spPr>
          <a:xfrm>
            <a:off x="7210694" y="3230466"/>
            <a:ext cx="1391554" cy="1391554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ipse 49"/>
          <p:cNvSpPr/>
          <p:nvPr/>
        </p:nvSpPr>
        <p:spPr>
          <a:xfrm>
            <a:off x="3430274" y="4985059"/>
            <a:ext cx="1391554" cy="139155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upo 50"/>
          <p:cNvGrpSpPr/>
          <p:nvPr/>
        </p:nvGrpSpPr>
        <p:grpSpPr>
          <a:xfrm flipH="1">
            <a:off x="3747965" y="1771399"/>
            <a:ext cx="809237" cy="818382"/>
            <a:chOff x="-1504950" y="3086100"/>
            <a:chExt cx="1123950" cy="1136650"/>
          </a:xfrm>
          <a:solidFill>
            <a:schemeClr val="bg2"/>
          </a:solidFill>
        </p:grpSpPr>
        <p:sp>
          <p:nvSpPr>
            <p:cNvPr id="52" name="Freeform 13"/>
            <p:cNvSpPr>
              <a:spLocks/>
            </p:cNvSpPr>
            <p:nvPr/>
          </p:nvSpPr>
          <p:spPr bwMode="auto">
            <a:xfrm>
              <a:off x="-1452563" y="3086100"/>
              <a:ext cx="604838" cy="292100"/>
            </a:xfrm>
            <a:custGeom>
              <a:avLst/>
              <a:gdLst>
                <a:gd name="T0" fmla="*/ 2 w 199"/>
                <a:gd name="T1" fmla="*/ 80 h 96"/>
                <a:gd name="T2" fmla="*/ 36 w 199"/>
                <a:gd name="T3" fmla="*/ 96 h 96"/>
                <a:gd name="T4" fmla="*/ 197 w 199"/>
                <a:gd name="T5" fmla="*/ 19 h 96"/>
                <a:gd name="T6" fmla="*/ 199 w 199"/>
                <a:gd name="T7" fmla="*/ 16 h 96"/>
                <a:gd name="T8" fmla="*/ 197 w 199"/>
                <a:gd name="T9" fmla="*/ 13 h 96"/>
                <a:gd name="T10" fmla="*/ 169 w 199"/>
                <a:gd name="T11" fmla="*/ 1 h 96"/>
                <a:gd name="T12" fmla="*/ 166 w 199"/>
                <a:gd name="T13" fmla="*/ 1 h 96"/>
                <a:gd name="T14" fmla="*/ 2 w 199"/>
                <a:gd name="T15" fmla="*/ 74 h 96"/>
                <a:gd name="T16" fmla="*/ 0 w 199"/>
                <a:gd name="T17" fmla="*/ 77 h 96"/>
                <a:gd name="T18" fmla="*/ 2 w 199"/>
                <a:gd name="T19" fmla="*/ 8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96">
                  <a:moveTo>
                    <a:pt x="2" y="80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8" y="19"/>
                    <a:pt x="199" y="18"/>
                    <a:pt x="199" y="16"/>
                  </a:cubicBezTo>
                  <a:cubicBezTo>
                    <a:pt x="199" y="15"/>
                    <a:pt x="198" y="14"/>
                    <a:pt x="197" y="13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168" y="0"/>
                    <a:pt x="167" y="0"/>
                    <a:pt x="166" y="1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0" y="74"/>
                    <a:pt x="0" y="75"/>
                    <a:pt x="0" y="77"/>
                  </a:cubicBezTo>
                  <a:cubicBezTo>
                    <a:pt x="0" y="78"/>
                    <a:pt x="0" y="79"/>
                    <a:pt x="2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4"/>
            <p:cNvSpPr>
              <a:spLocks/>
            </p:cNvSpPr>
            <p:nvPr/>
          </p:nvSpPr>
          <p:spPr bwMode="auto">
            <a:xfrm>
              <a:off x="-1504950" y="3362325"/>
              <a:ext cx="536575" cy="860425"/>
            </a:xfrm>
            <a:custGeom>
              <a:avLst/>
              <a:gdLst>
                <a:gd name="T0" fmla="*/ 174 w 176"/>
                <a:gd name="T1" fmla="*/ 78 h 283"/>
                <a:gd name="T2" fmla="*/ 112 w 176"/>
                <a:gd name="T3" fmla="*/ 49 h 283"/>
                <a:gd name="T4" fmla="*/ 112 w 176"/>
                <a:gd name="T5" fmla="*/ 136 h 283"/>
                <a:gd name="T6" fmla="*/ 111 w 176"/>
                <a:gd name="T7" fmla="*/ 138 h 283"/>
                <a:gd name="T8" fmla="*/ 110 w 176"/>
                <a:gd name="T9" fmla="*/ 139 h 283"/>
                <a:gd name="T10" fmla="*/ 109 w 176"/>
                <a:gd name="T11" fmla="*/ 139 h 283"/>
                <a:gd name="T12" fmla="*/ 44 w 176"/>
                <a:gd name="T13" fmla="*/ 108 h 283"/>
                <a:gd name="T14" fmla="*/ 42 w 176"/>
                <a:gd name="T15" fmla="*/ 105 h 283"/>
                <a:gd name="T16" fmla="*/ 42 w 176"/>
                <a:gd name="T17" fmla="*/ 18 h 283"/>
                <a:gd name="T18" fmla="*/ 4 w 176"/>
                <a:gd name="T19" fmla="*/ 0 h 283"/>
                <a:gd name="T20" fmla="*/ 1 w 176"/>
                <a:gd name="T21" fmla="*/ 0 h 283"/>
                <a:gd name="T22" fmla="*/ 0 w 176"/>
                <a:gd name="T23" fmla="*/ 3 h 283"/>
                <a:gd name="T24" fmla="*/ 0 w 176"/>
                <a:gd name="T25" fmla="*/ 202 h 283"/>
                <a:gd name="T26" fmla="*/ 1 w 176"/>
                <a:gd name="T27" fmla="*/ 205 h 283"/>
                <a:gd name="T28" fmla="*/ 171 w 176"/>
                <a:gd name="T29" fmla="*/ 282 h 283"/>
                <a:gd name="T30" fmla="*/ 173 w 176"/>
                <a:gd name="T31" fmla="*/ 283 h 283"/>
                <a:gd name="T32" fmla="*/ 175 w 176"/>
                <a:gd name="T33" fmla="*/ 282 h 283"/>
                <a:gd name="T34" fmla="*/ 176 w 176"/>
                <a:gd name="T35" fmla="*/ 279 h 283"/>
                <a:gd name="T36" fmla="*/ 176 w 176"/>
                <a:gd name="T37" fmla="*/ 81 h 283"/>
                <a:gd name="T38" fmla="*/ 174 w 176"/>
                <a:gd name="T39" fmla="*/ 7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283">
                  <a:moveTo>
                    <a:pt x="174" y="78"/>
                  </a:moveTo>
                  <a:cubicBezTo>
                    <a:pt x="112" y="49"/>
                    <a:pt x="112" y="49"/>
                    <a:pt x="112" y="49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12" y="137"/>
                    <a:pt x="112" y="138"/>
                    <a:pt x="111" y="138"/>
                  </a:cubicBezTo>
                  <a:cubicBezTo>
                    <a:pt x="111" y="139"/>
                    <a:pt x="111" y="139"/>
                    <a:pt x="110" y="139"/>
                  </a:cubicBezTo>
                  <a:cubicBezTo>
                    <a:pt x="110" y="139"/>
                    <a:pt x="109" y="139"/>
                    <a:pt x="109" y="139"/>
                  </a:cubicBezTo>
                  <a:cubicBezTo>
                    <a:pt x="44" y="108"/>
                    <a:pt x="44" y="108"/>
                    <a:pt x="44" y="108"/>
                  </a:cubicBezTo>
                  <a:cubicBezTo>
                    <a:pt x="43" y="107"/>
                    <a:pt x="42" y="106"/>
                    <a:pt x="42" y="105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3"/>
                    <a:pt x="0" y="204"/>
                    <a:pt x="1" y="205"/>
                  </a:cubicBezTo>
                  <a:cubicBezTo>
                    <a:pt x="171" y="282"/>
                    <a:pt x="171" y="282"/>
                    <a:pt x="171" y="282"/>
                  </a:cubicBezTo>
                  <a:cubicBezTo>
                    <a:pt x="172" y="282"/>
                    <a:pt x="172" y="283"/>
                    <a:pt x="173" y="283"/>
                  </a:cubicBezTo>
                  <a:cubicBezTo>
                    <a:pt x="173" y="283"/>
                    <a:pt x="174" y="282"/>
                    <a:pt x="175" y="282"/>
                  </a:cubicBezTo>
                  <a:cubicBezTo>
                    <a:pt x="176" y="281"/>
                    <a:pt x="176" y="280"/>
                    <a:pt x="176" y="279"/>
                  </a:cubicBezTo>
                  <a:cubicBezTo>
                    <a:pt x="176" y="81"/>
                    <a:pt x="176" y="81"/>
                    <a:pt x="176" y="81"/>
                  </a:cubicBezTo>
                  <a:cubicBezTo>
                    <a:pt x="176" y="80"/>
                    <a:pt x="175" y="78"/>
                    <a:pt x="17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"/>
            <p:cNvSpPr>
              <a:spLocks/>
            </p:cNvSpPr>
            <p:nvPr/>
          </p:nvSpPr>
          <p:spPr bwMode="auto">
            <a:xfrm>
              <a:off x="-917575" y="3362325"/>
              <a:ext cx="536575" cy="860425"/>
            </a:xfrm>
            <a:custGeom>
              <a:avLst/>
              <a:gdLst>
                <a:gd name="T0" fmla="*/ 175 w 176"/>
                <a:gd name="T1" fmla="*/ 0 h 283"/>
                <a:gd name="T2" fmla="*/ 171 w 176"/>
                <a:gd name="T3" fmla="*/ 0 h 283"/>
                <a:gd name="T4" fmla="*/ 1 w 176"/>
                <a:gd name="T5" fmla="*/ 78 h 283"/>
                <a:gd name="T6" fmla="*/ 0 w 176"/>
                <a:gd name="T7" fmla="*/ 81 h 283"/>
                <a:gd name="T8" fmla="*/ 0 w 176"/>
                <a:gd name="T9" fmla="*/ 279 h 283"/>
                <a:gd name="T10" fmla="*/ 1 w 176"/>
                <a:gd name="T11" fmla="*/ 282 h 283"/>
                <a:gd name="T12" fmla="*/ 3 w 176"/>
                <a:gd name="T13" fmla="*/ 283 h 283"/>
                <a:gd name="T14" fmla="*/ 4 w 176"/>
                <a:gd name="T15" fmla="*/ 282 h 283"/>
                <a:gd name="T16" fmla="*/ 174 w 176"/>
                <a:gd name="T17" fmla="*/ 205 h 283"/>
                <a:gd name="T18" fmla="*/ 176 w 176"/>
                <a:gd name="T19" fmla="*/ 202 h 283"/>
                <a:gd name="T20" fmla="*/ 176 w 176"/>
                <a:gd name="T21" fmla="*/ 3 h 283"/>
                <a:gd name="T22" fmla="*/ 175 w 176"/>
                <a:gd name="T23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6" h="283">
                  <a:moveTo>
                    <a:pt x="175" y="0"/>
                  </a:moveTo>
                  <a:cubicBezTo>
                    <a:pt x="174" y="0"/>
                    <a:pt x="172" y="0"/>
                    <a:pt x="171" y="0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0" y="78"/>
                    <a:pt x="0" y="80"/>
                    <a:pt x="0" y="81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0"/>
                    <a:pt x="0" y="281"/>
                    <a:pt x="1" y="282"/>
                  </a:cubicBezTo>
                  <a:cubicBezTo>
                    <a:pt x="2" y="282"/>
                    <a:pt x="2" y="283"/>
                    <a:pt x="3" y="283"/>
                  </a:cubicBezTo>
                  <a:cubicBezTo>
                    <a:pt x="3" y="283"/>
                    <a:pt x="4" y="282"/>
                    <a:pt x="4" y="282"/>
                  </a:cubicBezTo>
                  <a:cubicBezTo>
                    <a:pt x="174" y="205"/>
                    <a:pt x="174" y="205"/>
                    <a:pt x="174" y="205"/>
                  </a:cubicBezTo>
                  <a:cubicBezTo>
                    <a:pt x="175" y="204"/>
                    <a:pt x="176" y="203"/>
                    <a:pt x="176" y="202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2"/>
                    <a:pt x="176" y="1"/>
                    <a:pt x="1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6"/>
            <p:cNvSpPr>
              <a:spLocks/>
            </p:cNvSpPr>
            <p:nvPr/>
          </p:nvSpPr>
          <p:spPr bwMode="auto">
            <a:xfrm>
              <a:off x="-1123950" y="3232150"/>
              <a:ext cx="690563" cy="325438"/>
            </a:xfrm>
            <a:custGeom>
              <a:avLst/>
              <a:gdLst>
                <a:gd name="T0" fmla="*/ 227 w 227"/>
                <a:gd name="T1" fmla="*/ 29 h 107"/>
                <a:gd name="T2" fmla="*/ 225 w 227"/>
                <a:gd name="T3" fmla="*/ 26 h 107"/>
                <a:gd name="T4" fmla="*/ 168 w 227"/>
                <a:gd name="T5" fmla="*/ 0 h 107"/>
                <a:gd name="T6" fmla="*/ 165 w 227"/>
                <a:gd name="T7" fmla="*/ 0 h 107"/>
                <a:gd name="T8" fmla="*/ 0 w 227"/>
                <a:gd name="T9" fmla="*/ 79 h 107"/>
                <a:gd name="T10" fmla="*/ 58 w 227"/>
                <a:gd name="T11" fmla="*/ 107 h 107"/>
                <a:gd name="T12" fmla="*/ 59 w 227"/>
                <a:gd name="T13" fmla="*/ 107 h 107"/>
                <a:gd name="T14" fmla="*/ 61 w 227"/>
                <a:gd name="T15" fmla="*/ 107 h 107"/>
                <a:gd name="T16" fmla="*/ 225 w 227"/>
                <a:gd name="T17" fmla="*/ 32 h 107"/>
                <a:gd name="T18" fmla="*/ 227 w 227"/>
                <a:gd name="T19" fmla="*/ 2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07">
                  <a:moveTo>
                    <a:pt x="227" y="29"/>
                  </a:moveTo>
                  <a:cubicBezTo>
                    <a:pt x="227" y="27"/>
                    <a:pt x="226" y="26"/>
                    <a:pt x="225" y="26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7" y="0"/>
                    <a:pt x="166" y="0"/>
                    <a:pt x="165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9" y="107"/>
                    <a:pt x="59" y="107"/>
                  </a:cubicBezTo>
                  <a:cubicBezTo>
                    <a:pt x="60" y="107"/>
                    <a:pt x="60" y="107"/>
                    <a:pt x="61" y="107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6" y="31"/>
                    <a:pt x="227" y="30"/>
                    <a:pt x="22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upo 55"/>
          <p:cNvGrpSpPr/>
          <p:nvPr/>
        </p:nvGrpSpPr>
        <p:grpSpPr>
          <a:xfrm>
            <a:off x="7517431" y="3670743"/>
            <a:ext cx="867121" cy="587837"/>
            <a:chOff x="1898650" y="4697413"/>
            <a:chExt cx="2243138" cy="1573212"/>
          </a:xfrm>
          <a:solidFill>
            <a:schemeClr val="bg2"/>
          </a:solidFill>
        </p:grpSpPr>
        <p:sp>
          <p:nvSpPr>
            <p:cNvPr id="57" name="Freeform 20"/>
            <p:cNvSpPr>
              <a:spLocks/>
            </p:cNvSpPr>
            <p:nvPr/>
          </p:nvSpPr>
          <p:spPr bwMode="auto">
            <a:xfrm>
              <a:off x="1898650" y="5873750"/>
              <a:ext cx="469900" cy="160337"/>
            </a:xfrm>
            <a:custGeom>
              <a:avLst/>
              <a:gdLst>
                <a:gd name="T0" fmla="*/ 0 w 155"/>
                <a:gd name="T1" fmla="*/ 7 h 53"/>
                <a:gd name="T2" fmla="*/ 13 w 155"/>
                <a:gd name="T3" fmla="*/ 0 h 53"/>
                <a:gd name="T4" fmla="*/ 153 w 155"/>
                <a:gd name="T5" fmla="*/ 0 h 53"/>
                <a:gd name="T6" fmla="*/ 155 w 155"/>
                <a:gd name="T7" fmla="*/ 0 h 53"/>
                <a:gd name="T8" fmla="*/ 138 w 155"/>
                <a:gd name="T9" fmla="*/ 24 h 53"/>
                <a:gd name="T10" fmla="*/ 127 w 155"/>
                <a:gd name="T11" fmla="*/ 53 h 53"/>
                <a:gd name="T12" fmla="*/ 89 w 155"/>
                <a:gd name="T13" fmla="*/ 53 h 53"/>
                <a:gd name="T14" fmla="*/ 15 w 155"/>
                <a:gd name="T15" fmla="*/ 53 h 53"/>
                <a:gd name="T16" fmla="*/ 0 w 155"/>
                <a:gd name="T17" fmla="*/ 46 h 53"/>
                <a:gd name="T18" fmla="*/ 0 w 155"/>
                <a:gd name="T19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53">
                  <a:moveTo>
                    <a:pt x="0" y="7"/>
                  </a:moveTo>
                  <a:cubicBezTo>
                    <a:pt x="3" y="2"/>
                    <a:pt x="7" y="0"/>
                    <a:pt x="13" y="0"/>
                  </a:cubicBezTo>
                  <a:cubicBezTo>
                    <a:pt x="59" y="0"/>
                    <a:pt x="106" y="0"/>
                    <a:pt x="153" y="0"/>
                  </a:cubicBezTo>
                  <a:cubicBezTo>
                    <a:pt x="154" y="0"/>
                    <a:pt x="154" y="0"/>
                    <a:pt x="155" y="0"/>
                  </a:cubicBezTo>
                  <a:cubicBezTo>
                    <a:pt x="149" y="8"/>
                    <a:pt x="143" y="16"/>
                    <a:pt x="138" y="24"/>
                  </a:cubicBezTo>
                  <a:cubicBezTo>
                    <a:pt x="133" y="33"/>
                    <a:pt x="131" y="43"/>
                    <a:pt x="127" y="53"/>
                  </a:cubicBezTo>
                  <a:cubicBezTo>
                    <a:pt x="115" y="53"/>
                    <a:pt x="102" y="53"/>
                    <a:pt x="89" y="53"/>
                  </a:cubicBezTo>
                  <a:cubicBezTo>
                    <a:pt x="64" y="53"/>
                    <a:pt x="40" y="53"/>
                    <a:pt x="15" y="53"/>
                  </a:cubicBezTo>
                  <a:cubicBezTo>
                    <a:pt x="9" y="53"/>
                    <a:pt x="3" y="52"/>
                    <a:pt x="0" y="46"/>
                  </a:cubicBezTo>
                  <a:cubicBezTo>
                    <a:pt x="0" y="33"/>
                    <a:pt x="0" y="20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/>
            <p:cNvSpPr>
              <a:spLocks/>
            </p:cNvSpPr>
            <p:nvPr/>
          </p:nvSpPr>
          <p:spPr bwMode="auto">
            <a:xfrm>
              <a:off x="1978025" y="4697413"/>
              <a:ext cx="1144588" cy="1079500"/>
            </a:xfrm>
            <a:custGeom>
              <a:avLst/>
              <a:gdLst>
                <a:gd name="T0" fmla="*/ 189 w 377"/>
                <a:gd name="T1" fmla="*/ 356 h 356"/>
                <a:gd name="T2" fmla="*/ 15 w 377"/>
                <a:gd name="T3" fmla="*/ 356 h 356"/>
                <a:gd name="T4" fmla="*/ 0 w 377"/>
                <a:gd name="T5" fmla="*/ 341 h 356"/>
                <a:gd name="T6" fmla="*/ 0 w 377"/>
                <a:gd name="T7" fmla="*/ 35 h 356"/>
                <a:gd name="T8" fmla="*/ 35 w 377"/>
                <a:gd name="T9" fmla="*/ 0 h 356"/>
                <a:gd name="T10" fmla="*/ 341 w 377"/>
                <a:gd name="T11" fmla="*/ 0 h 356"/>
                <a:gd name="T12" fmla="*/ 377 w 377"/>
                <a:gd name="T13" fmla="*/ 35 h 356"/>
                <a:gd name="T14" fmla="*/ 377 w 377"/>
                <a:gd name="T15" fmla="*/ 341 h 356"/>
                <a:gd name="T16" fmla="*/ 362 w 377"/>
                <a:gd name="T17" fmla="*/ 356 h 356"/>
                <a:gd name="T18" fmla="*/ 189 w 377"/>
                <a:gd name="T1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7" h="356">
                  <a:moveTo>
                    <a:pt x="189" y="356"/>
                  </a:moveTo>
                  <a:cubicBezTo>
                    <a:pt x="131" y="356"/>
                    <a:pt x="73" y="356"/>
                    <a:pt x="15" y="356"/>
                  </a:cubicBezTo>
                  <a:cubicBezTo>
                    <a:pt x="3" y="356"/>
                    <a:pt x="0" y="353"/>
                    <a:pt x="0" y="341"/>
                  </a:cubicBezTo>
                  <a:cubicBezTo>
                    <a:pt x="0" y="239"/>
                    <a:pt x="0" y="137"/>
                    <a:pt x="0" y="35"/>
                  </a:cubicBezTo>
                  <a:cubicBezTo>
                    <a:pt x="0" y="12"/>
                    <a:pt x="12" y="0"/>
                    <a:pt x="35" y="0"/>
                  </a:cubicBezTo>
                  <a:cubicBezTo>
                    <a:pt x="137" y="0"/>
                    <a:pt x="239" y="0"/>
                    <a:pt x="341" y="0"/>
                  </a:cubicBezTo>
                  <a:cubicBezTo>
                    <a:pt x="364" y="0"/>
                    <a:pt x="377" y="12"/>
                    <a:pt x="377" y="35"/>
                  </a:cubicBezTo>
                  <a:cubicBezTo>
                    <a:pt x="377" y="137"/>
                    <a:pt x="377" y="239"/>
                    <a:pt x="377" y="341"/>
                  </a:cubicBezTo>
                  <a:cubicBezTo>
                    <a:pt x="377" y="353"/>
                    <a:pt x="374" y="356"/>
                    <a:pt x="362" y="356"/>
                  </a:cubicBezTo>
                  <a:cubicBezTo>
                    <a:pt x="304" y="356"/>
                    <a:pt x="246" y="356"/>
                    <a:pt x="189" y="3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/>
            <p:cNvSpPr>
              <a:spLocks noEditPoints="1"/>
            </p:cNvSpPr>
            <p:nvPr/>
          </p:nvSpPr>
          <p:spPr bwMode="auto">
            <a:xfrm>
              <a:off x="2720975" y="4894263"/>
              <a:ext cx="1420813" cy="1139825"/>
            </a:xfrm>
            <a:custGeom>
              <a:avLst/>
              <a:gdLst>
                <a:gd name="T0" fmla="*/ 432 w 468"/>
                <a:gd name="T1" fmla="*/ 323 h 376"/>
                <a:gd name="T2" fmla="*/ 455 w 468"/>
                <a:gd name="T3" fmla="*/ 323 h 376"/>
                <a:gd name="T4" fmla="*/ 468 w 468"/>
                <a:gd name="T5" fmla="*/ 335 h 376"/>
                <a:gd name="T6" fmla="*/ 468 w 468"/>
                <a:gd name="T7" fmla="*/ 364 h 376"/>
                <a:gd name="T8" fmla="*/ 456 w 468"/>
                <a:gd name="T9" fmla="*/ 376 h 376"/>
                <a:gd name="T10" fmla="*/ 376 w 468"/>
                <a:gd name="T11" fmla="*/ 376 h 376"/>
                <a:gd name="T12" fmla="*/ 370 w 468"/>
                <a:gd name="T13" fmla="*/ 370 h 376"/>
                <a:gd name="T14" fmla="*/ 334 w 468"/>
                <a:gd name="T15" fmla="*/ 316 h 376"/>
                <a:gd name="T16" fmla="*/ 227 w 468"/>
                <a:gd name="T17" fmla="*/ 326 h 376"/>
                <a:gd name="T18" fmla="*/ 202 w 468"/>
                <a:gd name="T19" fmla="*/ 370 h 376"/>
                <a:gd name="T20" fmla="*/ 201 w 468"/>
                <a:gd name="T21" fmla="*/ 375 h 376"/>
                <a:gd name="T22" fmla="*/ 200 w 468"/>
                <a:gd name="T23" fmla="*/ 376 h 376"/>
                <a:gd name="T24" fmla="*/ 194 w 468"/>
                <a:gd name="T25" fmla="*/ 376 h 376"/>
                <a:gd name="T26" fmla="*/ 35 w 468"/>
                <a:gd name="T27" fmla="*/ 376 h 376"/>
                <a:gd name="T28" fmla="*/ 27 w 468"/>
                <a:gd name="T29" fmla="*/ 369 h 376"/>
                <a:gd name="T30" fmla="*/ 5 w 468"/>
                <a:gd name="T31" fmla="*/ 329 h 376"/>
                <a:gd name="T32" fmla="*/ 0 w 468"/>
                <a:gd name="T33" fmla="*/ 323 h 376"/>
                <a:gd name="T34" fmla="*/ 162 w 468"/>
                <a:gd name="T35" fmla="*/ 323 h 376"/>
                <a:gd name="T36" fmla="*/ 162 w 468"/>
                <a:gd name="T37" fmla="*/ 313 h 376"/>
                <a:gd name="T38" fmla="*/ 162 w 468"/>
                <a:gd name="T39" fmla="*/ 30 h 376"/>
                <a:gd name="T40" fmla="*/ 162 w 468"/>
                <a:gd name="T41" fmla="*/ 22 h 376"/>
                <a:gd name="T42" fmla="*/ 184 w 468"/>
                <a:gd name="T43" fmla="*/ 0 h 376"/>
                <a:gd name="T44" fmla="*/ 293 w 468"/>
                <a:gd name="T45" fmla="*/ 1 h 376"/>
                <a:gd name="T46" fmla="*/ 348 w 468"/>
                <a:gd name="T47" fmla="*/ 32 h 376"/>
                <a:gd name="T48" fmla="*/ 418 w 468"/>
                <a:gd name="T49" fmla="*/ 135 h 376"/>
                <a:gd name="T50" fmla="*/ 432 w 468"/>
                <a:gd name="T51" fmla="*/ 183 h 376"/>
                <a:gd name="T52" fmla="*/ 432 w 468"/>
                <a:gd name="T53" fmla="*/ 314 h 376"/>
                <a:gd name="T54" fmla="*/ 432 w 468"/>
                <a:gd name="T55" fmla="*/ 323 h 376"/>
                <a:gd name="T56" fmla="*/ 287 w 468"/>
                <a:gd name="T57" fmla="*/ 151 h 376"/>
                <a:gd name="T58" fmla="*/ 349 w 468"/>
                <a:gd name="T59" fmla="*/ 151 h 376"/>
                <a:gd name="T60" fmla="*/ 361 w 468"/>
                <a:gd name="T61" fmla="*/ 145 h 376"/>
                <a:gd name="T62" fmla="*/ 359 w 468"/>
                <a:gd name="T63" fmla="*/ 133 h 376"/>
                <a:gd name="T64" fmla="*/ 312 w 468"/>
                <a:gd name="T65" fmla="*/ 65 h 376"/>
                <a:gd name="T66" fmla="*/ 297 w 468"/>
                <a:gd name="T67" fmla="*/ 57 h 376"/>
                <a:gd name="T68" fmla="*/ 224 w 468"/>
                <a:gd name="T69" fmla="*/ 57 h 376"/>
                <a:gd name="T70" fmla="*/ 210 w 468"/>
                <a:gd name="T71" fmla="*/ 71 h 376"/>
                <a:gd name="T72" fmla="*/ 210 w 468"/>
                <a:gd name="T73" fmla="*/ 137 h 376"/>
                <a:gd name="T74" fmla="*/ 225 w 468"/>
                <a:gd name="T75" fmla="*/ 151 h 376"/>
                <a:gd name="T76" fmla="*/ 287 w 468"/>
                <a:gd name="T77" fmla="*/ 15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8" h="376">
                  <a:moveTo>
                    <a:pt x="432" y="323"/>
                  </a:moveTo>
                  <a:cubicBezTo>
                    <a:pt x="440" y="323"/>
                    <a:pt x="448" y="323"/>
                    <a:pt x="455" y="323"/>
                  </a:cubicBezTo>
                  <a:cubicBezTo>
                    <a:pt x="464" y="323"/>
                    <a:pt x="468" y="327"/>
                    <a:pt x="468" y="335"/>
                  </a:cubicBezTo>
                  <a:cubicBezTo>
                    <a:pt x="468" y="345"/>
                    <a:pt x="468" y="355"/>
                    <a:pt x="468" y="364"/>
                  </a:cubicBezTo>
                  <a:cubicBezTo>
                    <a:pt x="467" y="372"/>
                    <a:pt x="464" y="376"/>
                    <a:pt x="456" y="376"/>
                  </a:cubicBezTo>
                  <a:cubicBezTo>
                    <a:pt x="429" y="376"/>
                    <a:pt x="403" y="376"/>
                    <a:pt x="376" y="376"/>
                  </a:cubicBezTo>
                  <a:cubicBezTo>
                    <a:pt x="371" y="376"/>
                    <a:pt x="371" y="373"/>
                    <a:pt x="370" y="370"/>
                  </a:cubicBezTo>
                  <a:cubicBezTo>
                    <a:pt x="365" y="347"/>
                    <a:pt x="353" y="330"/>
                    <a:pt x="334" y="316"/>
                  </a:cubicBezTo>
                  <a:cubicBezTo>
                    <a:pt x="302" y="294"/>
                    <a:pt x="254" y="298"/>
                    <a:pt x="227" y="326"/>
                  </a:cubicBezTo>
                  <a:cubicBezTo>
                    <a:pt x="214" y="338"/>
                    <a:pt x="205" y="353"/>
                    <a:pt x="202" y="370"/>
                  </a:cubicBezTo>
                  <a:cubicBezTo>
                    <a:pt x="202" y="372"/>
                    <a:pt x="201" y="373"/>
                    <a:pt x="201" y="375"/>
                  </a:cubicBezTo>
                  <a:cubicBezTo>
                    <a:pt x="200" y="375"/>
                    <a:pt x="200" y="375"/>
                    <a:pt x="200" y="376"/>
                  </a:cubicBezTo>
                  <a:cubicBezTo>
                    <a:pt x="198" y="376"/>
                    <a:pt x="196" y="376"/>
                    <a:pt x="194" y="376"/>
                  </a:cubicBezTo>
                  <a:cubicBezTo>
                    <a:pt x="141" y="376"/>
                    <a:pt x="88" y="376"/>
                    <a:pt x="35" y="376"/>
                  </a:cubicBezTo>
                  <a:cubicBezTo>
                    <a:pt x="30" y="376"/>
                    <a:pt x="28" y="375"/>
                    <a:pt x="27" y="369"/>
                  </a:cubicBezTo>
                  <a:cubicBezTo>
                    <a:pt x="24" y="354"/>
                    <a:pt x="16" y="341"/>
                    <a:pt x="5" y="329"/>
                  </a:cubicBezTo>
                  <a:cubicBezTo>
                    <a:pt x="4" y="328"/>
                    <a:pt x="2" y="326"/>
                    <a:pt x="0" y="323"/>
                  </a:cubicBezTo>
                  <a:cubicBezTo>
                    <a:pt x="54" y="323"/>
                    <a:pt x="108" y="323"/>
                    <a:pt x="162" y="323"/>
                  </a:cubicBezTo>
                  <a:cubicBezTo>
                    <a:pt x="162" y="319"/>
                    <a:pt x="162" y="316"/>
                    <a:pt x="162" y="313"/>
                  </a:cubicBezTo>
                  <a:cubicBezTo>
                    <a:pt x="162" y="219"/>
                    <a:pt x="162" y="124"/>
                    <a:pt x="162" y="30"/>
                  </a:cubicBezTo>
                  <a:cubicBezTo>
                    <a:pt x="162" y="27"/>
                    <a:pt x="162" y="24"/>
                    <a:pt x="162" y="22"/>
                  </a:cubicBezTo>
                  <a:cubicBezTo>
                    <a:pt x="163" y="9"/>
                    <a:pt x="171" y="0"/>
                    <a:pt x="184" y="0"/>
                  </a:cubicBezTo>
                  <a:cubicBezTo>
                    <a:pt x="220" y="0"/>
                    <a:pt x="257" y="0"/>
                    <a:pt x="293" y="1"/>
                  </a:cubicBezTo>
                  <a:cubicBezTo>
                    <a:pt x="316" y="2"/>
                    <a:pt x="335" y="13"/>
                    <a:pt x="348" y="32"/>
                  </a:cubicBezTo>
                  <a:cubicBezTo>
                    <a:pt x="372" y="66"/>
                    <a:pt x="395" y="100"/>
                    <a:pt x="418" y="135"/>
                  </a:cubicBezTo>
                  <a:cubicBezTo>
                    <a:pt x="428" y="149"/>
                    <a:pt x="432" y="166"/>
                    <a:pt x="432" y="183"/>
                  </a:cubicBezTo>
                  <a:cubicBezTo>
                    <a:pt x="432" y="227"/>
                    <a:pt x="432" y="271"/>
                    <a:pt x="432" y="314"/>
                  </a:cubicBezTo>
                  <a:cubicBezTo>
                    <a:pt x="432" y="317"/>
                    <a:pt x="432" y="320"/>
                    <a:pt x="432" y="323"/>
                  </a:cubicBezTo>
                  <a:close/>
                  <a:moveTo>
                    <a:pt x="287" y="151"/>
                  </a:moveTo>
                  <a:cubicBezTo>
                    <a:pt x="308" y="151"/>
                    <a:pt x="328" y="151"/>
                    <a:pt x="349" y="151"/>
                  </a:cubicBezTo>
                  <a:cubicBezTo>
                    <a:pt x="355" y="151"/>
                    <a:pt x="360" y="151"/>
                    <a:pt x="361" y="145"/>
                  </a:cubicBezTo>
                  <a:cubicBezTo>
                    <a:pt x="362" y="142"/>
                    <a:pt x="361" y="136"/>
                    <a:pt x="359" y="133"/>
                  </a:cubicBezTo>
                  <a:cubicBezTo>
                    <a:pt x="344" y="110"/>
                    <a:pt x="327" y="88"/>
                    <a:pt x="312" y="65"/>
                  </a:cubicBezTo>
                  <a:cubicBezTo>
                    <a:pt x="308" y="60"/>
                    <a:pt x="303" y="57"/>
                    <a:pt x="297" y="57"/>
                  </a:cubicBezTo>
                  <a:cubicBezTo>
                    <a:pt x="273" y="57"/>
                    <a:pt x="248" y="57"/>
                    <a:pt x="224" y="57"/>
                  </a:cubicBezTo>
                  <a:cubicBezTo>
                    <a:pt x="214" y="57"/>
                    <a:pt x="210" y="61"/>
                    <a:pt x="210" y="71"/>
                  </a:cubicBezTo>
                  <a:cubicBezTo>
                    <a:pt x="210" y="93"/>
                    <a:pt x="210" y="115"/>
                    <a:pt x="210" y="137"/>
                  </a:cubicBezTo>
                  <a:cubicBezTo>
                    <a:pt x="210" y="148"/>
                    <a:pt x="214" y="151"/>
                    <a:pt x="225" y="151"/>
                  </a:cubicBezTo>
                  <a:cubicBezTo>
                    <a:pt x="245" y="151"/>
                    <a:pt x="266" y="151"/>
                    <a:pt x="287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3"/>
            <p:cNvSpPr>
              <a:spLocks noEditPoints="1"/>
            </p:cNvSpPr>
            <p:nvPr/>
          </p:nvSpPr>
          <p:spPr bwMode="auto">
            <a:xfrm>
              <a:off x="23479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1 w 132"/>
                <a:gd name="T3" fmla="*/ 65 h 131"/>
                <a:gd name="T4" fmla="*/ 66 w 132"/>
                <a:gd name="T5" fmla="*/ 131 h 131"/>
                <a:gd name="T6" fmla="*/ 0 w 132"/>
                <a:gd name="T7" fmla="*/ 66 h 131"/>
                <a:gd name="T8" fmla="*/ 66 w 132"/>
                <a:gd name="T9" fmla="*/ 0 h 131"/>
                <a:gd name="T10" fmla="*/ 33 w 132"/>
                <a:gd name="T11" fmla="*/ 66 h 131"/>
                <a:gd name="T12" fmla="*/ 66 w 132"/>
                <a:gd name="T13" fmla="*/ 98 h 131"/>
                <a:gd name="T14" fmla="*/ 99 w 132"/>
                <a:gd name="T15" fmla="*/ 66 h 131"/>
                <a:gd name="T16" fmla="*/ 65 w 132"/>
                <a:gd name="T17" fmla="*/ 33 h 131"/>
                <a:gd name="T18" fmla="*/ 33 w 132"/>
                <a:gd name="T19" fmla="*/ 6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1" y="0"/>
                    <a:pt x="131" y="30"/>
                    <a:pt x="131" y="65"/>
                  </a:cubicBezTo>
                  <a:cubicBezTo>
                    <a:pt x="132" y="101"/>
                    <a:pt x="101" y="131"/>
                    <a:pt x="66" y="131"/>
                  </a:cubicBezTo>
                  <a:cubicBezTo>
                    <a:pt x="30" y="131"/>
                    <a:pt x="1" y="102"/>
                    <a:pt x="0" y="66"/>
                  </a:cubicBezTo>
                  <a:cubicBezTo>
                    <a:pt x="0" y="30"/>
                    <a:pt x="29" y="0"/>
                    <a:pt x="66" y="0"/>
                  </a:cubicBezTo>
                  <a:close/>
                  <a:moveTo>
                    <a:pt x="33" y="66"/>
                  </a:moveTo>
                  <a:cubicBezTo>
                    <a:pt x="33" y="84"/>
                    <a:pt x="48" y="98"/>
                    <a:pt x="66" y="98"/>
                  </a:cubicBezTo>
                  <a:cubicBezTo>
                    <a:pt x="84" y="98"/>
                    <a:pt x="98" y="84"/>
                    <a:pt x="99" y="66"/>
                  </a:cubicBezTo>
                  <a:cubicBezTo>
                    <a:pt x="99" y="47"/>
                    <a:pt x="84" y="33"/>
                    <a:pt x="65" y="33"/>
                  </a:cubicBezTo>
                  <a:cubicBezTo>
                    <a:pt x="47" y="33"/>
                    <a:pt x="33" y="48"/>
                    <a:pt x="3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4"/>
            <p:cNvSpPr>
              <a:spLocks noEditPoints="1"/>
            </p:cNvSpPr>
            <p:nvPr/>
          </p:nvSpPr>
          <p:spPr bwMode="auto">
            <a:xfrm>
              <a:off x="33893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2 w 132"/>
                <a:gd name="T3" fmla="*/ 66 h 131"/>
                <a:gd name="T4" fmla="*/ 66 w 132"/>
                <a:gd name="T5" fmla="*/ 131 h 131"/>
                <a:gd name="T6" fmla="*/ 1 w 132"/>
                <a:gd name="T7" fmla="*/ 66 h 131"/>
                <a:gd name="T8" fmla="*/ 66 w 132"/>
                <a:gd name="T9" fmla="*/ 0 h 131"/>
                <a:gd name="T10" fmla="*/ 66 w 132"/>
                <a:gd name="T11" fmla="*/ 33 h 131"/>
                <a:gd name="T12" fmla="*/ 33 w 132"/>
                <a:gd name="T13" fmla="*/ 65 h 131"/>
                <a:gd name="T14" fmla="*/ 66 w 132"/>
                <a:gd name="T15" fmla="*/ 98 h 131"/>
                <a:gd name="T16" fmla="*/ 99 w 132"/>
                <a:gd name="T17" fmla="*/ 66 h 131"/>
                <a:gd name="T18" fmla="*/ 66 w 132"/>
                <a:gd name="T19" fmla="*/ 3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2" y="0"/>
                    <a:pt x="132" y="30"/>
                    <a:pt x="132" y="66"/>
                  </a:cubicBezTo>
                  <a:cubicBezTo>
                    <a:pt x="132" y="101"/>
                    <a:pt x="102" y="131"/>
                    <a:pt x="66" y="131"/>
                  </a:cubicBezTo>
                  <a:cubicBezTo>
                    <a:pt x="30" y="131"/>
                    <a:pt x="1" y="102"/>
                    <a:pt x="1" y="66"/>
                  </a:cubicBezTo>
                  <a:cubicBezTo>
                    <a:pt x="0" y="30"/>
                    <a:pt x="30" y="0"/>
                    <a:pt x="66" y="0"/>
                  </a:cubicBezTo>
                  <a:close/>
                  <a:moveTo>
                    <a:pt x="66" y="33"/>
                  </a:moveTo>
                  <a:cubicBezTo>
                    <a:pt x="48" y="33"/>
                    <a:pt x="34" y="47"/>
                    <a:pt x="33" y="65"/>
                  </a:cubicBezTo>
                  <a:cubicBezTo>
                    <a:pt x="33" y="83"/>
                    <a:pt x="48" y="98"/>
                    <a:pt x="66" y="98"/>
                  </a:cubicBezTo>
                  <a:cubicBezTo>
                    <a:pt x="84" y="98"/>
                    <a:pt x="99" y="84"/>
                    <a:pt x="99" y="66"/>
                  </a:cubicBezTo>
                  <a:cubicBezTo>
                    <a:pt x="99" y="48"/>
                    <a:pt x="84" y="33"/>
                    <a:pt x="66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3941130" y="5143501"/>
            <a:ext cx="551422" cy="1074670"/>
            <a:chOff x="13019416" y="1709737"/>
            <a:chExt cx="434975" cy="847725"/>
          </a:xfrm>
          <a:solidFill>
            <a:schemeClr val="bg2"/>
          </a:solidFill>
        </p:grpSpPr>
        <p:sp>
          <p:nvSpPr>
            <p:cNvPr id="63" name="Freeform 5"/>
            <p:cNvSpPr>
              <a:spLocks/>
            </p:cNvSpPr>
            <p:nvPr/>
          </p:nvSpPr>
          <p:spPr bwMode="auto">
            <a:xfrm>
              <a:off x="13141653" y="2206625"/>
              <a:ext cx="82550" cy="317500"/>
            </a:xfrm>
            <a:custGeom>
              <a:avLst/>
              <a:gdLst>
                <a:gd name="T0" fmla="*/ 0 w 27"/>
                <a:gd name="T1" fmla="*/ 92 h 105"/>
                <a:gd name="T2" fmla="*/ 0 w 27"/>
                <a:gd name="T3" fmla="*/ 92 h 105"/>
                <a:gd name="T4" fmla="*/ 10 w 27"/>
                <a:gd name="T5" fmla="*/ 0 h 105"/>
                <a:gd name="T6" fmla="*/ 16 w 27"/>
                <a:gd name="T7" fmla="*/ 0 h 105"/>
                <a:gd name="T8" fmla="*/ 17 w 27"/>
                <a:gd name="T9" fmla="*/ 0 h 105"/>
                <a:gd name="T10" fmla="*/ 8 w 27"/>
                <a:gd name="T11" fmla="*/ 92 h 105"/>
                <a:gd name="T12" fmla="*/ 8 w 27"/>
                <a:gd name="T13" fmla="*/ 92 h 105"/>
                <a:gd name="T14" fmla="*/ 27 w 27"/>
                <a:gd name="T15" fmla="*/ 100 h 105"/>
                <a:gd name="T16" fmla="*/ 27 w 27"/>
                <a:gd name="T17" fmla="*/ 105 h 105"/>
                <a:gd name="T18" fmla="*/ 18 w 27"/>
                <a:gd name="T19" fmla="*/ 105 h 105"/>
                <a:gd name="T20" fmla="*/ 0 w 27"/>
                <a:gd name="T21" fmla="*/ 99 h 105"/>
                <a:gd name="T22" fmla="*/ 0 w 27"/>
                <a:gd name="T23" fmla="*/ 9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05">
                  <a:moveTo>
                    <a:pt x="0" y="92"/>
                  </a:moveTo>
                  <a:cubicBezTo>
                    <a:pt x="0" y="92"/>
                    <a:pt x="0" y="92"/>
                    <a:pt x="0" y="9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18" y="105"/>
                    <a:pt x="18" y="105"/>
                    <a:pt x="18" y="105"/>
                  </a:cubicBezTo>
                  <a:cubicBezTo>
                    <a:pt x="0" y="99"/>
                    <a:pt x="0" y="99"/>
                    <a:pt x="0" y="99"/>
                  </a:cubicBezTo>
                  <a:lnTo>
                    <a:pt x="0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"/>
            <p:cNvSpPr>
              <a:spLocks/>
            </p:cNvSpPr>
            <p:nvPr/>
          </p:nvSpPr>
          <p:spPr bwMode="auto">
            <a:xfrm>
              <a:off x="13221028" y="1970087"/>
              <a:ext cx="30163" cy="66675"/>
            </a:xfrm>
            <a:custGeom>
              <a:avLst/>
              <a:gdLst>
                <a:gd name="T0" fmla="*/ 0 w 19"/>
                <a:gd name="T1" fmla="*/ 0 h 42"/>
                <a:gd name="T2" fmla="*/ 15 w 19"/>
                <a:gd name="T3" fmla="*/ 19 h 42"/>
                <a:gd name="T4" fmla="*/ 19 w 19"/>
                <a:gd name="T5" fmla="*/ 19 h 42"/>
                <a:gd name="T6" fmla="*/ 19 w 19"/>
                <a:gd name="T7" fmla="*/ 42 h 42"/>
                <a:gd name="T8" fmla="*/ 0 w 19"/>
                <a:gd name="T9" fmla="*/ 38 h 42"/>
                <a:gd name="T10" fmla="*/ 0 w 19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42">
                  <a:moveTo>
                    <a:pt x="0" y="0"/>
                  </a:moveTo>
                  <a:lnTo>
                    <a:pt x="15" y="19"/>
                  </a:lnTo>
                  <a:lnTo>
                    <a:pt x="19" y="19"/>
                  </a:lnTo>
                  <a:lnTo>
                    <a:pt x="19" y="42"/>
                  </a:lnTo>
                  <a:lnTo>
                    <a:pt x="0" y="3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"/>
            <p:cNvSpPr>
              <a:spLocks noEditPoints="1"/>
            </p:cNvSpPr>
            <p:nvPr/>
          </p:nvSpPr>
          <p:spPr bwMode="auto">
            <a:xfrm>
              <a:off x="13019416" y="1709737"/>
              <a:ext cx="314325" cy="847725"/>
            </a:xfrm>
            <a:custGeom>
              <a:avLst/>
              <a:gdLst>
                <a:gd name="T0" fmla="*/ 0 w 103"/>
                <a:gd name="T1" fmla="*/ 71 h 280"/>
                <a:gd name="T2" fmla="*/ 0 w 103"/>
                <a:gd name="T3" fmla="*/ 154 h 280"/>
                <a:gd name="T4" fmla="*/ 5 w 103"/>
                <a:gd name="T5" fmla="*/ 160 h 280"/>
                <a:gd name="T6" fmla="*/ 5 w 103"/>
                <a:gd name="T7" fmla="*/ 265 h 280"/>
                <a:gd name="T8" fmla="*/ 6 w 103"/>
                <a:gd name="T9" fmla="*/ 265 h 280"/>
                <a:gd name="T10" fmla="*/ 6 w 103"/>
                <a:gd name="T11" fmla="*/ 280 h 280"/>
                <a:gd name="T12" fmla="*/ 57 w 103"/>
                <a:gd name="T13" fmla="*/ 279 h 280"/>
                <a:gd name="T14" fmla="*/ 57 w 103"/>
                <a:gd name="T15" fmla="*/ 273 h 280"/>
                <a:gd name="T16" fmla="*/ 36 w 103"/>
                <a:gd name="T17" fmla="*/ 265 h 280"/>
                <a:gd name="T18" fmla="*/ 46 w 103"/>
                <a:gd name="T19" fmla="*/ 160 h 280"/>
                <a:gd name="T20" fmla="*/ 56 w 103"/>
                <a:gd name="T21" fmla="*/ 160 h 280"/>
                <a:gd name="T22" fmla="*/ 62 w 103"/>
                <a:gd name="T23" fmla="*/ 154 h 280"/>
                <a:gd name="T24" fmla="*/ 62 w 103"/>
                <a:gd name="T25" fmla="*/ 135 h 280"/>
                <a:gd name="T26" fmla="*/ 87 w 103"/>
                <a:gd name="T27" fmla="*/ 141 h 280"/>
                <a:gd name="T28" fmla="*/ 88 w 103"/>
                <a:gd name="T29" fmla="*/ 139 h 280"/>
                <a:gd name="T30" fmla="*/ 100 w 103"/>
                <a:gd name="T31" fmla="*/ 134 h 280"/>
                <a:gd name="T32" fmla="*/ 96 w 103"/>
                <a:gd name="T33" fmla="*/ 118 h 280"/>
                <a:gd name="T34" fmla="*/ 92 w 103"/>
                <a:gd name="T35" fmla="*/ 117 h 280"/>
                <a:gd name="T36" fmla="*/ 93 w 103"/>
                <a:gd name="T37" fmla="*/ 116 h 280"/>
                <a:gd name="T38" fmla="*/ 62 w 103"/>
                <a:gd name="T39" fmla="*/ 109 h 280"/>
                <a:gd name="T40" fmla="*/ 62 w 103"/>
                <a:gd name="T41" fmla="*/ 71 h 280"/>
                <a:gd name="T42" fmla="*/ 56 w 103"/>
                <a:gd name="T43" fmla="*/ 65 h 280"/>
                <a:gd name="T44" fmla="*/ 50 w 103"/>
                <a:gd name="T45" fmla="*/ 65 h 280"/>
                <a:gd name="T46" fmla="*/ 50 w 103"/>
                <a:gd name="T47" fmla="*/ 63 h 280"/>
                <a:gd name="T48" fmla="*/ 64 w 103"/>
                <a:gd name="T49" fmla="*/ 49 h 280"/>
                <a:gd name="T50" fmla="*/ 64 w 103"/>
                <a:gd name="T51" fmla="*/ 18 h 280"/>
                <a:gd name="T52" fmla="*/ 64 w 103"/>
                <a:gd name="T53" fmla="*/ 18 h 280"/>
                <a:gd name="T54" fmla="*/ 65 w 103"/>
                <a:gd name="T55" fmla="*/ 13 h 280"/>
                <a:gd name="T56" fmla="*/ 53 w 103"/>
                <a:gd name="T57" fmla="*/ 0 h 280"/>
                <a:gd name="T58" fmla="*/ 27 w 103"/>
                <a:gd name="T59" fmla="*/ 0 h 280"/>
                <a:gd name="T60" fmla="*/ 15 w 103"/>
                <a:gd name="T61" fmla="*/ 13 h 280"/>
                <a:gd name="T62" fmla="*/ 15 w 103"/>
                <a:gd name="T63" fmla="*/ 13 h 280"/>
                <a:gd name="T64" fmla="*/ 15 w 103"/>
                <a:gd name="T65" fmla="*/ 23 h 280"/>
                <a:gd name="T66" fmla="*/ 15 w 103"/>
                <a:gd name="T67" fmla="*/ 26 h 280"/>
                <a:gd name="T68" fmla="*/ 15 w 103"/>
                <a:gd name="T69" fmla="*/ 43 h 280"/>
                <a:gd name="T70" fmla="*/ 15 w 103"/>
                <a:gd name="T71" fmla="*/ 43 h 280"/>
                <a:gd name="T72" fmla="*/ 16 w 103"/>
                <a:gd name="T73" fmla="*/ 49 h 280"/>
                <a:gd name="T74" fmla="*/ 16 w 103"/>
                <a:gd name="T75" fmla="*/ 65 h 280"/>
                <a:gd name="T76" fmla="*/ 16 w 103"/>
                <a:gd name="T77" fmla="*/ 65 h 280"/>
                <a:gd name="T78" fmla="*/ 6 w 103"/>
                <a:gd name="T79" fmla="*/ 65 h 280"/>
                <a:gd name="T80" fmla="*/ 0 w 103"/>
                <a:gd name="T81" fmla="*/ 71 h 280"/>
                <a:gd name="T82" fmla="*/ 46 w 103"/>
                <a:gd name="T83" fmla="*/ 60 h 280"/>
                <a:gd name="T84" fmla="*/ 46 w 103"/>
                <a:gd name="T85" fmla="*/ 65 h 280"/>
                <a:gd name="T86" fmla="*/ 22 w 103"/>
                <a:gd name="T87" fmla="*/ 65 h 280"/>
                <a:gd name="T88" fmla="*/ 20 w 103"/>
                <a:gd name="T89" fmla="*/ 66 h 280"/>
                <a:gd name="T90" fmla="*/ 19 w 103"/>
                <a:gd name="T91" fmla="*/ 43 h 280"/>
                <a:gd name="T92" fmla="*/ 28 w 103"/>
                <a:gd name="T93" fmla="*/ 43 h 280"/>
                <a:gd name="T94" fmla="*/ 28 w 103"/>
                <a:gd name="T95" fmla="*/ 34 h 280"/>
                <a:gd name="T96" fmla="*/ 36 w 103"/>
                <a:gd name="T97" fmla="*/ 26 h 280"/>
                <a:gd name="T98" fmla="*/ 43 w 103"/>
                <a:gd name="T99" fmla="*/ 30 h 280"/>
                <a:gd name="T100" fmla="*/ 47 w 103"/>
                <a:gd name="T101" fmla="*/ 30 h 280"/>
                <a:gd name="T102" fmla="*/ 49 w 103"/>
                <a:gd name="T103" fmla="*/ 25 h 280"/>
                <a:gd name="T104" fmla="*/ 60 w 103"/>
                <a:gd name="T105" fmla="*/ 18 h 280"/>
                <a:gd name="T106" fmla="*/ 60 w 103"/>
                <a:gd name="T107" fmla="*/ 49 h 280"/>
                <a:gd name="T108" fmla="*/ 50 w 103"/>
                <a:gd name="T109" fmla="*/ 59 h 280"/>
                <a:gd name="T110" fmla="*/ 46 w 103"/>
                <a:gd name="T111" fmla="*/ 6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3" h="280">
                  <a:moveTo>
                    <a:pt x="0" y="71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7"/>
                    <a:pt x="2" y="159"/>
                    <a:pt x="5" y="160"/>
                  </a:cubicBezTo>
                  <a:cubicBezTo>
                    <a:pt x="5" y="265"/>
                    <a:pt x="5" y="265"/>
                    <a:pt x="5" y="265"/>
                  </a:cubicBezTo>
                  <a:cubicBezTo>
                    <a:pt x="6" y="265"/>
                    <a:pt x="6" y="265"/>
                    <a:pt x="6" y="265"/>
                  </a:cubicBezTo>
                  <a:cubicBezTo>
                    <a:pt x="6" y="280"/>
                    <a:pt x="6" y="280"/>
                    <a:pt x="6" y="280"/>
                  </a:cubicBezTo>
                  <a:cubicBezTo>
                    <a:pt x="57" y="279"/>
                    <a:pt x="57" y="279"/>
                    <a:pt x="57" y="279"/>
                  </a:cubicBezTo>
                  <a:cubicBezTo>
                    <a:pt x="57" y="273"/>
                    <a:pt x="57" y="273"/>
                    <a:pt x="57" y="273"/>
                  </a:cubicBezTo>
                  <a:cubicBezTo>
                    <a:pt x="36" y="265"/>
                    <a:pt x="36" y="265"/>
                    <a:pt x="36" y="265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56" y="160"/>
                    <a:pt x="56" y="160"/>
                    <a:pt x="56" y="160"/>
                  </a:cubicBezTo>
                  <a:cubicBezTo>
                    <a:pt x="60" y="160"/>
                    <a:pt x="62" y="157"/>
                    <a:pt x="62" y="154"/>
                  </a:cubicBezTo>
                  <a:cubicBezTo>
                    <a:pt x="62" y="135"/>
                    <a:pt x="62" y="135"/>
                    <a:pt x="62" y="135"/>
                  </a:cubicBezTo>
                  <a:cubicBezTo>
                    <a:pt x="87" y="141"/>
                    <a:pt x="87" y="141"/>
                    <a:pt x="87" y="141"/>
                  </a:cubicBezTo>
                  <a:cubicBezTo>
                    <a:pt x="88" y="139"/>
                    <a:pt x="88" y="139"/>
                    <a:pt x="88" y="139"/>
                  </a:cubicBezTo>
                  <a:cubicBezTo>
                    <a:pt x="92" y="140"/>
                    <a:pt x="97" y="138"/>
                    <a:pt x="100" y="134"/>
                  </a:cubicBezTo>
                  <a:cubicBezTo>
                    <a:pt x="103" y="128"/>
                    <a:pt x="101" y="121"/>
                    <a:pt x="96" y="118"/>
                  </a:cubicBezTo>
                  <a:cubicBezTo>
                    <a:pt x="95" y="118"/>
                    <a:pt x="94" y="117"/>
                    <a:pt x="92" y="117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2" y="68"/>
                    <a:pt x="59" y="65"/>
                    <a:pt x="56" y="65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0" y="63"/>
                    <a:pt x="50" y="63"/>
                    <a:pt x="50" y="63"/>
                  </a:cubicBezTo>
                  <a:cubicBezTo>
                    <a:pt x="58" y="63"/>
                    <a:pt x="64" y="57"/>
                    <a:pt x="64" y="49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5" y="16"/>
                    <a:pt x="65" y="15"/>
                    <a:pt x="65" y="13"/>
                  </a:cubicBezTo>
                  <a:cubicBezTo>
                    <a:pt x="65" y="6"/>
                    <a:pt x="60" y="0"/>
                    <a:pt x="5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0" y="0"/>
                    <a:pt x="15" y="6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3" y="65"/>
                    <a:pt x="0" y="68"/>
                    <a:pt x="0" y="71"/>
                  </a:cubicBezTo>
                  <a:close/>
                  <a:moveTo>
                    <a:pt x="46" y="60"/>
                  </a:moveTo>
                  <a:cubicBezTo>
                    <a:pt x="46" y="65"/>
                    <a:pt x="46" y="65"/>
                    <a:pt x="46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21" y="65"/>
                    <a:pt x="20" y="65"/>
                    <a:pt x="20" y="66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29"/>
                    <a:pt x="31" y="26"/>
                    <a:pt x="36" y="26"/>
                  </a:cubicBezTo>
                  <a:cubicBezTo>
                    <a:pt x="39" y="26"/>
                    <a:pt x="42" y="27"/>
                    <a:pt x="43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0" y="23"/>
                    <a:pt x="53" y="20"/>
                    <a:pt x="60" y="18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0" y="54"/>
                    <a:pt x="56" y="59"/>
                    <a:pt x="50" y="59"/>
                  </a:cubicBezTo>
                  <a:lnTo>
                    <a:pt x="46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"/>
            <p:cNvSpPr>
              <a:spLocks/>
            </p:cNvSpPr>
            <p:nvPr/>
          </p:nvSpPr>
          <p:spPr bwMode="auto">
            <a:xfrm>
              <a:off x="13263891" y="1903412"/>
              <a:ext cx="190500" cy="200025"/>
            </a:xfrm>
            <a:custGeom>
              <a:avLst/>
              <a:gdLst>
                <a:gd name="T0" fmla="*/ 24 w 63"/>
                <a:gd name="T1" fmla="*/ 57 h 66"/>
                <a:gd name="T2" fmla="*/ 18 w 63"/>
                <a:gd name="T3" fmla="*/ 51 h 66"/>
                <a:gd name="T4" fmla="*/ 18 w 63"/>
                <a:gd name="T5" fmla="*/ 51 h 66"/>
                <a:gd name="T6" fmla="*/ 17 w 63"/>
                <a:gd name="T7" fmla="*/ 51 h 66"/>
                <a:gd name="T8" fmla="*/ 17 w 63"/>
                <a:gd name="T9" fmla="*/ 49 h 66"/>
                <a:gd name="T10" fmla="*/ 0 w 63"/>
                <a:gd name="T11" fmla="*/ 45 h 66"/>
                <a:gd name="T12" fmla="*/ 0 w 63"/>
                <a:gd name="T13" fmla="*/ 6 h 66"/>
                <a:gd name="T14" fmla="*/ 5 w 63"/>
                <a:gd name="T15" fmla="*/ 0 h 66"/>
                <a:gd name="T16" fmla="*/ 26 w 63"/>
                <a:gd name="T17" fmla="*/ 0 h 66"/>
                <a:gd name="T18" fmla="*/ 24 w 63"/>
                <a:gd name="T19" fmla="*/ 6 h 66"/>
                <a:gd name="T20" fmla="*/ 24 w 63"/>
                <a:gd name="T21" fmla="*/ 29 h 66"/>
                <a:gd name="T22" fmla="*/ 39 w 63"/>
                <a:gd name="T23" fmla="*/ 29 h 66"/>
                <a:gd name="T24" fmla="*/ 39 w 63"/>
                <a:gd name="T25" fmla="*/ 6 h 66"/>
                <a:gd name="T26" fmla="*/ 38 w 63"/>
                <a:gd name="T27" fmla="*/ 0 h 66"/>
                <a:gd name="T28" fmla="*/ 58 w 63"/>
                <a:gd name="T29" fmla="*/ 0 h 66"/>
                <a:gd name="T30" fmla="*/ 63 w 63"/>
                <a:gd name="T31" fmla="*/ 6 h 66"/>
                <a:gd name="T32" fmla="*/ 63 w 63"/>
                <a:gd name="T33" fmla="*/ 66 h 66"/>
                <a:gd name="T34" fmla="*/ 25 w 63"/>
                <a:gd name="T35" fmla="*/ 66 h 66"/>
                <a:gd name="T36" fmla="*/ 24 w 63"/>
                <a:gd name="T37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3" h="66">
                  <a:moveTo>
                    <a:pt x="24" y="57"/>
                  </a:moveTo>
                  <a:cubicBezTo>
                    <a:pt x="21" y="56"/>
                    <a:pt x="19" y="54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7" y="51"/>
                    <a:pt x="17" y="51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6" y="63"/>
                    <a:pt x="25" y="60"/>
                    <a:pt x="2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9"/>
            <p:cNvSpPr>
              <a:spLocks noChangeArrowheads="1"/>
            </p:cNvSpPr>
            <p:nvPr/>
          </p:nvSpPr>
          <p:spPr bwMode="auto">
            <a:xfrm>
              <a:off x="13178166" y="1797050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291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6;p17"/>
          <p:cNvSpPr txBox="1"/>
          <p:nvPr/>
        </p:nvSpPr>
        <p:spPr>
          <a:xfrm>
            <a:off x="2829221" y="459163"/>
            <a:ext cx="6533559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3200" b="1" dirty="0" smtClean="0">
                <a:latin typeface="Montserrat"/>
                <a:sym typeface="Montserrat"/>
              </a:rPr>
              <a:t>CADENA DE SUMINISTRO</a:t>
            </a:r>
            <a:endParaRPr sz="3200" dirty="0"/>
          </a:p>
        </p:txBody>
      </p:sp>
      <p:sp>
        <p:nvSpPr>
          <p:cNvPr id="6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8055812" y="2291991"/>
            <a:ext cx="3556755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s-ES" sz="2000" dirty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9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7586473" y="1768771"/>
            <a:ext cx="4026094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z="2800" spc="100" dirty="0" smtClean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2800" spc="100" dirty="0">
              <a:solidFill>
                <a:srgbClr val="6B6B6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2799011" y="1714653"/>
            <a:ext cx="1146270" cy="114627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 rot="18876781">
            <a:off x="1824920" y="2782621"/>
            <a:ext cx="1151846" cy="456392"/>
          </a:xfrm>
          <a:custGeom>
            <a:avLst/>
            <a:gdLst>
              <a:gd name="T0" fmla="*/ 214 w 214"/>
              <a:gd name="T1" fmla="*/ 30 h 84"/>
              <a:gd name="T2" fmla="*/ 144 w 214"/>
              <a:gd name="T3" fmla="*/ 0 h 84"/>
              <a:gd name="T4" fmla="*/ 146 w 214"/>
              <a:gd name="T5" fmla="*/ 22 h 84"/>
              <a:gd name="T6" fmla="*/ 0 w 214"/>
              <a:gd name="T7" fmla="*/ 63 h 84"/>
              <a:gd name="T8" fmla="*/ 9 w 214"/>
              <a:gd name="T9" fmla="*/ 84 h 84"/>
              <a:gd name="T10" fmla="*/ 149 w 214"/>
              <a:gd name="T11" fmla="*/ 47 h 84"/>
              <a:gd name="T12" fmla="*/ 151 w 214"/>
              <a:gd name="T13" fmla="*/ 70 h 84"/>
              <a:gd name="T14" fmla="*/ 214 w 214"/>
              <a:gd name="T15" fmla="*/ 3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4" h="84">
                <a:moveTo>
                  <a:pt x="214" y="30"/>
                </a:moveTo>
                <a:cubicBezTo>
                  <a:pt x="144" y="0"/>
                  <a:pt x="144" y="0"/>
                  <a:pt x="144" y="0"/>
                </a:cubicBezTo>
                <a:cubicBezTo>
                  <a:pt x="146" y="22"/>
                  <a:pt x="146" y="22"/>
                  <a:pt x="146" y="22"/>
                </a:cubicBezTo>
                <a:cubicBezTo>
                  <a:pt x="136" y="24"/>
                  <a:pt x="42" y="41"/>
                  <a:pt x="0" y="63"/>
                </a:cubicBezTo>
                <a:cubicBezTo>
                  <a:pt x="9" y="84"/>
                  <a:pt x="9" y="84"/>
                  <a:pt x="9" y="84"/>
                </a:cubicBezTo>
                <a:cubicBezTo>
                  <a:pt x="9" y="84"/>
                  <a:pt x="53" y="62"/>
                  <a:pt x="149" y="47"/>
                </a:cubicBezTo>
                <a:cubicBezTo>
                  <a:pt x="151" y="70"/>
                  <a:pt x="151" y="70"/>
                  <a:pt x="151" y="70"/>
                </a:cubicBezTo>
                <a:lnTo>
                  <a:pt x="214" y="3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6"/>
          <p:cNvSpPr>
            <a:spLocks/>
          </p:cNvSpPr>
          <p:nvPr/>
        </p:nvSpPr>
        <p:spPr bwMode="auto">
          <a:xfrm rot="16685876">
            <a:off x="3672319" y="4674156"/>
            <a:ext cx="765780" cy="413801"/>
          </a:xfrm>
          <a:custGeom>
            <a:avLst/>
            <a:gdLst>
              <a:gd name="T0" fmla="*/ 0 w 213"/>
              <a:gd name="T1" fmla="*/ 30 h 84"/>
              <a:gd name="T2" fmla="*/ 69 w 213"/>
              <a:gd name="T3" fmla="*/ 0 h 84"/>
              <a:gd name="T4" fmla="*/ 67 w 213"/>
              <a:gd name="T5" fmla="*/ 22 h 84"/>
              <a:gd name="T6" fmla="*/ 213 w 213"/>
              <a:gd name="T7" fmla="*/ 63 h 84"/>
              <a:gd name="T8" fmla="*/ 204 w 213"/>
              <a:gd name="T9" fmla="*/ 84 h 84"/>
              <a:gd name="T10" fmla="*/ 65 w 213"/>
              <a:gd name="T11" fmla="*/ 47 h 84"/>
              <a:gd name="T12" fmla="*/ 62 w 213"/>
              <a:gd name="T13" fmla="*/ 70 h 84"/>
              <a:gd name="T14" fmla="*/ 0 w 213"/>
              <a:gd name="T15" fmla="*/ 3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3" h="84">
                <a:moveTo>
                  <a:pt x="0" y="30"/>
                </a:moveTo>
                <a:cubicBezTo>
                  <a:pt x="69" y="0"/>
                  <a:pt x="69" y="0"/>
                  <a:pt x="69" y="0"/>
                </a:cubicBezTo>
                <a:cubicBezTo>
                  <a:pt x="67" y="22"/>
                  <a:pt x="67" y="22"/>
                  <a:pt x="67" y="22"/>
                </a:cubicBezTo>
                <a:cubicBezTo>
                  <a:pt x="77" y="24"/>
                  <a:pt x="171" y="41"/>
                  <a:pt x="213" y="63"/>
                </a:cubicBezTo>
                <a:cubicBezTo>
                  <a:pt x="204" y="84"/>
                  <a:pt x="204" y="84"/>
                  <a:pt x="204" y="84"/>
                </a:cubicBezTo>
                <a:cubicBezTo>
                  <a:pt x="204" y="84"/>
                  <a:pt x="160" y="62"/>
                  <a:pt x="65" y="47"/>
                </a:cubicBezTo>
                <a:cubicBezTo>
                  <a:pt x="62" y="70"/>
                  <a:pt x="62" y="70"/>
                  <a:pt x="62" y="70"/>
                </a:cubicBezTo>
                <a:lnTo>
                  <a:pt x="0" y="3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5100411" y="3675885"/>
            <a:ext cx="1532896" cy="396988"/>
          </a:xfrm>
          <a:custGeom>
            <a:avLst/>
            <a:gdLst>
              <a:gd name="T0" fmla="*/ 943 w 1058"/>
              <a:gd name="T1" fmla="*/ 68 h 274"/>
              <a:gd name="T2" fmla="*/ 828 w 1058"/>
              <a:gd name="T3" fmla="*/ 0 h 274"/>
              <a:gd name="T4" fmla="*/ 828 w 1058"/>
              <a:gd name="T5" fmla="*/ 98 h 274"/>
              <a:gd name="T6" fmla="*/ 0 w 1058"/>
              <a:gd name="T7" fmla="*/ 98 h 274"/>
              <a:gd name="T8" fmla="*/ 0 w 1058"/>
              <a:gd name="T9" fmla="*/ 195 h 274"/>
              <a:gd name="T10" fmla="*/ 828 w 1058"/>
              <a:gd name="T11" fmla="*/ 195 h 274"/>
              <a:gd name="T12" fmla="*/ 828 w 1058"/>
              <a:gd name="T13" fmla="*/ 274 h 274"/>
              <a:gd name="T14" fmla="*/ 943 w 1058"/>
              <a:gd name="T15" fmla="*/ 203 h 274"/>
              <a:gd name="T16" fmla="*/ 1058 w 1058"/>
              <a:gd name="T17" fmla="*/ 135 h 274"/>
              <a:gd name="T18" fmla="*/ 943 w 1058"/>
              <a:gd name="T19" fmla="*/ 68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58" h="274">
                <a:moveTo>
                  <a:pt x="943" y="68"/>
                </a:moveTo>
                <a:lnTo>
                  <a:pt x="828" y="0"/>
                </a:lnTo>
                <a:lnTo>
                  <a:pt x="828" y="98"/>
                </a:lnTo>
                <a:lnTo>
                  <a:pt x="0" y="98"/>
                </a:lnTo>
                <a:lnTo>
                  <a:pt x="0" y="195"/>
                </a:lnTo>
                <a:lnTo>
                  <a:pt x="828" y="195"/>
                </a:lnTo>
                <a:lnTo>
                  <a:pt x="828" y="274"/>
                </a:lnTo>
                <a:lnTo>
                  <a:pt x="943" y="203"/>
                </a:lnTo>
                <a:lnTo>
                  <a:pt x="1058" y="135"/>
                </a:lnTo>
                <a:lnTo>
                  <a:pt x="943" y="68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 rot="620080">
            <a:off x="4014064" y="1727411"/>
            <a:ext cx="1151846" cy="456392"/>
          </a:xfrm>
          <a:custGeom>
            <a:avLst/>
            <a:gdLst>
              <a:gd name="T0" fmla="*/ 214 w 214"/>
              <a:gd name="T1" fmla="*/ 30 h 84"/>
              <a:gd name="T2" fmla="*/ 144 w 214"/>
              <a:gd name="T3" fmla="*/ 0 h 84"/>
              <a:gd name="T4" fmla="*/ 146 w 214"/>
              <a:gd name="T5" fmla="*/ 22 h 84"/>
              <a:gd name="T6" fmla="*/ 0 w 214"/>
              <a:gd name="T7" fmla="*/ 63 h 84"/>
              <a:gd name="T8" fmla="*/ 9 w 214"/>
              <a:gd name="T9" fmla="*/ 84 h 84"/>
              <a:gd name="T10" fmla="*/ 149 w 214"/>
              <a:gd name="T11" fmla="*/ 47 h 84"/>
              <a:gd name="T12" fmla="*/ 151 w 214"/>
              <a:gd name="T13" fmla="*/ 70 h 84"/>
              <a:gd name="T14" fmla="*/ 214 w 214"/>
              <a:gd name="T15" fmla="*/ 3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4" h="84">
                <a:moveTo>
                  <a:pt x="214" y="30"/>
                </a:moveTo>
                <a:cubicBezTo>
                  <a:pt x="144" y="0"/>
                  <a:pt x="144" y="0"/>
                  <a:pt x="144" y="0"/>
                </a:cubicBezTo>
                <a:cubicBezTo>
                  <a:pt x="146" y="22"/>
                  <a:pt x="146" y="22"/>
                  <a:pt x="146" y="22"/>
                </a:cubicBezTo>
                <a:cubicBezTo>
                  <a:pt x="136" y="24"/>
                  <a:pt x="42" y="41"/>
                  <a:pt x="0" y="63"/>
                </a:cubicBezTo>
                <a:cubicBezTo>
                  <a:pt x="9" y="84"/>
                  <a:pt x="9" y="84"/>
                  <a:pt x="9" y="84"/>
                </a:cubicBezTo>
                <a:cubicBezTo>
                  <a:pt x="9" y="84"/>
                  <a:pt x="53" y="62"/>
                  <a:pt x="149" y="47"/>
                </a:cubicBezTo>
                <a:cubicBezTo>
                  <a:pt x="151" y="70"/>
                  <a:pt x="151" y="70"/>
                  <a:pt x="151" y="70"/>
                </a:cubicBezTo>
                <a:lnTo>
                  <a:pt x="214" y="3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Elipse 16"/>
          <p:cNvSpPr/>
          <p:nvPr/>
        </p:nvSpPr>
        <p:spPr>
          <a:xfrm>
            <a:off x="5234691" y="1606677"/>
            <a:ext cx="1146270" cy="1146270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 rot="3947810">
            <a:off x="6345779" y="2558012"/>
            <a:ext cx="1151846" cy="456392"/>
          </a:xfrm>
          <a:custGeom>
            <a:avLst/>
            <a:gdLst>
              <a:gd name="T0" fmla="*/ 214 w 214"/>
              <a:gd name="T1" fmla="*/ 30 h 84"/>
              <a:gd name="T2" fmla="*/ 144 w 214"/>
              <a:gd name="T3" fmla="*/ 0 h 84"/>
              <a:gd name="T4" fmla="*/ 146 w 214"/>
              <a:gd name="T5" fmla="*/ 22 h 84"/>
              <a:gd name="T6" fmla="*/ 0 w 214"/>
              <a:gd name="T7" fmla="*/ 63 h 84"/>
              <a:gd name="T8" fmla="*/ 9 w 214"/>
              <a:gd name="T9" fmla="*/ 84 h 84"/>
              <a:gd name="T10" fmla="*/ 149 w 214"/>
              <a:gd name="T11" fmla="*/ 47 h 84"/>
              <a:gd name="T12" fmla="*/ 151 w 214"/>
              <a:gd name="T13" fmla="*/ 70 h 84"/>
              <a:gd name="T14" fmla="*/ 214 w 214"/>
              <a:gd name="T15" fmla="*/ 3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4" h="84">
                <a:moveTo>
                  <a:pt x="214" y="30"/>
                </a:moveTo>
                <a:cubicBezTo>
                  <a:pt x="144" y="0"/>
                  <a:pt x="144" y="0"/>
                  <a:pt x="144" y="0"/>
                </a:cubicBezTo>
                <a:cubicBezTo>
                  <a:pt x="146" y="22"/>
                  <a:pt x="146" y="22"/>
                  <a:pt x="146" y="22"/>
                </a:cubicBezTo>
                <a:cubicBezTo>
                  <a:pt x="136" y="24"/>
                  <a:pt x="42" y="41"/>
                  <a:pt x="0" y="63"/>
                </a:cubicBezTo>
                <a:cubicBezTo>
                  <a:pt x="9" y="84"/>
                  <a:pt x="9" y="84"/>
                  <a:pt x="9" y="84"/>
                </a:cubicBezTo>
                <a:cubicBezTo>
                  <a:pt x="9" y="84"/>
                  <a:pt x="53" y="62"/>
                  <a:pt x="149" y="47"/>
                </a:cubicBezTo>
                <a:cubicBezTo>
                  <a:pt x="151" y="70"/>
                  <a:pt x="151" y="70"/>
                  <a:pt x="151" y="70"/>
                </a:cubicBezTo>
                <a:lnTo>
                  <a:pt x="214" y="3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Elipse 18"/>
          <p:cNvSpPr/>
          <p:nvPr/>
        </p:nvSpPr>
        <p:spPr>
          <a:xfrm>
            <a:off x="6674873" y="3361003"/>
            <a:ext cx="1146270" cy="1146270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5"/>
          <p:cNvSpPr>
            <a:spLocks/>
          </p:cNvSpPr>
          <p:nvPr/>
        </p:nvSpPr>
        <p:spPr bwMode="auto">
          <a:xfrm rot="8158335">
            <a:off x="6460733" y="4944063"/>
            <a:ext cx="1151846" cy="456392"/>
          </a:xfrm>
          <a:custGeom>
            <a:avLst/>
            <a:gdLst>
              <a:gd name="T0" fmla="*/ 214 w 214"/>
              <a:gd name="T1" fmla="*/ 30 h 84"/>
              <a:gd name="T2" fmla="*/ 144 w 214"/>
              <a:gd name="T3" fmla="*/ 0 h 84"/>
              <a:gd name="T4" fmla="*/ 146 w 214"/>
              <a:gd name="T5" fmla="*/ 22 h 84"/>
              <a:gd name="T6" fmla="*/ 0 w 214"/>
              <a:gd name="T7" fmla="*/ 63 h 84"/>
              <a:gd name="T8" fmla="*/ 9 w 214"/>
              <a:gd name="T9" fmla="*/ 84 h 84"/>
              <a:gd name="T10" fmla="*/ 149 w 214"/>
              <a:gd name="T11" fmla="*/ 47 h 84"/>
              <a:gd name="T12" fmla="*/ 151 w 214"/>
              <a:gd name="T13" fmla="*/ 70 h 84"/>
              <a:gd name="T14" fmla="*/ 214 w 214"/>
              <a:gd name="T15" fmla="*/ 3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4" h="84">
                <a:moveTo>
                  <a:pt x="214" y="30"/>
                </a:moveTo>
                <a:cubicBezTo>
                  <a:pt x="144" y="0"/>
                  <a:pt x="144" y="0"/>
                  <a:pt x="144" y="0"/>
                </a:cubicBezTo>
                <a:cubicBezTo>
                  <a:pt x="146" y="22"/>
                  <a:pt x="146" y="22"/>
                  <a:pt x="146" y="22"/>
                </a:cubicBezTo>
                <a:cubicBezTo>
                  <a:pt x="136" y="24"/>
                  <a:pt x="42" y="41"/>
                  <a:pt x="0" y="63"/>
                </a:cubicBezTo>
                <a:cubicBezTo>
                  <a:pt x="9" y="84"/>
                  <a:pt x="9" y="84"/>
                  <a:pt x="9" y="84"/>
                </a:cubicBezTo>
                <a:cubicBezTo>
                  <a:pt x="9" y="84"/>
                  <a:pt x="53" y="62"/>
                  <a:pt x="149" y="47"/>
                </a:cubicBezTo>
                <a:cubicBezTo>
                  <a:pt x="151" y="70"/>
                  <a:pt x="151" y="70"/>
                  <a:pt x="151" y="70"/>
                </a:cubicBezTo>
                <a:lnTo>
                  <a:pt x="214" y="3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Elipse 20"/>
          <p:cNvSpPr/>
          <p:nvPr/>
        </p:nvSpPr>
        <p:spPr>
          <a:xfrm>
            <a:off x="5528603" y="5289274"/>
            <a:ext cx="1146270" cy="1146270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 rot="11221557">
            <a:off x="4286196" y="5931061"/>
            <a:ext cx="1151846" cy="456392"/>
          </a:xfrm>
          <a:custGeom>
            <a:avLst/>
            <a:gdLst>
              <a:gd name="T0" fmla="*/ 214 w 214"/>
              <a:gd name="T1" fmla="*/ 30 h 84"/>
              <a:gd name="T2" fmla="*/ 144 w 214"/>
              <a:gd name="T3" fmla="*/ 0 h 84"/>
              <a:gd name="T4" fmla="*/ 146 w 214"/>
              <a:gd name="T5" fmla="*/ 22 h 84"/>
              <a:gd name="T6" fmla="*/ 0 w 214"/>
              <a:gd name="T7" fmla="*/ 63 h 84"/>
              <a:gd name="T8" fmla="*/ 9 w 214"/>
              <a:gd name="T9" fmla="*/ 84 h 84"/>
              <a:gd name="T10" fmla="*/ 149 w 214"/>
              <a:gd name="T11" fmla="*/ 47 h 84"/>
              <a:gd name="T12" fmla="*/ 151 w 214"/>
              <a:gd name="T13" fmla="*/ 70 h 84"/>
              <a:gd name="T14" fmla="*/ 214 w 214"/>
              <a:gd name="T15" fmla="*/ 3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4" h="84">
                <a:moveTo>
                  <a:pt x="214" y="30"/>
                </a:moveTo>
                <a:cubicBezTo>
                  <a:pt x="144" y="0"/>
                  <a:pt x="144" y="0"/>
                  <a:pt x="144" y="0"/>
                </a:cubicBezTo>
                <a:cubicBezTo>
                  <a:pt x="146" y="22"/>
                  <a:pt x="146" y="22"/>
                  <a:pt x="146" y="22"/>
                </a:cubicBezTo>
                <a:cubicBezTo>
                  <a:pt x="136" y="24"/>
                  <a:pt x="42" y="41"/>
                  <a:pt x="0" y="63"/>
                </a:cubicBezTo>
                <a:cubicBezTo>
                  <a:pt x="9" y="84"/>
                  <a:pt x="9" y="84"/>
                  <a:pt x="9" y="84"/>
                </a:cubicBezTo>
                <a:cubicBezTo>
                  <a:pt x="9" y="84"/>
                  <a:pt x="53" y="62"/>
                  <a:pt x="149" y="47"/>
                </a:cubicBezTo>
                <a:cubicBezTo>
                  <a:pt x="151" y="70"/>
                  <a:pt x="151" y="70"/>
                  <a:pt x="151" y="70"/>
                </a:cubicBezTo>
                <a:lnTo>
                  <a:pt x="214" y="3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Elipse 22"/>
          <p:cNvSpPr/>
          <p:nvPr/>
        </p:nvSpPr>
        <p:spPr>
          <a:xfrm>
            <a:off x="3116337" y="5289274"/>
            <a:ext cx="1146270" cy="1146270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ipse 23"/>
          <p:cNvSpPr/>
          <p:nvPr/>
        </p:nvSpPr>
        <p:spPr>
          <a:xfrm>
            <a:off x="1680079" y="3738212"/>
            <a:ext cx="1146270" cy="114627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 rot="14728186">
            <a:off x="2266791" y="5131980"/>
            <a:ext cx="912192" cy="456392"/>
          </a:xfrm>
          <a:custGeom>
            <a:avLst/>
            <a:gdLst>
              <a:gd name="T0" fmla="*/ 214 w 214"/>
              <a:gd name="T1" fmla="*/ 30 h 84"/>
              <a:gd name="T2" fmla="*/ 144 w 214"/>
              <a:gd name="T3" fmla="*/ 0 h 84"/>
              <a:gd name="T4" fmla="*/ 146 w 214"/>
              <a:gd name="T5" fmla="*/ 22 h 84"/>
              <a:gd name="T6" fmla="*/ 0 w 214"/>
              <a:gd name="T7" fmla="*/ 63 h 84"/>
              <a:gd name="T8" fmla="*/ 9 w 214"/>
              <a:gd name="T9" fmla="*/ 84 h 84"/>
              <a:gd name="T10" fmla="*/ 149 w 214"/>
              <a:gd name="T11" fmla="*/ 47 h 84"/>
              <a:gd name="T12" fmla="*/ 151 w 214"/>
              <a:gd name="T13" fmla="*/ 70 h 84"/>
              <a:gd name="T14" fmla="*/ 214 w 214"/>
              <a:gd name="T15" fmla="*/ 3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4" h="84">
                <a:moveTo>
                  <a:pt x="214" y="30"/>
                </a:moveTo>
                <a:cubicBezTo>
                  <a:pt x="144" y="0"/>
                  <a:pt x="144" y="0"/>
                  <a:pt x="144" y="0"/>
                </a:cubicBezTo>
                <a:cubicBezTo>
                  <a:pt x="146" y="22"/>
                  <a:pt x="146" y="22"/>
                  <a:pt x="146" y="22"/>
                </a:cubicBezTo>
                <a:cubicBezTo>
                  <a:pt x="136" y="24"/>
                  <a:pt x="42" y="41"/>
                  <a:pt x="0" y="63"/>
                </a:cubicBezTo>
                <a:cubicBezTo>
                  <a:pt x="9" y="84"/>
                  <a:pt x="9" y="84"/>
                  <a:pt x="9" y="84"/>
                </a:cubicBezTo>
                <a:cubicBezTo>
                  <a:pt x="9" y="84"/>
                  <a:pt x="53" y="62"/>
                  <a:pt x="149" y="47"/>
                </a:cubicBezTo>
                <a:cubicBezTo>
                  <a:pt x="151" y="70"/>
                  <a:pt x="151" y="70"/>
                  <a:pt x="151" y="70"/>
                </a:cubicBezTo>
                <a:lnTo>
                  <a:pt x="214" y="3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Elipse 25"/>
          <p:cNvSpPr/>
          <p:nvPr/>
        </p:nvSpPr>
        <p:spPr>
          <a:xfrm>
            <a:off x="3855431" y="3301336"/>
            <a:ext cx="1146270" cy="1146270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6"/>
          <p:cNvSpPr>
            <a:spLocks/>
          </p:cNvSpPr>
          <p:nvPr/>
        </p:nvSpPr>
        <p:spPr bwMode="auto">
          <a:xfrm rot="17361546">
            <a:off x="4686994" y="2867588"/>
            <a:ext cx="765780" cy="413801"/>
          </a:xfrm>
          <a:custGeom>
            <a:avLst/>
            <a:gdLst>
              <a:gd name="T0" fmla="*/ 0 w 213"/>
              <a:gd name="T1" fmla="*/ 30 h 84"/>
              <a:gd name="T2" fmla="*/ 69 w 213"/>
              <a:gd name="T3" fmla="*/ 0 h 84"/>
              <a:gd name="T4" fmla="*/ 67 w 213"/>
              <a:gd name="T5" fmla="*/ 22 h 84"/>
              <a:gd name="T6" fmla="*/ 213 w 213"/>
              <a:gd name="T7" fmla="*/ 63 h 84"/>
              <a:gd name="T8" fmla="*/ 204 w 213"/>
              <a:gd name="T9" fmla="*/ 84 h 84"/>
              <a:gd name="T10" fmla="*/ 65 w 213"/>
              <a:gd name="T11" fmla="*/ 47 h 84"/>
              <a:gd name="T12" fmla="*/ 62 w 213"/>
              <a:gd name="T13" fmla="*/ 70 h 84"/>
              <a:gd name="T14" fmla="*/ 0 w 213"/>
              <a:gd name="T15" fmla="*/ 3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3" h="84">
                <a:moveTo>
                  <a:pt x="0" y="30"/>
                </a:moveTo>
                <a:cubicBezTo>
                  <a:pt x="69" y="0"/>
                  <a:pt x="69" y="0"/>
                  <a:pt x="69" y="0"/>
                </a:cubicBezTo>
                <a:cubicBezTo>
                  <a:pt x="67" y="22"/>
                  <a:pt x="67" y="22"/>
                  <a:pt x="67" y="22"/>
                </a:cubicBezTo>
                <a:cubicBezTo>
                  <a:pt x="77" y="24"/>
                  <a:pt x="171" y="41"/>
                  <a:pt x="213" y="63"/>
                </a:cubicBezTo>
                <a:cubicBezTo>
                  <a:pt x="204" y="84"/>
                  <a:pt x="204" y="84"/>
                  <a:pt x="204" y="84"/>
                </a:cubicBezTo>
                <a:cubicBezTo>
                  <a:pt x="204" y="84"/>
                  <a:pt x="160" y="62"/>
                  <a:pt x="65" y="47"/>
                </a:cubicBezTo>
                <a:cubicBezTo>
                  <a:pt x="62" y="70"/>
                  <a:pt x="62" y="70"/>
                  <a:pt x="62" y="70"/>
                </a:cubicBezTo>
                <a:lnTo>
                  <a:pt x="0" y="30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9" name="Grupo 28"/>
          <p:cNvGrpSpPr/>
          <p:nvPr/>
        </p:nvGrpSpPr>
        <p:grpSpPr>
          <a:xfrm flipH="1">
            <a:off x="5802306" y="5663228"/>
            <a:ext cx="587387" cy="398200"/>
            <a:chOff x="1898650" y="4697413"/>
            <a:chExt cx="2243138" cy="1573212"/>
          </a:xfrm>
          <a:solidFill>
            <a:schemeClr val="bg2"/>
          </a:solidFill>
        </p:grpSpPr>
        <p:sp>
          <p:nvSpPr>
            <p:cNvPr id="30" name="Freeform 20"/>
            <p:cNvSpPr>
              <a:spLocks/>
            </p:cNvSpPr>
            <p:nvPr/>
          </p:nvSpPr>
          <p:spPr bwMode="auto">
            <a:xfrm>
              <a:off x="1898650" y="5873750"/>
              <a:ext cx="469900" cy="160337"/>
            </a:xfrm>
            <a:custGeom>
              <a:avLst/>
              <a:gdLst>
                <a:gd name="T0" fmla="*/ 0 w 155"/>
                <a:gd name="T1" fmla="*/ 7 h 53"/>
                <a:gd name="T2" fmla="*/ 13 w 155"/>
                <a:gd name="T3" fmla="*/ 0 h 53"/>
                <a:gd name="T4" fmla="*/ 153 w 155"/>
                <a:gd name="T5" fmla="*/ 0 h 53"/>
                <a:gd name="T6" fmla="*/ 155 w 155"/>
                <a:gd name="T7" fmla="*/ 0 h 53"/>
                <a:gd name="T8" fmla="*/ 138 w 155"/>
                <a:gd name="T9" fmla="*/ 24 h 53"/>
                <a:gd name="T10" fmla="*/ 127 w 155"/>
                <a:gd name="T11" fmla="*/ 53 h 53"/>
                <a:gd name="T12" fmla="*/ 89 w 155"/>
                <a:gd name="T13" fmla="*/ 53 h 53"/>
                <a:gd name="T14" fmla="*/ 15 w 155"/>
                <a:gd name="T15" fmla="*/ 53 h 53"/>
                <a:gd name="T16" fmla="*/ 0 w 155"/>
                <a:gd name="T17" fmla="*/ 46 h 53"/>
                <a:gd name="T18" fmla="*/ 0 w 155"/>
                <a:gd name="T19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53">
                  <a:moveTo>
                    <a:pt x="0" y="7"/>
                  </a:moveTo>
                  <a:cubicBezTo>
                    <a:pt x="3" y="2"/>
                    <a:pt x="7" y="0"/>
                    <a:pt x="13" y="0"/>
                  </a:cubicBezTo>
                  <a:cubicBezTo>
                    <a:pt x="59" y="0"/>
                    <a:pt x="106" y="0"/>
                    <a:pt x="153" y="0"/>
                  </a:cubicBezTo>
                  <a:cubicBezTo>
                    <a:pt x="154" y="0"/>
                    <a:pt x="154" y="0"/>
                    <a:pt x="155" y="0"/>
                  </a:cubicBezTo>
                  <a:cubicBezTo>
                    <a:pt x="149" y="8"/>
                    <a:pt x="143" y="16"/>
                    <a:pt x="138" y="24"/>
                  </a:cubicBezTo>
                  <a:cubicBezTo>
                    <a:pt x="133" y="33"/>
                    <a:pt x="131" y="43"/>
                    <a:pt x="127" y="53"/>
                  </a:cubicBezTo>
                  <a:cubicBezTo>
                    <a:pt x="115" y="53"/>
                    <a:pt x="102" y="53"/>
                    <a:pt x="89" y="53"/>
                  </a:cubicBezTo>
                  <a:cubicBezTo>
                    <a:pt x="64" y="53"/>
                    <a:pt x="40" y="53"/>
                    <a:pt x="15" y="53"/>
                  </a:cubicBezTo>
                  <a:cubicBezTo>
                    <a:pt x="9" y="53"/>
                    <a:pt x="3" y="52"/>
                    <a:pt x="0" y="46"/>
                  </a:cubicBezTo>
                  <a:cubicBezTo>
                    <a:pt x="0" y="33"/>
                    <a:pt x="0" y="20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/>
            <p:cNvSpPr>
              <a:spLocks/>
            </p:cNvSpPr>
            <p:nvPr/>
          </p:nvSpPr>
          <p:spPr bwMode="auto">
            <a:xfrm>
              <a:off x="1978025" y="4697413"/>
              <a:ext cx="1144588" cy="1079500"/>
            </a:xfrm>
            <a:custGeom>
              <a:avLst/>
              <a:gdLst>
                <a:gd name="T0" fmla="*/ 189 w 377"/>
                <a:gd name="T1" fmla="*/ 356 h 356"/>
                <a:gd name="T2" fmla="*/ 15 w 377"/>
                <a:gd name="T3" fmla="*/ 356 h 356"/>
                <a:gd name="T4" fmla="*/ 0 w 377"/>
                <a:gd name="T5" fmla="*/ 341 h 356"/>
                <a:gd name="T6" fmla="*/ 0 w 377"/>
                <a:gd name="T7" fmla="*/ 35 h 356"/>
                <a:gd name="T8" fmla="*/ 35 w 377"/>
                <a:gd name="T9" fmla="*/ 0 h 356"/>
                <a:gd name="T10" fmla="*/ 341 w 377"/>
                <a:gd name="T11" fmla="*/ 0 h 356"/>
                <a:gd name="T12" fmla="*/ 377 w 377"/>
                <a:gd name="T13" fmla="*/ 35 h 356"/>
                <a:gd name="T14" fmla="*/ 377 w 377"/>
                <a:gd name="T15" fmla="*/ 341 h 356"/>
                <a:gd name="T16" fmla="*/ 362 w 377"/>
                <a:gd name="T17" fmla="*/ 356 h 356"/>
                <a:gd name="T18" fmla="*/ 189 w 377"/>
                <a:gd name="T1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7" h="356">
                  <a:moveTo>
                    <a:pt x="189" y="356"/>
                  </a:moveTo>
                  <a:cubicBezTo>
                    <a:pt x="131" y="356"/>
                    <a:pt x="73" y="356"/>
                    <a:pt x="15" y="356"/>
                  </a:cubicBezTo>
                  <a:cubicBezTo>
                    <a:pt x="3" y="356"/>
                    <a:pt x="0" y="353"/>
                    <a:pt x="0" y="341"/>
                  </a:cubicBezTo>
                  <a:cubicBezTo>
                    <a:pt x="0" y="239"/>
                    <a:pt x="0" y="137"/>
                    <a:pt x="0" y="35"/>
                  </a:cubicBezTo>
                  <a:cubicBezTo>
                    <a:pt x="0" y="12"/>
                    <a:pt x="12" y="0"/>
                    <a:pt x="35" y="0"/>
                  </a:cubicBezTo>
                  <a:cubicBezTo>
                    <a:pt x="137" y="0"/>
                    <a:pt x="239" y="0"/>
                    <a:pt x="341" y="0"/>
                  </a:cubicBezTo>
                  <a:cubicBezTo>
                    <a:pt x="364" y="0"/>
                    <a:pt x="377" y="12"/>
                    <a:pt x="377" y="35"/>
                  </a:cubicBezTo>
                  <a:cubicBezTo>
                    <a:pt x="377" y="137"/>
                    <a:pt x="377" y="239"/>
                    <a:pt x="377" y="341"/>
                  </a:cubicBezTo>
                  <a:cubicBezTo>
                    <a:pt x="377" y="353"/>
                    <a:pt x="374" y="356"/>
                    <a:pt x="362" y="356"/>
                  </a:cubicBezTo>
                  <a:cubicBezTo>
                    <a:pt x="304" y="356"/>
                    <a:pt x="246" y="356"/>
                    <a:pt x="189" y="3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/>
            <p:cNvSpPr>
              <a:spLocks noEditPoints="1"/>
            </p:cNvSpPr>
            <p:nvPr/>
          </p:nvSpPr>
          <p:spPr bwMode="auto">
            <a:xfrm>
              <a:off x="2720975" y="4894263"/>
              <a:ext cx="1420813" cy="1139825"/>
            </a:xfrm>
            <a:custGeom>
              <a:avLst/>
              <a:gdLst>
                <a:gd name="T0" fmla="*/ 432 w 468"/>
                <a:gd name="T1" fmla="*/ 323 h 376"/>
                <a:gd name="T2" fmla="*/ 455 w 468"/>
                <a:gd name="T3" fmla="*/ 323 h 376"/>
                <a:gd name="T4" fmla="*/ 468 w 468"/>
                <a:gd name="T5" fmla="*/ 335 h 376"/>
                <a:gd name="T6" fmla="*/ 468 w 468"/>
                <a:gd name="T7" fmla="*/ 364 h 376"/>
                <a:gd name="T8" fmla="*/ 456 w 468"/>
                <a:gd name="T9" fmla="*/ 376 h 376"/>
                <a:gd name="T10" fmla="*/ 376 w 468"/>
                <a:gd name="T11" fmla="*/ 376 h 376"/>
                <a:gd name="T12" fmla="*/ 370 w 468"/>
                <a:gd name="T13" fmla="*/ 370 h 376"/>
                <a:gd name="T14" fmla="*/ 334 w 468"/>
                <a:gd name="T15" fmla="*/ 316 h 376"/>
                <a:gd name="T16" fmla="*/ 227 w 468"/>
                <a:gd name="T17" fmla="*/ 326 h 376"/>
                <a:gd name="T18" fmla="*/ 202 w 468"/>
                <a:gd name="T19" fmla="*/ 370 h 376"/>
                <a:gd name="T20" fmla="*/ 201 w 468"/>
                <a:gd name="T21" fmla="*/ 375 h 376"/>
                <a:gd name="T22" fmla="*/ 200 w 468"/>
                <a:gd name="T23" fmla="*/ 376 h 376"/>
                <a:gd name="T24" fmla="*/ 194 w 468"/>
                <a:gd name="T25" fmla="*/ 376 h 376"/>
                <a:gd name="T26" fmla="*/ 35 w 468"/>
                <a:gd name="T27" fmla="*/ 376 h 376"/>
                <a:gd name="T28" fmla="*/ 27 w 468"/>
                <a:gd name="T29" fmla="*/ 369 h 376"/>
                <a:gd name="T30" fmla="*/ 5 w 468"/>
                <a:gd name="T31" fmla="*/ 329 h 376"/>
                <a:gd name="T32" fmla="*/ 0 w 468"/>
                <a:gd name="T33" fmla="*/ 323 h 376"/>
                <a:gd name="T34" fmla="*/ 162 w 468"/>
                <a:gd name="T35" fmla="*/ 323 h 376"/>
                <a:gd name="T36" fmla="*/ 162 w 468"/>
                <a:gd name="T37" fmla="*/ 313 h 376"/>
                <a:gd name="T38" fmla="*/ 162 w 468"/>
                <a:gd name="T39" fmla="*/ 30 h 376"/>
                <a:gd name="T40" fmla="*/ 162 w 468"/>
                <a:gd name="T41" fmla="*/ 22 h 376"/>
                <a:gd name="T42" fmla="*/ 184 w 468"/>
                <a:gd name="T43" fmla="*/ 0 h 376"/>
                <a:gd name="T44" fmla="*/ 293 w 468"/>
                <a:gd name="T45" fmla="*/ 1 h 376"/>
                <a:gd name="T46" fmla="*/ 348 w 468"/>
                <a:gd name="T47" fmla="*/ 32 h 376"/>
                <a:gd name="T48" fmla="*/ 418 w 468"/>
                <a:gd name="T49" fmla="*/ 135 h 376"/>
                <a:gd name="T50" fmla="*/ 432 w 468"/>
                <a:gd name="T51" fmla="*/ 183 h 376"/>
                <a:gd name="T52" fmla="*/ 432 w 468"/>
                <a:gd name="T53" fmla="*/ 314 h 376"/>
                <a:gd name="T54" fmla="*/ 432 w 468"/>
                <a:gd name="T55" fmla="*/ 323 h 376"/>
                <a:gd name="T56" fmla="*/ 287 w 468"/>
                <a:gd name="T57" fmla="*/ 151 h 376"/>
                <a:gd name="T58" fmla="*/ 349 w 468"/>
                <a:gd name="T59" fmla="*/ 151 h 376"/>
                <a:gd name="T60" fmla="*/ 361 w 468"/>
                <a:gd name="T61" fmla="*/ 145 h 376"/>
                <a:gd name="T62" fmla="*/ 359 w 468"/>
                <a:gd name="T63" fmla="*/ 133 h 376"/>
                <a:gd name="T64" fmla="*/ 312 w 468"/>
                <a:gd name="T65" fmla="*/ 65 h 376"/>
                <a:gd name="T66" fmla="*/ 297 w 468"/>
                <a:gd name="T67" fmla="*/ 57 h 376"/>
                <a:gd name="T68" fmla="*/ 224 w 468"/>
                <a:gd name="T69" fmla="*/ 57 h 376"/>
                <a:gd name="T70" fmla="*/ 210 w 468"/>
                <a:gd name="T71" fmla="*/ 71 h 376"/>
                <a:gd name="T72" fmla="*/ 210 w 468"/>
                <a:gd name="T73" fmla="*/ 137 h 376"/>
                <a:gd name="T74" fmla="*/ 225 w 468"/>
                <a:gd name="T75" fmla="*/ 151 h 376"/>
                <a:gd name="T76" fmla="*/ 287 w 468"/>
                <a:gd name="T77" fmla="*/ 15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8" h="376">
                  <a:moveTo>
                    <a:pt x="432" y="323"/>
                  </a:moveTo>
                  <a:cubicBezTo>
                    <a:pt x="440" y="323"/>
                    <a:pt x="448" y="323"/>
                    <a:pt x="455" y="323"/>
                  </a:cubicBezTo>
                  <a:cubicBezTo>
                    <a:pt x="464" y="323"/>
                    <a:pt x="468" y="327"/>
                    <a:pt x="468" y="335"/>
                  </a:cubicBezTo>
                  <a:cubicBezTo>
                    <a:pt x="468" y="345"/>
                    <a:pt x="468" y="355"/>
                    <a:pt x="468" y="364"/>
                  </a:cubicBezTo>
                  <a:cubicBezTo>
                    <a:pt x="467" y="372"/>
                    <a:pt x="464" y="376"/>
                    <a:pt x="456" y="376"/>
                  </a:cubicBezTo>
                  <a:cubicBezTo>
                    <a:pt x="429" y="376"/>
                    <a:pt x="403" y="376"/>
                    <a:pt x="376" y="376"/>
                  </a:cubicBezTo>
                  <a:cubicBezTo>
                    <a:pt x="371" y="376"/>
                    <a:pt x="371" y="373"/>
                    <a:pt x="370" y="370"/>
                  </a:cubicBezTo>
                  <a:cubicBezTo>
                    <a:pt x="365" y="347"/>
                    <a:pt x="353" y="330"/>
                    <a:pt x="334" y="316"/>
                  </a:cubicBezTo>
                  <a:cubicBezTo>
                    <a:pt x="302" y="294"/>
                    <a:pt x="254" y="298"/>
                    <a:pt x="227" y="326"/>
                  </a:cubicBezTo>
                  <a:cubicBezTo>
                    <a:pt x="214" y="338"/>
                    <a:pt x="205" y="353"/>
                    <a:pt x="202" y="370"/>
                  </a:cubicBezTo>
                  <a:cubicBezTo>
                    <a:pt x="202" y="372"/>
                    <a:pt x="201" y="373"/>
                    <a:pt x="201" y="375"/>
                  </a:cubicBezTo>
                  <a:cubicBezTo>
                    <a:pt x="200" y="375"/>
                    <a:pt x="200" y="375"/>
                    <a:pt x="200" y="376"/>
                  </a:cubicBezTo>
                  <a:cubicBezTo>
                    <a:pt x="198" y="376"/>
                    <a:pt x="196" y="376"/>
                    <a:pt x="194" y="376"/>
                  </a:cubicBezTo>
                  <a:cubicBezTo>
                    <a:pt x="141" y="376"/>
                    <a:pt x="88" y="376"/>
                    <a:pt x="35" y="376"/>
                  </a:cubicBezTo>
                  <a:cubicBezTo>
                    <a:pt x="30" y="376"/>
                    <a:pt x="28" y="375"/>
                    <a:pt x="27" y="369"/>
                  </a:cubicBezTo>
                  <a:cubicBezTo>
                    <a:pt x="24" y="354"/>
                    <a:pt x="16" y="341"/>
                    <a:pt x="5" y="329"/>
                  </a:cubicBezTo>
                  <a:cubicBezTo>
                    <a:pt x="4" y="328"/>
                    <a:pt x="2" y="326"/>
                    <a:pt x="0" y="323"/>
                  </a:cubicBezTo>
                  <a:cubicBezTo>
                    <a:pt x="54" y="323"/>
                    <a:pt x="108" y="323"/>
                    <a:pt x="162" y="323"/>
                  </a:cubicBezTo>
                  <a:cubicBezTo>
                    <a:pt x="162" y="319"/>
                    <a:pt x="162" y="316"/>
                    <a:pt x="162" y="313"/>
                  </a:cubicBezTo>
                  <a:cubicBezTo>
                    <a:pt x="162" y="219"/>
                    <a:pt x="162" y="124"/>
                    <a:pt x="162" y="30"/>
                  </a:cubicBezTo>
                  <a:cubicBezTo>
                    <a:pt x="162" y="27"/>
                    <a:pt x="162" y="24"/>
                    <a:pt x="162" y="22"/>
                  </a:cubicBezTo>
                  <a:cubicBezTo>
                    <a:pt x="163" y="9"/>
                    <a:pt x="171" y="0"/>
                    <a:pt x="184" y="0"/>
                  </a:cubicBezTo>
                  <a:cubicBezTo>
                    <a:pt x="220" y="0"/>
                    <a:pt x="257" y="0"/>
                    <a:pt x="293" y="1"/>
                  </a:cubicBezTo>
                  <a:cubicBezTo>
                    <a:pt x="316" y="2"/>
                    <a:pt x="335" y="13"/>
                    <a:pt x="348" y="32"/>
                  </a:cubicBezTo>
                  <a:cubicBezTo>
                    <a:pt x="372" y="66"/>
                    <a:pt x="395" y="100"/>
                    <a:pt x="418" y="135"/>
                  </a:cubicBezTo>
                  <a:cubicBezTo>
                    <a:pt x="428" y="149"/>
                    <a:pt x="432" y="166"/>
                    <a:pt x="432" y="183"/>
                  </a:cubicBezTo>
                  <a:cubicBezTo>
                    <a:pt x="432" y="227"/>
                    <a:pt x="432" y="271"/>
                    <a:pt x="432" y="314"/>
                  </a:cubicBezTo>
                  <a:cubicBezTo>
                    <a:pt x="432" y="317"/>
                    <a:pt x="432" y="320"/>
                    <a:pt x="432" y="323"/>
                  </a:cubicBezTo>
                  <a:close/>
                  <a:moveTo>
                    <a:pt x="287" y="151"/>
                  </a:moveTo>
                  <a:cubicBezTo>
                    <a:pt x="308" y="151"/>
                    <a:pt x="328" y="151"/>
                    <a:pt x="349" y="151"/>
                  </a:cubicBezTo>
                  <a:cubicBezTo>
                    <a:pt x="355" y="151"/>
                    <a:pt x="360" y="151"/>
                    <a:pt x="361" y="145"/>
                  </a:cubicBezTo>
                  <a:cubicBezTo>
                    <a:pt x="362" y="142"/>
                    <a:pt x="361" y="136"/>
                    <a:pt x="359" y="133"/>
                  </a:cubicBezTo>
                  <a:cubicBezTo>
                    <a:pt x="344" y="110"/>
                    <a:pt x="327" y="88"/>
                    <a:pt x="312" y="65"/>
                  </a:cubicBezTo>
                  <a:cubicBezTo>
                    <a:pt x="308" y="60"/>
                    <a:pt x="303" y="57"/>
                    <a:pt x="297" y="57"/>
                  </a:cubicBezTo>
                  <a:cubicBezTo>
                    <a:pt x="273" y="57"/>
                    <a:pt x="248" y="57"/>
                    <a:pt x="224" y="57"/>
                  </a:cubicBezTo>
                  <a:cubicBezTo>
                    <a:pt x="214" y="57"/>
                    <a:pt x="210" y="61"/>
                    <a:pt x="210" y="71"/>
                  </a:cubicBezTo>
                  <a:cubicBezTo>
                    <a:pt x="210" y="93"/>
                    <a:pt x="210" y="115"/>
                    <a:pt x="210" y="137"/>
                  </a:cubicBezTo>
                  <a:cubicBezTo>
                    <a:pt x="210" y="148"/>
                    <a:pt x="214" y="151"/>
                    <a:pt x="225" y="151"/>
                  </a:cubicBezTo>
                  <a:cubicBezTo>
                    <a:pt x="245" y="151"/>
                    <a:pt x="266" y="151"/>
                    <a:pt x="287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/>
            <p:cNvSpPr>
              <a:spLocks noEditPoints="1"/>
            </p:cNvSpPr>
            <p:nvPr/>
          </p:nvSpPr>
          <p:spPr bwMode="auto">
            <a:xfrm>
              <a:off x="23479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1 w 132"/>
                <a:gd name="T3" fmla="*/ 65 h 131"/>
                <a:gd name="T4" fmla="*/ 66 w 132"/>
                <a:gd name="T5" fmla="*/ 131 h 131"/>
                <a:gd name="T6" fmla="*/ 0 w 132"/>
                <a:gd name="T7" fmla="*/ 66 h 131"/>
                <a:gd name="T8" fmla="*/ 66 w 132"/>
                <a:gd name="T9" fmla="*/ 0 h 131"/>
                <a:gd name="T10" fmla="*/ 33 w 132"/>
                <a:gd name="T11" fmla="*/ 66 h 131"/>
                <a:gd name="T12" fmla="*/ 66 w 132"/>
                <a:gd name="T13" fmla="*/ 98 h 131"/>
                <a:gd name="T14" fmla="*/ 99 w 132"/>
                <a:gd name="T15" fmla="*/ 66 h 131"/>
                <a:gd name="T16" fmla="*/ 65 w 132"/>
                <a:gd name="T17" fmla="*/ 33 h 131"/>
                <a:gd name="T18" fmla="*/ 33 w 132"/>
                <a:gd name="T19" fmla="*/ 6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1" y="0"/>
                    <a:pt x="131" y="30"/>
                    <a:pt x="131" y="65"/>
                  </a:cubicBezTo>
                  <a:cubicBezTo>
                    <a:pt x="132" y="101"/>
                    <a:pt x="101" y="131"/>
                    <a:pt x="66" y="131"/>
                  </a:cubicBezTo>
                  <a:cubicBezTo>
                    <a:pt x="30" y="131"/>
                    <a:pt x="1" y="102"/>
                    <a:pt x="0" y="66"/>
                  </a:cubicBezTo>
                  <a:cubicBezTo>
                    <a:pt x="0" y="30"/>
                    <a:pt x="29" y="0"/>
                    <a:pt x="66" y="0"/>
                  </a:cubicBezTo>
                  <a:close/>
                  <a:moveTo>
                    <a:pt x="33" y="66"/>
                  </a:moveTo>
                  <a:cubicBezTo>
                    <a:pt x="33" y="84"/>
                    <a:pt x="48" y="98"/>
                    <a:pt x="66" y="98"/>
                  </a:cubicBezTo>
                  <a:cubicBezTo>
                    <a:pt x="84" y="98"/>
                    <a:pt x="98" y="84"/>
                    <a:pt x="99" y="66"/>
                  </a:cubicBezTo>
                  <a:cubicBezTo>
                    <a:pt x="99" y="47"/>
                    <a:pt x="84" y="33"/>
                    <a:pt x="65" y="33"/>
                  </a:cubicBezTo>
                  <a:cubicBezTo>
                    <a:pt x="47" y="33"/>
                    <a:pt x="33" y="48"/>
                    <a:pt x="3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/>
            <p:cNvSpPr>
              <a:spLocks noEditPoints="1"/>
            </p:cNvSpPr>
            <p:nvPr/>
          </p:nvSpPr>
          <p:spPr bwMode="auto">
            <a:xfrm>
              <a:off x="33893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2 w 132"/>
                <a:gd name="T3" fmla="*/ 66 h 131"/>
                <a:gd name="T4" fmla="*/ 66 w 132"/>
                <a:gd name="T5" fmla="*/ 131 h 131"/>
                <a:gd name="T6" fmla="*/ 1 w 132"/>
                <a:gd name="T7" fmla="*/ 66 h 131"/>
                <a:gd name="T8" fmla="*/ 66 w 132"/>
                <a:gd name="T9" fmla="*/ 0 h 131"/>
                <a:gd name="T10" fmla="*/ 66 w 132"/>
                <a:gd name="T11" fmla="*/ 33 h 131"/>
                <a:gd name="T12" fmla="*/ 33 w 132"/>
                <a:gd name="T13" fmla="*/ 65 h 131"/>
                <a:gd name="T14" fmla="*/ 66 w 132"/>
                <a:gd name="T15" fmla="*/ 98 h 131"/>
                <a:gd name="T16" fmla="*/ 99 w 132"/>
                <a:gd name="T17" fmla="*/ 66 h 131"/>
                <a:gd name="T18" fmla="*/ 66 w 132"/>
                <a:gd name="T19" fmla="*/ 3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2" y="0"/>
                    <a:pt x="132" y="30"/>
                    <a:pt x="132" y="66"/>
                  </a:cubicBezTo>
                  <a:cubicBezTo>
                    <a:pt x="132" y="101"/>
                    <a:pt x="102" y="131"/>
                    <a:pt x="66" y="131"/>
                  </a:cubicBezTo>
                  <a:cubicBezTo>
                    <a:pt x="30" y="131"/>
                    <a:pt x="1" y="102"/>
                    <a:pt x="1" y="66"/>
                  </a:cubicBezTo>
                  <a:cubicBezTo>
                    <a:pt x="0" y="30"/>
                    <a:pt x="30" y="0"/>
                    <a:pt x="66" y="0"/>
                  </a:cubicBezTo>
                  <a:close/>
                  <a:moveTo>
                    <a:pt x="66" y="33"/>
                  </a:moveTo>
                  <a:cubicBezTo>
                    <a:pt x="48" y="33"/>
                    <a:pt x="34" y="47"/>
                    <a:pt x="33" y="65"/>
                  </a:cubicBezTo>
                  <a:cubicBezTo>
                    <a:pt x="33" y="83"/>
                    <a:pt x="48" y="98"/>
                    <a:pt x="66" y="98"/>
                  </a:cubicBezTo>
                  <a:cubicBezTo>
                    <a:pt x="84" y="98"/>
                    <a:pt x="99" y="84"/>
                    <a:pt x="99" y="66"/>
                  </a:cubicBezTo>
                  <a:cubicBezTo>
                    <a:pt x="99" y="48"/>
                    <a:pt x="84" y="33"/>
                    <a:pt x="66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Freeform 13"/>
          <p:cNvSpPr>
            <a:spLocks noEditPoints="1"/>
          </p:cNvSpPr>
          <p:nvPr/>
        </p:nvSpPr>
        <p:spPr bwMode="auto">
          <a:xfrm flipH="1">
            <a:off x="5852694" y="1845554"/>
            <a:ext cx="267001" cy="577761"/>
          </a:xfrm>
          <a:custGeom>
            <a:avLst/>
            <a:gdLst>
              <a:gd name="T0" fmla="*/ 112 w 374"/>
              <a:gd name="T1" fmla="*/ 0 h 629"/>
              <a:gd name="T2" fmla="*/ 155 w 374"/>
              <a:gd name="T3" fmla="*/ 8 h 629"/>
              <a:gd name="T4" fmla="*/ 369 w 374"/>
              <a:gd name="T5" fmla="*/ 47 h 629"/>
              <a:gd name="T6" fmla="*/ 374 w 374"/>
              <a:gd name="T7" fmla="*/ 48 h 629"/>
              <a:gd name="T8" fmla="*/ 374 w 374"/>
              <a:gd name="T9" fmla="*/ 581 h 629"/>
              <a:gd name="T10" fmla="*/ 109 w 374"/>
              <a:gd name="T11" fmla="*/ 629 h 629"/>
              <a:gd name="T12" fmla="*/ 109 w 374"/>
              <a:gd name="T13" fmla="*/ 68 h 629"/>
              <a:gd name="T14" fmla="*/ 40 w 374"/>
              <a:gd name="T15" fmla="*/ 68 h 629"/>
              <a:gd name="T16" fmla="*/ 40 w 374"/>
              <a:gd name="T17" fmla="*/ 581 h 629"/>
              <a:gd name="T18" fmla="*/ 0 w 374"/>
              <a:gd name="T19" fmla="*/ 581 h 629"/>
              <a:gd name="T20" fmla="*/ 0 w 374"/>
              <a:gd name="T21" fmla="*/ 28 h 629"/>
              <a:gd name="T22" fmla="*/ 108 w 374"/>
              <a:gd name="T23" fmla="*/ 28 h 629"/>
              <a:gd name="T24" fmla="*/ 108 w 374"/>
              <a:gd name="T25" fmla="*/ 0 h 629"/>
              <a:gd name="T26" fmla="*/ 112 w 374"/>
              <a:gd name="T27" fmla="*/ 0 h 629"/>
              <a:gd name="T28" fmla="*/ 173 w 374"/>
              <a:gd name="T29" fmla="*/ 315 h 629"/>
              <a:gd name="T30" fmla="*/ 157 w 374"/>
              <a:gd name="T31" fmla="*/ 294 h 629"/>
              <a:gd name="T32" fmla="*/ 141 w 374"/>
              <a:gd name="T33" fmla="*/ 315 h 629"/>
              <a:gd name="T34" fmla="*/ 141 w 374"/>
              <a:gd name="T35" fmla="*/ 315 h 629"/>
              <a:gd name="T36" fmla="*/ 157 w 374"/>
              <a:gd name="T37" fmla="*/ 336 h 629"/>
              <a:gd name="T38" fmla="*/ 173 w 374"/>
              <a:gd name="T39" fmla="*/ 315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74" h="629">
                <a:moveTo>
                  <a:pt x="112" y="0"/>
                </a:moveTo>
                <a:cubicBezTo>
                  <a:pt x="126" y="3"/>
                  <a:pt x="141" y="6"/>
                  <a:pt x="155" y="8"/>
                </a:cubicBezTo>
                <a:cubicBezTo>
                  <a:pt x="226" y="21"/>
                  <a:pt x="298" y="34"/>
                  <a:pt x="369" y="47"/>
                </a:cubicBezTo>
                <a:cubicBezTo>
                  <a:pt x="371" y="47"/>
                  <a:pt x="372" y="48"/>
                  <a:pt x="374" y="48"/>
                </a:cubicBezTo>
                <a:cubicBezTo>
                  <a:pt x="374" y="226"/>
                  <a:pt x="374" y="403"/>
                  <a:pt x="374" y="581"/>
                </a:cubicBezTo>
                <a:cubicBezTo>
                  <a:pt x="285" y="597"/>
                  <a:pt x="197" y="613"/>
                  <a:pt x="109" y="629"/>
                </a:cubicBezTo>
                <a:cubicBezTo>
                  <a:pt x="109" y="442"/>
                  <a:pt x="109" y="255"/>
                  <a:pt x="109" y="68"/>
                </a:cubicBezTo>
                <a:cubicBezTo>
                  <a:pt x="86" y="68"/>
                  <a:pt x="63" y="68"/>
                  <a:pt x="40" y="68"/>
                </a:cubicBezTo>
                <a:cubicBezTo>
                  <a:pt x="40" y="239"/>
                  <a:pt x="40" y="410"/>
                  <a:pt x="40" y="581"/>
                </a:cubicBezTo>
                <a:cubicBezTo>
                  <a:pt x="26" y="581"/>
                  <a:pt x="14" y="581"/>
                  <a:pt x="0" y="581"/>
                </a:cubicBezTo>
                <a:cubicBezTo>
                  <a:pt x="0" y="397"/>
                  <a:pt x="0" y="213"/>
                  <a:pt x="0" y="28"/>
                </a:cubicBezTo>
                <a:cubicBezTo>
                  <a:pt x="36" y="28"/>
                  <a:pt x="72" y="28"/>
                  <a:pt x="108" y="28"/>
                </a:cubicBezTo>
                <a:cubicBezTo>
                  <a:pt x="108" y="18"/>
                  <a:pt x="108" y="9"/>
                  <a:pt x="108" y="0"/>
                </a:cubicBezTo>
                <a:cubicBezTo>
                  <a:pt x="110" y="0"/>
                  <a:pt x="111" y="0"/>
                  <a:pt x="112" y="0"/>
                </a:cubicBezTo>
                <a:close/>
                <a:moveTo>
                  <a:pt x="173" y="315"/>
                </a:moveTo>
                <a:cubicBezTo>
                  <a:pt x="173" y="304"/>
                  <a:pt x="166" y="294"/>
                  <a:pt x="157" y="294"/>
                </a:cubicBezTo>
                <a:cubicBezTo>
                  <a:pt x="148" y="294"/>
                  <a:pt x="141" y="303"/>
                  <a:pt x="141" y="315"/>
                </a:cubicBezTo>
                <a:cubicBezTo>
                  <a:pt x="141" y="315"/>
                  <a:pt x="141" y="315"/>
                  <a:pt x="141" y="315"/>
                </a:cubicBezTo>
                <a:cubicBezTo>
                  <a:pt x="141" y="327"/>
                  <a:pt x="148" y="336"/>
                  <a:pt x="157" y="336"/>
                </a:cubicBezTo>
                <a:cubicBezTo>
                  <a:pt x="166" y="336"/>
                  <a:pt x="173" y="327"/>
                  <a:pt x="173" y="31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6" name="Grupo 35"/>
          <p:cNvGrpSpPr/>
          <p:nvPr/>
        </p:nvGrpSpPr>
        <p:grpSpPr>
          <a:xfrm>
            <a:off x="5480826" y="2095486"/>
            <a:ext cx="341229" cy="345085"/>
            <a:chOff x="-1504950" y="3086100"/>
            <a:chExt cx="1123950" cy="1136650"/>
          </a:xfrm>
          <a:solidFill>
            <a:schemeClr val="bg2"/>
          </a:solidFill>
        </p:grpSpPr>
        <p:sp>
          <p:nvSpPr>
            <p:cNvPr id="37" name="Freeform 13"/>
            <p:cNvSpPr>
              <a:spLocks/>
            </p:cNvSpPr>
            <p:nvPr/>
          </p:nvSpPr>
          <p:spPr bwMode="auto">
            <a:xfrm>
              <a:off x="-1452563" y="3086100"/>
              <a:ext cx="604838" cy="292100"/>
            </a:xfrm>
            <a:custGeom>
              <a:avLst/>
              <a:gdLst>
                <a:gd name="T0" fmla="*/ 2 w 199"/>
                <a:gd name="T1" fmla="*/ 80 h 96"/>
                <a:gd name="T2" fmla="*/ 36 w 199"/>
                <a:gd name="T3" fmla="*/ 96 h 96"/>
                <a:gd name="T4" fmla="*/ 197 w 199"/>
                <a:gd name="T5" fmla="*/ 19 h 96"/>
                <a:gd name="T6" fmla="*/ 199 w 199"/>
                <a:gd name="T7" fmla="*/ 16 h 96"/>
                <a:gd name="T8" fmla="*/ 197 w 199"/>
                <a:gd name="T9" fmla="*/ 13 h 96"/>
                <a:gd name="T10" fmla="*/ 169 w 199"/>
                <a:gd name="T11" fmla="*/ 1 h 96"/>
                <a:gd name="T12" fmla="*/ 166 w 199"/>
                <a:gd name="T13" fmla="*/ 1 h 96"/>
                <a:gd name="T14" fmla="*/ 2 w 199"/>
                <a:gd name="T15" fmla="*/ 74 h 96"/>
                <a:gd name="T16" fmla="*/ 0 w 199"/>
                <a:gd name="T17" fmla="*/ 77 h 96"/>
                <a:gd name="T18" fmla="*/ 2 w 199"/>
                <a:gd name="T19" fmla="*/ 8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96">
                  <a:moveTo>
                    <a:pt x="2" y="80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8" y="19"/>
                    <a:pt x="199" y="18"/>
                    <a:pt x="199" y="16"/>
                  </a:cubicBezTo>
                  <a:cubicBezTo>
                    <a:pt x="199" y="15"/>
                    <a:pt x="198" y="14"/>
                    <a:pt x="197" y="13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168" y="0"/>
                    <a:pt x="167" y="0"/>
                    <a:pt x="166" y="1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0" y="74"/>
                    <a:pt x="0" y="75"/>
                    <a:pt x="0" y="77"/>
                  </a:cubicBezTo>
                  <a:cubicBezTo>
                    <a:pt x="0" y="78"/>
                    <a:pt x="0" y="79"/>
                    <a:pt x="2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4"/>
            <p:cNvSpPr>
              <a:spLocks/>
            </p:cNvSpPr>
            <p:nvPr/>
          </p:nvSpPr>
          <p:spPr bwMode="auto">
            <a:xfrm>
              <a:off x="-1504950" y="3362325"/>
              <a:ext cx="536575" cy="860425"/>
            </a:xfrm>
            <a:custGeom>
              <a:avLst/>
              <a:gdLst>
                <a:gd name="T0" fmla="*/ 174 w 176"/>
                <a:gd name="T1" fmla="*/ 78 h 283"/>
                <a:gd name="T2" fmla="*/ 112 w 176"/>
                <a:gd name="T3" fmla="*/ 49 h 283"/>
                <a:gd name="T4" fmla="*/ 112 w 176"/>
                <a:gd name="T5" fmla="*/ 136 h 283"/>
                <a:gd name="T6" fmla="*/ 111 w 176"/>
                <a:gd name="T7" fmla="*/ 138 h 283"/>
                <a:gd name="T8" fmla="*/ 110 w 176"/>
                <a:gd name="T9" fmla="*/ 139 h 283"/>
                <a:gd name="T10" fmla="*/ 109 w 176"/>
                <a:gd name="T11" fmla="*/ 139 h 283"/>
                <a:gd name="T12" fmla="*/ 44 w 176"/>
                <a:gd name="T13" fmla="*/ 108 h 283"/>
                <a:gd name="T14" fmla="*/ 42 w 176"/>
                <a:gd name="T15" fmla="*/ 105 h 283"/>
                <a:gd name="T16" fmla="*/ 42 w 176"/>
                <a:gd name="T17" fmla="*/ 18 h 283"/>
                <a:gd name="T18" fmla="*/ 4 w 176"/>
                <a:gd name="T19" fmla="*/ 0 h 283"/>
                <a:gd name="T20" fmla="*/ 1 w 176"/>
                <a:gd name="T21" fmla="*/ 0 h 283"/>
                <a:gd name="T22" fmla="*/ 0 w 176"/>
                <a:gd name="T23" fmla="*/ 3 h 283"/>
                <a:gd name="T24" fmla="*/ 0 w 176"/>
                <a:gd name="T25" fmla="*/ 202 h 283"/>
                <a:gd name="T26" fmla="*/ 1 w 176"/>
                <a:gd name="T27" fmla="*/ 205 h 283"/>
                <a:gd name="T28" fmla="*/ 171 w 176"/>
                <a:gd name="T29" fmla="*/ 282 h 283"/>
                <a:gd name="T30" fmla="*/ 173 w 176"/>
                <a:gd name="T31" fmla="*/ 283 h 283"/>
                <a:gd name="T32" fmla="*/ 175 w 176"/>
                <a:gd name="T33" fmla="*/ 282 h 283"/>
                <a:gd name="T34" fmla="*/ 176 w 176"/>
                <a:gd name="T35" fmla="*/ 279 h 283"/>
                <a:gd name="T36" fmla="*/ 176 w 176"/>
                <a:gd name="T37" fmla="*/ 81 h 283"/>
                <a:gd name="T38" fmla="*/ 174 w 176"/>
                <a:gd name="T39" fmla="*/ 7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283">
                  <a:moveTo>
                    <a:pt x="174" y="78"/>
                  </a:moveTo>
                  <a:cubicBezTo>
                    <a:pt x="112" y="49"/>
                    <a:pt x="112" y="49"/>
                    <a:pt x="112" y="49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12" y="137"/>
                    <a:pt x="112" y="138"/>
                    <a:pt x="111" y="138"/>
                  </a:cubicBezTo>
                  <a:cubicBezTo>
                    <a:pt x="111" y="139"/>
                    <a:pt x="111" y="139"/>
                    <a:pt x="110" y="139"/>
                  </a:cubicBezTo>
                  <a:cubicBezTo>
                    <a:pt x="110" y="139"/>
                    <a:pt x="109" y="139"/>
                    <a:pt x="109" y="139"/>
                  </a:cubicBezTo>
                  <a:cubicBezTo>
                    <a:pt x="44" y="108"/>
                    <a:pt x="44" y="108"/>
                    <a:pt x="44" y="108"/>
                  </a:cubicBezTo>
                  <a:cubicBezTo>
                    <a:pt x="43" y="107"/>
                    <a:pt x="42" y="106"/>
                    <a:pt x="42" y="105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3"/>
                    <a:pt x="0" y="204"/>
                    <a:pt x="1" y="205"/>
                  </a:cubicBezTo>
                  <a:cubicBezTo>
                    <a:pt x="171" y="282"/>
                    <a:pt x="171" y="282"/>
                    <a:pt x="171" y="282"/>
                  </a:cubicBezTo>
                  <a:cubicBezTo>
                    <a:pt x="172" y="282"/>
                    <a:pt x="172" y="283"/>
                    <a:pt x="173" y="283"/>
                  </a:cubicBezTo>
                  <a:cubicBezTo>
                    <a:pt x="173" y="283"/>
                    <a:pt x="174" y="282"/>
                    <a:pt x="175" y="282"/>
                  </a:cubicBezTo>
                  <a:cubicBezTo>
                    <a:pt x="176" y="281"/>
                    <a:pt x="176" y="280"/>
                    <a:pt x="176" y="279"/>
                  </a:cubicBezTo>
                  <a:cubicBezTo>
                    <a:pt x="176" y="81"/>
                    <a:pt x="176" y="81"/>
                    <a:pt x="176" y="81"/>
                  </a:cubicBezTo>
                  <a:cubicBezTo>
                    <a:pt x="176" y="80"/>
                    <a:pt x="175" y="78"/>
                    <a:pt x="17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5"/>
            <p:cNvSpPr>
              <a:spLocks/>
            </p:cNvSpPr>
            <p:nvPr/>
          </p:nvSpPr>
          <p:spPr bwMode="auto">
            <a:xfrm>
              <a:off x="-917575" y="3362325"/>
              <a:ext cx="536575" cy="860425"/>
            </a:xfrm>
            <a:custGeom>
              <a:avLst/>
              <a:gdLst>
                <a:gd name="T0" fmla="*/ 175 w 176"/>
                <a:gd name="T1" fmla="*/ 0 h 283"/>
                <a:gd name="T2" fmla="*/ 171 w 176"/>
                <a:gd name="T3" fmla="*/ 0 h 283"/>
                <a:gd name="T4" fmla="*/ 1 w 176"/>
                <a:gd name="T5" fmla="*/ 78 h 283"/>
                <a:gd name="T6" fmla="*/ 0 w 176"/>
                <a:gd name="T7" fmla="*/ 81 h 283"/>
                <a:gd name="T8" fmla="*/ 0 w 176"/>
                <a:gd name="T9" fmla="*/ 279 h 283"/>
                <a:gd name="T10" fmla="*/ 1 w 176"/>
                <a:gd name="T11" fmla="*/ 282 h 283"/>
                <a:gd name="T12" fmla="*/ 3 w 176"/>
                <a:gd name="T13" fmla="*/ 283 h 283"/>
                <a:gd name="T14" fmla="*/ 4 w 176"/>
                <a:gd name="T15" fmla="*/ 282 h 283"/>
                <a:gd name="T16" fmla="*/ 174 w 176"/>
                <a:gd name="T17" fmla="*/ 205 h 283"/>
                <a:gd name="T18" fmla="*/ 176 w 176"/>
                <a:gd name="T19" fmla="*/ 202 h 283"/>
                <a:gd name="T20" fmla="*/ 176 w 176"/>
                <a:gd name="T21" fmla="*/ 3 h 283"/>
                <a:gd name="T22" fmla="*/ 175 w 176"/>
                <a:gd name="T23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6" h="283">
                  <a:moveTo>
                    <a:pt x="175" y="0"/>
                  </a:moveTo>
                  <a:cubicBezTo>
                    <a:pt x="174" y="0"/>
                    <a:pt x="172" y="0"/>
                    <a:pt x="171" y="0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0" y="78"/>
                    <a:pt x="0" y="80"/>
                    <a:pt x="0" y="81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0"/>
                    <a:pt x="0" y="281"/>
                    <a:pt x="1" y="282"/>
                  </a:cubicBezTo>
                  <a:cubicBezTo>
                    <a:pt x="2" y="282"/>
                    <a:pt x="2" y="283"/>
                    <a:pt x="3" y="283"/>
                  </a:cubicBezTo>
                  <a:cubicBezTo>
                    <a:pt x="3" y="283"/>
                    <a:pt x="4" y="282"/>
                    <a:pt x="4" y="282"/>
                  </a:cubicBezTo>
                  <a:cubicBezTo>
                    <a:pt x="174" y="205"/>
                    <a:pt x="174" y="205"/>
                    <a:pt x="174" y="205"/>
                  </a:cubicBezTo>
                  <a:cubicBezTo>
                    <a:pt x="175" y="204"/>
                    <a:pt x="176" y="203"/>
                    <a:pt x="176" y="202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2"/>
                    <a:pt x="176" y="1"/>
                    <a:pt x="1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6"/>
            <p:cNvSpPr>
              <a:spLocks/>
            </p:cNvSpPr>
            <p:nvPr/>
          </p:nvSpPr>
          <p:spPr bwMode="auto">
            <a:xfrm>
              <a:off x="-1123950" y="3232150"/>
              <a:ext cx="690563" cy="325438"/>
            </a:xfrm>
            <a:custGeom>
              <a:avLst/>
              <a:gdLst>
                <a:gd name="T0" fmla="*/ 227 w 227"/>
                <a:gd name="T1" fmla="*/ 29 h 107"/>
                <a:gd name="T2" fmla="*/ 225 w 227"/>
                <a:gd name="T3" fmla="*/ 26 h 107"/>
                <a:gd name="T4" fmla="*/ 168 w 227"/>
                <a:gd name="T5" fmla="*/ 0 h 107"/>
                <a:gd name="T6" fmla="*/ 165 w 227"/>
                <a:gd name="T7" fmla="*/ 0 h 107"/>
                <a:gd name="T8" fmla="*/ 0 w 227"/>
                <a:gd name="T9" fmla="*/ 79 h 107"/>
                <a:gd name="T10" fmla="*/ 58 w 227"/>
                <a:gd name="T11" fmla="*/ 107 h 107"/>
                <a:gd name="T12" fmla="*/ 59 w 227"/>
                <a:gd name="T13" fmla="*/ 107 h 107"/>
                <a:gd name="T14" fmla="*/ 61 w 227"/>
                <a:gd name="T15" fmla="*/ 107 h 107"/>
                <a:gd name="T16" fmla="*/ 225 w 227"/>
                <a:gd name="T17" fmla="*/ 32 h 107"/>
                <a:gd name="T18" fmla="*/ 227 w 227"/>
                <a:gd name="T19" fmla="*/ 2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07">
                  <a:moveTo>
                    <a:pt x="227" y="29"/>
                  </a:moveTo>
                  <a:cubicBezTo>
                    <a:pt x="227" y="27"/>
                    <a:pt x="226" y="26"/>
                    <a:pt x="225" y="26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7" y="0"/>
                    <a:pt x="166" y="0"/>
                    <a:pt x="165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9" y="107"/>
                    <a:pt x="59" y="107"/>
                  </a:cubicBezTo>
                  <a:cubicBezTo>
                    <a:pt x="60" y="107"/>
                    <a:pt x="60" y="107"/>
                    <a:pt x="61" y="107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6" y="31"/>
                    <a:pt x="227" y="30"/>
                    <a:pt x="22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Freeform 9"/>
          <p:cNvSpPr>
            <a:spLocks noEditPoints="1"/>
          </p:cNvSpPr>
          <p:nvPr/>
        </p:nvSpPr>
        <p:spPr bwMode="auto">
          <a:xfrm>
            <a:off x="6936926" y="3691801"/>
            <a:ext cx="672419" cy="458525"/>
          </a:xfrm>
          <a:custGeom>
            <a:avLst/>
            <a:gdLst>
              <a:gd name="T0" fmla="*/ 562 w 562"/>
              <a:gd name="T1" fmla="*/ 42 h 382"/>
              <a:gd name="T2" fmla="*/ 562 w 562"/>
              <a:gd name="T3" fmla="*/ 0 h 382"/>
              <a:gd name="T4" fmla="*/ 555 w 562"/>
              <a:gd name="T5" fmla="*/ 0 h 382"/>
              <a:gd name="T6" fmla="*/ 8 w 562"/>
              <a:gd name="T7" fmla="*/ 0 h 382"/>
              <a:gd name="T8" fmla="*/ 0 w 562"/>
              <a:gd name="T9" fmla="*/ 0 h 382"/>
              <a:gd name="T10" fmla="*/ 0 w 562"/>
              <a:gd name="T11" fmla="*/ 42 h 382"/>
              <a:gd name="T12" fmla="*/ 14 w 562"/>
              <a:gd name="T13" fmla="*/ 42 h 382"/>
              <a:gd name="T14" fmla="*/ 14 w 562"/>
              <a:gd name="T15" fmla="*/ 341 h 382"/>
              <a:gd name="T16" fmla="*/ 0 w 562"/>
              <a:gd name="T17" fmla="*/ 341 h 382"/>
              <a:gd name="T18" fmla="*/ 0 w 562"/>
              <a:gd name="T19" fmla="*/ 382 h 382"/>
              <a:gd name="T20" fmla="*/ 8 w 562"/>
              <a:gd name="T21" fmla="*/ 382 h 382"/>
              <a:gd name="T22" fmla="*/ 554 w 562"/>
              <a:gd name="T23" fmla="*/ 382 h 382"/>
              <a:gd name="T24" fmla="*/ 562 w 562"/>
              <a:gd name="T25" fmla="*/ 382 h 382"/>
              <a:gd name="T26" fmla="*/ 562 w 562"/>
              <a:gd name="T27" fmla="*/ 341 h 382"/>
              <a:gd name="T28" fmla="*/ 549 w 562"/>
              <a:gd name="T29" fmla="*/ 341 h 382"/>
              <a:gd name="T30" fmla="*/ 549 w 562"/>
              <a:gd name="T31" fmla="*/ 42 h 382"/>
              <a:gd name="T32" fmla="*/ 562 w 562"/>
              <a:gd name="T33" fmla="*/ 42 h 382"/>
              <a:gd name="T34" fmla="*/ 177 w 562"/>
              <a:gd name="T35" fmla="*/ 340 h 382"/>
              <a:gd name="T36" fmla="*/ 71 w 562"/>
              <a:gd name="T37" fmla="*/ 340 h 382"/>
              <a:gd name="T38" fmla="*/ 71 w 562"/>
              <a:gd name="T39" fmla="*/ 134 h 382"/>
              <a:gd name="T40" fmla="*/ 177 w 562"/>
              <a:gd name="T41" fmla="*/ 134 h 382"/>
              <a:gd name="T42" fmla="*/ 177 w 562"/>
              <a:gd name="T43" fmla="*/ 340 h 382"/>
              <a:gd name="T44" fmla="*/ 221 w 562"/>
              <a:gd name="T45" fmla="*/ 137 h 382"/>
              <a:gd name="T46" fmla="*/ 289 w 562"/>
              <a:gd name="T47" fmla="*/ 137 h 382"/>
              <a:gd name="T48" fmla="*/ 289 w 562"/>
              <a:gd name="T49" fmla="*/ 264 h 382"/>
              <a:gd name="T50" fmla="*/ 221 w 562"/>
              <a:gd name="T51" fmla="*/ 264 h 382"/>
              <a:gd name="T52" fmla="*/ 221 w 562"/>
              <a:gd name="T53" fmla="*/ 137 h 382"/>
              <a:gd name="T54" fmla="*/ 241 w 562"/>
              <a:gd name="T55" fmla="*/ 331 h 382"/>
              <a:gd name="T56" fmla="*/ 225 w 562"/>
              <a:gd name="T57" fmla="*/ 315 h 382"/>
              <a:gd name="T58" fmla="*/ 241 w 562"/>
              <a:gd name="T59" fmla="*/ 299 h 382"/>
              <a:gd name="T60" fmla="*/ 257 w 562"/>
              <a:gd name="T61" fmla="*/ 315 h 382"/>
              <a:gd name="T62" fmla="*/ 241 w 562"/>
              <a:gd name="T63" fmla="*/ 331 h 382"/>
              <a:gd name="T64" fmla="*/ 298 w 562"/>
              <a:gd name="T65" fmla="*/ 331 h 382"/>
              <a:gd name="T66" fmla="*/ 282 w 562"/>
              <a:gd name="T67" fmla="*/ 315 h 382"/>
              <a:gd name="T68" fmla="*/ 298 w 562"/>
              <a:gd name="T69" fmla="*/ 299 h 382"/>
              <a:gd name="T70" fmla="*/ 314 w 562"/>
              <a:gd name="T71" fmla="*/ 315 h 382"/>
              <a:gd name="T72" fmla="*/ 298 w 562"/>
              <a:gd name="T73" fmla="*/ 331 h 382"/>
              <a:gd name="T74" fmla="*/ 354 w 562"/>
              <a:gd name="T75" fmla="*/ 331 h 382"/>
              <a:gd name="T76" fmla="*/ 339 w 562"/>
              <a:gd name="T77" fmla="*/ 315 h 382"/>
              <a:gd name="T78" fmla="*/ 354 w 562"/>
              <a:gd name="T79" fmla="*/ 299 h 382"/>
              <a:gd name="T80" fmla="*/ 370 w 562"/>
              <a:gd name="T81" fmla="*/ 315 h 382"/>
              <a:gd name="T82" fmla="*/ 354 w 562"/>
              <a:gd name="T83" fmla="*/ 331 h 382"/>
              <a:gd name="T84" fmla="*/ 391 w 562"/>
              <a:gd name="T85" fmla="*/ 264 h 382"/>
              <a:gd name="T86" fmla="*/ 323 w 562"/>
              <a:gd name="T87" fmla="*/ 264 h 382"/>
              <a:gd name="T88" fmla="*/ 323 w 562"/>
              <a:gd name="T89" fmla="*/ 137 h 382"/>
              <a:gd name="T90" fmla="*/ 391 w 562"/>
              <a:gd name="T91" fmla="*/ 137 h 382"/>
              <a:gd name="T92" fmla="*/ 391 w 562"/>
              <a:gd name="T93" fmla="*/ 264 h 382"/>
              <a:gd name="T94" fmla="*/ 411 w 562"/>
              <a:gd name="T95" fmla="*/ 331 h 382"/>
              <a:gd name="T96" fmla="*/ 395 w 562"/>
              <a:gd name="T97" fmla="*/ 315 h 382"/>
              <a:gd name="T98" fmla="*/ 411 w 562"/>
              <a:gd name="T99" fmla="*/ 299 h 382"/>
              <a:gd name="T100" fmla="*/ 427 w 562"/>
              <a:gd name="T101" fmla="*/ 316 h 382"/>
              <a:gd name="T102" fmla="*/ 411 w 562"/>
              <a:gd name="T103" fmla="*/ 331 h 382"/>
              <a:gd name="T104" fmla="*/ 468 w 562"/>
              <a:gd name="T105" fmla="*/ 331 h 382"/>
              <a:gd name="T106" fmla="*/ 452 w 562"/>
              <a:gd name="T107" fmla="*/ 315 h 382"/>
              <a:gd name="T108" fmla="*/ 468 w 562"/>
              <a:gd name="T109" fmla="*/ 299 h 382"/>
              <a:gd name="T110" fmla="*/ 484 w 562"/>
              <a:gd name="T111" fmla="*/ 315 h 382"/>
              <a:gd name="T112" fmla="*/ 468 w 562"/>
              <a:gd name="T113" fmla="*/ 331 h 382"/>
              <a:gd name="T114" fmla="*/ 492 w 562"/>
              <a:gd name="T115" fmla="*/ 264 h 382"/>
              <a:gd name="T116" fmla="*/ 425 w 562"/>
              <a:gd name="T117" fmla="*/ 264 h 382"/>
              <a:gd name="T118" fmla="*/ 425 w 562"/>
              <a:gd name="T119" fmla="*/ 137 h 382"/>
              <a:gd name="T120" fmla="*/ 428 w 562"/>
              <a:gd name="T121" fmla="*/ 137 h 382"/>
              <a:gd name="T122" fmla="*/ 492 w 562"/>
              <a:gd name="T123" fmla="*/ 137 h 382"/>
              <a:gd name="T124" fmla="*/ 492 w 562"/>
              <a:gd name="T125" fmla="*/ 264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62" h="382">
                <a:moveTo>
                  <a:pt x="562" y="42"/>
                </a:moveTo>
                <a:cubicBezTo>
                  <a:pt x="562" y="28"/>
                  <a:pt x="562" y="15"/>
                  <a:pt x="562" y="0"/>
                </a:cubicBezTo>
                <a:cubicBezTo>
                  <a:pt x="560" y="0"/>
                  <a:pt x="557" y="0"/>
                  <a:pt x="555" y="0"/>
                </a:cubicBezTo>
                <a:cubicBezTo>
                  <a:pt x="373" y="0"/>
                  <a:pt x="190" y="0"/>
                  <a:pt x="8" y="0"/>
                </a:cubicBezTo>
                <a:cubicBezTo>
                  <a:pt x="5" y="0"/>
                  <a:pt x="3" y="0"/>
                  <a:pt x="0" y="0"/>
                </a:cubicBezTo>
                <a:cubicBezTo>
                  <a:pt x="0" y="14"/>
                  <a:pt x="0" y="28"/>
                  <a:pt x="0" y="42"/>
                </a:cubicBezTo>
                <a:cubicBezTo>
                  <a:pt x="5" y="42"/>
                  <a:pt x="9" y="42"/>
                  <a:pt x="14" y="42"/>
                </a:cubicBezTo>
                <a:cubicBezTo>
                  <a:pt x="14" y="141"/>
                  <a:pt x="14" y="241"/>
                  <a:pt x="14" y="341"/>
                </a:cubicBezTo>
                <a:cubicBezTo>
                  <a:pt x="9" y="341"/>
                  <a:pt x="5" y="341"/>
                  <a:pt x="0" y="341"/>
                </a:cubicBezTo>
                <a:cubicBezTo>
                  <a:pt x="0" y="355"/>
                  <a:pt x="0" y="368"/>
                  <a:pt x="0" y="382"/>
                </a:cubicBezTo>
                <a:cubicBezTo>
                  <a:pt x="3" y="382"/>
                  <a:pt x="5" y="382"/>
                  <a:pt x="8" y="382"/>
                </a:cubicBezTo>
                <a:cubicBezTo>
                  <a:pt x="190" y="382"/>
                  <a:pt x="372" y="382"/>
                  <a:pt x="554" y="382"/>
                </a:cubicBezTo>
                <a:cubicBezTo>
                  <a:pt x="557" y="382"/>
                  <a:pt x="560" y="382"/>
                  <a:pt x="562" y="382"/>
                </a:cubicBezTo>
                <a:cubicBezTo>
                  <a:pt x="562" y="368"/>
                  <a:pt x="562" y="355"/>
                  <a:pt x="562" y="341"/>
                </a:cubicBezTo>
                <a:cubicBezTo>
                  <a:pt x="558" y="341"/>
                  <a:pt x="554" y="341"/>
                  <a:pt x="549" y="341"/>
                </a:cubicBezTo>
                <a:cubicBezTo>
                  <a:pt x="549" y="241"/>
                  <a:pt x="549" y="142"/>
                  <a:pt x="549" y="42"/>
                </a:cubicBezTo>
                <a:cubicBezTo>
                  <a:pt x="554" y="42"/>
                  <a:pt x="558" y="42"/>
                  <a:pt x="562" y="42"/>
                </a:cubicBezTo>
                <a:close/>
                <a:moveTo>
                  <a:pt x="177" y="340"/>
                </a:moveTo>
                <a:cubicBezTo>
                  <a:pt x="142" y="340"/>
                  <a:pt x="106" y="340"/>
                  <a:pt x="71" y="340"/>
                </a:cubicBezTo>
                <a:cubicBezTo>
                  <a:pt x="71" y="271"/>
                  <a:pt x="71" y="203"/>
                  <a:pt x="71" y="134"/>
                </a:cubicBezTo>
                <a:cubicBezTo>
                  <a:pt x="106" y="134"/>
                  <a:pt x="141" y="134"/>
                  <a:pt x="177" y="134"/>
                </a:cubicBezTo>
                <a:cubicBezTo>
                  <a:pt x="177" y="203"/>
                  <a:pt x="177" y="271"/>
                  <a:pt x="177" y="340"/>
                </a:cubicBezTo>
                <a:close/>
                <a:moveTo>
                  <a:pt x="221" y="137"/>
                </a:moveTo>
                <a:cubicBezTo>
                  <a:pt x="244" y="137"/>
                  <a:pt x="266" y="137"/>
                  <a:pt x="289" y="137"/>
                </a:cubicBezTo>
                <a:cubicBezTo>
                  <a:pt x="289" y="180"/>
                  <a:pt x="289" y="222"/>
                  <a:pt x="289" y="264"/>
                </a:cubicBezTo>
                <a:cubicBezTo>
                  <a:pt x="266" y="264"/>
                  <a:pt x="244" y="264"/>
                  <a:pt x="221" y="264"/>
                </a:cubicBezTo>
                <a:cubicBezTo>
                  <a:pt x="221" y="222"/>
                  <a:pt x="221" y="180"/>
                  <a:pt x="221" y="137"/>
                </a:cubicBezTo>
                <a:close/>
                <a:moveTo>
                  <a:pt x="241" y="331"/>
                </a:moveTo>
                <a:cubicBezTo>
                  <a:pt x="232" y="331"/>
                  <a:pt x="225" y="324"/>
                  <a:pt x="225" y="315"/>
                </a:cubicBezTo>
                <a:cubicBezTo>
                  <a:pt x="225" y="306"/>
                  <a:pt x="232" y="299"/>
                  <a:pt x="241" y="299"/>
                </a:cubicBezTo>
                <a:cubicBezTo>
                  <a:pt x="250" y="299"/>
                  <a:pt x="257" y="307"/>
                  <a:pt x="257" y="315"/>
                </a:cubicBezTo>
                <a:cubicBezTo>
                  <a:pt x="257" y="324"/>
                  <a:pt x="250" y="331"/>
                  <a:pt x="241" y="331"/>
                </a:cubicBezTo>
                <a:close/>
                <a:moveTo>
                  <a:pt x="298" y="331"/>
                </a:moveTo>
                <a:cubicBezTo>
                  <a:pt x="289" y="331"/>
                  <a:pt x="282" y="324"/>
                  <a:pt x="282" y="315"/>
                </a:cubicBezTo>
                <a:cubicBezTo>
                  <a:pt x="282" y="306"/>
                  <a:pt x="289" y="299"/>
                  <a:pt x="298" y="299"/>
                </a:cubicBezTo>
                <a:cubicBezTo>
                  <a:pt x="307" y="299"/>
                  <a:pt x="314" y="306"/>
                  <a:pt x="314" y="315"/>
                </a:cubicBezTo>
                <a:cubicBezTo>
                  <a:pt x="313" y="324"/>
                  <a:pt x="307" y="331"/>
                  <a:pt x="298" y="331"/>
                </a:cubicBezTo>
                <a:close/>
                <a:moveTo>
                  <a:pt x="354" y="331"/>
                </a:moveTo>
                <a:cubicBezTo>
                  <a:pt x="345" y="331"/>
                  <a:pt x="339" y="324"/>
                  <a:pt x="339" y="315"/>
                </a:cubicBezTo>
                <a:cubicBezTo>
                  <a:pt x="339" y="306"/>
                  <a:pt x="346" y="299"/>
                  <a:pt x="354" y="299"/>
                </a:cubicBezTo>
                <a:cubicBezTo>
                  <a:pt x="363" y="299"/>
                  <a:pt x="371" y="307"/>
                  <a:pt x="370" y="315"/>
                </a:cubicBezTo>
                <a:cubicBezTo>
                  <a:pt x="370" y="324"/>
                  <a:pt x="363" y="331"/>
                  <a:pt x="354" y="331"/>
                </a:cubicBezTo>
                <a:close/>
                <a:moveTo>
                  <a:pt x="391" y="264"/>
                </a:moveTo>
                <a:cubicBezTo>
                  <a:pt x="368" y="264"/>
                  <a:pt x="346" y="264"/>
                  <a:pt x="323" y="264"/>
                </a:cubicBezTo>
                <a:cubicBezTo>
                  <a:pt x="323" y="222"/>
                  <a:pt x="323" y="180"/>
                  <a:pt x="323" y="137"/>
                </a:cubicBezTo>
                <a:cubicBezTo>
                  <a:pt x="346" y="137"/>
                  <a:pt x="368" y="137"/>
                  <a:pt x="391" y="137"/>
                </a:cubicBezTo>
                <a:cubicBezTo>
                  <a:pt x="391" y="180"/>
                  <a:pt x="391" y="222"/>
                  <a:pt x="391" y="264"/>
                </a:cubicBezTo>
                <a:close/>
                <a:moveTo>
                  <a:pt x="411" y="331"/>
                </a:moveTo>
                <a:cubicBezTo>
                  <a:pt x="402" y="331"/>
                  <a:pt x="395" y="324"/>
                  <a:pt x="395" y="315"/>
                </a:cubicBezTo>
                <a:cubicBezTo>
                  <a:pt x="396" y="306"/>
                  <a:pt x="403" y="299"/>
                  <a:pt x="411" y="299"/>
                </a:cubicBezTo>
                <a:cubicBezTo>
                  <a:pt x="420" y="299"/>
                  <a:pt x="427" y="307"/>
                  <a:pt x="427" y="316"/>
                </a:cubicBezTo>
                <a:cubicBezTo>
                  <a:pt x="427" y="325"/>
                  <a:pt x="420" y="331"/>
                  <a:pt x="411" y="331"/>
                </a:cubicBezTo>
                <a:close/>
                <a:moveTo>
                  <a:pt x="468" y="331"/>
                </a:moveTo>
                <a:cubicBezTo>
                  <a:pt x="459" y="331"/>
                  <a:pt x="452" y="324"/>
                  <a:pt x="452" y="315"/>
                </a:cubicBezTo>
                <a:cubicBezTo>
                  <a:pt x="452" y="307"/>
                  <a:pt x="459" y="299"/>
                  <a:pt x="468" y="299"/>
                </a:cubicBezTo>
                <a:cubicBezTo>
                  <a:pt x="477" y="299"/>
                  <a:pt x="484" y="306"/>
                  <a:pt x="484" y="315"/>
                </a:cubicBezTo>
                <a:cubicBezTo>
                  <a:pt x="484" y="324"/>
                  <a:pt x="477" y="331"/>
                  <a:pt x="468" y="331"/>
                </a:cubicBezTo>
                <a:close/>
                <a:moveTo>
                  <a:pt x="492" y="264"/>
                </a:moveTo>
                <a:cubicBezTo>
                  <a:pt x="470" y="264"/>
                  <a:pt x="447" y="264"/>
                  <a:pt x="425" y="264"/>
                </a:cubicBezTo>
                <a:cubicBezTo>
                  <a:pt x="425" y="222"/>
                  <a:pt x="425" y="180"/>
                  <a:pt x="425" y="137"/>
                </a:cubicBezTo>
                <a:cubicBezTo>
                  <a:pt x="426" y="137"/>
                  <a:pt x="427" y="137"/>
                  <a:pt x="428" y="137"/>
                </a:cubicBezTo>
                <a:cubicBezTo>
                  <a:pt x="449" y="137"/>
                  <a:pt x="470" y="137"/>
                  <a:pt x="492" y="137"/>
                </a:cubicBezTo>
                <a:cubicBezTo>
                  <a:pt x="492" y="179"/>
                  <a:pt x="492" y="222"/>
                  <a:pt x="492" y="26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3" name="Grupo 42"/>
          <p:cNvGrpSpPr/>
          <p:nvPr/>
        </p:nvGrpSpPr>
        <p:grpSpPr>
          <a:xfrm>
            <a:off x="3118009" y="2110859"/>
            <a:ext cx="587387" cy="398200"/>
            <a:chOff x="1898650" y="4697413"/>
            <a:chExt cx="2243138" cy="1573212"/>
          </a:xfrm>
          <a:solidFill>
            <a:schemeClr val="bg2"/>
          </a:solidFill>
        </p:grpSpPr>
        <p:sp>
          <p:nvSpPr>
            <p:cNvPr id="44" name="Freeform 20"/>
            <p:cNvSpPr>
              <a:spLocks/>
            </p:cNvSpPr>
            <p:nvPr/>
          </p:nvSpPr>
          <p:spPr bwMode="auto">
            <a:xfrm>
              <a:off x="1898650" y="5873750"/>
              <a:ext cx="469900" cy="160337"/>
            </a:xfrm>
            <a:custGeom>
              <a:avLst/>
              <a:gdLst>
                <a:gd name="T0" fmla="*/ 0 w 155"/>
                <a:gd name="T1" fmla="*/ 7 h 53"/>
                <a:gd name="T2" fmla="*/ 13 w 155"/>
                <a:gd name="T3" fmla="*/ 0 h 53"/>
                <a:gd name="T4" fmla="*/ 153 w 155"/>
                <a:gd name="T5" fmla="*/ 0 h 53"/>
                <a:gd name="T6" fmla="*/ 155 w 155"/>
                <a:gd name="T7" fmla="*/ 0 h 53"/>
                <a:gd name="T8" fmla="*/ 138 w 155"/>
                <a:gd name="T9" fmla="*/ 24 h 53"/>
                <a:gd name="T10" fmla="*/ 127 w 155"/>
                <a:gd name="T11" fmla="*/ 53 h 53"/>
                <a:gd name="T12" fmla="*/ 89 w 155"/>
                <a:gd name="T13" fmla="*/ 53 h 53"/>
                <a:gd name="T14" fmla="*/ 15 w 155"/>
                <a:gd name="T15" fmla="*/ 53 h 53"/>
                <a:gd name="T16" fmla="*/ 0 w 155"/>
                <a:gd name="T17" fmla="*/ 46 h 53"/>
                <a:gd name="T18" fmla="*/ 0 w 155"/>
                <a:gd name="T19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53">
                  <a:moveTo>
                    <a:pt x="0" y="7"/>
                  </a:moveTo>
                  <a:cubicBezTo>
                    <a:pt x="3" y="2"/>
                    <a:pt x="7" y="0"/>
                    <a:pt x="13" y="0"/>
                  </a:cubicBezTo>
                  <a:cubicBezTo>
                    <a:pt x="59" y="0"/>
                    <a:pt x="106" y="0"/>
                    <a:pt x="153" y="0"/>
                  </a:cubicBezTo>
                  <a:cubicBezTo>
                    <a:pt x="154" y="0"/>
                    <a:pt x="154" y="0"/>
                    <a:pt x="155" y="0"/>
                  </a:cubicBezTo>
                  <a:cubicBezTo>
                    <a:pt x="149" y="8"/>
                    <a:pt x="143" y="16"/>
                    <a:pt x="138" y="24"/>
                  </a:cubicBezTo>
                  <a:cubicBezTo>
                    <a:pt x="133" y="33"/>
                    <a:pt x="131" y="43"/>
                    <a:pt x="127" y="53"/>
                  </a:cubicBezTo>
                  <a:cubicBezTo>
                    <a:pt x="115" y="53"/>
                    <a:pt x="102" y="53"/>
                    <a:pt x="89" y="53"/>
                  </a:cubicBezTo>
                  <a:cubicBezTo>
                    <a:pt x="64" y="53"/>
                    <a:pt x="40" y="53"/>
                    <a:pt x="15" y="53"/>
                  </a:cubicBezTo>
                  <a:cubicBezTo>
                    <a:pt x="9" y="53"/>
                    <a:pt x="3" y="52"/>
                    <a:pt x="0" y="46"/>
                  </a:cubicBezTo>
                  <a:cubicBezTo>
                    <a:pt x="0" y="33"/>
                    <a:pt x="0" y="20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1"/>
            <p:cNvSpPr>
              <a:spLocks/>
            </p:cNvSpPr>
            <p:nvPr/>
          </p:nvSpPr>
          <p:spPr bwMode="auto">
            <a:xfrm>
              <a:off x="1978025" y="4697413"/>
              <a:ext cx="1144588" cy="1079500"/>
            </a:xfrm>
            <a:custGeom>
              <a:avLst/>
              <a:gdLst>
                <a:gd name="T0" fmla="*/ 189 w 377"/>
                <a:gd name="T1" fmla="*/ 356 h 356"/>
                <a:gd name="T2" fmla="*/ 15 w 377"/>
                <a:gd name="T3" fmla="*/ 356 h 356"/>
                <a:gd name="T4" fmla="*/ 0 w 377"/>
                <a:gd name="T5" fmla="*/ 341 h 356"/>
                <a:gd name="T6" fmla="*/ 0 w 377"/>
                <a:gd name="T7" fmla="*/ 35 h 356"/>
                <a:gd name="T8" fmla="*/ 35 w 377"/>
                <a:gd name="T9" fmla="*/ 0 h 356"/>
                <a:gd name="T10" fmla="*/ 341 w 377"/>
                <a:gd name="T11" fmla="*/ 0 h 356"/>
                <a:gd name="T12" fmla="*/ 377 w 377"/>
                <a:gd name="T13" fmla="*/ 35 h 356"/>
                <a:gd name="T14" fmla="*/ 377 w 377"/>
                <a:gd name="T15" fmla="*/ 341 h 356"/>
                <a:gd name="T16" fmla="*/ 362 w 377"/>
                <a:gd name="T17" fmla="*/ 356 h 356"/>
                <a:gd name="T18" fmla="*/ 189 w 377"/>
                <a:gd name="T1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7" h="356">
                  <a:moveTo>
                    <a:pt x="189" y="356"/>
                  </a:moveTo>
                  <a:cubicBezTo>
                    <a:pt x="131" y="356"/>
                    <a:pt x="73" y="356"/>
                    <a:pt x="15" y="356"/>
                  </a:cubicBezTo>
                  <a:cubicBezTo>
                    <a:pt x="3" y="356"/>
                    <a:pt x="0" y="353"/>
                    <a:pt x="0" y="341"/>
                  </a:cubicBezTo>
                  <a:cubicBezTo>
                    <a:pt x="0" y="239"/>
                    <a:pt x="0" y="137"/>
                    <a:pt x="0" y="35"/>
                  </a:cubicBezTo>
                  <a:cubicBezTo>
                    <a:pt x="0" y="12"/>
                    <a:pt x="12" y="0"/>
                    <a:pt x="35" y="0"/>
                  </a:cubicBezTo>
                  <a:cubicBezTo>
                    <a:pt x="137" y="0"/>
                    <a:pt x="239" y="0"/>
                    <a:pt x="341" y="0"/>
                  </a:cubicBezTo>
                  <a:cubicBezTo>
                    <a:pt x="364" y="0"/>
                    <a:pt x="377" y="12"/>
                    <a:pt x="377" y="35"/>
                  </a:cubicBezTo>
                  <a:cubicBezTo>
                    <a:pt x="377" y="137"/>
                    <a:pt x="377" y="239"/>
                    <a:pt x="377" y="341"/>
                  </a:cubicBezTo>
                  <a:cubicBezTo>
                    <a:pt x="377" y="353"/>
                    <a:pt x="374" y="356"/>
                    <a:pt x="362" y="356"/>
                  </a:cubicBezTo>
                  <a:cubicBezTo>
                    <a:pt x="304" y="356"/>
                    <a:pt x="246" y="356"/>
                    <a:pt x="189" y="3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2"/>
            <p:cNvSpPr>
              <a:spLocks noEditPoints="1"/>
            </p:cNvSpPr>
            <p:nvPr/>
          </p:nvSpPr>
          <p:spPr bwMode="auto">
            <a:xfrm>
              <a:off x="2720975" y="4894263"/>
              <a:ext cx="1420813" cy="1139825"/>
            </a:xfrm>
            <a:custGeom>
              <a:avLst/>
              <a:gdLst>
                <a:gd name="T0" fmla="*/ 432 w 468"/>
                <a:gd name="T1" fmla="*/ 323 h 376"/>
                <a:gd name="T2" fmla="*/ 455 w 468"/>
                <a:gd name="T3" fmla="*/ 323 h 376"/>
                <a:gd name="T4" fmla="*/ 468 w 468"/>
                <a:gd name="T5" fmla="*/ 335 h 376"/>
                <a:gd name="T6" fmla="*/ 468 w 468"/>
                <a:gd name="T7" fmla="*/ 364 h 376"/>
                <a:gd name="T8" fmla="*/ 456 w 468"/>
                <a:gd name="T9" fmla="*/ 376 h 376"/>
                <a:gd name="T10" fmla="*/ 376 w 468"/>
                <a:gd name="T11" fmla="*/ 376 h 376"/>
                <a:gd name="T12" fmla="*/ 370 w 468"/>
                <a:gd name="T13" fmla="*/ 370 h 376"/>
                <a:gd name="T14" fmla="*/ 334 w 468"/>
                <a:gd name="T15" fmla="*/ 316 h 376"/>
                <a:gd name="T16" fmla="*/ 227 w 468"/>
                <a:gd name="T17" fmla="*/ 326 h 376"/>
                <a:gd name="T18" fmla="*/ 202 w 468"/>
                <a:gd name="T19" fmla="*/ 370 h 376"/>
                <a:gd name="T20" fmla="*/ 201 w 468"/>
                <a:gd name="T21" fmla="*/ 375 h 376"/>
                <a:gd name="T22" fmla="*/ 200 w 468"/>
                <a:gd name="T23" fmla="*/ 376 h 376"/>
                <a:gd name="T24" fmla="*/ 194 w 468"/>
                <a:gd name="T25" fmla="*/ 376 h 376"/>
                <a:gd name="T26" fmla="*/ 35 w 468"/>
                <a:gd name="T27" fmla="*/ 376 h 376"/>
                <a:gd name="T28" fmla="*/ 27 w 468"/>
                <a:gd name="T29" fmla="*/ 369 h 376"/>
                <a:gd name="T30" fmla="*/ 5 w 468"/>
                <a:gd name="T31" fmla="*/ 329 h 376"/>
                <a:gd name="T32" fmla="*/ 0 w 468"/>
                <a:gd name="T33" fmla="*/ 323 h 376"/>
                <a:gd name="T34" fmla="*/ 162 w 468"/>
                <a:gd name="T35" fmla="*/ 323 h 376"/>
                <a:gd name="T36" fmla="*/ 162 w 468"/>
                <a:gd name="T37" fmla="*/ 313 h 376"/>
                <a:gd name="T38" fmla="*/ 162 w 468"/>
                <a:gd name="T39" fmla="*/ 30 h 376"/>
                <a:gd name="T40" fmla="*/ 162 w 468"/>
                <a:gd name="T41" fmla="*/ 22 h 376"/>
                <a:gd name="T42" fmla="*/ 184 w 468"/>
                <a:gd name="T43" fmla="*/ 0 h 376"/>
                <a:gd name="T44" fmla="*/ 293 w 468"/>
                <a:gd name="T45" fmla="*/ 1 h 376"/>
                <a:gd name="T46" fmla="*/ 348 w 468"/>
                <a:gd name="T47" fmla="*/ 32 h 376"/>
                <a:gd name="T48" fmla="*/ 418 w 468"/>
                <a:gd name="T49" fmla="*/ 135 h 376"/>
                <a:gd name="T50" fmla="*/ 432 w 468"/>
                <a:gd name="T51" fmla="*/ 183 h 376"/>
                <a:gd name="T52" fmla="*/ 432 w 468"/>
                <a:gd name="T53" fmla="*/ 314 h 376"/>
                <a:gd name="T54" fmla="*/ 432 w 468"/>
                <a:gd name="T55" fmla="*/ 323 h 376"/>
                <a:gd name="T56" fmla="*/ 287 w 468"/>
                <a:gd name="T57" fmla="*/ 151 h 376"/>
                <a:gd name="T58" fmla="*/ 349 w 468"/>
                <a:gd name="T59" fmla="*/ 151 h 376"/>
                <a:gd name="T60" fmla="*/ 361 w 468"/>
                <a:gd name="T61" fmla="*/ 145 h 376"/>
                <a:gd name="T62" fmla="*/ 359 w 468"/>
                <a:gd name="T63" fmla="*/ 133 h 376"/>
                <a:gd name="T64" fmla="*/ 312 w 468"/>
                <a:gd name="T65" fmla="*/ 65 h 376"/>
                <a:gd name="T66" fmla="*/ 297 w 468"/>
                <a:gd name="T67" fmla="*/ 57 h 376"/>
                <a:gd name="T68" fmla="*/ 224 w 468"/>
                <a:gd name="T69" fmla="*/ 57 h 376"/>
                <a:gd name="T70" fmla="*/ 210 w 468"/>
                <a:gd name="T71" fmla="*/ 71 h 376"/>
                <a:gd name="T72" fmla="*/ 210 w 468"/>
                <a:gd name="T73" fmla="*/ 137 h 376"/>
                <a:gd name="T74" fmla="*/ 225 w 468"/>
                <a:gd name="T75" fmla="*/ 151 h 376"/>
                <a:gd name="T76" fmla="*/ 287 w 468"/>
                <a:gd name="T77" fmla="*/ 15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8" h="376">
                  <a:moveTo>
                    <a:pt x="432" y="323"/>
                  </a:moveTo>
                  <a:cubicBezTo>
                    <a:pt x="440" y="323"/>
                    <a:pt x="448" y="323"/>
                    <a:pt x="455" y="323"/>
                  </a:cubicBezTo>
                  <a:cubicBezTo>
                    <a:pt x="464" y="323"/>
                    <a:pt x="468" y="327"/>
                    <a:pt x="468" y="335"/>
                  </a:cubicBezTo>
                  <a:cubicBezTo>
                    <a:pt x="468" y="345"/>
                    <a:pt x="468" y="355"/>
                    <a:pt x="468" y="364"/>
                  </a:cubicBezTo>
                  <a:cubicBezTo>
                    <a:pt x="467" y="372"/>
                    <a:pt x="464" y="376"/>
                    <a:pt x="456" y="376"/>
                  </a:cubicBezTo>
                  <a:cubicBezTo>
                    <a:pt x="429" y="376"/>
                    <a:pt x="403" y="376"/>
                    <a:pt x="376" y="376"/>
                  </a:cubicBezTo>
                  <a:cubicBezTo>
                    <a:pt x="371" y="376"/>
                    <a:pt x="371" y="373"/>
                    <a:pt x="370" y="370"/>
                  </a:cubicBezTo>
                  <a:cubicBezTo>
                    <a:pt x="365" y="347"/>
                    <a:pt x="353" y="330"/>
                    <a:pt x="334" y="316"/>
                  </a:cubicBezTo>
                  <a:cubicBezTo>
                    <a:pt x="302" y="294"/>
                    <a:pt x="254" y="298"/>
                    <a:pt x="227" y="326"/>
                  </a:cubicBezTo>
                  <a:cubicBezTo>
                    <a:pt x="214" y="338"/>
                    <a:pt x="205" y="353"/>
                    <a:pt x="202" y="370"/>
                  </a:cubicBezTo>
                  <a:cubicBezTo>
                    <a:pt x="202" y="372"/>
                    <a:pt x="201" y="373"/>
                    <a:pt x="201" y="375"/>
                  </a:cubicBezTo>
                  <a:cubicBezTo>
                    <a:pt x="200" y="375"/>
                    <a:pt x="200" y="375"/>
                    <a:pt x="200" y="376"/>
                  </a:cubicBezTo>
                  <a:cubicBezTo>
                    <a:pt x="198" y="376"/>
                    <a:pt x="196" y="376"/>
                    <a:pt x="194" y="376"/>
                  </a:cubicBezTo>
                  <a:cubicBezTo>
                    <a:pt x="141" y="376"/>
                    <a:pt x="88" y="376"/>
                    <a:pt x="35" y="376"/>
                  </a:cubicBezTo>
                  <a:cubicBezTo>
                    <a:pt x="30" y="376"/>
                    <a:pt x="28" y="375"/>
                    <a:pt x="27" y="369"/>
                  </a:cubicBezTo>
                  <a:cubicBezTo>
                    <a:pt x="24" y="354"/>
                    <a:pt x="16" y="341"/>
                    <a:pt x="5" y="329"/>
                  </a:cubicBezTo>
                  <a:cubicBezTo>
                    <a:pt x="4" y="328"/>
                    <a:pt x="2" y="326"/>
                    <a:pt x="0" y="323"/>
                  </a:cubicBezTo>
                  <a:cubicBezTo>
                    <a:pt x="54" y="323"/>
                    <a:pt x="108" y="323"/>
                    <a:pt x="162" y="323"/>
                  </a:cubicBezTo>
                  <a:cubicBezTo>
                    <a:pt x="162" y="319"/>
                    <a:pt x="162" y="316"/>
                    <a:pt x="162" y="313"/>
                  </a:cubicBezTo>
                  <a:cubicBezTo>
                    <a:pt x="162" y="219"/>
                    <a:pt x="162" y="124"/>
                    <a:pt x="162" y="30"/>
                  </a:cubicBezTo>
                  <a:cubicBezTo>
                    <a:pt x="162" y="27"/>
                    <a:pt x="162" y="24"/>
                    <a:pt x="162" y="22"/>
                  </a:cubicBezTo>
                  <a:cubicBezTo>
                    <a:pt x="163" y="9"/>
                    <a:pt x="171" y="0"/>
                    <a:pt x="184" y="0"/>
                  </a:cubicBezTo>
                  <a:cubicBezTo>
                    <a:pt x="220" y="0"/>
                    <a:pt x="257" y="0"/>
                    <a:pt x="293" y="1"/>
                  </a:cubicBezTo>
                  <a:cubicBezTo>
                    <a:pt x="316" y="2"/>
                    <a:pt x="335" y="13"/>
                    <a:pt x="348" y="32"/>
                  </a:cubicBezTo>
                  <a:cubicBezTo>
                    <a:pt x="372" y="66"/>
                    <a:pt x="395" y="100"/>
                    <a:pt x="418" y="135"/>
                  </a:cubicBezTo>
                  <a:cubicBezTo>
                    <a:pt x="428" y="149"/>
                    <a:pt x="432" y="166"/>
                    <a:pt x="432" y="183"/>
                  </a:cubicBezTo>
                  <a:cubicBezTo>
                    <a:pt x="432" y="227"/>
                    <a:pt x="432" y="271"/>
                    <a:pt x="432" y="314"/>
                  </a:cubicBezTo>
                  <a:cubicBezTo>
                    <a:pt x="432" y="317"/>
                    <a:pt x="432" y="320"/>
                    <a:pt x="432" y="323"/>
                  </a:cubicBezTo>
                  <a:close/>
                  <a:moveTo>
                    <a:pt x="287" y="151"/>
                  </a:moveTo>
                  <a:cubicBezTo>
                    <a:pt x="308" y="151"/>
                    <a:pt x="328" y="151"/>
                    <a:pt x="349" y="151"/>
                  </a:cubicBezTo>
                  <a:cubicBezTo>
                    <a:pt x="355" y="151"/>
                    <a:pt x="360" y="151"/>
                    <a:pt x="361" y="145"/>
                  </a:cubicBezTo>
                  <a:cubicBezTo>
                    <a:pt x="362" y="142"/>
                    <a:pt x="361" y="136"/>
                    <a:pt x="359" y="133"/>
                  </a:cubicBezTo>
                  <a:cubicBezTo>
                    <a:pt x="344" y="110"/>
                    <a:pt x="327" y="88"/>
                    <a:pt x="312" y="65"/>
                  </a:cubicBezTo>
                  <a:cubicBezTo>
                    <a:pt x="308" y="60"/>
                    <a:pt x="303" y="57"/>
                    <a:pt x="297" y="57"/>
                  </a:cubicBezTo>
                  <a:cubicBezTo>
                    <a:pt x="273" y="57"/>
                    <a:pt x="248" y="57"/>
                    <a:pt x="224" y="57"/>
                  </a:cubicBezTo>
                  <a:cubicBezTo>
                    <a:pt x="214" y="57"/>
                    <a:pt x="210" y="61"/>
                    <a:pt x="210" y="71"/>
                  </a:cubicBezTo>
                  <a:cubicBezTo>
                    <a:pt x="210" y="93"/>
                    <a:pt x="210" y="115"/>
                    <a:pt x="210" y="137"/>
                  </a:cubicBezTo>
                  <a:cubicBezTo>
                    <a:pt x="210" y="148"/>
                    <a:pt x="214" y="151"/>
                    <a:pt x="225" y="151"/>
                  </a:cubicBezTo>
                  <a:cubicBezTo>
                    <a:pt x="245" y="151"/>
                    <a:pt x="266" y="151"/>
                    <a:pt x="287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3"/>
            <p:cNvSpPr>
              <a:spLocks noEditPoints="1"/>
            </p:cNvSpPr>
            <p:nvPr/>
          </p:nvSpPr>
          <p:spPr bwMode="auto">
            <a:xfrm>
              <a:off x="23479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1 w 132"/>
                <a:gd name="T3" fmla="*/ 65 h 131"/>
                <a:gd name="T4" fmla="*/ 66 w 132"/>
                <a:gd name="T5" fmla="*/ 131 h 131"/>
                <a:gd name="T6" fmla="*/ 0 w 132"/>
                <a:gd name="T7" fmla="*/ 66 h 131"/>
                <a:gd name="T8" fmla="*/ 66 w 132"/>
                <a:gd name="T9" fmla="*/ 0 h 131"/>
                <a:gd name="T10" fmla="*/ 33 w 132"/>
                <a:gd name="T11" fmla="*/ 66 h 131"/>
                <a:gd name="T12" fmla="*/ 66 w 132"/>
                <a:gd name="T13" fmla="*/ 98 h 131"/>
                <a:gd name="T14" fmla="*/ 99 w 132"/>
                <a:gd name="T15" fmla="*/ 66 h 131"/>
                <a:gd name="T16" fmla="*/ 65 w 132"/>
                <a:gd name="T17" fmla="*/ 33 h 131"/>
                <a:gd name="T18" fmla="*/ 33 w 132"/>
                <a:gd name="T19" fmla="*/ 6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1" y="0"/>
                    <a:pt x="131" y="30"/>
                    <a:pt x="131" y="65"/>
                  </a:cubicBezTo>
                  <a:cubicBezTo>
                    <a:pt x="132" y="101"/>
                    <a:pt x="101" y="131"/>
                    <a:pt x="66" y="131"/>
                  </a:cubicBezTo>
                  <a:cubicBezTo>
                    <a:pt x="30" y="131"/>
                    <a:pt x="1" y="102"/>
                    <a:pt x="0" y="66"/>
                  </a:cubicBezTo>
                  <a:cubicBezTo>
                    <a:pt x="0" y="30"/>
                    <a:pt x="29" y="0"/>
                    <a:pt x="66" y="0"/>
                  </a:cubicBezTo>
                  <a:close/>
                  <a:moveTo>
                    <a:pt x="33" y="66"/>
                  </a:moveTo>
                  <a:cubicBezTo>
                    <a:pt x="33" y="84"/>
                    <a:pt x="48" y="98"/>
                    <a:pt x="66" y="98"/>
                  </a:cubicBezTo>
                  <a:cubicBezTo>
                    <a:pt x="84" y="98"/>
                    <a:pt x="98" y="84"/>
                    <a:pt x="99" y="66"/>
                  </a:cubicBezTo>
                  <a:cubicBezTo>
                    <a:pt x="99" y="47"/>
                    <a:pt x="84" y="33"/>
                    <a:pt x="65" y="33"/>
                  </a:cubicBezTo>
                  <a:cubicBezTo>
                    <a:pt x="47" y="33"/>
                    <a:pt x="33" y="48"/>
                    <a:pt x="3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4"/>
            <p:cNvSpPr>
              <a:spLocks noEditPoints="1"/>
            </p:cNvSpPr>
            <p:nvPr/>
          </p:nvSpPr>
          <p:spPr bwMode="auto">
            <a:xfrm>
              <a:off x="33893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2 w 132"/>
                <a:gd name="T3" fmla="*/ 66 h 131"/>
                <a:gd name="T4" fmla="*/ 66 w 132"/>
                <a:gd name="T5" fmla="*/ 131 h 131"/>
                <a:gd name="T6" fmla="*/ 1 w 132"/>
                <a:gd name="T7" fmla="*/ 66 h 131"/>
                <a:gd name="T8" fmla="*/ 66 w 132"/>
                <a:gd name="T9" fmla="*/ 0 h 131"/>
                <a:gd name="T10" fmla="*/ 66 w 132"/>
                <a:gd name="T11" fmla="*/ 33 h 131"/>
                <a:gd name="T12" fmla="*/ 33 w 132"/>
                <a:gd name="T13" fmla="*/ 65 h 131"/>
                <a:gd name="T14" fmla="*/ 66 w 132"/>
                <a:gd name="T15" fmla="*/ 98 h 131"/>
                <a:gd name="T16" fmla="*/ 99 w 132"/>
                <a:gd name="T17" fmla="*/ 66 h 131"/>
                <a:gd name="T18" fmla="*/ 66 w 132"/>
                <a:gd name="T19" fmla="*/ 3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2" y="0"/>
                    <a:pt x="132" y="30"/>
                    <a:pt x="132" y="66"/>
                  </a:cubicBezTo>
                  <a:cubicBezTo>
                    <a:pt x="132" y="101"/>
                    <a:pt x="102" y="131"/>
                    <a:pt x="66" y="131"/>
                  </a:cubicBezTo>
                  <a:cubicBezTo>
                    <a:pt x="30" y="131"/>
                    <a:pt x="1" y="102"/>
                    <a:pt x="1" y="66"/>
                  </a:cubicBezTo>
                  <a:cubicBezTo>
                    <a:pt x="0" y="30"/>
                    <a:pt x="30" y="0"/>
                    <a:pt x="66" y="0"/>
                  </a:cubicBezTo>
                  <a:close/>
                  <a:moveTo>
                    <a:pt x="66" y="33"/>
                  </a:moveTo>
                  <a:cubicBezTo>
                    <a:pt x="48" y="33"/>
                    <a:pt x="34" y="47"/>
                    <a:pt x="33" y="65"/>
                  </a:cubicBezTo>
                  <a:cubicBezTo>
                    <a:pt x="33" y="83"/>
                    <a:pt x="48" y="98"/>
                    <a:pt x="66" y="98"/>
                  </a:cubicBezTo>
                  <a:cubicBezTo>
                    <a:pt x="84" y="98"/>
                    <a:pt x="99" y="84"/>
                    <a:pt x="99" y="66"/>
                  </a:cubicBezTo>
                  <a:cubicBezTo>
                    <a:pt x="99" y="48"/>
                    <a:pt x="84" y="33"/>
                    <a:pt x="66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upo 48"/>
          <p:cNvGrpSpPr/>
          <p:nvPr/>
        </p:nvGrpSpPr>
        <p:grpSpPr>
          <a:xfrm>
            <a:off x="3377429" y="5526996"/>
            <a:ext cx="626927" cy="607648"/>
            <a:chOff x="3005138" y="1587500"/>
            <a:chExt cx="1393825" cy="1350963"/>
          </a:xfrm>
          <a:solidFill>
            <a:schemeClr val="bg2"/>
          </a:solidFill>
        </p:grpSpPr>
        <p:sp>
          <p:nvSpPr>
            <p:cNvPr id="50" name="Freeform 5"/>
            <p:cNvSpPr>
              <a:spLocks noEditPoints="1"/>
            </p:cNvSpPr>
            <p:nvPr/>
          </p:nvSpPr>
          <p:spPr bwMode="auto">
            <a:xfrm>
              <a:off x="3005138" y="2146300"/>
              <a:ext cx="1393825" cy="792163"/>
            </a:xfrm>
            <a:custGeom>
              <a:avLst/>
              <a:gdLst>
                <a:gd name="T0" fmla="*/ 460 w 460"/>
                <a:gd name="T1" fmla="*/ 260 h 261"/>
                <a:gd name="T2" fmla="*/ 456 w 460"/>
                <a:gd name="T3" fmla="*/ 261 h 261"/>
                <a:gd name="T4" fmla="*/ 295 w 460"/>
                <a:gd name="T5" fmla="*/ 261 h 261"/>
                <a:gd name="T6" fmla="*/ 291 w 460"/>
                <a:gd name="T7" fmla="*/ 261 h 261"/>
                <a:gd name="T8" fmla="*/ 291 w 460"/>
                <a:gd name="T9" fmla="*/ 202 h 261"/>
                <a:gd name="T10" fmla="*/ 88 w 460"/>
                <a:gd name="T11" fmla="*/ 202 h 261"/>
                <a:gd name="T12" fmla="*/ 88 w 460"/>
                <a:gd name="T13" fmla="*/ 260 h 261"/>
                <a:gd name="T14" fmla="*/ 0 w 460"/>
                <a:gd name="T15" fmla="*/ 260 h 261"/>
                <a:gd name="T16" fmla="*/ 0 w 460"/>
                <a:gd name="T17" fmla="*/ 256 h 261"/>
                <a:gd name="T18" fmla="*/ 0 w 460"/>
                <a:gd name="T19" fmla="*/ 97 h 261"/>
                <a:gd name="T20" fmla="*/ 4 w 460"/>
                <a:gd name="T21" fmla="*/ 92 h 261"/>
                <a:gd name="T22" fmla="*/ 233 w 460"/>
                <a:gd name="T23" fmla="*/ 1 h 261"/>
                <a:gd name="T24" fmla="*/ 237 w 460"/>
                <a:gd name="T25" fmla="*/ 0 h 261"/>
                <a:gd name="T26" fmla="*/ 237 w 460"/>
                <a:gd name="T27" fmla="*/ 46 h 261"/>
                <a:gd name="T28" fmla="*/ 356 w 460"/>
                <a:gd name="T29" fmla="*/ 0 h 261"/>
                <a:gd name="T30" fmla="*/ 356 w 460"/>
                <a:gd name="T31" fmla="*/ 40 h 261"/>
                <a:gd name="T32" fmla="*/ 361 w 460"/>
                <a:gd name="T33" fmla="*/ 39 h 261"/>
                <a:gd name="T34" fmla="*/ 455 w 460"/>
                <a:gd name="T35" fmla="*/ 1 h 261"/>
                <a:gd name="T36" fmla="*/ 460 w 460"/>
                <a:gd name="T37" fmla="*/ 0 h 261"/>
                <a:gd name="T38" fmla="*/ 460 w 460"/>
                <a:gd name="T39" fmla="*/ 260 h 261"/>
                <a:gd name="T40" fmla="*/ 135 w 460"/>
                <a:gd name="T41" fmla="*/ 151 h 261"/>
                <a:gd name="T42" fmla="*/ 135 w 460"/>
                <a:gd name="T43" fmla="*/ 126 h 261"/>
                <a:gd name="T44" fmla="*/ 40 w 460"/>
                <a:gd name="T45" fmla="*/ 126 h 261"/>
                <a:gd name="T46" fmla="*/ 40 w 460"/>
                <a:gd name="T47" fmla="*/ 151 h 261"/>
                <a:gd name="T48" fmla="*/ 135 w 460"/>
                <a:gd name="T49" fmla="*/ 151 h 261"/>
                <a:gd name="T50" fmla="*/ 255 w 460"/>
                <a:gd name="T51" fmla="*/ 151 h 261"/>
                <a:gd name="T52" fmla="*/ 255 w 460"/>
                <a:gd name="T53" fmla="*/ 126 h 261"/>
                <a:gd name="T54" fmla="*/ 161 w 460"/>
                <a:gd name="T55" fmla="*/ 126 h 261"/>
                <a:gd name="T56" fmla="*/ 161 w 460"/>
                <a:gd name="T57" fmla="*/ 151 h 261"/>
                <a:gd name="T58" fmla="*/ 255 w 460"/>
                <a:gd name="T59" fmla="*/ 151 h 261"/>
                <a:gd name="T60" fmla="*/ 282 w 460"/>
                <a:gd name="T61" fmla="*/ 151 h 261"/>
                <a:gd name="T62" fmla="*/ 376 w 460"/>
                <a:gd name="T63" fmla="*/ 151 h 261"/>
                <a:gd name="T64" fmla="*/ 376 w 460"/>
                <a:gd name="T65" fmla="*/ 131 h 261"/>
                <a:gd name="T66" fmla="*/ 371 w 460"/>
                <a:gd name="T67" fmla="*/ 126 h 261"/>
                <a:gd name="T68" fmla="*/ 286 w 460"/>
                <a:gd name="T69" fmla="*/ 126 h 261"/>
                <a:gd name="T70" fmla="*/ 282 w 460"/>
                <a:gd name="T71" fmla="*/ 126 h 261"/>
                <a:gd name="T72" fmla="*/ 282 w 460"/>
                <a:gd name="T73" fmla="*/ 15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0" h="261">
                  <a:moveTo>
                    <a:pt x="460" y="260"/>
                  </a:moveTo>
                  <a:cubicBezTo>
                    <a:pt x="459" y="261"/>
                    <a:pt x="457" y="261"/>
                    <a:pt x="456" y="261"/>
                  </a:cubicBezTo>
                  <a:cubicBezTo>
                    <a:pt x="402" y="261"/>
                    <a:pt x="349" y="261"/>
                    <a:pt x="295" y="261"/>
                  </a:cubicBezTo>
                  <a:cubicBezTo>
                    <a:pt x="294" y="261"/>
                    <a:pt x="293" y="261"/>
                    <a:pt x="291" y="261"/>
                  </a:cubicBezTo>
                  <a:cubicBezTo>
                    <a:pt x="291" y="241"/>
                    <a:pt x="291" y="222"/>
                    <a:pt x="291" y="202"/>
                  </a:cubicBezTo>
                  <a:cubicBezTo>
                    <a:pt x="223" y="202"/>
                    <a:pt x="156" y="202"/>
                    <a:pt x="88" y="202"/>
                  </a:cubicBezTo>
                  <a:cubicBezTo>
                    <a:pt x="88" y="222"/>
                    <a:pt x="88" y="241"/>
                    <a:pt x="88" y="260"/>
                  </a:cubicBezTo>
                  <a:cubicBezTo>
                    <a:pt x="59" y="260"/>
                    <a:pt x="30" y="260"/>
                    <a:pt x="0" y="260"/>
                  </a:cubicBezTo>
                  <a:cubicBezTo>
                    <a:pt x="0" y="259"/>
                    <a:pt x="0" y="257"/>
                    <a:pt x="0" y="256"/>
                  </a:cubicBezTo>
                  <a:cubicBezTo>
                    <a:pt x="0" y="203"/>
                    <a:pt x="0" y="150"/>
                    <a:pt x="0" y="97"/>
                  </a:cubicBezTo>
                  <a:cubicBezTo>
                    <a:pt x="0" y="94"/>
                    <a:pt x="1" y="93"/>
                    <a:pt x="4" y="92"/>
                  </a:cubicBezTo>
                  <a:cubicBezTo>
                    <a:pt x="81" y="62"/>
                    <a:pt x="157" y="31"/>
                    <a:pt x="233" y="1"/>
                  </a:cubicBezTo>
                  <a:cubicBezTo>
                    <a:pt x="234" y="1"/>
                    <a:pt x="236" y="0"/>
                    <a:pt x="237" y="0"/>
                  </a:cubicBezTo>
                  <a:cubicBezTo>
                    <a:pt x="237" y="15"/>
                    <a:pt x="237" y="30"/>
                    <a:pt x="237" y="46"/>
                  </a:cubicBezTo>
                  <a:cubicBezTo>
                    <a:pt x="277" y="31"/>
                    <a:pt x="316" y="15"/>
                    <a:pt x="356" y="0"/>
                  </a:cubicBezTo>
                  <a:cubicBezTo>
                    <a:pt x="356" y="13"/>
                    <a:pt x="356" y="27"/>
                    <a:pt x="356" y="40"/>
                  </a:cubicBezTo>
                  <a:cubicBezTo>
                    <a:pt x="358" y="40"/>
                    <a:pt x="360" y="39"/>
                    <a:pt x="361" y="39"/>
                  </a:cubicBezTo>
                  <a:cubicBezTo>
                    <a:pt x="393" y="26"/>
                    <a:pt x="424" y="14"/>
                    <a:pt x="455" y="1"/>
                  </a:cubicBezTo>
                  <a:cubicBezTo>
                    <a:pt x="457" y="1"/>
                    <a:pt x="459" y="1"/>
                    <a:pt x="460" y="0"/>
                  </a:cubicBezTo>
                  <a:cubicBezTo>
                    <a:pt x="460" y="87"/>
                    <a:pt x="460" y="174"/>
                    <a:pt x="460" y="260"/>
                  </a:cubicBezTo>
                  <a:close/>
                  <a:moveTo>
                    <a:pt x="135" y="151"/>
                  </a:moveTo>
                  <a:cubicBezTo>
                    <a:pt x="135" y="143"/>
                    <a:pt x="135" y="135"/>
                    <a:pt x="135" y="126"/>
                  </a:cubicBezTo>
                  <a:cubicBezTo>
                    <a:pt x="103" y="126"/>
                    <a:pt x="72" y="126"/>
                    <a:pt x="40" y="126"/>
                  </a:cubicBezTo>
                  <a:cubicBezTo>
                    <a:pt x="40" y="135"/>
                    <a:pt x="40" y="143"/>
                    <a:pt x="40" y="151"/>
                  </a:cubicBezTo>
                  <a:cubicBezTo>
                    <a:pt x="72" y="151"/>
                    <a:pt x="103" y="151"/>
                    <a:pt x="135" y="151"/>
                  </a:cubicBezTo>
                  <a:close/>
                  <a:moveTo>
                    <a:pt x="255" y="151"/>
                  </a:moveTo>
                  <a:cubicBezTo>
                    <a:pt x="255" y="143"/>
                    <a:pt x="255" y="135"/>
                    <a:pt x="255" y="126"/>
                  </a:cubicBezTo>
                  <a:cubicBezTo>
                    <a:pt x="224" y="126"/>
                    <a:pt x="192" y="126"/>
                    <a:pt x="161" y="126"/>
                  </a:cubicBezTo>
                  <a:cubicBezTo>
                    <a:pt x="161" y="135"/>
                    <a:pt x="161" y="143"/>
                    <a:pt x="161" y="151"/>
                  </a:cubicBezTo>
                  <a:cubicBezTo>
                    <a:pt x="192" y="151"/>
                    <a:pt x="224" y="151"/>
                    <a:pt x="255" y="151"/>
                  </a:cubicBezTo>
                  <a:close/>
                  <a:moveTo>
                    <a:pt x="282" y="151"/>
                  </a:moveTo>
                  <a:cubicBezTo>
                    <a:pt x="313" y="151"/>
                    <a:pt x="345" y="151"/>
                    <a:pt x="376" y="151"/>
                  </a:cubicBezTo>
                  <a:cubicBezTo>
                    <a:pt x="376" y="144"/>
                    <a:pt x="376" y="138"/>
                    <a:pt x="376" y="131"/>
                  </a:cubicBezTo>
                  <a:cubicBezTo>
                    <a:pt x="377" y="127"/>
                    <a:pt x="376" y="126"/>
                    <a:pt x="371" y="126"/>
                  </a:cubicBezTo>
                  <a:cubicBezTo>
                    <a:pt x="343" y="126"/>
                    <a:pt x="314" y="126"/>
                    <a:pt x="286" y="126"/>
                  </a:cubicBezTo>
                  <a:cubicBezTo>
                    <a:pt x="285" y="126"/>
                    <a:pt x="283" y="126"/>
                    <a:pt x="282" y="126"/>
                  </a:cubicBezTo>
                  <a:cubicBezTo>
                    <a:pt x="282" y="135"/>
                    <a:pt x="282" y="143"/>
                    <a:pt x="282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6"/>
            <p:cNvSpPr>
              <a:spLocks/>
            </p:cNvSpPr>
            <p:nvPr/>
          </p:nvSpPr>
          <p:spPr bwMode="auto">
            <a:xfrm>
              <a:off x="3081338" y="1743075"/>
              <a:ext cx="279400" cy="603250"/>
            </a:xfrm>
            <a:custGeom>
              <a:avLst/>
              <a:gdLst>
                <a:gd name="T0" fmla="*/ 0 w 92"/>
                <a:gd name="T1" fmla="*/ 198 h 199"/>
                <a:gd name="T2" fmla="*/ 15 w 92"/>
                <a:gd name="T3" fmla="*/ 0 h 199"/>
                <a:gd name="T4" fmla="*/ 80 w 92"/>
                <a:gd name="T5" fmla="*/ 0 h 199"/>
                <a:gd name="T6" fmla="*/ 82 w 92"/>
                <a:gd name="T7" fmla="*/ 33 h 199"/>
                <a:gd name="T8" fmla="*/ 90 w 92"/>
                <a:gd name="T9" fmla="*/ 134 h 199"/>
                <a:gd name="T10" fmla="*/ 92 w 92"/>
                <a:gd name="T11" fmla="*/ 160 h 199"/>
                <a:gd name="T12" fmla="*/ 90 w 92"/>
                <a:gd name="T13" fmla="*/ 164 h 199"/>
                <a:gd name="T14" fmla="*/ 2 w 92"/>
                <a:gd name="T15" fmla="*/ 198 h 199"/>
                <a:gd name="T16" fmla="*/ 0 w 92"/>
                <a:gd name="T17" fmla="*/ 1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199">
                  <a:moveTo>
                    <a:pt x="0" y="198"/>
                  </a:moveTo>
                  <a:cubicBezTo>
                    <a:pt x="5" y="132"/>
                    <a:pt x="10" y="67"/>
                    <a:pt x="15" y="0"/>
                  </a:cubicBezTo>
                  <a:cubicBezTo>
                    <a:pt x="37" y="0"/>
                    <a:pt x="58" y="0"/>
                    <a:pt x="80" y="0"/>
                  </a:cubicBezTo>
                  <a:cubicBezTo>
                    <a:pt x="81" y="11"/>
                    <a:pt x="81" y="22"/>
                    <a:pt x="82" y="33"/>
                  </a:cubicBezTo>
                  <a:cubicBezTo>
                    <a:pt x="85" y="66"/>
                    <a:pt x="87" y="100"/>
                    <a:pt x="90" y="134"/>
                  </a:cubicBezTo>
                  <a:cubicBezTo>
                    <a:pt x="91" y="142"/>
                    <a:pt x="91" y="151"/>
                    <a:pt x="92" y="160"/>
                  </a:cubicBezTo>
                  <a:cubicBezTo>
                    <a:pt x="92" y="161"/>
                    <a:pt x="91" y="163"/>
                    <a:pt x="90" y="164"/>
                  </a:cubicBezTo>
                  <a:cubicBezTo>
                    <a:pt x="60" y="175"/>
                    <a:pt x="31" y="187"/>
                    <a:pt x="2" y="198"/>
                  </a:cubicBezTo>
                  <a:cubicBezTo>
                    <a:pt x="2" y="199"/>
                    <a:pt x="1" y="198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3267075" y="1587500"/>
              <a:ext cx="601663" cy="146050"/>
            </a:xfrm>
            <a:custGeom>
              <a:avLst/>
              <a:gdLst>
                <a:gd name="T0" fmla="*/ 0 w 199"/>
                <a:gd name="T1" fmla="*/ 33 h 48"/>
                <a:gd name="T2" fmla="*/ 25 w 199"/>
                <a:gd name="T3" fmla="*/ 11 h 48"/>
                <a:gd name="T4" fmla="*/ 69 w 199"/>
                <a:gd name="T5" fmla="*/ 1 h 48"/>
                <a:gd name="T6" fmla="*/ 126 w 199"/>
                <a:gd name="T7" fmla="*/ 6 h 48"/>
                <a:gd name="T8" fmla="*/ 199 w 199"/>
                <a:gd name="T9" fmla="*/ 14 h 48"/>
                <a:gd name="T10" fmla="*/ 183 w 199"/>
                <a:gd name="T11" fmla="*/ 30 h 48"/>
                <a:gd name="T12" fmla="*/ 119 w 199"/>
                <a:gd name="T13" fmla="*/ 46 h 48"/>
                <a:gd name="T14" fmla="*/ 75 w 199"/>
                <a:gd name="T15" fmla="*/ 39 h 48"/>
                <a:gd name="T16" fmla="*/ 5 w 199"/>
                <a:gd name="T17" fmla="*/ 33 h 48"/>
                <a:gd name="T18" fmla="*/ 0 w 199"/>
                <a:gd name="T19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48">
                  <a:moveTo>
                    <a:pt x="0" y="33"/>
                  </a:moveTo>
                  <a:cubicBezTo>
                    <a:pt x="7" y="23"/>
                    <a:pt x="15" y="16"/>
                    <a:pt x="25" y="11"/>
                  </a:cubicBezTo>
                  <a:cubicBezTo>
                    <a:pt x="39" y="4"/>
                    <a:pt x="54" y="1"/>
                    <a:pt x="69" y="1"/>
                  </a:cubicBezTo>
                  <a:cubicBezTo>
                    <a:pt x="88" y="0"/>
                    <a:pt x="107" y="3"/>
                    <a:pt x="126" y="6"/>
                  </a:cubicBezTo>
                  <a:cubicBezTo>
                    <a:pt x="150" y="10"/>
                    <a:pt x="174" y="15"/>
                    <a:pt x="199" y="14"/>
                  </a:cubicBezTo>
                  <a:cubicBezTo>
                    <a:pt x="194" y="21"/>
                    <a:pt x="189" y="26"/>
                    <a:pt x="183" y="30"/>
                  </a:cubicBezTo>
                  <a:cubicBezTo>
                    <a:pt x="163" y="43"/>
                    <a:pt x="142" y="48"/>
                    <a:pt x="119" y="46"/>
                  </a:cubicBezTo>
                  <a:cubicBezTo>
                    <a:pt x="104" y="45"/>
                    <a:pt x="89" y="41"/>
                    <a:pt x="75" y="39"/>
                  </a:cubicBezTo>
                  <a:cubicBezTo>
                    <a:pt x="52" y="35"/>
                    <a:pt x="29" y="32"/>
                    <a:pt x="5" y="33"/>
                  </a:cubicBezTo>
                  <a:cubicBezTo>
                    <a:pt x="4" y="33"/>
                    <a:pt x="2" y="33"/>
                    <a:pt x="0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3430588" y="1766888"/>
              <a:ext cx="238125" cy="63500"/>
            </a:xfrm>
            <a:custGeom>
              <a:avLst/>
              <a:gdLst>
                <a:gd name="T0" fmla="*/ 79 w 79"/>
                <a:gd name="T1" fmla="*/ 11 h 21"/>
                <a:gd name="T2" fmla="*/ 51 w 79"/>
                <a:gd name="T3" fmla="*/ 20 h 21"/>
                <a:gd name="T4" fmla="*/ 30 w 79"/>
                <a:gd name="T5" fmla="*/ 16 h 21"/>
                <a:gd name="T6" fmla="*/ 0 w 79"/>
                <a:gd name="T7" fmla="*/ 9 h 21"/>
                <a:gd name="T8" fmla="*/ 18 w 79"/>
                <a:gd name="T9" fmla="*/ 0 h 21"/>
                <a:gd name="T10" fmla="*/ 42 w 79"/>
                <a:gd name="T11" fmla="*/ 2 h 21"/>
                <a:gd name="T12" fmla="*/ 79 w 79"/>
                <a:gd name="T1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21">
                  <a:moveTo>
                    <a:pt x="79" y="11"/>
                  </a:moveTo>
                  <a:cubicBezTo>
                    <a:pt x="71" y="19"/>
                    <a:pt x="61" y="21"/>
                    <a:pt x="51" y="20"/>
                  </a:cubicBezTo>
                  <a:cubicBezTo>
                    <a:pt x="44" y="20"/>
                    <a:pt x="37" y="17"/>
                    <a:pt x="30" y="16"/>
                  </a:cubicBezTo>
                  <a:cubicBezTo>
                    <a:pt x="20" y="13"/>
                    <a:pt x="10" y="11"/>
                    <a:pt x="0" y="9"/>
                  </a:cubicBezTo>
                  <a:cubicBezTo>
                    <a:pt x="5" y="4"/>
                    <a:pt x="11" y="1"/>
                    <a:pt x="18" y="0"/>
                  </a:cubicBezTo>
                  <a:cubicBezTo>
                    <a:pt x="26" y="0"/>
                    <a:pt x="34" y="1"/>
                    <a:pt x="42" y="2"/>
                  </a:cubicBezTo>
                  <a:cubicBezTo>
                    <a:pt x="54" y="5"/>
                    <a:pt x="66" y="8"/>
                    <a:pt x="7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2014851" y="3991658"/>
            <a:ext cx="566964" cy="630645"/>
            <a:chOff x="13281353" y="3046412"/>
            <a:chExt cx="438150" cy="487363"/>
          </a:xfrm>
          <a:solidFill>
            <a:schemeClr val="bg2"/>
          </a:solidFill>
        </p:grpSpPr>
        <p:sp>
          <p:nvSpPr>
            <p:cNvPr id="55" name="Freeform 11"/>
            <p:cNvSpPr>
              <a:spLocks/>
            </p:cNvSpPr>
            <p:nvPr/>
          </p:nvSpPr>
          <p:spPr bwMode="auto">
            <a:xfrm>
              <a:off x="13433753" y="3219450"/>
              <a:ext cx="223838" cy="196850"/>
            </a:xfrm>
            <a:custGeom>
              <a:avLst/>
              <a:gdLst>
                <a:gd name="T0" fmla="*/ 37 w 74"/>
                <a:gd name="T1" fmla="*/ 27 h 65"/>
                <a:gd name="T2" fmla="*/ 22 w 74"/>
                <a:gd name="T3" fmla="*/ 31 h 65"/>
                <a:gd name="T4" fmla="*/ 17 w 74"/>
                <a:gd name="T5" fmla="*/ 11 h 65"/>
                <a:gd name="T6" fmla="*/ 0 w 74"/>
                <a:gd name="T7" fmla="*/ 15 h 65"/>
                <a:gd name="T8" fmla="*/ 10 w 74"/>
                <a:gd name="T9" fmla="*/ 55 h 65"/>
                <a:gd name="T10" fmla="*/ 26 w 74"/>
                <a:gd name="T11" fmla="*/ 65 h 65"/>
                <a:gd name="T12" fmla="*/ 74 w 74"/>
                <a:gd name="T13" fmla="*/ 52 h 65"/>
                <a:gd name="T14" fmla="*/ 61 w 74"/>
                <a:gd name="T15" fmla="*/ 0 h 65"/>
                <a:gd name="T16" fmla="*/ 50 w 74"/>
                <a:gd name="T17" fmla="*/ 3 h 65"/>
                <a:gd name="T18" fmla="*/ 32 w 74"/>
                <a:gd name="T19" fmla="*/ 7 h 65"/>
                <a:gd name="T20" fmla="*/ 37 w 74"/>
                <a:gd name="T21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65">
                  <a:moveTo>
                    <a:pt x="37" y="27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6" y="56"/>
                    <a:pt x="22" y="60"/>
                    <a:pt x="26" y="65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32" y="7"/>
                    <a:pt x="32" y="7"/>
                    <a:pt x="32" y="7"/>
                  </a:cubicBezTo>
                  <a:lnTo>
                    <a:pt x="3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"/>
            <p:cNvSpPr>
              <a:spLocks/>
            </p:cNvSpPr>
            <p:nvPr/>
          </p:nvSpPr>
          <p:spPr bwMode="auto">
            <a:xfrm>
              <a:off x="13394066" y="3079750"/>
              <a:ext cx="187325" cy="179388"/>
            </a:xfrm>
            <a:custGeom>
              <a:avLst/>
              <a:gdLst>
                <a:gd name="T0" fmla="*/ 29 w 62"/>
                <a:gd name="T1" fmla="*/ 55 h 59"/>
                <a:gd name="T2" fmla="*/ 44 w 62"/>
                <a:gd name="T3" fmla="*/ 51 h 59"/>
                <a:gd name="T4" fmla="*/ 62 w 62"/>
                <a:gd name="T5" fmla="*/ 47 h 59"/>
                <a:gd name="T6" fmla="*/ 50 w 62"/>
                <a:gd name="T7" fmla="*/ 0 h 59"/>
                <a:gd name="T8" fmla="*/ 39 w 62"/>
                <a:gd name="T9" fmla="*/ 3 h 59"/>
                <a:gd name="T10" fmla="*/ 39 w 62"/>
                <a:gd name="T11" fmla="*/ 3 h 59"/>
                <a:gd name="T12" fmla="*/ 43 w 62"/>
                <a:gd name="T13" fmla="*/ 19 h 59"/>
                <a:gd name="T14" fmla="*/ 30 w 62"/>
                <a:gd name="T15" fmla="*/ 22 h 59"/>
                <a:gd name="T16" fmla="*/ 26 w 62"/>
                <a:gd name="T17" fmla="*/ 6 h 59"/>
                <a:gd name="T18" fmla="*/ 0 w 62"/>
                <a:gd name="T19" fmla="*/ 13 h 59"/>
                <a:gd name="T20" fmla="*/ 12 w 62"/>
                <a:gd name="T21" fmla="*/ 59 h 59"/>
                <a:gd name="T22" fmla="*/ 29 w 62"/>
                <a:gd name="T23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59">
                  <a:moveTo>
                    <a:pt x="29" y="55"/>
                  </a:moveTo>
                  <a:cubicBezTo>
                    <a:pt x="44" y="51"/>
                    <a:pt x="44" y="51"/>
                    <a:pt x="44" y="51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2" y="59"/>
                    <a:pt x="12" y="59"/>
                    <a:pt x="12" y="59"/>
                  </a:cubicBezTo>
                  <a:lnTo>
                    <a:pt x="29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"/>
            <p:cNvSpPr>
              <a:spLocks/>
            </p:cNvSpPr>
            <p:nvPr/>
          </p:nvSpPr>
          <p:spPr bwMode="auto">
            <a:xfrm>
              <a:off x="13281353" y="3046412"/>
              <a:ext cx="438150" cy="487363"/>
            </a:xfrm>
            <a:custGeom>
              <a:avLst/>
              <a:gdLst>
                <a:gd name="T0" fmla="*/ 144 w 144"/>
                <a:gd name="T1" fmla="*/ 125 h 161"/>
                <a:gd name="T2" fmla="*/ 140 w 144"/>
                <a:gd name="T3" fmla="*/ 110 h 161"/>
                <a:gd name="T4" fmla="*/ 74 w 144"/>
                <a:gd name="T5" fmla="*/ 127 h 161"/>
                <a:gd name="T6" fmla="*/ 56 w 144"/>
                <a:gd name="T7" fmla="*/ 116 h 161"/>
                <a:gd name="T8" fmla="*/ 29 w 144"/>
                <a:gd name="T9" fmla="*/ 7 h 161"/>
                <a:gd name="T10" fmla="*/ 19 w 144"/>
                <a:gd name="T11" fmla="*/ 2 h 161"/>
                <a:gd name="T12" fmla="*/ 0 w 144"/>
                <a:gd name="T13" fmla="*/ 6 h 161"/>
                <a:gd name="T14" fmla="*/ 0 w 144"/>
                <a:gd name="T15" fmla="*/ 7 h 161"/>
                <a:gd name="T16" fmla="*/ 6 w 144"/>
                <a:gd name="T17" fmla="*/ 19 h 161"/>
                <a:gd name="T18" fmla="*/ 6 w 144"/>
                <a:gd name="T19" fmla="*/ 21 h 161"/>
                <a:gd name="T20" fmla="*/ 15 w 144"/>
                <a:gd name="T21" fmla="*/ 19 h 161"/>
                <a:gd name="T22" fmla="*/ 41 w 144"/>
                <a:gd name="T23" fmla="*/ 121 h 161"/>
                <a:gd name="T24" fmla="*/ 32 w 144"/>
                <a:gd name="T25" fmla="*/ 138 h 161"/>
                <a:gd name="T26" fmla="*/ 55 w 144"/>
                <a:gd name="T27" fmla="*/ 161 h 161"/>
                <a:gd name="T28" fmla="*/ 77 w 144"/>
                <a:gd name="T29" fmla="*/ 142 h 161"/>
                <a:gd name="T30" fmla="*/ 144 w 144"/>
                <a:gd name="T31" fmla="*/ 12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4" h="161">
                  <a:moveTo>
                    <a:pt x="144" y="125"/>
                  </a:moveTo>
                  <a:cubicBezTo>
                    <a:pt x="140" y="110"/>
                    <a:pt x="140" y="110"/>
                    <a:pt x="140" y="110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0" y="120"/>
                    <a:pt x="64" y="116"/>
                    <a:pt x="56" y="116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3"/>
                    <a:pt x="23" y="0"/>
                    <a:pt x="19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10"/>
                    <a:pt x="6" y="14"/>
                    <a:pt x="6" y="19"/>
                  </a:cubicBezTo>
                  <a:cubicBezTo>
                    <a:pt x="6" y="20"/>
                    <a:pt x="6" y="21"/>
                    <a:pt x="6" y="21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36" y="125"/>
                    <a:pt x="32" y="131"/>
                    <a:pt x="32" y="138"/>
                  </a:cubicBezTo>
                  <a:cubicBezTo>
                    <a:pt x="32" y="151"/>
                    <a:pt x="42" y="161"/>
                    <a:pt x="55" y="161"/>
                  </a:cubicBezTo>
                  <a:cubicBezTo>
                    <a:pt x="66" y="161"/>
                    <a:pt x="75" y="153"/>
                    <a:pt x="77" y="142"/>
                  </a:cubicBezTo>
                  <a:lnTo>
                    <a:pt x="144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Freeform 46"/>
          <p:cNvSpPr>
            <a:spLocks/>
          </p:cNvSpPr>
          <p:nvPr/>
        </p:nvSpPr>
        <p:spPr bwMode="auto">
          <a:xfrm>
            <a:off x="4148586" y="3568280"/>
            <a:ext cx="599172" cy="612197"/>
          </a:xfrm>
          <a:custGeom>
            <a:avLst/>
            <a:gdLst>
              <a:gd name="T0" fmla="*/ 181 w 404"/>
              <a:gd name="T1" fmla="*/ 414 h 414"/>
              <a:gd name="T2" fmla="*/ 171 w 404"/>
              <a:gd name="T3" fmla="*/ 410 h 414"/>
              <a:gd name="T4" fmla="*/ 156 w 404"/>
              <a:gd name="T5" fmla="*/ 375 h 414"/>
              <a:gd name="T6" fmla="*/ 185 w 404"/>
              <a:gd name="T7" fmla="*/ 352 h 414"/>
              <a:gd name="T8" fmla="*/ 230 w 404"/>
              <a:gd name="T9" fmla="*/ 352 h 414"/>
              <a:gd name="T10" fmla="*/ 250 w 404"/>
              <a:gd name="T11" fmla="*/ 360 h 414"/>
              <a:gd name="T12" fmla="*/ 254 w 404"/>
              <a:gd name="T13" fmla="*/ 361 h 414"/>
              <a:gd name="T14" fmla="*/ 301 w 404"/>
              <a:gd name="T15" fmla="*/ 322 h 414"/>
              <a:gd name="T16" fmla="*/ 302 w 404"/>
              <a:gd name="T17" fmla="*/ 320 h 414"/>
              <a:gd name="T18" fmla="*/ 285 w 404"/>
              <a:gd name="T19" fmla="*/ 297 h 414"/>
              <a:gd name="T20" fmla="*/ 284 w 404"/>
              <a:gd name="T21" fmla="*/ 287 h 414"/>
              <a:gd name="T22" fmla="*/ 284 w 404"/>
              <a:gd name="T23" fmla="*/ 208 h 414"/>
              <a:gd name="T24" fmla="*/ 319 w 404"/>
              <a:gd name="T25" fmla="*/ 168 h 414"/>
              <a:gd name="T26" fmla="*/ 276 w 404"/>
              <a:gd name="T27" fmla="*/ 69 h 414"/>
              <a:gd name="T28" fmla="*/ 145 w 404"/>
              <a:gd name="T29" fmla="*/ 57 h 414"/>
              <a:gd name="T30" fmla="*/ 84 w 404"/>
              <a:gd name="T31" fmla="*/ 168 h 414"/>
              <a:gd name="T32" fmla="*/ 92 w 404"/>
              <a:gd name="T33" fmla="*/ 169 h 414"/>
              <a:gd name="T34" fmla="*/ 119 w 404"/>
              <a:gd name="T35" fmla="*/ 205 h 414"/>
              <a:gd name="T36" fmla="*/ 119 w 404"/>
              <a:gd name="T37" fmla="*/ 289 h 414"/>
              <a:gd name="T38" fmla="*/ 94 w 404"/>
              <a:gd name="T39" fmla="*/ 324 h 414"/>
              <a:gd name="T40" fmla="*/ 53 w 404"/>
              <a:gd name="T41" fmla="*/ 313 h 414"/>
              <a:gd name="T42" fmla="*/ 48 w 404"/>
              <a:gd name="T43" fmla="*/ 310 h 414"/>
              <a:gd name="T44" fmla="*/ 15 w 404"/>
              <a:gd name="T45" fmla="*/ 286 h 414"/>
              <a:gd name="T46" fmla="*/ 17 w 404"/>
              <a:gd name="T47" fmla="*/ 205 h 414"/>
              <a:gd name="T48" fmla="*/ 51 w 404"/>
              <a:gd name="T49" fmla="*/ 183 h 414"/>
              <a:gd name="T50" fmla="*/ 51 w 404"/>
              <a:gd name="T51" fmla="*/ 155 h 414"/>
              <a:gd name="T52" fmla="*/ 176 w 404"/>
              <a:gd name="T53" fmla="*/ 12 h 414"/>
              <a:gd name="T54" fmla="*/ 338 w 404"/>
              <a:gd name="T55" fmla="*/ 95 h 414"/>
              <a:gd name="T56" fmla="*/ 353 w 404"/>
              <a:gd name="T57" fmla="*/ 163 h 414"/>
              <a:gd name="T58" fmla="*/ 353 w 404"/>
              <a:gd name="T59" fmla="*/ 183 h 414"/>
              <a:gd name="T60" fmla="*/ 359 w 404"/>
              <a:gd name="T61" fmla="*/ 184 h 414"/>
              <a:gd name="T62" fmla="*/ 391 w 404"/>
              <a:gd name="T63" fmla="*/ 211 h 414"/>
              <a:gd name="T64" fmla="*/ 387 w 404"/>
              <a:gd name="T65" fmla="*/ 288 h 414"/>
              <a:gd name="T66" fmla="*/ 354 w 404"/>
              <a:gd name="T67" fmla="*/ 311 h 414"/>
              <a:gd name="T68" fmla="*/ 353 w 404"/>
              <a:gd name="T69" fmla="*/ 311 h 414"/>
              <a:gd name="T70" fmla="*/ 339 w 404"/>
              <a:gd name="T71" fmla="*/ 324 h 414"/>
              <a:gd name="T72" fmla="*/ 260 w 404"/>
              <a:gd name="T73" fmla="*/ 395 h 414"/>
              <a:gd name="T74" fmla="*/ 256 w 404"/>
              <a:gd name="T75" fmla="*/ 397 h 414"/>
              <a:gd name="T76" fmla="*/ 233 w 404"/>
              <a:gd name="T77" fmla="*/ 414 h 414"/>
              <a:gd name="T78" fmla="*/ 181 w 404"/>
              <a:gd name="T79" fmla="*/ 41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4" h="414">
                <a:moveTo>
                  <a:pt x="181" y="414"/>
                </a:moveTo>
                <a:cubicBezTo>
                  <a:pt x="178" y="413"/>
                  <a:pt x="174" y="412"/>
                  <a:pt x="171" y="410"/>
                </a:cubicBezTo>
                <a:cubicBezTo>
                  <a:pt x="158" y="403"/>
                  <a:pt x="153" y="389"/>
                  <a:pt x="156" y="375"/>
                </a:cubicBezTo>
                <a:cubicBezTo>
                  <a:pt x="159" y="362"/>
                  <a:pt x="171" y="352"/>
                  <a:pt x="185" y="352"/>
                </a:cubicBezTo>
                <a:cubicBezTo>
                  <a:pt x="200" y="351"/>
                  <a:pt x="215" y="352"/>
                  <a:pt x="230" y="352"/>
                </a:cubicBezTo>
                <a:cubicBezTo>
                  <a:pt x="237" y="352"/>
                  <a:pt x="244" y="355"/>
                  <a:pt x="250" y="360"/>
                </a:cubicBezTo>
                <a:cubicBezTo>
                  <a:pt x="251" y="361"/>
                  <a:pt x="252" y="362"/>
                  <a:pt x="254" y="361"/>
                </a:cubicBezTo>
                <a:cubicBezTo>
                  <a:pt x="273" y="352"/>
                  <a:pt x="289" y="339"/>
                  <a:pt x="301" y="322"/>
                </a:cubicBezTo>
                <a:cubicBezTo>
                  <a:pt x="301" y="321"/>
                  <a:pt x="302" y="321"/>
                  <a:pt x="302" y="320"/>
                </a:cubicBezTo>
                <a:cubicBezTo>
                  <a:pt x="294" y="315"/>
                  <a:pt x="288" y="307"/>
                  <a:pt x="285" y="297"/>
                </a:cubicBezTo>
                <a:cubicBezTo>
                  <a:pt x="284" y="294"/>
                  <a:pt x="284" y="290"/>
                  <a:pt x="284" y="287"/>
                </a:cubicBezTo>
                <a:cubicBezTo>
                  <a:pt x="284" y="260"/>
                  <a:pt x="284" y="234"/>
                  <a:pt x="284" y="208"/>
                </a:cubicBezTo>
                <a:cubicBezTo>
                  <a:pt x="284" y="186"/>
                  <a:pt x="297" y="171"/>
                  <a:pt x="319" y="168"/>
                </a:cubicBezTo>
                <a:cubicBezTo>
                  <a:pt x="321" y="128"/>
                  <a:pt x="308" y="93"/>
                  <a:pt x="276" y="69"/>
                </a:cubicBezTo>
                <a:cubicBezTo>
                  <a:pt x="235" y="37"/>
                  <a:pt x="190" y="33"/>
                  <a:pt x="145" y="57"/>
                </a:cubicBezTo>
                <a:cubicBezTo>
                  <a:pt x="102" y="80"/>
                  <a:pt x="83" y="119"/>
                  <a:pt x="84" y="168"/>
                </a:cubicBezTo>
                <a:cubicBezTo>
                  <a:pt x="87" y="168"/>
                  <a:pt x="89" y="169"/>
                  <a:pt x="92" y="169"/>
                </a:cubicBezTo>
                <a:cubicBezTo>
                  <a:pt x="108" y="174"/>
                  <a:pt x="119" y="188"/>
                  <a:pt x="119" y="205"/>
                </a:cubicBezTo>
                <a:cubicBezTo>
                  <a:pt x="120" y="233"/>
                  <a:pt x="120" y="261"/>
                  <a:pt x="119" y="289"/>
                </a:cubicBezTo>
                <a:cubicBezTo>
                  <a:pt x="119" y="305"/>
                  <a:pt x="109" y="319"/>
                  <a:pt x="94" y="324"/>
                </a:cubicBezTo>
                <a:cubicBezTo>
                  <a:pt x="80" y="329"/>
                  <a:pt x="64" y="325"/>
                  <a:pt x="53" y="313"/>
                </a:cubicBezTo>
                <a:cubicBezTo>
                  <a:pt x="52" y="312"/>
                  <a:pt x="50" y="311"/>
                  <a:pt x="48" y="310"/>
                </a:cubicBezTo>
                <a:cubicBezTo>
                  <a:pt x="33" y="308"/>
                  <a:pt x="22" y="299"/>
                  <a:pt x="15" y="286"/>
                </a:cubicBezTo>
                <a:cubicBezTo>
                  <a:pt x="0" y="259"/>
                  <a:pt x="0" y="231"/>
                  <a:pt x="17" y="205"/>
                </a:cubicBezTo>
                <a:cubicBezTo>
                  <a:pt x="24" y="193"/>
                  <a:pt x="36" y="185"/>
                  <a:pt x="51" y="183"/>
                </a:cubicBezTo>
                <a:cubicBezTo>
                  <a:pt x="51" y="174"/>
                  <a:pt x="51" y="165"/>
                  <a:pt x="51" y="155"/>
                </a:cubicBezTo>
                <a:cubicBezTo>
                  <a:pt x="52" y="84"/>
                  <a:pt x="105" y="23"/>
                  <a:pt x="176" y="12"/>
                </a:cubicBezTo>
                <a:cubicBezTo>
                  <a:pt x="244" y="0"/>
                  <a:pt x="308" y="33"/>
                  <a:pt x="338" y="95"/>
                </a:cubicBezTo>
                <a:cubicBezTo>
                  <a:pt x="348" y="116"/>
                  <a:pt x="353" y="139"/>
                  <a:pt x="353" y="163"/>
                </a:cubicBezTo>
                <a:cubicBezTo>
                  <a:pt x="353" y="169"/>
                  <a:pt x="353" y="176"/>
                  <a:pt x="353" y="183"/>
                </a:cubicBezTo>
                <a:cubicBezTo>
                  <a:pt x="355" y="183"/>
                  <a:pt x="357" y="184"/>
                  <a:pt x="359" y="184"/>
                </a:cubicBezTo>
                <a:cubicBezTo>
                  <a:pt x="374" y="189"/>
                  <a:pt x="384" y="198"/>
                  <a:pt x="391" y="211"/>
                </a:cubicBezTo>
                <a:cubicBezTo>
                  <a:pt x="404" y="237"/>
                  <a:pt x="403" y="263"/>
                  <a:pt x="387" y="288"/>
                </a:cubicBezTo>
                <a:cubicBezTo>
                  <a:pt x="380" y="301"/>
                  <a:pt x="369" y="309"/>
                  <a:pt x="354" y="311"/>
                </a:cubicBezTo>
                <a:cubicBezTo>
                  <a:pt x="354" y="311"/>
                  <a:pt x="353" y="311"/>
                  <a:pt x="353" y="311"/>
                </a:cubicBezTo>
                <a:cubicBezTo>
                  <a:pt x="348" y="315"/>
                  <a:pt x="342" y="319"/>
                  <a:pt x="339" y="324"/>
                </a:cubicBezTo>
                <a:cubicBezTo>
                  <a:pt x="321" y="357"/>
                  <a:pt x="295" y="381"/>
                  <a:pt x="260" y="395"/>
                </a:cubicBezTo>
                <a:cubicBezTo>
                  <a:pt x="259" y="395"/>
                  <a:pt x="257" y="396"/>
                  <a:pt x="256" y="397"/>
                </a:cubicBezTo>
                <a:cubicBezTo>
                  <a:pt x="252" y="406"/>
                  <a:pt x="243" y="411"/>
                  <a:pt x="233" y="414"/>
                </a:cubicBezTo>
                <a:cubicBezTo>
                  <a:pt x="216" y="414"/>
                  <a:pt x="199" y="414"/>
                  <a:pt x="181" y="4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8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6;p17"/>
          <p:cNvSpPr txBox="1"/>
          <p:nvPr/>
        </p:nvSpPr>
        <p:spPr>
          <a:xfrm>
            <a:off x="2347913" y="459163"/>
            <a:ext cx="7496176" cy="98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3200" b="1" dirty="0" smtClean="0">
                <a:latin typeface="Montserrat"/>
                <a:sym typeface="Montserrat"/>
              </a:rPr>
              <a:t>RED DE DISTRIBUCI</a:t>
            </a:r>
            <a:r>
              <a:rPr lang="es-HN" sz="3200" b="1" dirty="0" err="1" smtClean="0">
                <a:latin typeface="Montserrat"/>
                <a:sym typeface="Montserrat"/>
              </a:rPr>
              <a:t>Ó</a:t>
            </a:r>
            <a:r>
              <a:rPr lang="es-ES" sz="3200" b="1" dirty="0" smtClean="0">
                <a:latin typeface="Montserrat"/>
                <a:sym typeface="Montserrat"/>
              </a:rPr>
              <a:t>N</a:t>
            </a:r>
            <a:endParaRPr sz="3200" dirty="0"/>
          </a:p>
        </p:txBody>
      </p:sp>
      <p:sp>
        <p:nvSpPr>
          <p:cNvPr id="6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320288" y="1700200"/>
            <a:ext cx="2492998" cy="58603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>
            <a:off x="5205386" y="1700200"/>
            <a:ext cx="2492998" cy="58603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1611195" y="1762385"/>
            <a:ext cx="1911183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spc="100" dirty="0" smtClean="0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b="1" spc="100" dirty="0">
              <a:solidFill>
                <a:schemeClr val="tx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5496293" y="1762384"/>
            <a:ext cx="1911183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spc="100" dirty="0" smtClean="0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b="1" spc="100" dirty="0">
              <a:solidFill>
                <a:schemeClr val="tx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8147373" y="2114786"/>
            <a:ext cx="3752819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8147373" y="1699287"/>
            <a:ext cx="233182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400" spc="100" dirty="0" smtClean="0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2400" spc="100" dirty="0">
              <a:solidFill>
                <a:schemeClr val="tx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314450" y="2887960"/>
            <a:ext cx="2492998" cy="48574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1605357" y="2942821"/>
            <a:ext cx="1911183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b="1" spc="100" dirty="0" smtClean="0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1600" b="1" spc="100" dirty="0">
              <a:solidFill>
                <a:schemeClr val="tx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314450" y="3734911"/>
            <a:ext cx="2492998" cy="48574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1605357" y="3789772"/>
            <a:ext cx="1911183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b="1" spc="100" dirty="0" smtClean="0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1600" b="1" spc="100" dirty="0">
              <a:solidFill>
                <a:schemeClr val="tx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1314450" y="4591043"/>
            <a:ext cx="2492998" cy="48574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1605357" y="4645904"/>
            <a:ext cx="1911183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b="1" spc="100" dirty="0" smtClean="0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1600" b="1" spc="100" dirty="0">
              <a:solidFill>
                <a:schemeClr val="tx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4" name="Conector recto 3"/>
          <p:cNvCxnSpPr/>
          <p:nvPr/>
        </p:nvCxnSpPr>
        <p:spPr>
          <a:xfrm>
            <a:off x="5124450" y="2942821"/>
            <a:ext cx="0" cy="391517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5124450" y="2942821"/>
            <a:ext cx="2645398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7769848" y="2942821"/>
            <a:ext cx="0" cy="391517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>
            <a:off x="6428096" y="2383879"/>
            <a:ext cx="0" cy="2456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5206346" y="2714431"/>
            <a:ext cx="2492998" cy="48574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5497253" y="2769292"/>
            <a:ext cx="1911183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b="1" spc="100" dirty="0" smtClean="0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1600" b="1" spc="100" dirty="0">
              <a:solidFill>
                <a:schemeClr val="tx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31" name="Conector recto de flecha 30"/>
          <p:cNvCxnSpPr/>
          <p:nvPr/>
        </p:nvCxnSpPr>
        <p:spPr>
          <a:xfrm>
            <a:off x="6428096" y="3316913"/>
            <a:ext cx="0" cy="2456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ángulo 31"/>
          <p:cNvSpPr/>
          <p:nvPr/>
        </p:nvSpPr>
        <p:spPr>
          <a:xfrm>
            <a:off x="5194954" y="3636799"/>
            <a:ext cx="2492998" cy="48574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5485861" y="3691660"/>
            <a:ext cx="1911183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b="1" spc="100" dirty="0" smtClean="0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1600" b="1" spc="100" dirty="0">
              <a:solidFill>
                <a:schemeClr val="tx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34" name="Conector recto de flecha 33"/>
          <p:cNvCxnSpPr/>
          <p:nvPr/>
        </p:nvCxnSpPr>
        <p:spPr>
          <a:xfrm>
            <a:off x="6430368" y="4247237"/>
            <a:ext cx="0" cy="2456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/>
          <p:cNvSpPr/>
          <p:nvPr/>
        </p:nvSpPr>
        <p:spPr>
          <a:xfrm>
            <a:off x="5181597" y="4536182"/>
            <a:ext cx="2492998" cy="48574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2">
            <a:extLst>
              <a:ext uri="{FF2B5EF4-FFF2-40B4-BE49-F238E27FC236}">
                <a16:creationId xmlns="" xmlns:a16="http://schemas.microsoft.com/office/drawing/2014/main" id="{A1F934E9-B662-914F-95CD-B32908389DFC}"/>
              </a:ext>
            </a:extLst>
          </p:cNvPr>
          <p:cNvSpPr txBox="1"/>
          <p:nvPr/>
        </p:nvSpPr>
        <p:spPr>
          <a:xfrm>
            <a:off x="5472504" y="4591043"/>
            <a:ext cx="1911183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b="1" spc="100" dirty="0" smtClean="0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1600" b="1" spc="100" dirty="0">
              <a:solidFill>
                <a:schemeClr val="tx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5315780" y="5836513"/>
            <a:ext cx="1104073" cy="750105"/>
            <a:chOff x="3516313" y="7007225"/>
            <a:chExt cx="1371600" cy="931862"/>
          </a:xfrm>
        </p:grpSpPr>
        <p:sp>
          <p:nvSpPr>
            <p:cNvPr id="41" name="Freeform 5"/>
            <p:cNvSpPr>
              <a:spLocks/>
            </p:cNvSpPr>
            <p:nvPr/>
          </p:nvSpPr>
          <p:spPr bwMode="auto">
            <a:xfrm>
              <a:off x="4227513" y="7397750"/>
              <a:ext cx="539750" cy="541337"/>
            </a:xfrm>
            <a:custGeom>
              <a:avLst/>
              <a:gdLst>
                <a:gd name="T0" fmla="*/ 177 w 178"/>
                <a:gd name="T1" fmla="*/ 8 h 178"/>
                <a:gd name="T2" fmla="*/ 173 w 178"/>
                <a:gd name="T3" fmla="*/ 8 h 178"/>
                <a:gd name="T4" fmla="*/ 49 w 178"/>
                <a:gd name="T5" fmla="*/ 50 h 178"/>
                <a:gd name="T6" fmla="*/ 44 w 178"/>
                <a:gd name="T7" fmla="*/ 49 h 178"/>
                <a:gd name="T8" fmla="*/ 6 w 178"/>
                <a:gd name="T9" fmla="*/ 2 h 178"/>
                <a:gd name="T10" fmla="*/ 2 w 178"/>
                <a:gd name="T11" fmla="*/ 1 h 178"/>
                <a:gd name="T12" fmla="*/ 0 w 178"/>
                <a:gd name="T13" fmla="*/ 4 h 178"/>
                <a:gd name="T14" fmla="*/ 0 w 178"/>
                <a:gd name="T15" fmla="*/ 175 h 178"/>
                <a:gd name="T16" fmla="*/ 2 w 178"/>
                <a:gd name="T17" fmla="*/ 178 h 178"/>
                <a:gd name="T18" fmla="*/ 4 w 178"/>
                <a:gd name="T19" fmla="*/ 178 h 178"/>
                <a:gd name="T20" fmla="*/ 5 w 178"/>
                <a:gd name="T21" fmla="*/ 178 h 178"/>
                <a:gd name="T22" fmla="*/ 176 w 178"/>
                <a:gd name="T23" fmla="*/ 107 h 178"/>
                <a:gd name="T24" fmla="*/ 178 w 178"/>
                <a:gd name="T25" fmla="*/ 104 h 178"/>
                <a:gd name="T26" fmla="*/ 178 w 178"/>
                <a:gd name="T27" fmla="*/ 11 h 178"/>
                <a:gd name="T28" fmla="*/ 177 w 178"/>
                <a:gd name="T29" fmla="*/ 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8">
                  <a:moveTo>
                    <a:pt x="177" y="8"/>
                  </a:moveTo>
                  <a:cubicBezTo>
                    <a:pt x="176" y="8"/>
                    <a:pt x="175" y="8"/>
                    <a:pt x="173" y="8"/>
                  </a:cubicBezTo>
                  <a:cubicBezTo>
                    <a:pt x="173" y="8"/>
                    <a:pt x="52" y="49"/>
                    <a:pt x="49" y="50"/>
                  </a:cubicBezTo>
                  <a:cubicBezTo>
                    <a:pt x="46" y="51"/>
                    <a:pt x="44" y="49"/>
                    <a:pt x="44" y="49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4" y="0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6"/>
                    <a:pt x="1" y="177"/>
                    <a:pt x="2" y="178"/>
                  </a:cubicBezTo>
                  <a:cubicBezTo>
                    <a:pt x="2" y="178"/>
                    <a:pt x="3" y="178"/>
                    <a:pt x="4" y="178"/>
                  </a:cubicBezTo>
                  <a:cubicBezTo>
                    <a:pt x="4" y="178"/>
                    <a:pt x="5" y="178"/>
                    <a:pt x="5" y="17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7" y="107"/>
                    <a:pt x="178" y="106"/>
                    <a:pt x="178" y="104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78" y="10"/>
                    <a:pt x="178" y="9"/>
                    <a:pt x="177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/>
            <p:cNvSpPr>
              <a:spLocks noEditPoints="1"/>
            </p:cNvSpPr>
            <p:nvPr/>
          </p:nvSpPr>
          <p:spPr bwMode="auto">
            <a:xfrm>
              <a:off x="3516313" y="7007225"/>
              <a:ext cx="1371600" cy="481012"/>
            </a:xfrm>
            <a:custGeom>
              <a:avLst/>
              <a:gdLst>
                <a:gd name="T0" fmla="*/ 452 w 453"/>
                <a:gd name="T1" fmla="*/ 98 h 158"/>
                <a:gd name="T2" fmla="*/ 419 w 453"/>
                <a:gd name="T3" fmla="*/ 55 h 158"/>
                <a:gd name="T4" fmla="*/ 417 w 453"/>
                <a:gd name="T5" fmla="*/ 53 h 158"/>
                <a:gd name="T6" fmla="*/ 227 w 453"/>
                <a:gd name="T7" fmla="*/ 0 h 158"/>
                <a:gd name="T8" fmla="*/ 225 w 453"/>
                <a:gd name="T9" fmla="*/ 0 h 158"/>
                <a:gd name="T10" fmla="*/ 36 w 453"/>
                <a:gd name="T11" fmla="*/ 53 h 158"/>
                <a:gd name="T12" fmla="*/ 34 w 453"/>
                <a:gd name="T13" fmla="*/ 55 h 158"/>
                <a:gd name="T14" fmla="*/ 1 w 453"/>
                <a:gd name="T15" fmla="*/ 98 h 158"/>
                <a:gd name="T16" fmla="*/ 0 w 453"/>
                <a:gd name="T17" fmla="*/ 101 h 158"/>
                <a:gd name="T18" fmla="*/ 3 w 453"/>
                <a:gd name="T19" fmla="*/ 104 h 158"/>
                <a:gd name="T20" fmla="*/ 163 w 453"/>
                <a:gd name="T21" fmla="*/ 158 h 158"/>
                <a:gd name="T22" fmla="*/ 164 w 453"/>
                <a:gd name="T23" fmla="*/ 158 h 158"/>
                <a:gd name="T24" fmla="*/ 167 w 453"/>
                <a:gd name="T25" fmla="*/ 157 h 158"/>
                <a:gd name="T26" fmla="*/ 212 w 453"/>
                <a:gd name="T27" fmla="*/ 102 h 158"/>
                <a:gd name="T28" fmla="*/ 225 w 453"/>
                <a:gd name="T29" fmla="*/ 105 h 158"/>
                <a:gd name="T30" fmla="*/ 227 w 453"/>
                <a:gd name="T31" fmla="*/ 105 h 158"/>
                <a:gd name="T32" fmla="*/ 227 w 453"/>
                <a:gd name="T33" fmla="*/ 105 h 158"/>
                <a:gd name="T34" fmla="*/ 227 w 453"/>
                <a:gd name="T35" fmla="*/ 105 h 158"/>
                <a:gd name="T36" fmla="*/ 241 w 453"/>
                <a:gd name="T37" fmla="*/ 102 h 158"/>
                <a:gd name="T38" fmla="*/ 286 w 453"/>
                <a:gd name="T39" fmla="*/ 157 h 158"/>
                <a:gd name="T40" fmla="*/ 288 w 453"/>
                <a:gd name="T41" fmla="*/ 158 h 158"/>
                <a:gd name="T42" fmla="*/ 290 w 453"/>
                <a:gd name="T43" fmla="*/ 158 h 158"/>
                <a:gd name="T44" fmla="*/ 450 w 453"/>
                <a:gd name="T45" fmla="*/ 104 h 158"/>
                <a:gd name="T46" fmla="*/ 452 w 453"/>
                <a:gd name="T47" fmla="*/ 101 h 158"/>
                <a:gd name="T48" fmla="*/ 452 w 453"/>
                <a:gd name="T49" fmla="*/ 98 h 158"/>
                <a:gd name="T50" fmla="*/ 226 w 453"/>
                <a:gd name="T51" fmla="*/ 90 h 158"/>
                <a:gd name="T52" fmla="*/ 90 w 453"/>
                <a:gd name="T53" fmla="*/ 53 h 158"/>
                <a:gd name="T54" fmla="*/ 226 w 453"/>
                <a:gd name="T55" fmla="*/ 15 h 158"/>
                <a:gd name="T56" fmla="*/ 362 w 453"/>
                <a:gd name="T57" fmla="*/ 53 h 158"/>
                <a:gd name="T58" fmla="*/ 226 w 453"/>
                <a:gd name="T59" fmla="*/ 9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53" h="158">
                  <a:moveTo>
                    <a:pt x="452" y="98"/>
                  </a:moveTo>
                  <a:cubicBezTo>
                    <a:pt x="419" y="55"/>
                    <a:pt x="419" y="55"/>
                    <a:pt x="419" y="55"/>
                  </a:cubicBezTo>
                  <a:cubicBezTo>
                    <a:pt x="419" y="54"/>
                    <a:pt x="418" y="53"/>
                    <a:pt x="417" y="53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6" y="0"/>
                    <a:pt x="225" y="0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5" y="54"/>
                    <a:pt x="34" y="54"/>
                    <a:pt x="34" y="55"/>
                  </a:cubicBezTo>
                  <a:cubicBezTo>
                    <a:pt x="1" y="98"/>
                    <a:pt x="1" y="98"/>
                    <a:pt x="1" y="98"/>
                  </a:cubicBezTo>
                  <a:cubicBezTo>
                    <a:pt x="0" y="99"/>
                    <a:pt x="0" y="100"/>
                    <a:pt x="0" y="101"/>
                  </a:cubicBezTo>
                  <a:cubicBezTo>
                    <a:pt x="1" y="103"/>
                    <a:pt x="2" y="103"/>
                    <a:pt x="3" y="104"/>
                  </a:cubicBezTo>
                  <a:cubicBezTo>
                    <a:pt x="163" y="158"/>
                    <a:pt x="163" y="158"/>
                    <a:pt x="163" y="158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5" y="158"/>
                    <a:pt x="166" y="158"/>
                    <a:pt x="167" y="157"/>
                  </a:cubicBezTo>
                  <a:cubicBezTo>
                    <a:pt x="212" y="102"/>
                    <a:pt x="212" y="102"/>
                    <a:pt x="212" y="102"/>
                  </a:cubicBezTo>
                  <a:cubicBezTo>
                    <a:pt x="225" y="105"/>
                    <a:pt x="225" y="105"/>
                    <a:pt x="225" y="105"/>
                  </a:cubicBezTo>
                  <a:cubicBezTo>
                    <a:pt x="226" y="106"/>
                    <a:pt x="227" y="106"/>
                    <a:pt x="227" y="105"/>
                  </a:cubicBezTo>
                  <a:cubicBezTo>
                    <a:pt x="227" y="105"/>
                    <a:pt x="227" y="105"/>
                    <a:pt x="227" y="105"/>
                  </a:cubicBezTo>
                  <a:cubicBezTo>
                    <a:pt x="227" y="105"/>
                    <a:pt x="227" y="105"/>
                    <a:pt x="227" y="105"/>
                  </a:cubicBezTo>
                  <a:cubicBezTo>
                    <a:pt x="241" y="102"/>
                    <a:pt x="241" y="102"/>
                    <a:pt x="241" y="102"/>
                  </a:cubicBezTo>
                  <a:cubicBezTo>
                    <a:pt x="286" y="157"/>
                    <a:pt x="286" y="157"/>
                    <a:pt x="286" y="157"/>
                  </a:cubicBezTo>
                  <a:cubicBezTo>
                    <a:pt x="286" y="158"/>
                    <a:pt x="287" y="158"/>
                    <a:pt x="288" y="158"/>
                  </a:cubicBezTo>
                  <a:cubicBezTo>
                    <a:pt x="289" y="158"/>
                    <a:pt x="289" y="158"/>
                    <a:pt x="290" y="158"/>
                  </a:cubicBezTo>
                  <a:cubicBezTo>
                    <a:pt x="450" y="104"/>
                    <a:pt x="450" y="104"/>
                    <a:pt x="450" y="104"/>
                  </a:cubicBezTo>
                  <a:cubicBezTo>
                    <a:pt x="451" y="103"/>
                    <a:pt x="452" y="102"/>
                    <a:pt x="452" y="101"/>
                  </a:cubicBezTo>
                  <a:cubicBezTo>
                    <a:pt x="453" y="100"/>
                    <a:pt x="452" y="99"/>
                    <a:pt x="452" y="98"/>
                  </a:cubicBezTo>
                  <a:close/>
                  <a:moveTo>
                    <a:pt x="226" y="90"/>
                  </a:moveTo>
                  <a:cubicBezTo>
                    <a:pt x="90" y="53"/>
                    <a:pt x="90" y="53"/>
                    <a:pt x="90" y="53"/>
                  </a:cubicBezTo>
                  <a:cubicBezTo>
                    <a:pt x="226" y="15"/>
                    <a:pt x="226" y="15"/>
                    <a:pt x="226" y="15"/>
                  </a:cubicBezTo>
                  <a:cubicBezTo>
                    <a:pt x="362" y="53"/>
                    <a:pt x="362" y="53"/>
                    <a:pt x="362" y="53"/>
                  </a:cubicBezTo>
                  <a:lnTo>
                    <a:pt x="226" y="9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"/>
            <p:cNvSpPr>
              <a:spLocks/>
            </p:cNvSpPr>
            <p:nvPr/>
          </p:nvSpPr>
          <p:spPr bwMode="auto">
            <a:xfrm>
              <a:off x="3636963" y="7397750"/>
              <a:ext cx="539750" cy="541337"/>
            </a:xfrm>
            <a:custGeom>
              <a:avLst/>
              <a:gdLst>
                <a:gd name="T0" fmla="*/ 175 w 178"/>
                <a:gd name="T1" fmla="*/ 1 h 178"/>
                <a:gd name="T2" fmla="*/ 171 w 178"/>
                <a:gd name="T3" fmla="*/ 2 h 178"/>
                <a:gd name="T4" fmla="*/ 133 w 178"/>
                <a:gd name="T5" fmla="*/ 49 h 178"/>
                <a:gd name="T6" fmla="*/ 129 w 178"/>
                <a:gd name="T7" fmla="*/ 50 h 178"/>
                <a:gd name="T8" fmla="*/ 4 w 178"/>
                <a:gd name="T9" fmla="*/ 8 h 178"/>
                <a:gd name="T10" fmla="*/ 1 w 178"/>
                <a:gd name="T11" fmla="*/ 8 h 178"/>
                <a:gd name="T12" fmla="*/ 0 w 178"/>
                <a:gd name="T13" fmla="*/ 11 h 178"/>
                <a:gd name="T14" fmla="*/ 0 w 178"/>
                <a:gd name="T15" fmla="*/ 104 h 178"/>
                <a:gd name="T16" fmla="*/ 2 w 178"/>
                <a:gd name="T17" fmla="*/ 107 h 178"/>
                <a:gd name="T18" fmla="*/ 173 w 178"/>
                <a:gd name="T19" fmla="*/ 178 h 178"/>
                <a:gd name="T20" fmla="*/ 174 w 178"/>
                <a:gd name="T21" fmla="*/ 178 h 178"/>
                <a:gd name="T22" fmla="*/ 176 w 178"/>
                <a:gd name="T23" fmla="*/ 178 h 178"/>
                <a:gd name="T24" fmla="*/ 178 w 178"/>
                <a:gd name="T25" fmla="*/ 175 h 178"/>
                <a:gd name="T26" fmla="*/ 178 w 178"/>
                <a:gd name="T27" fmla="*/ 4 h 178"/>
                <a:gd name="T28" fmla="*/ 175 w 178"/>
                <a:gd name="T29" fmla="*/ 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8">
                  <a:moveTo>
                    <a:pt x="175" y="1"/>
                  </a:moveTo>
                  <a:cubicBezTo>
                    <a:pt x="174" y="0"/>
                    <a:pt x="172" y="1"/>
                    <a:pt x="171" y="2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3" y="49"/>
                    <a:pt x="131" y="51"/>
                    <a:pt x="129" y="50"/>
                  </a:cubicBezTo>
                  <a:cubicBezTo>
                    <a:pt x="125" y="49"/>
                    <a:pt x="4" y="8"/>
                    <a:pt x="4" y="8"/>
                  </a:cubicBezTo>
                  <a:cubicBezTo>
                    <a:pt x="3" y="8"/>
                    <a:pt x="2" y="8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6"/>
                    <a:pt x="0" y="107"/>
                    <a:pt x="2" y="107"/>
                  </a:cubicBezTo>
                  <a:cubicBezTo>
                    <a:pt x="173" y="178"/>
                    <a:pt x="173" y="178"/>
                    <a:pt x="173" y="178"/>
                  </a:cubicBezTo>
                  <a:cubicBezTo>
                    <a:pt x="173" y="178"/>
                    <a:pt x="174" y="178"/>
                    <a:pt x="174" y="178"/>
                  </a:cubicBezTo>
                  <a:cubicBezTo>
                    <a:pt x="175" y="178"/>
                    <a:pt x="176" y="178"/>
                    <a:pt x="176" y="178"/>
                  </a:cubicBezTo>
                  <a:cubicBezTo>
                    <a:pt x="177" y="177"/>
                    <a:pt x="178" y="176"/>
                    <a:pt x="178" y="175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178" y="2"/>
                    <a:pt x="177" y="1"/>
                    <a:pt x="175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6527210" y="5797729"/>
            <a:ext cx="1031236" cy="798664"/>
            <a:chOff x="7146926" y="6983413"/>
            <a:chExt cx="1281113" cy="992187"/>
          </a:xfrm>
        </p:grpSpPr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7146926" y="6983413"/>
              <a:ext cx="1281113" cy="581025"/>
            </a:xfrm>
            <a:custGeom>
              <a:avLst/>
              <a:gdLst>
                <a:gd name="T0" fmla="*/ 422 w 423"/>
                <a:gd name="T1" fmla="*/ 135 h 191"/>
                <a:gd name="T2" fmla="*/ 395 w 423"/>
                <a:gd name="T3" fmla="*/ 62 h 191"/>
                <a:gd name="T4" fmla="*/ 392 w 423"/>
                <a:gd name="T5" fmla="*/ 60 h 191"/>
                <a:gd name="T6" fmla="*/ 341 w 423"/>
                <a:gd name="T7" fmla="*/ 46 h 191"/>
                <a:gd name="T8" fmla="*/ 318 w 423"/>
                <a:gd name="T9" fmla="*/ 2 h 191"/>
                <a:gd name="T10" fmla="*/ 315 w 423"/>
                <a:gd name="T11" fmla="*/ 0 h 191"/>
                <a:gd name="T12" fmla="*/ 108 w 423"/>
                <a:gd name="T13" fmla="*/ 0 h 191"/>
                <a:gd name="T14" fmla="*/ 104 w 423"/>
                <a:gd name="T15" fmla="*/ 2 h 191"/>
                <a:gd name="T16" fmla="*/ 86 w 423"/>
                <a:gd name="T17" fmla="*/ 44 h 191"/>
                <a:gd name="T18" fmla="*/ 31 w 423"/>
                <a:gd name="T19" fmla="*/ 60 h 191"/>
                <a:gd name="T20" fmla="*/ 28 w 423"/>
                <a:gd name="T21" fmla="*/ 62 h 191"/>
                <a:gd name="T22" fmla="*/ 0 w 423"/>
                <a:gd name="T23" fmla="*/ 135 h 191"/>
                <a:gd name="T24" fmla="*/ 1 w 423"/>
                <a:gd name="T25" fmla="*/ 139 h 191"/>
                <a:gd name="T26" fmla="*/ 5 w 423"/>
                <a:gd name="T27" fmla="*/ 140 h 191"/>
                <a:gd name="T28" fmla="*/ 52 w 423"/>
                <a:gd name="T29" fmla="*/ 128 h 191"/>
                <a:gd name="T30" fmla="*/ 34 w 423"/>
                <a:gd name="T31" fmla="*/ 185 h 191"/>
                <a:gd name="T32" fmla="*/ 35 w 423"/>
                <a:gd name="T33" fmla="*/ 189 h 191"/>
                <a:gd name="T34" fmla="*/ 38 w 423"/>
                <a:gd name="T35" fmla="*/ 191 h 191"/>
                <a:gd name="T36" fmla="*/ 384 w 423"/>
                <a:gd name="T37" fmla="*/ 191 h 191"/>
                <a:gd name="T38" fmla="*/ 384 w 423"/>
                <a:gd name="T39" fmla="*/ 191 h 191"/>
                <a:gd name="T40" fmla="*/ 388 w 423"/>
                <a:gd name="T41" fmla="*/ 187 h 191"/>
                <a:gd name="T42" fmla="*/ 388 w 423"/>
                <a:gd name="T43" fmla="*/ 185 h 191"/>
                <a:gd name="T44" fmla="*/ 371 w 423"/>
                <a:gd name="T45" fmla="*/ 128 h 191"/>
                <a:gd name="T46" fmla="*/ 417 w 423"/>
                <a:gd name="T47" fmla="*/ 140 h 191"/>
                <a:gd name="T48" fmla="*/ 421 w 423"/>
                <a:gd name="T49" fmla="*/ 139 h 191"/>
                <a:gd name="T50" fmla="*/ 422 w 423"/>
                <a:gd name="T51" fmla="*/ 135 h 191"/>
                <a:gd name="T52" fmla="*/ 325 w 423"/>
                <a:gd name="T53" fmla="*/ 48 h 191"/>
                <a:gd name="T54" fmla="*/ 351 w 423"/>
                <a:gd name="T55" fmla="*/ 118 h 191"/>
                <a:gd name="T56" fmla="*/ 71 w 423"/>
                <a:gd name="T57" fmla="*/ 118 h 191"/>
                <a:gd name="T58" fmla="*/ 97 w 423"/>
                <a:gd name="T59" fmla="*/ 48 h 191"/>
                <a:gd name="T60" fmla="*/ 325 w 423"/>
                <a:gd name="T61" fmla="*/ 4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23" h="191">
                  <a:moveTo>
                    <a:pt x="422" y="135"/>
                  </a:moveTo>
                  <a:cubicBezTo>
                    <a:pt x="395" y="62"/>
                    <a:pt x="395" y="62"/>
                    <a:pt x="395" y="62"/>
                  </a:cubicBezTo>
                  <a:cubicBezTo>
                    <a:pt x="394" y="61"/>
                    <a:pt x="393" y="60"/>
                    <a:pt x="392" y="60"/>
                  </a:cubicBezTo>
                  <a:cubicBezTo>
                    <a:pt x="341" y="46"/>
                    <a:pt x="341" y="46"/>
                    <a:pt x="341" y="46"/>
                  </a:cubicBezTo>
                  <a:cubicBezTo>
                    <a:pt x="318" y="2"/>
                    <a:pt x="318" y="2"/>
                    <a:pt x="318" y="2"/>
                  </a:cubicBezTo>
                  <a:cubicBezTo>
                    <a:pt x="318" y="1"/>
                    <a:pt x="316" y="0"/>
                    <a:pt x="315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6" y="0"/>
                    <a:pt x="105" y="1"/>
                    <a:pt x="104" y="2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29" y="60"/>
                    <a:pt x="28" y="61"/>
                    <a:pt x="28" y="6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6"/>
                    <a:pt x="0" y="138"/>
                    <a:pt x="1" y="139"/>
                  </a:cubicBezTo>
                  <a:cubicBezTo>
                    <a:pt x="2" y="140"/>
                    <a:pt x="4" y="140"/>
                    <a:pt x="5" y="140"/>
                  </a:cubicBezTo>
                  <a:cubicBezTo>
                    <a:pt x="52" y="128"/>
                    <a:pt x="52" y="128"/>
                    <a:pt x="52" y="128"/>
                  </a:cubicBezTo>
                  <a:cubicBezTo>
                    <a:pt x="34" y="185"/>
                    <a:pt x="34" y="185"/>
                    <a:pt x="34" y="185"/>
                  </a:cubicBezTo>
                  <a:cubicBezTo>
                    <a:pt x="34" y="187"/>
                    <a:pt x="34" y="188"/>
                    <a:pt x="35" y="189"/>
                  </a:cubicBezTo>
                  <a:cubicBezTo>
                    <a:pt x="36" y="190"/>
                    <a:pt x="37" y="191"/>
                    <a:pt x="38" y="191"/>
                  </a:cubicBezTo>
                  <a:cubicBezTo>
                    <a:pt x="384" y="191"/>
                    <a:pt x="384" y="191"/>
                    <a:pt x="384" y="191"/>
                  </a:cubicBezTo>
                  <a:cubicBezTo>
                    <a:pt x="384" y="191"/>
                    <a:pt x="384" y="191"/>
                    <a:pt x="384" y="191"/>
                  </a:cubicBezTo>
                  <a:cubicBezTo>
                    <a:pt x="386" y="191"/>
                    <a:pt x="388" y="189"/>
                    <a:pt x="388" y="187"/>
                  </a:cubicBezTo>
                  <a:cubicBezTo>
                    <a:pt x="388" y="186"/>
                    <a:pt x="388" y="186"/>
                    <a:pt x="388" y="185"/>
                  </a:cubicBezTo>
                  <a:cubicBezTo>
                    <a:pt x="371" y="128"/>
                    <a:pt x="371" y="128"/>
                    <a:pt x="371" y="128"/>
                  </a:cubicBezTo>
                  <a:cubicBezTo>
                    <a:pt x="417" y="140"/>
                    <a:pt x="417" y="140"/>
                    <a:pt x="417" y="140"/>
                  </a:cubicBezTo>
                  <a:cubicBezTo>
                    <a:pt x="419" y="140"/>
                    <a:pt x="420" y="140"/>
                    <a:pt x="421" y="139"/>
                  </a:cubicBezTo>
                  <a:cubicBezTo>
                    <a:pt x="422" y="138"/>
                    <a:pt x="423" y="136"/>
                    <a:pt x="422" y="135"/>
                  </a:cubicBezTo>
                  <a:close/>
                  <a:moveTo>
                    <a:pt x="325" y="48"/>
                  </a:moveTo>
                  <a:cubicBezTo>
                    <a:pt x="351" y="118"/>
                    <a:pt x="351" y="118"/>
                    <a:pt x="351" y="118"/>
                  </a:cubicBezTo>
                  <a:cubicBezTo>
                    <a:pt x="71" y="118"/>
                    <a:pt x="71" y="118"/>
                    <a:pt x="71" y="118"/>
                  </a:cubicBezTo>
                  <a:cubicBezTo>
                    <a:pt x="97" y="48"/>
                    <a:pt x="97" y="48"/>
                    <a:pt x="97" y="48"/>
                  </a:cubicBezTo>
                  <a:lnTo>
                    <a:pt x="325" y="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auto">
            <a:xfrm>
              <a:off x="7350126" y="7620000"/>
              <a:ext cx="871538" cy="355600"/>
            </a:xfrm>
            <a:custGeom>
              <a:avLst/>
              <a:gdLst>
                <a:gd name="T0" fmla="*/ 284 w 288"/>
                <a:gd name="T1" fmla="*/ 0 h 117"/>
                <a:gd name="T2" fmla="*/ 4 w 288"/>
                <a:gd name="T3" fmla="*/ 0 h 117"/>
                <a:gd name="T4" fmla="*/ 1 w 288"/>
                <a:gd name="T5" fmla="*/ 1 h 117"/>
                <a:gd name="T6" fmla="*/ 0 w 288"/>
                <a:gd name="T7" fmla="*/ 4 h 117"/>
                <a:gd name="T8" fmla="*/ 13 w 288"/>
                <a:gd name="T9" fmla="*/ 114 h 117"/>
                <a:gd name="T10" fmla="*/ 17 w 288"/>
                <a:gd name="T11" fmla="*/ 117 h 117"/>
                <a:gd name="T12" fmla="*/ 272 w 288"/>
                <a:gd name="T13" fmla="*/ 117 h 117"/>
                <a:gd name="T14" fmla="*/ 276 w 288"/>
                <a:gd name="T15" fmla="*/ 114 h 117"/>
                <a:gd name="T16" fmla="*/ 288 w 288"/>
                <a:gd name="T17" fmla="*/ 4 h 117"/>
                <a:gd name="T18" fmla="*/ 287 w 288"/>
                <a:gd name="T19" fmla="*/ 1 h 117"/>
                <a:gd name="T20" fmla="*/ 284 w 288"/>
                <a:gd name="T2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8" h="117">
                  <a:moveTo>
                    <a:pt x="28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3" y="116"/>
                    <a:pt x="15" y="117"/>
                    <a:pt x="17" y="117"/>
                  </a:cubicBezTo>
                  <a:cubicBezTo>
                    <a:pt x="272" y="117"/>
                    <a:pt x="272" y="117"/>
                    <a:pt x="272" y="117"/>
                  </a:cubicBezTo>
                  <a:cubicBezTo>
                    <a:pt x="274" y="117"/>
                    <a:pt x="276" y="116"/>
                    <a:pt x="276" y="114"/>
                  </a:cubicBezTo>
                  <a:cubicBezTo>
                    <a:pt x="288" y="4"/>
                    <a:pt x="288" y="4"/>
                    <a:pt x="288" y="4"/>
                  </a:cubicBezTo>
                  <a:cubicBezTo>
                    <a:pt x="288" y="3"/>
                    <a:pt x="288" y="2"/>
                    <a:pt x="287" y="1"/>
                  </a:cubicBezTo>
                  <a:cubicBezTo>
                    <a:pt x="286" y="0"/>
                    <a:pt x="285" y="0"/>
                    <a:pt x="28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9" name="Conector recto de flecha 48"/>
          <p:cNvCxnSpPr/>
          <p:nvPr/>
        </p:nvCxnSpPr>
        <p:spPr>
          <a:xfrm>
            <a:off x="6432641" y="5177563"/>
            <a:ext cx="0" cy="2456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92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6;p17"/>
          <p:cNvSpPr txBox="1"/>
          <p:nvPr/>
        </p:nvSpPr>
        <p:spPr>
          <a:xfrm>
            <a:off x="2347913" y="459163"/>
            <a:ext cx="7496176" cy="98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3200" b="1" dirty="0" smtClean="0">
                <a:latin typeface="Montserrat"/>
                <a:sym typeface="Montserrat"/>
              </a:rPr>
              <a:t>PROCESO DE DISTRIBUCI</a:t>
            </a:r>
            <a:r>
              <a:rPr lang="es-HN" sz="3200" b="1" dirty="0" err="1" smtClean="0">
                <a:latin typeface="Montserrat"/>
                <a:sym typeface="Montserrat"/>
              </a:rPr>
              <a:t>Ó</a:t>
            </a:r>
            <a:r>
              <a:rPr lang="es-ES" sz="3200" b="1" dirty="0" smtClean="0">
                <a:latin typeface="Montserrat"/>
                <a:sym typeface="Montserrat"/>
              </a:rPr>
              <a:t>N</a:t>
            </a:r>
            <a:endParaRPr sz="3200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591923" y="4544690"/>
            <a:ext cx="1162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Punto A </a:t>
            </a:r>
            <a:endParaRPr lang="en-US" dirty="0"/>
          </a:p>
        </p:txBody>
      </p:sp>
      <p:sp>
        <p:nvSpPr>
          <p:cNvPr id="8" name="Rectángulo 7"/>
          <p:cNvSpPr/>
          <p:nvPr/>
        </p:nvSpPr>
        <p:spPr>
          <a:xfrm>
            <a:off x="4194852" y="4527497"/>
            <a:ext cx="1168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Punto </a:t>
            </a:r>
            <a:r>
              <a:rPr lang="en-US" spc="1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 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6804193" y="4527497"/>
            <a:ext cx="11673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Punto </a:t>
            </a:r>
            <a:r>
              <a:rPr lang="en-US" spc="1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 </a:t>
            </a:r>
            <a:endParaRPr lang="en-US" dirty="0"/>
          </a:p>
        </p:txBody>
      </p:sp>
      <p:sp>
        <p:nvSpPr>
          <p:cNvPr id="10" name="Rectángulo 9"/>
          <p:cNvSpPr/>
          <p:nvPr/>
        </p:nvSpPr>
        <p:spPr>
          <a:xfrm>
            <a:off x="9411931" y="4527497"/>
            <a:ext cx="1188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Punto D</a:t>
            </a:r>
            <a:r>
              <a:rPr lang="en-US" spc="1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en-US" dirty="0"/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3073224" y="3857606"/>
            <a:ext cx="604131" cy="0"/>
          </a:xfrm>
          <a:prstGeom prst="straightConnector1">
            <a:avLst/>
          </a:prstGeom>
          <a:ln w="57150">
            <a:solidFill>
              <a:schemeClr val="bg2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5793319" y="3857606"/>
            <a:ext cx="604131" cy="0"/>
          </a:xfrm>
          <a:prstGeom prst="straightConnector1">
            <a:avLst/>
          </a:prstGeom>
          <a:ln w="57150">
            <a:solidFill>
              <a:schemeClr val="bg2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8271096" y="3857606"/>
            <a:ext cx="604131" cy="0"/>
          </a:xfrm>
          <a:prstGeom prst="straightConnector1">
            <a:avLst/>
          </a:prstGeom>
          <a:ln w="57150">
            <a:solidFill>
              <a:schemeClr val="bg2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16"/>
          <p:cNvGrpSpPr/>
          <p:nvPr/>
        </p:nvGrpSpPr>
        <p:grpSpPr>
          <a:xfrm>
            <a:off x="6651417" y="3249678"/>
            <a:ext cx="1374345" cy="963889"/>
            <a:chOff x="1898650" y="4697413"/>
            <a:chExt cx="2243138" cy="1573212"/>
          </a:xfrm>
          <a:solidFill>
            <a:schemeClr val="accent4"/>
          </a:solidFill>
        </p:grpSpPr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1898650" y="5873750"/>
              <a:ext cx="469900" cy="160337"/>
            </a:xfrm>
            <a:custGeom>
              <a:avLst/>
              <a:gdLst>
                <a:gd name="T0" fmla="*/ 0 w 155"/>
                <a:gd name="T1" fmla="*/ 7 h 53"/>
                <a:gd name="T2" fmla="*/ 13 w 155"/>
                <a:gd name="T3" fmla="*/ 0 h 53"/>
                <a:gd name="T4" fmla="*/ 153 w 155"/>
                <a:gd name="T5" fmla="*/ 0 h 53"/>
                <a:gd name="T6" fmla="*/ 155 w 155"/>
                <a:gd name="T7" fmla="*/ 0 h 53"/>
                <a:gd name="T8" fmla="*/ 138 w 155"/>
                <a:gd name="T9" fmla="*/ 24 h 53"/>
                <a:gd name="T10" fmla="*/ 127 w 155"/>
                <a:gd name="T11" fmla="*/ 53 h 53"/>
                <a:gd name="T12" fmla="*/ 89 w 155"/>
                <a:gd name="T13" fmla="*/ 53 h 53"/>
                <a:gd name="T14" fmla="*/ 15 w 155"/>
                <a:gd name="T15" fmla="*/ 53 h 53"/>
                <a:gd name="T16" fmla="*/ 0 w 155"/>
                <a:gd name="T17" fmla="*/ 46 h 53"/>
                <a:gd name="T18" fmla="*/ 0 w 155"/>
                <a:gd name="T19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53">
                  <a:moveTo>
                    <a:pt x="0" y="7"/>
                  </a:moveTo>
                  <a:cubicBezTo>
                    <a:pt x="3" y="2"/>
                    <a:pt x="7" y="0"/>
                    <a:pt x="13" y="0"/>
                  </a:cubicBezTo>
                  <a:cubicBezTo>
                    <a:pt x="59" y="0"/>
                    <a:pt x="106" y="0"/>
                    <a:pt x="153" y="0"/>
                  </a:cubicBezTo>
                  <a:cubicBezTo>
                    <a:pt x="154" y="0"/>
                    <a:pt x="154" y="0"/>
                    <a:pt x="155" y="0"/>
                  </a:cubicBezTo>
                  <a:cubicBezTo>
                    <a:pt x="149" y="8"/>
                    <a:pt x="143" y="16"/>
                    <a:pt x="138" y="24"/>
                  </a:cubicBezTo>
                  <a:cubicBezTo>
                    <a:pt x="133" y="33"/>
                    <a:pt x="131" y="43"/>
                    <a:pt x="127" y="53"/>
                  </a:cubicBezTo>
                  <a:cubicBezTo>
                    <a:pt x="115" y="53"/>
                    <a:pt x="102" y="53"/>
                    <a:pt x="89" y="53"/>
                  </a:cubicBezTo>
                  <a:cubicBezTo>
                    <a:pt x="64" y="53"/>
                    <a:pt x="40" y="53"/>
                    <a:pt x="15" y="53"/>
                  </a:cubicBezTo>
                  <a:cubicBezTo>
                    <a:pt x="9" y="53"/>
                    <a:pt x="3" y="52"/>
                    <a:pt x="0" y="46"/>
                  </a:cubicBezTo>
                  <a:cubicBezTo>
                    <a:pt x="0" y="33"/>
                    <a:pt x="0" y="20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1978025" y="4697413"/>
              <a:ext cx="1144588" cy="1079500"/>
            </a:xfrm>
            <a:custGeom>
              <a:avLst/>
              <a:gdLst>
                <a:gd name="T0" fmla="*/ 189 w 377"/>
                <a:gd name="T1" fmla="*/ 356 h 356"/>
                <a:gd name="T2" fmla="*/ 15 w 377"/>
                <a:gd name="T3" fmla="*/ 356 h 356"/>
                <a:gd name="T4" fmla="*/ 0 w 377"/>
                <a:gd name="T5" fmla="*/ 341 h 356"/>
                <a:gd name="T6" fmla="*/ 0 w 377"/>
                <a:gd name="T7" fmla="*/ 35 h 356"/>
                <a:gd name="T8" fmla="*/ 35 w 377"/>
                <a:gd name="T9" fmla="*/ 0 h 356"/>
                <a:gd name="T10" fmla="*/ 341 w 377"/>
                <a:gd name="T11" fmla="*/ 0 h 356"/>
                <a:gd name="T12" fmla="*/ 377 w 377"/>
                <a:gd name="T13" fmla="*/ 35 h 356"/>
                <a:gd name="T14" fmla="*/ 377 w 377"/>
                <a:gd name="T15" fmla="*/ 341 h 356"/>
                <a:gd name="T16" fmla="*/ 362 w 377"/>
                <a:gd name="T17" fmla="*/ 356 h 356"/>
                <a:gd name="T18" fmla="*/ 189 w 377"/>
                <a:gd name="T1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7" h="356">
                  <a:moveTo>
                    <a:pt x="189" y="356"/>
                  </a:moveTo>
                  <a:cubicBezTo>
                    <a:pt x="131" y="356"/>
                    <a:pt x="73" y="356"/>
                    <a:pt x="15" y="356"/>
                  </a:cubicBezTo>
                  <a:cubicBezTo>
                    <a:pt x="3" y="356"/>
                    <a:pt x="0" y="353"/>
                    <a:pt x="0" y="341"/>
                  </a:cubicBezTo>
                  <a:cubicBezTo>
                    <a:pt x="0" y="239"/>
                    <a:pt x="0" y="137"/>
                    <a:pt x="0" y="35"/>
                  </a:cubicBezTo>
                  <a:cubicBezTo>
                    <a:pt x="0" y="12"/>
                    <a:pt x="12" y="0"/>
                    <a:pt x="35" y="0"/>
                  </a:cubicBezTo>
                  <a:cubicBezTo>
                    <a:pt x="137" y="0"/>
                    <a:pt x="239" y="0"/>
                    <a:pt x="341" y="0"/>
                  </a:cubicBezTo>
                  <a:cubicBezTo>
                    <a:pt x="364" y="0"/>
                    <a:pt x="377" y="12"/>
                    <a:pt x="377" y="35"/>
                  </a:cubicBezTo>
                  <a:cubicBezTo>
                    <a:pt x="377" y="137"/>
                    <a:pt x="377" y="239"/>
                    <a:pt x="377" y="341"/>
                  </a:cubicBezTo>
                  <a:cubicBezTo>
                    <a:pt x="377" y="353"/>
                    <a:pt x="374" y="356"/>
                    <a:pt x="362" y="356"/>
                  </a:cubicBezTo>
                  <a:cubicBezTo>
                    <a:pt x="304" y="356"/>
                    <a:pt x="246" y="356"/>
                    <a:pt x="189" y="3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 noEditPoints="1"/>
            </p:cNvSpPr>
            <p:nvPr/>
          </p:nvSpPr>
          <p:spPr bwMode="auto">
            <a:xfrm>
              <a:off x="2720975" y="4894263"/>
              <a:ext cx="1420813" cy="1139825"/>
            </a:xfrm>
            <a:custGeom>
              <a:avLst/>
              <a:gdLst>
                <a:gd name="T0" fmla="*/ 432 w 468"/>
                <a:gd name="T1" fmla="*/ 323 h 376"/>
                <a:gd name="T2" fmla="*/ 455 w 468"/>
                <a:gd name="T3" fmla="*/ 323 h 376"/>
                <a:gd name="T4" fmla="*/ 468 w 468"/>
                <a:gd name="T5" fmla="*/ 335 h 376"/>
                <a:gd name="T6" fmla="*/ 468 w 468"/>
                <a:gd name="T7" fmla="*/ 364 h 376"/>
                <a:gd name="T8" fmla="*/ 456 w 468"/>
                <a:gd name="T9" fmla="*/ 376 h 376"/>
                <a:gd name="T10" fmla="*/ 376 w 468"/>
                <a:gd name="T11" fmla="*/ 376 h 376"/>
                <a:gd name="T12" fmla="*/ 370 w 468"/>
                <a:gd name="T13" fmla="*/ 370 h 376"/>
                <a:gd name="T14" fmla="*/ 334 w 468"/>
                <a:gd name="T15" fmla="*/ 316 h 376"/>
                <a:gd name="T16" fmla="*/ 227 w 468"/>
                <a:gd name="T17" fmla="*/ 326 h 376"/>
                <a:gd name="T18" fmla="*/ 202 w 468"/>
                <a:gd name="T19" fmla="*/ 370 h 376"/>
                <a:gd name="T20" fmla="*/ 201 w 468"/>
                <a:gd name="T21" fmla="*/ 375 h 376"/>
                <a:gd name="T22" fmla="*/ 200 w 468"/>
                <a:gd name="T23" fmla="*/ 376 h 376"/>
                <a:gd name="T24" fmla="*/ 194 w 468"/>
                <a:gd name="T25" fmla="*/ 376 h 376"/>
                <a:gd name="T26" fmla="*/ 35 w 468"/>
                <a:gd name="T27" fmla="*/ 376 h 376"/>
                <a:gd name="T28" fmla="*/ 27 w 468"/>
                <a:gd name="T29" fmla="*/ 369 h 376"/>
                <a:gd name="T30" fmla="*/ 5 w 468"/>
                <a:gd name="T31" fmla="*/ 329 h 376"/>
                <a:gd name="T32" fmla="*/ 0 w 468"/>
                <a:gd name="T33" fmla="*/ 323 h 376"/>
                <a:gd name="T34" fmla="*/ 162 w 468"/>
                <a:gd name="T35" fmla="*/ 323 h 376"/>
                <a:gd name="T36" fmla="*/ 162 w 468"/>
                <a:gd name="T37" fmla="*/ 313 h 376"/>
                <a:gd name="T38" fmla="*/ 162 w 468"/>
                <a:gd name="T39" fmla="*/ 30 h 376"/>
                <a:gd name="T40" fmla="*/ 162 w 468"/>
                <a:gd name="T41" fmla="*/ 22 h 376"/>
                <a:gd name="T42" fmla="*/ 184 w 468"/>
                <a:gd name="T43" fmla="*/ 0 h 376"/>
                <a:gd name="T44" fmla="*/ 293 w 468"/>
                <a:gd name="T45" fmla="*/ 1 h 376"/>
                <a:gd name="T46" fmla="*/ 348 w 468"/>
                <a:gd name="T47" fmla="*/ 32 h 376"/>
                <a:gd name="T48" fmla="*/ 418 w 468"/>
                <a:gd name="T49" fmla="*/ 135 h 376"/>
                <a:gd name="T50" fmla="*/ 432 w 468"/>
                <a:gd name="T51" fmla="*/ 183 h 376"/>
                <a:gd name="T52" fmla="*/ 432 w 468"/>
                <a:gd name="T53" fmla="*/ 314 h 376"/>
                <a:gd name="T54" fmla="*/ 432 w 468"/>
                <a:gd name="T55" fmla="*/ 323 h 376"/>
                <a:gd name="T56" fmla="*/ 287 w 468"/>
                <a:gd name="T57" fmla="*/ 151 h 376"/>
                <a:gd name="T58" fmla="*/ 349 w 468"/>
                <a:gd name="T59" fmla="*/ 151 h 376"/>
                <a:gd name="T60" fmla="*/ 361 w 468"/>
                <a:gd name="T61" fmla="*/ 145 h 376"/>
                <a:gd name="T62" fmla="*/ 359 w 468"/>
                <a:gd name="T63" fmla="*/ 133 h 376"/>
                <a:gd name="T64" fmla="*/ 312 w 468"/>
                <a:gd name="T65" fmla="*/ 65 h 376"/>
                <a:gd name="T66" fmla="*/ 297 w 468"/>
                <a:gd name="T67" fmla="*/ 57 h 376"/>
                <a:gd name="T68" fmla="*/ 224 w 468"/>
                <a:gd name="T69" fmla="*/ 57 h 376"/>
                <a:gd name="T70" fmla="*/ 210 w 468"/>
                <a:gd name="T71" fmla="*/ 71 h 376"/>
                <a:gd name="T72" fmla="*/ 210 w 468"/>
                <a:gd name="T73" fmla="*/ 137 h 376"/>
                <a:gd name="T74" fmla="*/ 225 w 468"/>
                <a:gd name="T75" fmla="*/ 151 h 376"/>
                <a:gd name="T76" fmla="*/ 287 w 468"/>
                <a:gd name="T77" fmla="*/ 15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8" h="376">
                  <a:moveTo>
                    <a:pt x="432" y="323"/>
                  </a:moveTo>
                  <a:cubicBezTo>
                    <a:pt x="440" y="323"/>
                    <a:pt x="448" y="323"/>
                    <a:pt x="455" y="323"/>
                  </a:cubicBezTo>
                  <a:cubicBezTo>
                    <a:pt x="464" y="323"/>
                    <a:pt x="468" y="327"/>
                    <a:pt x="468" y="335"/>
                  </a:cubicBezTo>
                  <a:cubicBezTo>
                    <a:pt x="468" y="345"/>
                    <a:pt x="468" y="355"/>
                    <a:pt x="468" y="364"/>
                  </a:cubicBezTo>
                  <a:cubicBezTo>
                    <a:pt x="467" y="372"/>
                    <a:pt x="464" y="376"/>
                    <a:pt x="456" y="376"/>
                  </a:cubicBezTo>
                  <a:cubicBezTo>
                    <a:pt x="429" y="376"/>
                    <a:pt x="403" y="376"/>
                    <a:pt x="376" y="376"/>
                  </a:cubicBezTo>
                  <a:cubicBezTo>
                    <a:pt x="371" y="376"/>
                    <a:pt x="371" y="373"/>
                    <a:pt x="370" y="370"/>
                  </a:cubicBezTo>
                  <a:cubicBezTo>
                    <a:pt x="365" y="347"/>
                    <a:pt x="353" y="330"/>
                    <a:pt x="334" y="316"/>
                  </a:cubicBezTo>
                  <a:cubicBezTo>
                    <a:pt x="302" y="294"/>
                    <a:pt x="254" y="298"/>
                    <a:pt x="227" y="326"/>
                  </a:cubicBezTo>
                  <a:cubicBezTo>
                    <a:pt x="214" y="338"/>
                    <a:pt x="205" y="353"/>
                    <a:pt x="202" y="370"/>
                  </a:cubicBezTo>
                  <a:cubicBezTo>
                    <a:pt x="202" y="372"/>
                    <a:pt x="201" y="373"/>
                    <a:pt x="201" y="375"/>
                  </a:cubicBezTo>
                  <a:cubicBezTo>
                    <a:pt x="200" y="375"/>
                    <a:pt x="200" y="375"/>
                    <a:pt x="200" y="376"/>
                  </a:cubicBezTo>
                  <a:cubicBezTo>
                    <a:pt x="198" y="376"/>
                    <a:pt x="196" y="376"/>
                    <a:pt x="194" y="376"/>
                  </a:cubicBezTo>
                  <a:cubicBezTo>
                    <a:pt x="141" y="376"/>
                    <a:pt x="88" y="376"/>
                    <a:pt x="35" y="376"/>
                  </a:cubicBezTo>
                  <a:cubicBezTo>
                    <a:pt x="30" y="376"/>
                    <a:pt x="28" y="375"/>
                    <a:pt x="27" y="369"/>
                  </a:cubicBezTo>
                  <a:cubicBezTo>
                    <a:pt x="24" y="354"/>
                    <a:pt x="16" y="341"/>
                    <a:pt x="5" y="329"/>
                  </a:cubicBezTo>
                  <a:cubicBezTo>
                    <a:pt x="4" y="328"/>
                    <a:pt x="2" y="326"/>
                    <a:pt x="0" y="323"/>
                  </a:cubicBezTo>
                  <a:cubicBezTo>
                    <a:pt x="54" y="323"/>
                    <a:pt x="108" y="323"/>
                    <a:pt x="162" y="323"/>
                  </a:cubicBezTo>
                  <a:cubicBezTo>
                    <a:pt x="162" y="319"/>
                    <a:pt x="162" y="316"/>
                    <a:pt x="162" y="313"/>
                  </a:cubicBezTo>
                  <a:cubicBezTo>
                    <a:pt x="162" y="219"/>
                    <a:pt x="162" y="124"/>
                    <a:pt x="162" y="30"/>
                  </a:cubicBezTo>
                  <a:cubicBezTo>
                    <a:pt x="162" y="27"/>
                    <a:pt x="162" y="24"/>
                    <a:pt x="162" y="22"/>
                  </a:cubicBezTo>
                  <a:cubicBezTo>
                    <a:pt x="163" y="9"/>
                    <a:pt x="171" y="0"/>
                    <a:pt x="184" y="0"/>
                  </a:cubicBezTo>
                  <a:cubicBezTo>
                    <a:pt x="220" y="0"/>
                    <a:pt x="257" y="0"/>
                    <a:pt x="293" y="1"/>
                  </a:cubicBezTo>
                  <a:cubicBezTo>
                    <a:pt x="316" y="2"/>
                    <a:pt x="335" y="13"/>
                    <a:pt x="348" y="32"/>
                  </a:cubicBezTo>
                  <a:cubicBezTo>
                    <a:pt x="372" y="66"/>
                    <a:pt x="395" y="100"/>
                    <a:pt x="418" y="135"/>
                  </a:cubicBezTo>
                  <a:cubicBezTo>
                    <a:pt x="428" y="149"/>
                    <a:pt x="432" y="166"/>
                    <a:pt x="432" y="183"/>
                  </a:cubicBezTo>
                  <a:cubicBezTo>
                    <a:pt x="432" y="227"/>
                    <a:pt x="432" y="271"/>
                    <a:pt x="432" y="314"/>
                  </a:cubicBezTo>
                  <a:cubicBezTo>
                    <a:pt x="432" y="317"/>
                    <a:pt x="432" y="320"/>
                    <a:pt x="432" y="323"/>
                  </a:cubicBezTo>
                  <a:close/>
                  <a:moveTo>
                    <a:pt x="287" y="151"/>
                  </a:moveTo>
                  <a:cubicBezTo>
                    <a:pt x="308" y="151"/>
                    <a:pt x="328" y="151"/>
                    <a:pt x="349" y="151"/>
                  </a:cubicBezTo>
                  <a:cubicBezTo>
                    <a:pt x="355" y="151"/>
                    <a:pt x="360" y="151"/>
                    <a:pt x="361" y="145"/>
                  </a:cubicBezTo>
                  <a:cubicBezTo>
                    <a:pt x="362" y="142"/>
                    <a:pt x="361" y="136"/>
                    <a:pt x="359" y="133"/>
                  </a:cubicBezTo>
                  <a:cubicBezTo>
                    <a:pt x="344" y="110"/>
                    <a:pt x="327" y="88"/>
                    <a:pt x="312" y="65"/>
                  </a:cubicBezTo>
                  <a:cubicBezTo>
                    <a:pt x="308" y="60"/>
                    <a:pt x="303" y="57"/>
                    <a:pt x="297" y="57"/>
                  </a:cubicBezTo>
                  <a:cubicBezTo>
                    <a:pt x="273" y="57"/>
                    <a:pt x="248" y="57"/>
                    <a:pt x="224" y="57"/>
                  </a:cubicBezTo>
                  <a:cubicBezTo>
                    <a:pt x="214" y="57"/>
                    <a:pt x="210" y="61"/>
                    <a:pt x="210" y="71"/>
                  </a:cubicBezTo>
                  <a:cubicBezTo>
                    <a:pt x="210" y="93"/>
                    <a:pt x="210" y="115"/>
                    <a:pt x="210" y="137"/>
                  </a:cubicBezTo>
                  <a:cubicBezTo>
                    <a:pt x="210" y="148"/>
                    <a:pt x="214" y="151"/>
                    <a:pt x="225" y="151"/>
                  </a:cubicBezTo>
                  <a:cubicBezTo>
                    <a:pt x="245" y="151"/>
                    <a:pt x="266" y="151"/>
                    <a:pt x="287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 noEditPoints="1"/>
            </p:cNvSpPr>
            <p:nvPr/>
          </p:nvSpPr>
          <p:spPr bwMode="auto">
            <a:xfrm>
              <a:off x="23479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1 w 132"/>
                <a:gd name="T3" fmla="*/ 65 h 131"/>
                <a:gd name="T4" fmla="*/ 66 w 132"/>
                <a:gd name="T5" fmla="*/ 131 h 131"/>
                <a:gd name="T6" fmla="*/ 0 w 132"/>
                <a:gd name="T7" fmla="*/ 66 h 131"/>
                <a:gd name="T8" fmla="*/ 66 w 132"/>
                <a:gd name="T9" fmla="*/ 0 h 131"/>
                <a:gd name="T10" fmla="*/ 33 w 132"/>
                <a:gd name="T11" fmla="*/ 66 h 131"/>
                <a:gd name="T12" fmla="*/ 66 w 132"/>
                <a:gd name="T13" fmla="*/ 98 h 131"/>
                <a:gd name="T14" fmla="*/ 99 w 132"/>
                <a:gd name="T15" fmla="*/ 66 h 131"/>
                <a:gd name="T16" fmla="*/ 65 w 132"/>
                <a:gd name="T17" fmla="*/ 33 h 131"/>
                <a:gd name="T18" fmla="*/ 33 w 132"/>
                <a:gd name="T19" fmla="*/ 6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1" y="0"/>
                    <a:pt x="131" y="30"/>
                    <a:pt x="131" y="65"/>
                  </a:cubicBezTo>
                  <a:cubicBezTo>
                    <a:pt x="132" y="101"/>
                    <a:pt x="101" y="131"/>
                    <a:pt x="66" y="131"/>
                  </a:cubicBezTo>
                  <a:cubicBezTo>
                    <a:pt x="30" y="131"/>
                    <a:pt x="1" y="102"/>
                    <a:pt x="0" y="66"/>
                  </a:cubicBezTo>
                  <a:cubicBezTo>
                    <a:pt x="0" y="30"/>
                    <a:pt x="29" y="0"/>
                    <a:pt x="66" y="0"/>
                  </a:cubicBezTo>
                  <a:close/>
                  <a:moveTo>
                    <a:pt x="33" y="66"/>
                  </a:moveTo>
                  <a:cubicBezTo>
                    <a:pt x="33" y="84"/>
                    <a:pt x="48" y="98"/>
                    <a:pt x="66" y="98"/>
                  </a:cubicBezTo>
                  <a:cubicBezTo>
                    <a:pt x="84" y="98"/>
                    <a:pt x="98" y="84"/>
                    <a:pt x="99" y="66"/>
                  </a:cubicBezTo>
                  <a:cubicBezTo>
                    <a:pt x="99" y="47"/>
                    <a:pt x="84" y="33"/>
                    <a:pt x="65" y="33"/>
                  </a:cubicBezTo>
                  <a:cubicBezTo>
                    <a:pt x="47" y="33"/>
                    <a:pt x="33" y="48"/>
                    <a:pt x="3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4"/>
            <p:cNvSpPr>
              <a:spLocks noEditPoints="1"/>
            </p:cNvSpPr>
            <p:nvPr/>
          </p:nvSpPr>
          <p:spPr bwMode="auto">
            <a:xfrm>
              <a:off x="33893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2 w 132"/>
                <a:gd name="T3" fmla="*/ 66 h 131"/>
                <a:gd name="T4" fmla="*/ 66 w 132"/>
                <a:gd name="T5" fmla="*/ 131 h 131"/>
                <a:gd name="T6" fmla="*/ 1 w 132"/>
                <a:gd name="T7" fmla="*/ 66 h 131"/>
                <a:gd name="T8" fmla="*/ 66 w 132"/>
                <a:gd name="T9" fmla="*/ 0 h 131"/>
                <a:gd name="T10" fmla="*/ 66 w 132"/>
                <a:gd name="T11" fmla="*/ 33 h 131"/>
                <a:gd name="T12" fmla="*/ 33 w 132"/>
                <a:gd name="T13" fmla="*/ 65 h 131"/>
                <a:gd name="T14" fmla="*/ 66 w 132"/>
                <a:gd name="T15" fmla="*/ 98 h 131"/>
                <a:gd name="T16" fmla="*/ 99 w 132"/>
                <a:gd name="T17" fmla="*/ 66 h 131"/>
                <a:gd name="T18" fmla="*/ 66 w 132"/>
                <a:gd name="T19" fmla="*/ 3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2" y="0"/>
                    <a:pt x="132" y="30"/>
                    <a:pt x="132" y="66"/>
                  </a:cubicBezTo>
                  <a:cubicBezTo>
                    <a:pt x="132" y="101"/>
                    <a:pt x="102" y="131"/>
                    <a:pt x="66" y="131"/>
                  </a:cubicBezTo>
                  <a:cubicBezTo>
                    <a:pt x="30" y="131"/>
                    <a:pt x="1" y="102"/>
                    <a:pt x="1" y="66"/>
                  </a:cubicBezTo>
                  <a:cubicBezTo>
                    <a:pt x="0" y="30"/>
                    <a:pt x="30" y="0"/>
                    <a:pt x="66" y="0"/>
                  </a:cubicBezTo>
                  <a:close/>
                  <a:moveTo>
                    <a:pt x="66" y="33"/>
                  </a:moveTo>
                  <a:cubicBezTo>
                    <a:pt x="48" y="33"/>
                    <a:pt x="34" y="47"/>
                    <a:pt x="33" y="65"/>
                  </a:cubicBezTo>
                  <a:cubicBezTo>
                    <a:pt x="33" y="83"/>
                    <a:pt x="48" y="98"/>
                    <a:pt x="66" y="98"/>
                  </a:cubicBezTo>
                  <a:cubicBezTo>
                    <a:pt x="84" y="98"/>
                    <a:pt x="99" y="84"/>
                    <a:pt x="99" y="66"/>
                  </a:cubicBezTo>
                  <a:cubicBezTo>
                    <a:pt x="99" y="48"/>
                    <a:pt x="84" y="33"/>
                    <a:pt x="66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3909673" y="3048080"/>
            <a:ext cx="1733877" cy="1165488"/>
            <a:chOff x="477837" y="1516063"/>
            <a:chExt cx="4313067" cy="2899183"/>
          </a:xfrm>
          <a:solidFill>
            <a:schemeClr val="accent2"/>
          </a:solidFill>
        </p:grpSpPr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820597" y="3979653"/>
              <a:ext cx="721225" cy="435591"/>
            </a:xfrm>
            <a:custGeom>
              <a:avLst/>
              <a:gdLst>
                <a:gd name="T0" fmla="*/ 47 w 48"/>
                <a:gd name="T1" fmla="*/ 0 h 29"/>
                <a:gd name="T2" fmla="*/ 40 w 48"/>
                <a:gd name="T3" fmla="*/ 0 h 29"/>
                <a:gd name="T4" fmla="*/ 41 w 48"/>
                <a:gd name="T5" fmla="*/ 5 h 29"/>
                <a:gd name="T6" fmla="*/ 24 w 48"/>
                <a:gd name="T7" fmla="*/ 22 h 29"/>
                <a:gd name="T8" fmla="*/ 7 w 48"/>
                <a:gd name="T9" fmla="*/ 5 h 29"/>
                <a:gd name="T10" fmla="*/ 7 w 48"/>
                <a:gd name="T11" fmla="*/ 0 h 29"/>
                <a:gd name="T12" fmla="*/ 1 w 48"/>
                <a:gd name="T13" fmla="*/ 0 h 29"/>
                <a:gd name="T14" fmla="*/ 0 w 48"/>
                <a:gd name="T15" fmla="*/ 5 h 29"/>
                <a:gd name="T16" fmla="*/ 0 w 48"/>
                <a:gd name="T17" fmla="*/ 5 h 29"/>
                <a:gd name="T18" fmla="*/ 24 w 48"/>
                <a:gd name="T19" fmla="*/ 29 h 29"/>
                <a:gd name="T20" fmla="*/ 48 w 48"/>
                <a:gd name="T21" fmla="*/ 5 h 29"/>
                <a:gd name="T22" fmla="*/ 48 w 48"/>
                <a:gd name="T23" fmla="*/ 2 h 29"/>
                <a:gd name="T24" fmla="*/ 47 w 48"/>
                <a:gd name="T2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29">
                  <a:moveTo>
                    <a:pt x="47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41" y="2"/>
                    <a:pt x="41" y="3"/>
                    <a:pt x="41" y="5"/>
                  </a:cubicBezTo>
                  <a:cubicBezTo>
                    <a:pt x="41" y="14"/>
                    <a:pt x="33" y="22"/>
                    <a:pt x="24" y="22"/>
                  </a:cubicBezTo>
                  <a:cubicBezTo>
                    <a:pt x="14" y="22"/>
                    <a:pt x="7" y="14"/>
                    <a:pt x="7" y="5"/>
                  </a:cubicBezTo>
                  <a:cubicBezTo>
                    <a:pt x="7" y="3"/>
                    <a:pt x="7" y="2"/>
                    <a:pt x="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8"/>
                    <a:pt x="11" y="29"/>
                    <a:pt x="24" y="29"/>
                  </a:cubicBezTo>
                  <a:cubicBezTo>
                    <a:pt x="37" y="29"/>
                    <a:pt x="48" y="18"/>
                    <a:pt x="48" y="5"/>
                  </a:cubicBezTo>
                  <a:cubicBezTo>
                    <a:pt x="48" y="4"/>
                    <a:pt x="48" y="3"/>
                    <a:pt x="48" y="2"/>
                  </a:cubicBez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002690" y="3979653"/>
              <a:ext cx="357042" cy="257070"/>
            </a:xfrm>
            <a:custGeom>
              <a:avLst/>
              <a:gdLst>
                <a:gd name="T0" fmla="*/ 10 w 24"/>
                <a:gd name="T1" fmla="*/ 0 h 17"/>
                <a:gd name="T2" fmla="*/ 4 w 24"/>
                <a:gd name="T3" fmla="*/ 0 h 17"/>
                <a:gd name="T4" fmla="*/ 0 w 24"/>
                <a:gd name="T5" fmla="*/ 0 h 17"/>
                <a:gd name="T6" fmla="*/ 0 w 24"/>
                <a:gd name="T7" fmla="*/ 5 h 17"/>
                <a:gd name="T8" fmla="*/ 12 w 24"/>
                <a:gd name="T9" fmla="*/ 17 h 17"/>
                <a:gd name="T10" fmla="*/ 24 w 24"/>
                <a:gd name="T11" fmla="*/ 5 h 17"/>
                <a:gd name="T12" fmla="*/ 23 w 24"/>
                <a:gd name="T13" fmla="*/ 0 h 17"/>
                <a:gd name="T14" fmla="*/ 20 w 24"/>
                <a:gd name="T15" fmla="*/ 0 h 17"/>
                <a:gd name="T16" fmla="*/ 14 w 24"/>
                <a:gd name="T17" fmla="*/ 0 h 17"/>
                <a:gd name="T18" fmla="*/ 17 w 24"/>
                <a:gd name="T19" fmla="*/ 5 h 17"/>
                <a:gd name="T20" fmla="*/ 12 w 24"/>
                <a:gd name="T21" fmla="*/ 10 h 17"/>
                <a:gd name="T22" fmla="*/ 7 w 24"/>
                <a:gd name="T23" fmla="*/ 5 h 17"/>
                <a:gd name="T24" fmla="*/ 10 w 24"/>
                <a:gd name="T2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17">
                  <a:moveTo>
                    <a:pt x="1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12"/>
                    <a:pt x="5" y="17"/>
                    <a:pt x="12" y="17"/>
                  </a:cubicBezTo>
                  <a:cubicBezTo>
                    <a:pt x="19" y="17"/>
                    <a:pt x="24" y="12"/>
                    <a:pt x="24" y="5"/>
                  </a:cubicBezTo>
                  <a:cubicBezTo>
                    <a:pt x="24" y="3"/>
                    <a:pt x="24" y="2"/>
                    <a:pt x="23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1"/>
                    <a:pt x="17" y="3"/>
                    <a:pt x="17" y="5"/>
                  </a:cubicBezTo>
                  <a:cubicBezTo>
                    <a:pt x="17" y="8"/>
                    <a:pt x="15" y="10"/>
                    <a:pt x="12" y="10"/>
                  </a:cubicBezTo>
                  <a:cubicBezTo>
                    <a:pt x="9" y="10"/>
                    <a:pt x="7" y="8"/>
                    <a:pt x="7" y="5"/>
                  </a:cubicBezTo>
                  <a:cubicBezTo>
                    <a:pt x="7" y="3"/>
                    <a:pt x="8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"/>
            <p:cNvSpPr>
              <a:spLocks noEditPoints="1"/>
            </p:cNvSpPr>
            <p:nvPr/>
          </p:nvSpPr>
          <p:spPr bwMode="auto">
            <a:xfrm>
              <a:off x="2602238" y="3576196"/>
              <a:ext cx="839050" cy="839050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28 w 56"/>
                <a:gd name="T11" fmla="*/ 48 h 56"/>
                <a:gd name="T12" fmla="*/ 8 w 56"/>
                <a:gd name="T13" fmla="*/ 28 h 56"/>
                <a:gd name="T14" fmla="*/ 28 w 56"/>
                <a:gd name="T15" fmla="*/ 8 h 56"/>
                <a:gd name="T16" fmla="*/ 48 w 56"/>
                <a:gd name="T17" fmla="*/ 28 h 56"/>
                <a:gd name="T18" fmla="*/ 28 w 56"/>
                <a:gd name="T19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  <a:moveTo>
                    <a:pt x="28" y="48"/>
                  </a:moveTo>
                  <a:cubicBezTo>
                    <a:pt x="17" y="48"/>
                    <a:pt x="8" y="39"/>
                    <a:pt x="8" y="28"/>
                  </a:cubicBezTo>
                  <a:cubicBezTo>
                    <a:pt x="8" y="17"/>
                    <a:pt x="17" y="8"/>
                    <a:pt x="28" y="8"/>
                  </a:cubicBezTo>
                  <a:cubicBezTo>
                    <a:pt x="39" y="8"/>
                    <a:pt x="48" y="17"/>
                    <a:pt x="48" y="28"/>
                  </a:cubicBezTo>
                  <a:cubicBezTo>
                    <a:pt x="48" y="39"/>
                    <a:pt x="39" y="48"/>
                    <a:pt x="2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/>
            <p:cNvSpPr>
              <a:spLocks noEditPoints="1"/>
            </p:cNvSpPr>
            <p:nvPr/>
          </p:nvSpPr>
          <p:spPr bwMode="auto">
            <a:xfrm>
              <a:off x="2812891" y="3786850"/>
              <a:ext cx="421310" cy="417740"/>
            </a:xfrm>
            <a:custGeom>
              <a:avLst/>
              <a:gdLst>
                <a:gd name="T0" fmla="*/ 14 w 28"/>
                <a:gd name="T1" fmla="*/ 0 h 28"/>
                <a:gd name="T2" fmla="*/ 0 w 28"/>
                <a:gd name="T3" fmla="*/ 14 h 28"/>
                <a:gd name="T4" fmla="*/ 14 w 28"/>
                <a:gd name="T5" fmla="*/ 28 h 28"/>
                <a:gd name="T6" fmla="*/ 28 w 28"/>
                <a:gd name="T7" fmla="*/ 14 h 28"/>
                <a:gd name="T8" fmla="*/ 14 w 28"/>
                <a:gd name="T9" fmla="*/ 0 h 28"/>
                <a:gd name="T10" fmla="*/ 14 w 28"/>
                <a:gd name="T11" fmla="*/ 20 h 28"/>
                <a:gd name="T12" fmla="*/ 8 w 28"/>
                <a:gd name="T13" fmla="*/ 14 h 28"/>
                <a:gd name="T14" fmla="*/ 14 w 28"/>
                <a:gd name="T15" fmla="*/ 8 h 28"/>
                <a:gd name="T16" fmla="*/ 20 w 28"/>
                <a:gd name="T17" fmla="*/ 14 h 28"/>
                <a:gd name="T18" fmla="*/ 14 w 28"/>
                <a:gd name="T1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lose/>
                  <a:moveTo>
                    <a:pt x="14" y="20"/>
                  </a:moveTo>
                  <a:cubicBezTo>
                    <a:pt x="11" y="20"/>
                    <a:pt x="8" y="17"/>
                    <a:pt x="8" y="14"/>
                  </a:cubicBezTo>
                  <a:cubicBezTo>
                    <a:pt x="8" y="11"/>
                    <a:pt x="11" y="8"/>
                    <a:pt x="14" y="8"/>
                  </a:cubicBezTo>
                  <a:cubicBezTo>
                    <a:pt x="17" y="8"/>
                    <a:pt x="20" y="11"/>
                    <a:pt x="20" y="14"/>
                  </a:cubicBezTo>
                  <a:cubicBezTo>
                    <a:pt x="20" y="17"/>
                    <a:pt x="17" y="20"/>
                    <a:pt x="1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1434709" y="3047774"/>
              <a:ext cx="989007" cy="556985"/>
            </a:xfrm>
            <a:custGeom>
              <a:avLst/>
              <a:gdLst>
                <a:gd name="T0" fmla="*/ 60 w 66"/>
                <a:gd name="T1" fmla="*/ 37 h 37"/>
                <a:gd name="T2" fmla="*/ 66 w 66"/>
                <a:gd name="T3" fmla="*/ 24 h 37"/>
                <a:gd name="T4" fmla="*/ 53 w 66"/>
                <a:gd name="T5" fmla="*/ 24 h 37"/>
                <a:gd name="T6" fmla="*/ 48 w 66"/>
                <a:gd name="T7" fmla="*/ 0 h 37"/>
                <a:gd name="T8" fmla="*/ 0 w 66"/>
                <a:gd name="T9" fmla="*/ 0 h 37"/>
                <a:gd name="T10" fmla="*/ 37 w 66"/>
                <a:gd name="T11" fmla="*/ 37 h 37"/>
                <a:gd name="T12" fmla="*/ 60 w 66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7">
                  <a:moveTo>
                    <a:pt x="60" y="37"/>
                  </a:moveTo>
                  <a:cubicBezTo>
                    <a:pt x="61" y="33"/>
                    <a:pt x="63" y="28"/>
                    <a:pt x="66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" y="37"/>
                    <a:pt x="37" y="37"/>
                    <a:pt x="37" y="37"/>
                  </a:cubicBezTo>
                  <a:lnTo>
                    <a:pt x="6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/>
            <p:cNvSpPr>
              <a:spLocks/>
            </p:cNvSpPr>
            <p:nvPr/>
          </p:nvSpPr>
          <p:spPr bwMode="auto">
            <a:xfrm>
              <a:off x="1420428" y="2358682"/>
              <a:ext cx="735506" cy="646247"/>
            </a:xfrm>
            <a:custGeom>
              <a:avLst/>
              <a:gdLst>
                <a:gd name="T0" fmla="*/ 49 w 49"/>
                <a:gd name="T1" fmla="*/ 43 h 43"/>
                <a:gd name="T2" fmla="*/ 36 w 49"/>
                <a:gd name="T3" fmla="*/ 33 h 43"/>
                <a:gd name="T4" fmla="*/ 16 w 49"/>
                <a:gd name="T5" fmla="*/ 38 h 43"/>
                <a:gd name="T6" fmla="*/ 14 w 49"/>
                <a:gd name="T7" fmla="*/ 11 h 43"/>
                <a:gd name="T8" fmla="*/ 0 w 49"/>
                <a:gd name="T9" fmla="*/ 3 h 43"/>
                <a:gd name="T10" fmla="*/ 10 w 49"/>
                <a:gd name="T11" fmla="*/ 43 h 43"/>
                <a:gd name="T12" fmla="*/ 49 w 49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3">
                  <a:moveTo>
                    <a:pt x="49" y="43"/>
                  </a:moveTo>
                  <a:cubicBezTo>
                    <a:pt x="49" y="43"/>
                    <a:pt x="49" y="33"/>
                    <a:pt x="36" y="33"/>
                  </a:cubicBezTo>
                  <a:cubicBezTo>
                    <a:pt x="22" y="33"/>
                    <a:pt x="16" y="38"/>
                    <a:pt x="16" y="38"/>
                  </a:cubicBezTo>
                  <a:cubicBezTo>
                    <a:pt x="16" y="38"/>
                    <a:pt x="17" y="20"/>
                    <a:pt x="14" y="11"/>
                  </a:cubicBezTo>
                  <a:cubicBezTo>
                    <a:pt x="11" y="1"/>
                    <a:pt x="4" y="0"/>
                    <a:pt x="0" y="3"/>
                  </a:cubicBezTo>
                  <a:cubicBezTo>
                    <a:pt x="10" y="43"/>
                    <a:pt x="10" y="43"/>
                    <a:pt x="10" y="43"/>
                  </a:cubicBezTo>
                  <a:lnTo>
                    <a:pt x="4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1"/>
            <p:cNvSpPr>
              <a:spLocks/>
            </p:cNvSpPr>
            <p:nvPr/>
          </p:nvSpPr>
          <p:spPr bwMode="auto">
            <a:xfrm>
              <a:off x="2184498" y="2494358"/>
              <a:ext cx="539134" cy="721225"/>
            </a:xfrm>
            <a:custGeom>
              <a:avLst/>
              <a:gdLst>
                <a:gd name="T0" fmla="*/ 4 w 36"/>
                <a:gd name="T1" fmla="*/ 17 h 48"/>
                <a:gd name="T2" fmla="*/ 12 w 36"/>
                <a:gd name="T3" fmla="*/ 12 h 48"/>
                <a:gd name="T4" fmla="*/ 13 w 36"/>
                <a:gd name="T5" fmla="*/ 15 h 48"/>
                <a:gd name="T6" fmla="*/ 16 w 36"/>
                <a:gd name="T7" fmla="*/ 16 h 48"/>
                <a:gd name="T8" fmla="*/ 33 w 36"/>
                <a:gd name="T9" fmla="*/ 48 h 48"/>
                <a:gd name="T10" fmla="*/ 36 w 36"/>
                <a:gd name="T11" fmla="*/ 46 h 48"/>
                <a:gd name="T12" fmla="*/ 19 w 36"/>
                <a:gd name="T13" fmla="*/ 14 h 48"/>
                <a:gd name="T14" fmla="*/ 19 w 36"/>
                <a:gd name="T15" fmla="*/ 12 h 48"/>
                <a:gd name="T16" fmla="*/ 18 w 36"/>
                <a:gd name="T17" fmla="*/ 9 h 48"/>
                <a:gd name="T18" fmla="*/ 26 w 36"/>
                <a:gd name="T19" fmla="*/ 5 h 48"/>
                <a:gd name="T20" fmla="*/ 27 w 36"/>
                <a:gd name="T21" fmla="*/ 2 h 48"/>
                <a:gd name="T22" fmla="*/ 24 w 36"/>
                <a:gd name="T23" fmla="*/ 1 h 48"/>
                <a:gd name="T24" fmla="*/ 16 w 36"/>
                <a:gd name="T25" fmla="*/ 6 h 48"/>
                <a:gd name="T26" fmla="*/ 11 w 36"/>
                <a:gd name="T27" fmla="*/ 5 h 48"/>
                <a:gd name="T28" fmla="*/ 10 w 36"/>
                <a:gd name="T29" fmla="*/ 9 h 48"/>
                <a:gd name="T30" fmla="*/ 2 w 36"/>
                <a:gd name="T31" fmla="*/ 13 h 48"/>
                <a:gd name="T32" fmla="*/ 1 w 36"/>
                <a:gd name="T33" fmla="*/ 16 h 48"/>
                <a:gd name="T34" fmla="*/ 4 w 36"/>
                <a:gd name="T35" fmla="*/ 1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48">
                  <a:moveTo>
                    <a:pt x="4" y="17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4" y="16"/>
                    <a:pt x="15" y="16"/>
                    <a:pt x="16" y="16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3"/>
                    <a:pt x="19" y="12"/>
                    <a:pt x="19" y="12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7" y="4"/>
                    <a:pt x="27" y="3"/>
                    <a:pt x="27" y="2"/>
                  </a:cubicBezTo>
                  <a:cubicBezTo>
                    <a:pt x="26" y="1"/>
                    <a:pt x="25" y="0"/>
                    <a:pt x="24" y="1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4"/>
                    <a:pt x="13" y="4"/>
                    <a:pt x="11" y="5"/>
                  </a:cubicBezTo>
                  <a:cubicBezTo>
                    <a:pt x="10" y="5"/>
                    <a:pt x="9" y="7"/>
                    <a:pt x="10" y="9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0" y="15"/>
                    <a:pt x="1" y="16"/>
                  </a:cubicBezTo>
                  <a:cubicBezTo>
                    <a:pt x="1" y="17"/>
                    <a:pt x="3" y="17"/>
                    <a:pt x="4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3548398" y="3379822"/>
              <a:ext cx="89262" cy="1499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16"/>
            <p:cNvSpPr>
              <a:spLocks noChangeArrowheads="1"/>
            </p:cNvSpPr>
            <p:nvPr/>
          </p:nvSpPr>
          <p:spPr bwMode="auto">
            <a:xfrm>
              <a:off x="3173505" y="2176592"/>
              <a:ext cx="60698" cy="8426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17"/>
            <p:cNvSpPr>
              <a:spLocks noChangeArrowheads="1"/>
            </p:cNvSpPr>
            <p:nvPr/>
          </p:nvSpPr>
          <p:spPr bwMode="auto">
            <a:xfrm>
              <a:off x="3548398" y="3379822"/>
              <a:ext cx="89262" cy="1499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8"/>
            <p:cNvSpPr>
              <a:spLocks noEditPoints="1"/>
            </p:cNvSpPr>
            <p:nvPr/>
          </p:nvSpPr>
          <p:spPr bwMode="auto">
            <a:xfrm>
              <a:off x="477837" y="1516063"/>
              <a:ext cx="4313067" cy="2584984"/>
            </a:xfrm>
            <a:custGeom>
              <a:avLst/>
              <a:gdLst>
                <a:gd name="T0" fmla="*/ 221 w 288"/>
                <a:gd name="T1" fmla="*/ 157 h 172"/>
                <a:gd name="T2" fmla="*/ 283 w 288"/>
                <a:gd name="T3" fmla="*/ 151 h 172"/>
                <a:gd name="T4" fmla="*/ 221 w 288"/>
                <a:gd name="T5" fmla="*/ 67 h 172"/>
                <a:gd name="T6" fmla="*/ 211 w 288"/>
                <a:gd name="T7" fmla="*/ 81 h 172"/>
                <a:gd name="T8" fmla="*/ 205 w 288"/>
                <a:gd name="T9" fmla="*/ 0 h 172"/>
                <a:gd name="T10" fmla="*/ 193 w 288"/>
                <a:gd name="T11" fmla="*/ 103 h 172"/>
                <a:gd name="T12" fmla="*/ 191 w 288"/>
                <a:gd name="T13" fmla="*/ 100 h 172"/>
                <a:gd name="T14" fmla="*/ 191 w 288"/>
                <a:gd name="T15" fmla="*/ 32 h 172"/>
                <a:gd name="T16" fmla="*/ 180 w 288"/>
                <a:gd name="T17" fmla="*/ 32 h 172"/>
                <a:gd name="T18" fmla="*/ 177 w 288"/>
                <a:gd name="T19" fmla="*/ 44 h 172"/>
                <a:gd name="T20" fmla="*/ 177 w 288"/>
                <a:gd name="T21" fmla="*/ 103 h 172"/>
                <a:gd name="T22" fmla="*/ 165 w 288"/>
                <a:gd name="T23" fmla="*/ 94 h 172"/>
                <a:gd name="T24" fmla="*/ 140 w 288"/>
                <a:gd name="T25" fmla="*/ 14 h 172"/>
                <a:gd name="T26" fmla="*/ 60 w 288"/>
                <a:gd name="T27" fmla="*/ 4 h 172"/>
                <a:gd name="T28" fmla="*/ 12 w 288"/>
                <a:gd name="T29" fmla="*/ 94 h 172"/>
                <a:gd name="T30" fmla="*/ 0 w 288"/>
                <a:gd name="T31" fmla="*/ 108 h 172"/>
                <a:gd name="T32" fmla="*/ 8 w 288"/>
                <a:gd name="T33" fmla="*/ 109 h 172"/>
                <a:gd name="T34" fmla="*/ 8 w 288"/>
                <a:gd name="T35" fmla="*/ 110 h 172"/>
                <a:gd name="T36" fmla="*/ 9 w 288"/>
                <a:gd name="T37" fmla="*/ 111 h 172"/>
                <a:gd name="T38" fmla="*/ 9 w 288"/>
                <a:gd name="T39" fmla="*/ 131 h 172"/>
                <a:gd name="T40" fmla="*/ 0 w 288"/>
                <a:gd name="T41" fmla="*/ 135 h 172"/>
                <a:gd name="T42" fmla="*/ 12 w 288"/>
                <a:gd name="T43" fmla="*/ 172 h 172"/>
                <a:gd name="T44" fmla="*/ 19 w 288"/>
                <a:gd name="T45" fmla="*/ 163 h 172"/>
                <a:gd name="T46" fmla="*/ 72 w 288"/>
                <a:gd name="T47" fmla="*/ 159 h 172"/>
                <a:gd name="T48" fmla="*/ 78 w 288"/>
                <a:gd name="T49" fmla="*/ 172 h 172"/>
                <a:gd name="T50" fmla="*/ 138 w 288"/>
                <a:gd name="T51" fmla="*/ 172 h 172"/>
                <a:gd name="T52" fmla="*/ 138 w 288"/>
                <a:gd name="T53" fmla="*/ 165 h 172"/>
                <a:gd name="T54" fmla="*/ 135 w 288"/>
                <a:gd name="T55" fmla="*/ 151 h 172"/>
                <a:gd name="T56" fmla="*/ 138 w 288"/>
                <a:gd name="T57" fmla="*/ 151 h 172"/>
                <a:gd name="T58" fmla="*/ 182 w 288"/>
                <a:gd name="T59" fmla="*/ 121 h 172"/>
                <a:gd name="T60" fmla="*/ 193 w 288"/>
                <a:gd name="T61" fmla="*/ 121 h 172"/>
                <a:gd name="T62" fmla="*/ 205 w 288"/>
                <a:gd name="T63" fmla="*/ 151 h 172"/>
                <a:gd name="T64" fmla="*/ 211 w 288"/>
                <a:gd name="T65" fmla="*/ 163 h 172"/>
                <a:gd name="T66" fmla="*/ 288 w 288"/>
                <a:gd name="T67" fmla="*/ 168 h 172"/>
                <a:gd name="T68" fmla="*/ 221 w 288"/>
                <a:gd name="T69" fmla="*/ 163 h 172"/>
                <a:gd name="T70" fmla="*/ 25 w 288"/>
                <a:gd name="T71" fmla="*/ 122 h 172"/>
                <a:gd name="T72" fmla="*/ 51 w 288"/>
                <a:gd name="T73" fmla="*/ 122 h 172"/>
                <a:gd name="T74" fmla="*/ 25 w 288"/>
                <a:gd name="T75" fmla="*/ 124 h 172"/>
                <a:gd name="T76" fmla="*/ 25 w 288"/>
                <a:gd name="T77" fmla="*/ 124 h 172"/>
                <a:gd name="T78" fmla="*/ 25 w 288"/>
                <a:gd name="T79" fmla="*/ 128 h 172"/>
                <a:gd name="T80" fmla="*/ 58 w 288"/>
                <a:gd name="T81" fmla="*/ 128 h 172"/>
                <a:gd name="T82" fmla="*/ 61 w 288"/>
                <a:gd name="T83" fmla="*/ 131 h 172"/>
                <a:gd name="T84" fmla="*/ 61 w 288"/>
                <a:gd name="T85" fmla="*/ 131 h 172"/>
                <a:gd name="T86" fmla="*/ 25 w 288"/>
                <a:gd name="T87" fmla="*/ 128 h 172"/>
                <a:gd name="T88" fmla="*/ 25 w 288"/>
                <a:gd name="T89" fmla="*/ 145 h 172"/>
                <a:gd name="T90" fmla="*/ 25 w 288"/>
                <a:gd name="T91" fmla="*/ 145 h 172"/>
                <a:gd name="T92" fmla="*/ 64 w 288"/>
                <a:gd name="T93" fmla="*/ 142 h 172"/>
                <a:gd name="T94" fmla="*/ 64 w 288"/>
                <a:gd name="T95" fmla="*/ 142 h 172"/>
                <a:gd name="T96" fmla="*/ 64 w 288"/>
                <a:gd name="T97" fmla="*/ 138 h 172"/>
                <a:gd name="T98" fmla="*/ 64 w 288"/>
                <a:gd name="T99" fmla="*/ 138 h 172"/>
                <a:gd name="T100" fmla="*/ 25 w 288"/>
                <a:gd name="T101" fmla="*/ 135 h 172"/>
                <a:gd name="T102" fmla="*/ 25 w 288"/>
                <a:gd name="T103" fmla="*/ 135 h 172"/>
                <a:gd name="T104" fmla="*/ 64 w 288"/>
                <a:gd name="T105" fmla="*/ 138 h 172"/>
                <a:gd name="T106" fmla="*/ 129 w 288"/>
                <a:gd name="T107" fmla="*/ 145 h 172"/>
                <a:gd name="T108" fmla="*/ 57 w 288"/>
                <a:gd name="T109" fmla="*/ 103 h 172"/>
                <a:gd name="T110" fmla="*/ 66 w 288"/>
                <a:gd name="T111" fmla="*/ 11 h 172"/>
                <a:gd name="T112" fmla="*/ 134 w 288"/>
                <a:gd name="T113" fmla="*/ 16 h 172"/>
                <a:gd name="T114" fmla="*/ 137 w 288"/>
                <a:gd name="T115" fmla="*/ 126 h 172"/>
                <a:gd name="T116" fmla="*/ 205 w 288"/>
                <a:gd name="T117" fmla="*/ 108 h 172"/>
                <a:gd name="T118" fmla="*/ 211 w 288"/>
                <a:gd name="T119" fmla="*/ 9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8" h="172">
                  <a:moveTo>
                    <a:pt x="221" y="163"/>
                  </a:moveTo>
                  <a:cubicBezTo>
                    <a:pt x="221" y="157"/>
                    <a:pt x="221" y="157"/>
                    <a:pt x="221" y="157"/>
                  </a:cubicBezTo>
                  <a:cubicBezTo>
                    <a:pt x="283" y="155"/>
                    <a:pt x="283" y="155"/>
                    <a:pt x="283" y="155"/>
                  </a:cubicBezTo>
                  <a:cubicBezTo>
                    <a:pt x="283" y="151"/>
                    <a:pt x="283" y="151"/>
                    <a:pt x="283" y="151"/>
                  </a:cubicBezTo>
                  <a:cubicBezTo>
                    <a:pt x="221" y="151"/>
                    <a:pt x="221" y="151"/>
                    <a:pt x="221" y="151"/>
                  </a:cubicBezTo>
                  <a:cubicBezTo>
                    <a:pt x="221" y="67"/>
                    <a:pt x="221" y="67"/>
                    <a:pt x="221" y="67"/>
                  </a:cubicBezTo>
                  <a:cubicBezTo>
                    <a:pt x="211" y="67"/>
                    <a:pt x="211" y="67"/>
                    <a:pt x="211" y="67"/>
                  </a:cubicBezTo>
                  <a:cubicBezTo>
                    <a:pt x="211" y="81"/>
                    <a:pt x="211" y="81"/>
                    <a:pt x="211" y="81"/>
                  </a:cubicBezTo>
                  <a:cubicBezTo>
                    <a:pt x="205" y="81"/>
                    <a:pt x="205" y="81"/>
                    <a:pt x="205" y="81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103"/>
                    <a:pt x="193" y="103"/>
                    <a:pt x="193" y="103"/>
                  </a:cubicBezTo>
                  <a:cubicBezTo>
                    <a:pt x="191" y="103"/>
                    <a:pt x="191" y="103"/>
                    <a:pt x="191" y="103"/>
                  </a:cubicBezTo>
                  <a:cubicBezTo>
                    <a:pt x="191" y="100"/>
                    <a:pt x="191" y="100"/>
                    <a:pt x="191" y="100"/>
                  </a:cubicBezTo>
                  <a:cubicBezTo>
                    <a:pt x="191" y="44"/>
                    <a:pt x="191" y="44"/>
                    <a:pt x="191" y="44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84" y="32"/>
                    <a:pt x="184" y="32"/>
                    <a:pt x="184" y="32"/>
                  </a:cubicBezTo>
                  <a:cubicBezTo>
                    <a:pt x="180" y="32"/>
                    <a:pt x="180" y="32"/>
                    <a:pt x="180" y="32"/>
                  </a:cubicBezTo>
                  <a:cubicBezTo>
                    <a:pt x="177" y="32"/>
                    <a:pt x="177" y="32"/>
                    <a:pt x="177" y="32"/>
                  </a:cubicBezTo>
                  <a:cubicBezTo>
                    <a:pt x="177" y="44"/>
                    <a:pt x="177" y="44"/>
                    <a:pt x="177" y="44"/>
                  </a:cubicBezTo>
                  <a:cubicBezTo>
                    <a:pt x="177" y="100"/>
                    <a:pt x="177" y="100"/>
                    <a:pt x="177" y="100"/>
                  </a:cubicBezTo>
                  <a:cubicBezTo>
                    <a:pt x="177" y="103"/>
                    <a:pt x="177" y="103"/>
                    <a:pt x="177" y="103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5" y="94"/>
                    <a:pt x="165" y="94"/>
                    <a:pt x="165" y="94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4"/>
                    <a:pt x="140" y="14"/>
                    <a:pt x="140" y="14"/>
                  </a:cubicBezTo>
                  <a:cubicBezTo>
                    <a:pt x="138" y="8"/>
                    <a:pt x="132" y="4"/>
                    <a:pt x="126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6" y="94"/>
                    <a:pt x="0" y="99"/>
                    <a:pt x="0" y="106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5" y="108"/>
                    <a:pt x="5" y="108"/>
                    <a:pt x="5" y="108"/>
                  </a:cubicBezTo>
                  <a:cubicBezTo>
                    <a:pt x="6" y="108"/>
                    <a:pt x="7" y="109"/>
                    <a:pt x="8" y="109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0"/>
                    <a:pt x="8" y="110"/>
                    <a:pt x="9" y="111"/>
                  </a:cubicBezTo>
                  <a:cubicBezTo>
                    <a:pt x="9" y="111"/>
                    <a:pt x="9" y="111"/>
                    <a:pt x="9" y="111"/>
                  </a:cubicBezTo>
                  <a:cubicBezTo>
                    <a:pt x="9" y="111"/>
                    <a:pt x="9" y="112"/>
                    <a:pt x="9" y="112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9" y="133"/>
                    <a:pt x="7" y="135"/>
                    <a:pt x="5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6"/>
                    <a:pt x="6" y="172"/>
                    <a:pt x="12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19" y="163"/>
                    <a:pt x="19" y="163"/>
                    <a:pt x="19" y="163"/>
                  </a:cubicBezTo>
                  <a:cubicBezTo>
                    <a:pt x="19" y="160"/>
                    <a:pt x="20" y="159"/>
                    <a:pt x="23" y="159"/>
                  </a:cubicBezTo>
                  <a:cubicBezTo>
                    <a:pt x="72" y="159"/>
                    <a:pt x="72" y="159"/>
                    <a:pt x="72" y="159"/>
                  </a:cubicBezTo>
                  <a:cubicBezTo>
                    <a:pt x="74" y="159"/>
                    <a:pt x="75" y="160"/>
                    <a:pt x="76" y="163"/>
                  </a:cubicBezTo>
                  <a:cubicBezTo>
                    <a:pt x="78" y="172"/>
                    <a:pt x="78" y="172"/>
                    <a:pt x="78" y="172"/>
                  </a:cubicBezTo>
                  <a:cubicBezTo>
                    <a:pt x="138" y="172"/>
                    <a:pt x="138" y="172"/>
                    <a:pt x="138" y="172"/>
                  </a:cubicBezTo>
                  <a:cubicBezTo>
                    <a:pt x="138" y="172"/>
                    <a:pt x="138" y="172"/>
                    <a:pt x="138" y="172"/>
                  </a:cubicBezTo>
                  <a:cubicBezTo>
                    <a:pt x="138" y="165"/>
                    <a:pt x="138" y="165"/>
                    <a:pt x="138" y="165"/>
                  </a:cubicBezTo>
                  <a:cubicBezTo>
                    <a:pt x="138" y="165"/>
                    <a:pt x="138" y="165"/>
                    <a:pt x="138" y="165"/>
                  </a:cubicBezTo>
                  <a:cubicBezTo>
                    <a:pt x="138" y="151"/>
                    <a:pt x="138" y="151"/>
                    <a:pt x="138" y="151"/>
                  </a:cubicBezTo>
                  <a:cubicBezTo>
                    <a:pt x="135" y="151"/>
                    <a:pt x="135" y="151"/>
                    <a:pt x="135" y="151"/>
                  </a:cubicBezTo>
                  <a:cubicBezTo>
                    <a:pt x="135" y="151"/>
                    <a:pt x="135" y="151"/>
                    <a:pt x="135" y="151"/>
                  </a:cubicBezTo>
                  <a:cubicBezTo>
                    <a:pt x="138" y="151"/>
                    <a:pt x="138" y="151"/>
                    <a:pt x="138" y="151"/>
                  </a:cubicBezTo>
                  <a:cubicBezTo>
                    <a:pt x="138" y="135"/>
                    <a:pt x="152" y="121"/>
                    <a:pt x="168" y="121"/>
                  </a:cubicBezTo>
                  <a:cubicBezTo>
                    <a:pt x="182" y="121"/>
                    <a:pt x="182" y="121"/>
                    <a:pt x="182" y="121"/>
                  </a:cubicBezTo>
                  <a:cubicBezTo>
                    <a:pt x="182" y="121"/>
                    <a:pt x="182" y="121"/>
                    <a:pt x="182" y="121"/>
                  </a:cubicBezTo>
                  <a:cubicBezTo>
                    <a:pt x="193" y="121"/>
                    <a:pt x="193" y="121"/>
                    <a:pt x="193" y="121"/>
                  </a:cubicBezTo>
                  <a:cubicBezTo>
                    <a:pt x="193" y="137"/>
                    <a:pt x="193" y="137"/>
                    <a:pt x="193" y="13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11" y="151"/>
                    <a:pt x="211" y="151"/>
                    <a:pt x="211" y="151"/>
                  </a:cubicBezTo>
                  <a:cubicBezTo>
                    <a:pt x="211" y="163"/>
                    <a:pt x="211" y="163"/>
                    <a:pt x="211" y="163"/>
                  </a:cubicBezTo>
                  <a:cubicBezTo>
                    <a:pt x="216" y="169"/>
                    <a:pt x="216" y="169"/>
                    <a:pt x="216" y="169"/>
                  </a:cubicBezTo>
                  <a:cubicBezTo>
                    <a:pt x="288" y="168"/>
                    <a:pt x="288" y="168"/>
                    <a:pt x="288" y="168"/>
                  </a:cubicBezTo>
                  <a:cubicBezTo>
                    <a:pt x="288" y="163"/>
                    <a:pt x="288" y="163"/>
                    <a:pt x="288" y="163"/>
                  </a:cubicBezTo>
                  <a:lnTo>
                    <a:pt x="221" y="163"/>
                  </a:lnTo>
                  <a:close/>
                  <a:moveTo>
                    <a:pt x="25" y="122"/>
                  </a:moveTo>
                  <a:cubicBezTo>
                    <a:pt x="25" y="122"/>
                    <a:pt x="25" y="122"/>
                    <a:pt x="25" y="122"/>
                  </a:cubicBezTo>
                  <a:cubicBezTo>
                    <a:pt x="25" y="122"/>
                    <a:pt x="25" y="122"/>
                    <a:pt x="25" y="122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25" y="124"/>
                    <a:pt x="25" y="124"/>
                    <a:pt x="25" y="124"/>
                  </a:cubicBezTo>
                  <a:cubicBezTo>
                    <a:pt x="25" y="124"/>
                    <a:pt x="25" y="124"/>
                    <a:pt x="25" y="124"/>
                  </a:cubicBezTo>
                  <a:cubicBezTo>
                    <a:pt x="25" y="124"/>
                    <a:pt x="25" y="124"/>
                    <a:pt x="25" y="124"/>
                  </a:cubicBezTo>
                  <a:lnTo>
                    <a:pt x="25" y="122"/>
                  </a:lnTo>
                  <a:close/>
                  <a:moveTo>
                    <a:pt x="25" y="128"/>
                  </a:moveTo>
                  <a:cubicBezTo>
                    <a:pt x="25" y="128"/>
                    <a:pt x="25" y="128"/>
                    <a:pt x="25" y="128"/>
                  </a:cubicBezTo>
                  <a:cubicBezTo>
                    <a:pt x="58" y="128"/>
                    <a:pt x="58" y="128"/>
                    <a:pt x="58" y="128"/>
                  </a:cubicBezTo>
                  <a:cubicBezTo>
                    <a:pt x="58" y="128"/>
                    <a:pt x="58" y="128"/>
                    <a:pt x="58" y="128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25" y="131"/>
                    <a:pt x="25" y="131"/>
                    <a:pt x="25" y="131"/>
                  </a:cubicBezTo>
                  <a:lnTo>
                    <a:pt x="25" y="128"/>
                  </a:lnTo>
                  <a:close/>
                  <a:moveTo>
                    <a:pt x="64" y="145"/>
                  </a:move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2"/>
                    <a:pt x="25" y="142"/>
                    <a:pt x="25" y="142"/>
                  </a:cubicBezTo>
                  <a:cubicBezTo>
                    <a:pt x="64" y="142"/>
                    <a:pt x="64" y="142"/>
                    <a:pt x="64" y="142"/>
                  </a:cubicBezTo>
                  <a:cubicBezTo>
                    <a:pt x="64" y="142"/>
                    <a:pt x="64" y="142"/>
                    <a:pt x="64" y="142"/>
                  </a:cubicBezTo>
                  <a:cubicBezTo>
                    <a:pt x="64" y="142"/>
                    <a:pt x="64" y="142"/>
                    <a:pt x="64" y="142"/>
                  </a:cubicBezTo>
                  <a:lnTo>
                    <a:pt x="64" y="145"/>
                  </a:lnTo>
                  <a:close/>
                  <a:moveTo>
                    <a:pt x="64" y="138"/>
                  </a:moveTo>
                  <a:cubicBezTo>
                    <a:pt x="64" y="138"/>
                    <a:pt x="64" y="138"/>
                    <a:pt x="64" y="138"/>
                  </a:cubicBezTo>
                  <a:cubicBezTo>
                    <a:pt x="64" y="138"/>
                    <a:pt x="64" y="138"/>
                    <a:pt x="64" y="138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64" y="135"/>
                    <a:pt x="64" y="135"/>
                    <a:pt x="64" y="135"/>
                  </a:cubicBezTo>
                  <a:lnTo>
                    <a:pt x="64" y="138"/>
                  </a:lnTo>
                  <a:close/>
                  <a:moveTo>
                    <a:pt x="137" y="126"/>
                  </a:moveTo>
                  <a:cubicBezTo>
                    <a:pt x="133" y="132"/>
                    <a:pt x="130" y="138"/>
                    <a:pt x="129" y="145"/>
                  </a:cubicBezTo>
                  <a:cubicBezTo>
                    <a:pt x="98" y="145"/>
                    <a:pt x="98" y="145"/>
                    <a:pt x="98" y="145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126" y="11"/>
                    <a:pt x="126" y="11"/>
                    <a:pt x="126" y="11"/>
                  </a:cubicBezTo>
                  <a:cubicBezTo>
                    <a:pt x="129" y="11"/>
                    <a:pt x="133" y="13"/>
                    <a:pt x="134" y="16"/>
                  </a:cubicBezTo>
                  <a:cubicBezTo>
                    <a:pt x="164" y="111"/>
                    <a:pt x="164" y="111"/>
                    <a:pt x="164" y="111"/>
                  </a:cubicBezTo>
                  <a:cubicBezTo>
                    <a:pt x="153" y="112"/>
                    <a:pt x="143" y="118"/>
                    <a:pt x="137" y="126"/>
                  </a:cubicBezTo>
                  <a:close/>
                  <a:moveTo>
                    <a:pt x="211" y="108"/>
                  </a:moveTo>
                  <a:cubicBezTo>
                    <a:pt x="205" y="108"/>
                    <a:pt x="205" y="108"/>
                    <a:pt x="205" y="108"/>
                  </a:cubicBezTo>
                  <a:cubicBezTo>
                    <a:pt x="205" y="98"/>
                    <a:pt x="205" y="98"/>
                    <a:pt x="205" y="98"/>
                  </a:cubicBezTo>
                  <a:cubicBezTo>
                    <a:pt x="211" y="98"/>
                    <a:pt x="211" y="98"/>
                    <a:pt x="211" y="98"/>
                  </a:cubicBezTo>
                  <a:lnTo>
                    <a:pt x="211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1776055" y="2533650"/>
            <a:ext cx="920749" cy="1535113"/>
            <a:chOff x="2208213" y="2533650"/>
            <a:chExt cx="920749" cy="1535113"/>
          </a:xfrm>
          <a:solidFill>
            <a:schemeClr val="accent1">
              <a:lumMod val="75000"/>
            </a:schemeClr>
          </a:solidFill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2698750" y="2533650"/>
              <a:ext cx="122237" cy="114300"/>
            </a:xfrm>
            <a:custGeom>
              <a:avLst/>
              <a:gdLst>
                <a:gd name="T0" fmla="*/ 30 w 51"/>
                <a:gd name="T1" fmla="*/ 0 h 48"/>
                <a:gd name="T2" fmla="*/ 49 w 51"/>
                <a:gd name="T3" fmla="*/ 27 h 48"/>
                <a:gd name="T4" fmla="*/ 26 w 51"/>
                <a:gd name="T5" fmla="*/ 48 h 48"/>
                <a:gd name="T6" fmla="*/ 2 w 51"/>
                <a:gd name="T7" fmla="*/ 27 h 48"/>
                <a:gd name="T8" fmla="*/ 19 w 51"/>
                <a:gd name="T9" fmla="*/ 1 h 48"/>
                <a:gd name="T10" fmla="*/ 21 w 51"/>
                <a:gd name="T11" fmla="*/ 0 h 48"/>
                <a:gd name="T12" fmla="*/ 30 w 51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48">
                  <a:moveTo>
                    <a:pt x="30" y="0"/>
                  </a:moveTo>
                  <a:cubicBezTo>
                    <a:pt x="44" y="6"/>
                    <a:pt x="51" y="15"/>
                    <a:pt x="49" y="27"/>
                  </a:cubicBezTo>
                  <a:cubicBezTo>
                    <a:pt x="48" y="39"/>
                    <a:pt x="38" y="48"/>
                    <a:pt x="26" y="48"/>
                  </a:cubicBezTo>
                  <a:cubicBezTo>
                    <a:pt x="13" y="48"/>
                    <a:pt x="3" y="40"/>
                    <a:pt x="2" y="27"/>
                  </a:cubicBezTo>
                  <a:cubicBezTo>
                    <a:pt x="0" y="16"/>
                    <a:pt x="7" y="5"/>
                    <a:pt x="19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4" y="0"/>
                    <a:pt x="27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"/>
            <p:cNvSpPr>
              <a:spLocks noEditPoints="1"/>
            </p:cNvSpPr>
            <p:nvPr/>
          </p:nvSpPr>
          <p:spPr bwMode="auto">
            <a:xfrm>
              <a:off x="2208213" y="3009900"/>
              <a:ext cx="920749" cy="1058863"/>
            </a:xfrm>
            <a:custGeom>
              <a:avLst/>
              <a:gdLst>
                <a:gd name="T0" fmla="*/ 194 w 385"/>
                <a:gd name="T1" fmla="*/ 446 h 446"/>
                <a:gd name="T2" fmla="*/ 27 w 385"/>
                <a:gd name="T3" fmla="*/ 446 h 446"/>
                <a:gd name="T4" fmla="*/ 8 w 385"/>
                <a:gd name="T5" fmla="*/ 416 h 446"/>
                <a:gd name="T6" fmla="*/ 119 w 385"/>
                <a:gd name="T7" fmla="*/ 194 h 446"/>
                <a:gd name="T8" fmla="*/ 121 w 385"/>
                <a:gd name="T9" fmla="*/ 183 h 446"/>
                <a:gd name="T10" fmla="*/ 121 w 385"/>
                <a:gd name="T11" fmla="*/ 49 h 446"/>
                <a:gd name="T12" fmla="*/ 116 w 385"/>
                <a:gd name="T13" fmla="*/ 41 h 446"/>
                <a:gd name="T14" fmla="*/ 103 w 385"/>
                <a:gd name="T15" fmla="*/ 20 h 446"/>
                <a:gd name="T16" fmla="*/ 120 w 385"/>
                <a:gd name="T17" fmla="*/ 0 h 446"/>
                <a:gd name="T18" fmla="*/ 127 w 385"/>
                <a:gd name="T19" fmla="*/ 0 h 446"/>
                <a:gd name="T20" fmla="*/ 262 w 385"/>
                <a:gd name="T21" fmla="*/ 0 h 446"/>
                <a:gd name="T22" fmla="*/ 285 w 385"/>
                <a:gd name="T23" fmla="*/ 27 h 446"/>
                <a:gd name="T24" fmla="*/ 272 w 385"/>
                <a:gd name="T25" fmla="*/ 41 h 446"/>
                <a:gd name="T26" fmla="*/ 268 w 385"/>
                <a:gd name="T27" fmla="*/ 47 h 446"/>
                <a:gd name="T28" fmla="*/ 268 w 385"/>
                <a:gd name="T29" fmla="*/ 185 h 446"/>
                <a:gd name="T30" fmla="*/ 270 w 385"/>
                <a:gd name="T31" fmla="*/ 194 h 446"/>
                <a:gd name="T32" fmla="*/ 381 w 385"/>
                <a:gd name="T33" fmla="*/ 415 h 446"/>
                <a:gd name="T34" fmla="*/ 384 w 385"/>
                <a:gd name="T35" fmla="*/ 433 h 446"/>
                <a:gd name="T36" fmla="*/ 363 w 385"/>
                <a:gd name="T37" fmla="*/ 446 h 446"/>
                <a:gd name="T38" fmla="*/ 235 w 385"/>
                <a:gd name="T39" fmla="*/ 446 h 446"/>
                <a:gd name="T40" fmla="*/ 194 w 385"/>
                <a:gd name="T41" fmla="*/ 446 h 446"/>
                <a:gd name="T42" fmla="*/ 265 w 385"/>
                <a:gd name="T43" fmla="*/ 266 h 446"/>
                <a:gd name="T44" fmla="*/ 243 w 385"/>
                <a:gd name="T45" fmla="*/ 222 h 446"/>
                <a:gd name="T46" fmla="*/ 230 w 385"/>
                <a:gd name="T47" fmla="*/ 172 h 446"/>
                <a:gd name="T48" fmla="*/ 226 w 385"/>
                <a:gd name="T49" fmla="*/ 167 h 446"/>
                <a:gd name="T50" fmla="*/ 204 w 385"/>
                <a:gd name="T51" fmla="*/ 167 h 446"/>
                <a:gd name="T52" fmla="*/ 187 w 385"/>
                <a:gd name="T53" fmla="*/ 153 h 446"/>
                <a:gd name="T54" fmla="*/ 204 w 385"/>
                <a:gd name="T55" fmla="*/ 139 h 446"/>
                <a:gd name="T56" fmla="*/ 226 w 385"/>
                <a:gd name="T57" fmla="*/ 139 h 446"/>
                <a:gd name="T58" fmla="*/ 231 w 385"/>
                <a:gd name="T59" fmla="*/ 134 h 446"/>
                <a:gd name="T60" fmla="*/ 231 w 385"/>
                <a:gd name="T61" fmla="*/ 97 h 446"/>
                <a:gd name="T62" fmla="*/ 226 w 385"/>
                <a:gd name="T63" fmla="*/ 93 h 446"/>
                <a:gd name="T64" fmla="*/ 203 w 385"/>
                <a:gd name="T65" fmla="*/ 93 h 446"/>
                <a:gd name="T66" fmla="*/ 187 w 385"/>
                <a:gd name="T67" fmla="*/ 78 h 446"/>
                <a:gd name="T68" fmla="*/ 203 w 385"/>
                <a:gd name="T69" fmla="*/ 64 h 446"/>
                <a:gd name="T70" fmla="*/ 215 w 385"/>
                <a:gd name="T71" fmla="*/ 64 h 446"/>
                <a:gd name="T72" fmla="*/ 229 w 385"/>
                <a:gd name="T73" fmla="*/ 63 h 446"/>
                <a:gd name="T74" fmla="*/ 231 w 385"/>
                <a:gd name="T75" fmla="*/ 48 h 446"/>
                <a:gd name="T76" fmla="*/ 225 w 385"/>
                <a:gd name="T77" fmla="*/ 43 h 446"/>
                <a:gd name="T78" fmla="*/ 165 w 385"/>
                <a:gd name="T79" fmla="*/ 43 h 446"/>
                <a:gd name="T80" fmla="*/ 158 w 385"/>
                <a:gd name="T81" fmla="*/ 49 h 446"/>
                <a:gd name="T82" fmla="*/ 159 w 385"/>
                <a:gd name="T83" fmla="*/ 192 h 446"/>
                <a:gd name="T84" fmla="*/ 156 w 385"/>
                <a:gd name="T85" fmla="*/ 203 h 446"/>
                <a:gd name="T86" fmla="*/ 131 w 385"/>
                <a:gd name="T87" fmla="*/ 253 h 446"/>
                <a:gd name="T88" fmla="*/ 124 w 385"/>
                <a:gd name="T89" fmla="*/ 266 h 446"/>
                <a:gd name="T90" fmla="*/ 265 w 385"/>
                <a:gd name="T91" fmla="*/ 26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5" h="446">
                  <a:moveTo>
                    <a:pt x="194" y="446"/>
                  </a:moveTo>
                  <a:cubicBezTo>
                    <a:pt x="139" y="446"/>
                    <a:pt x="83" y="446"/>
                    <a:pt x="27" y="446"/>
                  </a:cubicBezTo>
                  <a:cubicBezTo>
                    <a:pt x="8" y="446"/>
                    <a:pt x="0" y="433"/>
                    <a:pt x="8" y="416"/>
                  </a:cubicBezTo>
                  <a:cubicBezTo>
                    <a:pt x="45" y="342"/>
                    <a:pt x="82" y="268"/>
                    <a:pt x="119" y="194"/>
                  </a:cubicBezTo>
                  <a:cubicBezTo>
                    <a:pt x="120" y="190"/>
                    <a:pt x="121" y="187"/>
                    <a:pt x="121" y="183"/>
                  </a:cubicBezTo>
                  <a:cubicBezTo>
                    <a:pt x="121" y="138"/>
                    <a:pt x="121" y="93"/>
                    <a:pt x="121" y="49"/>
                  </a:cubicBezTo>
                  <a:cubicBezTo>
                    <a:pt x="121" y="45"/>
                    <a:pt x="121" y="42"/>
                    <a:pt x="116" y="41"/>
                  </a:cubicBezTo>
                  <a:cubicBezTo>
                    <a:pt x="107" y="38"/>
                    <a:pt x="102" y="29"/>
                    <a:pt x="103" y="20"/>
                  </a:cubicBezTo>
                  <a:cubicBezTo>
                    <a:pt x="104" y="10"/>
                    <a:pt x="110" y="3"/>
                    <a:pt x="120" y="0"/>
                  </a:cubicBezTo>
                  <a:cubicBezTo>
                    <a:pt x="122" y="0"/>
                    <a:pt x="125" y="0"/>
                    <a:pt x="127" y="0"/>
                  </a:cubicBezTo>
                  <a:cubicBezTo>
                    <a:pt x="172" y="0"/>
                    <a:pt x="217" y="0"/>
                    <a:pt x="262" y="0"/>
                  </a:cubicBezTo>
                  <a:cubicBezTo>
                    <a:pt x="279" y="0"/>
                    <a:pt x="290" y="12"/>
                    <a:pt x="285" y="27"/>
                  </a:cubicBezTo>
                  <a:cubicBezTo>
                    <a:pt x="283" y="34"/>
                    <a:pt x="279" y="39"/>
                    <a:pt x="272" y="41"/>
                  </a:cubicBezTo>
                  <a:cubicBezTo>
                    <a:pt x="269" y="42"/>
                    <a:pt x="268" y="44"/>
                    <a:pt x="268" y="47"/>
                  </a:cubicBezTo>
                  <a:cubicBezTo>
                    <a:pt x="268" y="93"/>
                    <a:pt x="268" y="139"/>
                    <a:pt x="268" y="185"/>
                  </a:cubicBezTo>
                  <a:cubicBezTo>
                    <a:pt x="268" y="189"/>
                    <a:pt x="269" y="191"/>
                    <a:pt x="270" y="194"/>
                  </a:cubicBezTo>
                  <a:cubicBezTo>
                    <a:pt x="307" y="268"/>
                    <a:pt x="344" y="342"/>
                    <a:pt x="381" y="415"/>
                  </a:cubicBezTo>
                  <a:cubicBezTo>
                    <a:pt x="383" y="421"/>
                    <a:pt x="385" y="427"/>
                    <a:pt x="384" y="433"/>
                  </a:cubicBezTo>
                  <a:cubicBezTo>
                    <a:pt x="382" y="441"/>
                    <a:pt x="374" y="446"/>
                    <a:pt x="363" y="446"/>
                  </a:cubicBezTo>
                  <a:cubicBezTo>
                    <a:pt x="321" y="446"/>
                    <a:pt x="278" y="446"/>
                    <a:pt x="235" y="446"/>
                  </a:cubicBezTo>
                  <a:cubicBezTo>
                    <a:pt x="221" y="446"/>
                    <a:pt x="208" y="446"/>
                    <a:pt x="194" y="446"/>
                  </a:cubicBezTo>
                  <a:close/>
                  <a:moveTo>
                    <a:pt x="265" y="266"/>
                  </a:moveTo>
                  <a:cubicBezTo>
                    <a:pt x="257" y="251"/>
                    <a:pt x="250" y="236"/>
                    <a:pt x="243" y="222"/>
                  </a:cubicBezTo>
                  <a:cubicBezTo>
                    <a:pt x="234" y="207"/>
                    <a:pt x="228" y="190"/>
                    <a:pt x="230" y="172"/>
                  </a:cubicBezTo>
                  <a:cubicBezTo>
                    <a:pt x="231" y="168"/>
                    <a:pt x="230" y="167"/>
                    <a:pt x="226" y="167"/>
                  </a:cubicBezTo>
                  <a:cubicBezTo>
                    <a:pt x="218" y="168"/>
                    <a:pt x="211" y="167"/>
                    <a:pt x="204" y="167"/>
                  </a:cubicBezTo>
                  <a:cubicBezTo>
                    <a:pt x="194" y="167"/>
                    <a:pt x="187" y="161"/>
                    <a:pt x="187" y="153"/>
                  </a:cubicBezTo>
                  <a:cubicBezTo>
                    <a:pt x="188" y="144"/>
                    <a:pt x="194" y="139"/>
                    <a:pt x="204" y="139"/>
                  </a:cubicBezTo>
                  <a:cubicBezTo>
                    <a:pt x="211" y="138"/>
                    <a:pt x="219" y="138"/>
                    <a:pt x="226" y="139"/>
                  </a:cubicBezTo>
                  <a:cubicBezTo>
                    <a:pt x="230" y="139"/>
                    <a:pt x="231" y="138"/>
                    <a:pt x="231" y="134"/>
                  </a:cubicBezTo>
                  <a:cubicBezTo>
                    <a:pt x="230" y="122"/>
                    <a:pt x="230" y="110"/>
                    <a:pt x="231" y="97"/>
                  </a:cubicBezTo>
                  <a:cubicBezTo>
                    <a:pt x="231" y="93"/>
                    <a:pt x="229" y="93"/>
                    <a:pt x="226" y="93"/>
                  </a:cubicBezTo>
                  <a:cubicBezTo>
                    <a:pt x="218" y="93"/>
                    <a:pt x="211" y="93"/>
                    <a:pt x="203" y="93"/>
                  </a:cubicBezTo>
                  <a:cubicBezTo>
                    <a:pt x="194" y="92"/>
                    <a:pt x="187" y="86"/>
                    <a:pt x="187" y="78"/>
                  </a:cubicBezTo>
                  <a:cubicBezTo>
                    <a:pt x="187" y="70"/>
                    <a:pt x="194" y="64"/>
                    <a:pt x="203" y="64"/>
                  </a:cubicBezTo>
                  <a:cubicBezTo>
                    <a:pt x="207" y="64"/>
                    <a:pt x="211" y="64"/>
                    <a:pt x="215" y="64"/>
                  </a:cubicBezTo>
                  <a:cubicBezTo>
                    <a:pt x="220" y="64"/>
                    <a:pt x="227" y="66"/>
                    <a:pt x="229" y="63"/>
                  </a:cubicBezTo>
                  <a:cubicBezTo>
                    <a:pt x="233" y="60"/>
                    <a:pt x="230" y="53"/>
                    <a:pt x="231" y="48"/>
                  </a:cubicBezTo>
                  <a:cubicBezTo>
                    <a:pt x="231" y="43"/>
                    <a:pt x="229" y="43"/>
                    <a:pt x="225" y="43"/>
                  </a:cubicBezTo>
                  <a:cubicBezTo>
                    <a:pt x="205" y="43"/>
                    <a:pt x="185" y="43"/>
                    <a:pt x="165" y="43"/>
                  </a:cubicBezTo>
                  <a:cubicBezTo>
                    <a:pt x="159" y="42"/>
                    <a:pt x="158" y="44"/>
                    <a:pt x="158" y="49"/>
                  </a:cubicBezTo>
                  <a:cubicBezTo>
                    <a:pt x="159" y="97"/>
                    <a:pt x="158" y="144"/>
                    <a:pt x="159" y="192"/>
                  </a:cubicBezTo>
                  <a:cubicBezTo>
                    <a:pt x="159" y="196"/>
                    <a:pt x="158" y="199"/>
                    <a:pt x="156" y="203"/>
                  </a:cubicBezTo>
                  <a:cubicBezTo>
                    <a:pt x="148" y="219"/>
                    <a:pt x="139" y="236"/>
                    <a:pt x="131" y="253"/>
                  </a:cubicBezTo>
                  <a:cubicBezTo>
                    <a:pt x="129" y="257"/>
                    <a:pt x="127" y="261"/>
                    <a:pt x="124" y="266"/>
                  </a:cubicBezTo>
                  <a:cubicBezTo>
                    <a:pt x="171" y="266"/>
                    <a:pt x="218" y="266"/>
                    <a:pt x="265" y="2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2486025" y="2674938"/>
              <a:ext cx="206375" cy="211138"/>
            </a:xfrm>
            <a:custGeom>
              <a:avLst/>
              <a:gdLst>
                <a:gd name="T0" fmla="*/ 47 w 86"/>
                <a:gd name="T1" fmla="*/ 89 h 89"/>
                <a:gd name="T2" fmla="*/ 2 w 86"/>
                <a:gd name="T3" fmla="*/ 49 h 89"/>
                <a:gd name="T4" fmla="*/ 36 w 86"/>
                <a:gd name="T5" fmla="*/ 4 h 89"/>
                <a:gd name="T6" fmla="*/ 85 w 86"/>
                <a:gd name="T7" fmla="*/ 32 h 89"/>
                <a:gd name="T8" fmla="*/ 83 w 86"/>
                <a:gd name="T9" fmla="*/ 40 h 89"/>
                <a:gd name="T10" fmla="*/ 70 w 86"/>
                <a:gd name="T11" fmla="*/ 76 h 89"/>
                <a:gd name="T12" fmla="*/ 66 w 86"/>
                <a:gd name="T13" fmla="*/ 84 h 89"/>
                <a:gd name="T14" fmla="*/ 47 w 86"/>
                <a:gd name="T1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89">
                  <a:moveTo>
                    <a:pt x="47" y="89"/>
                  </a:moveTo>
                  <a:cubicBezTo>
                    <a:pt x="22" y="89"/>
                    <a:pt x="4" y="72"/>
                    <a:pt x="2" y="49"/>
                  </a:cubicBezTo>
                  <a:cubicBezTo>
                    <a:pt x="0" y="29"/>
                    <a:pt x="15" y="8"/>
                    <a:pt x="36" y="4"/>
                  </a:cubicBezTo>
                  <a:cubicBezTo>
                    <a:pt x="57" y="0"/>
                    <a:pt x="78" y="12"/>
                    <a:pt x="85" y="32"/>
                  </a:cubicBezTo>
                  <a:cubicBezTo>
                    <a:pt x="86" y="36"/>
                    <a:pt x="86" y="37"/>
                    <a:pt x="83" y="40"/>
                  </a:cubicBezTo>
                  <a:cubicBezTo>
                    <a:pt x="72" y="49"/>
                    <a:pt x="68" y="61"/>
                    <a:pt x="70" y="76"/>
                  </a:cubicBezTo>
                  <a:cubicBezTo>
                    <a:pt x="70" y="80"/>
                    <a:pt x="69" y="82"/>
                    <a:pt x="66" y="84"/>
                  </a:cubicBezTo>
                  <a:cubicBezTo>
                    <a:pt x="59" y="87"/>
                    <a:pt x="52" y="89"/>
                    <a:pt x="47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2667000" y="2762250"/>
              <a:ext cx="160337" cy="158750"/>
            </a:xfrm>
            <a:custGeom>
              <a:avLst/>
              <a:gdLst>
                <a:gd name="T0" fmla="*/ 67 w 67"/>
                <a:gd name="T1" fmla="*/ 33 h 67"/>
                <a:gd name="T2" fmla="*/ 34 w 67"/>
                <a:gd name="T3" fmla="*/ 67 h 67"/>
                <a:gd name="T4" fmla="*/ 0 w 67"/>
                <a:gd name="T5" fmla="*/ 34 h 67"/>
                <a:gd name="T6" fmla="*/ 34 w 67"/>
                <a:gd name="T7" fmla="*/ 0 h 67"/>
                <a:gd name="T8" fmla="*/ 67 w 67"/>
                <a:gd name="T9" fmla="*/ 3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67" y="33"/>
                  </a:moveTo>
                  <a:cubicBezTo>
                    <a:pt x="67" y="52"/>
                    <a:pt x="52" y="67"/>
                    <a:pt x="34" y="67"/>
                  </a:cubicBezTo>
                  <a:cubicBezTo>
                    <a:pt x="16" y="67"/>
                    <a:pt x="1" y="52"/>
                    <a:pt x="0" y="34"/>
                  </a:cubicBezTo>
                  <a:cubicBezTo>
                    <a:pt x="0" y="15"/>
                    <a:pt x="16" y="0"/>
                    <a:pt x="34" y="0"/>
                  </a:cubicBezTo>
                  <a:cubicBezTo>
                    <a:pt x="52" y="0"/>
                    <a:pt x="67" y="15"/>
                    <a:pt x="6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9053155" y="3168651"/>
            <a:ext cx="1241425" cy="1092200"/>
            <a:chOff x="9485313" y="3168651"/>
            <a:chExt cx="1241425" cy="1092200"/>
          </a:xfrm>
          <a:solidFill>
            <a:schemeClr val="accent3"/>
          </a:solidFill>
        </p:grpSpPr>
        <p:sp>
          <p:nvSpPr>
            <p:cNvPr id="45" name="Freeform 12"/>
            <p:cNvSpPr>
              <a:spLocks noEditPoints="1"/>
            </p:cNvSpPr>
            <p:nvPr/>
          </p:nvSpPr>
          <p:spPr bwMode="auto">
            <a:xfrm>
              <a:off x="9485313" y="3168651"/>
              <a:ext cx="584200" cy="1092200"/>
            </a:xfrm>
            <a:custGeom>
              <a:avLst/>
              <a:gdLst>
                <a:gd name="T0" fmla="*/ 97 w 311"/>
                <a:gd name="T1" fmla="*/ 576 h 583"/>
                <a:gd name="T2" fmla="*/ 51 w 311"/>
                <a:gd name="T3" fmla="*/ 486 h 583"/>
                <a:gd name="T4" fmla="*/ 39 w 311"/>
                <a:gd name="T5" fmla="*/ 583 h 583"/>
                <a:gd name="T6" fmla="*/ 0 w 311"/>
                <a:gd name="T7" fmla="*/ 15 h 583"/>
                <a:gd name="T8" fmla="*/ 311 w 311"/>
                <a:gd name="T9" fmla="*/ 14 h 583"/>
                <a:gd name="T10" fmla="*/ 214 w 311"/>
                <a:gd name="T11" fmla="*/ 301 h 583"/>
                <a:gd name="T12" fmla="*/ 266 w 311"/>
                <a:gd name="T13" fmla="*/ 330 h 583"/>
                <a:gd name="T14" fmla="*/ 265 w 311"/>
                <a:gd name="T15" fmla="*/ 272 h 583"/>
                <a:gd name="T16" fmla="*/ 214 w 311"/>
                <a:gd name="T17" fmla="*/ 301 h 583"/>
                <a:gd name="T18" fmla="*/ 134 w 311"/>
                <a:gd name="T19" fmla="*/ 117 h 583"/>
                <a:gd name="T20" fmla="*/ 185 w 311"/>
                <a:gd name="T21" fmla="*/ 66 h 583"/>
                <a:gd name="T22" fmla="*/ 127 w 311"/>
                <a:gd name="T23" fmla="*/ 66 h 583"/>
                <a:gd name="T24" fmla="*/ 97 w 311"/>
                <a:gd name="T25" fmla="*/ 172 h 583"/>
                <a:gd name="T26" fmla="*/ 39 w 311"/>
                <a:gd name="T27" fmla="*/ 172 h 583"/>
                <a:gd name="T28" fmla="*/ 91 w 311"/>
                <a:gd name="T29" fmla="*/ 223 h 583"/>
                <a:gd name="T30" fmla="*/ 243 w 311"/>
                <a:gd name="T31" fmla="*/ 223 h 583"/>
                <a:gd name="T32" fmla="*/ 272 w 311"/>
                <a:gd name="T33" fmla="*/ 172 h 583"/>
                <a:gd name="T34" fmla="*/ 214 w 311"/>
                <a:gd name="T35" fmla="*/ 171 h 583"/>
                <a:gd name="T36" fmla="*/ 243 w 311"/>
                <a:gd name="T37" fmla="*/ 223 h 583"/>
                <a:gd name="T38" fmla="*/ 39 w 311"/>
                <a:gd name="T39" fmla="*/ 387 h 583"/>
                <a:gd name="T40" fmla="*/ 90 w 311"/>
                <a:gd name="T41" fmla="*/ 438 h 583"/>
                <a:gd name="T42" fmla="*/ 90 w 311"/>
                <a:gd name="T43" fmla="*/ 379 h 583"/>
                <a:gd name="T44" fmla="*/ 221 w 311"/>
                <a:gd name="T45" fmla="*/ 379 h 583"/>
                <a:gd name="T46" fmla="*/ 221 w 311"/>
                <a:gd name="T47" fmla="*/ 437 h 583"/>
                <a:gd name="T48" fmla="*/ 272 w 311"/>
                <a:gd name="T49" fmla="*/ 386 h 583"/>
                <a:gd name="T50" fmla="*/ 97 w 311"/>
                <a:gd name="T51" fmla="*/ 88 h 583"/>
                <a:gd name="T52" fmla="*/ 47 w 311"/>
                <a:gd name="T53" fmla="*/ 58 h 583"/>
                <a:gd name="T54" fmla="*/ 46 w 311"/>
                <a:gd name="T55" fmla="*/ 117 h 583"/>
                <a:gd name="T56" fmla="*/ 97 w 311"/>
                <a:gd name="T57" fmla="*/ 88 h 583"/>
                <a:gd name="T58" fmla="*/ 179 w 311"/>
                <a:gd name="T59" fmla="*/ 165 h 583"/>
                <a:gd name="T60" fmla="*/ 127 w 311"/>
                <a:gd name="T61" fmla="*/ 217 h 583"/>
                <a:gd name="T62" fmla="*/ 185 w 311"/>
                <a:gd name="T63" fmla="*/ 217 h 583"/>
                <a:gd name="T64" fmla="*/ 47 w 311"/>
                <a:gd name="T65" fmla="*/ 272 h 583"/>
                <a:gd name="T66" fmla="*/ 46 w 311"/>
                <a:gd name="T67" fmla="*/ 330 h 583"/>
                <a:gd name="T68" fmla="*/ 97 w 311"/>
                <a:gd name="T69" fmla="*/ 279 h 583"/>
                <a:gd name="T70" fmla="*/ 214 w 311"/>
                <a:gd name="T71" fmla="*/ 87 h 583"/>
                <a:gd name="T72" fmla="*/ 266 w 311"/>
                <a:gd name="T73" fmla="*/ 117 h 583"/>
                <a:gd name="T74" fmla="*/ 265 w 311"/>
                <a:gd name="T75" fmla="*/ 58 h 583"/>
                <a:gd name="T76" fmla="*/ 214 w 311"/>
                <a:gd name="T77" fmla="*/ 87 h 583"/>
                <a:gd name="T78" fmla="*/ 178 w 311"/>
                <a:gd name="T79" fmla="*/ 272 h 583"/>
                <a:gd name="T80" fmla="*/ 127 w 311"/>
                <a:gd name="T81" fmla="*/ 323 h 583"/>
                <a:gd name="T82" fmla="*/ 185 w 311"/>
                <a:gd name="T83" fmla="*/ 323 h 583"/>
                <a:gd name="T84" fmla="*/ 185 w 311"/>
                <a:gd name="T85" fmla="*/ 386 h 583"/>
                <a:gd name="T86" fmla="*/ 127 w 311"/>
                <a:gd name="T87" fmla="*/ 386 h 583"/>
                <a:gd name="T88" fmla="*/ 178 w 311"/>
                <a:gd name="T89" fmla="*/ 437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1" h="583">
                  <a:moveTo>
                    <a:pt x="311" y="583"/>
                  </a:moveTo>
                  <a:cubicBezTo>
                    <a:pt x="240" y="583"/>
                    <a:pt x="169" y="583"/>
                    <a:pt x="98" y="583"/>
                  </a:cubicBezTo>
                  <a:cubicBezTo>
                    <a:pt x="97" y="581"/>
                    <a:pt x="97" y="578"/>
                    <a:pt x="97" y="576"/>
                  </a:cubicBezTo>
                  <a:cubicBezTo>
                    <a:pt x="97" y="551"/>
                    <a:pt x="97" y="525"/>
                    <a:pt x="97" y="499"/>
                  </a:cubicBezTo>
                  <a:cubicBezTo>
                    <a:pt x="97" y="489"/>
                    <a:pt x="94" y="486"/>
                    <a:pt x="84" y="486"/>
                  </a:cubicBezTo>
                  <a:cubicBezTo>
                    <a:pt x="73" y="486"/>
                    <a:pt x="62" y="486"/>
                    <a:pt x="51" y="486"/>
                  </a:cubicBezTo>
                  <a:cubicBezTo>
                    <a:pt x="42" y="486"/>
                    <a:pt x="39" y="490"/>
                    <a:pt x="39" y="499"/>
                  </a:cubicBezTo>
                  <a:cubicBezTo>
                    <a:pt x="39" y="524"/>
                    <a:pt x="39" y="550"/>
                    <a:pt x="39" y="576"/>
                  </a:cubicBezTo>
                  <a:cubicBezTo>
                    <a:pt x="39" y="578"/>
                    <a:pt x="39" y="580"/>
                    <a:pt x="39" y="583"/>
                  </a:cubicBezTo>
                  <a:cubicBezTo>
                    <a:pt x="26" y="583"/>
                    <a:pt x="14" y="583"/>
                    <a:pt x="0" y="583"/>
                  </a:cubicBezTo>
                  <a:cubicBezTo>
                    <a:pt x="0" y="581"/>
                    <a:pt x="0" y="579"/>
                    <a:pt x="0" y="576"/>
                  </a:cubicBezTo>
                  <a:cubicBezTo>
                    <a:pt x="0" y="389"/>
                    <a:pt x="0" y="202"/>
                    <a:pt x="0" y="15"/>
                  </a:cubicBezTo>
                  <a:cubicBezTo>
                    <a:pt x="0" y="3"/>
                    <a:pt x="3" y="0"/>
                    <a:pt x="15" y="0"/>
                  </a:cubicBezTo>
                  <a:cubicBezTo>
                    <a:pt x="109" y="0"/>
                    <a:pt x="203" y="0"/>
                    <a:pt x="297" y="0"/>
                  </a:cubicBezTo>
                  <a:cubicBezTo>
                    <a:pt x="308" y="0"/>
                    <a:pt x="311" y="3"/>
                    <a:pt x="311" y="14"/>
                  </a:cubicBezTo>
                  <a:cubicBezTo>
                    <a:pt x="311" y="202"/>
                    <a:pt x="311" y="389"/>
                    <a:pt x="311" y="576"/>
                  </a:cubicBezTo>
                  <a:cubicBezTo>
                    <a:pt x="311" y="578"/>
                    <a:pt x="311" y="580"/>
                    <a:pt x="311" y="583"/>
                  </a:cubicBezTo>
                  <a:close/>
                  <a:moveTo>
                    <a:pt x="214" y="301"/>
                  </a:moveTo>
                  <a:cubicBezTo>
                    <a:pt x="214" y="309"/>
                    <a:pt x="214" y="316"/>
                    <a:pt x="214" y="324"/>
                  </a:cubicBezTo>
                  <a:cubicBezTo>
                    <a:pt x="214" y="328"/>
                    <a:pt x="216" y="331"/>
                    <a:pt x="221" y="330"/>
                  </a:cubicBezTo>
                  <a:cubicBezTo>
                    <a:pt x="236" y="330"/>
                    <a:pt x="251" y="330"/>
                    <a:pt x="266" y="330"/>
                  </a:cubicBezTo>
                  <a:cubicBezTo>
                    <a:pt x="270" y="330"/>
                    <a:pt x="272" y="328"/>
                    <a:pt x="272" y="324"/>
                  </a:cubicBezTo>
                  <a:cubicBezTo>
                    <a:pt x="272" y="309"/>
                    <a:pt x="272" y="294"/>
                    <a:pt x="272" y="279"/>
                  </a:cubicBezTo>
                  <a:cubicBezTo>
                    <a:pt x="272" y="274"/>
                    <a:pt x="270" y="272"/>
                    <a:pt x="265" y="272"/>
                  </a:cubicBezTo>
                  <a:cubicBezTo>
                    <a:pt x="251" y="272"/>
                    <a:pt x="236" y="272"/>
                    <a:pt x="221" y="272"/>
                  </a:cubicBezTo>
                  <a:cubicBezTo>
                    <a:pt x="216" y="272"/>
                    <a:pt x="214" y="274"/>
                    <a:pt x="214" y="279"/>
                  </a:cubicBezTo>
                  <a:cubicBezTo>
                    <a:pt x="214" y="287"/>
                    <a:pt x="214" y="294"/>
                    <a:pt x="214" y="301"/>
                  </a:cubicBezTo>
                  <a:close/>
                  <a:moveTo>
                    <a:pt x="127" y="88"/>
                  </a:moveTo>
                  <a:cubicBezTo>
                    <a:pt x="127" y="95"/>
                    <a:pt x="127" y="102"/>
                    <a:pt x="127" y="110"/>
                  </a:cubicBezTo>
                  <a:cubicBezTo>
                    <a:pt x="126" y="115"/>
                    <a:pt x="129" y="117"/>
                    <a:pt x="134" y="117"/>
                  </a:cubicBezTo>
                  <a:cubicBezTo>
                    <a:pt x="148" y="117"/>
                    <a:pt x="163" y="117"/>
                    <a:pt x="178" y="117"/>
                  </a:cubicBezTo>
                  <a:cubicBezTo>
                    <a:pt x="183" y="117"/>
                    <a:pt x="185" y="114"/>
                    <a:pt x="185" y="110"/>
                  </a:cubicBezTo>
                  <a:cubicBezTo>
                    <a:pt x="185" y="95"/>
                    <a:pt x="185" y="80"/>
                    <a:pt x="185" y="66"/>
                  </a:cubicBezTo>
                  <a:cubicBezTo>
                    <a:pt x="185" y="61"/>
                    <a:pt x="183" y="58"/>
                    <a:pt x="178" y="58"/>
                  </a:cubicBezTo>
                  <a:cubicBezTo>
                    <a:pt x="163" y="58"/>
                    <a:pt x="148" y="58"/>
                    <a:pt x="134" y="58"/>
                  </a:cubicBezTo>
                  <a:cubicBezTo>
                    <a:pt x="129" y="58"/>
                    <a:pt x="126" y="61"/>
                    <a:pt x="127" y="66"/>
                  </a:cubicBezTo>
                  <a:cubicBezTo>
                    <a:pt x="127" y="73"/>
                    <a:pt x="127" y="80"/>
                    <a:pt x="127" y="88"/>
                  </a:cubicBezTo>
                  <a:close/>
                  <a:moveTo>
                    <a:pt x="97" y="195"/>
                  </a:moveTo>
                  <a:cubicBezTo>
                    <a:pt x="97" y="187"/>
                    <a:pt x="97" y="180"/>
                    <a:pt x="97" y="172"/>
                  </a:cubicBezTo>
                  <a:cubicBezTo>
                    <a:pt x="97" y="167"/>
                    <a:pt x="95" y="165"/>
                    <a:pt x="90" y="165"/>
                  </a:cubicBezTo>
                  <a:cubicBezTo>
                    <a:pt x="76" y="165"/>
                    <a:pt x="61" y="165"/>
                    <a:pt x="46" y="165"/>
                  </a:cubicBezTo>
                  <a:cubicBezTo>
                    <a:pt x="41" y="165"/>
                    <a:pt x="39" y="167"/>
                    <a:pt x="39" y="172"/>
                  </a:cubicBezTo>
                  <a:cubicBezTo>
                    <a:pt x="39" y="187"/>
                    <a:pt x="39" y="202"/>
                    <a:pt x="39" y="217"/>
                  </a:cubicBezTo>
                  <a:cubicBezTo>
                    <a:pt x="39" y="222"/>
                    <a:pt x="41" y="224"/>
                    <a:pt x="46" y="223"/>
                  </a:cubicBezTo>
                  <a:cubicBezTo>
                    <a:pt x="61" y="223"/>
                    <a:pt x="76" y="223"/>
                    <a:pt x="91" y="223"/>
                  </a:cubicBezTo>
                  <a:cubicBezTo>
                    <a:pt x="96" y="224"/>
                    <a:pt x="97" y="221"/>
                    <a:pt x="97" y="217"/>
                  </a:cubicBezTo>
                  <a:cubicBezTo>
                    <a:pt x="97" y="209"/>
                    <a:pt x="97" y="202"/>
                    <a:pt x="97" y="195"/>
                  </a:cubicBezTo>
                  <a:close/>
                  <a:moveTo>
                    <a:pt x="243" y="223"/>
                  </a:moveTo>
                  <a:cubicBezTo>
                    <a:pt x="251" y="223"/>
                    <a:pt x="258" y="223"/>
                    <a:pt x="266" y="223"/>
                  </a:cubicBezTo>
                  <a:cubicBezTo>
                    <a:pt x="270" y="224"/>
                    <a:pt x="272" y="222"/>
                    <a:pt x="272" y="217"/>
                  </a:cubicBezTo>
                  <a:cubicBezTo>
                    <a:pt x="272" y="202"/>
                    <a:pt x="272" y="187"/>
                    <a:pt x="272" y="172"/>
                  </a:cubicBezTo>
                  <a:cubicBezTo>
                    <a:pt x="272" y="167"/>
                    <a:pt x="270" y="165"/>
                    <a:pt x="266" y="165"/>
                  </a:cubicBezTo>
                  <a:cubicBezTo>
                    <a:pt x="251" y="165"/>
                    <a:pt x="236" y="165"/>
                    <a:pt x="221" y="165"/>
                  </a:cubicBezTo>
                  <a:cubicBezTo>
                    <a:pt x="216" y="165"/>
                    <a:pt x="214" y="167"/>
                    <a:pt x="214" y="171"/>
                  </a:cubicBezTo>
                  <a:cubicBezTo>
                    <a:pt x="214" y="187"/>
                    <a:pt x="214" y="202"/>
                    <a:pt x="214" y="217"/>
                  </a:cubicBezTo>
                  <a:cubicBezTo>
                    <a:pt x="214" y="222"/>
                    <a:pt x="216" y="224"/>
                    <a:pt x="220" y="223"/>
                  </a:cubicBezTo>
                  <a:cubicBezTo>
                    <a:pt x="228" y="223"/>
                    <a:pt x="235" y="223"/>
                    <a:pt x="243" y="223"/>
                  </a:cubicBezTo>
                  <a:close/>
                  <a:moveTo>
                    <a:pt x="69" y="379"/>
                  </a:moveTo>
                  <a:cubicBezTo>
                    <a:pt x="61" y="379"/>
                    <a:pt x="54" y="379"/>
                    <a:pt x="47" y="379"/>
                  </a:cubicBezTo>
                  <a:cubicBezTo>
                    <a:pt x="41" y="379"/>
                    <a:pt x="39" y="381"/>
                    <a:pt x="39" y="387"/>
                  </a:cubicBezTo>
                  <a:cubicBezTo>
                    <a:pt x="39" y="401"/>
                    <a:pt x="39" y="416"/>
                    <a:pt x="39" y="430"/>
                  </a:cubicBezTo>
                  <a:cubicBezTo>
                    <a:pt x="39" y="435"/>
                    <a:pt x="41" y="438"/>
                    <a:pt x="46" y="437"/>
                  </a:cubicBezTo>
                  <a:cubicBezTo>
                    <a:pt x="61" y="437"/>
                    <a:pt x="75" y="437"/>
                    <a:pt x="90" y="438"/>
                  </a:cubicBezTo>
                  <a:cubicBezTo>
                    <a:pt x="95" y="438"/>
                    <a:pt x="97" y="435"/>
                    <a:pt x="97" y="430"/>
                  </a:cubicBezTo>
                  <a:cubicBezTo>
                    <a:pt x="97" y="416"/>
                    <a:pt x="97" y="401"/>
                    <a:pt x="97" y="386"/>
                  </a:cubicBezTo>
                  <a:cubicBezTo>
                    <a:pt x="97" y="381"/>
                    <a:pt x="95" y="379"/>
                    <a:pt x="90" y="379"/>
                  </a:cubicBezTo>
                  <a:cubicBezTo>
                    <a:pt x="83" y="379"/>
                    <a:pt x="76" y="379"/>
                    <a:pt x="69" y="379"/>
                  </a:cubicBezTo>
                  <a:close/>
                  <a:moveTo>
                    <a:pt x="243" y="379"/>
                  </a:moveTo>
                  <a:cubicBezTo>
                    <a:pt x="236" y="379"/>
                    <a:pt x="228" y="379"/>
                    <a:pt x="221" y="379"/>
                  </a:cubicBezTo>
                  <a:cubicBezTo>
                    <a:pt x="216" y="379"/>
                    <a:pt x="214" y="381"/>
                    <a:pt x="214" y="386"/>
                  </a:cubicBezTo>
                  <a:cubicBezTo>
                    <a:pt x="214" y="401"/>
                    <a:pt x="214" y="416"/>
                    <a:pt x="214" y="431"/>
                  </a:cubicBezTo>
                  <a:cubicBezTo>
                    <a:pt x="214" y="435"/>
                    <a:pt x="216" y="437"/>
                    <a:pt x="221" y="437"/>
                  </a:cubicBezTo>
                  <a:cubicBezTo>
                    <a:pt x="236" y="437"/>
                    <a:pt x="250" y="437"/>
                    <a:pt x="265" y="437"/>
                  </a:cubicBezTo>
                  <a:cubicBezTo>
                    <a:pt x="270" y="438"/>
                    <a:pt x="272" y="435"/>
                    <a:pt x="272" y="431"/>
                  </a:cubicBezTo>
                  <a:cubicBezTo>
                    <a:pt x="272" y="416"/>
                    <a:pt x="272" y="401"/>
                    <a:pt x="272" y="386"/>
                  </a:cubicBezTo>
                  <a:cubicBezTo>
                    <a:pt x="272" y="381"/>
                    <a:pt x="270" y="379"/>
                    <a:pt x="265" y="379"/>
                  </a:cubicBezTo>
                  <a:cubicBezTo>
                    <a:pt x="258" y="379"/>
                    <a:pt x="251" y="379"/>
                    <a:pt x="243" y="379"/>
                  </a:cubicBezTo>
                  <a:close/>
                  <a:moveTo>
                    <a:pt x="97" y="88"/>
                  </a:moveTo>
                  <a:cubicBezTo>
                    <a:pt x="97" y="81"/>
                    <a:pt x="97" y="73"/>
                    <a:pt x="97" y="66"/>
                  </a:cubicBezTo>
                  <a:cubicBezTo>
                    <a:pt x="98" y="60"/>
                    <a:pt x="95" y="58"/>
                    <a:pt x="90" y="58"/>
                  </a:cubicBezTo>
                  <a:cubicBezTo>
                    <a:pt x="75" y="58"/>
                    <a:pt x="61" y="58"/>
                    <a:pt x="47" y="58"/>
                  </a:cubicBezTo>
                  <a:cubicBezTo>
                    <a:pt x="42" y="58"/>
                    <a:pt x="39" y="60"/>
                    <a:pt x="39" y="65"/>
                  </a:cubicBezTo>
                  <a:cubicBezTo>
                    <a:pt x="39" y="80"/>
                    <a:pt x="39" y="95"/>
                    <a:pt x="39" y="109"/>
                  </a:cubicBezTo>
                  <a:cubicBezTo>
                    <a:pt x="39" y="115"/>
                    <a:pt x="41" y="117"/>
                    <a:pt x="46" y="117"/>
                  </a:cubicBezTo>
                  <a:cubicBezTo>
                    <a:pt x="61" y="117"/>
                    <a:pt x="76" y="117"/>
                    <a:pt x="90" y="117"/>
                  </a:cubicBezTo>
                  <a:cubicBezTo>
                    <a:pt x="96" y="117"/>
                    <a:pt x="98" y="114"/>
                    <a:pt x="97" y="109"/>
                  </a:cubicBezTo>
                  <a:cubicBezTo>
                    <a:pt x="97" y="102"/>
                    <a:pt x="97" y="95"/>
                    <a:pt x="97" y="88"/>
                  </a:cubicBezTo>
                  <a:close/>
                  <a:moveTo>
                    <a:pt x="185" y="194"/>
                  </a:moveTo>
                  <a:cubicBezTo>
                    <a:pt x="185" y="187"/>
                    <a:pt x="185" y="179"/>
                    <a:pt x="185" y="172"/>
                  </a:cubicBezTo>
                  <a:cubicBezTo>
                    <a:pt x="185" y="167"/>
                    <a:pt x="183" y="165"/>
                    <a:pt x="179" y="165"/>
                  </a:cubicBezTo>
                  <a:cubicBezTo>
                    <a:pt x="163" y="165"/>
                    <a:pt x="148" y="165"/>
                    <a:pt x="133" y="165"/>
                  </a:cubicBezTo>
                  <a:cubicBezTo>
                    <a:pt x="129" y="165"/>
                    <a:pt x="127" y="167"/>
                    <a:pt x="127" y="172"/>
                  </a:cubicBezTo>
                  <a:cubicBezTo>
                    <a:pt x="127" y="187"/>
                    <a:pt x="127" y="202"/>
                    <a:pt x="127" y="217"/>
                  </a:cubicBezTo>
                  <a:cubicBezTo>
                    <a:pt x="127" y="221"/>
                    <a:pt x="129" y="224"/>
                    <a:pt x="133" y="223"/>
                  </a:cubicBezTo>
                  <a:cubicBezTo>
                    <a:pt x="148" y="223"/>
                    <a:pt x="163" y="223"/>
                    <a:pt x="178" y="223"/>
                  </a:cubicBezTo>
                  <a:cubicBezTo>
                    <a:pt x="183" y="224"/>
                    <a:pt x="185" y="221"/>
                    <a:pt x="185" y="217"/>
                  </a:cubicBezTo>
                  <a:cubicBezTo>
                    <a:pt x="185" y="209"/>
                    <a:pt x="185" y="202"/>
                    <a:pt x="185" y="194"/>
                  </a:cubicBezTo>
                  <a:close/>
                  <a:moveTo>
                    <a:pt x="69" y="272"/>
                  </a:moveTo>
                  <a:cubicBezTo>
                    <a:pt x="61" y="272"/>
                    <a:pt x="54" y="272"/>
                    <a:pt x="47" y="272"/>
                  </a:cubicBezTo>
                  <a:cubicBezTo>
                    <a:pt x="41" y="272"/>
                    <a:pt x="39" y="274"/>
                    <a:pt x="39" y="280"/>
                  </a:cubicBezTo>
                  <a:cubicBezTo>
                    <a:pt x="39" y="294"/>
                    <a:pt x="39" y="309"/>
                    <a:pt x="39" y="323"/>
                  </a:cubicBezTo>
                  <a:cubicBezTo>
                    <a:pt x="39" y="328"/>
                    <a:pt x="41" y="331"/>
                    <a:pt x="46" y="330"/>
                  </a:cubicBezTo>
                  <a:cubicBezTo>
                    <a:pt x="61" y="330"/>
                    <a:pt x="75" y="330"/>
                    <a:pt x="90" y="331"/>
                  </a:cubicBezTo>
                  <a:cubicBezTo>
                    <a:pt x="95" y="331"/>
                    <a:pt x="97" y="328"/>
                    <a:pt x="97" y="323"/>
                  </a:cubicBezTo>
                  <a:cubicBezTo>
                    <a:pt x="97" y="309"/>
                    <a:pt x="97" y="294"/>
                    <a:pt x="97" y="279"/>
                  </a:cubicBezTo>
                  <a:cubicBezTo>
                    <a:pt x="97" y="274"/>
                    <a:pt x="95" y="272"/>
                    <a:pt x="90" y="272"/>
                  </a:cubicBezTo>
                  <a:cubicBezTo>
                    <a:pt x="83" y="272"/>
                    <a:pt x="76" y="272"/>
                    <a:pt x="69" y="272"/>
                  </a:cubicBezTo>
                  <a:close/>
                  <a:moveTo>
                    <a:pt x="214" y="87"/>
                  </a:moveTo>
                  <a:cubicBezTo>
                    <a:pt x="214" y="95"/>
                    <a:pt x="214" y="102"/>
                    <a:pt x="214" y="110"/>
                  </a:cubicBezTo>
                  <a:cubicBezTo>
                    <a:pt x="214" y="115"/>
                    <a:pt x="216" y="117"/>
                    <a:pt x="221" y="117"/>
                  </a:cubicBezTo>
                  <a:cubicBezTo>
                    <a:pt x="236" y="117"/>
                    <a:pt x="251" y="117"/>
                    <a:pt x="266" y="117"/>
                  </a:cubicBezTo>
                  <a:cubicBezTo>
                    <a:pt x="270" y="117"/>
                    <a:pt x="272" y="114"/>
                    <a:pt x="272" y="110"/>
                  </a:cubicBezTo>
                  <a:cubicBezTo>
                    <a:pt x="272" y="95"/>
                    <a:pt x="272" y="80"/>
                    <a:pt x="272" y="65"/>
                  </a:cubicBezTo>
                  <a:cubicBezTo>
                    <a:pt x="272" y="61"/>
                    <a:pt x="270" y="58"/>
                    <a:pt x="265" y="58"/>
                  </a:cubicBezTo>
                  <a:cubicBezTo>
                    <a:pt x="251" y="58"/>
                    <a:pt x="236" y="58"/>
                    <a:pt x="221" y="58"/>
                  </a:cubicBezTo>
                  <a:cubicBezTo>
                    <a:pt x="216" y="58"/>
                    <a:pt x="214" y="61"/>
                    <a:pt x="214" y="65"/>
                  </a:cubicBezTo>
                  <a:cubicBezTo>
                    <a:pt x="214" y="73"/>
                    <a:pt x="214" y="80"/>
                    <a:pt x="214" y="87"/>
                  </a:cubicBezTo>
                  <a:close/>
                  <a:moveTo>
                    <a:pt x="185" y="302"/>
                  </a:moveTo>
                  <a:cubicBezTo>
                    <a:pt x="185" y="294"/>
                    <a:pt x="185" y="286"/>
                    <a:pt x="185" y="279"/>
                  </a:cubicBezTo>
                  <a:cubicBezTo>
                    <a:pt x="185" y="274"/>
                    <a:pt x="183" y="272"/>
                    <a:pt x="178" y="272"/>
                  </a:cubicBezTo>
                  <a:cubicBezTo>
                    <a:pt x="163" y="272"/>
                    <a:pt x="148" y="272"/>
                    <a:pt x="133" y="272"/>
                  </a:cubicBezTo>
                  <a:cubicBezTo>
                    <a:pt x="129" y="272"/>
                    <a:pt x="127" y="274"/>
                    <a:pt x="127" y="279"/>
                  </a:cubicBezTo>
                  <a:cubicBezTo>
                    <a:pt x="127" y="294"/>
                    <a:pt x="127" y="309"/>
                    <a:pt x="127" y="323"/>
                  </a:cubicBezTo>
                  <a:cubicBezTo>
                    <a:pt x="127" y="328"/>
                    <a:pt x="129" y="331"/>
                    <a:pt x="133" y="330"/>
                  </a:cubicBezTo>
                  <a:cubicBezTo>
                    <a:pt x="148" y="330"/>
                    <a:pt x="163" y="330"/>
                    <a:pt x="178" y="330"/>
                  </a:cubicBezTo>
                  <a:cubicBezTo>
                    <a:pt x="183" y="331"/>
                    <a:pt x="185" y="328"/>
                    <a:pt x="185" y="323"/>
                  </a:cubicBezTo>
                  <a:cubicBezTo>
                    <a:pt x="185" y="316"/>
                    <a:pt x="185" y="309"/>
                    <a:pt x="185" y="302"/>
                  </a:cubicBezTo>
                  <a:close/>
                  <a:moveTo>
                    <a:pt x="185" y="408"/>
                  </a:moveTo>
                  <a:cubicBezTo>
                    <a:pt x="185" y="401"/>
                    <a:pt x="185" y="393"/>
                    <a:pt x="185" y="386"/>
                  </a:cubicBezTo>
                  <a:cubicBezTo>
                    <a:pt x="185" y="381"/>
                    <a:pt x="183" y="379"/>
                    <a:pt x="178" y="379"/>
                  </a:cubicBezTo>
                  <a:cubicBezTo>
                    <a:pt x="163" y="379"/>
                    <a:pt x="148" y="379"/>
                    <a:pt x="133" y="379"/>
                  </a:cubicBezTo>
                  <a:cubicBezTo>
                    <a:pt x="129" y="379"/>
                    <a:pt x="127" y="381"/>
                    <a:pt x="127" y="386"/>
                  </a:cubicBezTo>
                  <a:cubicBezTo>
                    <a:pt x="127" y="401"/>
                    <a:pt x="127" y="416"/>
                    <a:pt x="127" y="431"/>
                  </a:cubicBezTo>
                  <a:cubicBezTo>
                    <a:pt x="127" y="436"/>
                    <a:pt x="129" y="437"/>
                    <a:pt x="133" y="437"/>
                  </a:cubicBezTo>
                  <a:cubicBezTo>
                    <a:pt x="148" y="437"/>
                    <a:pt x="163" y="437"/>
                    <a:pt x="178" y="437"/>
                  </a:cubicBezTo>
                  <a:cubicBezTo>
                    <a:pt x="183" y="438"/>
                    <a:pt x="185" y="435"/>
                    <a:pt x="185" y="430"/>
                  </a:cubicBezTo>
                  <a:cubicBezTo>
                    <a:pt x="185" y="423"/>
                    <a:pt x="185" y="415"/>
                    <a:pt x="185" y="4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/>
            <p:cNvSpPr>
              <a:spLocks noEditPoints="1"/>
            </p:cNvSpPr>
            <p:nvPr/>
          </p:nvSpPr>
          <p:spPr bwMode="auto">
            <a:xfrm>
              <a:off x="10142538" y="3535363"/>
              <a:ext cx="584200" cy="725488"/>
            </a:xfrm>
            <a:custGeom>
              <a:avLst/>
              <a:gdLst>
                <a:gd name="T0" fmla="*/ 17 w 311"/>
                <a:gd name="T1" fmla="*/ 3 h 387"/>
                <a:gd name="T2" fmla="*/ 0 w 311"/>
                <a:gd name="T3" fmla="*/ 380 h 387"/>
                <a:gd name="T4" fmla="*/ 39 w 311"/>
                <a:gd name="T5" fmla="*/ 387 h 387"/>
                <a:gd name="T6" fmla="*/ 39 w 311"/>
                <a:gd name="T7" fmla="*/ 314 h 387"/>
                <a:gd name="T8" fmla="*/ 84 w 311"/>
                <a:gd name="T9" fmla="*/ 300 h 387"/>
                <a:gd name="T10" fmla="*/ 97 w 311"/>
                <a:gd name="T11" fmla="*/ 380 h 387"/>
                <a:gd name="T12" fmla="*/ 311 w 311"/>
                <a:gd name="T13" fmla="*/ 387 h 387"/>
                <a:gd name="T14" fmla="*/ 300 w 311"/>
                <a:gd name="T15" fmla="*/ 83 h 387"/>
                <a:gd name="T16" fmla="*/ 91 w 311"/>
                <a:gd name="T17" fmla="*/ 261 h 387"/>
                <a:gd name="T18" fmla="*/ 39 w 311"/>
                <a:gd name="T19" fmla="*/ 254 h 387"/>
                <a:gd name="T20" fmla="*/ 46 w 311"/>
                <a:gd name="T21" fmla="*/ 203 h 387"/>
                <a:gd name="T22" fmla="*/ 90 w 311"/>
                <a:gd name="T23" fmla="*/ 203 h 387"/>
                <a:gd name="T24" fmla="*/ 97 w 311"/>
                <a:gd name="T25" fmla="*/ 255 h 387"/>
                <a:gd name="T26" fmla="*/ 97 w 311"/>
                <a:gd name="T27" fmla="*/ 147 h 387"/>
                <a:gd name="T28" fmla="*/ 45 w 311"/>
                <a:gd name="T29" fmla="*/ 154 h 387"/>
                <a:gd name="T30" fmla="*/ 39 w 311"/>
                <a:gd name="T31" fmla="*/ 103 h 387"/>
                <a:gd name="T32" fmla="*/ 90 w 311"/>
                <a:gd name="T33" fmla="*/ 96 h 387"/>
                <a:gd name="T34" fmla="*/ 97 w 311"/>
                <a:gd name="T35" fmla="*/ 125 h 387"/>
                <a:gd name="T36" fmla="*/ 185 w 311"/>
                <a:gd name="T37" fmla="*/ 254 h 387"/>
                <a:gd name="T38" fmla="*/ 133 w 311"/>
                <a:gd name="T39" fmla="*/ 261 h 387"/>
                <a:gd name="T40" fmla="*/ 126 w 311"/>
                <a:gd name="T41" fmla="*/ 210 h 387"/>
                <a:gd name="T42" fmla="*/ 178 w 311"/>
                <a:gd name="T43" fmla="*/ 203 h 387"/>
                <a:gd name="T44" fmla="*/ 185 w 311"/>
                <a:gd name="T45" fmla="*/ 232 h 387"/>
                <a:gd name="T46" fmla="*/ 185 w 311"/>
                <a:gd name="T47" fmla="*/ 147 h 387"/>
                <a:gd name="T48" fmla="*/ 133 w 311"/>
                <a:gd name="T49" fmla="*/ 154 h 387"/>
                <a:gd name="T50" fmla="*/ 126 w 311"/>
                <a:gd name="T51" fmla="*/ 103 h 387"/>
                <a:gd name="T52" fmla="*/ 177 w 311"/>
                <a:gd name="T53" fmla="*/ 96 h 387"/>
                <a:gd name="T54" fmla="*/ 185 w 311"/>
                <a:gd name="T55" fmla="*/ 125 h 387"/>
                <a:gd name="T56" fmla="*/ 243 w 311"/>
                <a:gd name="T57" fmla="*/ 96 h 387"/>
                <a:gd name="T58" fmla="*/ 272 w 311"/>
                <a:gd name="T59" fmla="*/ 103 h 387"/>
                <a:gd name="T60" fmla="*/ 266 w 311"/>
                <a:gd name="T61" fmla="*/ 154 h 387"/>
                <a:gd name="T62" fmla="*/ 214 w 311"/>
                <a:gd name="T63" fmla="*/ 147 h 387"/>
                <a:gd name="T64" fmla="*/ 221 w 311"/>
                <a:gd name="T65" fmla="*/ 96 h 387"/>
                <a:gd name="T66" fmla="*/ 265 w 311"/>
                <a:gd name="T67" fmla="*/ 261 h 387"/>
                <a:gd name="T68" fmla="*/ 214 w 311"/>
                <a:gd name="T69" fmla="*/ 254 h 387"/>
                <a:gd name="T70" fmla="*/ 214 w 311"/>
                <a:gd name="T71" fmla="*/ 210 h 387"/>
                <a:gd name="T72" fmla="*/ 265 w 311"/>
                <a:gd name="T73" fmla="*/ 203 h 387"/>
                <a:gd name="T74" fmla="*/ 272 w 311"/>
                <a:gd name="T75" fmla="*/ 254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1" h="387">
                  <a:moveTo>
                    <a:pt x="300" y="83"/>
                  </a:moveTo>
                  <a:cubicBezTo>
                    <a:pt x="206" y="56"/>
                    <a:pt x="111" y="30"/>
                    <a:pt x="17" y="3"/>
                  </a:cubicBezTo>
                  <a:cubicBezTo>
                    <a:pt x="5" y="0"/>
                    <a:pt x="0" y="3"/>
                    <a:pt x="0" y="16"/>
                  </a:cubicBezTo>
                  <a:cubicBezTo>
                    <a:pt x="0" y="138"/>
                    <a:pt x="0" y="259"/>
                    <a:pt x="0" y="380"/>
                  </a:cubicBezTo>
                  <a:cubicBezTo>
                    <a:pt x="0" y="383"/>
                    <a:pt x="0" y="385"/>
                    <a:pt x="0" y="387"/>
                  </a:cubicBezTo>
                  <a:cubicBezTo>
                    <a:pt x="14" y="387"/>
                    <a:pt x="26" y="387"/>
                    <a:pt x="39" y="387"/>
                  </a:cubicBezTo>
                  <a:cubicBezTo>
                    <a:pt x="39" y="384"/>
                    <a:pt x="39" y="382"/>
                    <a:pt x="39" y="380"/>
                  </a:cubicBezTo>
                  <a:cubicBezTo>
                    <a:pt x="39" y="358"/>
                    <a:pt x="39" y="336"/>
                    <a:pt x="39" y="314"/>
                  </a:cubicBezTo>
                  <a:cubicBezTo>
                    <a:pt x="39" y="303"/>
                    <a:pt x="42" y="300"/>
                    <a:pt x="53" y="300"/>
                  </a:cubicBezTo>
                  <a:cubicBezTo>
                    <a:pt x="63" y="300"/>
                    <a:pt x="73" y="300"/>
                    <a:pt x="84" y="300"/>
                  </a:cubicBezTo>
                  <a:cubicBezTo>
                    <a:pt x="94" y="300"/>
                    <a:pt x="97" y="303"/>
                    <a:pt x="97" y="313"/>
                  </a:cubicBezTo>
                  <a:cubicBezTo>
                    <a:pt x="97" y="335"/>
                    <a:pt x="97" y="358"/>
                    <a:pt x="97" y="380"/>
                  </a:cubicBezTo>
                  <a:cubicBezTo>
                    <a:pt x="97" y="382"/>
                    <a:pt x="97" y="385"/>
                    <a:pt x="98" y="387"/>
                  </a:cubicBezTo>
                  <a:cubicBezTo>
                    <a:pt x="169" y="387"/>
                    <a:pt x="240" y="387"/>
                    <a:pt x="311" y="387"/>
                  </a:cubicBezTo>
                  <a:cubicBezTo>
                    <a:pt x="311" y="288"/>
                    <a:pt x="311" y="189"/>
                    <a:pt x="311" y="90"/>
                  </a:cubicBezTo>
                  <a:cubicBezTo>
                    <a:pt x="307" y="88"/>
                    <a:pt x="304" y="84"/>
                    <a:pt x="300" y="83"/>
                  </a:cubicBezTo>
                  <a:close/>
                  <a:moveTo>
                    <a:pt x="97" y="255"/>
                  </a:moveTo>
                  <a:cubicBezTo>
                    <a:pt x="97" y="259"/>
                    <a:pt x="95" y="261"/>
                    <a:pt x="91" y="261"/>
                  </a:cubicBezTo>
                  <a:cubicBezTo>
                    <a:pt x="76" y="261"/>
                    <a:pt x="61" y="261"/>
                    <a:pt x="46" y="261"/>
                  </a:cubicBezTo>
                  <a:cubicBezTo>
                    <a:pt x="41" y="261"/>
                    <a:pt x="39" y="259"/>
                    <a:pt x="39" y="254"/>
                  </a:cubicBezTo>
                  <a:cubicBezTo>
                    <a:pt x="39" y="239"/>
                    <a:pt x="39" y="224"/>
                    <a:pt x="39" y="209"/>
                  </a:cubicBezTo>
                  <a:cubicBezTo>
                    <a:pt x="39" y="204"/>
                    <a:pt x="41" y="203"/>
                    <a:pt x="46" y="203"/>
                  </a:cubicBezTo>
                  <a:cubicBezTo>
                    <a:pt x="53" y="203"/>
                    <a:pt x="61" y="203"/>
                    <a:pt x="68" y="203"/>
                  </a:cubicBezTo>
                  <a:cubicBezTo>
                    <a:pt x="76" y="203"/>
                    <a:pt x="83" y="203"/>
                    <a:pt x="90" y="203"/>
                  </a:cubicBezTo>
                  <a:cubicBezTo>
                    <a:pt x="95" y="203"/>
                    <a:pt x="97" y="204"/>
                    <a:pt x="97" y="209"/>
                  </a:cubicBezTo>
                  <a:cubicBezTo>
                    <a:pt x="97" y="224"/>
                    <a:pt x="97" y="239"/>
                    <a:pt x="97" y="255"/>
                  </a:cubicBezTo>
                  <a:close/>
                  <a:moveTo>
                    <a:pt x="97" y="125"/>
                  </a:moveTo>
                  <a:cubicBezTo>
                    <a:pt x="97" y="132"/>
                    <a:pt x="97" y="140"/>
                    <a:pt x="97" y="147"/>
                  </a:cubicBezTo>
                  <a:cubicBezTo>
                    <a:pt x="97" y="152"/>
                    <a:pt x="95" y="154"/>
                    <a:pt x="91" y="154"/>
                  </a:cubicBezTo>
                  <a:cubicBezTo>
                    <a:pt x="76" y="154"/>
                    <a:pt x="61" y="154"/>
                    <a:pt x="45" y="154"/>
                  </a:cubicBezTo>
                  <a:cubicBezTo>
                    <a:pt x="41" y="154"/>
                    <a:pt x="39" y="152"/>
                    <a:pt x="39" y="147"/>
                  </a:cubicBezTo>
                  <a:cubicBezTo>
                    <a:pt x="39" y="132"/>
                    <a:pt x="39" y="117"/>
                    <a:pt x="39" y="103"/>
                  </a:cubicBezTo>
                  <a:cubicBezTo>
                    <a:pt x="39" y="98"/>
                    <a:pt x="41" y="96"/>
                    <a:pt x="46" y="96"/>
                  </a:cubicBezTo>
                  <a:cubicBezTo>
                    <a:pt x="61" y="96"/>
                    <a:pt x="76" y="96"/>
                    <a:pt x="90" y="96"/>
                  </a:cubicBezTo>
                  <a:cubicBezTo>
                    <a:pt x="95" y="96"/>
                    <a:pt x="97" y="98"/>
                    <a:pt x="97" y="103"/>
                  </a:cubicBezTo>
                  <a:cubicBezTo>
                    <a:pt x="97" y="110"/>
                    <a:pt x="97" y="117"/>
                    <a:pt x="97" y="125"/>
                  </a:cubicBezTo>
                  <a:close/>
                  <a:moveTo>
                    <a:pt x="185" y="232"/>
                  </a:moveTo>
                  <a:cubicBezTo>
                    <a:pt x="185" y="240"/>
                    <a:pt x="185" y="247"/>
                    <a:pt x="185" y="254"/>
                  </a:cubicBezTo>
                  <a:cubicBezTo>
                    <a:pt x="185" y="259"/>
                    <a:pt x="183" y="261"/>
                    <a:pt x="178" y="261"/>
                  </a:cubicBezTo>
                  <a:cubicBezTo>
                    <a:pt x="163" y="261"/>
                    <a:pt x="148" y="261"/>
                    <a:pt x="133" y="261"/>
                  </a:cubicBezTo>
                  <a:cubicBezTo>
                    <a:pt x="128" y="261"/>
                    <a:pt x="126" y="259"/>
                    <a:pt x="126" y="254"/>
                  </a:cubicBezTo>
                  <a:cubicBezTo>
                    <a:pt x="127" y="239"/>
                    <a:pt x="127" y="224"/>
                    <a:pt x="126" y="210"/>
                  </a:cubicBezTo>
                  <a:cubicBezTo>
                    <a:pt x="126" y="205"/>
                    <a:pt x="128" y="203"/>
                    <a:pt x="133" y="203"/>
                  </a:cubicBezTo>
                  <a:cubicBezTo>
                    <a:pt x="148" y="203"/>
                    <a:pt x="163" y="203"/>
                    <a:pt x="178" y="203"/>
                  </a:cubicBezTo>
                  <a:cubicBezTo>
                    <a:pt x="183" y="203"/>
                    <a:pt x="185" y="205"/>
                    <a:pt x="185" y="210"/>
                  </a:cubicBezTo>
                  <a:cubicBezTo>
                    <a:pt x="185" y="217"/>
                    <a:pt x="185" y="225"/>
                    <a:pt x="185" y="232"/>
                  </a:cubicBezTo>
                  <a:close/>
                  <a:moveTo>
                    <a:pt x="185" y="125"/>
                  </a:moveTo>
                  <a:cubicBezTo>
                    <a:pt x="185" y="132"/>
                    <a:pt x="185" y="140"/>
                    <a:pt x="185" y="147"/>
                  </a:cubicBezTo>
                  <a:cubicBezTo>
                    <a:pt x="185" y="152"/>
                    <a:pt x="183" y="154"/>
                    <a:pt x="178" y="154"/>
                  </a:cubicBezTo>
                  <a:cubicBezTo>
                    <a:pt x="163" y="154"/>
                    <a:pt x="148" y="154"/>
                    <a:pt x="133" y="154"/>
                  </a:cubicBezTo>
                  <a:cubicBezTo>
                    <a:pt x="128" y="154"/>
                    <a:pt x="126" y="152"/>
                    <a:pt x="126" y="147"/>
                  </a:cubicBezTo>
                  <a:cubicBezTo>
                    <a:pt x="127" y="132"/>
                    <a:pt x="127" y="118"/>
                    <a:pt x="126" y="103"/>
                  </a:cubicBezTo>
                  <a:cubicBezTo>
                    <a:pt x="126" y="98"/>
                    <a:pt x="128" y="96"/>
                    <a:pt x="134" y="96"/>
                  </a:cubicBezTo>
                  <a:cubicBezTo>
                    <a:pt x="148" y="96"/>
                    <a:pt x="163" y="96"/>
                    <a:pt x="177" y="96"/>
                  </a:cubicBezTo>
                  <a:cubicBezTo>
                    <a:pt x="183" y="96"/>
                    <a:pt x="185" y="98"/>
                    <a:pt x="185" y="103"/>
                  </a:cubicBezTo>
                  <a:cubicBezTo>
                    <a:pt x="185" y="110"/>
                    <a:pt x="185" y="118"/>
                    <a:pt x="185" y="125"/>
                  </a:cubicBezTo>
                  <a:close/>
                  <a:moveTo>
                    <a:pt x="221" y="96"/>
                  </a:moveTo>
                  <a:cubicBezTo>
                    <a:pt x="229" y="96"/>
                    <a:pt x="236" y="96"/>
                    <a:pt x="243" y="96"/>
                  </a:cubicBezTo>
                  <a:cubicBezTo>
                    <a:pt x="251" y="96"/>
                    <a:pt x="258" y="96"/>
                    <a:pt x="265" y="96"/>
                  </a:cubicBezTo>
                  <a:cubicBezTo>
                    <a:pt x="270" y="96"/>
                    <a:pt x="272" y="98"/>
                    <a:pt x="272" y="103"/>
                  </a:cubicBezTo>
                  <a:cubicBezTo>
                    <a:pt x="272" y="118"/>
                    <a:pt x="272" y="132"/>
                    <a:pt x="272" y="147"/>
                  </a:cubicBezTo>
                  <a:cubicBezTo>
                    <a:pt x="272" y="152"/>
                    <a:pt x="270" y="154"/>
                    <a:pt x="266" y="154"/>
                  </a:cubicBezTo>
                  <a:cubicBezTo>
                    <a:pt x="251" y="154"/>
                    <a:pt x="236" y="154"/>
                    <a:pt x="221" y="154"/>
                  </a:cubicBezTo>
                  <a:cubicBezTo>
                    <a:pt x="216" y="154"/>
                    <a:pt x="214" y="152"/>
                    <a:pt x="214" y="147"/>
                  </a:cubicBezTo>
                  <a:cubicBezTo>
                    <a:pt x="214" y="132"/>
                    <a:pt x="214" y="118"/>
                    <a:pt x="214" y="103"/>
                  </a:cubicBezTo>
                  <a:cubicBezTo>
                    <a:pt x="214" y="97"/>
                    <a:pt x="216" y="95"/>
                    <a:pt x="221" y="96"/>
                  </a:cubicBezTo>
                  <a:close/>
                  <a:moveTo>
                    <a:pt x="272" y="254"/>
                  </a:moveTo>
                  <a:cubicBezTo>
                    <a:pt x="272" y="259"/>
                    <a:pt x="270" y="261"/>
                    <a:pt x="265" y="261"/>
                  </a:cubicBezTo>
                  <a:cubicBezTo>
                    <a:pt x="250" y="261"/>
                    <a:pt x="236" y="261"/>
                    <a:pt x="221" y="261"/>
                  </a:cubicBezTo>
                  <a:cubicBezTo>
                    <a:pt x="216" y="261"/>
                    <a:pt x="214" y="259"/>
                    <a:pt x="214" y="254"/>
                  </a:cubicBezTo>
                  <a:cubicBezTo>
                    <a:pt x="214" y="246"/>
                    <a:pt x="214" y="239"/>
                    <a:pt x="214" y="232"/>
                  </a:cubicBezTo>
                  <a:cubicBezTo>
                    <a:pt x="214" y="224"/>
                    <a:pt x="214" y="217"/>
                    <a:pt x="214" y="210"/>
                  </a:cubicBezTo>
                  <a:cubicBezTo>
                    <a:pt x="214" y="205"/>
                    <a:pt x="216" y="203"/>
                    <a:pt x="221" y="203"/>
                  </a:cubicBezTo>
                  <a:cubicBezTo>
                    <a:pt x="236" y="203"/>
                    <a:pt x="250" y="203"/>
                    <a:pt x="265" y="203"/>
                  </a:cubicBezTo>
                  <a:cubicBezTo>
                    <a:pt x="270" y="203"/>
                    <a:pt x="272" y="205"/>
                    <a:pt x="272" y="210"/>
                  </a:cubicBezTo>
                  <a:cubicBezTo>
                    <a:pt x="272" y="224"/>
                    <a:pt x="272" y="239"/>
                    <a:pt x="272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152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6;p17"/>
          <p:cNvSpPr txBox="1"/>
          <p:nvPr/>
        </p:nvSpPr>
        <p:spPr>
          <a:xfrm>
            <a:off x="2347913" y="459163"/>
            <a:ext cx="7496176" cy="98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3200" b="1" dirty="0" smtClean="0">
                <a:latin typeface="Montserrat"/>
                <a:sym typeface="Montserrat"/>
              </a:rPr>
              <a:t>PROCESO DE DISTRIBUCI</a:t>
            </a:r>
            <a:r>
              <a:rPr lang="es-HN" sz="3200" b="1" dirty="0" err="1" smtClean="0">
                <a:latin typeface="Montserrat"/>
                <a:sym typeface="Montserrat"/>
              </a:rPr>
              <a:t>Ó</a:t>
            </a:r>
            <a:r>
              <a:rPr lang="es-ES" sz="3200" b="1" dirty="0" smtClean="0">
                <a:latin typeface="Montserrat"/>
                <a:sym typeface="Montserrat"/>
              </a:rPr>
              <a:t>N</a:t>
            </a:r>
            <a:endParaRPr sz="3200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 flipH="1">
            <a:off x="2273468" y="1682626"/>
            <a:ext cx="1101387" cy="1113833"/>
            <a:chOff x="-1504950" y="3086100"/>
            <a:chExt cx="1123950" cy="1136650"/>
          </a:xfrm>
          <a:solidFill>
            <a:schemeClr val="tx1"/>
          </a:solidFill>
        </p:grpSpPr>
        <p:sp>
          <p:nvSpPr>
            <p:cNvPr id="8" name="Freeform 13"/>
            <p:cNvSpPr>
              <a:spLocks/>
            </p:cNvSpPr>
            <p:nvPr/>
          </p:nvSpPr>
          <p:spPr bwMode="auto">
            <a:xfrm>
              <a:off x="-1452563" y="3086100"/>
              <a:ext cx="604838" cy="292100"/>
            </a:xfrm>
            <a:custGeom>
              <a:avLst/>
              <a:gdLst>
                <a:gd name="T0" fmla="*/ 2 w 199"/>
                <a:gd name="T1" fmla="*/ 80 h 96"/>
                <a:gd name="T2" fmla="*/ 36 w 199"/>
                <a:gd name="T3" fmla="*/ 96 h 96"/>
                <a:gd name="T4" fmla="*/ 197 w 199"/>
                <a:gd name="T5" fmla="*/ 19 h 96"/>
                <a:gd name="T6" fmla="*/ 199 w 199"/>
                <a:gd name="T7" fmla="*/ 16 h 96"/>
                <a:gd name="T8" fmla="*/ 197 w 199"/>
                <a:gd name="T9" fmla="*/ 13 h 96"/>
                <a:gd name="T10" fmla="*/ 169 w 199"/>
                <a:gd name="T11" fmla="*/ 1 h 96"/>
                <a:gd name="T12" fmla="*/ 166 w 199"/>
                <a:gd name="T13" fmla="*/ 1 h 96"/>
                <a:gd name="T14" fmla="*/ 2 w 199"/>
                <a:gd name="T15" fmla="*/ 74 h 96"/>
                <a:gd name="T16" fmla="*/ 0 w 199"/>
                <a:gd name="T17" fmla="*/ 77 h 96"/>
                <a:gd name="T18" fmla="*/ 2 w 199"/>
                <a:gd name="T19" fmla="*/ 8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96">
                  <a:moveTo>
                    <a:pt x="2" y="80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8" y="19"/>
                    <a:pt x="199" y="18"/>
                    <a:pt x="199" y="16"/>
                  </a:cubicBezTo>
                  <a:cubicBezTo>
                    <a:pt x="199" y="15"/>
                    <a:pt x="198" y="14"/>
                    <a:pt x="197" y="13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168" y="0"/>
                    <a:pt x="167" y="0"/>
                    <a:pt x="166" y="1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0" y="74"/>
                    <a:pt x="0" y="75"/>
                    <a:pt x="0" y="77"/>
                  </a:cubicBezTo>
                  <a:cubicBezTo>
                    <a:pt x="0" y="78"/>
                    <a:pt x="0" y="79"/>
                    <a:pt x="2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4"/>
            <p:cNvSpPr>
              <a:spLocks/>
            </p:cNvSpPr>
            <p:nvPr/>
          </p:nvSpPr>
          <p:spPr bwMode="auto">
            <a:xfrm>
              <a:off x="-1504950" y="3362325"/>
              <a:ext cx="536575" cy="860425"/>
            </a:xfrm>
            <a:custGeom>
              <a:avLst/>
              <a:gdLst>
                <a:gd name="T0" fmla="*/ 174 w 176"/>
                <a:gd name="T1" fmla="*/ 78 h 283"/>
                <a:gd name="T2" fmla="*/ 112 w 176"/>
                <a:gd name="T3" fmla="*/ 49 h 283"/>
                <a:gd name="T4" fmla="*/ 112 w 176"/>
                <a:gd name="T5" fmla="*/ 136 h 283"/>
                <a:gd name="T6" fmla="*/ 111 w 176"/>
                <a:gd name="T7" fmla="*/ 138 h 283"/>
                <a:gd name="T8" fmla="*/ 110 w 176"/>
                <a:gd name="T9" fmla="*/ 139 h 283"/>
                <a:gd name="T10" fmla="*/ 109 w 176"/>
                <a:gd name="T11" fmla="*/ 139 h 283"/>
                <a:gd name="T12" fmla="*/ 44 w 176"/>
                <a:gd name="T13" fmla="*/ 108 h 283"/>
                <a:gd name="T14" fmla="*/ 42 w 176"/>
                <a:gd name="T15" fmla="*/ 105 h 283"/>
                <a:gd name="T16" fmla="*/ 42 w 176"/>
                <a:gd name="T17" fmla="*/ 18 h 283"/>
                <a:gd name="T18" fmla="*/ 4 w 176"/>
                <a:gd name="T19" fmla="*/ 0 h 283"/>
                <a:gd name="T20" fmla="*/ 1 w 176"/>
                <a:gd name="T21" fmla="*/ 0 h 283"/>
                <a:gd name="T22" fmla="*/ 0 w 176"/>
                <a:gd name="T23" fmla="*/ 3 h 283"/>
                <a:gd name="T24" fmla="*/ 0 w 176"/>
                <a:gd name="T25" fmla="*/ 202 h 283"/>
                <a:gd name="T26" fmla="*/ 1 w 176"/>
                <a:gd name="T27" fmla="*/ 205 h 283"/>
                <a:gd name="T28" fmla="*/ 171 w 176"/>
                <a:gd name="T29" fmla="*/ 282 h 283"/>
                <a:gd name="T30" fmla="*/ 173 w 176"/>
                <a:gd name="T31" fmla="*/ 283 h 283"/>
                <a:gd name="T32" fmla="*/ 175 w 176"/>
                <a:gd name="T33" fmla="*/ 282 h 283"/>
                <a:gd name="T34" fmla="*/ 176 w 176"/>
                <a:gd name="T35" fmla="*/ 279 h 283"/>
                <a:gd name="T36" fmla="*/ 176 w 176"/>
                <a:gd name="T37" fmla="*/ 81 h 283"/>
                <a:gd name="T38" fmla="*/ 174 w 176"/>
                <a:gd name="T39" fmla="*/ 7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283">
                  <a:moveTo>
                    <a:pt x="174" y="78"/>
                  </a:moveTo>
                  <a:cubicBezTo>
                    <a:pt x="112" y="49"/>
                    <a:pt x="112" y="49"/>
                    <a:pt x="112" y="49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12" y="137"/>
                    <a:pt x="112" y="138"/>
                    <a:pt x="111" y="138"/>
                  </a:cubicBezTo>
                  <a:cubicBezTo>
                    <a:pt x="111" y="139"/>
                    <a:pt x="111" y="139"/>
                    <a:pt x="110" y="139"/>
                  </a:cubicBezTo>
                  <a:cubicBezTo>
                    <a:pt x="110" y="139"/>
                    <a:pt x="109" y="139"/>
                    <a:pt x="109" y="139"/>
                  </a:cubicBezTo>
                  <a:cubicBezTo>
                    <a:pt x="44" y="108"/>
                    <a:pt x="44" y="108"/>
                    <a:pt x="44" y="108"/>
                  </a:cubicBezTo>
                  <a:cubicBezTo>
                    <a:pt x="43" y="107"/>
                    <a:pt x="42" y="106"/>
                    <a:pt x="42" y="105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3"/>
                    <a:pt x="0" y="204"/>
                    <a:pt x="1" y="205"/>
                  </a:cubicBezTo>
                  <a:cubicBezTo>
                    <a:pt x="171" y="282"/>
                    <a:pt x="171" y="282"/>
                    <a:pt x="171" y="282"/>
                  </a:cubicBezTo>
                  <a:cubicBezTo>
                    <a:pt x="172" y="282"/>
                    <a:pt x="172" y="283"/>
                    <a:pt x="173" y="283"/>
                  </a:cubicBezTo>
                  <a:cubicBezTo>
                    <a:pt x="173" y="283"/>
                    <a:pt x="174" y="282"/>
                    <a:pt x="175" y="282"/>
                  </a:cubicBezTo>
                  <a:cubicBezTo>
                    <a:pt x="176" y="281"/>
                    <a:pt x="176" y="280"/>
                    <a:pt x="176" y="279"/>
                  </a:cubicBezTo>
                  <a:cubicBezTo>
                    <a:pt x="176" y="81"/>
                    <a:pt x="176" y="81"/>
                    <a:pt x="176" y="81"/>
                  </a:cubicBezTo>
                  <a:cubicBezTo>
                    <a:pt x="176" y="80"/>
                    <a:pt x="175" y="78"/>
                    <a:pt x="17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5"/>
            <p:cNvSpPr>
              <a:spLocks/>
            </p:cNvSpPr>
            <p:nvPr/>
          </p:nvSpPr>
          <p:spPr bwMode="auto">
            <a:xfrm>
              <a:off x="-917575" y="3362325"/>
              <a:ext cx="536575" cy="860425"/>
            </a:xfrm>
            <a:custGeom>
              <a:avLst/>
              <a:gdLst>
                <a:gd name="T0" fmla="*/ 175 w 176"/>
                <a:gd name="T1" fmla="*/ 0 h 283"/>
                <a:gd name="T2" fmla="*/ 171 w 176"/>
                <a:gd name="T3" fmla="*/ 0 h 283"/>
                <a:gd name="T4" fmla="*/ 1 w 176"/>
                <a:gd name="T5" fmla="*/ 78 h 283"/>
                <a:gd name="T6" fmla="*/ 0 w 176"/>
                <a:gd name="T7" fmla="*/ 81 h 283"/>
                <a:gd name="T8" fmla="*/ 0 w 176"/>
                <a:gd name="T9" fmla="*/ 279 h 283"/>
                <a:gd name="T10" fmla="*/ 1 w 176"/>
                <a:gd name="T11" fmla="*/ 282 h 283"/>
                <a:gd name="T12" fmla="*/ 3 w 176"/>
                <a:gd name="T13" fmla="*/ 283 h 283"/>
                <a:gd name="T14" fmla="*/ 4 w 176"/>
                <a:gd name="T15" fmla="*/ 282 h 283"/>
                <a:gd name="T16" fmla="*/ 174 w 176"/>
                <a:gd name="T17" fmla="*/ 205 h 283"/>
                <a:gd name="T18" fmla="*/ 176 w 176"/>
                <a:gd name="T19" fmla="*/ 202 h 283"/>
                <a:gd name="T20" fmla="*/ 176 w 176"/>
                <a:gd name="T21" fmla="*/ 3 h 283"/>
                <a:gd name="T22" fmla="*/ 175 w 176"/>
                <a:gd name="T23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6" h="283">
                  <a:moveTo>
                    <a:pt x="175" y="0"/>
                  </a:moveTo>
                  <a:cubicBezTo>
                    <a:pt x="174" y="0"/>
                    <a:pt x="172" y="0"/>
                    <a:pt x="171" y="0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0" y="78"/>
                    <a:pt x="0" y="80"/>
                    <a:pt x="0" y="81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0"/>
                    <a:pt x="0" y="281"/>
                    <a:pt x="1" y="282"/>
                  </a:cubicBezTo>
                  <a:cubicBezTo>
                    <a:pt x="2" y="282"/>
                    <a:pt x="2" y="283"/>
                    <a:pt x="3" y="283"/>
                  </a:cubicBezTo>
                  <a:cubicBezTo>
                    <a:pt x="3" y="283"/>
                    <a:pt x="4" y="282"/>
                    <a:pt x="4" y="282"/>
                  </a:cubicBezTo>
                  <a:cubicBezTo>
                    <a:pt x="174" y="205"/>
                    <a:pt x="174" y="205"/>
                    <a:pt x="174" y="205"/>
                  </a:cubicBezTo>
                  <a:cubicBezTo>
                    <a:pt x="175" y="204"/>
                    <a:pt x="176" y="203"/>
                    <a:pt x="176" y="202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2"/>
                    <a:pt x="176" y="1"/>
                    <a:pt x="1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6"/>
            <p:cNvSpPr>
              <a:spLocks/>
            </p:cNvSpPr>
            <p:nvPr/>
          </p:nvSpPr>
          <p:spPr bwMode="auto">
            <a:xfrm>
              <a:off x="-1123950" y="3232150"/>
              <a:ext cx="690563" cy="325438"/>
            </a:xfrm>
            <a:custGeom>
              <a:avLst/>
              <a:gdLst>
                <a:gd name="T0" fmla="*/ 227 w 227"/>
                <a:gd name="T1" fmla="*/ 29 h 107"/>
                <a:gd name="T2" fmla="*/ 225 w 227"/>
                <a:gd name="T3" fmla="*/ 26 h 107"/>
                <a:gd name="T4" fmla="*/ 168 w 227"/>
                <a:gd name="T5" fmla="*/ 0 h 107"/>
                <a:gd name="T6" fmla="*/ 165 w 227"/>
                <a:gd name="T7" fmla="*/ 0 h 107"/>
                <a:gd name="T8" fmla="*/ 0 w 227"/>
                <a:gd name="T9" fmla="*/ 79 h 107"/>
                <a:gd name="T10" fmla="*/ 58 w 227"/>
                <a:gd name="T11" fmla="*/ 107 h 107"/>
                <a:gd name="T12" fmla="*/ 59 w 227"/>
                <a:gd name="T13" fmla="*/ 107 h 107"/>
                <a:gd name="T14" fmla="*/ 61 w 227"/>
                <a:gd name="T15" fmla="*/ 107 h 107"/>
                <a:gd name="T16" fmla="*/ 225 w 227"/>
                <a:gd name="T17" fmla="*/ 32 h 107"/>
                <a:gd name="T18" fmla="*/ 227 w 227"/>
                <a:gd name="T19" fmla="*/ 2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07">
                  <a:moveTo>
                    <a:pt x="227" y="29"/>
                  </a:moveTo>
                  <a:cubicBezTo>
                    <a:pt x="227" y="27"/>
                    <a:pt x="226" y="26"/>
                    <a:pt x="225" y="26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7" y="0"/>
                    <a:pt x="166" y="0"/>
                    <a:pt x="165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9" y="107"/>
                    <a:pt x="59" y="107"/>
                  </a:cubicBezTo>
                  <a:cubicBezTo>
                    <a:pt x="60" y="107"/>
                    <a:pt x="60" y="107"/>
                    <a:pt x="61" y="107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6" y="31"/>
                    <a:pt x="227" y="30"/>
                    <a:pt x="22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4302177" y="1492039"/>
            <a:ext cx="1277136" cy="1237863"/>
            <a:chOff x="3005138" y="1587500"/>
            <a:chExt cx="1393825" cy="1350963"/>
          </a:xfrm>
          <a:solidFill>
            <a:schemeClr val="accent1">
              <a:lumMod val="75000"/>
            </a:schemeClr>
          </a:solidFill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005138" y="2146300"/>
              <a:ext cx="1393825" cy="792163"/>
            </a:xfrm>
            <a:custGeom>
              <a:avLst/>
              <a:gdLst>
                <a:gd name="T0" fmla="*/ 460 w 460"/>
                <a:gd name="T1" fmla="*/ 260 h 261"/>
                <a:gd name="T2" fmla="*/ 456 w 460"/>
                <a:gd name="T3" fmla="*/ 261 h 261"/>
                <a:gd name="T4" fmla="*/ 295 w 460"/>
                <a:gd name="T5" fmla="*/ 261 h 261"/>
                <a:gd name="T6" fmla="*/ 291 w 460"/>
                <a:gd name="T7" fmla="*/ 261 h 261"/>
                <a:gd name="T8" fmla="*/ 291 w 460"/>
                <a:gd name="T9" fmla="*/ 202 h 261"/>
                <a:gd name="T10" fmla="*/ 88 w 460"/>
                <a:gd name="T11" fmla="*/ 202 h 261"/>
                <a:gd name="T12" fmla="*/ 88 w 460"/>
                <a:gd name="T13" fmla="*/ 260 h 261"/>
                <a:gd name="T14" fmla="*/ 0 w 460"/>
                <a:gd name="T15" fmla="*/ 260 h 261"/>
                <a:gd name="T16" fmla="*/ 0 w 460"/>
                <a:gd name="T17" fmla="*/ 256 h 261"/>
                <a:gd name="T18" fmla="*/ 0 w 460"/>
                <a:gd name="T19" fmla="*/ 97 h 261"/>
                <a:gd name="T20" fmla="*/ 4 w 460"/>
                <a:gd name="T21" fmla="*/ 92 h 261"/>
                <a:gd name="T22" fmla="*/ 233 w 460"/>
                <a:gd name="T23" fmla="*/ 1 h 261"/>
                <a:gd name="T24" fmla="*/ 237 w 460"/>
                <a:gd name="T25" fmla="*/ 0 h 261"/>
                <a:gd name="T26" fmla="*/ 237 w 460"/>
                <a:gd name="T27" fmla="*/ 46 h 261"/>
                <a:gd name="T28" fmla="*/ 356 w 460"/>
                <a:gd name="T29" fmla="*/ 0 h 261"/>
                <a:gd name="T30" fmla="*/ 356 w 460"/>
                <a:gd name="T31" fmla="*/ 40 h 261"/>
                <a:gd name="T32" fmla="*/ 361 w 460"/>
                <a:gd name="T33" fmla="*/ 39 h 261"/>
                <a:gd name="T34" fmla="*/ 455 w 460"/>
                <a:gd name="T35" fmla="*/ 1 h 261"/>
                <a:gd name="T36" fmla="*/ 460 w 460"/>
                <a:gd name="T37" fmla="*/ 0 h 261"/>
                <a:gd name="T38" fmla="*/ 460 w 460"/>
                <a:gd name="T39" fmla="*/ 260 h 261"/>
                <a:gd name="T40" fmla="*/ 135 w 460"/>
                <a:gd name="T41" fmla="*/ 151 h 261"/>
                <a:gd name="T42" fmla="*/ 135 w 460"/>
                <a:gd name="T43" fmla="*/ 126 h 261"/>
                <a:gd name="T44" fmla="*/ 40 w 460"/>
                <a:gd name="T45" fmla="*/ 126 h 261"/>
                <a:gd name="T46" fmla="*/ 40 w 460"/>
                <a:gd name="T47" fmla="*/ 151 h 261"/>
                <a:gd name="T48" fmla="*/ 135 w 460"/>
                <a:gd name="T49" fmla="*/ 151 h 261"/>
                <a:gd name="T50" fmla="*/ 255 w 460"/>
                <a:gd name="T51" fmla="*/ 151 h 261"/>
                <a:gd name="T52" fmla="*/ 255 w 460"/>
                <a:gd name="T53" fmla="*/ 126 h 261"/>
                <a:gd name="T54" fmla="*/ 161 w 460"/>
                <a:gd name="T55" fmla="*/ 126 h 261"/>
                <a:gd name="T56" fmla="*/ 161 w 460"/>
                <a:gd name="T57" fmla="*/ 151 h 261"/>
                <a:gd name="T58" fmla="*/ 255 w 460"/>
                <a:gd name="T59" fmla="*/ 151 h 261"/>
                <a:gd name="T60" fmla="*/ 282 w 460"/>
                <a:gd name="T61" fmla="*/ 151 h 261"/>
                <a:gd name="T62" fmla="*/ 376 w 460"/>
                <a:gd name="T63" fmla="*/ 151 h 261"/>
                <a:gd name="T64" fmla="*/ 376 w 460"/>
                <a:gd name="T65" fmla="*/ 131 h 261"/>
                <a:gd name="T66" fmla="*/ 371 w 460"/>
                <a:gd name="T67" fmla="*/ 126 h 261"/>
                <a:gd name="T68" fmla="*/ 286 w 460"/>
                <a:gd name="T69" fmla="*/ 126 h 261"/>
                <a:gd name="T70" fmla="*/ 282 w 460"/>
                <a:gd name="T71" fmla="*/ 126 h 261"/>
                <a:gd name="T72" fmla="*/ 282 w 460"/>
                <a:gd name="T73" fmla="*/ 15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0" h="261">
                  <a:moveTo>
                    <a:pt x="460" y="260"/>
                  </a:moveTo>
                  <a:cubicBezTo>
                    <a:pt x="459" y="261"/>
                    <a:pt x="457" y="261"/>
                    <a:pt x="456" y="261"/>
                  </a:cubicBezTo>
                  <a:cubicBezTo>
                    <a:pt x="402" y="261"/>
                    <a:pt x="349" y="261"/>
                    <a:pt x="295" y="261"/>
                  </a:cubicBezTo>
                  <a:cubicBezTo>
                    <a:pt x="294" y="261"/>
                    <a:pt x="293" y="261"/>
                    <a:pt x="291" y="261"/>
                  </a:cubicBezTo>
                  <a:cubicBezTo>
                    <a:pt x="291" y="241"/>
                    <a:pt x="291" y="222"/>
                    <a:pt x="291" y="202"/>
                  </a:cubicBezTo>
                  <a:cubicBezTo>
                    <a:pt x="223" y="202"/>
                    <a:pt x="156" y="202"/>
                    <a:pt x="88" y="202"/>
                  </a:cubicBezTo>
                  <a:cubicBezTo>
                    <a:pt x="88" y="222"/>
                    <a:pt x="88" y="241"/>
                    <a:pt x="88" y="260"/>
                  </a:cubicBezTo>
                  <a:cubicBezTo>
                    <a:pt x="59" y="260"/>
                    <a:pt x="30" y="260"/>
                    <a:pt x="0" y="260"/>
                  </a:cubicBezTo>
                  <a:cubicBezTo>
                    <a:pt x="0" y="259"/>
                    <a:pt x="0" y="257"/>
                    <a:pt x="0" y="256"/>
                  </a:cubicBezTo>
                  <a:cubicBezTo>
                    <a:pt x="0" y="203"/>
                    <a:pt x="0" y="150"/>
                    <a:pt x="0" y="97"/>
                  </a:cubicBezTo>
                  <a:cubicBezTo>
                    <a:pt x="0" y="94"/>
                    <a:pt x="1" y="93"/>
                    <a:pt x="4" y="92"/>
                  </a:cubicBezTo>
                  <a:cubicBezTo>
                    <a:pt x="81" y="62"/>
                    <a:pt x="157" y="31"/>
                    <a:pt x="233" y="1"/>
                  </a:cubicBezTo>
                  <a:cubicBezTo>
                    <a:pt x="234" y="1"/>
                    <a:pt x="236" y="0"/>
                    <a:pt x="237" y="0"/>
                  </a:cubicBezTo>
                  <a:cubicBezTo>
                    <a:pt x="237" y="15"/>
                    <a:pt x="237" y="30"/>
                    <a:pt x="237" y="46"/>
                  </a:cubicBezTo>
                  <a:cubicBezTo>
                    <a:pt x="277" y="31"/>
                    <a:pt x="316" y="15"/>
                    <a:pt x="356" y="0"/>
                  </a:cubicBezTo>
                  <a:cubicBezTo>
                    <a:pt x="356" y="13"/>
                    <a:pt x="356" y="27"/>
                    <a:pt x="356" y="40"/>
                  </a:cubicBezTo>
                  <a:cubicBezTo>
                    <a:pt x="358" y="40"/>
                    <a:pt x="360" y="39"/>
                    <a:pt x="361" y="39"/>
                  </a:cubicBezTo>
                  <a:cubicBezTo>
                    <a:pt x="393" y="26"/>
                    <a:pt x="424" y="14"/>
                    <a:pt x="455" y="1"/>
                  </a:cubicBezTo>
                  <a:cubicBezTo>
                    <a:pt x="457" y="1"/>
                    <a:pt x="459" y="1"/>
                    <a:pt x="460" y="0"/>
                  </a:cubicBezTo>
                  <a:cubicBezTo>
                    <a:pt x="460" y="87"/>
                    <a:pt x="460" y="174"/>
                    <a:pt x="460" y="260"/>
                  </a:cubicBezTo>
                  <a:close/>
                  <a:moveTo>
                    <a:pt x="135" y="151"/>
                  </a:moveTo>
                  <a:cubicBezTo>
                    <a:pt x="135" y="143"/>
                    <a:pt x="135" y="135"/>
                    <a:pt x="135" y="126"/>
                  </a:cubicBezTo>
                  <a:cubicBezTo>
                    <a:pt x="103" y="126"/>
                    <a:pt x="72" y="126"/>
                    <a:pt x="40" y="126"/>
                  </a:cubicBezTo>
                  <a:cubicBezTo>
                    <a:pt x="40" y="135"/>
                    <a:pt x="40" y="143"/>
                    <a:pt x="40" y="151"/>
                  </a:cubicBezTo>
                  <a:cubicBezTo>
                    <a:pt x="72" y="151"/>
                    <a:pt x="103" y="151"/>
                    <a:pt x="135" y="151"/>
                  </a:cubicBezTo>
                  <a:close/>
                  <a:moveTo>
                    <a:pt x="255" y="151"/>
                  </a:moveTo>
                  <a:cubicBezTo>
                    <a:pt x="255" y="143"/>
                    <a:pt x="255" y="135"/>
                    <a:pt x="255" y="126"/>
                  </a:cubicBezTo>
                  <a:cubicBezTo>
                    <a:pt x="224" y="126"/>
                    <a:pt x="192" y="126"/>
                    <a:pt x="161" y="126"/>
                  </a:cubicBezTo>
                  <a:cubicBezTo>
                    <a:pt x="161" y="135"/>
                    <a:pt x="161" y="143"/>
                    <a:pt x="161" y="151"/>
                  </a:cubicBezTo>
                  <a:cubicBezTo>
                    <a:pt x="192" y="151"/>
                    <a:pt x="224" y="151"/>
                    <a:pt x="255" y="151"/>
                  </a:cubicBezTo>
                  <a:close/>
                  <a:moveTo>
                    <a:pt x="282" y="151"/>
                  </a:moveTo>
                  <a:cubicBezTo>
                    <a:pt x="313" y="151"/>
                    <a:pt x="345" y="151"/>
                    <a:pt x="376" y="151"/>
                  </a:cubicBezTo>
                  <a:cubicBezTo>
                    <a:pt x="376" y="144"/>
                    <a:pt x="376" y="138"/>
                    <a:pt x="376" y="131"/>
                  </a:cubicBezTo>
                  <a:cubicBezTo>
                    <a:pt x="377" y="127"/>
                    <a:pt x="376" y="126"/>
                    <a:pt x="371" y="126"/>
                  </a:cubicBezTo>
                  <a:cubicBezTo>
                    <a:pt x="343" y="126"/>
                    <a:pt x="314" y="126"/>
                    <a:pt x="286" y="126"/>
                  </a:cubicBezTo>
                  <a:cubicBezTo>
                    <a:pt x="285" y="126"/>
                    <a:pt x="283" y="126"/>
                    <a:pt x="282" y="126"/>
                  </a:cubicBezTo>
                  <a:cubicBezTo>
                    <a:pt x="282" y="135"/>
                    <a:pt x="282" y="143"/>
                    <a:pt x="282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3081338" y="1743075"/>
              <a:ext cx="279400" cy="603250"/>
            </a:xfrm>
            <a:custGeom>
              <a:avLst/>
              <a:gdLst>
                <a:gd name="T0" fmla="*/ 0 w 92"/>
                <a:gd name="T1" fmla="*/ 198 h 199"/>
                <a:gd name="T2" fmla="*/ 15 w 92"/>
                <a:gd name="T3" fmla="*/ 0 h 199"/>
                <a:gd name="T4" fmla="*/ 80 w 92"/>
                <a:gd name="T5" fmla="*/ 0 h 199"/>
                <a:gd name="T6" fmla="*/ 82 w 92"/>
                <a:gd name="T7" fmla="*/ 33 h 199"/>
                <a:gd name="T8" fmla="*/ 90 w 92"/>
                <a:gd name="T9" fmla="*/ 134 h 199"/>
                <a:gd name="T10" fmla="*/ 92 w 92"/>
                <a:gd name="T11" fmla="*/ 160 h 199"/>
                <a:gd name="T12" fmla="*/ 90 w 92"/>
                <a:gd name="T13" fmla="*/ 164 h 199"/>
                <a:gd name="T14" fmla="*/ 2 w 92"/>
                <a:gd name="T15" fmla="*/ 198 h 199"/>
                <a:gd name="T16" fmla="*/ 0 w 92"/>
                <a:gd name="T17" fmla="*/ 1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199">
                  <a:moveTo>
                    <a:pt x="0" y="198"/>
                  </a:moveTo>
                  <a:cubicBezTo>
                    <a:pt x="5" y="132"/>
                    <a:pt x="10" y="67"/>
                    <a:pt x="15" y="0"/>
                  </a:cubicBezTo>
                  <a:cubicBezTo>
                    <a:pt x="37" y="0"/>
                    <a:pt x="58" y="0"/>
                    <a:pt x="80" y="0"/>
                  </a:cubicBezTo>
                  <a:cubicBezTo>
                    <a:pt x="81" y="11"/>
                    <a:pt x="81" y="22"/>
                    <a:pt x="82" y="33"/>
                  </a:cubicBezTo>
                  <a:cubicBezTo>
                    <a:pt x="85" y="66"/>
                    <a:pt x="87" y="100"/>
                    <a:pt x="90" y="134"/>
                  </a:cubicBezTo>
                  <a:cubicBezTo>
                    <a:pt x="91" y="142"/>
                    <a:pt x="91" y="151"/>
                    <a:pt x="92" y="160"/>
                  </a:cubicBezTo>
                  <a:cubicBezTo>
                    <a:pt x="92" y="161"/>
                    <a:pt x="91" y="163"/>
                    <a:pt x="90" y="164"/>
                  </a:cubicBezTo>
                  <a:cubicBezTo>
                    <a:pt x="60" y="175"/>
                    <a:pt x="31" y="187"/>
                    <a:pt x="2" y="198"/>
                  </a:cubicBezTo>
                  <a:cubicBezTo>
                    <a:pt x="2" y="199"/>
                    <a:pt x="1" y="198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3267075" y="1587500"/>
              <a:ext cx="601663" cy="146050"/>
            </a:xfrm>
            <a:custGeom>
              <a:avLst/>
              <a:gdLst>
                <a:gd name="T0" fmla="*/ 0 w 199"/>
                <a:gd name="T1" fmla="*/ 33 h 48"/>
                <a:gd name="T2" fmla="*/ 25 w 199"/>
                <a:gd name="T3" fmla="*/ 11 h 48"/>
                <a:gd name="T4" fmla="*/ 69 w 199"/>
                <a:gd name="T5" fmla="*/ 1 h 48"/>
                <a:gd name="T6" fmla="*/ 126 w 199"/>
                <a:gd name="T7" fmla="*/ 6 h 48"/>
                <a:gd name="T8" fmla="*/ 199 w 199"/>
                <a:gd name="T9" fmla="*/ 14 h 48"/>
                <a:gd name="T10" fmla="*/ 183 w 199"/>
                <a:gd name="T11" fmla="*/ 30 h 48"/>
                <a:gd name="T12" fmla="*/ 119 w 199"/>
                <a:gd name="T13" fmla="*/ 46 h 48"/>
                <a:gd name="T14" fmla="*/ 75 w 199"/>
                <a:gd name="T15" fmla="*/ 39 h 48"/>
                <a:gd name="T16" fmla="*/ 5 w 199"/>
                <a:gd name="T17" fmla="*/ 33 h 48"/>
                <a:gd name="T18" fmla="*/ 0 w 199"/>
                <a:gd name="T19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48">
                  <a:moveTo>
                    <a:pt x="0" y="33"/>
                  </a:moveTo>
                  <a:cubicBezTo>
                    <a:pt x="7" y="23"/>
                    <a:pt x="15" y="16"/>
                    <a:pt x="25" y="11"/>
                  </a:cubicBezTo>
                  <a:cubicBezTo>
                    <a:pt x="39" y="4"/>
                    <a:pt x="54" y="1"/>
                    <a:pt x="69" y="1"/>
                  </a:cubicBezTo>
                  <a:cubicBezTo>
                    <a:pt x="88" y="0"/>
                    <a:pt x="107" y="3"/>
                    <a:pt x="126" y="6"/>
                  </a:cubicBezTo>
                  <a:cubicBezTo>
                    <a:pt x="150" y="10"/>
                    <a:pt x="174" y="15"/>
                    <a:pt x="199" y="14"/>
                  </a:cubicBezTo>
                  <a:cubicBezTo>
                    <a:pt x="194" y="21"/>
                    <a:pt x="189" y="26"/>
                    <a:pt x="183" y="30"/>
                  </a:cubicBezTo>
                  <a:cubicBezTo>
                    <a:pt x="163" y="43"/>
                    <a:pt x="142" y="48"/>
                    <a:pt x="119" y="46"/>
                  </a:cubicBezTo>
                  <a:cubicBezTo>
                    <a:pt x="104" y="45"/>
                    <a:pt x="89" y="41"/>
                    <a:pt x="75" y="39"/>
                  </a:cubicBezTo>
                  <a:cubicBezTo>
                    <a:pt x="52" y="35"/>
                    <a:pt x="29" y="32"/>
                    <a:pt x="5" y="33"/>
                  </a:cubicBezTo>
                  <a:cubicBezTo>
                    <a:pt x="4" y="33"/>
                    <a:pt x="2" y="33"/>
                    <a:pt x="0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3430588" y="1766888"/>
              <a:ext cx="238125" cy="63500"/>
            </a:xfrm>
            <a:custGeom>
              <a:avLst/>
              <a:gdLst>
                <a:gd name="T0" fmla="*/ 79 w 79"/>
                <a:gd name="T1" fmla="*/ 11 h 21"/>
                <a:gd name="T2" fmla="*/ 51 w 79"/>
                <a:gd name="T3" fmla="*/ 20 h 21"/>
                <a:gd name="T4" fmla="*/ 30 w 79"/>
                <a:gd name="T5" fmla="*/ 16 h 21"/>
                <a:gd name="T6" fmla="*/ 0 w 79"/>
                <a:gd name="T7" fmla="*/ 9 h 21"/>
                <a:gd name="T8" fmla="*/ 18 w 79"/>
                <a:gd name="T9" fmla="*/ 0 h 21"/>
                <a:gd name="T10" fmla="*/ 42 w 79"/>
                <a:gd name="T11" fmla="*/ 2 h 21"/>
                <a:gd name="T12" fmla="*/ 79 w 79"/>
                <a:gd name="T1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21">
                  <a:moveTo>
                    <a:pt x="79" y="11"/>
                  </a:moveTo>
                  <a:cubicBezTo>
                    <a:pt x="71" y="19"/>
                    <a:pt x="61" y="21"/>
                    <a:pt x="51" y="20"/>
                  </a:cubicBezTo>
                  <a:cubicBezTo>
                    <a:pt x="44" y="20"/>
                    <a:pt x="37" y="17"/>
                    <a:pt x="30" y="16"/>
                  </a:cubicBezTo>
                  <a:cubicBezTo>
                    <a:pt x="20" y="13"/>
                    <a:pt x="10" y="11"/>
                    <a:pt x="0" y="9"/>
                  </a:cubicBezTo>
                  <a:cubicBezTo>
                    <a:pt x="5" y="4"/>
                    <a:pt x="11" y="1"/>
                    <a:pt x="18" y="0"/>
                  </a:cubicBezTo>
                  <a:cubicBezTo>
                    <a:pt x="26" y="0"/>
                    <a:pt x="34" y="1"/>
                    <a:pt x="42" y="2"/>
                  </a:cubicBezTo>
                  <a:cubicBezTo>
                    <a:pt x="54" y="5"/>
                    <a:pt x="66" y="8"/>
                    <a:pt x="7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6364081" y="1953306"/>
            <a:ext cx="1366695" cy="926507"/>
            <a:chOff x="1898650" y="4697413"/>
            <a:chExt cx="2243138" cy="1573212"/>
          </a:xfrm>
          <a:solidFill>
            <a:schemeClr val="accent2"/>
          </a:solidFill>
        </p:grpSpPr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1898650" y="5873750"/>
              <a:ext cx="469900" cy="160337"/>
            </a:xfrm>
            <a:custGeom>
              <a:avLst/>
              <a:gdLst>
                <a:gd name="T0" fmla="*/ 0 w 155"/>
                <a:gd name="T1" fmla="*/ 7 h 53"/>
                <a:gd name="T2" fmla="*/ 13 w 155"/>
                <a:gd name="T3" fmla="*/ 0 h 53"/>
                <a:gd name="T4" fmla="*/ 153 w 155"/>
                <a:gd name="T5" fmla="*/ 0 h 53"/>
                <a:gd name="T6" fmla="*/ 155 w 155"/>
                <a:gd name="T7" fmla="*/ 0 h 53"/>
                <a:gd name="T8" fmla="*/ 138 w 155"/>
                <a:gd name="T9" fmla="*/ 24 h 53"/>
                <a:gd name="T10" fmla="*/ 127 w 155"/>
                <a:gd name="T11" fmla="*/ 53 h 53"/>
                <a:gd name="T12" fmla="*/ 89 w 155"/>
                <a:gd name="T13" fmla="*/ 53 h 53"/>
                <a:gd name="T14" fmla="*/ 15 w 155"/>
                <a:gd name="T15" fmla="*/ 53 h 53"/>
                <a:gd name="T16" fmla="*/ 0 w 155"/>
                <a:gd name="T17" fmla="*/ 46 h 53"/>
                <a:gd name="T18" fmla="*/ 0 w 155"/>
                <a:gd name="T19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53">
                  <a:moveTo>
                    <a:pt x="0" y="7"/>
                  </a:moveTo>
                  <a:cubicBezTo>
                    <a:pt x="3" y="2"/>
                    <a:pt x="7" y="0"/>
                    <a:pt x="13" y="0"/>
                  </a:cubicBezTo>
                  <a:cubicBezTo>
                    <a:pt x="59" y="0"/>
                    <a:pt x="106" y="0"/>
                    <a:pt x="153" y="0"/>
                  </a:cubicBezTo>
                  <a:cubicBezTo>
                    <a:pt x="154" y="0"/>
                    <a:pt x="154" y="0"/>
                    <a:pt x="155" y="0"/>
                  </a:cubicBezTo>
                  <a:cubicBezTo>
                    <a:pt x="149" y="8"/>
                    <a:pt x="143" y="16"/>
                    <a:pt x="138" y="24"/>
                  </a:cubicBezTo>
                  <a:cubicBezTo>
                    <a:pt x="133" y="33"/>
                    <a:pt x="131" y="43"/>
                    <a:pt x="127" y="53"/>
                  </a:cubicBezTo>
                  <a:cubicBezTo>
                    <a:pt x="115" y="53"/>
                    <a:pt x="102" y="53"/>
                    <a:pt x="89" y="53"/>
                  </a:cubicBezTo>
                  <a:cubicBezTo>
                    <a:pt x="64" y="53"/>
                    <a:pt x="40" y="53"/>
                    <a:pt x="15" y="53"/>
                  </a:cubicBezTo>
                  <a:cubicBezTo>
                    <a:pt x="9" y="53"/>
                    <a:pt x="3" y="52"/>
                    <a:pt x="0" y="46"/>
                  </a:cubicBezTo>
                  <a:cubicBezTo>
                    <a:pt x="0" y="33"/>
                    <a:pt x="0" y="20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1978025" y="4697413"/>
              <a:ext cx="1144588" cy="1079500"/>
            </a:xfrm>
            <a:custGeom>
              <a:avLst/>
              <a:gdLst>
                <a:gd name="T0" fmla="*/ 189 w 377"/>
                <a:gd name="T1" fmla="*/ 356 h 356"/>
                <a:gd name="T2" fmla="*/ 15 w 377"/>
                <a:gd name="T3" fmla="*/ 356 h 356"/>
                <a:gd name="T4" fmla="*/ 0 w 377"/>
                <a:gd name="T5" fmla="*/ 341 h 356"/>
                <a:gd name="T6" fmla="*/ 0 w 377"/>
                <a:gd name="T7" fmla="*/ 35 h 356"/>
                <a:gd name="T8" fmla="*/ 35 w 377"/>
                <a:gd name="T9" fmla="*/ 0 h 356"/>
                <a:gd name="T10" fmla="*/ 341 w 377"/>
                <a:gd name="T11" fmla="*/ 0 h 356"/>
                <a:gd name="T12" fmla="*/ 377 w 377"/>
                <a:gd name="T13" fmla="*/ 35 h 356"/>
                <a:gd name="T14" fmla="*/ 377 w 377"/>
                <a:gd name="T15" fmla="*/ 341 h 356"/>
                <a:gd name="T16" fmla="*/ 362 w 377"/>
                <a:gd name="T17" fmla="*/ 356 h 356"/>
                <a:gd name="T18" fmla="*/ 189 w 377"/>
                <a:gd name="T1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7" h="356">
                  <a:moveTo>
                    <a:pt x="189" y="356"/>
                  </a:moveTo>
                  <a:cubicBezTo>
                    <a:pt x="131" y="356"/>
                    <a:pt x="73" y="356"/>
                    <a:pt x="15" y="356"/>
                  </a:cubicBezTo>
                  <a:cubicBezTo>
                    <a:pt x="3" y="356"/>
                    <a:pt x="0" y="353"/>
                    <a:pt x="0" y="341"/>
                  </a:cubicBezTo>
                  <a:cubicBezTo>
                    <a:pt x="0" y="239"/>
                    <a:pt x="0" y="137"/>
                    <a:pt x="0" y="35"/>
                  </a:cubicBezTo>
                  <a:cubicBezTo>
                    <a:pt x="0" y="12"/>
                    <a:pt x="12" y="0"/>
                    <a:pt x="35" y="0"/>
                  </a:cubicBezTo>
                  <a:cubicBezTo>
                    <a:pt x="137" y="0"/>
                    <a:pt x="239" y="0"/>
                    <a:pt x="341" y="0"/>
                  </a:cubicBezTo>
                  <a:cubicBezTo>
                    <a:pt x="364" y="0"/>
                    <a:pt x="377" y="12"/>
                    <a:pt x="377" y="35"/>
                  </a:cubicBezTo>
                  <a:cubicBezTo>
                    <a:pt x="377" y="137"/>
                    <a:pt x="377" y="239"/>
                    <a:pt x="377" y="341"/>
                  </a:cubicBezTo>
                  <a:cubicBezTo>
                    <a:pt x="377" y="353"/>
                    <a:pt x="374" y="356"/>
                    <a:pt x="362" y="356"/>
                  </a:cubicBezTo>
                  <a:cubicBezTo>
                    <a:pt x="304" y="356"/>
                    <a:pt x="246" y="356"/>
                    <a:pt x="189" y="3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"/>
            <p:cNvSpPr>
              <a:spLocks noEditPoints="1"/>
            </p:cNvSpPr>
            <p:nvPr/>
          </p:nvSpPr>
          <p:spPr bwMode="auto">
            <a:xfrm>
              <a:off x="2720975" y="4894263"/>
              <a:ext cx="1420813" cy="1139825"/>
            </a:xfrm>
            <a:custGeom>
              <a:avLst/>
              <a:gdLst>
                <a:gd name="T0" fmla="*/ 432 w 468"/>
                <a:gd name="T1" fmla="*/ 323 h 376"/>
                <a:gd name="T2" fmla="*/ 455 w 468"/>
                <a:gd name="T3" fmla="*/ 323 h 376"/>
                <a:gd name="T4" fmla="*/ 468 w 468"/>
                <a:gd name="T5" fmla="*/ 335 h 376"/>
                <a:gd name="T6" fmla="*/ 468 w 468"/>
                <a:gd name="T7" fmla="*/ 364 h 376"/>
                <a:gd name="T8" fmla="*/ 456 w 468"/>
                <a:gd name="T9" fmla="*/ 376 h 376"/>
                <a:gd name="T10" fmla="*/ 376 w 468"/>
                <a:gd name="T11" fmla="*/ 376 h 376"/>
                <a:gd name="T12" fmla="*/ 370 w 468"/>
                <a:gd name="T13" fmla="*/ 370 h 376"/>
                <a:gd name="T14" fmla="*/ 334 w 468"/>
                <a:gd name="T15" fmla="*/ 316 h 376"/>
                <a:gd name="T16" fmla="*/ 227 w 468"/>
                <a:gd name="T17" fmla="*/ 326 h 376"/>
                <a:gd name="T18" fmla="*/ 202 w 468"/>
                <a:gd name="T19" fmla="*/ 370 h 376"/>
                <a:gd name="T20" fmla="*/ 201 w 468"/>
                <a:gd name="T21" fmla="*/ 375 h 376"/>
                <a:gd name="T22" fmla="*/ 200 w 468"/>
                <a:gd name="T23" fmla="*/ 376 h 376"/>
                <a:gd name="T24" fmla="*/ 194 w 468"/>
                <a:gd name="T25" fmla="*/ 376 h 376"/>
                <a:gd name="T26" fmla="*/ 35 w 468"/>
                <a:gd name="T27" fmla="*/ 376 h 376"/>
                <a:gd name="T28" fmla="*/ 27 w 468"/>
                <a:gd name="T29" fmla="*/ 369 h 376"/>
                <a:gd name="T30" fmla="*/ 5 w 468"/>
                <a:gd name="T31" fmla="*/ 329 h 376"/>
                <a:gd name="T32" fmla="*/ 0 w 468"/>
                <a:gd name="T33" fmla="*/ 323 h 376"/>
                <a:gd name="T34" fmla="*/ 162 w 468"/>
                <a:gd name="T35" fmla="*/ 323 h 376"/>
                <a:gd name="T36" fmla="*/ 162 w 468"/>
                <a:gd name="T37" fmla="*/ 313 h 376"/>
                <a:gd name="T38" fmla="*/ 162 w 468"/>
                <a:gd name="T39" fmla="*/ 30 h 376"/>
                <a:gd name="T40" fmla="*/ 162 w 468"/>
                <a:gd name="T41" fmla="*/ 22 h 376"/>
                <a:gd name="T42" fmla="*/ 184 w 468"/>
                <a:gd name="T43" fmla="*/ 0 h 376"/>
                <a:gd name="T44" fmla="*/ 293 w 468"/>
                <a:gd name="T45" fmla="*/ 1 h 376"/>
                <a:gd name="T46" fmla="*/ 348 w 468"/>
                <a:gd name="T47" fmla="*/ 32 h 376"/>
                <a:gd name="T48" fmla="*/ 418 w 468"/>
                <a:gd name="T49" fmla="*/ 135 h 376"/>
                <a:gd name="T50" fmla="*/ 432 w 468"/>
                <a:gd name="T51" fmla="*/ 183 h 376"/>
                <a:gd name="T52" fmla="*/ 432 w 468"/>
                <a:gd name="T53" fmla="*/ 314 h 376"/>
                <a:gd name="T54" fmla="*/ 432 w 468"/>
                <a:gd name="T55" fmla="*/ 323 h 376"/>
                <a:gd name="T56" fmla="*/ 287 w 468"/>
                <a:gd name="T57" fmla="*/ 151 h 376"/>
                <a:gd name="T58" fmla="*/ 349 w 468"/>
                <a:gd name="T59" fmla="*/ 151 h 376"/>
                <a:gd name="T60" fmla="*/ 361 w 468"/>
                <a:gd name="T61" fmla="*/ 145 h 376"/>
                <a:gd name="T62" fmla="*/ 359 w 468"/>
                <a:gd name="T63" fmla="*/ 133 h 376"/>
                <a:gd name="T64" fmla="*/ 312 w 468"/>
                <a:gd name="T65" fmla="*/ 65 h 376"/>
                <a:gd name="T66" fmla="*/ 297 w 468"/>
                <a:gd name="T67" fmla="*/ 57 h 376"/>
                <a:gd name="T68" fmla="*/ 224 w 468"/>
                <a:gd name="T69" fmla="*/ 57 h 376"/>
                <a:gd name="T70" fmla="*/ 210 w 468"/>
                <a:gd name="T71" fmla="*/ 71 h 376"/>
                <a:gd name="T72" fmla="*/ 210 w 468"/>
                <a:gd name="T73" fmla="*/ 137 h 376"/>
                <a:gd name="T74" fmla="*/ 225 w 468"/>
                <a:gd name="T75" fmla="*/ 151 h 376"/>
                <a:gd name="T76" fmla="*/ 287 w 468"/>
                <a:gd name="T77" fmla="*/ 15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8" h="376">
                  <a:moveTo>
                    <a:pt x="432" y="323"/>
                  </a:moveTo>
                  <a:cubicBezTo>
                    <a:pt x="440" y="323"/>
                    <a:pt x="448" y="323"/>
                    <a:pt x="455" y="323"/>
                  </a:cubicBezTo>
                  <a:cubicBezTo>
                    <a:pt x="464" y="323"/>
                    <a:pt x="468" y="327"/>
                    <a:pt x="468" y="335"/>
                  </a:cubicBezTo>
                  <a:cubicBezTo>
                    <a:pt x="468" y="345"/>
                    <a:pt x="468" y="355"/>
                    <a:pt x="468" y="364"/>
                  </a:cubicBezTo>
                  <a:cubicBezTo>
                    <a:pt x="467" y="372"/>
                    <a:pt x="464" y="376"/>
                    <a:pt x="456" y="376"/>
                  </a:cubicBezTo>
                  <a:cubicBezTo>
                    <a:pt x="429" y="376"/>
                    <a:pt x="403" y="376"/>
                    <a:pt x="376" y="376"/>
                  </a:cubicBezTo>
                  <a:cubicBezTo>
                    <a:pt x="371" y="376"/>
                    <a:pt x="371" y="373"/>
                    <a:pt x="370" y="370"/>
                  </a:cubicBezTo>
                  <a:cubicBezTo>
                    <a:pt x="365" y="347"/>
                    <a:pt x="353" y="330"/>
                    <a:pt x="334" y="316"/>
                  </a:cubicBezTo>
                  <a:cubicBezTo>
                    <a:pt x="302" y="294"/>
                    <a:pt x="254" y="298"/>
                    <a:pt x="227" y="326"/>
                  </a:cubicBezTo>
                  <a:cubicBezTo>
                    <a:pt x="214" y="338"/>
                    <a:pt x="205" y="353"/>
                    <a:pt x="202" y="370"/>
                  </a:cubicBezTo>
                  <a:cubicBezTo>
                    <a:pt x="202" y="372"/>
                    <a:pt x="201" y="373"/>
                    <a:pt x="201" y="375"/>
                  </a:cubicBezTo>
                  <a:cubicBezTo>
                    <a:pt x="200" y="375"/>
                    <a:pt x="200" y="375"/>
                    <a:pt x="200" y="376"/>
                  </a:cubicBezTo>
                  <a:cubicBezTo>
                    <a:pt x="198" y="376"/>
                    <a:pt x="196" y="376"/>
                    <a:pt x="194" y="376"/>
                  </a:cubicBezTo>
                  <a:cubicBezTo>
                    <a:pt x="141" y="376"/>
                    <a:pt x="88" y="376"/>
                    <a:pt x="35" y="376"/>
                  </a:cubicBezTo>
                  <a:cubicBezTo>
                    <a:pt x="30" y="376"/>
                    <a:pt x="28" y="375"/>
                    <a:pt x="27" y="369"/>
                  </a:cubicBezTo>
                  <a:cubicBezTo>
                    <a:pt x="24" y="354"/>
                    <a:pt x="16" y="341"/>
                    <a:pt x="5" y="329"/>
                  </a:cubicBezTo>
                  <a:cubicBezTo>
                    <a:pt x="4" y="328"/>
                    <a:pt x="2" y="326"/>
                    <a:pt x="0" y="323"/>
                  </a:cubicBezTo>
                  <a:cubicBezTo>
                    <a:pt x="54" y="323"/>
                    <a:pt x="108" y="323"/>
                    <a:pt x="162" y="323"/>
                  </a:cubicBezTo>
                  <a:cubicBezTo>
                    <a:pt x="162" y="319"/>
                    <a:pt x="162" y="316"/>
                    <a:pt x="162" y="313"/>
                  </a:cubicBezTo>
                  <a:cubicBezTo>
                    <a:pt x="162" y="219"/>
                    <a:pt x="162" y="124"/>
                    <a:pt x="162" y="30"/>
                  </a:cubicBezTo>
                  <a:cubicBezTo>
                    <a:pt x="162" y="27"/>
                    <a:pt x="162" y="24"/>
                    <a:pt x="162" y="22"/>
                  </a:cubicBezTo>
                  <a:cubicBezTo>
                    <a:pt x="163" y="9"/>
                    <a:pt x="171" y="0"/>
                    <a:pt x="184" y="0"/>
                  </a:cubicBezTo>
                  <a:cubicBezTo>
                    <a:pt x="220" y="0"/>
                    <a:pt x="257" y="0"/>
                    <a:pt x="293" y="1"/>
                  </a:cubicBezTo>
                  <a:cubicBezTo>
                    <a:pt x="316" y="2"/>
                    <a:pt x="335" y="13"/>
                    <a:pt x="348" y="32"/>
                  </a:cubicBezTo>
                  <a:cubicBezTo>
                    <a:pt x="372" y="66"/>
                    <a:pt x="395" y="100"/>
                    <a:pt x="418" y="135"/>
                  </a:cubicBezTo>
                  <a:cubicBezTo>
                    <a:pt x="428" y="149"/>
                    <a:pt x="432" y="166"/>
                    <a:pt x="432" y="183"/>
                  </a:cubicBezTo>
                  <a:cubicBezTo>
                    <a:pt x="432" y="227"/>
                    <a:pt x="432" y="271"/>
                    <a:pt x="432" y="314"/>
                  </a:cubicBezTo>
                  <a:cubicBezTo>
                    <a:pt x="432" y="317"/>
                    <a:pt x="432" y="320"/>
                    <a:pt x="432" y="323"/>
                  </a:cubicBezTo>
                  <a:close/>
                  <a:moveTo>
                    <a:pt x="287" y="151"/>
                  </a:moveTo>
                  <a:cubicBezTo>
                    <a:pt x="308" y="151"/>
                    <a:pt x="328" y="151"/>
                    <a:pt x="349" y="151"/>
                  </a:cubicBezTo>
                  <a:cubicBezTo>
                    <a:pt x="355" y="151"/>
                    <a:pt x="360" y="151"/>
                    <a:pt x="361" y="145"/>
                  </a:cubicBezTo>
                  <a:cubicBezTo>
                    <a:pt x="362" y="142"/>
                    <a:pt x="361" y="136"/>
                    <a:pt x="359" y="133"/>
                  </a:cubicBezTo>
                  <a:cubicBezTo>
                    <a:pt x="344" y="110"/>
                    <a:pt x="327" y="88"/>
                    <a:pt x="312" y="65"/>
                  </a:cubicBezTo>
                  <a:cubicBezTo>
                    <a:pt x="308" y="60"/>
                    <a:pt x="303" y="57"/>
                    <a:pt x="297" y="57"/>
                  </a:cubicBezTo>
                  <a:cubicBezTo>
                    <a:pt x="273" y="57"/>
                    <a:pt x="248" y="57"/>
                    <a:pt x="224" y="57"/>
                  </a:cubicBezTo>
                  <a:cubicBezTo>
                    <a:pt x="214" y="57"/>
                    <a:pt x="210" y="61"/>
                    <a:pt x="210" y="71"/>
                  </a:cubicBezTo>
                  <a:cubicBezTo>
                    <a:pt x="210" y="93"/>
                    <a:pt x="210" y="115"/>
                    <a:pt x="210" y="137"/>
                  </a:cubicBezTo>
                  <a:cubicBezTo>
                    <a:pt x="210" y="148"/>
                    <a:pt x="214" y="151"/>
                    <a:pt x="225" y="151"/>
                  </a:cubicBezTo>
                  <a:cubicBezTo>
                    <a:pt x="245" y="151"/>
                    <a:pt x="266" y="151"/>
                    <a:pt x="287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3"/>
            <p:cNvSpPr>
              <a:spLocks noEditPoints="1"/>
            </p:cNvSpPr>
            <p:nvPr/>
          </p:nvSpPr>
          <p:spPr bwMode="auto">
            <a:xfrm>
              <a:off x="23479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1 w 132"/>
                <a:gd name="T3" fmla="*/ 65 h 131"/>
                <a:gd name="T4" fmla="*/ 66 w 132"/>
                <a:gd name="T5" fmla="*/ 131 h 131"/>
                <a:gd name="T6" fmla="*/ 0 w 132"/>
                <a:gd name="T7" fmla="*/ 66 h 131"/>
                <a:gd name="T8" fmla="*/ 66 w 132"/>
                <a:gd name="T9" fmla="*/ 0 h 131"/>
                <a:gd name="T10" fmla="*/ 33 w 132"/>
                <a:gd name="T11" fmla="*/ 66 h 131"/>
                <a:gd name="T12" fmla="*/ 66 w 132"/>
                <a:gd name="T13" fmla="*/ 98 h 131"/>
                <a:gd name="T14" fmla="*/ 99 w 132"/>
                <a:gd name="T15" fmla="*/ 66 h 131"/>
                <a:gd name="T16" fmla="*/ 65 w 132"/>
                <a:gd name="T17" fmla="*/ 33 h 131"/>
                <a:gd name="T18" fmla="*/ 33 w 132"/>
                <a:gd name="T19" fmla="*/ 6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1" y="0"/>
                    <a:pt x="131" y="30"/>
                    <a:pt x="131" y="65"/>
                  </a:cubicBezTo>
                  <a:cubicBezTo>
                    <a:pt x="132" y="101"/>
                    <a:pt x="101" y="131"/>
                    <a:pt x="66" y="131"/>
                  </a:cubicBezTo>
                  <a:cubicBezTo>
                    <a:pt x="30" y="131"/>
                    <a:pt x="1" y="102"/>
                    <a:pt x="0" y="66"/>
                  </a:cubicBezTo>
                  <a:cubicBezTo>
                    <a:pt x="0" y="30"/>
                    <a:pt x="29" y="0"/>
                    <a:pt x="66" y="0"/>
                  </a:cubicBezTo>
                  <a:close/>
                  <a:moveTo>
                    <a:pt x="33" y="66"/>
                  </a:moveTo>
                  <a:cubicBezTo>
                    <a:pt x="33" y="84"/>
                    <a:pt x="48" y="98"/>
                    <a:pt x="66" y="98"/>
                  </a:cubicBezTo>
                  <a:cubicBezTo>
                    <a:pt x="84" y="98"/>
                    <a:pt x="98" y="84"/>
                    <a:pt x="99" y="66"/>
                  </a:cubicBezTo>
                  <a:cubicBezTo>
                    <a:pt x="99" y="47"/>
                    <a:pt x="84" y="33"/>
                    <a:pt x="65" y="33"/>
                  </a:cubicBezTo>
                  <a:cubicBezTo>
                    <a:pt x="47" y="33"/>
                    <a:pt x="33" y="48"/>
                    <a:pt x="3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4"/>
            <p:cNvSpPr>
              <a:spLocks noEditPoints="1"/>
            </p:cNvSpPr>
            <p:nvPr/>
          </p:nvSpPr>
          <p:spPr bwMode="auto">
            <a:xfrm>
              <a:off x="33893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2 w 132"/>
                <a:gd name="T3" fmla="*/ 66 h 131"/>
                <a:gd name="T4" fmla="*/ 66 w 132"/>
                <a:gd name="T5" fmla="*/ 131 h 131"/>
                <a:gd name="T6" fmla="*/ 1 w 132"/>
                <a:gd name="T7" fmla="*/ 66 h 131"/>
                <a:gd name="T8" fmla="*/ 66 w 132"/>
                <a:gd name="T9" fmla="*/ 0 h 131"/>
                <a:gd name="T10" fmla="*/ 66 w 132"/>
                <a:gd name="T11" fmla="*/ 33 h 131"/>
                <a:gd name="T12" fmla="*/ 33 w 132"/>
                <a:gd name="T13" fmla="*/ 65 h 131"/>
                <a:gd name="T14" fmla="*/ 66 w 132"/>
                <a:gd name="T15" fmla="*/ 98 h 131"/>
                <a:gd name="T16" fmla="*/ 99 w 132"/>
                <a:gd name="T17" fmla="*/ 66 h 131"/>
                <a:gd name="T18" fmla="*/ 66 w 132"/>
                <a:gd name="T19" fmla="*/ 3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2" y="0"/>
                    <a:pt x="132" y="30"/>
                    <a:pt x="132" y="66"/>
                  </a:cubicBezTo>
                  <a:cubicBezTo>
                    <a:pt x="132" y="101"/>
                    <a:pt x="102" y="131"/>
                    <a:pt x="66" y="131"/>
                  </a:cubicBezTo>
                  <a:cubicBezTo>
                    <a:pt x="30" y="131"/>
                    <a:pt x="1" y="102"/>
                    <a:pt x="1" y="66"/>
                  </a:cubicBezTo>
                  <a:cubicBezTo>
                    <a:pt x="0" y="30"/>
                    <a:pt x="30" y="0"/>
                    <a:pt x="66" y="0"/>
                  </a:cubicBezTo>
                  <a:close/>
                  <a:moveTo>
                    <a:pt x="66" y="33"/>
                  </a:moveTo>
                  <a:cubicBezTo>
                    <a:pt x="48" y="33"/>
                    <a:pt x="34" y="47"/>
                    <a:pt x="33" y="65"/>
                  </a:cubicBezTo>
                  <a:cubicBezTo>
                    <a:pt x="33" y="83"/>
                    <a:pt x="48" y="98"/>
                    <a:pt x="66" y="98"/>
                  </a:cubicBezTo>
                  <a:cubicBezTo>
                    <a:pt x="84" y="98"/>
                    <a:pt x="99" y="84"/>
                    <a:pt x="99" y="66"/>
                  </a:cubicBezTo>
                  <a:cubicBezTo>
                    <a:pt x="99" y="48"/>
                    <a:pt x="84" y="33"/>
                    <a:pt x="66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Freeform 9"/>
          <p:cNvSpPr>
            <a:spLocks noEditPoints="1"/>
          </p:cNvSpPr>
          <p:nvPr/>
        </p:nvSpPr>
        <p:spPr bwMode="auto">
          <a:xfrm>
            <a:off x="8411649" y="1945117"/>
            <a:ext cx="1295186" cy="883191"/>
          </a:xfrm>
          <a:custGeom>
            <a:avLst/>
            <a:gdLst>
              <a:gd name="T0" fmla="*/ 562 w 562"/>
              <a:gd name="T1" fmla="*/ 42 h 382"/>
              <a:gd name="T2" fmla="*/ 562 w 562"/>
              <a:gd name="T3" fmla="*/ 0 h 382"/>
              <a:gd name="T4" fmla="*/ 555 w 562"/>
              <a:gd name="T5" fmla="*/ 0 h 382"/>
              <a:gd name="T6" fmla="*/ 8 w 562"/>
              <a:gd name="T7" fmla="*/ 0 h 382"/>
              <a:gd name="T8" fmla="*/ 0 w 562"/>
              <a:gd name="T9" fmla="*/ 0 h 382"/>
              <a:gd name="T10" fmla="*/ 0 w 562"/>
              <a:gd name="T11" fmla="*/ 42 h 382"/>
              <a:gd name="T12" fmla="*/ 14 w 562"/>
              <a:gd name="T13" fmla="*/ 42 h 382"/>
              <a:gd name="T14" fmla="*/ 14 w 562"/>
              <a:gd name="T15" fmla="*/ 341 h 382"/>
              <a:gd name="T16" fmla="*/ 0 w 562"/>
              <a:gd name="T17" fmla="*/ 341 h 382"/>
              <a:gd name="T18" fmla="*/ 0 w 562"/>
              <a:gd name="T19" fmla="*/ 382 h 382"/>
              <a:gd name="T20" fmla="*/ 8 w 562"/>
              <a:gd name="T21" fmla="*/ 382 h 382"/>
              <a:gd name="T22" fmla="*/ 554 w 562"/>
              <a:gd name="T23" fmla="*/ 382 h 382"/>
              <a:gd name="T24" fmla="*/ 562 w 562"/>
              <a:gd name="T25" fmla="*/ 382 h 382"/>
              <a:gd name="T26" fmla="*/ 562 w 562"/>
              <a:gd name="T27" fmla="*/ 341 h 382"/>
              <a:gd name="T28" fmla="*/ 549 w 562"/>
              <a:gd name="T29" fmla="*/ 341 h 382"/>
              <a:gd name="T30" fmla="*/ 549 w 562"/>
              <a:gd name="T31" fmla="*/ 42 h 382"/>
              <a:gd name="T32" fmla="*/ 562 w 562"/>
              <a:gd name="T33" fmla="*/ 42 h 382"/>
              <a:gd name="T34" fmla="*/ 177 w 562"/>
              <a:gd name="T35" fmla="*/ 340 h 382"/>
              <a:gd name="T36" fmla="*/ 71 w 562"/>
              <a:gd name="T37" fmla="*/ 340 h 382"/>
              <a:gd name="T38" fmla="*/ 71 w 562"/>
              <a:gd name="T39" fmla="*/ 134 h 382"/>
              <a:gd name="T40" fmla="*/ 177 w 562"/>
              <a:gd name="T41" fmla="*/ 134 h 382"/>
              <a:gd name="T42" fmla="*/ 177 w 562"/>
              <a:gd name="T43" fmla="*/ 340 h 382"/>
              <a:gd name="T44" fmla="*/ 221 w 562"/>
              <a:gd name="T45" fmla="*/ 137 h 382"/>
              <a:gd name="T46" fmla="*/ 289 w 562"/>
              <a:gd name="T47" fmla="*/ 137 h 382"/>
              <a:gd name="T48" fmla="*/ 289 w 562"/>
              <a:gd name="T49" fmla="*/ 264 h 382"/>
              <a:gd name="T50" fmla="*/ 221 w 562"/>
              <a:gd name="T51" fmla="*/ 264 h 382"/>
              <a:gd name="T52" fmla="*/ 221 w 562"/>
              <a:gd name="T53" fmla="*/ 137 h 382"/>
              <a:gd name="T54" fmla="*/ 241 w 562"/>
              <a:gd name="T55" fmla="*/ 331 h 382"/>
              <a:gd name="T56" fmla="*/ 225 w 562"/>
              <a:gd name="T57" fmla="*/ 315 h 382"/>
              <a:gd name="T58" fmla="*/ 241 w 562"/>
              <a:gd name="T59" fmla="*/ 299 h 382"/>
              <a:gd name="T60" fmla="*/ 257 w 562"/>
              <a:gd name="T61" fmla="*/ 315 h 382"/>
              <a:gd name="T62" fmla="*/ 241 w 562"/>
              <a:gd name="T63" fmla="*/ 331 h 382"/>
              <a:gd name="T64" fmla="*/ 298 w 562"/>
              <a:gd name="T65" fmla="*/ 331 h 382"/>
              <a:gd name="T66" fmla="*/ 282 w 562"/>
              <a:gd name="T67" fmla="*/ 315 h 382"/>
              <a:gd name="T68" fmla="*/ 298 w 562"/>
              <a:gd name="T69" fmla="*/ 299 h 382"/>
              <a:gd name="T70" fmla="*/ 314 w 562"/>
              <a:gd name="T71" fmla="*/ 315 h 382"/>
              <a:gd name="T72" fmla="*/ 298 w 562"/>
              <a:gd name="T73" fmla="*/ 331 h 382"/>
              <a:gd name="T74" fmla="*/ 354 w 562"/>
              <a:gd name="T75" fmla="*/ 331 h 382"/>
              <a:gd name="T76" fmla="*/ 339 w 562"/>
              <a:gd name="T77" fmla="*/ 315 h 382"/>
              <a:gd name="T78" fmla="*/ 354 w 562"/>
              <a:gd name="T79" fmla="*/ 299 h 382"/>
              <a:gd name="T80" fmla="*/ 370 w 562"/>
              <a:gd name="T81" fmla="*/ 315 h 382"/>
              <a:gd name="T82" fmla="*/ 354 w 562"/>
              <a:gd name="T83" fmla="*/ 331 h 382"/>
              <a:gd name="T84" fmla="*/ 391 w 562"/>
              <a:gd name="T85" fmla="*/ 264 h 382"/>
              <a:gd name="T86" fmla="*/ 323 w 562"/>
              <a:gd name="T87" fmla="*/ 264 h 382"/>
              <a:gd name="T88" fmla="*/ 323 w 562"/>
              <a:gd name="T89" fmla="*/ 137 h 382"/>
              <a:gd name="T90" fmla="*/ 391 w 562"/>
              <a:gd name="T91" fmla="*/ 137 h 382"/>
              <a:gd name="T92" fmla="*/ 391 w 562"/>
              <a:gd name="T93" fmla="*/ 264 h 382"/>
              <a:gd name="T94" fmla="*/ 411 w 562"/>
              <a:gd name="T95" fmla="*/ 331 h 382"/>
              <a:gd name="T96" fmla="*/ 395 w 562"/>
              <a:gd name="T97" fmla="*/ 315 h 382"/>
              <a:gd name="T98" fmla="*/ 411 w 562"/>
              <a:gd name="T99" fmla="*/ 299 h 382"/>
              <a:gd name="T100" fmla="*/ 427 w 562"/>
              <a:gd name="T101" fmla="*/ 316 h 382"/>
              <a:gd name="T102" fmla="*/ 411 w 562"/>
              <a:gd name="T103" fmla="*/ 331 h 382"/>
              <a:gd name="T104" fmla="*/ 468 w 562"/>
              <a:gd name="T105" fmla="*/ 331 h 382"/>
              <a:gd name="T106" fmla="*/ 452 w 562"/>
              <a:gd name="T107" fmla="*/ 315 h 382"/>
              <a:gd name="T108" fmla="*/ 468 w 562"/>
              <a:gd name="T109" fmla="*/ 299 h 382"/>
              <a:gd name="T110" fmla="*/ 484 w 562"/>
              <a:gd name="T111" fmla="*/ 315 h 382"/>
              <a:gd name="T112" fmla="*/ 468 w 562"/>
              <a:gd name="T113" fmla="*/ 331 h 382"/>
              <a:gd name="T114" fmla="*/ 492 w 562"/>
              <a:gd name="T115" fmla="*/ 264 h 382"/>
              <a:gd name="T116" fmla="*/ 425 w 562"/>
              <a:gd name="T117" fmla="*/ 264 h 382"/>
              <a:gd name="T118" fmla="*/ 425 w 562"/>
              <a:gd name="T119" fmla="*/ 137 h 382"/>
              <a:gd name="T120" fmla="*/ 428 w 562"/>
              <a:gd name="T121" fmla="*/ 137 h 382"/>
              <a:gd name="T122" fmla="*/ 492 w 562"/>
              <a:gd name="T123" fmla="*/ 137 h 382"/>
              <a:gd name="T124" fmla="*/ 492 w 562"/>
              <a:gd name="T125" fmla="*/ 264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62" h="382">
                <a:moveTo>
                  <a:pt x="562" y="42"/>
                </a:moveTo>
                <a:cubicBezTo>
                  <a:pt x="562" y="28"/>
                  <a:pt x="562" y="15"/>
                  <a:pt x="562" y="0"/>
                </a:cubicBezTo>
                <a:cubicBezTo>
                  <a:pt x="560" y="0"/>
                  <a:pt x="557" y="0"/>
                  <a:pt x="555" y="0"/>
                </a:cubicBezTo>
                <a:cubicBezTo>
                  <a:pt x="373" y="0"/>
                  <a:pt x="190" y="0"/>
                  <a:pt x="8" y="0"/>
                </a:cubicBezTo>
                <a:cubicBezTo>
                  <a:pt x="5" y="0"/>
                  <a:pt x="3" y="0"/>
                  <a:pt x="0" y="0"/>
                </a:cubicBezTo>
                <a:cubicBezTo>
                  <a:pt x="0" y="14"/>
                  <a:pt x="0" y="28"/>
                  <a:pt x="0" y="42"/>
                </a:cubicBezTo>
                <a:cubicBezTo>
                  <a:pt x="5" y="42"/>
                  <a:pt x="9" y="42"/>
                  <a:pt x="14" y="42"/>
                </a:cubicBezTo>
                <a:cubicBezTo>
                  <a:pt x="14" y="141"/>
                  <a:pt x="14" y="241"/>
                  <a:pt x="14" y="341"/>
                </a:cubicBezTo>
                <a:cubicBezTo>
                  <a:pt x="9" y="341"/>
                  <a:pt x="5" y="341"/>
                  <a:pt x="0" y="341"/>
                </a:cubicBezTo>
                <a:cubicBezTo>
                  <a:pt x="0" y="355"/>
                  <a:pt x="0" y="368"/>
                  <a:pt x="0" y="382"/>
                </a:cubicBezTo>
                <a:cubicBezTo>
                  <a:pt x="3" y="382"/>
                  <a:pt x="5" y="382"/>
                  <a:pt x="8" y="382"/>
                </a:cubicBezTo>
                <a:cubicBezTo>
                  <a:pt x="190" y="382"/>
                  <a:pt x="372" y="382"/>
                  <a:pt x="554" y="382"/>
                </a:cubicBezTo>
                <a:cubicBezTo>
                  <a:pt x="557" y="382"/>
                  <a:pt x="560" y="382"/>
                  <a:pt x="562" y="382"/>
                </a:cubicBezTo>
                <a:cubicBezTo>
                  <a:pt x="562" y="368"/>
                  <a:pt x="562" y="355"/>
                  <a:pt x="562" y="341"/>
                </a:cubicBezTo>
                <a:cubicBezTo>
                  <a:pt x="558" y="341"/>
                  <a:pt x="554" y="341"/>
                  <a:pt x="549" y="341"/>
                </a:cubicBezTo>
                <a:cubicBezTo>
                  <a:pt x="549" y="241"/>
                  <a:pt x="549" y="142"/>
                  <a:pt x="549" y="42"/>
                </a:cubicBezTo>
                <a:cubicBezTo>
                  <a:pt x="554" y="42"/>
                  <a:pt x="558" y="42"/>
                  <a:pt x="562" y="42"/>
                </a:cubicBezTo>
                <a:close/>
                <a:moveTo>
                  <a:pt x="177" y="340"/>
                </a:moveTo>
                <a:cubicBezTo>
                  <a:pt x="142" y="340"/>
                  <a:pt x="106" y="340"/>
                  <a:pt x="71" y="340"/>
                </a:cubicBezTo>
                <a:cubicBezTo>
                  <a:pt x="71" y="271"/>
                  <a:pt x="71" y="203"/>
                  <a:pt x="71" y="134"/>
                </a:cubicBezTo>
                <a:cubicBezTo>
                  <a:pt x="106" y="134"/>
                  <a:pt x="141" y="134"/>
                  <a:pt x="177" y="134"/>
                </a:cubicBezTo>
                <a:cubicBezTo>
                  <a:pt x="177" y="203"/>
                  <a:pt x="177" y="271"/>
                  <a:pt x="177" y="340"/>
                </a:cubicBezTo>
                <a:close/>
                <a:moveTo>
                  <a:pt x="221" y="137"/>
                </a:moveTo>
                <a:cubicBezTo>
                  <a:pt x="244" y="137"/>
                  <a:pt x="266" y="137"/>
                  <a:pt x="289" y="137"/>
                </a:cubicBezTo>
                <a:cubicBezTo>
                  <a:pt x="289" y="180"/>
                  <a:pt x="289" y="222"/>
                  <a:pt x="289" y="264"/>
                </a:cubicBezTo>
                <a:cubicBezTo>
                  <a:pt x="266" y="264"/>
                  <a:pt x="244" y="264"/>
                  <a:pt x="221" y="264"/>
                </a:cubicBezTo>
                <a:cubicBezTo>
                  <a:pt x="221" y="222"/>
                  <a:pt x="221" y="180"/>
                  <a:pt x="221" y="137"/>
                </a:cubicBezTo>
                <a:close/>
                <a:moveTo>
                  <a:pt x="241" y="331"/>
                </a:moveTo>
                <a:cubicBezTo>
                  <a:pt x="232" y="331"/>
                  <a:pt x="225" y="324"/>
                  <a:pt x="225" y="315"/>
                </a:cubicBezTo>
                <a:cubicBezTo>
                  <a:pt x="225" y="306"/>
                  <a:pt x="232" y="299"/>
                  <a:pt x="241" y="299"/>
                </a:cubicBezTo>
                <a:cubicBezTo>
                  <a:pt x="250" y="299"/>
                  <a:pt x="257" y="307"/>
                  <a:pt x="257" y="315"/>
                </a:cubicBezTo>
                <a:cubicBezTo>
                  <a:pt x="257" y="324"/>
                  <a:pt x="250" y="331"/>
                  <a:pt x="241" y="331"/>
                </a:cubicBezTo>
                <a:close/>
                <a:moveTo>
                  <a:pt x="298" y="331"/>
                </a:moveTo>
                <a:cubicBezTo>
                  <a:pt x="289" y="331"/>
                  <a:pt x="282" y="324"/>
                  <a:pt x="282" y="315"/>
                </a:cubicBezTo>
                <a:cubicBezTo>
                  <a:pt x="282" y="306"/>
                  <a:pt x="289" y="299"/>
                  <a:pt x="298" y="299"/>
                </a:cubicBezTo>
                <a:cubicBezTo>
                  <a:pt x="307" y="299"/>
                  <a:pt x="314" y="306"/>
                  <a:pt x="314" y="315"/>
                </a:cubicBezTo>
                <a:cubicBezTo>
                  <a:pt x="313" y="324"/>
                  <a:pt x="307" y="331"/>
                  <a:pt x="298" y="331"/>
                </a:cubicBezTo>
                <a:close/>
                <a:moveTo>
                  <a:pt x="354" y="331"/>
                </a:moveTo>
                <a:cubicBezTo>
                  <a:pt x="345" y="331"/>
                  <a:pt x="339" y="324"/>
                  <a:pt x="339" y="315"/>
                </a:cubicBezTo>
                <a:cubicBezTo>
                  <a:pt x="339" y="306"/>
                  <a:pt x="346" y="299"/>
                  <a:pt x="354" y="299"/>
                </a:cubicBezTo>
                <a:cubicBezTo>
                  <a:pt x="363" y="299"/>
                  <a:pt x="371" y="307"/>
                  <a:pt x="370" y="315"/>
                </a:cubicBezTo>
                <a:cubicBezTo>
                  <a:pt x="370" y="324"/>
                  <a:pt x="363" y="331"/>
                  <a:pt x="354" y="331"/>
                </a:cubicBezTo>
                <a:close/>
                <a:moveTo>
                  <a:pt x="391" y="264"/>
                </a:moveTo>
                <a:cubicBezTo>
                  <a:pt x="368" y="264"/>
                  <a:pt x="346" y="264"/>
                  <a:pt x="323" y="264"/>
                </a:cubicBezTo>
                <a:cubicBezTo>
                  <a:pt x="323" y="222"/>
                  <a:pt x="323" y="180"/>
                  <a:pt x="323" y="137"/>
                </a:cubicBezTo>
                <a:cubicBezTo>
                  <a:pt x="346" y="137"/>
                  <a:pt x="368" y="137"/>
                  <a:pt x="391" y="137"/>
                </a:cubicBezTo>
                <a:cubicBezTo>
                  <a:pt x="391" y="180"/>
                  <a:pt x="391" y="222"/>
                  <a:pt x="391" y="264"/>
                </a:cubicBezTo>
                <a:close/>
                <a:moveTo>
                  <a:pt x="411" y="331"/>
                </a:moveTo>
                <a:cubicBezTo>
                  <a:pt x="402" y="331"/>
                  <a:pt x="395" y="324"/>
                  <a:pt x="395" y="315"/>
                </a:cubicBezTo>
                <a:cubicBezTo>
                  <a:pt x="396" y="306"/>
                  <a:pt x="403" y="299"/>
                  <a:pt x="411" y="299"/>
                </a:cubicBezTo>
                <a:cubicBezTo>
                  <a:pt x="420" y="299"/>
                  <a:pt x="427" y="307"/>
                  <a:pt x="427" y="316"/>
                </a:cubicBezTo>
                <a:cubicBezTo>
                  <a:pt x="427" y="325"/>
                  <a:pt x="420" y="331"/>
                  <a:pt x="411" y="331"/>
                </a:cubicBezTo>
                <a:close/>
                <a:moveTo>
                  <a:pt x="468" y="331"/>
                </a:moveTo>
                <a:cubicBezTo>
                  <a:pt x="459" y="331"/>
                  <a:pt x="452" y="324"/>
                  <a:pt x="452" y="315"/>
                </a:cubicBezTo>
                <a:cubicBezTo>
                  <a:pt x="452" y="307"/>
                  <a:pt x="459" y="299"/>
                  <a:pt x="468" y="299"/>
                </a:cubicBezTo>
                <a:cubicBezTo>
                  <a:pt x="477" y="299"/>
                  <a:pt x="484" y="306"/>
                  <a:pt x="484" y="315"/>
                </a:cubicBezTo>
                <a:cubicBezTo>
                  <a:pt x="484" y="324"/>
                  <a:pt x="477" y="331"/>
                  <a:pt x="468" y="331"/>
                </a:cubicBezTo>
                <a:close/>
                <a:moveTo>
                  <a:pt x="492" y="264"/>
                </a:moveTo>
                <a:cubicBezTo>
                  <a:pt x="470" y="264"/>
                  <a:pt x="447" y="264"/>
                  <a:pt x="425" y="264"/>
                </a:cubicBezTo>
                <a:cubicBezTo>
                  <a:pt x="425" y="222"/>
                  <a:pt x="425" y="180"/>
                  <a:pt x="425" y="137"/>
                </a:cubicBezTo>
                <a:cubicBezTo>
                  <a:pt x="426" y="137"/>
                  <a:pt x="427" y="137"/>
                  <a:pt x="428" y="137"/>
                </a:cubicBezTo>
                <a:cubicBezTo>
                  <a:pt x="449" y="137"/>
                  <a:pt x="470" y="137"/>
                  <a:pt x="492" y="137"/>
                </a:cubicBezTo>
                <a:cubicBezTo>
                  <a:pt x="492" y="179"/>
                  <a:pt x="492" y="222"/>
                  <a:pt x="492" y="26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Grupo 23"/>
          <p:cNvGrpSpPr/>
          <p:nvPr/>
        </p:nvGrpSpPr>
        <p:grpSpPr>
          <a:xfrm>
            <a:off x="3211079" y="3876833"/>
            <a:ext cx="826898" cy="1611546"/>
            <a:chOff x="13019416" y="1709737"/>
            <a:chExt cx="434975" cy="847725"/>
          </a:xfrm>
          <a:solidFill>
            <a:schemeClr val="accent4"/>
          </a:solidFill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13141653" y="2206625"/>
              <a:ext cx="82550" cy="317500"/>
            </a:xfrm>
            <a:custGeom>
              <a:avLst/>
              <a:gdLst>
                <a:gd name="T0" fmla="*/ 0 w 27"/>
                <a:gd name="T1" fmla="*/ 92 h 105"/>
                <a:gd name="T2" fmla="*/ 0 w 27"/>
                <a:gd name="T3" fmla="*/ 92 h 105"/>
                <a:gd name="T4" fmla="*/ 10 w 27"/>
                <a:gd name="T5" fmla="*/ 0 h 105"/>
                <a:gd name="T6" fmla="*/ 16 w 27"/>
                <a:gd name="T7" fmla="*/ 0 h 105"/>
                <a:gd name="T8" fmla="*/ 17 w 27"/>
                <a:gd name="T9" fmla="*/ 0 h 105"/>
                <a:gd name="T10" fmla="*/ 8 w 27"/>
                <a:gd name="T11" fmla="*/ 92 h 105"/>
                <a:gd name="T12" fmla="*/ 8 w 27"/>
                <a:gd name="T13" fmla="*/ 92 h 105"/>
                <a:gd name="T14" fmla="*/ 27 w 27"/>
                <a:gd name="T15" fmla="*/ 100 h 105"/>
                <a:gd name="T16" fmla="*/ 27 w 27"/>
                <a:gd name="T17" fmla="*/ 105 h 105"/>
                <a:gd name="T18" fmla="*/ 18 w 27"/>
                <a:gd name="T19" fmla="*/ 105 h 105"/>
                <a:gd name="T20" fmla="*/ 0 w 27"/>
                <a:gd name="T21" fmla="*/ 99 h 105"/>
                <a:gd name="T22" fmla="*/ 0 w 27"/>
                <a:gd name="T23" fmla="*/ 9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05">
                  <a:moveTo>
                    <a:pt x="0" y="92"/>
                  </a:moveTo>
                  <a:cubicBezTo>
                    <a:pt x="0" y="92"/>
                    <a:pt x="0" y="92"/>
                    <a:pt x="0" y="9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18" y="105"/>
                    <a:pt x="18" y="105"/>
                    <a:pt x="18" y="105"/>
                  </a:cubicBezTo>
                  <a:cubicBezTo>
                    <a:pt x="0" y="99"/>
                    <a:pt x="0" y="99"/>
                    <a:pt x="0" y="99"/>
                  </a:cubicBezTo>
                  <a:lnTo>
                    <a:pt x="0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13221028" y="1970087"/>
              <a:ext cx="30163" cy="66675"/>
            </a:xfrm>
            <a:custGeom>
              <a:avLst/>
              <a:gdLst>
                <a:gd name="T0" fmla="*/ 0 w 19"/>
                <a:gd name="T1" fmla="*/ 0 h 42"/>
                <a:gd name="T2" fmla="*/ 15 w 19"/>
                <a:gd name="T3" fmla="*/ 19 h 42"/>
                <a:gd name="T4" fmla="*/ 19 w 19"/>
                <a:gd name="T5" fmla="*/ 19 h 42"/>
                <a:gd name="T6" fmla="*/ 19 w 19"/>
                <a:gd name="T7" fmla="*/ 42 h 42"/>
                <a:gd name="T8" fmla="*/ 0 w 19"/>
                <a:gd name="T9" fmla="*/ 38 h 42"/>
                <a:gd name="T10" fmla="*/ 0 w 19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42">
                  <a:moveTo>
                    <a:pt x="0" y="0"/>
                  </a:moveTo>
                  <a:lnTo>
                    <a:pt x="15" y="19"/>
                  </a:lnTo>
                  <a:lnTo>
                    <a:pt x="19" y="19"/>
                  </a:lnTo>
                  <a:lnTo>
                    <a:pt x="19" y="42"/>
                  </a:lnTo>
                  <a:lnTo>
                    <a:pt x="0" y="3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 noEditPoints="1"/>
            </p:cNvSpPr>
            <p:nvPr/>
          </p:nvSpPr>
          <p:spPr bwMode="auto">
            <a:xfrm>
              <a:off x="13019416" y="1709737"/>
              <a:ext cx="314325" cy="847725"/>
            </a:xfrm>
            <a:custGeom>
              <a:avLst/>
              <a:gdLst>
                <a:gd name="T0" fmla="*/ 0 w 103"/>
                <a:gd name="T1" fmla="*/ 71 h 280"/>
                <a:gd name="T2" fmla="*/ 0 w 103"/>
                <a:gd name="T3" fmla="*/ 154 h 280"/>
                <a:gd name="T4" fmla="*/ 5 w 103"/>
                <a:gd name="T5" fmla="*/ 160 h 280"/>
                <a:gd name="T6" fmla="*/ 5 w 103"/>
                <a:gd name="T7" fmla="*/ 265 h 280"/>
                <a:gd name="T8" fmla="*/ 6 w 103"/>
                <a:gd name="T9" fmla="*/ 265 h 280"/>
                <a:gd name="T10" fmla="*/ 6 w 103"/>
                <a:gd name="T11" fmla="*/ 280 h 280"/>
                <a:gd name="T12" fmla="*/ 57 w 103"/>
                <a:gd name="T13" fmla="*/ 279 h 280"/>
                <a:gd name="T14" fmla="*/ 57 w 103"/>
                <a:gd name="T15" fmla="*/ 273 h 280"/>
                <a:gd name="T16" fmla="*/ 36 w 103"/>
                <a:gd name="T17" fmla="*/ 265 h 280"/>
                <a:gd name="T18" fmla="*/ 46 w 103"/>
                <a:gd name="T19" fmla="*/ 160 h 280"/>
                <a:gd name="T20" fmla="*/ 56 w 103"/>
                <a:gd name="T21" fmla="*/ 160 h 280"/>
                <a:gd name="T22" fmla="*/ 62 w 103"/>
                <a:gd name="T23" fmla="*/ 154 h 280"/>
                <a:gd name="T24" fmla="*/ 62 w 103"/>
                <a:gd name="T25" fmla="*/ 135 h 280"/>
                <a:gd name="T26" fmla="*/ 87 w 103"/>
                <a:gd name="T27" fmla="*/ 141 h 280"/>
                <a:gd name="T28" fmla="*/ 88 w 103"/>
                <a:gd name="T29" fmla="*/ 139 h 280"/>
                <a:gd name="T30" fmla="*/ 100 w 103"/>
                <a:gd name="T31" fmla="*/ 134 h 280"/>
                <a:gd name="T32" fmla="*/ 96 w 103"/>
                <a:gd name="T33" fmla="*/ 118 h 280"/>
                <a:gd name="T34" fmla="*/ 92 w 103"/>
                <a:gd name="T35" fmla="*/ 117 h 280"/>
                <a:gd name="T36" fmla="*/ 93 w 103"/>
                <a:gd name="T37" fmla="*/ 116 h 280"/>
                <a:gd name="T38" fmla="*/ 62 w 103"/>
                <a:gd name="T39" fmla="*/ 109 h 280"/>
                <a:gd name="T40" fmla="*/ 62 w 103"/>
                <a:gd name="T41" fmla="*/ 71 h 280"/>
                <a:gd name="T42" fmla="*/ 56 w 103"/>
                <a:gd name="T43" fmla="*/ 65 h 280"/>
                <a:gd name="T44" fmla="*/ 50 w 103"/>
                <a:gd name="T45" fmla="*/ 65 h 280"/>
                <a:gd name="T46" fmla="*/ 50 w 103"/>
                <a:gd name="T47" fmla="*/ 63 h 280"/>
                <a:gd name="T48" fmla="*/ 64 w 103"/>
                <a:gd name="T49" fmla="*/ 49 h 280"/>
                <a:gd name="T50" fmla="*/ 64 w 103"/>
                <a:gd name="T51" fmla="*/ 18 h 280"/>
                <a:gd name="T52" fmla="*/ 64 w 103"/>
                <a:gd name="T53" fmla="*/ 18 h 280"/>
                <a:gd name="T54" fmla="*/ 65 w 103"/>
                <a:gd name="T55" fmla="*/ 13 h 280"/>
                <a:gd name="T56" fmla="*/ 53 w 103"/>
                <a:gd name="T57" fmla="*/ 0 h 280"/>
                <a:gd name="T58" fmla="*/ 27 w 103"/>
                <a:gd name="T59" fmla="*/ 0 h 280"/>
                <a:gd name="T60" fmla="*/ 15 w 103"/>
                <a:gd name="T61" fmla="*/ 13 h 280"/>
                <a:gd name="T62" fmla="*/ 15 w 103"/>
                <a:gd name="T63" fmla="*/ 13 h 280"/>
                <a:gd name="T64" fmla="*/ 15 w 103"/>
                <a:gd name="T65" fmla="*/ 23 h 280"/>
                <a:gd name="T66" fmla="*/ 15 w 103"/>
                <a:gd name="T67" fmla="*/ 26 h 280"/>
                <a:gd name="T68" fmla="*/ 15 w 103"/>
                <a:gd name="T69" fmla="*/ 43 h 280"/>
                <a:gd name="T70" fmla="*/ 15 w 103"/>
                <a:gd name="T71" fmla="*/ 43 h 280"/>
                <a:gd name="T72" fmla="*/ 16 w 103"/>
                <a:gd name="T73" fmla="*/ 49 h 280"/>
                <a:gd name="T74" fmla="*/ 16 w 103"/>
                <a:gd name="T75" fmla="*/ 65 h 280"/>
                <a:gd name="T76" fmla="*/ 16 w 103"/>
                <a:gd name="T77" fmla="*/ 65 h 280"/>
                <a:gd name="T78" fmla="*/ 6 w 103"/>
                <a:gd name="T79" fmla="*/ 65 h 280"/>
                <a:gd name="T80" fmla="*/ 0 w 103"/>
                <a:gd name="T81" fmla="*/ 71 h 280"/>
                <a:gd name="T82" fmla="*/ 46 w 103"/>
                <a:gd name="T83" fmla="*/ 60 h 280"/>
                <a:gd name="T84" fmla="*/ 46 w 103"/>
                <a:gd name="T85" fmla="*/ 65 h 280"/>
                <a:gd name="T86" fmla="*/ 22 w 103"/>
                <a:gd name="T87" fmla="*/ 65 h 280"/>
                <a:gd name="T88" fmla="*/ 20 w 103"/>
                <a:gd name="T89" fmla="*/ 66 h 280"/>
                <a:gd name="T90" fmla="*/ 19 w 103"/>
                <a:gd name="T91" fmla="*/ 43 h 280"/>
                <a:gd name="T92" fmla="*/ 28 w 103"/>
                <a:gd name="T93" fmla="*/ 43 h 280"/>
                <a:gd name="T94" fmla="*/ 28 w 103"/>
                <a:gd name="T95" fmla="*/ 34 h 280"/>
                <a:gd name="T96" fmla="*/ 36 w 103"/>
                <a:gd name="T97" fmla="*/ 26 h 280"/>
                <a:gd name="T98" fmla="*/ 43 w 103"/>
                <a:gd name="T99" fmla="*/ 30 h 280"/>
                <a:gd name="T100" fmla="*/ 47 w 103"/>
                <a:gd name="T101" fmla="*/ 30 h 280"/>
                <a:gd name="T102" fmla="*/ 49 w 103"/>
                <a:gd name="T103" fmla="*/ 25 h 280"/>
                <a:gd name="T104" fmla="*/ 60 w 103"/>
                <a:gd name="T105" fmla="*/ 18 h 280"/>
                <a:gd name="T106" fmla="*/ 60 w 103"/>
                <a:gd name="T107" fmla="*/ 49 h 280"/>
                <a:gd name="T108" fmla="*/ 50 w 103"/>
                <a:gd name="T109" fmla="*/ 59 h 280"/>
                <a:gd name="T110" fmla="*/ 46 w 103"/>
                <a:gd name="T111" fmla="*/ 6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3" h="280">
                  <a:moveTo>
                    <a:pt x="0" y="71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7"/>
                    <a:pt x="2" y="159"/>
                    <a:pt x="5" y="160"/>
                  </a:cubicBezTo>
                  <a:cubicBezTo>
                    <a:pt x="5" y="265"/>
                    <a:pt x="5" y="265"/>
                    <a:pt x="5" y="265"/>
                  </a:cubicBezTo>
                  <a:cubicBezTo>
                    <a:pt x="6" y="265"/>
                    <a:pt x="6" y="265"/>
                    <a:pt x="6" y="265"/>
                  </a:cubicBezTo>
                  <a:cubicBezTo>
                    <a:pt x="6" y="280"/>
                    <a:pt x="6" y="280"/>
                    <a:pt x="6" y="280"/>
                  </a:cubicBezTo>
                  <a:cubicBezTo>
                    <a:pt x="57" y="279"/>
                    <a:pt x="57" y="279"/>
                    <a:pt x="57" y="279"/>
                  </a:cubicBezTo>
                  <a:cubicBezTo>
                    <a:pt x="57" y="273"/>
                    <a:pt x="57" y="273"/>
                    <a:pt x="57" y="273"/>
                  </a:cubicBezTo>
                  <a:cubicBezTo>
                    <a:pt x="36" y="265"/>
                    <a:pt x="36" y="265"/>
                    <a:pt x="36" y="265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56" y="160"/>
                    <a:pt x="56" y="160"/>
                    <a:pt x="56" y="160"/>
                  </a:cubicBezTo>
                  <a:cubicBezTo>
                    <a:pt x="60" y="160"/>
                    <a:pt x="62" y="157"/>
                    <a:pt x="62" y="154"/>
                  </a:cubicBezTo>
                  <a:cubicBezTo>
                    <a:pt x="62" y="135"/>
                    <a:pt x="62" y="135"/>
                    <a:pt x="62" y="135"/>
                  </a:cubicBezTo>
                  <a:cubicBezTo>
                    <a:pt x="87" y="141"/>
                    <a:pt x="87" y="141"/>
                    <a:pt x="87" y="141"/>
                  </a:cubicBezTo>
                  <a:cubicBezTo>
                    <a:pt x="88" y="139"/>
                    <a:pt x="88" y="139"/>
                    <a:pt x="88" y="139"/>
                  </a:cubicBezTo>
                  <a:cubicBezTo>
                    <a:pt x="92" y="140"/>
                    <a:pt x="97" y="138"/>
                    <a:pt x="100" y="134"/>
                  </a:cubicBezTo>
                  <a:cubicBezTo>
                    <a:pt x="103" y="128"/>
                    <a:pt x="101" y="121"/>
                    <a:pt x="96" y="118"/>
                  </a:cubicBezTo>
                  <a:cubicBezTo>
                    <a:pt x="95" y="118"/>
                    <a:pt x="94" y="117"/>
                    <a:pt x="92" y="117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2" y="68"/>
                    <a:pt x="59" y="65"/>
                    <a:pt x="56" y="65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0" y="63"/>
                    <a:pt x="50" y="63"/>
                    <a:pt x="50" y="63"/>
                  </a:cubicBezTo>
                  <a:cubicBezTo>
                    <a:pt x="58" y="63"/>
                    <a:pt x="64" y="57"/>
                    <a:pt x="64" y="49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5" y="16"/>
                    <a:pt x="65" y="15"/>
                    <a:pt x="65" y="13"/>
                  </a:cubicBezTo>
                  <a:cubicBezTo>
                    <a:pt x="65" y="6"/>
                    <a:pt x="60" y="0"/>
                    <a:pt x="5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0" y="0"/>
                    <a:pt x="15" y="6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3" y="65"/>
                    <a:pt x="0" y="68"/>
                    <a:pt x="0" y="71"/>
                  </a:cubicBezTo>
                  <a:close/>
                  <a:moveTo>
                    <a:pt x="46" y="60"/>
                  </a:moveTo>
                  <a:cubicBezTo>
                    <a:pt x="46" y="65"/>
                    <a:pt x="46" y="65"/>
                    <a:pt x="46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21" y="65"/>
                    <a:pt x="20" y="65"/>
                    <a:pt x="20" y="66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29"/>
                    <a:pt x="31" y="26"/>
                    <a:pt x="36" y="26"/>
                  </a:cubicBezTo>
                  <a:cubicBezTo>
                    <a:pt x="39" y="26"/>
                    <a:pt x="42" y="27"/>
                    <a:pt x="43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0" y="23"/>
                    <a:pt x="53" y="20"/>
                    <a:pt x="60" y="18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0" y="54"/>
                    <a:pt x="56" y="59"/>
                    <a:pt x="50" y="59"/>
                  </a:cubicBezTo>
                  <a:lnTo>
                    <a:pt x="46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13263891" y="1903412"/>
              <a:ext cx="190500" cy="200025"/>
            </a:xfrm>
            <a:custGeom>
              <a:avLst/>
              <a:gdLst>
                <a:gd name="T0" fmla="*/ 24 w 63"/>
                <a:gd name="T1" fmla="*/ 57 h 66"/>
                <a:gd name="T2" fmla="*/ 18 w 63"/>
                <a:gd name="T3" fmla="*/ 51 h 66"/>
                <a:gd name="T4" fmla="*/ 18 w 63"/>
                <a:gd name="T5" fmla="*/ 51 h 66"/>
                <a:gd name="T6" fmla="*/ 17 w 63"/>
                <a:gd name="T7" fmla="*/ 51 h 66"/>
                <a:gd name="T8" fmla="*/ 17 w 63"/>
                <a:gd name="T9" fmla="*/ 49 h 66"/>
                <a:gd name="T10" fmla="*/ 0 w 63"/>
                <a:gd name="T11" fmla="*/ 45 h 66"/>
                <a:gd name="T12" fmla="*/ 0 w 63"/>
                <a:gd name="T13" fmla="*/ 6 h 66"/>
                <a:gd name="T14" fmla="*/ 5 w 63"/>
                <a:gd name="T15" fmla="*/ 0 h 66"/>
                <a:gd name="T16" fmla="*/ 26 w 63"/>
                <a:gd name="T17" fmla="*/ 0 h 66"/>
                <a:gd name="T18" fmla="*/ 24 w 63"/>
                <a:gd name="T19" fmla="*/ 6 h 66"/>
                <a:gd name="T20" fmla="*/ 24 w 63"/>
                <a:gd name="T21" fmla="*/ 29 h 66"/>
                <a:gd name="T22" fmla="*/ 39 w 63"/>
                <a:gd name="T23" fmla="*/ 29 h 66"/>
                <a:gd name="T24" fmla="*/ 39 w 63"/>
                <a:gd name="T25" fmla="*/ 6 h 66"/>
                <a:gd name="T26" fmla="*/ 38 w 63"/>
                <a:gd name="T27" fmla="*/ 0 h 66"/>
                <a:gd name="T28" fmla="*/ 58 w 63"/>
                <a:gd name="T29" fmla="*/ 0 h 66"/>
                <a:gd name="T30" fmla="*/ 63 w 63"/>
                <a:gd name="T31" fmla="*/ 6 h 66"/>
                <a:gd name="T32" fmla="*/ 63 w 63"/>
                <a:gd name="T33" fmla="*/ 66 h 66"/>
                <a:gd name="T34" fmla="*/ 25 w 63"/>
                <a:gd name="T35" fmla="*/ 66 h 66"/>
                <a:gd name="T36" fmla="*/ 24 w 63"/>
                <a:gd name="T37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3" h="66">
                  <a:moveTo>
                    <a:pt x="24" y="57"/>
                  </a:moveTo>
                  <a:cubicBezTo>
                    <a:pt x="21" y="56"/>
                    <a:pt x="19" y="54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7" y="51"/>
                    <a:pt x="17" y="51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6" y="63"/>
                    <a:pt x="25" y="60"/>
                    <a:pt x="2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13178166" y="1797050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7530236" y="4597767"/>
            <a:ext cx="1881025" cy="1032511"/>
            <a:chOff x="6827838" y="2227263"/>
            <a:chExt cx="1671637" cy="917575"/>
          </a:xfrm>
          <a:solidFill>
            <a:srgbClr val="666666"/>
          </a:solidFill>
        </p:grpSpPr>
        <p:sp>
          <p:nvSpPr>
            <p:cNvPr id="31" name="Freeform 12"/>
            <p:cNvSpPr>
              <a:spLocks/>
            </p:cNvSpPr>
            <p:nvPr/>
          </p:nvSpPr>
          <p:spPr bwMode="auto">
            <a:xfrm>
              <a:off x="7699375" y="2379663"/>
              <a:ext cx="39687" cy="11113"/>
            </a:xfrm>
            <a:custGeom>
              <a:avLst/>
              <a:gdLst>
                <a:gd name="T0" fmla="*/ 1 w 7"/>
                <a:gd name="T1" fmla="*/ 2 h 2"/>
                <a:gd name="T2" fmla="*/ 7 w 7"/>
                <a:gd name="T3" fmla="*/ 2 h 2"/>
                <a:gd name="T4" fmla="*/ 2 w 7"/>
                <a:gd name="T5" fmla="*/ 0 h 2"/>
                <a:gd name="T6" fmla="*/ 1 w 7"/>
                <a:gd name="T7" fmla="*/ 0 h 2"/>
                <a:gd name="T8" fmla="*/ 0 w 7"/>
                <a:gd name="T9" fmla="*/ 1 h 2"/>
                <a:gd name="T10" fmla="*/ 1 w 7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">
                  <a:moveTo>
                    <a:pt x="1" y="2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3"/>
            <p:cNvSpPr>
              <a:spLocks/>
            </p:cNvSpPr>
            <p:nvPr/>
          </p:nvSpPr>
          <p:spPr bwMode="auto">
            <a:xfrm>
              <a:off x="7699375" y="2401888"/>
              <a:ext cx="101600" cy="11113"/>
            </a:xfrm>
            <a:custGeom>
              <a:avLst/>
              <a:gdLst>
                <a:gd name="T0" fmla="*/ 1 w 18"/>
                <a:gd name="T1" fmla="*/ 2 h 2"/>
                <a:gd name="T2" fmla="*/ 18 w 18"/>
                <a:gd name="T3" fmla="*/ 2 h 2"/>
                <a:gd name="T4" fmla="*/ 12 w 18"/>
                <a:gd name="T5" fmla="*/ 0 h 2"/>
                <a:gd name="T6" fmla="*/ 1 w 18"/>
                <a:gd name="T7" fmla="*/ 0 h 2"/>
                <a:gd name="T8" fmla="*/ 0 w 18"/>
                <a:gd name="T9" fmla="*/ 1 h 2"/>
                <a:gd name="T10" fmla="*/ 1 w 18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">
                  <a:moveTo>
                    <a:pt x="1" y="2"/>
                  </a:moveTo>
                  <a:cubicBezTo>
                    <a:pt x="18" y="2"/>
                    <a:pt x="18" y="2"/>
                    <a:pt x="18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4"/>
            <p:cNvSpPr>
              <a:spLocks/>
            </p:cNvSpPr>
            <p:nvPr/>
          </p:nvSpPr>
          <p:spPr bwMode="auto">
            <a:xfrm>
              <a:off x="7699375" y="2424113"/>
              <a:ext cx="112712" cy="11113"/>
            </a:xfrm>
            <a:custGeom>
              <a:avLst/>
              <a:gdLst>
                <a:gd name="T0" fmla="*/ 19 w 20"/>
                <a:gd name="T1" fmla="*/ 0 h 2"/>
                <a:gd name="T2" fmla="*/ 1 w 20"/>
                <a:gd name="T3" fmla="*/ 0 h 2"/>
                <a:gd name="T4" fmla="*/ 0 w 20"/>
                <a:gd name="T5" fmla="*/ 1 h 2"/>
                <a:gd name="T6" fmla="*/ 1 w 20"/>
                <a:gd name="T7" fmla="*/ 2 h 2"/>
                <a:gd name="T8" fmla="*/ 19 w 20"/>
                <a:gd name="T9" fmla="*/ 2 h 2"/>
                <a:gd name="T10" fmla="*/ 20 w 20"/>
                <a:gd name="T11" fmla="*/ 1 h 2"/>
                <a:gd name="T12" fmla="*/ 19 w 20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20" y="2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5"/>
            <p:cNvSpPr>
              <a:spLocks/>
            </p:cNvSpPr>
            <p:nvPr/>
          </p:nvSpPr>
          <p:spPr bwMode="auto">
            <a:xfrm>
              <a:off x="7699375" y="2446338"/>
              <a:ext cx="112712" cy="12700"/>
            </a:xfrm>
            <a:custGeom>
              <a:avLst/>
              <a:gdLst>
                <a:gd name="T0" fmla="*/ 19 w 20"/>
                <a:gd name="T1" fmla="*/ 0 h 2"/>
                <a:gd name="T2" fmla="*/ 1 w 20"/>
                <a:gd name="T3" fmla="*/ 0 h 2"/>
                <a:gd name="T4" fmla="*/ 0 w 20"/>
                <a:gd name="T5" fmla="*/ 1 h 2"/>
                <a:gd name="T6" fmla="*/ 1 w 20"/>
                <a:gd name="T7" fmla="*/ 2 h 2"/>
                <a:gd name="T8" fmla="*/ 19 w 20"/>
                <a:gd name="T9" fmla="*/ 2 h 2"/>
                <a:gd name="T10" fmla="*/ 20 w 20"/>
                <a:gd name="T11" fmla="*/ 1 h 2"/>
                <a:gd name="T12" fmla="*/ 19 w 20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20" y="2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6"/>
            <p:cNvSpPr>
              <a:spLocks/>
            </p:cNvSpPr>
            <p:nvPr/>
          </p:nvSpPr>
          <p:spPr bwMode="auto">
            <a:xfrm>
              <a:off x="7845425" y="2446338"/>
              <a:ext cx="66675" cy="12700"/>
            </a:xfrm>
            <a:custGeom>
              <a:avLst/>
              <a:gdLst>
                <a:gd name="T0" fmla="*/ 1 w 12"/>
                <a:gd name="T1" fmla="*/ 0 h 2"/>
                <a:gd name="T2" fmla="*/ 0 w 12"/>
                <a:gd name="T3" fmla="*/ 1 h 2"/>
                <a:gd name="T4" fmla="*/ 1 w 12"/>
                <a:gd name="T5" fmla="*/ 2 h 2"/>
                <a:gd name="T6" fmla="*/ 12 w 12"/>
                <a:gd name="T7" fmla="*/ 2 h 2"/>
                <a:gd name="T8" fmla="*/ 7 w 12"/>
                <a:gd name="T9" fmla="*/ 0 h 2"/>
                <a:gd name="T10" fmla="*/ 1 w 1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7"/>
            <p:cNvSpPr>
              <a:spLocks noEditPoints="1"/>
            </p:cNvSpPr>
            <p:nvPr/>
          </p:nvSpPr>
          <p:spPr bwMode="auto">
            <a:xfrm>
              <a:off x="6827838" y="2227263"/>
              <a:ext cx="1649412" cy="917575"/>
            </a:xfrm>
            <a:custGeom>
              <a:avLst/>
              <a:gdLst>
                <a:gd name="T0" fmla="*/ 803 w 1039"/>
                <a:gd name="T1" fmla="*/ 160 h 578"/>
                <a:gd name="T2" fmla="*/ 402 w 1039"/>
                <a:gd name="T3" fmla="*/ 0 h 578"/>
                <a:gd name="T4" fmla="*/ 0 w 1039"/>
                <a:gd name="T5" fmla="*/ 188 h 578"/>
                <a:gd name="T6" fmla="*/ 18 w 1039"/>
                <a:gd name="T7" fmla="*/ 578 h 578"/>
                <a:gd name="T8" fmla="*/ 789 w 1039"/>
                <a:gd name="T9" fmla="*/ 578 h 578"/>
                <a:gd name="T10" fmla="*/ 1039 w 1039"/>
                <a:gd name="T11" fmla="*/ 188 h 578"/>
                <a:gd name="T12" fmla="*/ 803 w 1039"/>
                <a:gd name="T13" fmla="*/ 174 h 578"/>
                <a:gd name="T14" fmla="*/ 384 w 1039"/>
                <a:gd name="T15" fmla="*/ 553 h 578"/>
                <a:gd name="T16" fmla="*/ 36 w 1039"/>
                <a:gd name="T17" fmla="*/ 206 h 578"/>
                <a:gd name="T18" fmla="*/ 155 w 1039"/>
                <a:gd name="T19" fmla="*/ 259 h 578"/>
                <a:gd name="T20" fmla="*/ 106 w 1039"/>
                <a:gd name="T21" fmla="*/ 277 h 578"/>
                <a:gd name="T22" fmla="*/ 162 w 1039"/>
                <a:gd name="T23" fmla="*/ 259 h 578"/>
                <a:gd name="T24" fmla="*/ 162 w 1039"/>
                <a:gd name="T25" fmla="*/ 206 h 578"/>
                <a:gd name="T26" fmla="*/ 317 w 1039"/>
                <a:gd name="T27" fmla="*/ 259 h 578"/>
                <a:gd name="T28" fmla="*/ 271 w 1039"/>
                <a:gd name="T29" fmla="*/ 277 h 578"/>
                <a:gd name="T30" fmla="*/ 328 w 1039"/>
                <a:gd name="T31" fmla="*/ 259 h 578"/>
                <a:gd name="T32" fmla="*/ 324 w 1039"/>
                <a:gd name="T33" fmla="*/ 206 h 578"/>
                <a:gd name="T34" fmla="*/ 479 w 1039"/>
                <a:gd name="T35" fmla="*/ 259 h 578"/>
                <a:gd name="T36" fmla="*/ 433 w 1039"/>
                <a:gd name="T37" fmla="*/ 277 h 578"/>
                <a:gd name="T38" fmla="*/ 490 w 1039"/>
                <a:gd name="T39" fmla="*/ 259 h 578"/>
                <a:gd name="T40" fmla="*/ 490 w 1039"/>
                <a:gd name="T41" fmla="*/ 206 h 578"/>
                <a:gd name="T42" fmla="*/ 644 w 1039"/>
                <a:gd name="T43" fmla="*/ 259 h 578"/>
                <a:gd name="T44" fmla="*/ 595 w 1039"/>
                <a:gd name="T45" fmla="*/ 277 h 578"/>
                <a:gd name="T46" fmla="*/ 651 w 1039"/>
                <a:gd name="T47" fmla="*/ 259 h 578"/>
                <a:gd name="T48" fmla="*/ 651 w 1039"/>
                <a:gd name="T49" fmla="*/ 206 h 578"/>
                <a:gd name="T50" fmla="*/ 768 w 1039"/>
                <a:gd name="T51" fmla="*/ 553 h 578"/>
                <a:gd name="T52" fmla="*/ 768 w 1039"/>
                <a:gd name="T53" fmla="*/ 188 h 578"/>
                <a:gd name="T54" fmla="*/ 36 w 1039"/>
                <a:gd name="T55" fmla="*/ 174 h 578"/>
                <a:gd name="T56" fmla="*/ 535 w 1039"/>
                <a:gd name="T57" fmla="*/ 78 h 578"/>
                <a:gd name="T58" fmla="*/ 36 w 1039"/>
                <a:gd name="T59" fmla="*/ 174 h 578"/>
                <a:gd name="T60" fmla="*/ 39 w 1039"/>
                <a:gd name="T61" fmla="*/ 170 h 578"/>
                <a:gd name="T62" fmla="*/ 525 w 1039"/>
                <a:gd name="T63" fmla="*/ 75 h 578"/>
                <a:gd name="T64" fmla="*/ 768 w 1039"/>
                <a:gd name="T65" fmla="*/ 170 h 578"/>
                <a:gd name="T66" fmla="*/ 937 w 1039"/>
                <a:gd name="T67" fmla="*/ 393 h 578"/>
                <a:gd name="T68" fmla="*/ 996 w 1039"/>
                <a:gd name="T69" fmla="*/ 560 h 578"/>
                <a:gd name="T70" fmla="*/ 937 w 1039"/>
                <a:gd name="T71" fmla="*/ 393 h 578"/>
                <a:gd name="T72" fmla="*/ 919 w 1039"/>
                <a:gd name="T73" fmla="*/ 393 h 578"/>
                <a:gd name="T74" fmla="*/ 859 w 1039"/>
                <a:gd name="T75" fmla="*/ 56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9" h="578">
                  <a:moveTo>
                    <a:pt x="803" y="174"/>
                  </a:moveTo>
                  <a:lnTo>
                    <a:pt x="803" y="160"/>
                  </a:lnTo>
                  <a:lnTo>
                    <a:pt x="553" y="61"/>
                  </a:lnTo>
                  <a:lnTo>
                    <a:pt x="402" y="0"/>
                  </a:lnTo>
                  <a:lnTo>
                    <a:pt x="0" y="160"/>
                  </a:lnTo>
                  <a:lnTo>
                    <a:pt x="0" y="188"/>
                  </a:lnTo>
                  <a:lnTo>
                    <a:pt x="18" y="181"/>
                  </a:lnTo>
                  <a:lnTo>
                    <a:pt x="18" y="578"/>
                  </a:lnTo>
                  <a:lnTo>
                    <a:pt x="384" y="578"/>
                  </a:lnTo>
                  <a:lnTo>
                    <a:pt x="789" y="578"/>
                  </a:lnTo>
                  <a:lnTo>
                    <a:pt x="1039" y="578"/>
                  </a:lnTo>
                  <a:lnTo>
                    <a:pt x="1039" y="188"/>
                  </a:lnTo>
                  <a:lnTo>
                    <a:pt x="803" y="188"/>
                  </a:lnTo>
                  <a:lnTo>
                    <a:pt x="803" y="174"/>
                  </a:lnTo>
                  <a:close/>
                  <a:moveTo>
                    <a:pt x="768" y="553"/>
                  </a:moveTo>
                  <a:lnTo>
                    <a:pt x="384" y="553"/>
                  </a:lnTo>
                  <a:lnTo>
                    <a:pt x="36" y="553"/>
                  </a:lnTo>
                  <a:lnTo>
                    <a:pt x="36" y="206"/>
                  </a:lnTo>
                  <a:lnTo>
                    <a:pt x="155" y="206"/>
                  </a:lnTo>
                  <a:lnTo>
                    <a:pt x="155" y="259"/>
                  </a:lnTo>
                  <a:lnTo>
                    <a:pt x="155" y="259"/>
                  </a:lnTo>
                  <a:lnTo>
                    <a:pt x="106" y="277"/>
                  </a:lnTo>
                  <a:lnTo>
                    <a:pt x="208" y="277"/>
                  </a:lnTo>
                  <a:lnTo>
                    <a:pt x="162" y="259"/>
                  </a:lnTo>
                  <a:lnTo>
                    <a:pt x="162" y="259"/>
                  </a:lnTo>
                  <a:lnTo>
                    <a:pt x="162" y="206"/>
                  </a:lnTo>
                  <a:lnTo>
                    <a:pt x="317" y="206"/>
                  </a:lnTo>
                  <a:lnTo>
                    <a:pt x="317" y="259"/>
                  </a:lnTo>
                  <a:lnTo>
                    <a:pt x="317" y="259"/>
                  </a:lnTo>
                  <a:lnTo>
                    <a:pt x="271" y="277"/>
                  </a:lnTo>
                  <a:lnTo>
                    <a:pt x="373" y="277"/>
                  </a:lnTo>
                  <a:lnTo>
                    <a:pt x="328" y="259"/>
                  </a:lnTo>
                  <a:lnTo>
                    <a:pt x="324" y="259"/>
                  </a:lnTo>
                  <a:lnTo>
                    <a:pt x="324" y="206"/>
                  </a:lnTo>
                  <a:lnTo>
                    <a:pt x="479" y="206"/>
                  </a:lnTo>
                  <a:lnTo>
                    <a:pt x="479" y="259"/>
                  </a:lnTo>
                  <a:lnTo>
                    <a:pt x="479" y="259"/>
                  </a:lnTo>
                  <a:lnTo>
                    <a:pt x="433" y="277"/>
                  </a:lnTo>
                  <a:lnTo>
                    <a:pt x="535" y="277"/>
                  </a:lnTo>
                  <a:lnTo>
                    <a:pt x="490" y="259"/>
                  </a:lnTo>
                  <a:lnTo>
                    <a:pt x="490" y="259"/>
                  </a:lnTo>
                  <a:lnTo>
                    <a:pt x="490" y="206"/>
                  </a:lnTo>
                  <a:lnTo>
                    <a:pt x="644" y="206"/>
                  </a:lnTo>
                  <a:lnTo>
                    <a:pt x="644" y="259"/>
                  </a:lnTo>
                  <a:lnTo>
                    <a:pt x="641" y="259"/>
                  </a:lnTo>
                  <a:lnTo>
                    <a:pt x="595" y="277"/>
                  </a:lnTo>
                  <a:lnTo>
                    <a:pt x="697" y="277"/>
                  </a:lnTo>
                  <a:lnTo>
                    <a:pt x="651" y="259"/>
                  </a:lnTo>
                  <a:lnTo>
                    <a:pt x="651" y="259"/>
                  </a:lnTo>
                  <a:lnTo>
                    <a:pt x="651" y="206"/>
                  </a:lnTo>
                  <a:lnTo>
                    <a:pt x="768" y="206"/>
                  </a:lnTo>
                  <a:lnTo>
                    <a:pt x="768" y="553"/>
                  </a:lnTo>
                  <a:close/>
                  <a:moveTo>
                    <a:pt x="768" y="174"/>
                  </a:moveTo>
                  <a:lnTo>
                    <a:pt x="768" y="188"/>
                  </a:lnTo>
                  <a:lnTo>
                    <a:pt x="36" y="188"/>
                  </a:lnTo>
                  <a:lnTo>
                    <a:pt x="36" y="174"/>
                  </a:lnTo>
                  <a:lnTo>
                    <a:pt x="303" y="174"/>
                  </a:lnTo>
                  <a:lnTo>
                    <a:pt x="535" y="78"/>
                  </a:lnTo>
                  <a:lnTo>
                    <a:pt x="402" y="25"/>
                  </a:lnTo>
                  <a:lnTo>
                    <a:pt x="36" y="174"/>
                  </a:lnTo>
                  <a:lnTo>
                    <a:pt x="36" y="174"/>
                  </a:lnTo>
                  <a:lnTo>
                    <a:pt x="39" y="170"/>
                  </a:lnTo>
                  <a:lnTo>
                    <a:pt x="402" y="25"/>
                  </a:lnTo>
                  <a:lnTo>
                    <a:pt x="525" y="75"/>
                  </a:lnTo>
                  <a:lnTo>
                    <a:pt x="764" y="170"/>
                  </a:lnTo>
                  <a:lnTo>
                    <a:pt x="768" y="170"/>
                  </a:lnTo>
                  <a:lnTo>
                    <a:pt x="768" y="174"/>
                  </a:lnTo>
                  <a:close/>
                  <a:moveTo>
                    <a:pt x="937" y="393"/>
                  </a:moveTo>
                  <a:lnTo>
                    <a:pt x="996" y="393"/>
                  </a:lnTo>
                  <a:lnTo>
                    <a:pt x="996" y="560"/>
                  </a:lnTo>
                  <a:lnTo>
                    <a:pt x="937" y="560"/>
                  </a:lnTo>
                  <a:lnTo>
                    <a:pt x="937" y="393"/>
                  </a:lnTo>
                  <a:close/>
                  <a:moveTo>
                    <a:pt x="859" y="393"/>
                  </a:moveTo>
                  <a:lnTo>
                    <a:pt x="919" y="393"/>
                  </a:lnTo>
                  <a:lnTo>
                    <a:pt x="919" y="560"/>
                  </a:lnTo>
                  <a:lnTo>
                    <a:pt x="859" y="560"/>
                  </a:lnTo>
                  <a:lnTo>
                    <a:pt x="859" y="3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8"/>
            <p:cNvSpPr>
              <a:spLocks noEditPoints="1"/>
            </p:cNvSpPr>
            <p:nvPr/>
          </p:nvSpPr>
          <p:spPr bwMode="auto">
            <a:xfrm>
              <a:off x="6929438" y="2716213"/>
              <a:ext cx="379412" cy="388938"/>
            </a:xfrm>
            <a:custGeom>
              <a:avLst/>
              <a:gdLst>
                <a:gd name="T0" fmla="*/ 200 w 239"/>
                <a:gd name="T1" fmla="*/ 15 h 245"/>
                <a:gd name="T2" fmla="*/ 123 w 239"/>
                <a:gd name="T3" fmla="*/ 39 h 245"/>
                <a:gd name="T4" fmla="*/ 116 w 239"/>
                <a:gd name="T5" fmla="*/ 39 h 245"/>
                <a:gd name="T6" fmla="*/ 112 w 239"/>
                <a:gd name="T7" fmla="*/ 25 h 245"/>
                <a:gd name="T8" fmla="*/ 14 w 239"/>
                <a:gd name="T9" fmla="*/ 0 h 245"/>
                <a:gd name="T10" fmla="*/ 7 w 239"/>
                <a:gd name="T11" fmla="*/ 29 h 245"/>
                <a:gd name="T12" fmla="*/ 7 w 239"/>
                <a:gd name="T13" fmla="*/ 0 h 245"/>
                <a:gd name="T14" fmla="*/ 7 w 239"/>
                <a:gd name="T15" fmla="*/ 245 h 245"/>
                <a:gd name="T16" fmla="*/ 116 w 239"/>
                <a:gd name="T17" fmla="*/ 245 h 245"/>
                <a:gd name="T18" fmla="*/ 232 w 239"/>
                <a:gd name="T19" fmla="*/ 234 h 245"/>
                <a:gd name="T20" fmla="*/ 239 w 239"/>
                <a:gd name="T21" fmla="*/ 0 h 245"/>
                <a:gd name="T22" fmla="*/ 67 w 239"/>
                <a:gd name="T23" fmla="*/ 29 h 245"/>
                <a:gd name="T24" fmla="*/ 67 w 239"/>
                <a:gd name="T25" fmla="*/ 39 h 245"/>
                <a:gd name="T26" fmla="*/ 53 w 239"/>
                <a:gd name="T27" fmla="*/ 29 h 245"/>
                <a:gd name="T28" fmla="*/ 24 w 239"/>
                <a:gd name="T29" fmla="*/ 29 h 245"/>
                <a:gd name="T30" fmla="*/ 24 w 239"/>
                <a:gd name="T31" fmla="*/ 213 h 245"/>
                <a:gd name="T32" fmla="*/ 98 w 239"/>
                <a:gd name="T33" fmla="*/ 224 h 245"/>
                <a:gd name="T34" fmla="*/ 98 w 239"/>
                <a:gd name="T35" fmla="*/ 213 h 245"/>
                <a:gd name="T36" fmla="*/ 112 w 239"/>
                <a:gd name="T37" fmla="*/ 224 h 245"/>
                <a:gd name="T38" fmla="*/ 105 w 239"/>
                <a:gd name="T39" fmla="*/ 209 h 245"/>
                <a:gd name="T40" fmla="*/ 14 w 239"/>
                <a:gd name="T41" fmla="*/ 209 h 245"/>
                <a:gd name="T42" fmla="*/ 7 w 239"/>
                <a:gd name="T43" fmla="*/ 224 h 245"/>
                <a:gd name="T44" fmla="*/ 116 w 239"/>
                <a:gd name="T45" fmla="*/ 139 h 245"/>
                <a:gd name="T46" fmla="*/ 24 w 239"/>
                <a:gd name="T47" fmla="*/ 121 h 245"/>
                <a:gd name="T48" fmla="*/ 24 w 239"/>
                <a:gd name="T49" fmla="*/ 131 h 245"/>
                <a:gd name="T50" fmla="*/ 98 w 239"/>
                <a:gd name="T51" fmla="*/ 121 h 245"/>
                <a:gd name="T52" fmla="*/ 116 w 239"/>
                <a:gd name="T53" fmla="*/ 131 h 245"/>
                <a:gd name="T54" fmla="*/ 112 w 239"/>
                <a:gd name="T55" fmla="*/ 117 h 245"/>
                <a:gd name="T56" fmla="*/ 14 w 239"/>
                <a:gd name="T57" fmla="*/ 64 h 245"/>
                <a:gd name="T58" fmla="*/ 7 w 239"/>
                <a:gd name="T59" fmla="*/ 121 h 245"/>
                <a:gd name="T60" fmla="*/ 7 w 239"/>
                <a:gd name="T61" fmla="*/ 46 h 245"/>
                <a:gd name="T62" fmla="*/ 169 w 239"/>
                <a:gd name="T63" fmla="*/ 224 h 245"/>
                <a:gd name="T64" fmla="*/ 169 w 239"/>
                <a:gd name="T65" fmla="*/ 213 h 245"/>
                <a:gd name="T66" fmla="*/ 183 w 239"/>
                <a:gd name="T67" fmla="*/ 224 h 245"/>
                <a:gd name="T68" fmla="*/ 214 w 239"/>
                <a:gd name="T69" fmla="*/ 224 h 245"/>
                <a:gd name="T70" fmla="*/ 228 w 239"/>
                <a:gd name="T71" fmla="*/ 213 h 245"/>
                <a:gd name="T72" fmla="*/ 221 w 239"/>
                <a:gd name="T73" fmla="*/ 160 h 245"/>
                <a:gd name="T74" fmla="*/ 123 w 239"/>
                <a:gd name="T75" fmla="*/ 209 h 245"/>
                <a:gd name="T76" fmla="*/ 123 w 239"/>
                <a:gd name="T77" fmla="*/ 224 h 245"/>
                <a:gd name="T78" fmla="*/ 232 w 239"/>
                <a:gd name="T79" fmla="*/ 224 h 245"/>
                <a:gd name="T80" fmla="*/ 169 w 239"/>
                <a:gd name="T81" fmla="*/ 121 h 245"/>
                <a:gd name="T82" fmla="*/ 183 w 239"/>
                <a:gd name="T83" fmla="*/ 131 h 245"/>
                <a:gd name="T84" fmla="*/ 214 w 239"/>
                <a:gd name="T85" fmla="*/ 131 h 245"/>
                <a:gd name="T86" fmla="*/ 228 w 239"/>
                <a:gd name="T87" fmla="*/ 131 h 245"/>
                <a:gd name="T88" fmla="*/ 221 w 239"/>
                <a:gd name="T89" fmla="*/ 117 h 245"/>
                <a:gd name="T90" fmla="*/ 130 w 239"/>
                <a:gd name="T91" fmla="*/ 117 h 245"/>
                <a:gd name="T92" fmla="*/ 123 w 239"/>
                <a:gd name="T93" fmla="*/ 131 h 245"/>
                <a:gd name="T94" fmla="*/ 232 w 239"/>
                <a:gd name="T95" fmla="*/ 4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9" h="245">
                  <a:moveTo>
                    <a:pt x="232" y="39"/>
                  </a:moveTo>
                  <a:lnTo>
                    <a:pt x="200" y="39"/>
                  </a:lnTo>
                  <a:lnTo>
                    <a:pt x="200" y="15"/>
                  </a:lnTo>
                  <a:lnTo>
                    <a:pt x="130" y="15"/>
                  </a:lnTo>
                  <a:lnTo>
                    <a:pt x="130" y="39"/>
                  </a:lnTo>
                  <a:lnTo>
                    <a:pt x="123" y="39"/>
                  </a:lnTo>
                  <a:lnTo>
                    <a:pt x="123" y="0"/>
                  </a:lnTo>
                  <a:lnTo>
                    <a:pt x="116" y="0"/>
                  </a:lnTo>
                  <a:lnTo>
                    <a:pt x="116" y="39"/>
                  </a:lnTo>
                  <a:lnTo>
                    <a:pt x="112" y="39"/>
                  </a:lnTo>
                  <a:lnTo>
                    <a:pt x="112" y="29"/>
                  </a:lnTo>
                  <a:lnTo>
                    <a:pt x="112" y="25"/>
                  </a:lnTo>
                  <a:lnTo>
                    <a:pt x="105" y="25"/>
                  </a:lnTo>
                  <a:lnTo>
                    <a:pt x="105" y="0"/>
                  </a:lnTo>
                  <a:lnTo>
                    <a:pt x="14" y="0"/>
                  </a:lnTo>
                  <a:lnTo>
                    <a:pt x="14" y="25"/>
                  </a:lnTo>
                  <a:lnTo>
                    <a:pt x="7" y="25"/>
                  </a:lnTo>
                  <a:lnTo>
                    <a:pt x="7" y="2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245"/>
                  </a:lnTo>
                  <a:lnTo>
                    <a:pt x="7" y="245"/>
                  </a:lnTo>
                  <a:lnTo>
                    <a:pt x="7" y="234"/>
                  </a:lnTo>
                  <a:lnTo>
                    <a:pt x="116" y="234"/>
                  </a:lnTo>
                  <a:lnTo>
                    <a:pt x="116" y="245"/>
                  </a:lnTo>
                  <a:lnTo>
                    <a:pt x="123" y="245"/>
                  </a:lnTo>
                  <a:lnTo>
                    <a:pt x="123" y="234"/>
                  </a:lnTo>
                  <a:lnTo>
                    <a:pt x="232" y="234"/>
                  </a:lnTo>
                  <a:lnTo>
                    <a:pt x="232" y="245"/>
                  </a:lnTo>
                  <a:lnTo>
                    <a:pt x="239" y="245"/>
                  </a:lnTo>
                  <a:lnTo>
                    <a:pt x="239" y="0"/>
                  </a:lnTo>
                  <a:lnTo>
                    <a:pt x="232" y="0"/>
                  </a:lnTo>
                  <a:lnTo>
                    <a:pt x="232" y="39"/>
                  </a:lnTo>
                  <a:close/>
                  <a:moveTo>
                    <a:pt x="67" y="29"/>
                  </a:moveTo>
                  <a:lnTo>
                    <a:pt x="98" y="29"/>
                  </a:lnTo>
                  <a:lnTo>
                    <a:pt x="98" y="39"/>
                  </a:lnTo>
                  <a:lnTo>
                    <a:pt x="67" y="39"/>
                  </a:lnTo>
                  <a:lnTo>
                    <a:pt x="67" y="29"/>
                  </a:lnTo>
                  <a:close/>
                  <a:moveTo>
                    <a:pt x="24" y="29"/>
                  </a:moveTo>
                  <a:lnTo>
                    <a:pt x="53" y="29"/>
                  </a:lnTo>
                  <a:lnTo>
                    <a:pt x="53" y="39"/>
                  </a:lnTo>
                  <a:lnTo>
                    <a:pt x="24" y="39"/>
                  </a:lnTo>
                  <a:lnTo>
                    <a:pt x="24" y="29"/>
                  </a:lnTo>
                  <a:close/>
                  <a:moveTo>
                    <a:pt x="53" y="224"/>
                  </a:moveTo>
                  <a:lnTo>
                    <a:pt x="24" y="224"/>
                  </a:lnTo>
                  <a:lnTo>
                    <a:pt x="24" y="213"/>
                  </a:lnTo>
                  <a:lnTo>
                    <a:pt x="53" y="213"/>
                  </a:lnTo>
                  <a:lnTo>
                    <a:pt x="53" y="224"/>
                  </a:lnTo>
                  <a:close/>
                  <a:moveTo>
                    <a:pt x="98" y="224"/>
                  </a:moveTo>
                  <a:lnTo>
                    <a:pt x="67" y="224"/>
                  </a:lnTo>
                  <a:lnTo>
                    <a:pt x="67" y="213"/>
                  </a:lnTo>
                  <a:lnTo>
                    <a:pt x="98" y="213"/>
                  </a:lnTo>
                  <a:lnTo>
                    <a:pt x="98" y="224"/>
                  </a:lnTo>
                  <a:close/>
                  <a:moveTo>
                    <a:pt x="116" y="224"/>
                  </a:moveTo>
                  <a:lnTo>
                    <a:pt x="112" y="224"/>
                  </a:lnTo>
                  <a:lnTo>
                    <a:pt x="112" y="213"/>
                  </a:lnTo>
                  <a:lnTo>
                    <a:pt x="112" y="209"/>
                  </a:lnTo>
                  <a:lnTo>
                    <a:pt x="105" y="209"/>
                  </a:lnTo>
                  <a:lnTo>
                    <a:pt x="105" y="160"/>
                  </a:lnTo>
                  <a:lnTo>
                    <a:pt x="14" y="160"/>
                  </a:lnTo>
                  <a:lnTo>
                    <a:pt x="14" y="209"/>
                  </a:lnTo>
                  <a:lnTo>
                    <a:pt x="7" y="209"/>
                  </a:lnTo>
                  <a:lnTo>
                    <a:pt x="7" y="213"/>
                  </a:lnTo>
                  <a:lnTo>
                    <a:pt x="7" y="224"/>
                  </a:lnTo>
                  <a:lnTo>
                    <a:pt x="7" y="224"/>
                  </a:lnTo>
                  <a:lnTo>
                    <a:pt x="7" y="139"/>
                  </a:lnTo>
                  <a:lnTo>
                    <a:pt x="116" y="139"/>
                  </a:lnTo>
                  <a:lnTo>
                    <a:pt x="116" y="224"/>
                  </a:lnTo>
                  <a:close/>
                  <a:moveTo>
                    <a:pt x="24" y="131"/>
                  </a:moveTo>
                  <a:lnTo>
                    <a:pt x="24" y="121"/>
                  </a:lnTo>
                  <a:lnTo>
                    <a:pt x="53" y="121"/>
                  </a:lnTo>
                  <a:lnTo>
                    <a:pt x="53" y="131"/>
                  </a:lnTo>
                  <a:lnTo>
                    <a:pt x="24" y="131"/>
                  </a:lnTo>
                  <a:close/>
                  <a:moveTo>
                    <a:pt x="67" y="131"/>
                  </a:moveTo>
                  <a:lnTo>
                    <a:pt x="67" y="121"/>
                  </a:lnTo>
                  <a:lnTo>
                    <a:pt x="98" y="121"/>
                  </a:lnTo>
                  <a:lnTo>
                    <a:pt x="98" y="131"/>
                  </a:lnTo>
                  <a:lnTo>
                    <a:pt x="67" y="131"/>
                  </a:lnTo>
                  <a:close/>
                  <a:moveTo>
                    <a:pt x="116" y="131"/>
                  </a:moveTo>
                  <a:lnTo>
                    <a:pt x="112" y="131"/>
                  </a:lnTo>
                  <a:lnTo>
                    <a:pt x="112" y="121"/>
                  </a:lnTo>
                  <a:lnTo>
                    <a:pt x="112" y="117"/>
                  </a:lnTo>
                  <a:lnTo>
                    <a:pt x="105" y="117"/>
                  </a:lnTo>
                  <a:lnTo>
                    <a:pt x="105" y="64"/>
                  </a:lnTo>
                  <a:lnTo>
                    <a:pt x="14" y="64"/>
                  </a:lnTo>
                  <a:lnTo>
                    <a:pt x="14" y="117"/>
                  </a:lnTo>
                  <a:lnTo>
                    <a:pt x="7" y="117"/>
                  </a:lnTo>
                  <a:lnTo>
                    <a:pt x="7" y="121"/>
                  </a:lnTo>
                  <a:lnTo>
                    <a:pt x="7" y="131"/>
                  </a:lnTo>
                  <a:lnTo>
                    <a:pt x="7" y="131"/>
                  </a:lnTo>
                  <a:lnTo>
                    <a:pt x="7" y="46"/>
                  </a:lnTo>
                  <a:lnTo>
                    <a:pt x="116" y="46"/>
                  </a:lnTo>
                  <a:lnTo>
                    <a:pt x="116" y="131"/>
                  </a:lnTo>
                  <a:close/>
                  <a:moveTo>
                    <a:pt x="169" y="224"/>
                  </a:moveTo>
                  <a:lnTo>
                    <a:pt x="140" y="224"/>
                  </a:lnTo>
                  <a:lnTo>
                    <a:pt x="140" y="213"/>
                  </a:lnTo>
                  <a:lnTo>
                    <a:pt x="169" y="213"/>
                  </a:lnTo>
                  <a:lnTo>
                    <a:pt x="169" y="224"/>
                  </a:lnTo>
                  <a:close/>
                  <a:moveTo>
                    <a:pt x="214" y="224"/>
                  </a:moveTo>
                  <a:lnTo>
                    <a:pt x="183" y="224"/>
                  </a:lnTo>
                  <a:lnTo>
                    <a:pt x="183" y="213"/>
                  </a:lnTo>
                  <a:lnTo>
                    <a:pt x="214" y="213"/>
                  </a:lnTo>
                  <a:lnTo>
                    <a:pt x="214" y="224"/>
                  </a:lnTo>
                  <a:close/>
                  <a:moveTo>
                    <a:pt x="232" y="224"/>
                  </a:moveTo>
                  <a:lnTo>
                    <a:pt x="228" y="224"/>
                  </a:lnTo>
                  <a:lnTo>
                    <a:pt x="228" y="213"/>
                  </a:lnTo>
                  <a:lnTo>
                    <a:pt x="228" y="209"/>
                  </a:lnTo>
                  <a:lnTo>
                    <a:pt x="221" y="209"/>
                  </a:lnTo>
                  <a:lnTo>
                    <a:pt x="221" y="160"/>
                  </a:lnTo>
                  <a:lnTo>
                    <a:pt x="130" y="160"/>
                  </a:lnTo>
                  <a:lnTo>
                    <a:pt x="130" y="209"/>
                  </a:lnTo>
                  <a:lnTo>
                    <a:pt x="123" y="209"/>
                  </a:lnTo>
                  <a:lnTo>
                    <a:pt x="123" y="213"/>
                  </a:lnTo>
                  <a:lnTo>
                    <a:pt x="123" y="224"/>
                  </a:lnTo>
                  <a:lnTo>
                    <a:pt x="123" y="224"/>
                  </a:lnTo>
                  <a:lnTo>
                    <a:pt x="123" y="139"/>
                  </a:lnTo>
                  <a:lnTo>
                    <a:pt x="232" y="139"/>
                  </a:lnTo>
                  <a:lnTo>
                    <a:pt x="232" y="224"/>
                  </a:lnTo>
                  <a:close/>
                  <a:moveTo>
                    <a:pt x="140" y="131"/>
                  </a:moveTo>
                  <a:lnTo>
                    <a:pt x="140" y="121"/>
                  </a:lnTo>
                  <a:lnTo>
                    <a:pt x="169" y="121"/>
                  </a:lnTo>
                  <a:lnTo>
                    <a:pt x="169" y="131"/>
                  </a:lnTo>
                  <a:lnTo>
                    <a:pt x="140" y="131"/>
                  </a:lnTo>
                  <a:close/>
                  <a:moveTo>
                    <a:pt x="183" y="131"/>
                  </a:moveTo>
                  <a:lnTo>
                    <a:pt x="183" y="121"/>
                  </a:lnTo>
                  <a:lnTo>
                    <a:pt x="214" y="121"/>
                  </a:lnTo>
                  <a:lnTo>
                    <a:pt x="214" y="131"/>
                  </a:lnTo>
                  <a:lnTo>
                    <a:pt x="183" y="131"/>
                  </a:lnTo>
                  <a:close/>
                  <a:moveTo>
                    <a:pt x="232" y="131"/>
                  </a:moveTo>
                  <a:lnTo>
                    <a:pt x="228" y="131"/>
                  </a:lnTo>
                  <a:lnTo>
                    <a:pt x="228" y="121"/>
                  </a:lnTo>
                  <a:lnTo>
                    <a:pt x="228" y="117"/>
                  </a:lnTo>
                  <a:lnTo>
                    <a:pt x="221" y="117"/>
                  </a:lnTo>
                  <a:lnTo>
                    <a:pt x="221" y="64"/>
                  </a:lnTo>
                  <a:lnTo>
                    <a:pt x="130" y="64"/>
                  </a:lnTo>
                  <a:lnTo>
                    <a:pt x="130" y="117"/>
                  </a:lnTo>
                  <a:lnTo>
                    <a:pt x="123" y="117"/>
                  </a:lnTo>
                  <a:lnTo>
                    <a:pt x="123" y="121"/>
                  </a:lnTo>
                  <a:lnTo>
                    <a:pt x="123" y="131"/>
                  </a:lnTo>
                  <a:lnTo>
                    <a:pt x="123" y="131"/>
                  </a:lnTo>
                  <a:lnTo>
                    <a:pt x="123" y="46"/>
                  </a:lnTo>
                  <a:lnTo>
                    <a:pt x="232" y="46"/>
                  </a:lnTo>
                  <a:lnTo>
                    <a:pt x="232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9"/>
            <p:cNvSpPr>
              <a:spLocks noEditPoints="1"/>
            </p:cNvSpPr>
            <p:nvPr/>
          </p:nvSpPr>
          <p:spPr bwMode="auto">
            <a:xfrm>
              <a:off x="7319963" y="2716213"/>
              <a:ext cx="379412" cy="388938"/>
            </a:xfrm>
            <a:custGeom>
              <a:avLst/>
              <a:gdLst>
                <a:gd name="T0" fmla="*/ 229 w 239"/>
                <a:gd name="T1" fmla="*/ 29 h 245"/>
                <a:gd name="T2" fmla="*/ 225 w 239"/>
                <a:gd name="T3" fmla="*/ 0 h 245"/>
                <a:gd name="T4" fmla="*/ 127 w 239"/>
                <a:gd name="T5" fmla="*/ 25 h 245"/>
                <a:gd name="T6" fmla="*/ 123 w 239"/>
                <a:gd name="T7" fmla="*/ 39 h 245"/>
                <a:gd name="T8" fmla="*/ 116 w 239"/>
                <a:gd name="T9" fmla="*/ 39 h 245"/>
                <a:gd name="T10" fmla="*/ 35 w 239"/>
                <a:gd name="T11" fmla="*/ 15 h 245"/>
                <a:gd name="T12" fmla="*/ 7 w 239"/>
                <a:gd name="T13" fmla="*/ 0 h 245"/>
                <a:gd name="T14" fmla="*/ 7 w 239"/>
                <a:gd name="T15" fmla="*/ 245 h 245"/>
                <a:gd name="T16" fmla="*/ 116 w 239"/>
                <a:gd name="T17" fmla="*/ 245 h 245"/>
                <a:gd name="T18" fmla="*/ 232 w 239"/>
                <a:gd name="T19" fmla="*/ 234 h 245"/>
                <a:gd name="T20" fmla="*/ 239 w 239"/>
                <a:gd name="T21" fmla="*/ 0 h 245"/>
                <a:gd name="T22" fmla="*/ 53 w 239"/>
                <a:gd name="T23" fmla="*/ 224 h 245"/>
                <a:gd name="T24" fmla="*/ 53 w 239"/>
                <a:gd name="T25" fmla="*/ 213 h 245"/>
                <a:gd name="T26" fmla="*/ 70 w 239"/>
                <a:gd name="T27" fmla="*/ 224 h 245"/>
                <a:gd name="T28" fmla="*/ 99 w 239"/>
                <a:gd name="T29" fmla="*/ 224 h 245"/>
                <a:gd name="T30" fmla="*/ 113 w 239"/>
                <a:gd name="T31" fmla="*/ 213 h 245"/>
                <a:gd name="T32" fmla="*/ 109 w 239"/>
                <a:gd name="T33" fmla="*/ 160 h 245"/>
                <a:gd name="T34" fmla="*/ 11 w 239"/>
                <a:gd name="T35" fmla="*/ 209 h 245"/>
                <a:gd name="T36" fmla="*/ 7 w 239"/>
                <a:gd name="T37" fmla="*/ 224 h 245"/>
                <a:gd name="T38" fmla="*/ 116 w 239"/>
                <a:gd name="T39" fmla="*/ 224 h 245"/>
                <a:gd name="T40" fmla="*/ 53 w 239"/>
                <a:gd name="T41" fmla="*/ 121 h 245"/>
                <a:gd name="T42" fmla="*/ 70 w 239"/>
                <a:gd name="T43" fmla="*/ 131 h 245"/>
                <a:gd name="T44" fmla="*/ 99 w 239"/>
                <a:gd name="T45" fmla="*/ 131 h 245"/>
                <a:gd name="T46" fmla="*/ 113 w 239"/>
                <a:gd name="T47" fmla="*/ 131 h 245"/>
                <a:gd name="T48" fmla="*/ 109 w 239"/>
                <a:gd name="T49" fmla="*/ 117 h 245"/>
                <a:gd name="T50" fmla="*/ 14 w 239"/>
                <a:gd name="T51" fmla="*/ 117 h 245"/>
                <a:gd name="T52" fmla="*/ 11 w 239"/>
                <a:gd name="T53" fmla="*/ 131 h 245"/>
                <a:gd name="T54" fmla="*/ 116 w 239"/>
                <a:gd name="T55" fmla="*/ 46 h 245"/>
                <a:gd name="T56" fmla="*/ 215 w 239"/>
                <a:gd name="T57" fmla="*/ 29 h 245"/>
                <a:gd name="T58" fmla="*/ 187 w 239"/>
                <a:gd name="T59" fmla="*/ 29 h 245"/>
                <a:gd name="T60" fmla="*/ 169 w 239"/>
                <a:gd name="T61" fmla="*/ 39 h 245"/>
                <a:gd name="T62" fmla="*/ 169 w 239"/>
                <a:gd name="T63" fmla="*/ 224 h 245"/>
                <a:gd name="T64" fmla="*/ 169 w 239"/>
                <a:gd name="T65" fmla="*/ 213 h 245"/>
                <a:gd name="T66" fmla="*/ 187 w 239"/>
                <a:gd name="T67" fmla="*/ 224 h 245"/>
                <a:gd name="T68" fmla="*/ 215 w 239"/>
                <a:gd name="T69" fmla="*/ 224 h 245"/>
                <a:gd name="T70" fmla="*/ 229 w 239"/>
                <a:gd name="T71" fmla="*/ 213 h 245"/>
                <a:gd name="T72" fmla="*/ 225 w 239"/>
                <a:gd name="T73" fmla="*/ 160 h 245"/>
                <a:gd name="T74" fmla="*/ 127 w 239"/>
                <a:gd name="T75" fmla="*/ 209 h 245"/>
                <a:gd name="T76" fmla="*/ 123 w 239"/>
                <a:gd name="T77" fmla="*/ 224 h 245"/>
                <a:gd name="T78" fmla="*/ 232 w 239"/>
                <a:gd name="T79" fmla="*/ 224 h 245"/>
                <a:gd name="T80" fmla="*/ 169 w 239"/>
                <a:gd name="T81" fmla="*/ 121 h 245"/>
                <a:gd name="T82" fmla="*/ 187 w 239"/>
                <a:gd name="T83" fmla="*/ 131 h 245"/>
                <a:gd name="T84" fmla="*/ 215 w 239"/>
                <a:gd name="T85" fmla="*/ 131 h 245"/>
                <a:gd name="T86" fmla="*/ 229 w 239"/>
                <a:gd name="T87" fmla="*/ 131 h 245"/>
                <a:gd name="T88" fmla="*/ 225 w 239"/>
                <a:gd name="T89" fmla="*/ 117 h 245"/>
                <a:gd name="T90" fmla="*/ 130 w 239"/>
                <a:gd name="T91" fmla="*/ 117 h 245"/>
                <a:gd name="T92" fmla="*/ 127 w 239"/>
                <a:gd name="T93" fmla="*/ 131 h 245"/>
                <a:gd name="T94" fmla="*/ 232 w 239"/>
                <a:gd name="T95" fmla="*/ 4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9" h="245">
                  <a:moveTo>
                    <a:pt x="232" y="39"/>
                  </a:moveTo>
                  <a:lnTo>
                    <a:pt x="229" y="39"/>
                  </a:lnTo>
                  <a:lnTo>
                    <a:pt x="229" y="29"/>
                  </a:lnTo>
                  <a:lnTo>
                    <a:pt x="229" y="25"/>
                  </a:lnTo>
                  <a:lnTo>
                    <a:pt x="225" y="25"/>
                  </a:lnTo>
                  <a:lnTo>
                    <a:pt x="225" y="0"/>
                  </a:lnTo>
                  <a:lnTo>
                    <a:pt x="134" y="0"/>
                  </a:lnTo>
                  <a:lnTo>
                    <a:pt x="134" y="25"/>
                  </a:lnTo>
                  <a:lnTo>
                    <a:pt x="127" y="25"/>
                  </a:lnTo>
                  <a:lnTo>
                    <a:pt x="127" y="29"/>
                  </a:lnTo>
                  <a:lnTo>
                    <a:pt x="127" y="39"/>
                  </a:lnTo>
                  <a:lnTo>
                    <a:pt x="123" y="39"/>
                  </a:lnTo>
                  <a:lnTo>
                    <a:pt x="123" y="0"/>
                  </a:lnTo>
                  <a:lnTo>
                    <a:pt x="116" y="0"/>
                  </a:lnTo>
                  <a:lnTo>
                    <a:pt x="116" y="39"/>
                  </a:lnTo>
                  <a:lnTo>
                    <a:pt x="109" y="39"/>
                  </a:lnTo>
                  <a:lnTo>
                    <a:pt x="109" y="15"/>
                  </a:lnTo>
                  <a:lnTo>
                    <a:pt x="35" y="15"/>
                  </a:lnTo>
                  <a:lnTo>
                    <a:pt x="35" y="39"/>
                  </a:lnTo>
                  <a:lnTo>
                    <a:pt x="7" y="39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245"/>
                  </a:lnTo>
                  <a:lnTo>
                    <a:pt x="7" y="245"/>
                  </a:lnTo>
                  <a:lnTo>
                    <a:pt x="7" y="234"/>
                  </a:lnTo>
                  <a:lnTo>
                    <a:pt x="116" y="234"/>
                  </a:lnTo>
                  <a:lnTo>
                    <a:pt x="116" y="245"/>
                  </a:lnTo>
                  <a:lnTo>
                    <a:pt x="123" y="245"/>
                  </a:lnTo>
                  <a:lnTo>
                    <a:pt x="123" y="234"/>
                  </a:lnTo>
                  <a:lnTo>
                    <a:pt x="232" y="234"/>
                  </a:lnTo>
                  <a:lnTo>
                    <a:pt x="232" y="245"/>
                  </a:lnTo>
                  <a:lnTo>
                    <a:pt x="239" y="245"/>
                  </a:lnTo>
                  <a:lnTo>
                    <a:pt x="239" y="0"/>
                  </a:lnTo>
                  <a:lnTo>
                    <a:pt x="232" y="0"/>
                  </a:lnTo>
                  <a:lnTo>
                    <a:pt x="232" y="39"/>
                  </a:lnTo>
                  <a:close/>
                  <a:moveTo>
                    <a:pt x="53" y="224"/>
                  </a:moveTo>
                  <a:lnTo>
                    <a:pt x="25" y="224"/>
                  </a:lnTo>
                  <a:lnTo>
                    <a:pt x="25" y="213"/>
                  </a:lnTo>
                  <a:lnTo>
                    <a:pt x="53" y="213"/>
                  </a:lnTo>
                  <a:lnTo>
                    <a:pt x="53" y="224"/>
                  </a:lnTo>
                  <a:close/>
                  <a:moveTo>
                    <a:pt x="99" y="224"/>
                  </a:moveTo>
                  <a:lnTo>
                    <a:pt x="70" y="224"/>
                  </a:lnTo>
                  <a:lnTo>
                    <a:pt x="70" y="213"/>
                  </a:lnTo>
                  <a:lnTo>
                    <a:pt x="99" y="213"/>
                  </a:lnTo>
                  <a:lnTo>
                    <a:pt x="99" y="224"/>
                  </a:lnTo>
                  <a:close/>
                  <a:moveTo>
                    <a:pt x="116" y="224"/>
                  </a:moveTo>
                  <a:lnTo>
                    <a:pt x="113" y="224"/>
                  </a:lnTo>
                  <a:lnTo>
                    <a:pt x="113" y="213"/>
                  </a:lnTo>
                  <a:lnTo>
                    <a:pt x="113" y="209"/>
                  </a:lnTo>
                  <a:lnTo>
                    <a:pt x="109" y="209"/>
                  </a:lnTo>
                  <a:lnTo>
                    <a:pt x="109" y="160"/>
                  </a:lnTo>
                  <a:lnTo>
                    <a:pt x="14" y="160"/>
                  </a:lnTo>
                  <a:lnTo>
                    <a:pt x="14" y="209"/>
                  </a:lnTo>
                  <a:lnTo>
                    <a:pt x="11" y="209"/>
                  </a:lnTo>
                  <a:lnTo>
                    <a:pt x="11" y="213"/>
                  </a:lnTo>
                  <a:lnTo>
                    <a:pt x="11" y="224"/>
                  </a:lnTo>
                  <a:lnTo>
                    <a:pt x="7" y="224"/>
                  </a:lnTo>
                  <a:lnTo>
                    <a:pt x="7" y="139"/>
                  </a:lnTo>
                  <a:lnTo>
                    <a:pt x="116" y="139"/>
                  </a:lnTo>
                  <a:lnTo>
                    <a:pt x="116" y="224"/>
                  </a:lnTo>
                  <a:close/>
                  <a:moveTo>
                    <a:pt x="25" y="131"/>
                  </a:moveTo>
                  <a:lnTo>
                    <a:pt x="25" y="121"/>
                  </a:lnTo>
                  <a:lnTo>
                    <a:pt x="53" y="121"/>
                  </a:lnTo>
                  <a:lnTo>
                    <a:pt x="53" y="131"/>
                  </a:lnTo>
                  <a:lnTo>
                    <a:pt x="25" y="131"/>
                  </a:lnTo>
                  <a:close/>
                  <a:moveTo>
                    <a:pt x="70" y="131"/>
                  </a:moveTo>
                  <a:lnTo>
                    <a:pt x="70" y="121"/>
                  </a:lnTo>
                  <a:lnTo>
                    <a:pt x="99" y="121"/>
                  </a:lnTo>
                  <a:lnTo>
                    <a:pt x="99" y="131"/>
                  </a:lnTo>
                  <a:lnTo>
                    <a:pt x="70" y="131"/>
                  </a:lnTo>
                  <a:close/>
                  <a:moveTo>
                    <a:pt x="116" y="131"/>
                  </a:moveTo>
                  <a:lnTo>
                    <a:pt x="113" y="131"/>
                  </a:lnTo>
                  <a:lnTo>
                    <a:pt x="113" y="121"/>
                  </a:lnTo>
                  <a:lnTo>
                    <a:pt x="113" y="117"/>
                  </a:lnTo>
                  <a:lnTo>
                    <a:pt x="109" y="117"/>
                  </a:lnTo>
                  <a:lnTo>
                    <a:pt x="109" y="64"/>
                  </a:lnTo>
                  <a:lnTo>
                    <a:pt x="14" y="64"/>
                  </a:lnTo>
                  <a:lnTo>
                    <a:pt x="14" y="117"/>
                  </a:lnTo>
                  <a:lnTo>
                    <a:pt x="11" y="117"/>
                  </a:lnTo>
                  <a:lnTo>
                    <a:pt x="11" y="121"/>
                  </a:lnTo>
                  <a:lnTo>
                    <a:pt x="11" y="131"/>
                  </a:lnTo>
                  <a:lnTo>
                    <a:pt x="7" y="131"/>
                  </a:lnTo>
                  <a:lnTo>
                    <a:pt x="7" y="46"/>
                  </a:lnTo>
                  <a:lnTo>
                    <a:pt x="116" y="46"/>
                  </a:lnTo>
                  <a:lnTo>
                    <a:pt x="116" y="131"/>
                  </a:lnTo>
                  <a:close/>
                  <a:moveTo>
                    <a:pt x="187" y="29"/>
                  </a:moveTo>
                  <a:lnTo>
                    <a:pt x="215" y="29"/>
                  </a:lnTo>
                  <a:lnTo>
                    <a:pt x="215" y="39"/>
                  </a:lnTo>
                  <a:lnTo>
                    <a:pt x="187" y="39"/>
                  </a:lnTo>
                  <a:lnTo>
                    <a:pt x="187" y="29"/>
                  </a:lnTo>
                  <a:close/>
                  <a:moveTo>
                    <a:pt x="141" y="29"/>
                  </a:moveTo>
                  <a:lnTo>
                    <a:pt x="169" y="29"/>
                  </a:lnTo>
                  <a:lnTo>
                    <a:pt x="169" y="39"/>
                  </a:lnTo>
                  <a:lnTo>
                    <a:pt x="141" y="39"/>
                  </a:lnTo>
                  <a:lnTo>
                    <a:pt x="141" y="29"/>
                  </a:lnTo>
                  <a:close/>
                  <a:moveTo>
                    <a:pt x="169" y="224"/>
                  </a:moveTo>
                  <a:lnTo>
                    <a:pt x="141" y="224"/>
                  </a:lnTo>
                  <a:lnTo>
                    <a:pt x="141" y="213"/>
                  </a:lnTo>
                  <a:lnTo>
                    <a:pt x="169" y="213"/>
                  </a:lnTo>
                  <a:lnTo>
                    <a:pt x="169" y="224"/>
                  </a:lnTo>
                  <a:close/>
                  <a:moveTo>
                    <a:pt x="215" y="224"/>
                  </a:moveTo>
                  <a:lnTo>
                    <a:pt x="187" y="224"/>
                  </a:lnTo>
                  <a:lnTo>
                    <a:pt x="187" y="213"/>
                  </a:lnTo>
                  <a:lnTo>
                    <a:pt x="215" y="213"/>
                  </a:lnTo>
                  <a:lnTo>
                    <a:pt x="215" y="224"/>
                  </a:lnTo>
                  <a:close/>
                  <a:moveTo>
                    <a:pt x="232" y="224"/>
                  </a:moveTo>
                  <a:lnTo>
                    <a:pt x="229" y="224"/>
                  </a:lnTo>
                  <a:lnTo>
                    <a:pt x="229" y="213"/>
                  </a:lnTo>
                  <a:lnTo>
                    <a:pt x="229" y="209"/>
                  </a:lnTo>
                  <a:lnTo>
                    <a:pt x="225" y="209"/>
                  </a:lnTo>
                  <a:lnTo>
                    <a:pt x="225" y="160"/>
                  </a:lnTo>
                  <a:lnTo>
                    <a:pt x="130" y="160"/>
                  </a:lnTo>
                  <a:lnTo>
                    <a:pt x="130" y="209"/>
                  </a:lnTo>
                  <a:lnTo>
                    <a:pt x="127" y="209"/>
                  </a:lnTo>
                  <a:lnTo>
                    <a:pt x="127" y="213"/>
                  </a:lnTo>
                  <a:lnTo>
                    <a:pt x="127" y="224"/>
                  </a:lnTo>
                  <a:lnTo>
                    <a:pt x="123" y="224"/>
                  </a:lnTo>
                  <a:lnTo>
                    <a:pt x="123" y="139"/>
                  </a:lnTo>
                  <a:lnTo>
                    <a:pt x="232" y="139"/>
                  </a:lnTo>
                  <a:lnTo>
                    <a:pt x="232" y="224"/>
                  </a:lnTo>
                  <a:close/>
                  <a:moveTo>
                    <a:pt x="141" y="131"/>
                  </a:moveTo>
                  <a:lnTo>
                    <a:pt x="141" y="121"/>
                  </a:lnTo>
                  <a:lnTo>
                    <a:pt x="169" y="121"/>
                  </a:lnTo>
                  <a:lnTo>
                    <a:pt x="169" y="131"/>
                  </a:lnTo>
                  <a:lnTo>
                    <a:pt x="141" y="131"/>
                  </a:lnTo>
                  <a:close/>
                  <a:moveTo>
                    <a:pt x="187" y="131"/>
                  </a:moveTo>
                  <a:lnTo>
                    <a:pt x="187" y="121"/>
                  </a:lnTo>
                  <a:lnTo>
                    <a:pt x="215" y="121"/>
                  </a:lnTo>
                  <a:lnTo>
                    <a:pt x="215" y="131"/>
                  </a:lnTo>
                  <a:lnTo>
                    <a:pt x="187" y="131"/>
                  </a:lnTo>
                  <a:close/>
                  <a:moveTo>
                    <a:pt x="232" y="131"/>
                  </a:moveTo>
                  <a:lnTo>
                    <a:pt x="229" y="131"/>
                  </a:lnTo>
                  <a:lnTo>
                    <a:pt x="229" y="121"/>
                  </a:lnTo>
                  <a:lnTo>
                    <a:pt x="229" y="117"/>
                  </a:lnTo>
                  <a:lnTo>
                    <a:pt x="225" y="117"/>
                  </a:lnTo>
                  <a:lnTo>
                    <a:pt x="225" y="64"/>
                  </a:lnTo>
                  <a:lnTo>
                    <a:pt x="130" y="64"/>
                  </a:lnTo>
                  <a:lnTo>
                    <a:pt x="130" y="117"/>
                  </a:lnTo>
                  <a:lnTo>
                    <a:pt x="127" y="117"/>
                  </a:lnTo>
                  <a:lnTo>
                    <a:pt x="127" y="121"/>
                  </a:lnTo>
                  <a:lnTo>
                    <a:pt x="127" y="131"/>
                  </a:lnTo>
                  <a:lnTo>
                    <a:pt x="123" y="131"/>
                  </a:lnTo>
                  <a:lnTo>
                    <a:pt x="123" y="46"/>
                  </a:lnTo>
                  <a:lnTo>
                    <a:pt x="232" y="46"/>
                  </a:lnTo>
                  <a:lnTo>
                    <a:pt x="232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0"/>
            <p:cNvSpPr>
              <a:spLocks noEditPoints="1"/>
            </p:cNvSpPr>
            <p:nvPr/>
          </p:nvSpPr>
          <p:spPr bwMode="auto">
            <a:xfrm>
              <a:off x="7816850" y="2716213"/>
              <a:ext cx="195262" cy="388938"/>
            </a:xfrm>
            <a:custGeom>
              <a:avLst/>
              <a:gdLst>
                <a:gd name="T0" fmla="*/ 18 w 123"/>
                <a:gd name="T1" fmla="*/ 25 h 245"/>
                <a:gd name="T2" fmla="*/ 11 w 123"/>
                <a:gd name="T3" fmla="*/ 39 h 245"/>
                <a:gd name="T4" fmla="*/ 7 w 123"/>
                <a:gd name="T5" fmla="*/ 0 h 245"/>
                <a:gd name="T6" fmla="*/ 0 w 123"/>
                <a:gd name="T7" fmla="*/ 245 h 245"/>
                <a:gd name="T8" fmla="*/ 7 w 123"/>
                <a:gd name="T9" fmla="*/ 234 h 245"/>
                <a:gd name="T10" fmla="*/ 116 w 123"/>
                <a:gd name="T11" fmla="*/ 245 h 245"/>
                <a:gd name="T12" fmla="*/ 123 w 123"/>
                <a:gd name="T13" fmla="*/ 0 h 245"/>
                <a:gd name="T14" fmla="*/ 116 w 123"/>
                <a:gd name="T15" fmla="*/ 39 h 245"/>
                <a:gd name="T16" fmla="*/ 116 w 123"/>
                <a:gd name="T17" fmla="*/ 25 h 245"/>
                <a:gd name="T18" fmla="*/ 109 w 123"/>
                <a:gd name="T19" fmla="*/ 0 h 245"/>
                <a:gd name="T20" fmla="*/ 71 w 123"/>
                <a:gd name="T21" fmla="*/ 29 h 245"/>
                <a:gd name="T22" fmla="*/ 99 w 123"/>
                <a:gd name="T23" fmla="*/ 39 h 245"/>
                <a:gd name="T24" fmla="*/ 71 w 123"/>
                <a:gd name="T25" fmla="*/ 29 h 245"/>
                <a:gd name="T26" fmla="*/ 57 w 123"/>
                <a:gd name="T27" fmla="*/ 29 h 245"/>
                <a:gd name="T28" fmla="*/ 28 w 123"/>
                <a:gd name="T29" fmla="*/ 39 h 245"/>
                <a:gd name="T30" fmla="*/ 57 w 123"/>
                <a:gd name="T31" fmla="*/ 224 h 245"/>
                <a:gd name="T32" fmla="*/ 28 w 123"/>
                <a:gd name="T33" fmla="*/ 213 h 245"/>
                <a:gd name="T34" fmla="*/ 57 w 123"/>
                <a:gd name="T35" fmla="*/ 224 h 245"/>
                <a:gd name="T36" fmla="*/ 71 w 123"/>
                <a:gd name="T37" fmla="*/ 224 h 245"/>
                <a:gd name="T38" fmla="*/ 99 w 123"/>
                <a:gd name="T39" fmla="*/ 213 h 245"/>
                <a:gd name="T40" fmla="*/ 116 w 123"/>
                <a:gd name="T41" fmla="*/ 224 h 245"/>
                <a:gd name="T42" fmla="*/ 116 w 123"/>
                <a:gd name="T43" fmla="*/ 209 h 245"/>
                <a:gd name="T44" fmla="*/ 109 w 123"/>
                <a:gd name="T45" fmla="*/ 160 h 245"/>
                <a:gd name="T46" fmla="*/ 18 w 123"/>
                <a:gd name="T47" fmla="*/ 209 h 245"/>
                <a:gd name="T48" fmla="*/ 11 w 123"/>
                <a:gd name="T49" fmla="*/ 224 h 245"/>
                <a:gd name="T50" fmla="*/ 7 w 123"/>
                <a:gd name="T51" fmla="*/ 139 h 245"/>
                <a:gd name="T52" fmla="*/ 116 w 123"/>
                <a:gd name="T53" fmla="*/ 224 h 245"/>
                <a:gd name="T54" fmla="*/ 28 w 123"/>
                <a:gd name="T55" fmla="*/ 121 h 245"/>
                <a:gd name="T56" fmla="*/ 57 w 123"/>
                <a:gd name="T57" fmla="*/ 131 h 245"/>
                <a:gd name="T58" fmla="*/ 71 w 123"/>
                <a:gd name="T59" fmla="*/ 131 h 245"/>
                <a:gd name="T60" fmla="*/ 99 w 123"/>
                <a:gd name="T61" fmla="*/ 121 h 245"/>
                <a:gd name="T62" fmla="*/ 71 w 123"/>
                <a:gd name="T63" fmla="*/ 131 h 245"/>
                <a:gd name="T64" fmla="*/ 116 w 123"/>
                <a:gd name="T65" fmla="*/ 131 h 245"/>
                <a:gd name="T66" fmla="*/ 116 w 123"/>
                <a:gd name="T67" fmla="*/ 117 h 245"/>
                <a:gd name="T68" fmla="*/ 109 w 123"/>
                <a:gd name="T69" fmla="*/ 64 h 245"/>
                <a:gd name="T70" fmla="*/ 18 w 123"/>
                <a:gd name="T71" fmla="*/ 117 h 245"/>
                <a:gd name="T72" fmla="*/ 11 w 123"/>
                <a:gd name="T73" fmla="*/ 131 h 245"/>
                <a:gd name="T74" fmla="*/ 7 w 123"/>
                <a:gd name="T75" fmla="*/ 4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3" h="245">
                  <a:moveTo>
                    <a:pt x="18" y="0"/>
                  </a:moveTo>
                  <a:lnTo>
                    <a:pt x="18" y="25"/>
                  </a:lnTo>
                  <a:lnTo>
                    <a:pt x="11" y="25"/>
                  </a:lnTo>
                  <a:lnTo>
                    <a:pt x="11" y="39"/>
                  </a:lnTo>
                  <a:lnTo>
                    <a:pt x="7" y="39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245"/>
                  </a:lnTo>
                  <a:lnTo>
                    <a:pt x="7" y="245"/>
                  </a:lnTo>
                  <a:lnTo>
                    <a:pt x="7" y="234"/>
                  </a:lnTo>
                  <a:lnTo>
                    <a:pt x="116" y="234"/>
                  </a:lnTo>
                  <a:lnTo>
                    <a:pt x="116" y="245"/>
                  </a:lnTo>
                  <a:lnTo>
                    <a:pt x="123" y="245"/>
                  </a:lnTo>
                  <a:lnTo>
                    <a:pt x="123" y="0"/>
                  </a:lnTo>
                  <a:lnTo>
                    <a:pt x="116" y="0"/>
                  </a:lnTo>
                  <a:lnTo>
                    <a:pt x="116" y="39"/>
                  </a:lnTo>
                  <a:lnTo>
                    <a:pt x="116" y="39"/>
                  </a:lnTo>
                  <a:lnTo>
                    <a:pt x="116" y="25"/>
                  </a:lnTo>
                  <a:lnTo>
                    <a:pt x="109" y="25"/>
                  </a:lnTo>
                  <a:lnTo>
                    <a:pt x="109" y="0"/>
                  </a:lnTo>
                  <a:lnTo>
                    <a:pt x="18" y="0"/>
                  </a:lnTo>
                  <a:close/>
                  <a:moveTo>
                    <a:pt x="71" y="29"/>
                  </a:moveTo>
                  <a:lnTo>
                    <a:pt x="99" y="29"/>
                  </a:lnTo>
                  <a:lnTo>
                    <a:pt x="99" y="39"/>
                  </a:lnTo>
                  <a:lnTo>
                    <a:pt x="71" y="39"/>
                  </a:lnTo>
                  <a:lnTo>
                    <a:pt x="71" y="29"/>
                  </a:lnTo>
                  <a:close/>
                  <a:moveTo>
                    <a:pt x="28" y="29"/>
                  </a:moveTo>
                  <a:lnTo>
                    <a:pt x="57" y="29"/>
                  </a:lnTo>
                  <a:lnTo>
                    <a:pt x="57" y="39"/>
                  </a:lnTo>
                  <a:lnTo>
                    <a:pt x="28" y="39"/>
                  </a:lnTo>
                  <a:lnTo>
                    <a:pt x="28" y="29"/>
                  </a:lnTo>
                  <a:close/>
                  <a:moveTo>
                    <a:pt x="57" y="224"/>
                  </a:moveTo>
                  <a:lnTo>
                    <a:pt x="28" y="224"/>
                  </a:lnTo>
                  <a:lnTo>
                    <a:pt x="28" y="213"/>
                  </a:lnTo>
                  <a:lnTo>
                    <a:pt x="57" y="213"/>
                  </a:lnTo>
                  <a:lnTo>
                    <a:pt x="57" y="224"/>
                  </a:lnTo>
                  <a:close/>
                  <a:moveTo>
                    <a:pt x="99" y="224"/>
                  </a:moveTo>
                  <a:lnTo>
                    <a:pt x="71" y="224"/>
                  </a:lnTo>
                  <a:lnTo>
                    <a:pt x="71" y="213"/>
                  </a:lnTo>
                  <a:lnTo>
                    <a:pt x="99" y="213"/>
                  </a:lnTo>
                  <a:lnTo>
                    <a:pt x="99" y="224"/>
                  </a:lnTo>
                  <a:close/>
                  <a:moveTo>
                    <a:pt x="116" y="224"/>
                  </a:moveTo>
                  <a:lnTo>
                    <a:pt x="116" y="224"/>
                  </a:lnTo>
                  <a:lnTo>
                    <a:pt x="116" y="209"/>
                  </a:lnTo>
                  <a:lnTo>
                    <a:pt x="109" y="209"/>
                  </a:lnTo>
                  <a:lnTo>
                    <a:pt x="109" y="160"/>
                  </a:lnTo>
                  <a:lnTo>
                    <a:pt x="18" y="160"/>
                  </a:lnTo>
                  <a:lnTo>
                    <a:pt x="18" y="209"/>
                  </a:lnTo>
                  <a:lnTo>
                    <a:pt x="11" y="209"/>
                  </a:lnTo>
                  <a:lnTo>
                    <a:pt x="11" y="224"/>
                  </a:lnTo>
                  <a:lnTo>
                    <a:pt x="7" y="224"/>
                  </a:lnTo>
                  <a:lnTo>
                    <a:pt x="7" y="139"/>
                  </a:lnTo>
                  <a:lnTo>
                    <a:pt x="116" y="139"/>
                  </a:lnTo>
                  <a:lnTo>
                    <a:pt x="116" y="224"/>
                  </a:lnTo>
                  <a:close/>
                  <a:moveTo>
                    <a:pt x="28" y="131"/>
                  </a:moveTo>
                  <a:lnTo>
                    <a:pt x="28" y="121"/>
                  </a:lnTo>
                  <a:lnTo>
                    <a:pt x="57" y="121"/>
                  </a:lnTo>
                  <a:lnTo>
                    <a:pt x="57" y="131"/>
                  </a:lnTo>
                  <a:lnTo>
                    <a:pt x="28" y="131"/>
                  </a:lnTo>
                  <a:close/>
                  <a:moveTo>
                    <a:pt x="71" y="131"/>
                  </a:moveTo>
                  <a:lnTo>
                    <a:pt x="71" y="121"/>
                  </a:lnTo>
                  <a:lnTo>
                    <a:pt x="99" y="121"/>
                  </a:lnTo>
                  <a:lnTo>
                    <a:pt x="99" y="131"/>
                  </a:lnTo>
                  <a:lnTo>
                    <a:pt x="71" y="131"/>
                  </a:lnTo>
                  <a:close/>
                  <a:moveTo>
                    <a:pt x="116" y="46"/>
                  </a:moveTo>
                  <a:lnTo>
                    <a:pt x="116" y="131"/>
                  </a:lnTo>
                  <a:lnTo>
                    <a:pt x="116" y="131"/>
                  </a:lnTo>
                  <a:lnTo>
                    <a:pt x="116" y="117"/>
                  </a:lnTo>
                  <a:lnTo>
                    <a:pt x="109" y="117"/>
                  </a:lnTo>
                  <a:lnTo>
                    <a:pt x="109" y="64"/>
                  </a:lnTo>
                  <a:lnTo>
                    <a:pt x="18" y="64"/>
                  </a:lnTo>
                  <a:lnTo>
                    <a:pt x="18" y="117"/>
                  </a:lnTo>
                  <a:lnTo>
                    <a:pt x="11" y="117"/>
                  </a:lnTo>
                  <a:lnTo>
                    <a:pt x="11" y="131"/>
                  </a:lnTo>
                  <a:lnTo>
                    <a:pt x="7" y="131"/>
                  </a:lnTo>
                  <a:lnTo>
                    <a:pt x="7" y="46"/>
                  </a:lnTo>
                  <a:lnTo>
                    <a:pt x="116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1"/>
            <p:cNvSpPr>
              <a:spLocks/>
            </p:cNvSpPr>
            <p:nvPr/>
          </p:nvSpPr>
          <p:spPr bwMode="auto">
            <a:xfrm>
              <a:off x="7543800" y="2227263"/>
              <a:ext cx="955675" cy="254000"/>
            </a:xfrm>
            <a:custGeom>
              <a:avLst/>
              <a:gdLst>
                <a:gd name="T0" fmla="*/ 207 w 602"/>
                <a:gd name="T1" fmla="*/ 0 h 160"/>
                <a:gd name="T2" fmla="*/ 0 w 602"/>
                <a:gd name="T3" fmla="*/ 0 h 160"/>
                <a:gd name="T4" fmla="*/ 352 w 602"/>
                <a:gd name="T5" fmla="*/ 160 h 160"/>
                <a:gd name="T6" fmla="*/ 602 w 602"/>
                <a:gd name="T7" fmla="*/ 160 h 160"/>
                <a:gd name="T8" fmla="*/ 207 w 602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160">
                  <a:moveTo>
                    <a:pt x="207" y="0"/>
                  </a:moveTo>
                  <a:lnTo>
                    <a:pt x="0" y="0"/>
                  </a:lnTo>
                  <a:lnTo>
                    <a:pt x="352" y="160"/>
                  </a:lnTo>
                  <a:lnTo>
                    <a:pt x="602" y="160"/>
                  </a:lnTo>
                  <a:lnTo>
                    <a:pt x="2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5088718" y="4350184"/>
            <a:ext cx="1554144" cy="1293392"/>
            <a:chOff x="5300662" y="4368800"/>
            <a:chExt cx="1665288" cy="1385888"/>
          </a:xfrm>
          <a:solidFill>
            <a:schemeClr val="accent6"/>
          </a:solidFill>
        </p:grpSpPr>
        <p:sp>
          <p:nvSpPr>
            <p:cNvPr id="41" name="Freeform 5"/>
            <p:cNvSpPr>
              <a:spLocks noEditPoints="1"/>
            </p:cNvSpPr>
            <p:nvPr/>
          </p:nvSpPr>
          <p:spPr bwMode="auto">
            <a:xfrm>
              <a:off x="6432550" y="4368800"/>
              <a:ext cx="533400" cy="527050"/>
            </a:xfrm>
            <a:custGeom>
              <a:avLst/>
              <a:gdLst>
                <a:gd name="T0" fmla="*/ 50 w 136"/>
                <a:gd name="T1" fmla="*/ 0 h 134"/>
                <a:gd name="T2" fmla="*/ 64 w 136"/>
                <a:gd name="T3" fmla="*/ 12 h 134"/>
                <a:gd name="T4" fmla="*/ 126 w 136"/>
                <a:gd name="T5" fmla="*/ 74 h 134"/>
                <a:gd name="T6" fmla="*/ 125 w 136"/>
                <a:gd name="T7" fmla="*/ 104 h 134"/>
                <a:gd name="T8" fmla="*/ 105 w 136"/>
                <a:gd name="T9" fmla="*/ 124 h 134"/>
                <a:gd name="T10" fmla="*/ 78 w 136"/>
                <a:gd name="T11" fmla="*/ 125 h 134"/>
                <a:gd name="T12" fmla="*/ 9 w 136"/>
                <a:gd name="T13" fmla="*/ 56 h 134"/>
                <a:gd name="T14" fmla="*/ 8 w 136"/>
                <a:gd name="T15" fmla="*/ 30 h 134"/>
                <a:gd name="T16" fmla="*/ 32 w 136"/>
                <a:gd name="T17" fmla="*/ 6 h 134"/>
                <a:gd name="T18" fmla="*/ 40 w 136"/>
                <a:gd name="T19" fmla="*/ 0 h 134"/>
                <a:gd name="T20" fmla="*/ 50 w 136"/>
                <a:gd name="T21" fmla="*/ 0 h 134"/>
                <a:gd name="T22" fmla="*/ 91 w 136"/>
                <a:gd name="T23" fmla="*/ 112 h 134"/>
                <a:gd name="T24" fmla="*/ 105 w 136"/>
                <a:gd name="T25" fmla="*/ 98 h 134"/>
                <a:gd name="T26" fmla="*/ 91 w 136"/>
                <a:gd name="T27" fmla="*/ 84 h 134"/>
                <a:gd name="T28" fmla="*/ 77 w 136"/>
                <a:gd name="T29" fmla="*/ 98 h 134"/>
                <a:gd name="T30" fmla="*/ 91 w 136"/>
                <a:gd name="T31" fmla="*/ 11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6" h="134">
                  <a:moveTo>
                    <a:pt x="50" y="0"/>
                  </a:moveTo>
                  <a:cubicBezTo>
                    <a:pt x="55" y="4"/>
                    <a:pt x="60" y="8"/>
                    <a:pt x="64" y="12"/>
                  </a:cubicBezTo>
                  <a:cubicBezTo>
                    <a:pt x="85" y="33"/>
                    <a:pt x="105" y="53"/>
                    <a:pt x="126" y="74"/>
                  </a:cubicBezTo>
                  <a:cubicBezTo>
                    <a:pt x="136" y="84"/>
                    <a:pt x="136" y="93"/>
                    <a:pt x="125" y="104"/>
                  </a:cubicBezTo>
                  <a:cubicBezTo>
                    <a:pt x="119" y="111"/>
                    <a:pt x="112" y="118"/>
                    <a:pt x="105" y="124"/>
                  </a:cubicBezTo>
                  <a:cubicBezTo>
                    <a:pt x="96" y="133"/>
                    <a:pt x="86" y="134"/>
                    <a:pt x="78" y="125"/>
                  </a:cubicBezTo>
                  <a:cubicBezTo>
                    <a:pt x="55" y="102"/>
                    <a:pt x="32" y="79"/>
                    <a:pt x="9" y="56"/>
                  </a:cubicBezTo>
                  <a:cubicBezTo>
                    <a:pt x="1" y="48"/>
                    <a:pt x="0" y="38"/>
                    <a:pt x="8" y="30"/>
                  </a:cubicBezTo>
                  <a:cubicBezTo>
                    <a:pt x="16" y="22"/>
                    <a:pt x="24" y="14"/>
                    <a:pt x="32" y="6"/>
                  </a:cubicBezTo>
                  <a:cubicBezTo>
                    <a:pt x="35" y="3"/>
                    <a:pt x="38" y="2"/>
                    <a:pt x="40" y="0"/>
                  </a:cubicBezTo>
                  <a:cubicBezTo>
                    <a:pt x="43" y="0"/>
                    <a:pt x="47" y="0"/>
                    <a:pt x="50" y="0"/>
                  </a:cubicBezTo>
                  <a:close/>
                  <a:moveTo>
                    <a:pt x="91" y="112"/>
                  </a:moveTo>
                  <a:cubicBezTo>
                    <a:pt x="99" y="112"/>
                    <a:pt x="105" y="106"/>
                    <a:pt x="105" y="98"/>
                  </a:cubicBezTo>
                  <a:cubicBezTo>
                    <a:pt x="105" y="90"/>
                    <a:pt x="99" y="84"/>
                    <a:pt x="91" y="84"/>
                  </a:cubicBezTo>
                  <a:cubicBezTo>
                    <a:pt x="83" y="84"/>
                    <a:pt x="77" y="90"/>
                    <a:pt x="77" y="98"/>
                  </a:cubicBezTo>
                  <a:cubicBezTo>
                    <a:pt x="77" y="106"/>
                    <a:pt x="83" y="112"/>
                    <a:pt x="91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>
              <a:off x="5300662" y="4467225"/>
              <a:ext cx="1449388" cy="1287463"/>
            </a:xfrm>
            <a:custGeom>
              <a:avLst/>
              <a:gdLst>
                <a:gd name="T0" fmla="*/ 320 w 369"/>
                <a:gd name="T1" fmla="*/ 192 h 328"/>
                <a:gd name="T2" fmla="*/ 301 w 369"/>
                <a:gd name="T3" fmla="*/ 247 h 328"/>
                <a:gd name="T4" fmla="*/ 273 w 369"/>
                <a:gd name="T5" fmla="*/ 274 h 328"/>
                <a:gd name="T6" fmla="*/ 245 w 369"/>
                <a:gd name="T7" fmla="*/ 302 h 328"/>
                <a:gd name="T8" fmla="*/ 197 w 369"/>
                <a:gd name="T9" fmla="*/ 316 h 328"/>
                <a:gd name="T10" fmla="*/ 153 w 369"/>
                <a:gd name="T11" fmla="*/ 299 h 328"/>
                <a:gd name="T12" fmla="*/ 119 w 369"/>
                <a:gd name="T13" fmla="*/ 279 h 328"/>
                <a:gd name="T14" fmla="*/ 91 w 369"/>
                <a:gd name="T15" fmla="*/ 250 h 328"/>
                <a:gd name="T16" fmla="*/ 48 w 369"/>
                <a:gd name="T17" fmla="*/ 222 h 328"/>
                <a:gd name="T18" fmla="*/ 54 w 369"/>
                <a:gd name="T19" fmla="*/ 176 h 328"/>
                <a:gd name="T20" fmla="*/ 4 w 369"/>
                <a:gd name="T21" fmla="*/ 126 h 328"/>
                <a:gd name="T22" fmla="*/ 2 w 369"/>
                <a:gd name="T23" fmla="*/ 111 h 328"/>
                <a:gd name="T24" fmla="*/ 17 w 369"/>
                <a:gd name="T25" fmla="*/ 114 h 328"/>
                <a:gd name="T26" fmla="*/ 90 w 369"/>
                <a:gd name="T27" fmla="*/ 165 h 328"/>
                <a:gd name="T28" fmla="*/ 119 w 369"/>
                <a:gd name="T29" fmla="*/ 194 h 328"/>
                <a:gd name="T30" fmla="*/ 147 w 369"/>
                <a:gd name="T31" fmla="*/ 222 h 328"/>
                <a:gd name="T32" fmla="*/ 157 w 369"/>
                <a:gd name="T33" fmla="*/ 244 h 328"/>
                <a:gd name="T34" fmla="*/ 181 w 369"/>
                <a:gd name="T35" fmla="*/ 276 h 328"/>
                <a:gd name="T36" fmla="*/ 225 w 369"/>
                <a:gd name="T37" fmla="*/ 304 h 328"/>
                <a:gd name="T38" fmla="*/ 202 w 369"/>
                <a:gd name="T39" fmla="*/ 266 h 328"/>
                <a:gd name="T40" fmla="*/ 214 w 369"/>
                <a:gd name="T41" fmla="*/ 253 h 328"/>
                <a:gd name="T42" fmla="*/ 253 w 369"/>
                <a:gd name="T43" fmla="*/ 276 h 328"/>
                <a:gd name="T44" fmla="*/ 230 w 369"/>
                <a:gd name="T45" fmla="*/ 238 h 328"/>
                <a:gd name="T46" fmla="*/ 242 w 369"/>
                <a:gd name="T47" fmla="*/ 225 h 328"/>
                <a:gd name="T48" fmla="*/ 281 w 369"/>
                <a:gd name="T49" fmla="*/ 248 h 328"/>
                <a:gd name="T50" fmla="*/ 257 w 369"/>
                <a:gd name="T51" fmla="*/ 209 h 328"/>
                <a:gd name="T52" fmla="*/ 270 w 369"/>
                <a:gd name="T53" fmla="*/ 197 h 328"/>
                <a:gd name="T54" fmla="*/ 309 w 369"/>
                <a:gd name="T55" fmla="*/ 220 h 328"/>
                <a:gd name="T56" fmla="*/ 199 w 369"/>
                <a:gd name="T57" fmla="*/ 95 h 328"/>
                <a:gd name="T58" fmla="*/ 171 w 369"/>
                <a:gd name="T59" fmla="*/ 110 h 328"/>
                <a:gd name="T60" fmla="*/ 101 w 369"/>
                <a:gd name="T61" fmla="*/ 131 h 328"/>
                <a:gd name="T62" fmla="*/ 133 w 369"/>
                <a:gd name="T63" fmla="*/ 30 h 328"/>
                <a:gd name="T64" fmla="*/ 203 w 369"/>
                <a:gd name="T65" fmla="*/ 5 h 328"/>
                <a:gd name="T66" fmla="*/ 287 w 369"/>
                <a:gd name="T67" fmla="*/ 35 h 328"/>
                <a:gd name="T68" fmla="*/ 362 w 369"/>
                <a:gd name="T69" fmla="*/ 12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9" h="328">
                  <a:moveTo>
                    <a:pt x="309" y="181"/>
                  </a:moveTo>
                  <a:cubicBezTo>
                    <a:pt x="313" y="185"/>
                    <a:pt x="317" y="189"/>
                    <a:pt x="320" y="192"/>
                  </a:cubicBezTo>
                  <a:cubicBezTo>
                    <a:pt x="338" y="208"/>
                    <a:pt x="329" y="236"/>
                    <a:pt x="307" y="241"/>
                  </a:cubicBezTo>
                  <a:cubicBezTo>
                    <a:pt x="303" y="242"/>
                    <a:pt x="302" y="243"/>
                    <a:pt x="301" y="247"/>
                  </a:cubicBezTo>
                  <a:cubicBezTo>
                    <a:pt x="298" y="259"/>
                    <a:pt x="290" y="266"/>
                    <a:pt x="278" y="269"/>
                  </a:cubicBezTo>
                  <a:cubicBezTo>
                    <a:pt x="275" y="270"/>
                    <a:pt x="274" y="271"/>
                    <a:pt x="273" y="274"/>
                  </a:cubicBezTo>
                  <a:cubicBezTo>
                    <a:pt x="270" y="286"/>
                    <a:pt x="262" y="294"/>
                    <a:pt x="250" y="297"/>
                  </a:cubicBezTo>
                  <a:cubicBezTo>
                    <a:pt x="247" y="298"/>
                    <a:pt x="246" y="299"/>
                    <a:pt x="245" y="302"/>
                  </a:cubicBezTo>
                  <a:cubicBezTo>
                    <a:pt x="243" y="314"/>
                    <a:pt x="235" y="321"/>
                    <a:pt x="224" y="324"/>
                  </a:cubicBezTo>
                  <a:cubicBezTo>
                    <a:pt x="213" y="328"/>
                    <a:pt x="204" y="324"/>
                    <a:pt x="197" y="316"/>
                  </a:cubicBezTo>
                  <a:cubicBezTo>
                    <a:pt x="187" y="306"/>
                    <a:pt x="177" y="297"/>
                    <a:pt x="166" y="286"/>
                  </a:cubicBezTo>
                  <a:cubicBezTo>
                    <a:pt x="162" y="291"/>
                    <a:pt x="158" y="295"/>
                    <a:pt x="153" y="299"/>
                  </a:cubicBezTo>
                  <a:cubicBezTo>
                    <a:pt x="145" y="308"/>
                    <a:pt x="137" y="310"/>
                    <a:pt x="128" y="305"/>
                  </a:cubicBezTo>
                  <a:cubicBezTo>
                    <a:pt x="119" y="299"/>
                    <a:pt x="116" y="290"/>
                    <a:pt x="119" y="279"/>
                  </a:cubicBezTo>
                  <a:cubicBezTo>
                    <a:pt x="119" y="279"/>
                    <a:pt x="119" y="278"/>
                    <a:pt x="119" y="278"/>
                  </a:cubicBezTo>
                  <a:cubicBezTo>
                    <a:pt x="102" y="284"/>
                    <a:pt x="85" y="270"/>
                    <a:pt x="91" y="250"/>
                  </a:cubicBezTo>
                  <a:cubicBezTo>
                    <a:pt x="74" y="256"/>
                    <a:pt x="57" y="242"/>
                    <a:pt x="62" y="223"/>
                  </a:cubicBezTo>
                  <a:cubicBezTo>
                    <a:pt x="58" y="223"/>
                    <a:pt x="53" y="224"/>
                    <a:pt x="48" y="222"/>
                  </a:cubicBezTo>
                  <a:cubicBezTo>
                    <a:pt x="33" y="217"/>
                    <a:pt x="29" y="200"/>
                    <a:pt x="40" y="189"/>
                  </a:cubicBezTo>
                  <a:cubicBezTo>
                    <a:pt x="44" y="185"/>
                    <a:pt x="49" y="181"/>
                    <a:pt x="54" y="176"/>
                  </a:cubicBezTo>
                  <a:cubicBezTo>
                    <a:pt x="51" y="172"/>
                    <a:pt x="48" y="170"/>
                    <a:pt x="45" y="167"/>
                  </a:cubicBezTo>
                  <a:cubicBezTo>
                    <a:pt x="31" y="153"/>
                    <a:pt x="18" y="140"/>
                    <a:pt x="4" y="126"/>
                  </a:cubicBezTo>
                  <a:cubicBezTo>
                    <a:pt x="3" y="124"/>
                    <a:pt x="0" y="123"/>
                    <a:pt x="0" y="121"/>
                  </a:cubicBezTo>
                  <a:cubicBezTo>
                    <a:pt x="0" y="117"/>
                    <a:pt x="0" y="113"/>
                    <a:pt x="2" y="111"/>
                  </a:cubicBezTo>
                  <a:cubicBezTo>
                    <a:pt x="4" y="109"/>
                    <a:pt x="8" y="109"/>
                    <a:pt x="11" y="109"/>
                  </a:cubicBezTo>
                  <a:cubicBezTo>
                    <a:pt x="13" y="110"/>
                    <a:pt x="15" y="112"/>
                    <a:pt x="17" y="114"/>
                  </a:cubicBezTo>
                  <a:cubicBezTo>
                    <a:pt x="33" y="130"/>
                    <a:pt x="50" y="146"/>
                    <a:pt x="66" y="163"/>
                  </a:cubicBezTo>
                  <a:cubicBezTo>
                    <a:pt x="75" y="158"/>
                    <a:pt x="83" y="159"/>
                    <a:pt x="90" y="165"/>
                  </a:cubicBezTo>
                  <a:cubicBezTo>
                    <a:pt x="97" y="171"/>
                    <a:pt x="99" y="179"/>
                    <a:pt x="96" y="189"/>
                  </a:cubicBezTo>
                  <a:cubicBezTo>
                    <a:pt x="105" y="186"/>
                    <a:pt x="112" y="187"/>
                    <a:pt x="119" y="194"/>
                  </a:cubicBezTo>
                  <a:cubicBezTo>
                    <a:pt x="126" y="200"/>
                    <a:pt x="127" y="208"/>
                    <a:pt x="124" y="217"/>
                  </a:cubicBezTo>
                  <a:cubicBezTo>
                    <a:pt x="133" y="214"/>
                    <a:pt x="140" y="215"/>
                    <a:pt x="147" y="222"/>
                  </a:cubicBezTo>
                  <a:cubicBezTo>
                    <a:pt x="153" y="228"/>
                    <a:pt x="155" y="236"/>
                    <a:pt x="151" y="245"/>
                  </a:cubicBezTo>
                  <a:cubicBezTo>
                    <a:pt x="153" y="245"/>
                    <a:pt x="155" y="244"/>
                    <a:pt x="157" y="244"/>
                  </a:cubicBezTo>
                  <a:cubicBezTo>
                    <a:pt x="172" y="241"/>
                    <a:pt x="185" y="256"/>
                    <a:pt x="180" y="270"/>
                  </a:cubicBezTo>
                  <a:cubicBezTo>
                    <a:pt x="180" y="272"/>
                    <a:pt x="180" y="275"/>
                    <a:pt x="181" y="276"/>
                  </a:cubicBezTo>
                  <a:cubicBezTo>
                    <a:pt x="191" y="286"/>
                    <a:pt x="200" y="295"/>
                    <a:pt x="209" y="304"/>
                  </a:cubicBezTo>
                  <a:cubicBezTo>
                    <a:pt x="214" y="309"/>
                    <a:pt x="220" y="309"/>
                    <a:pt x="225" y="304"/>
                  </a:cubicBezTo>
                  <a:cubicBezTo>
                    <a:pt x="230" y="300"/>
                    <a:pt x="230" y="294"/>
                    <a:pt x="225" y="289"/>
                  </a:cubicBezTo>
                  <a:cubicBezTo>
                    <a:pt x="217" y="281"/>
                    <a:pt x="209" y="273"/>
                    <a:pt x="202" y="266"/>
                  </a:cubicBezTo>
                  <a:cubicBezTo>
                    <a:pt x="197" y="261"/>
                    <a:pt x="196" y="256"/>
                    <a:pt x="200" y="252"/>
                  </a:cubicBezTo>
                  <a:cubicBezTo>
                    <a:pt x="204" y="248"/>
                    <a:pt x="209" y="248"/>
                    <a:pt x="214" y="253"/>
                  </a:cubicBezTo>
                  <a:cubicBezTo>
                    <a:pt x="221" y="260"/>
                    <a:pt x="228" y="268"/>
                    <a:pt x="236" y="275"/>
                  </a:cubicBezTo>
                  <a:cubicBezTo>
                    <a:pt x="242" y="281"/>
                    <a:pt x="248" y="282"/>
                    <a:pt x="253" y="276"/>
                  </a:cubicBezTo>
                  <a:cubicBezTo>
                    <a:pt x="258" y="271"/>
                    <a:pt x="258" y="266"/>
                    <a:pt x="251" y="259"/>
                  </a:cubicBezTo>
                  <a:cubicBezTo>
                    <a:pt x="244" y="252"/>
                    <a:pt x="237" y="245"/>
                    <a:pt x="230" y="238"/>
                  </a:cubicBezTo>
                  <a:cubicBezTo>
                    <a:pt x="225" y="232"/>
                    <a:pt x="224" y="227"/>
                    <a:pt x="228" y="224"/>
                  </a:cubicBezTo>
                  <a:cubicBezTo>
                    <a:pt x="232" y="220"/>
                    <a:pt x="237" y="220"/>
                    <a:pt x="242" y="225"/>
                  </a:cubicBezTo>
                  <a:cubicBezTo>
                    <a:pt x="249" y="233"/>
                    <a:pt x="257" y="240"/>
                    <a:pt x="265" y="248"/>
                  </a:cubicBezTo>
                  <a:cubicBezTo>
                    <a:pt x="270" y="253"/>
                    <a:pt x="276" y="254"/>
                    <a:pt x="281" y="248"/>
                  </a:cubicBezTo>
                  <a:cubicBezTo>
                    <a:pt x="286" y="243"/>
                    <a:pt x="286" y="238"/>
                    <a:pt x="280" y="232"/>
                  </a:cubicBezTo>
                  <a:cubicBezTo>
                    <a:pt x="273" y="225"/>
                    <a:pt x="265" y="217"/>
                    <a:pt x="257" y="209"/>
                  </a:cubicBezTo>
                  <a:cubicBezTo>
                    <a:pt x="252" y="204"/>
                    <a:pt x="252" y="199"/>
                    <a:pt x="256" y="196"/>
                  </a:cubicBezTo>
                  <a:cubicBezTo>
                    <a:pt x="260" y="192"/>
                    <a:pt x="265" y="192"/>
                    <a:pt x="270" y="197"/>
                  </a:cubicBezTo>
                  <a:cubicBezTo>
                    <a:pt x="277" y="205"/>
                    <a:pt x="285" y="212"/>
                    <a:pt x="293" y="220"/>
                  </a:cubicBezTo>
                  <a:cubicBezTo>
                    <a:pt x="298" y="225"/>
                    <a:pt x="304" y="226"/>
                    <a:pt x="309" y="220"/>
                  </a:cubicBezTo>
                  <a:cubicBezTo>
                    <a:pt x="314" y="215"/>
                    <a:pt x="314" y="210"/>
                    <a:pt x="308" y="204"/>
                  </a:cubicBezTo>
                  <a:cubicBezTo>
                    <a:pt x="272" y="168"/>
                    <a:pt x="235" y="132"/>
                    <a:pt x="199" y="95"/>
                  </a:cubicBezTo>
                  <a:cubicBezTo>
                    <a:pt x="193" y="90"/>
                    <a:pt x="189" y="89"/>
                    <a:pt x="184" y="95"/>
                  </a:cubicBezTo>
                  <a:cubicBezTo>
                    <a:pt x="179" y="99"/>
                    <a:pt x="175" y="104"/>
                    <a:pt x="171" y="110"/>
                  </a:cubicBezTo>
                  <a:cubicBezTo>
                    <a:pt x="167" y="117"/>
                    <a:pt x="164" y="124"/>
                    <a:pt x="160" y="131"/>
                  </a:cubicBezTo>
                  <a:cubicBezTo>
                    <a:pt x="145" y="154"/>
                    <a:pt x="114" y="154"/>
                    <a:pt x="101" y="131"/>
                  </a:cubicBezTo>
                  <a:cubicBezTo>
                    <a:pt x="97" y="124"/>
                    <a:pt x="96" y="117"/>
                    <a:pt x="99" y="109"/>
                  </a:cubicBezTo>
                  <a:cubicBezTo>
                    <a:pt x="110" y="83"/>
                    <a:pt x="121" y="56"/>
                    <a:pt x="133" y="30"/>
                  </a:cubicBezTo>
                  <a:cubicBezTo>
                    <a:pt x="140" y="13"/>
                    <a:pt x="161" y="0"/>
                    <a:pt x="181" y="1"/>
                  </a:cubicBezTo>
                  <a:cubicBezTo>
                    <a:pt x="188" y="2"/>
                    <a:pt x="196" y="3"/>
                    <a:pt x="203" y="5"/>
                  </a:cubicBezTo>
                  <a:cubicBezTo>
                    <a:pt x="227" y="13"/>
                    <a:pt x="252" y="21"/>
                    <a:pt x="277" y="29"/>
                  </a:cubicBezTo>
                  <a:cubicBezTo>
                    <a:pt x="281" y="30"/>
                    <a:pt x="284" y="32"/>
                    <a:pt x="287" y="35"/>
                  </a:cubicBezTo>
                  <a:cubicBezTo>
                    <a:pt x="312" y="60"/>
                    <a:pt x="337" y="85"/>
                    <a:pt x="362" y="110"/>
                  </a:cubicBezTo>
                  <a:cubicBezTo>
                    <a:pt x="369" y="117"/>
                    <a:pt x="369" y="121"/>
                    <a:pt x="362" y="128"/>
                  </a:cubicBezTo>
                  <a:cubicBezTo>
                    <a:pt x="345" y="145"/>
                    <a:pt x="327" y="163"/>
                    <a:pt x="309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0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1970084" y="3263957"/>
            <a:ext cx="1837364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2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51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1933175" y="2917453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err="1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Matería</a:t>
            </a:r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prima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4074886" y="3261207"/>
            <a:ext cx="1837364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2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53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4037977" y="2914703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err="1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Producción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6191132" y="3261206"/>
            <a:ext cx="1837364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2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55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6154223" y="2914702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err="1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Transporte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8201599" y="3261206"/>
            <a:ext cx="1837364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2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57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8164690" y="2914702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err="1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Sucursal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2551820" y="6163689"/>
            <a:ext cx="1837364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2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59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2514911" y="5477971"/>
            <a:ext cx="1911183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err="1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Distribución</a:t>
            </a:r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y </a:t>
            </a:r>
            <a:r>
              <a:rPr lang="en-US" spc="100" dirty="0" err="1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entrega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4947108" y="6201789"/>
            <a:ext cx="1837364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2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61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4910199" y="5564386"/>
            <a:ext cx="1911183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err="1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Venta</a:t>
            </a:r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al </a:t>
            </a:r>
            <a:r>
              <a:rPr lang="en-US" spc="100" dirty="0" err="1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cliente</a:t>
            </a:r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final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7552066" y="6163689"/>
            <a:ext cx="1837364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2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63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7329912" y="5680057"/>
            <a:ext cx="228167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err="1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Almacenamiento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46" name="Conector recto de flecha 45"/>
          <p:cNvCxnSpPr/>
          <p:nvPr/>
        </p:nvCxnSpPr>
        <p:spPr>
          <a:xfrm>
            <a:off x="3565475" y="2354658"/>
            <a:ext cx="515699" cy="0"/>
          </a:xfrm>
          <a:prstGeom prst="straightConnector1">
            <a:avLst/>
          </a:prstGeom>
          <a:ln w="38100">
            <a:solidFill>
              <a:schemeClr val="bg2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/>
          <p:cNvCxnSpPr/>
          <p:nvPr/>
        </p:nvCxnSpPr>
        <p:spPr>
          <a:xfrm>
            <a:off x="5765045" y="2354658"/>
            <a:ext cx="515699" cy="0"/>
          </a:xfrm>
          <a:prstGeom prst="straightConnector1">
            <a:avLst/>
          </a:prstGeom>
          <a:ln w="38100">
            <a:solidFill>
              <a:schemeClr val="bg2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/>
          <p:nvPr/>
        </p:nvCxnSpPr>
        <p:spPr>
          <a:xfrm>
            <a:off x="7826905" y="2354658"/>
            <a:ext cx="515699" cy="0"/>
          </a:xfrm>
          <a:prstGeom prst="straightConnector1">
            <a:avLst/>
          </a:prstGeom>
          <a:ln w="38100">
            <a:solidFill>
              <a:schemeClr val="bg2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/>
          <p:nvPr/>
        </p:nvCxnSpPr>
        <p:spPr>
          <a:xfrm flipH="1">
            <a:off x="4299250" y="5147963"/>
            <a:ext cx="515699" cy="0"/>
          </a:xfrm>
          <a:prstGeom prst="straightConnector1">
            <a:avLst/>
          </a:prstGeom>
          <a:ln w="38100">
            <a:solidFill>
              <a:schemeClr val="bg2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/>
          <p:nvPr/>
        </p:nvCxnSpPr>
        <p:spPr>
          <a:xfrm flipH="1">
            <a:off x="6699460" y="5147963"/>
            <a:ext cx="515699" cy="0"/>
          </a:xfrm>
          <a:prstGeom prst="straightConnector1">
            <a:avLst/>
          </a:prstGeom>
          <a:ln w="38100">
            <a:solidFill>
              <a:schemeClr val="bg2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27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6;p17"/>
          <p:cNvSpPr txBox="1"/>
          <p:nvPr/>
        </p:nvSpPr>
        <p:spPr>
          <a:xfrm>
            <a:off x="1963455" y="459163"/>
            <a:ext cx="8265092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3200" b="1" dirty="0" smtClean="0">
                <a:latin typeface="Montserrat"/>
                <a:sym typeface="Montserrat"/>
              </a:rPr>
              <a:t>GESTIÓN EN DISTRIBUCIÓN</a:t>
            </a:r>
            <a:endParaRPr sz="3200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5502232" y="1792641"/>
            <a:ext cx="1978655" cy="2904426"/>
          </a:xfrm>
          <a:custGeom>
            <a:avLst/>
            <a:gdLst>
              <a:gd name="T0" fmla="*/ 0 w 432"/>
              <a:gd name="T1" fmla="*/ 0 h 636"/>
              <a:gd name="T2" fmla="*/ 262 w 432"/>
              <a:gd name="T3" fmla="*/ 0 h 636"/>
              <a:gd name="T4" fmla="*/ 262 w 432"/>
              <a:gd name="T5" fmla="*/ 237 h 636"/>
              <a:gd name="T6" fmla="*/ 320 w 432"/>
              <a:gd name="T7" fmla="*/ 577 h 636"/>
              <a:gd name="T8" fmla="*/ 364 w 432"/>
              <a:gd name="T9" fmla="*/ 589 h 636"/>
              <a:gd name="T10" fmla="*/ 279 w 432"/>
              <a:gd name="T11" fmla="*/ 636 h 636"/>
              <a:gd name="T12" fmla="*/ 286 w 432"/>
              <a:gd name="T13" fmla="*/ 537 h 636"/>
              <a:gd name="T14" fmla="*/ 311 w 432"/>
              <a:gd name="T15" fmla="*/ 571 h 636"/>
              <a:gd name="T16" fmla="*/ 0 w 432"/>
              <a:gd name="T17" fmla="*/ 206 h 636"/>
              <a:gd name="T18" fmla="*/ 0 w 432"/>
              <a:gd name="T19" fmla="*/ 0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2" h="636">
                <a:moveTo>
                  <a:pt x="0" y="0"/>
                </a:moveTo>
                <a:cubicBezTo>
                  <a:pt x="262" y="0"/>
                  <a:pt x="262" y="0"/>
                  <a:pt x="262" y="0"/>
                </a:cubicBezTo>
                <a:cubicBezTo>
                  <a:pt x="262" y="237"/>
                  <a:pt x="262" y="237"/>
                  <a:pt x="262" y="237"/>
                </a:cubicBezTo>
                <a:cubicBezTo>
                  <a:pt x="262" y="237"/>
                  <a:pt x="432" y="380"/>
                  <a:pt x="320" y="577"/>
                </a:cubicBezTo>
                <a:cubicBezTo>
                  <a:pt x="320" y="577"/>
                  <a:pt x="331" y="585"/>
                  <a:pt x="364" y="589"/>
                </a:cubicBezTo>
                <a:cubicBezTo>
                  <a:pt x="364" y="589"/>
                  <a:pt x="284" y="620"/>
                  <a:pt x="279" y="636"/>
                </a:cubicBezTo>
                <a:cubicBezTo>
                  <a:pt x="279" y="636"/>
                  <a:pt x="290" y="587"/>
                  <a:pt x="286" y="537"/>
                </a:cubicBezTo>
                <a:cubicBezTo>
                  <a:pt x="286" y="537"/>
                  <a:pt x="293" y="554"/>
                  <a:pt x="311" y="571"/>
                </a:cubicBezTo>
                <a:cubicBezTo>
                  <a:pt x="311" y="571"/>
                  <a:pt x="389" y="179"/>
                  <a:pt x="0" y="206"/>
                </a:cubicBezTo>
                <a:lnTo>
                  <a:pt x="0" y="0"/>
                </a:lnTo>
                <a:close/>
              </a:path>
            </a:pathLst>
          </a:cu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5502232" y="3514670"/>
            <a:ext cx="2957190" cy="2043411"/>
          </a:xfrm>
          <a:custGeom>
            <a:avLst/>
            <a:gdLst>
              <a:gd name="T0" fmla="*/ 431 w 646"/>
              <a:gd name="T1" fmla="*/ 0 h 447"/>
              <a:gd name="T2" fmla="*/ 646 w 646"/>
              <a:gd name="T3" fmla="*/ 0 h 447"/>
              <a:gd name="T4" fmla="*/ 646 w 646"/>
              <a:gd name="T5" fmla="*/ 259 h 447"/>
              <a:gd name="T6" fmla="*/ 400 w 646"/>
              <a:gd name="T7" fmla="*/ 259 h 447"/>
              <a:gd name="T8" fmla="*/ 57 w 646"/>
              <a:gd name="T9" fmla="*/ 315 h 447"/>
              <a:gd name="T10" fmla="*/ 49 w 646"/>
              <a:gd name="T11" fmla="*/ 362 h 447"/>
              <a:gd name="T12" fmla="*/ 0 w 646"/>
              <a:gd name="T13" fmla="*/ 275 h 447"/>
              <a:gd name="T14" fmla="*/ 103 w 646"/>
              <a:gd name="T15" fmla="*/ 279 h 447"/>
              <a:gd name="T16" fmla="*/ 63 w 646"/>
              <a:gd name="T17" fmla="*/ 306 h 447"/>
              <a:gd name="T18" fmla="*/ 431 w 646"/>
              <a:gd name="T19" fmla="*/ 0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6" h="447">
                <a:moveTo>
                  <a:pt x="431" y="0"/>
                </a:moveTo>
                <a:cubicBezTo>
                  <a:pt x="646" y="0"/>
                  <a:pt x="646" y="0"/>
                  <a:pt x="646" y="0"/>
                </a:cubicBezTo>
                <a:cubicBezTo>
                  <a:pt x="646" y="259"/>
                  <a:pt x="646" y="259"/>
                  <a:pt x="646" y="259"/>
                </a:cubicBezTo>
                <a:cubicBezTo>
                  <a:pt x="400" y="259"/>
                  <a:pt x="400" y="259"/>
                  <a:pt x="400" y="259"/>
                </a:cubicBezTo>
                <a:cubicBezTo>
                  <a:pt x="400" y="259"/>
                  <a:pt x="272" y="430"/>
                  <a:pt x="57" y="315"/>
                </a:cubicBezTo>
                <a:cubicBezTo>
                  <a:pt x="57" y="315"/>
                  <a:pt x="48" y="338"/>
                  <a:pt x="49" y="362"/>
                </a:cubicBezTo>
                <a:cubicBezTo>
                  <a:pt x="49" y="362"/>
                  <a:pt x="31" y="311"/>
                  <a:pt x="0" y="275"/>
                </a:cubicBezTo>
                <a:cubicBezTo>
                  <a:pt x="0" y="275"/>
                  <a:pt x="76" y="289"/>
                  <a:pt x="103" y="279"/>
                </a:cubicBezTo>
                <a:cubicBezTo>
                  <a:pt x="63" y="306"/>
                  <a:pt x="63" y="306"/>
                  <a:pt x="63" y="306"/>
                </a:cubicBezTo>
                <a:cubicBezTo>
                  <a:pt x="63" y="306"/>
                  <a:pt x="452" y="447"/>
                  <a:pt x="431" y="0"/>
                </a:cubicBez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4751542" y="3514670"/>
            <a:ext cx="1949875" cy="2887637"/>
          </a:xfrm>
          <a:custGeom>
            <a:avLst/>
            <a:gdLst>
              <a:gd name="T0" fmla="*/ 426 w 426"/>
              <a:gd name="T1" fmla="*/ 423 h 632"/>
              <a:gd name="T2" fmla="*/ 426 w 426"/>
              <a:gd name="T3" fmla="*/ 632 h 632"/>
              <a:gd name="T4" fmla="*/ 164 w 426"/>
              <a:gd name="T5" fmla="*/ 632 h 632"/>
              <a:gd name="T6" fmla="*/ 164 w 426"/>
              <a:gd name="T7" fmla="*/ 406 h 632"/>
              <a:gd name="T8" fmla="*/ 101 w 426"/>
              <a:gd name="T9" fmla="*/ 55 h 632"/>
              <a:gd name="T10" fmla="*/ 68 w 426"/>
              <a:gd name="T11" fmla="*/ 47 h 632"/>
              <a:gd name="T12" fmla="*/ 148 w 426"/>
              <a:gd name="T13" fmla="*/ 0 h 632"/>
              <a:gd name="T14" fmla="*/ 142 w 426"/>
              <a:gd name="T15" fmla="*/ 99 h 632"/>
              <a:gd name="T16" fmla="*/ 115 w 426"/>
              <a:gd name="T17" fmla="*/ 66 h 632"/>
              <a:gd name="T18" fmla="*/ 426 w 426"/>
              <a:gd name="T19" fmla="*/ 423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6" h="632">
                <a:moveTo>
                  <a:pt x="426" y="423"/>
                </a:moveTo>
                <a:cubicBezTo>
                  <a:pt x="426" y="632"/>
                  <a:pt x="426" y="632"/>
                  <a:pt x="426" y="632"/>
                </a:cubicBezTo>
                <a:cubicBezTo>
                  <a:pt x="164" y="632"/>
                  <a:pt x="164" y="632"/>
                  <a:pt x="164" y="632"/>
                </a:cubicBezTo>
                <a:cubicBezTo>
                  <a:pt x="164" y="406"/>
                  <a:pt x="164" y="406"/>
                  <a:pt x="164" y="406"/>
                </a:cubicBezTo>
                <a:cubicBezTo>
                  <a:pt x="164" y="406"/>
                  <a:pt x="0" y="253"/>
                  <a:pt x="101" y="55"/>
                </a:cubicBezTo>
                <a:cubicBezTo>
                  <a:pt x="101" y="55"/>
                  <a:pt x="83" y="46"/>
                  <a:pt x="68" y="47"/>
                </a:cubicBezTo>
                <a:cubicBezTo>
                  <a:pt x="68" y="47"/>
                  <a:pt x="131" y="30"/>
                  <a:pt x="148" y="0"/>
                </a:cubicBezTo>
                <a:cubicBezTo>
                  <a:pt x="148" y="0"/>
                  <a:pt x="127" y="68"/>
                  <a:pt x="142" y="99"/>
                </a:cubicBezTo>
                <a:cubicBezTo>
                  <a:pt x="115" y="66"/>
                  <a:pt x="115" y="66"/>
                  <a:pt x="115" y="66"/>
                </a:cubicBezTo>
                <a:cubicBezTo>
                  <a:pt x="115" y="66"/>
                  <a:pt x="3" y="448"/>
                  <a:pt x="426" y="423"/>
                </a:cubicBez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3753820" y="2737599"/>
            <a:ext cx="2947597" cy="1959469"/>
          </a:xfrm>
          <a:custGeom>
            <a:avLst/>
            <a:gdLst>
              <a:gd name="T0" fmla="*/ 0 w 644"/>
              <a:gd name="T1" fmla="*/ 429 h 429"/>
              <a:gd name="T2" fmla="*/ 0 w 644"/>
              <a:gd name="T3" fmla="*/ 170 h 429"/>
              <a:gd name="T4" fmla="*/ 241 w 644"/>
              <a:gd name="T5" fmla="*/ 170 h 429"/>
              <a:gd name="T6" fmla="*/ 588 w 644"/>
              <a:gd name="T7" fmla="*/ 111 h 429"/>
              <a:gd name="T8" fmla="*/ 599 w 644"/>
              <a:gd name="T9" fmla="*/ 62 h 429"/>
              <a:gd name="T10" fmla="*/ 644 w 644"/>
              <a:gd name="T11" fmla="*/ 154 h 429"/>
              <a:gd name="T12" fmla="*/ 550 w 644"/>
              <a:gd name="T13" fmla="*/ 148 h 429"/>
              <a:gd name="T14" fmla="*/ 583 w 644"/>
              <a:gd name="T15" fmla="*/ 121 h 429"/>
              <a:gd name="T16" fmla="*/ 251 w 644"/>
              <a:gd name="T17" fmla="*/ 226 h 429"/>
              <a:gd name="T18" fmla="*/ 220 w 644"/>
              <a:gd name="T19" fmla="*/ 429 h 429"/>
              <a:gd name="T20" fmla="*/ 0 w 644"/>
              <a:gd name="T21" fmla="*/ 429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44" h="429">
                <a:moveTo>
                  <a:pt x="0" y="429"/>
                </a:moveTo>
                <a:cubicBezTo>
                  <a:pt x="0" y="170"/>
                  <a:pt x="0" y="170"/>
                  <a:pt x="0" y="170"/>
                </a:cubicBezTo>
                <a:cubicBezTo>
                  <a:pt x="241" y="170"/>
                  <a:pt x="241" y="170"/>
                  <a:pt x="241" y="170"/>
                </a:cubicBezTo>
                <a:cubicBezTo>
                  <a:pt x="241" y="170"/>
                  <a:pt x="381" y="0"/>
                  <a:pt x="588" y="111"/>
                </a:cubicBezTo>
                <a:cubicBezTo>
                  <a:pt x="588" y="111"/>
                  <a:pt x="602" y="92"/>
                  <a:pt x="599" y="62"/>
                </a:cubicBezTo>
                <a:cubicBezTo>
                  <a:pt x="599" y="62"/>
                  <a:pt x="609" y="118"/>
                  <a:pt x="644" y="154"/>
                </a:cubicBezTo>
                <a:cubicBezTo>
                  <a:pt x="644" y="154"/>
                  <a:pt x="569" y="137"/>
                  <a:pt x="550" y="148"/>
                </a:cubicBezTo>
                <a:cubicBezTo>
                  <a:pt x="550" y="148"/>
                  <a:pt x="577" y="131"/>
                  <a:pt x="583" y="121"/>
                </a:cubicBezTo>
                <a:cubicBezTo>
                  <a:pt x="583" y="121"/>
                  <a:pt x="400" y="37"/>
                  <a:pt x="251" y="226"/>
                </a:cubicBezTo>
                <a:cubicBezTo>
                  <a:pt x="251" y="226"/>
                  <a:pt x="176" y="331"/>
                  <a:pt x="220" y="429"/>
                </a:cubicBezTo>
                <a:lnTo>
                  <a:pt x="0" y="429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5151029" y="3879043"/>
            <a:ext cx="1911183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spc="100" dirty="0" smtClean="0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b="1" spc="100" dirty="0">
              <a:solidFill>
                <a:schemeClr val="tx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6862853" y="2194057"/>
            <a:ext cx="1837364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2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6825944" y="1907713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8459422" y="3879043"/>
            <a:ext cx="1837364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2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8422513" y="3592699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6682963" y="5716619"/>
            <a:ext cx="1837364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2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6646054" y="5430275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1868806" y="3879043"/>
            <a:ext cx="1837364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2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1831897" y="3592699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Google Shape;476;p17"/>
          <p:cNvSpPr txBox="1"/>
          <p:nvPr/>
        </p:nvSpPr>
        <p:spPr>
          <a:xfrm>
            <a:off x="5654432" y="1965591"/>
            <a:ext cx="904375" cy="74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4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sym typeface="Montserrat"/>
              </a:rPr>
              <a:t>1</a:t>
            </a:r>
            <a:endParaRPr sz="1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Google Shape;476;p17"/>
          <p:cNvSpPr txBox="1"/>
          <p:nvPr/>
        </p:nvSpPr>
        <p:spPr>
          <a:xfrm>
            <a:off x="7482353" y="3808124"/>
            <a:ext cx="904375" cy="74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4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sym typeface="Montserrat"/>
              </a:rPr>
              <a:t>2</a:t>
            </a:r>
            <a:endParaRPr sz="1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Google Shape;476;p17"/>
          <p:cNvSpPr txBox="1"/>
          <p:nvPr/>
        </p:nvSpPr>
        <p:spPr>
          <a:xfrm>
            <a:off x="5650872" y="5642025"/>
            <a:ext cx="904375" cy="74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sym typeface="Montserrat"/>
              </a:rPr>
              <a:t>3</a:t>
            </a:r>
            <a:endParaRPr sz="1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Google Shape;476;p17"/>
          <p:cNvSpPr txBox="1"/>
          <p:nvPr/>
        </p:nvSpPr>
        <p:spPr>
          <a:xfrm>
            <a:off x="3773007" y="3832109"/>
            <a:ext cx="904375" cy="74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4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sym typeface="Montserrat"/>
              </a:rPr>
              <a:t>4</a:t>
            </a:r>
            <a:endParaRPr sz="1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6" name="Grupo 25"/>
          <p:cNvGrpSpPr/>
          <p:nvPr/>
        </p:nvGrpSpPr>
        <p:grpSpPr>
          <a:xfrm>
            <a:off x="4500272" y="1881988"/>
            <a:ext cx="849937" cy="823800"/>
            <a:chOff x="3005138" y="1587500"/>
            <a:chExt cx="1393825" cy="1350963"/>
          </a:xfrm>
          <a:solidFill>
            <a:schemeClr val="tx1"/>
          </a:solidFill>
        </p:grpSpPr>
        <p:sp>
          <p:nvSpPr>
            <p:cNvPr id="27" name="Freeform 5"/>
            <p:cNvSpPr>
              <a:spLocks noEditPoints="1"/>
            </p:cNvSpPr>
            <p:nvPr/>
          </p:nvSpPr>
          <p:spPr bwMode="auto">
            <a:xfrm>
              <a:off x="3005138" y="2146300"/>
              <a:ext cx="1393825" cy="792163"/>
            </a:xfrm>
            <a:custGeom>
              <a:avLst/>
              <a:gdLst>
                <a:gd name="T0" fmla="*/ 460 w 460"/>
                <a:gd name="T1" fmla="*/ 260 h 261"/>
                <a:gd name="T2" fmla="*/ 456 w 460"/>
                <a:gd name="T3" fmla="*/ 261 h 261"/>
                <a:gd name="T4" fmla="*/ 295 w 460"/>
                <a:gd name="T5" fmla="*/ 261 h 261"/>
                <a:gd name="T6" fmla="*/ 291 w 460"/>
                <a:gd name="T7" fmla="*/ 261 h 261"/>
                <a:gd name="T8" fmla="*/ 291 w 460"/>
                <a:gd name="T9" fmla="*/ 202 h 261"/>
                <a:gd name="T10" fmla="*/ 88 w 460"/>
                <a:gd name="T11" fmla="*/ 202 h 261"/>
                <a:gd name="T12" fmla="*/ 88 w 460"/>
                <a:gd name="T13" fmla="*/ 260 h 261"/>
                <a:gd name="T14" fmla="*/ 0 w 460"/>
                <a:gd name="T15" fmla="*/ 260 h 261"/>
                <a:gd name="T16" fmla="*/ 0 w 460"/>
                <a:gd name="T17" fmla="*/ 256 h 261"/>
                <a:gd name="T18" fmla="*/ 0 w 460"/>
                <a:gd name="T19" fmla="*/ 97 h 261"/>
                <a:gd name="T20" fmla="*/ 4 w 460"/>
                <a:gd name="T21" fmla="*/ 92 h 261"/>
                <a:gd name="T22" fmla="*/ 233 w 460"/>
                <a:gd name="T23" fmla="*/ 1 h 261"/>
                <a:gd name="T24" fmla="*/ 237 w 460"/>
                <a:gd name="T25" fmla="*/ 0 h 261"/>
                <a:gd name="T26" fmla="*/ 237 w 460"/>
                <a:gd name="T27" fmla="*/ 46 h 261"/>
                <a:gd name="T28" fmla="*/ 356 w 460"/>
                <a:gd name="T29" fmla="*/ 0 h 261"/>
                <a:gd name="T30" fmla="*/ 356 w 460"/>
                <a:gd name="T31" fmla="*/ 40 h 261"/>
                <a:gd name="T32" fmla="*/ 361 w 460"/>
                <a:gd name="T33" fmla="*/ 39 h 261"/>
                <a:gd name="T34" fmla="*/ 455 w 460"/>
                <a:gd name="T35" fmla="*/ 1 h 261"/>
                <a:gd name="T36" fmla="*/ 460 w 460"/>
                <a:gd name="T37" fmla="*/ 0 h 261"/>
                <a:gd name="T38" fmla="*/ 460 w 460"/>
                <a:gd name="T39" fmla="*/ 260 h 261"/>
                <a:gd name="T40" fmla="*/ 135 w 460"/>
                <a:gd name="T41" fmla="*/ 151 h 261"/>
                <a:gd name="T42" fmla="*/ 135 w 460"/>
                <a:gd name="T43" fmla="*/ 126 h 261"/>
                <a:gd name="T44" fmla="*/ 40 w 460"/>
                <a:gd name="T45" fmla="*/ 126 h 261"/>
                <a:gd name="T46" fmla="*/ 40 w 460"/>
                <a:gd name="T47" fmla="*/ 151 h 261"/>
                <a:gd name="T48" fmla="*/ 135 w 460"/>
                <a:gd name="T49" fmla="*/ 151 h 261"/>
                <a:gd name="T50" fmla="*/ 255 w 460"/>
                <a:gd name="T51" fmla="*/ 151 h 261"/>
                <a:gd name="T52" fmla="*/ 255 w 460"/>
                <a:gd name="T53" fmla="*/ 126 h 261"/>
                <a:gd name="T54" fmla="*/ 161 w 460"/>
                <a:gd name="T55" fmla="*/ 126 h 261"/>
                <a:gd name="T56" fmla="*/ 161 w 460"/>
                <a:gd name="T57" fmla="*/ 151 h 261"/>
                <a:gd name="T58" fmla="*/ 255 w 460"/>
                <a:gd name="T59" fmla="*/ 151 h 261"/>
                <a:gd name="T60" fmla="*/ 282 w 460"/>
                <a:gd name="T61" fmla="*/ 151 h 261"/>
                <a:gd name="T62" fmla="*/ 376 w 460"/>
                <a:gd name="T63" fmla="*/ 151 h 261"/>
                <a:gd name="T64" fmla="*/ 376 w 460"/>
                <a:gd name="T65" fmla="*/ 131 h 261"/>
                <a:gd name="T66" fmla="*/ 371 w 460"/>
                <a:gd name="T67" fmla="*/ 126 h 261"/>
                <a:gd name="T68" fmla="*/ 286 w 460"/>
                <a:gd name="T69" fmla="*/ 126 h 261"/>
                <a:gd name="T70" fmla="*/ 282 w 460"/>
                <a:gd name="T71" fmla="*/ 126 h 261"/>
                <a:gd name="T72" fmla="*/ 282 w 460"/>
                <a:gd name="T73" fmla="*/ 15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0" h="261">
                  <a:moveTo>
                    <a:pt x="460" y="260"/>
                  </a:moveTo>
                  <a:cubicBezTo>
                    <a:pt x="459" y="261"/>
                    <a:pt x="457" y="261"/>
                    <a:pt x="456" y="261"/>
                  </a:cubicBezTo>
                  <a:cubicBezTo>
                    <a:pt x="402" y="261"/>
                    <a:pt x="349" y="261"/>
                    <a:pt x="295" y="261"/>
                  </a:cubicBezTo>
                  <a:cubicBezTo>
                    <a:pt x="294" y="261"/>
                    <a:pt x="293" y="261"/>
                    <a:pt x="291" y="261"/>
                  </a:cubicBezTo>
                  <a:cubicBezTo>
                    <a:pt x="291" y="241"/>
                    <a:pt x="291" y="222"/>
                    <a:pt x="291" y="202"/>
                  </a:cubicBezTo>
                  <a:cubicBezTo>
                    <a:pt x="223" y="202"/>
                    <a:pt x="156" y="202"/>
                    <a:pt x="88" y="202"/>
                  </a:cubicBezTo>
                  <a:cubicBezTo>
                    <a:pt x="88" y="222"/>
                    <a:pt x="88" y="241"/>
                    <a:pt x="88" y="260"/>
                  </a:cubicBezTo>
                  <a:cubicBezTo>
                    <a:pt x="59" y="260"/>
                    <a:pt x="30" y="260"/>
                    <a:pt x="0" y="260"/>
                  </a:cubicBezTo>
                  <a:cubicBezTo>
                    <a:pt x="0" y="259"/>
                    <a:pt x="0" y="257"/>
                    <a:pt x="0" y="256"/>
                  </a:cubicBezTo>
                  <a:cubicBezTo>
                    <a:pt x="0" y="203"/>
                    <a:pt x="0" y="150"/>
                    <a:pt x="0" y="97"/>
                  </a:cubicBezTo>
                  <a:cubicBezTo>
                    <a:pt x="0" y="94"/>
                    <a:pt x="1" y="93"/>
                    <a:pt x="4" y="92"/>
                  </a:cubicBezTo>
                  <a:cubicBezTo>
                    <a:pt x="81" y="62"/>
                    <a:pt x="157" y="31"/>
                    <a:pt x="233" y="1"/>
                  </a:cubicBezTo>
                  <a:cubicBezTo>
                    <a:pt x="234" y="1"/>
                    <a:pt x="236" y="0"/>
                    <a:pt x="237" y="0"/>
                  </a:cubicBezTo>
                  <a:cubicBezTo>
                    <a:pt x="237" y="15"/>
                    <a:pt x="237" y="30"/>
                    <a:pt x="237" y="46"/>
                  </a:cubicBezTo>
                  <a:cubicBezTo>
                    <a:pt x="277" y="31"/>
                    <a:pt x="316" y="15"/>
                    <a:pt x="356" y="0"/>
                  </a:cubicBezTo>
                  <a:cubicBezTo>
                    <a:pt x="356" y="13"/>
                    <a:pt x="356" y="27"/>
                    <a:pt x="356" y="40"/>
                  </a:cubicBezTo>
                  <a:cubicBezTo>
                    <a:pt x="358" y="40"/>
                    <a:pt x="360" y="39"/>
                    <a:pt x="361" y="39"/>
                  </a:cubicBezTo>
                  <a:cubicBezTo>
                    <a:pt x="393" y="26"/>
                    <a:pt x="424" y="14"/>
                    <a:pt x="455" y="1"/>
                  </a:cubicBezTo>
                  <a:cubicBezTo>
                    <a:pt x="457" y="1"/>
                    <a:pt x="459" y="1"/>
                    <a:pt x="460" y="0"/>
                  </a:cubicBezTo>
                  <a:cubicBezTo>
                    <a:pt x="460" y="87"/>
                    <a:pt x="460" y="174"/>
                    <a:pt x="460" y="260"/>
                  </a:cubicBezTo>
                  <a:close/>
                  <a:moveTo>
                    <a:pt x="135" y="151"/>
                  </a:moveTo>
                  <a:cubicBezTo>
                    <a:pt x="135" y="143"/>
                    <a:pt x="135" y="135"/>
                    <a:pt x="135" y="126"/>
                  </a:cubicBezTo>
                  <a:cubicBezTo>
                    <a:pt x="103" y="126"/>
                    <a:pt x="72" y="126"/>
                    <a:pt x="40" y="126"/>
                  </a:cubicBezTo>
                  <a:cubicBezTo>
                    <a:pt x="40" y="135"/>
                    <a:pt x="40" y="143"/>
                    <a:pt x="40" y="151"/>
                  </a:cubicBezTo>
                  <a:cubicBezTo>
                    <a:pt x="72" y="151"/>
                    <a:pt x="103" y="151"/>
                    <a:pt x="135" y="151"/>
                  </a:cubicBezTo>
                  <a:close/>
                  <a:moveTo>
                    <a:pt x="255" y="151"/>
                  </a:moveTo>
                  <a:cubicBezTo>
                    <a:pt x="255" y="143"/>
                    <a:pt x="255" y="135"/>
                    <a:pt x="255" y="126"/>
                  </a:cubicBezTo>
                  <a:cubicBezTo>
                    <a:pt x="224" y="126"/>
                    <a:pt x="192" y="126"/>
                    <a:pt x="161" y="126"/>
                  </a:cubicBezTo>
                  <a:cubicBezTo>
                    <a:pt x="161" y="135"/>
                    <a:pt x="161" y="143"/>
                    <a:pt x="161" y="151"/>
                  </a:cubicBezTo>
                  <a:cubicBezTo>
                    <a:pt x="192" y="151"/>
                    <a:pt x="224" y="151"/>
                    <a:pt x="255" y="151"/>
                  </a:cubicBezTo>
                  <a:close/>
                  <a:moveTo>
                    <a:pt x="282" y="151"/>
                  </a:moveTo>
                  <a:cubicBezTo>
                    <a:pt x="313" y="151"/>
                    <a:pt x="345" y="151"/>
                    <a:pt x="376" y="151"/>
                  </a:cubicBezTo>
                  <a:cubicBezTo>
                    <a:pt x="376" y="144"/>
                    <a:pt x="376" y="138"/>
                    <a:pt x="376" y="131"/>
                  </a:cubicBezTo>
                  <a:cubicBezTo>
                    <a:pt x="377" y="127"/>
                    <a:pt x="376" y="126"/>
                    <a:pt x="371" y="126"/>
                  </a:cubicBezTo>
                  <a:cubicBezTo>
                    <a:pt x="343" y="126"/>
                    <a:pt x="314" y="126"/>
                    <a:pt x="286" y="126"/>
                  </a:cubicBezTo>
                  <a:cubicBezTo>
                    <a:pt x="285" y="126"/>
                    <a:pt x="283" y="126"/>
                    <a:pt x="282" y="126"/>
                  </a:cubicBezTo>
                  <a:cubicBezTo>
                    <a:pt x="282" y="135"/>
                    <a:pt x="282" y="143"/>
                    <a:pt x="282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3081338" y="1743075"/>
              <a:ext cx="279400" cy="603250"/>
            </a:xfrm>
            <a:custGeom>
              <a:avLst/>
              <a:gdLst>
                <a:gd name="T0" fmla="*/ 0 w 92"/>
                <a:gd name="T1" fmla="*/ 198 h 199"/>
                <a:gd name="T2" fmla="*/ 15 w 92"/>
                <a:gd name="T3" fmla="*/ 0 h 199"/>
                <a:gd name="T4" fmla="*/ 80 w 92"/>
                <a:gd name="T5" fmla="*/ 0 h 199"/>
                <a:gd name="T6" fmla="*/ 82 w 92"/>
                <a:gd name="T7" fmla="*/ 33 h 199"/>
                <a:gd name="T8" fmla="*/ 90 w 92"/>
                <a:gd name="T9" fmla="*/ 134 h 199"/>
                <a:gd name="T10" fmla="*/ 92 w 92"/>
                <a:gd name="T11" fmla="*/ 160 h 199"/>
                <a:gd name="T12" fmla="*/ 90 w 92"/>
                <a:gd name="T13" fmla="*/ 164 h 199"/>
                <a:gd name="T14" fmla="*/ 2 w 92"/>
                <a:gd name="T15" fmla="*/ 198 h 199"/>
                <a:gd name="T16" fmla="*/ 0 w 92"/>
                <a:gd name="T17" fmla="*/ 1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199">
                  <a:moveTo>
                    <a:pt x="0" y="198"/>
                  </a:moveTo>
                  <a:cubicBezTo>
                    <a:pt x="5" y="132"/>
                    <a:pt x="10" y="67"/>
                    <a:pt x="15" y="0"/>
                  </a:cubicBezTo>
                  <a:cubicBezTo>
                    <a:pt x="37" y="0"/>
                    <a:pt x="58" y="0"/>
                    <a:pt x="80" y="0"/>
                  </a:cubicBezTo>
                  <a:cubicBezTo>
                    <a:pt x="81" y="11"/>
                    <a:pt x="81" y="22"/>
                    <a:pt x="82" y="33"/>
                  </a:cubicBezTo>
                  <a:cubicBezTo>
                    <a:pt x="85" y="66"/>
                    <a:pt x="87" y="100"/>
                    <a:pt x="90" y="134"/>
                  </a:cubicBezTo>
                  <a:cubicBezTo>
                    <a:pt x="91" y="142"/>
                    <a:pt x="91" y="151"/>
                    <a:pt x="92" y="160"/>
                  </a:cubicBezTo>
                  <a:cubicBezTo>
                    <a:pt x="92" y="161"/>
                    <a:pt x="91" y="163"/>
                    <a:pt x="90" y="164"/>
                  </a:cubicBezTo>
                  <a:cubicBezTo>
                    <a:pt x="60" y="175"/>
                    <a:pt x="31" y="187"/>
                    <a:pt x="2" y="198"/>
                  </a:cubicBezTo>
                  <a:cubicBezTo>
                    <a:pt x="2" y="199"/>
                    <a:pt x="1" y="198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3267075" y="1587500"/>
              <a:ext cx="601663" cy="146050"/>
            </a:xfrm>
            <a:custGeom>
              <a:avLst/>
              <a:gdLst>
                <a:gd name="T0" fmla="*/ 0 w 199"/>
                <a:gd name="T1" fmla="*/ 33 h 48"/>
                <a:gd name="T2" fmla="*/ 25 w 199"/>
                <a:gd name="T3" fmla="*/ 11 h 48"/>
                <a:gd name="T4" fmla="*/ 69 w 199"/>
                <a:gd name="T5" fmla="*/ 1 h 48"/>
                <a:gd name="T6" fmla="*/ 126 w 199"/>
                <a:gd name="T7" fmla="*/ 6 h 48"/>
                <a:gd name="T8" fmla="*/ 199 w 199"/>
                <a:gd name="T9" fmla="*/ 14 h 48"/>
                <a:gd name="T10" fmla="*/ 183 w 199"/>
                <a:gd name="T11" fmla="*/ 30 h 48"/>
                <a:gd name="T12" fmla="*/ 119 w 199"/>
                <a:gd name="T13" fmla="*/ 46 h 48"/>
                <a:gd name="T14" fmla="*/ 75 w 199"/>
                <a:gd name="T15" fmla="*/ 39 h 48"/>
                <a:gd name="T16" fmla="*/ 5 w 199"/>
                <a:gd name="T17" fmla="*/ 33 h 48"/>
                <a:gd name="T18" fmla="*/ 0 w 199"/>
                <a:gd name="T19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48">
                  <a:moveTo>
                    <a:pt x="0" y="33"/>
                  </a:moveTo>
                  <a:cubicBezTo>
                    <a:pt x="7" y="23"/>
                    <a:pt x="15" y="16"/>
                    <a:pt x="25" y="11"/>
                  </a:cubicBezTo>
                  <a:cubicBezTo>
                    <a:pt x="39" y="4"/>
                    <a:pt x="54" y="1"/>
                    <a:pt x="69" y="1"/>
                  </a:cubicBezTo>
                  <a:cubicBezTo>
                    <a:pt x="88" y="0"/>
                    <a:pt x="107" y="3"/>
                    <a:pt x="126" y="6"/>
                  </a:cubicBezTo>
                  <a:cubicBezTo>
                    <a:pt x="150" y="10"/>
                    <a:pt x="174" y="15"/>
                    <a:pt x="199" y="14"/>
                  </a:cubicBezTo>
                  <a:cubicBezTo>
                    <a:pt x="194" y="21"/>
                    <a:pt x="189" y="26"/>
                    <a:pt x="183" y="30"/>
                  </a:cubicBezTo>
                  <a:cubicBezTo>
                    <a:pt x="163" y="43"/>
                    <a:pt x="142" y="48"/>
                    <a:pt x="119" y="46"/>
                  </a:cubicBezTo>
                  <a:cubicBezTo>
                    <a:pt x="104" y="45"/>
                    <a:pt x="89" y="41"/>
                    <a:pt x="75" y="39"/>
                  </a:cubicBezTo>
                  <a:cubicBezTo>
                    <a:pt x="52" y="35"/>
                    <a:pt x="29" y="32"/>
                    <a:pt x="5" y="33"/>
                  </a:cubicBezTo>
                  <a:cubicBezTo>
                    <a:pt x="4" y="33"/>
                    <a:pt x="2" y="33"/>
                    <a:pt x="0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/>
            <p:cNvSpPr>
              <a:spLocks/>
            </p:cNvSpPr>
            <p:nvPr/>
          </p:nvSpPr>
          <p:spPr bwMode="auto">
            <a:xfrm>
              <a:off x="3430588" y="1766888"/>
              <a:ext cx="238125" cy="63500"/>
            </a:xfrm>
            <a:custGeom>
              <a:avLst/>
              <a:gdLst>
                <a:gd name="T0" fmla="*/ 79 w 79"/>
                <a:gd name="T1" fmla="*/ 11 h 21"/>
                <a:gd name="T2" fmla="*/ 51 w 79"/>
                <a:gd name="T3" fmla="*/ 20 h 21"/>
                <a:gd name="T4" fmla="*/ 30 w 79"/>
                <a:gd name="T5" fmla="*/ 16 h 21"/>
                <a:gd name="T6" fmla="*/ 0 w 79"/>
                <a:gd name="T7" fmla="*/ 9 h 21"/>
                <a:gd name="T8" fmla="*/ 18 w 79"/>
                <a:gd name="T9" fmla="*/ 0 h 21"/>
                <a:gd name="T10" fmla="*/ 42 w 79"/>
                <a:gd name="T11" fmla="*/ 2 h 21"/>
                <a:gd name="T12" fmla="*/ 79 w 79"/>
                <a:gd name="T1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21">
                  <a:moveTo>
                    <a:pt x="79" y="11"/>
                  </a:moveTo>
                  <a:cubicBezTo>
                    <a:pt x="71" y="19"/>
                    <a:pt x="61" y="21"/>
                    <a:pt x="51" y="20"/>
                  </a:cubicBezTo>
                  <a:cubicBezTo>
                    <a:pt x="44" y="20"/>
                    <a:pt x="37" y="17"/>
                    <a:pt x="30" y="16"/>
                  </a:cubicBezTo>
                  <a:cubicBezTo>
                    <a:pt x="20" y="13"/>
                    <a:pt x="10" y="11"/>
                    <a:pt x="0" y="9"/>
                  </a:cubicBezTo>
                  <a:cubicBezTo>
                    <a:pt x="5" y="4"/>
                    <a:pt x="11" y="1"/>
                    <a:pt x="18" y="0"/>
                  </a:cubicBezTo>
                  <a:cubicBezTo>
                    <a:pt x="26" y="0"/>
                    <a:pt x="34" y="1"/>
                    <a:pt x="42" y="2"/>
                  </a:cubicBezTo>
                  <a:cubicBezTo>
                    <a:pt x="54" y="5"/>
                    <a:pt x="66" y="8"/>
                    <a:pt x="7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10228546" y="3760319"/>
            <a:ext cx="1191750" cy="654162"/>
            <a:chOff x="6827838" y="2227263"/>
            <a:chExt cx="1671637" cy="917575"/>
          </a:xfrm>
          <a:solidFill>
            <a:schemeClr val="accent1">
              <a:lumMod val="75000"/>
            </a:schemeClr>
          </a:solidFill>
        </p:grpSpPr>
        <p:sp>
          <p:nvSpPr>
            <p:cNvPr id="32" name="Freeform 12"/>
            <p:cNvSpPr>
              <a:spLocks/>
            </p:cNvSpPr>
            <p:nvPr/>
          </p:nvSpPr>
          <p:spPr bwMode="auto">
            <a:xfrm>
              <a:off x="7699375" y="2379663"/>
              <a:ext cx="39687" cy="11113"/>
            </a:xfrm>
            <a:custGeom>
              <a:avLst/>
              <a:gdLst>
                <a:gd name="T0" fmla="*/ 1 w 7"/>
                <a:gd name="T1" fmla="*/ 2 h 2"/>
                <a:gd name="T2" fmla="*/ 7 w 7"/>
                <a:gd name="T3" fmla="*/ 2 h 2"/>
                <a:gd name="T4" fmla="*/ 2 w 7"/>
                <a:gd name="T5" fmla="*/ 0 h 2"/>
                <a:gd name="T6" fmla="*/ 1 w 7"/>
                <a:gd name="T7" fmla="*/ 0 h 2"/>
                <a:gd name="T8" fmla="*/ 0 w 7"/>
                <a:gd name="T9" fmla="*/ 1 h 2"/>
                <a:gd name="T10" fmla="*/ 1 w 7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">
                  <a:moveTo>
                    <a:pt x="1" y="2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/>
            </p:cNvSpPr>
            <p:nvPr/>
          </p:nvSpPr>
          <p:spPr bwMode="auto">
            <a:xfrm>
              <a:off x="7699375" y="2401888"/>
              <a:ext cx="101600" cy="11113"/>
            </a:xfrm>
            <a:custGeom>
              <a:avLst/>
              <a:gdLst>
                <a:gd name="T0" fmla="*/ 1 w 18"/>
                <a:gd name="T1" fmla="*/ 2 h 2"/>
                <a:gd name="T2" fmla="*/ 18 w 18"/>
                <a:gd name="T3" fmla="*/ 2 h 2"/>
                <a:gd name="T4" fmla="*/ 12 w 18"/>
                <a:gd name="T5" fmla="*/ 0 h 2"/>
                <a:gd name="T6" fmla="*/ 1 w 18"/>
                <a:gd name="T7" fmla="*/ 0 h 2"/>
                <a:gd name="T8" fmla="*/ 0 w 18"/>
                <a:gd name="T9" fmla="*/ 1 h 2"/>
                <a:gd name="T10" fmla="*/ 1 w 18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">
                  <a:moveTo>
                    <a:pt x="1" y="2"/>
                  </a:moveTo>
                  <a:cubicBezTo>
                    <a:pt x="18" y="2"/>
                    <a:pt x="18" y="2"/>
                    <a:pt x="18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/>
            </p:cNvSpPr>
            <p:nvPr/>
          </p:nvSpPr>
          <p:spPr bwMode="auto">
            <a:xfrm>
              <a:off x="7699375" y="2424113"/>
              <a:ext cx="112712" cy="11113"/>
            </a:xfrm>
            <a:custGeom>
              <a:avLst/>
              <a:gdLst>
                <a:gd name="T0" fmla="*/ 19 w 20"/>
                <a:gd name="T1" fmla="*/ 0 h 2"/>
                <a:gd name="T2" fmla="*/ 1 w 20"/>
                <a:gd name="T3" fmla="*/ 0 h 2"/>
                <a:gd name="T4" fmla="*/ 0 w 20"/>
                <a:gd name="T5" fmla="*/ 1 h 2"/>
                <a:gd name="T6" fmla="*/ 1 w 20"/>
                <a:gd name="T7" fmla="*/ 2 h 2"/>
                <a:gd name="T8" fmla="*/ 19 w 20"/>
                <a:gd name="T9" fmla="*/ 2 h 2"/>
                <a:gd name="T10" fmla="*/ 20 w 20"/>
                <a:gd name="T11" fmla="*/ 1 h 2"/>
                <a:gd name="T12" fmla="*/ 19 w 20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20" y="2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"/>
            <p:cNvSpPr>
              <a:spLocks/>
            </p:cNvSpPr>
            <p:nvPr/>
          </p:nvSpPr>
          <p:spPr bwMode="auto">
            <a:xfrm>
              <a:off x="7699375" y="2446338"/>
              <a:ext cx="112712" cy="12700"/>
            </a:xfrm>
            <a:custGeom>
              <a:avLst/>
              <a:gdLst>
                <a:gd name="T0" fmla="*/ 19 w 20"/>
                <a:gd name="T1" fmla="*/ 0 h 2"/>
                <a:gd name="T2" fmla="*/ 1 w 20"/>
                <a:gd name="T3" fmla="*/ 0 h 2"/>
                <a:gd name="T4" fmla="*/ 0 w 20"/>
                <a:gd name="T5" fmla="*/ 1 h 2"/>
                <a:gd name="T6" fmla="*/ 1 w 20"/>
                <a:gd name="T7" fmla="*/ 2 h 2"/>
                <a:gd name="T8" fmla="*/ 19 w 20"/>
                <a:gd name="T9" fmla="*/ 2 h 2"/>
                <a:gd name="T10" fmla="*/ 20 w 20"/>
                <a:gd name="T11" fmla="*/ 1 h 2"/>
                <a:gd name="T12" fmla="*/ 19 w 20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20" y="2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"/>
            <p:cNvSpPr>
              <a:spLocks/>
            </p:cNvSpPr>
            <p:nvPr/>
          </p:nvSpPr>
          <p:spPr bwMode="auto">
            <a:xfrm>
              <a:off x="7845425" y="2446338"/>
              <a:ext cx="66675" cy="12700"/>
            </a:xfrm>
            <a:custGeom>
              <a:avLst/>
              <a:gdLst>
                <a:gd name="T0" fmla="*/ 1 w 12"/>
                <a:gd name="T1" fmla="*/ 0 h 2"/>
                <a:gd name="T2" fmla="*/ 0 w 12"/>
                <a:gd name="T3" fmla="*/ 1 h 2"/>
                <a:gd name="T4" fmla="*/ 1 w 12"/>
                <a:gd name="T5" fmla="*/ 2 h 2"/>
                <a:gd name="T6" fmla="*/ 12 w 12"/>
                <a:gd name="T7" fmla="*/ 2 h 2"/>
                <a:gd name="T8" fmla="*/ 7 w 12"/>
                <a:gd name="T9" fmla="*/ 0 h 2"/>
                <a:gd name="T10" fmla="*/ 1 w 1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7"/>
            <p:cNvSpPr>
              <a:spLocks noEditPoints="1"/>
            </p:cNvSpPr>
            <p:nvPr/>
          </p:nvSpPr>
          <p:spPr bwMode="auto">
            <a:xfrm>
              <a:off x="6827838" y="2227263"/>
              <a:ext cx="1649412" cy="917575"/>
            </a:xfrm>
            <a:custGeom>
              <a:avLst/>
              <a:gdLst>
                <a:gd name="T0" fmla="*/ 803 w 1039"/>
                <a:gd name="T1" fmla="*/ 160 h 578"/>
                <a:gd name="T2" fmla="*/ 402 w 1039"/>
                <a:gd name="T3" fmla="*/ 0 h 578"/>
                <a:gd name="T4" fmla="*/ 0 w 1039"/>
                <a:gd name="T5" fmla="*/ 188 h 578"/>
                <a:gd name="T6" fmla="*/ 18 w 1039"/>
                <a:gd name="T7" fmla="*/ 578 h 578"/>
                <a:gd name="T8" fmla="*/ 789 w 1039"/>
                <a:gd name="T9" fmla="*/ 578 h 578"/>
                <a:gd name="T10" fmla="*/ 1039 w 1039"/>
                <a:gd name="T11" fmla="*/ 188 h 578"/>
                <a:gd name="T12" fmla="*/ 803 w 1039"/>
                <a:gd name="T13" fmla="*/ 174 h 578"/>
                <a:gd name="T14" fmla="*/ 384 w 1039"/>
                <a:gd name="T15" fmla="*/ 553 h 578"/>
                <a:gd name="T16" fmla="*/ 36 w 1039"/>
                <a:gd name="T17" fmla="*/ 206 h 578"/>
                <a:gd name="T18" fmla="*/ 155 w 1039"/>
                <a:gd name="T19" fmla="*/ 259 h 578"/>
                <a:gd name="T20" fmla="*/ 106 w 1039"/>
                <a:gd name="T21" fmla="*/ 277 h 578"/>
                <a:gd name="T22" fmla="*/ 162 w 1039"/>
                <a:gd name="T23" fmla="*/ 259 h 578"/>
                <a:gd name="T24" fmla="*/ 162 w 1039"/>
                <a:gd name="T25" fmla="*/ 206 h 578"/>
                <a:gd name="T26" fmla="*/ 317 w 1039"/>
                <a:gd name="T27" fmla="*/ 259 h 578"/>
                <a:gd name="T28" fmla="*/ 271 w 1039"/>
                <a:gd name="T29" fmla="*/ 277 h 578"/>
                <a:gd name="T30" fmla="*/ 328 w 1039"/>
                <a:gd name="T31" fmla="*/ 259 h 578"/>
                <a:gd name="T32" fmla="*/ 324 w 1039"/>
                <a:gd name="T33" fmla="*/ 206 h 578"/>
                <a:gd name="T34" fmla="*/ 479 w 1039"/>
                <a:gd name="T35" fmla="*/ 259 h 578"/>
                <a:gd name="T36" fmla="*/ 433 w 1039"/>
                <a:gd name="T37" fmla="*/ 277 h 578"/>
                <a:gd name="T38" fmla="*/ 490 w 1039"/>
                <a:gd name="T39" fmla="*/ 259 h 578"/>
                <a:gd name="T40" fmla="*/ 490 w 1039"/>
                <a:gd name="T41" fmla="*/ 206 h 578"/>
                <a:gd name="T42" fmla="*/ 644 w 1039"/>
                <a:gd name="T43" fmla="*/ 259 h 578"/>
                <a:gd name="T44" fmla="*/ 595 w 1039"/>
                <a:gd name="T45" fmla="*/ 277 h 578"/>
                <a:gd name="T46" fmla="*/ 651 w 1039"/>
                <a:gd name="T47" fmla="*/ 259 h 578"/>
                <a:gd name="T48" fmla="*/ 651 w 1039"/>
                <a:gd name="T49" fmla="*/ 206 h 578"/>
                <a:gd name="T50" fmla="*/ 768 w 1039"/>
                <a:gd name="T51" fmla="*/ 553 h 578"/>
                <a:gd name="T52" fmla="*/ 768 w 1039"/>
                <a:gd name="T53" fmla="*/ 188 h 578"/>
                <a:gd name="T54" fmla="*/ 36 w 1039"/>
                <a:gd name="T55" fmla="*/ 174 h 578"/>
                <a:gd name="T56" fmla="*/ 535 w 1039"/>
                <a:gd name="T57" fmla="*/ 78 h 578"/>
                <a:gd name="T58" fmla="*/ 36 w 1039"/>
                <a:gd name="T59" fmla="*/ 174 h 578"/>
                <a:gd name="T60" fmla="*/ 39 w 1039"/>
                <a:gd name="T61" fmla="*/ 170 h 578"/>
                <a:gd name="T62" fmla="*/ 525 w 1039"/>
                <a:gd name="T63" fmla="*/ 75 h 578"/>
                <a:gd name="T64" fmla="*/ 768 w 1039"/>
                <a:gd name="T65" fmla="*/ 170 h 578"/>
                <a:gd name="T66" fmla="*/ 937 w 1039"/>
                <a:gd name="T67" fmla="*/ 393 h 578"/>
                <a:gd name="T68" fmla="*/ 996 w 1039"/>
                <a:gd name="T69" fmla="*/ 560 h 578"/>
                <a:gd name="T70" fmla="*/ 937 w 1039"/>
                <a:gd name="T71" fmla="*/ 393 h 578"/>
                <a:gd name="T72" fmla="*/ 919 w 1039"/>
                <a:gd name="T73" fmla="*/ 393 h 578"/>
                <a:gd name="T74" fmla="*/ 859 w 1039"/>
                <a:gd name="T75" fmla="*/ 56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9" h="578">
                  <a:moveTo>
                    <a:pt x="803" y="174"/>
                  </a:moveTo>
                  <a:lnTo>
                    <a:pt x="803" y="160"/>
                  </a:lnTo>
                  <a:lnTo>
                    <a:pt x="553" y="61"/>
                  </a:lnTo>
                  <a:lnTo>
                    <a:pt x="402" y="0"/>
                  </a:lnTo>
                  <a:lnTo>
                    <a:pt x="0" y="160"/>
                  </a:lnTo>
                  <a:lnTo>
                    <a:pt x="0" y="188"/>
                  </a:lnTo>
                  <a:lnTo>
                    <a:pt x="18" y="181"/>
                  </a:lnTo>
                  <a:lnTo>
                    <a:pt x="18" y="578"/>
                  </a:lnTo>
                  <a:lnTo>
                    <a:pt x="384" y="578"/>
                  </a:lnTo>
                  <a:lnTo>
                    <a:pt x="789" y="578"/>
                  </a:lnTo>
                  <a:lnTo>
                    <a:pt x="1039" y="578"/>
                  </a:lnTo>
                  <a:lnTo>
                    <a:pt x="1039" y="188"/>
                  </a:lnTo>
                  <a:lnTo>
                    <a:pt x="803" y="188"/>
                  </a:lnTo>
                  <a:lnTo>
                    <a:pt x="803" y="174"/>
                  </a:lnTo>
                  <a:close/>
                  <a:moveTo>
                    <a:pt x="768" y="553"/>
                  </a:moveTo>
                  <a:lnTo>
                    <a:pt x="384" y="553"/>
                  </a:lnTo>
                  <a:lnTo>
                    <a:pt x="36" y="553"/>
                  </a:lnTo>
                  <a:lnTo>
                    <a:pt x="36" y="206"/>
                  </a:lnTo>
                  <a:lnTo>
                    <a:pt x="155" y="206"/>
                  </a:lnTo>
                  <a:lnTo>
                    <a:pt x="155" y="259"/>
                  </a:lnTo>
                  <a:lnTo>
                    <a:pt x="155" y="259"/>
                  </a:lnTo>
                  <a:lnTo>
                    <a:pt x="106" y="277"/>
                  </a:lnTo>
                  <a:lnTo>
                    <a:pt x="208" y="277"/>
                  </a:lnTo>
                  <a:lnTo>
                    <a:pt x="162" y="259"/>
                  </a:lnTo>
                  <a:lnTo>
                    <a:pt x="162" y="259"/>
                  </a:lnTo>
                  <a:lnTo>
                    <a:pt x="162" y="206"/>
                  </a:lnTo>
                  <a:lnTo>
                    <a:pt x="317" y="206"/>
                  </a:lnTo>
                  <a:lnTo>
                    <a:pt x="317" y="259"/>
                  </a:lnTo>
                  <a:lnTo>
                    <a:pt x="317" y="259"/>
                  </a:lnTo>
                  <a:lnTo>
                    <a:pt x="271" y="277"/>
                  </a:lnTo>
                  <a:lnTo>
                    <a:pt x="373" y="277"/>
                  </a:lnTo>
                  <a:lnTo>
                    <a:pt x="328" y="259"/>
                  </a:lnTo>
                  <a:lnTo>
                    <a:pt x="324" y="259"/>
                  </a:lnTo>
                  <a:lnTo>
                    <a:pt x="324" y="206"/>
                  </a:lnTo>
                  <a:lnTo>
                    <a:pt x="479" y="206"/>
                  </a:lnTo>
                  <a:lnTo>
                    <a:pt x="479" y="259"/>
                  </a:lnTo>
                  <a:lnTo>
                    <a:pt x="479" y="259"/>
                  </a:lnTo>
                  <a:lnTo>
                    <a:pt x="433" y="277"/>
                  </a:lnTo>
                  <a:lnTo>
                    <a:pt x="535" y="277"/>
                  </a:lnTo>
                  <a:lnTo>
                    <a:pt x="490" y="259"/>
                  </a:lnTo>
                  <a:lnTo>
                    <a:pt x="490" y="259"/>
                  </a:lnTo>
                  <a:lnTo>
                    <a:pt x="490" y="206"/>
                  </a:lnTo>
                  <a:lnTo>
                    <a:pt x="644" y="206"/>
                  </a:lnTo>
                  <a:lnTo>
                    <a:pt x="644" y="259"/>
                  </a:lnTo>
                  <a:lnTo>
                    <a:pt x="641" y="259"/>
                  </a:lnTo>
                  <a:lnTo>
                    <a:pt x="595" y="277"/>
                  </a:lnTo>
                  <a:lnTo>
                    <a:pt x="697" y="277"/>
                  </a:lnTo>
                  <a:lnTo>
                    <a:pt x="651" y="259"/>
                  </a:lnTo>
                  <a:lnTo>
                    <a:pt x="651" y="259"/>
                  </a:lnTo>
                  <a:lnTo>
                    <a:pt x="651" y="206"/>
                  </a:lnTo>
                  <a:lnTo>
                    <a:pt x="768" y="206"/>
                  </a:lnTo>
                  <a:lnTo>
                    <a:pt x="768" y="553"/>
                  </a:lnTo>
                  <a:close/>
                  <a:moveTo>
                    <a:pt x="768" y="174"/>
                  </a:moveTo>
                  <a:lnTo>
                    <a:pt x="768" y="188"/>
                  </a:lnTo>
                  <a:lnTo>
                    <a:pt x="36" y="188"/>
                  </a:lnTo>
                  <a:lnTo>
                    <a:pt x="36" y="174"/>
                  </a:lnTo>
                  <a:lnTo>
                    <a:pt x="303" y="174"/>
                  </a:lnTo>
                  <a:lnTo>
                    <a:pt x="535" y="78"/>
                  </a:lnTo>
                  <a:lnTo>
                    <a:pt x="402" y="25"/>
                  </a:lnTo>
                  <a:lnTo>
                    <a:pt x="36" y="174"/>
                  </a:lnTo>
                  <a:lnTo>
                    <a:pt x="36" y="174"/>
                  </a:lnTo>
                  <a:lnTo>
                    <a:pt x="39" y="170"/>
                  </a:lnTo>
                  <a:lnTo>
                    <a:pt x="402" y="25"/>
                  </a:lnTo>
                  <a:lnTo>
                    <a:pt x="525" y="75"/>
                  </a:lnTo>
                  <a:lnTo>
                    <a:pt x="764" y="170"/>
                  </a:lnTo>
                  <a:lnTo>
                    <a:pt x="768" y="170"/>
                  </a:lnTo>
                  <a:lnTo>
                    <a:pt x="768" y="174"/>
                  </a:lnTo>
                  <a:close/>
                  <a:moveTo>
                    <a:pt x="937" y="393"/>
                  </a:moveTo>
                  <a:lnTo>
                    <a:pt x="996" y="393"/>
                  </a:lnTo>
                  <a:lnTo>
                    <a:pt x="996" y="560"/>
                  </a:lnTo>
                  <a:lnTo>
                    <a:pt x="937" y="560"/>
                  </a:lnTo>
                  <a:lnTo>
                    <a:pt x="937" y="393"/>
                  </a:lnTo>
                  <a:close/>
                  <a:moveTo>
                    <a:pt x="859" y="393"/>
                  </a:moveTo>
                  <a:lnTo>
                    <a:pt x="919" y="393"/>
                  </a:lnTo>
                  <a:lnTo>
                    <a:pt x="919" y="560"/>
                  </a:lnTo>
                  <a:lnTo>
                    <a:pt x="859" y="560"/>
                  </a:lnTo>
                  <a:lnTo>
                    <a:pt x="859" y="3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"/>
            <p:cNvSpPr>
              <a:spLocks noEditPoints="1"/>
            </p:cNvSpPr>
            <p:nvPr/>
          </p:nvSpPr>
          <p:spPr bwMode="auto">
            <a:xfrm>
              <a:off x="6929438" y="2716213"/>
              <a:ext cx="379412" cy="388938"/>
            </a:xfrm>
            <a:custGeom>
              <a:avLst/>
              <a:gdLst>
                <a:gd name="T0" fmla="*/ 200 w 239"/>
                <a:gd name="T1" fmla="*/ 15 h 245"/>
                <a:gd name="T2" fmla="*/ 123 w 239"/>
                <a:gd name="T3" fmla="*/ 39 h 245"/>
                <a:gd name="T4" fmla="*/ 116 w 239"/>
                <a:gd name="T5" fmla="*/ 39 h 245"/>
                <a:gd name="T6" fmla="*/ 112 w 239"/>
                <a:gd name="T7" fmla="*/ 25 h 245"/>
                <a:gd name="T8" fmla="*/ 14 w 239"/>
                <a:gd name="T9" fmla="*/ 0 h 245"/>
                <a:gd name="T10" fmla="*/ 7 w 239"/>
                <a:gd name="T11" fmla="*/ 29 h 245"/>
                <a:gd name="T12" fmla="*/ 7 w 239"/>
                <a:gd name="T13" fmla="*/ 0 h 245"/>
                <a:gd name="T14" fmla="*/ 7 w 239"/>
                <a:gd name="T15" fmla="*/ 245 h 245"/>
                <a:gd name="T16" fmla="*/ 116 w 239"/>
                <a:gd name="T17" fmla="*/ 245 h 245"/>
                <a:gd name="T18" fmla="*/ 232 w 239"/>
                <a:gd name="T19" fmla="*/ 234 h 245"/>
                <a:gd name="T20" fmla="*/ 239 w 239"/>
                <a:gd name="T21" fmla="*/ 0 h 245"/>
                <a:gd name="T22" fmla="*/ 67 w 239"/>
                <a:gd name="T23" fmla="*/ 29 h 245"/>
                <a:gd name="T24" fmla="*/ 67 w 239"/>
                <a:gd name="T25" fmla="*/ 39 h 245"/>
                <a:gd name="T26" fmla="*/ 53 w 239"/>
                <a:gd name="T27" fmla="*/ 29 h 245"/>
                <a:gd name="T28" fmla="*/ 24 w 239"/>
                <a:gd name="T29" fmla="*/ 29 h 245"/>
                <a:gd name="T30" fmla="*/ 24 w 239"/>
                <a:gd name="T31" fmla="*/ 213 h 245"/>
                <a:gd name="T32" fmla="*/ 98 w 239"/>
                <a:gd name="T33" fmla="*/ 224 h 245"/>
                <a:gd name="T34" fmla="*/ 98 w 239"/>
                <a:gd name="T35" fmla="*/ 213 h 245"/>
                <a:gd name="T36" fmla="*/ 112 w 239"/>
                <a:gd name="T37" fmla="*/ 224 h 245"/>
                <a:gd name="T38" fmla="*/ 105 w 239"/>
                <a:gd name="T39" fmla="*/ 209 h 245"/>
                <a:gd name="T40" fmla="*/ 14 w 239"/>
                <a:gd name="T41" fmla="*/ 209 h 245"/>
                <a:gd name="T42" fmla="*/ 7 w 239"/>
                <a:gd name="T43" fmla="*/ 224 h 245"/>
                <a:gd name="T44" fmla="*/ 116 w 239"/>
                <a:gd name="T45" fmla="*/ 139 h 245"/>
                <a:gd name="T46" fmla="*/ 24 w 239"/>
                <a:gd name="T47" fmla="*/ 121 h 245"/>
                <a:gd name="T48" fmla="*/ 24 w 239"/>
                <a:gd name="T49" fmla="*/ 131 h 245"/>
                <a:gd name="T50" fmla="*/ 98 w 239"/>
                <a:gd name="T51" fmla="*/ 121 h 245"/>
                <a:gd name="T52" fmla="*/ 116 w 239"/>
                <a:gd name="T53" fmla="*/ 131 h 245"/>
                <a:gd name="T54" fmla="*/ 112 w 239"/>
                <a:gd name="T55" fmla="*/ 117 h 245"/>
                <a:gd name="T56" fmla="*/ 14 w 239"/>
                <a:gd name="T57" fmla="*/ 64 h 245"/>
                <a:gd name="T58" fmla="*/ 7 w 239"/>
                <a:gd name="T59" fmla="*/ 121 h 245"/>
                <a:gd name="T60" fmla="*/ 7 w 239"/>
                <a:gd name="T61" fmla="*/ 46 h 245"/>
                <a:gd name="T62" fmla="*/ 169 w 239"/>
                <a:gd name="T63" fmla="*/ 224 h 245"/>
                <a:gd name="T64" fmla="*/ 169 w 239"/>
                <a:gd name="T65" fmla="*/ 213 h 245"/>
                <a:gd name="T66" fmla="*/ 183 w 239"/>
                <a:gd name="T67" fmla="*/ 224 h 245"/>
                <a:gd name="T68" fmla="*/ 214 w 239"/>
                <a:gd name="T69" fmla="*/ 224 h 245"/>
                <a:gd name="T70" fmla="*/ 228 w 239"/>
                <a:gd name="T71" fmla="*/ 213 h 245"/>
                <a:gd name="T72" fmla="*/ 221 w 239"/>
                <a:gd name="T73" fmla="*/ 160 h 245"/>
                <a:gd name="T74" fmla="*/ 123 w 239"/>
                <a:gd name="T75" fmla="*/ 209 h 245"/>
                <a:gd name="T76" fmla="*/ 123 w 239"/>
                <a:gd name="T77" fmla="*/ 224 h 245"/>
                <a:gd name="T78" fmla="*/ 232 w 239"/>
                <a:gd name="T79" fmla="*/ 224 h 245"/>
                <a:gd name="T80" fmla="*/ 169 w 239"/>
                <a:gd name="T81" fmla="*/ 121 h 245"/>
                <a:gd name="T82" fmla="*/ 183 w 239"/>
                <a:gd name="T83" fmla="*/ 131 h 245"/>
                <a:gd name="T84" fmla="*/ 214 w 239"/>
                <a:gd name="T85" fmla="*/ 131 h 245"/>
                <a:gd name="T86" fmla="*/ 228 w 239"/>
                <a:gd name="T87" fmla="*/ 131 h 245"/>
                <a:gd name="T88" fmla="*/ 221 w 239"/>
                <a:gd name="T89" fmla="*/ 117 h 245"/>
                <a:gd name="T90" fmla="*/ 130 w 239"/>
                <a:gd name="T91" fmla="*/ 117 h 245"/>
                <a:gd name="T92" fmla="*/ 123 w 239"/>
                <a:gd name="T93" fmla="*/ 131 h 245"/>
                <a:gd name="T94" fmla="*/ 232 w 239"/>
                <a:gd name="T95" fmla="*/ 4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9" h="245">
                  <a:moveTo>
                    <a:pt x="232" y="39"/>
                  </a:moveTo>
                  <a:lnTo>
                    <a:pt x="200" y="39"/>
                  </a:lnTo>
                  <a:lnTo>
                    <a:pt x="200" y="15"/>
                  </a:lnTo>
                  <a:lnTo>
                    <a:pt x="130" y="15"/>
                  </a:lnTo>
                  <a:lnTo>
                    <a:pt x="130" y="39"/>
                  </a:lnTo>
                  <a:lnTo>
                    <a:pt x="123" y="39"/>
                  </a:lnTo>
                  <a:lnTo>
                    <a:pt x="123" y="0"/>
                  </a:lnTo>
                  <a:lnTo>
                    <a:pt x="116" y="0"/>
                  </a:lnTo>
                  <a:lnTo>
                    <a:pt x="116" y="39"/>
                  </a:lnTo>
                  <a:lnTo>
                    <a:pt x="112" y="39"/>
                  </a:lnTo>
                  <a:lnTo>
                    <a:pt x="112" y="29"/>
                  </a:lnTo>
                  <a:lnTo>
                    <a:pt x="112" y="25"/>
                  </a:lnTo>
                  <a:lnTo>
                    <a:pt x="105" y="25"/>
                  </a:lnTo>
                  <a:lnTo>
                    <a:pt x="105" y="0"/>
                  </a:lnTo>
                  <a:lnTo>
                    <a:pt x="14" y="0"/>
                  </a:lnTo>
                  <a:lnTo>
                    <a:pt x="14" y="25"/>
                  </a:lnTo>
                  <a:lnTo>
                    <a:pt x="7" y="25"/>
                  </a:lnTo>
                  <a:lnTo>
                    <a:pt x="7" y="2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245"/>
                  </a:lnTo>
                  <a:lnTo>
                    <a:pt x="7" y="245"/>
                  </a:lnTo>
                  <a:lnTo>
                    <a:pt x="7" y="234"/>
                  </a:lnTo>
                  <a:lnTo>
                    <a:pt x="116" y="234"/>
                  </a:lnTo>
                  <a:lnTo>
                    <a:pt x="116" y="245"/>
                  </a:lnTo>
                  <a:lnTo>
                    <a:pt x="123" y="245"/>
                  </a:lnTo>
                  <a:lnTo>
                    <a:pt x="123" y="234"/>
                  </a:lnTo>
                  <a:lnTo>
                    <a:pt x="232" y="234"/>
                  </a:lnTo>
                  <a:lnTo>
                    <a:pt x="232" y="245"/>
                  </a:lnTo>
                  <a:lnTo>
                    <a:pt x="239" y="245"/>
                  </a:lnTo>
                  <a:lnTo>
                    <a:pt x="239" y="0"/>
                  </a:lnTo>
                  <a:lnTo>
                    <a:pt x="232" y="0"/>
                  </a:lnTo>
                  <a:lnTo>
                    <a:pt x="232" y="39"/>
                  </a:lnTo>
                  <a:close/>
                  <a:moveTo>
                    <a:pt x="67" y="29"/>
                  </a:moveTo>
                  <a:lnTo>
                    <a:pt x="98" y="29"/>
                  </a:lnTo>
                  <a:lnTo>
                    <a:pt x="98" y="39"/>
                  </a:lnTo>
                  <a:lnTo>
                    <a:pt x="67" y="39"/>
                  </a:lnTo>
                  <a:lnTo>
                    <a:pt x="67" y="29"/>
                  </a:lnTo>
                  <a:close/>
                  <a:moveTo>
                    <a:pt x="24" y="29"/>
                  </a:moveTo>
                  <a:lnTo>
                    <a:pt x="53" y="29"/>
                  </a:lnTo>
                  <a:lnTo>
                    <a:pt x="53" y="39"/>
                  </a:lnTo>
                  <a:lnTo>
                    <a:pt x="24" y="39"/>
                  </a:lnTo>
                  <a:lnTo>
                    <a:pt x="24" y="29"/>
                  </a:lnTo>
                  <a:close/>
                  <a:moveTo>
                    <a:pt x="53" y="224"/>
                  </a:moveTo>
                  <a:lnTo>
                    <a:pt x="24" y="224"/>
                  </a:lnTo>
                  <a:lnTo>
                    <a:pt x="24" y="213"/>
                  </a:lnTo>
                  <a:lnTo>
                    <a:pt x="53" y="213"/>
                  </a:lnTo>
                  <a:lnTo>
                    <a:pt x="53" y="224"/>
                  </a:lnTo>
                  <a:close/>
                  <a:moveTo>
                    <a:pt x="98" y="224"/>
                  </a:moveTo>
                  <a:lnTo>
                    <a:pt x="67" y="224"/>
                  </a:lnTo>
                  <a:lnTo>
                    <a:pt x="67" y="213"/>
                  </a:lnTo>
                  <a:lnTo>
                    <a:pt x="98" y="213"/>
                  </a:lnTo>
                  <a:lnTo>
                    <a:pt x="98" y="224"/>
                  </a:lnTo>
                  <a:close/>
                  <a:moveTo>
                    <a:pt x="116" y="224"/>
                  </a:moveTo>
                  <a:lnTo>
                    <a:pt x="112" y="224"/>
                  </a:lnTo>
                  <a:lnTo>
                    <a:pt x="112" y="213"/>
                  </a:lnTo>
                  <a:lnTo>
                    <a:pt x="112" y="209"/>
                  </a:lnTo>
                  <a:lnTo>
                    <a:pt x="105" y="209"/>
                  </a:lnTo>
                  <a:lnTo>
                    <a:pt x="105" y="160"/>
                  </a:lnTo>
                  <a:lnTo>
                    <a:pt x="14" y="160"/>
                  </a:lnTo>
                  <a:lnTo>
                    <a:pt x="14" y="209"/>
                  </a:lnTo>
                  <a:lnTo>
                    <a:pt x="7" y="209"/>
                  </a:lnTo>
                  <a:lnTo>
                    <a:pt x="7" y="213"/>
                  </a:lnTo>
                  <a:lnTo>
                    <a:pt x="7" y="224"/>
                  </a:lnTo>
                  <a:lnTo>
                    <a:pt x="7" y="224"/>
                  </a:lnTo>
                  <a:lnTo>
                    <a:pt x="7" y="139"/>
                  </a:lnTo>
                  <a:lnTo>
                    <a:pt x="116" y="139"/>
                  </a:lnTo>
                  <a:lnTo>
                    <a:pt x="116" y="224"/>
                  </a:lnTo>
                  <a:close/>
                  <a:moveTo>
                    <a:pt x="24" y="131"/>
                  </a:moveTo>
                  <a:lnTo>
                    <a:pt x="24" y="121"/>
                  </a:lnTo>
                  <a:lnTo>
                    <a:pt x="53" y="121"/>
                  </a:lnTo>
                  <a:lnTo>
                    <a:pt x="53" y="131"/>
                  </a:lnTo>
                  <a:lnTo>
                    <a:pt x="24" y="131"/>
                  </a:lnTo>
                  <a:close/>
                  <a:moveTo>
                    <a:pt x="67" y="131"/>
                  </a:moveTo>
                  <a:lnTo>
                    <a:pt x="67" y="121"/>
                  </a:lnTo>
                  <a:lnTo>
                    <a:pt x="98" y="121"/>
                  </a:lnTo>
                  <a:lnTo>
                    <a:pt x="98" y="131"/>
                  </a:lnTo>
                  <a:lnTo>
                    <a:pt x="67" y="131"/>
                  </a:lnTo>
                  <a:close/>
                  <a:moveTo>
                    <a:pt x="116" y="131"/>
                  </a:moveTo>
                  <a:lnTo>
                    <a:pt x="112" y="131"/>
                  </a:lnTo>
                  <a:lnTo>
                    <a:pt x="112" y="121"/>
                  </a:lnTo>
                  <a:lnTo>
                    <a:pt x="112" y="117"/>
                  </a:lnTo>
                  <a:lnTo>
                    <a:pt x="105" y="117"/>
                  </a:lnTo>
                  <a:lnTo>
                    <a:pt x="105" y="64"/>
                  </a:lnTo>
                  <a:lnTo>
                    <a:pt x="14" y="64"/>
                  </a:lnTo>
                  <a:lnTo>
                    <a:pt x="14" y="117"/>
                  </a:lnTo>
                  <a:lnTo>
                    <a:pt x="7" y="117"/>
                  </a:lnTo>
                  <a:lnTo>
                    <a:pt x="7" y="121"/>
                  </a:lnTo>
                  <a:lnTo>
                    <a:pt x="7" y="131"/>
                  </a:lnTo>
                  <a:lnTo>
                    <a:pt x="7" y="131"/>
                  </a:lnTo>
                  <a:lnTo>
                    <a:pt x="7" y="46"/>
                  </a:lnTo>
                  <a:lnTo>
                    <a:pt x="116" y="46"/>
                  </a:lnTo>
                  <a:lnTo>
                    <a:pt x="116" y="131"/>
                  </a:lnTo>
                  <a:close/>
                  <a:moveTo>
                    <a:pt x="169" y="224"/>
                  </a:moveTo>
                  <a:lnTo>
                    <a:pt x="140" y="224"/>
                  </a:lnTo>
                  <a:lnTo>
                    <a:pt x="140" y="213"/>
                  </a:lnTo>
                  <a:lnTo>
                    <a:pt x="169" y="213"/>
                  </a:lnTo>
                  <a:lnTo>
                    <a:pt x="169" y="224"/>
                  </a:lnTo>
                  <a:close/>
                  <a:moveTo>
                    <a:pt x="214" y="224"/>
                  </a:moveTo>
                  <a:lnTo>
                    <a:pt x="183" y="224"/>
                  </a:lnTo>
                  <a:lnTo>
                    <a:pt x="183" y="213"/>
                  </a:lnTo>
                  <a:lnTo>
                    <a:pt x="214" y="213"/>
                  </a:lnTo>
                  <a:lnTo>
                    <a:pt x="214" y="224"/>
                  </a:lnTo>
                  <a:close/>
                  <a:moveTo>
                    <a:pt x="232" y="224"/>
                  </a:moveTo>
                  <a:lnTo>
                    <a:pt x="228" y="224"/>
                  </a:lnTo>
                  <a:lnTo>
                    <a:pt x="228" y="213"/>
                  </a:lnTo>
                  <a:lnTo>
                    <a:pt x="228" y="209"/>
                  </a:lnTo>
                  <a:lnTo>
                    <a:pt x="221" y="209"/>
                  </a:lnTo>
                  <a:lnTo>
                    <a:pt x="221" y="160"/>
                  </a:lnTo>
                  <a:lnTo>
                    <a:pt x="130" y="160"/>
                  </a:lnTo>
                  <a:lnTo>
                    <a:pt x="130" y="209"/>
                  </a:lnTo>
                  <a:lnTo>
                    <a:pt x="123" y="209"/>
                  </a:lnTo>
                  <a:lnTo>
                    <a:pt x="123" y="213"/>
                  </a:lnTo>
                  <a:lnTo>
                    <a:pt x="123" y="224"/>
                  </a:lnTo>
                  <a:lnTo>
                    <a:pt x="123" y="224"/>
                  </a:lnTo>
                  <a:lnTo>
                    <a:pt x="123" y="139"/>
                  </a:lnTo>
                  <a:lnTo>
                    <a:pt x="232" y="139"/>
                  </a:lnTo>
                  <a:lnTo>
                    <a:pt x="232" y="224"/>
                  </a:lnTo>
                  <a:close/>
                  <a:moveTo>
                    <a:pt x="140" y="131"/>
                  </a:moveTo>
                  <a:lnTo>
                    <a:pt x="140" y="121"/>
                  </a:lnTo>
                  <a:lnTo>
                    <a:pt x="169" y="121"/>
                  </a:lnTo>
                  <a:lnTo>
                    <a:pt x="169" y="131"/>
                  </a:lnTo>
                  <a:lnTo>
                    <a:pt x="140" y="131"/>
                  </a:lnTo>
                  <a:close/>
                  <a:moveTo>
                    <a:pt x="183" y="131"/>
                  </a:moveTo>
                  <a:lnTo>
                    <a:pt x="183" y="121"/>
                  </a:lnTo>
                  <a:lnTo>
                    <a:pt x="214" y="121"/>
                  </a:lnTo>
                  <a:lnTo>
                    <a:pt x="214" y="131"/>
                  </a:lnTo>
                  <a:lnTo>
                    <a:pt x="183" y="131"/>
                  </a:lnTo>
                  <a:close/>
                  <a:moveTo>
                    <a:pt x="232" y="131"/>
                  </a:moveTo>
                  <a:lnTo>
                    <a:pt x="228" y="131"/>
                  </a:lnTo>
                  <a:lnTo>
                    <a:pt x="228" y="121"/>
                  </a:lnTo>
                  <a:lnTo>
                    <a:pt x="228" y="117"/>
                  </a:lnTo>
                  <a:lnTo>
                    <a:pt x="221" y="117"/>
                  </a:lnTo>
                  <a:lnTo>
                    <a:pt x="221" y="64"/>
                  </a:lnTo>
                  <a:lnTo>
                    <a:pt x="130" y="64"/>
                  </a:lnTo>
                  <a:lnTo>
                    <a:pt x="130" y="117"/>
                  </a:lnTo>
                  <a:lnTo>
                    <a:pt x="123" y="117"/>
                  </a:lnTo>
                  <a:lnTo>
                    <a:pt x="123" y="121"/>
                  </a:lnTo>
                  <a:lnTo>
                    <a:pt x="123" y="131"/>
                  </a:lnTo>
                  <a:lnTo>
                    <a:pt x="123" y="131"/>
                  </a:lnTo>
                  <a:lnTo>
                    <a:pt x="123" y="46"/>
                  </a:lnTo>
                  <a:lnTo>
                    <a:pt x="232" y="46"/>
                  </a:lnTo>
                  <a:lnTo>
                    <a:pt x="232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9"/>
            <p:cNvSpPr>
              <a:spLocks noEditPoints="1"/>
            </p:cNvSpPr>
            <p:nvPr/>
          </p:nvSpPr>
          <p:spPr bwMode="auto">
            <a:xfrm>
              <a:off x="7319963" y="2716213"/>
              <a:ext cx="379412" cy="388938"/>
            </a:xfrm>
            <a:custGeom>
              <a:avLst/>
              <a:gdLst>
                <a:gd name="T0" fmla="*/ 229 w 239"/>
                <a:gd name="T1" fmla="*/ 29 h 245"/>
                <a:gd name="T2" fmla="*/ 225 w 239"/>
                <a:gd name="T3" fmla="*/ 0 h 245"/>
                <a:gd name="T4" fmla="*/ 127 w 239"/>
                <a:gd name="T5" fmla="*/ 25 h 245"/>
                <a:gd name="T6" fmla="*/ 123 w 239"/>
                <a:gd name="T7" fmla="*/ 39 h 245"/>
                <a:gd name="T8" fmla="*/ 116 w 239"/>
                <a:gd name="T9" fmla="*/ 39 h 245"/>
                <a:gd name="T10" fmla="*/ 35 w 239"/>
                <a:gd name="T11" fmla="*/ 15 h 245"/>
                <a:gd name="T12" fmla="*/ 7 w 239"/>
                <a:gd name="T13" fmla="*/ 0 h 245"/>
                <a:gd name="T14" fmla="*/ 7 w 239"/>
                <a:gd name="T15" fmla="*/ 245 h 245"/>
                <a:gd name="T16" fmla="*/ 116 w 239"/>
                <a:gd name="T17" fmla="*/ 245 h 245"/>
                <a:gd name="T18" fmla="*/ 232 w 239"/>
                <a:gd name="T19" fmla="*/ 234 h 245"/>
                <a:gd name="T20" fmla="*/ 239 w 239"/>
                <a:gd name="T21" fmla="*/ 0 h 245"/>
                <a:gd name="T22" fmla="*/ 53 w 239"/>
                <a:gd name="T23" fmla="*/ 224 h 245"/>
                <a:gd name="T24" fmla="*/ 53 w 239"/>
                <a:gd name="T25" fmla="*/ 213 h 245"/>
                <a:gd name="T26" fmla="*/ 70 w 239"/>
                <a:gd name="T27" fmla="*/ 224 h 245"/>
                <a:gd name="T28" fmla="*/ 99 w 239"/>
                <a:gd name="T29" fmla="*/ 224 h 245"/>
                <a:gd name="T30" fmla="*/ 113 w 239"/>
                <a:gd name="T31" fmla="*/ 213 h 245"/>
                <a:gd name="T32" fmla="*/ 109 w 239"/>
                <a:gd name="T33" fmla="*/ 160 h 245"/>
                <a:gd name="T34" fmla="*/ 11 w 239"/>
                <a:gd name="T35" fmla="*/ 209 h 245"/>
                <a:gd name="T36" fmla="*/ 7 w 239"/>
                <a:gd name="T37" fmla="*/ 224 h 245"/>
                <a:gd name="T38" fmla="*/ 116 w 239"/>
                <a:gd name="T39" fmla="*/ 224 h 245"/>
                <a:gd name="T40" fmla="*/ 53 w 239"/>
                <a:gd name="T41" fmla="*/ 121 h 245"/>
                <a:gd name="T42" fmla="*/ 70 w 239"/>
                <a:gd name="T43" fmla="*/ 131 h 245"/>
                <a:gd name="T44" fmla="*/ 99 w 239"/>
                <a:gd name="T45" fmla="*/ 131 h 245"/>
                <a:gd name="T46" fmla="*/ 113 w 239"/>
                <a:gd name="T47" fmla="*/ 131 h 245"/>
                <a:gd name="T48" fmla="*/ 109 w 239"/>
                <a:gd name="T49" fmla="*/ 117 h 245"/>
                <a:gd name="T50" fmla="*/ 14 w 239"/>
                <a:gd name="T51" fmla="*/ 117 h 245"/>
                <a:gd name="T52" fmla="*/ 11 w 239"/>
                <a:gd name="T53" fmla="*/ 131 h 245"/>
                <a:gd name="T54" fmla="*/ 116 w 239"/>
                <a:gd name="T55" fmla="*/ 46 h 245"/>
                <a:gd name="T56" fmla="*/ 215 w 239"/>
                <a:gd name="T57" fmla="*/ 29 h 245"/>
                <a:gd name="T58" fmla="*/ 187 w 239"/>
                <a:gd name="T59" fmla="*/ 29 h 245"/>
                <a:gd name="T60" fmla="*/ 169 w 239"/>
                <a:gd name="T61" fmla="*/ 39 h 245"/>
                <a:gd name="T62" fmla="*/ 169 w 239"/>
                <a:gd name="T63" fmla="*/ 224 h 245"/>
                <a:gd name="T64" fmla="*/ 169 w 239"/>
                <a:gd name="T65" fmla="*/ 213 h 245"/>
                <a:gd name="T66" fmla="*/ 187 w 239"/>
                <a:gd name="T67" fmla="*/ 224 h 245"/>
                <a:gd name="T68" fmla="*/ 215 w 239"/>
                <a:gd name="T69" fmla="*/ 224 h 245"/>
                <a:gd name="T70" fmla="*/ 229 w 239"/>
                <a:gd name="T71" fmla="*/ 213 h 245"/>
                <a:gd name="T72" fmla="*/ 225 w 239"/>
                <a:gd name="T73" fmla="*/ 160 h 245"/>
                <a:gd name="T74" fmla="*/ 127 w 239"/>
                <a:gd name="T75" fmla="*/ 209 h 245"/>
                <a:gd name="T76" fmla="*/ 123 w 239"/>
                <a:gd name="T77" fmla="*/ 224 h 245"/>
                <a:gd name="T78" fmla="*/ 232 w 239"/>
                <a:gd name="T79" fmla="*/ 224 h 245"/>
                <a:gd name="T80" fmla="*/ 169 w 239"/>
                <a:gd name="T81" fmla="*/ 121 h 245"/>
                <a:gd name="T82" fmla="*/ 187 w 239"/>
                <a:gd name="T83" fmla="*/ 131 h 245"/>
                <a:gd name="T84" fmla="*/ 215 w 239"/>
                <a:gd name="T85" fmla="*/ 131 h 245"/>
                <a:gd name="T86" fmla="*/ 229 w 239"/>
                <a:gd name="T87" fmla="*/ 131 h 245"/>
                <a:gd name="T88" fmla="*/ 225 w 239"/>
                <a:gd name="T89" fmla="*/ 117 h 245"/>
                <a:gd name="T90" fmla="*/ 130 w 239"/>
                <a:gd name="T91" fmla="*/ 117 h 245"/>
                <a:gd name="T92" fmla="*/ 127 w 239"/>
                <a:gd name="T93" fmla="*/ 131 h 245"/>
                <a:gd name="T94" fmla="*/ 232 w 239"/>
                <a:gd name="T95" fmla="*/ 4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9" h="245">
                  <a:moveTo>
                    <a:pt x="232" y="39"/>
                  </a:moveTo>
                  <a:lnTo>
                    <a:pt x="229" y="39"/>
                  </a:lnTo>
                  <a:lnTo>
                    <a:pt x="229" y="29"/>
                  </a:lnTo>
                  <a:lnTo>
                    <a:pt x="229" y="25"/>
                  </a:lnTo>
                  <a:lnTo>
                    <a:pt x="225" y="25"/>
                  </a:lnTo>
                  <a:lnTo>
                    <a:pt x="225" y="0"/>
                  </a:lnTo>
                  <a:lnTo>
                    <a:pt x="134" y="0"/>
                  </a:lnTo>
                  <a:lnTo>
                    <a:pt x="134" y="25"/>
                  </a:lnTo>
                  <a:lnTo>
                    <a:pt x="127" y="25"/>
                  </a:lnTo>
                  <a:lnTo>
                    <a:pt x="127" y="29"/>
                  </a:lnTo>
                  <a:lnTo>
                    <a:pt x="127" y="39"/>
                  </a:lnTo>
                  <a:lnTo>
                    <a:pt x="123" y="39"/>
                  </a:lnTo>
                  <a:lnTo>
                    <a:pt x="123" y="0"/>
                  </a:lnTo>
                  <a:lnTo>
                    <a:pt x="116" y="0"/>
                  </a:lnTo>
                  <a:lnTo>
                    <a:pt x="116" y="39"/>
                  </a:lnTo>
                  <a:lnTo>
                    <a:pt x="109" y="39"/>
                  </a:lnTo>
                  <a:lnTo>
                    <a:pt x="109" y="15"/>
                  </a:lnTo>
                  <a:lnTo>
                    <a:pt x="35" y="15"/>
                  </a:lnTo>
                  <a:lnTo>
                    <a:pt x="35" y="39"/>
                  </a:lnTo>
                  <a:lnTo>
                    <a:pt x="7" y="39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245"/>
                  </a:lnTo>
                  <a:lnTo>
                    <a:pt x="7" y="245"/>
                  </a:lnTo>
                  <a:lnTo>
                    <a:pt x="7" y="234"/>
                  </a:lnTo>
                  <a:lnTo>
                    <a:pt x="116" y="234"/>
                  </a:lnTo>
                  <a:lnTo>
                    <a:pt x="116" y="245"/>
                  </a:lnTo>
                  <a:lnTo>
                    <a:pt x="123" y="245"/>
                  </a:lnTo>
                  <a:lnTo>
                    <a:pt x="123" y="234"/>
                  </a:lnTo>
                  <a:lnTo>
                    <a:pt x="232" y="234"/>
                  </a:lnTo>
                  <a:lnTo>
                    <a:pt x="232" y="245"/>
                  </a:lnTo>
                  <a:lnTo>
                    <a:pt x="239" y="245"/>
                  </a:lnTo>
                  <a:lnTo>
                    <a:pt x="239" y="0"/>
                  </a:lnTo>
                  <a:lnTo>
                    <a:pt x="232" y="0"/>
                  </a:lnTo>
                  <a:lnTo>
                    <a:pt x="232" y="39"/>
                  </a:lnTo>
                  <a:close/>
                  <a:moveTo>
                    <a:pt x="53" y="224"/>
                  </a:moveTo>
                  <a:lnTo>
                    <a:pt x="25" y="224"/>
                  </a:lnTo>
                  <a:lnTo>
                    <a:pt x="25" y="213"/>
                  </a:lnTo>
                  <a:lnTo>
                    <a:pt x="53" y="213"/>
                  </a:lnTo>
                  <a:lnTo>
                    <a:pt x="53" y="224"/>
                  </a:lnTo>
                  <a:close/>
                  <a:moveTo>
                    <a:pt x="99" y="224"/>
                  </a:moveTo>
                  <a:lnTo>
                    <a:pt x="70" y="224"/>
                  </a:lnTo>
                  <a:lnTo>
                    <a:pt x="70" y="213"/>
                  </a:lnTo>
                  <a:lnTo>
                    <a:pt x="99" y="213"/>
                  </a:lnTo>
                  <a:lnTo>
                    <a:pt x="99" y="224"/>
                  </a:lnTo>
                  <a:close/>
                  <a:moveTo>
                    <a:pt x="116" y="224"/>
                  </a:moveTo>
                  <a:lnTo>
                    <a:pt x="113" y="224"/>
                  </a:lnTo>
                  <a:lnTo>
                    <a:pt x="113" y="213"/>
                  </a:lnTo>
                  <a:lnTo>
                    <a:pt x="113" y="209"/>
                  </a:lnTo>
                  <a:lnTo>
                    <a:pt x="109" y="209"/>
                  </a:lnTo>
                  <a:lnTo>
                    <a:pt x="109" y="160"/>
                  </a:lnTo>
                  <a:lnTo>
                    <a:pt x="14" y="160"/>
                  </a:lnTo>
                  <a:lnTo>
                    <a:pt x="14" y="209"/>
                  </a:lnTo>
                  <a:lnTo>
                    <a:pt x="11" y="209"/>
                  </a:lnTo>
                  <a:lnTo>
                    <a:pt x="11" y="213"/>
                  </a:lnTo>
                  <a:lnTo>
                    <a:pt x="11" y="224"/>
                  </a:lnTo>
                  <a:lnTo>
                    <a:pt x="7" y="224"/>
                  </a:lnTo>
                  <a:lnTo>
                    <a:pt x="7" y="139"/>
                  </a:lnTo>
                  <a:lnTo>
                    <a:pt x="116" y="139"/>
                  </a:lnTo>
                  <a:lnTo>
                    <a:pt x="116" y="224"/>
                  </a:lnTo>
                  <a:close/>
                  <a:moveTo>
                    <a:pt x="25" y="131"/>
                  </a:moveTo>
                  <a:lnTo>
                    <a:pt x="25" y="121"/>
                  </a:lnTo>
                  <a:lnTo>
                    <a:pt x="53" y="121"/>
                  </a:lnTo>
                  <a:lnTo>
                    <a:pt x="53" y="131"/>
                  </a:lnTo>
                  <a:lnTo>
                    <a:pt x="25" y="131"/>
                  </a:lnTo>
                  <a:close/>
                  <a:moveTo>
                    <a:pt x="70" y="131"/>
                  </a:moveTo>
                  <a:lnTo>
                    <a:pt x="70" y="121"/>
                  </a:lnTo>
                  <a:lnTo>
                    <a:pt x="99" y="121"/>
                  </a:lnTo>
                  <a:lnTo>
                    <a:pt x="99" y="131"/>
                  </a:lnTo>
                  <a:lnTo>
                    <a:pt x="70" y="131"/>
                  </a:lnTo>
                  <a:close/>
                  <a:moveTo>
                    <a:pt x="116" y="131"/>
                  </a:moveTo>
                  <a:lnTo>
                    <a:pt x="113" y="131"/>
                  </a:lnTo>
                  <a:lnTo>
                    <a:pt x="113" y="121"/>
                  </a:lnTo>
                  <a:lnTo>
                    <a:pt x="113" y="117"/>
                  </a:lnTo>
                  <a:lnTo>
                    <a:pt x="109" y="117"/>
                  </a:lnTo>
                  <a:lnTo>
                    <a:pt x="109" y="64"/>
                  </a:lnTo>
                  <a:lnTo>
                    <a:pt x="14" y="64"/>
                  </a:lnTo>
                  <a:lnTo>
                    <a:pt x="14" y="117"/>
                  </a:lnTo>
                  <a:lnTo>
                    <a:pt x="11" y="117"/>
                  </a:lnTo>
                  <a:lnTo>
                    <a:pt x="11" y="121"/>
                  </a:lnTo>
                  <a:lnTo>
                    <a:pt x="11" y="131"/>
                  </a:lnTo>
                  <a:lnTo>
                    <a:pt x="7" y="131"/>
                  </a:lnTo>
                  <a:lnTo>
                    <a:pt x="7" y="46"/>
                  </a:lnTo>
                  <a:lnTo>
                    <a:pt x="116" y="46"/>
                  </a:lnTo>
                  <a:lnTo>
                    <a:pt x="116" y="131"/>
                  </a:lnTo>
                  <a:close/>
                  <a:moveTo>
                    <a:pt x="187" y="29"/>
                  </a:moveTo>
                  <a:lnTo>
                    <a:pt x="215" y="29"/>
                  </a:lnTo>
                  <a:lnTo>
                    <a:pt x="215" y="39"/>
                  </a:lnTo>
                  <a:lnTo>
                    <a:pt x="187" y="39"/>
                  </a:lnTo>
                  <a:lnTo>
                    <a:pt x="187" y="29"/>
                  </a:lnTo>
                  <a:close/>
                  <a:moveTo>
                    <a:pt x="141" y="29"/>
                  </a:moveTo>
                  <a:lnTo>
                    <a:pt x="169" y="29"/>
                  </a:lnTo>
                  <a:lnTo>
                    <a:pt x="169" y="39"/>
                  </a:lnTo>
                  <a:lnTo>
                    <a:pt x="141" y="39"/>
                  </a:lnTo>
                  <a:lnTo>
                    <a:pt x="141" y="29"/>
                  </a:lnTo>
                  <a:close/>
                  <a:moveTo>
                    <a:pt x="169" y="224"/>
                  </a:moveTo>
                  <a:lnTo>
                    <a:pt x="141" y="224"/>
                  </a:lnTo>
                  <a:lnTo>
                    <a:pt x="141" y="213"/>
                  </a:lnTo>
                  <a:lnTo>
                    <a:pt x="169" y="213"/>
                  </a:lnTo>
                  <a:lnTo>
                    <a:pt x="169" y="224"/>
                  </a:lnTo>
                  <a:close/>
                  <a:moveTo>
                    <a:pt x="215" y="224"/>
                  </a:moveTo>
                  <a:lnTo>
                    <a:pt x="187" y="224"/>
                  </a:lnTo>
                  <a:lnTo>
                    <a:pt x="187" y="213"/>
                  </a:lnTo>
                  <a:lnTo>
                    <a:pt x="215" y="213"/>
                  </a:lnTo>
                  <a:lnTo>
                    <a:pt x="215" y="224"/>
                  </a:lnTo>
                  <a:close/>
                  <a:moveTo>
                    <a:pt x="232" y="224"/>
                  </a:moveTo>
                  <a:lnTo>
                    <a:pt x="229" y="224"/>
                  </a:lnTo>
                  <a:lnTo>
                    <a:pt x="229" y="213"/>
                  </a:lnTo>
                  <a:lnTo>
                    <a:pt x="229" y="209"/>
                  </a:lnTo>
                  <a:lnTo>
                    <a:pt x="225" y="209"/>
                  </a:lnTo>
                  <a:lnTo>
                    <a:pt x="225" y="160"/>
                  </a:lnTo>
                  <a:lnTo>
                    <a:pt x="130" y="160"/>
                  </a:lnTo>
                  <a:lnTo>
                    <a:pt x="130" y="209"/>
                  </a:lnTo>
                  <a:lnTo>
                    <a:pt x="127" y="209"/>
                  </a:lnTo>
                  <a:lnTo>
                    <a:pt x="127" y="213"/>
                  </a:lnTo>
                  <a:lnTo>
                    <a:pt x="127" y="224"/>
                  </a:lnTo>
                  <a:lnTo>
                    <a:pt x="123" y="224"/>
                  </a:lnTo>
                  <a:lnTo>
                    <a:pt x="123" y="139"/>
                  </a:lnTo>
                  <a:lnTo>
                    <a:pt x="232" y="139"/>
                  </a:lnTo>
                  <a:lnTo>
                    <a:pt x="232" y="224"/>
                  </a:lnTo>
                  <a:close/>
                  <a:moveTo>
                    <a:pt x="141" y="131"/>
                  </a:moveTo>
                  <a:lnTo>
                    <a:pt x="141" y="121"/>
                  </a:lnTo>
                  <a:lnTo>
                    <a:pt x="169" y="121"/>
                  </a:lnTo>
                  <a:lnTo>
                    <a:pt x="169" y="131"/>
                  </a:lnTo>
                  <a:lnTo>
                    <a:pt x="141" y="131"/>
                  </a:lnTo>
                  <a:close/>
                  <a:moveTo>
                    <a:pt x="187" y="131"/>
                  </a:moveTo>
                  <a:lnTo>
                    <a:pt x="187" y="121"/>
                  </a:lnTo>
                  <a:lnTo>
                    <a:pt x="215" y="121"/>
                  </a:lnTo>
                  <a:lnTo>
                    <a:pt x="215" y="131"/>
                  </a:lnTo>
                  <a:lnTo>
                    <a:pt x="187" y="131"/>
                  </a:lnTo>
                  <a:close/>
                  <a:moveTo>
                    <a:pt x="232" y="131"/>
                  </a:moveTo>
                  <a:lnTo>
                    <a:pt x="229" y="131"/>
                  </a:lnTo>
                  <a:lnTo>
                    <a:pt x="229" y="121"/>
                  </a:lnTo>
                  <a:lnTo>
                    <a:pt x="229" y="117"/>
                  </a:lnTo>
                  <a:lnTo>
                    <a:pt x="225" y="117"/>
                  </a:lnTo>
                  <a:lnTo>
                    <a:pt x="225" y="64"/>
                  </a:lnTo>
                  <a:lnTo>
                    <a:pt x="130" y="64"/>
                  </a:lnTo>
                  <a:lnTo>
                    <a:pt x="130" y="117"/>
                  </a:lnTo>
                  <a:lnTo>
                    <a:pt x="127" y="117"/>
                  </a:lnTo>
                  <a:lnTo>
                    <a:pt x="127" y="121"/>
                  </a:lnTo>
                  <a:lnTo>
                    <a:pt x="127" y="131"/>
                  </a:lnTo>
                  <a:lnTo>
                    <a:pt x="123" y="131"/>
                  </a:lnTo>
                  <a:lnTo>
                    <a:pt x="123" y="46"/>
                  </a:lnTo>
                  <a:lnTo>
                    <a:pt x="232" y="46"/>
                  </a:lnTo>
                  <a:lnTo>
                    <a:pt x="232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0"/>
            <p:cNvSpPr>
              <a:spLocks noEditPoints="1"/>
            </p:cNvSpPr>
            <p:nvPr/>
          </p:nvSpPr>
          <p:spPr bwMode="auto">
            <a:xfrm>
              <a:off x="7816850" y="2716213"/>
              <a:ext cx="195262" cy="388938"/>
            </a:xfrm>
            <a:custGeom>
              <a:avLst/>
              <a:gdLst>
                <a:gd name="T0" fmla="*/ 18 w 123"/>
                <a:gd name="T1" fmla="*/ 25 h 245"/>
                <a:gd name="T2" fmla="*/ 11 w 123"/>
                <a:gd name="T3" fmla="*/ 39 h 245"/>
                <a:gd name="T4" fmla="*/ 7 w 123"/>
                <a:gd name="T5" fmla="*/ 0 h 245"/>
                <a:gd name="T6" fmla="*/ 0 w 123"/>
                <a:gd name="T7" fmla="*/ 245 h 245"/>
                <a:gd name="T8" fmla="*/ 7 w 123"/>
                <a:gd name="T9" fmla="*/ 234 h 245"/>
                <a:gd name="T10" fmla="*/ 116 w 123"/>
                <a:gd name="T11" fmla="*/ 245 h 245"/>
                <a:gd name="T12" fmla="*/ 123 w 123"/>
                <a:gd name="T13" fmla="*/ 0 h 245"/>
                <a:gd name="T14" fmla="*/ 116 w 123"/>
                <a:gd name="T15" fmla="*/ 39 h 245"/>
                <a:gd name="T16" fmla="*/ 116 w 123"/>
                <a:gd name="T17" fmla="*/ 25 h 245"/>
                <a:gd name="T18" fmla="*/ 109 w 123"/>
                <a:gd name="T19" fmla="*/ 0 h 245"/>
                <a:gd name="T20" fmla="*/ 71 w 123"/>
                <a:gd name="T21" fmla="*/ 29 h 245"/>
                <a:gd name="T22" fmla="*/ 99 w 123"/>
                <a:gd name="T23" fmla="*/ 39 h 245"/>
                <a:gd name="T24" fmla="*/ 71 w 123"/>
                <a:gd name="T25" fmla="*/ 29 h 245"/>
                <a:gd name="T26" fmla="*/ 57 w 123"/>
                <a:gd name="T27" fmla="*/ 29 h 245"/>
                <a:gd name="T28" fmla="*/ 28 w 123"/>
                <a:gd name="T29" fmla="*/ 39 h 245"/>
                <a:gd name="T30" fmla="*/ 57 w 123"/>
                <a:gd name="T31" fmla="*/ 224 h 245"/>
                <a:gd name="T32" fmla="*/ 28 w 123"/>
                <a:gd name="T33" fmla="*/ 213 h 245"/>
                <a:gd name="T34" fmla="*/ 57 w 123"/>
                <a:gd name="T35" fmla="*/ 224 h 245"/>
                <a:gd name="T36" fmla="*/ 71 w 123"/>
                <a:gd name="T37" fmla="*/ 224 h 245"/>
                <a:gd name="T38" fmla="*/ 99 w 123"/>
                <a:gd name="T39" fmla="*/ 213 h 245"/>
                <a:gd name="T40" fmla="*/ 116 w 123"/>
                <a:gd name="T41" fmla="*/ 224 h 245"/>
                <a:gd name="T42" fmla="*/ 116 w 123"/>
                <a:gd name="T43" fmla="*/ 209 h 245"/>
                <a:gd name="T44" fmla="*/ 109 w 123"/>
                <a:gd name="T45" fmla="*/ 160 h 245"/>
                <a:gd name="T46" fmla="*/ 18 w 123"/>
                <a:gd name="T47" fmla="*/ 209 h 245"/>
                <a:gd name="T48" fmla="*/ 11 w 123"/>
                <a:gd name="T49" fmla="*/ 224 h 245"/>
                <a:gd name="T50" fmla="*/ 7 w 123"/>
                <a:gd name="T51" fmla="*/ 139 h 245"/>
                <a:gd name="T52" fmla="*/ 116 w 123"/>
                <a:gd name="T53" fmla="*/ 224 h 245"/>
                <a:gd name="T54" fmla="*/ 28 w 123"/>
                <a:gd name="T55" fmla="*/ 121 h 245"/>
                <a:gd name="T56" fmla="*/ 57 w 123"/>
                <a:gd name="T57" fmla="*/ 131 h 245"/>
                <a:gd name="T58" fmla="*/ 71 w 123"/>
                <a:gd name="T59" fmla="*/ 131 h 245"/>
                <a:gd name="T60" fmla="*/ 99 w 123"/>
                <a:gd name="T61" fmla="*/ 121 h 245"/>
                <a:gd name="T62" fmla="*/ 71 w 123"/>
                <a:gd name="T63" fmla="*/ 131 h 245"/>
                <a:gd name="T64" fmla="*/ 116 w 123"/>
                <a:gd name="T65" fmla="*/ 131 h 245"/>
                <a:gd name="T66" fmla="*/ 116 w 123"/>
                <a:gd name="T67" fmla="*/ 117 h 245"/>
                <a:gd name="T68" fmla="*/ 109 w 123"/>
                <a:gd name="T69" fmla="*/ 64 h 245"/>
                <a:gd name="T70" fmla="*/ 18 w 123"/>
                <a:gd name="T71" fmla="*/ 117 h 245"/>
                <a:gd name="T72" fmla="*/ 11 w 123"/>
                <a:gd name="T73" fmla="*/ 131 h 245"/>
                <a:gd name="T74" fmla="*/ 7 w 123"/>
                <a:gd name="T75" fmla="*/ 4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3" h="245">
                  <a:moveTo>
                    <a:pt x="18" y="0"/>
                  </a:moveTo>
                  <a:lnTo>
                    <a:pt x="18" y="25"/>
                  </a:lnTo>
                  <a:lnTo>
                    <a:pt x="11" y="25"/>
                  </a:lnTo>
                  <a:lnTo>
                    <a:pt x="11" y="39"/>
                  </a:lnTo>
                  <a:lnTo>
                    <a:pt x="7" y="39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245"/>
                  </a:lnTo>
                  <a:lnTo>
                    <a:pt x="7" y="245"/>
                  </a:lnTo>
                  <a:lnTo>
                    <a:pt x="7" y="234"/>
                  </a:lnTo>
                  <a:lnTo>
                    <a:pt x="116" y="234"/>
                  </a:lnTo>
                  <a:lnTo>
                    <a:pt x="116" y="245"/>
                  </a:lnTo>
                  <a:lnTo>
                    <a:pt x="123" y="245"/>
                  </a:lnTo>
                  <a:lnTo>
                    <a:pt x="123" y="0"/>
                  </a:lnTo>
                  <a:lnTo>
                    <a:pt x="116" y="0"/>
                  </a:lnTo>
                  <a:lnTo>
                    <a:pt x="116" y="39"/>
                  </a:lnTo>
                  <a:lnTo>
                    <a:pt x="116" y="39"/>
                  </a:lnTo>
                  <a:lnTo>
                    <a:pt x="116" y="25"/>
                  </a:lnTo>
                  <a:lnTo>
                    <a:pt x="109" y="25"/>
                  </a:lnTo>
                  <a:lnTo>
                    <a:pt x="109" y="0"/>
                  </a:lnTo>
                  <a:lnTo>
                    <a:pt x="18" y="0"/>
                  </a:lnTo>
                  <a:close/>
                  <a:moveTo>
                    <a:pt x="71" y="29"/>
                  </a:moveTo>
                  <a:lnTo>
                    <a:pt x="99" y="29"/>
                  </a:lnTo>
                  <a:lnTo>
                    <a:pt x="99" y="39"/>
                  </a:lnTo>
                  <a:lnTo>
                    <a:pt x="71" y="39"/>
                  </a:lnTo>
                  <a:lnTo>
                    <a:pt x="71" y="29"/>
                  </a:lnTo>
                  <a:close/>
                  <a:moveTo>
                    <a:pt x="28" y="29"/>
                  </a:moveTo>
                  <a:lnTo>
                    <a:pt x="57" y="29"/>
                  </a:lnTo>
                  <a:lnTo>
                    <a:pt x="57" y="39"/>
                  </a:lnTo>
                  <a:lnTo>
                    <a:pt x="28" y="39"/>
                  </a:lnTo>
                  <a:lnTo>
                    <a:pt x="28" y="29"/>
                  </a:lnTo>
                  <a:close/>
                  <a:moveTo>
                    <a:pt x="57" y="224"/>
                  </a:moveTo>
                  <a:lnTo>
                    <a:pt x="28" y="224"/>
                  </a:lnTo>
                  <a:lnTo>
                    <a:pt x="28" y="213"/>
                  </a:lnTo>
                  <a:lnTo>
                    <a:pt x="57" y="213"/>
                  </a:lnTo>
                  <a:lnTo>
                    <a:pt x="57" y="224"/>
                  </a:lnTo>
                  <a:close/>
                  <a:moveTo>
                    <a:pt x="99" y="224"/>
                  </a:moveTo>
                  <a:lnTo>
                    <a:pt x="71" y="224"/>
                  </a:lnTo>
                  <a:lnTo>
                    <a:pt x="71" y="213"/>
                  </a:lnTo>
                  <a:lnTo>
                    <a:pt x="99" y="213"/>
                  </a:lnTo>
                  <a:lnTo>
                    <a:pt x="99" y="224"/>
                  </a:lnTo>
                  <a:close/>
                  <a:moveTo>
                    <a:pt x="116" y="224"/>
                  </a:moveTo>
                  <a:lnTo>
                    <a:pt x="116" y="224"/>
                  </a:lnTo>
                  <a:lnTo>
                    <a:pt x="116" y="209"/>
                  </a:lnTo>
                  <a:lnTo>
                    <a:pt x="109" y="209"/>
                  </a:lnTo>
                  <a:lnTo>
                    <a:pt x="109" y="160"/>
                  </a:lnTo>
                  <a:lnTo>
                    <a:pt x="18" y="160"/>
                  </a:lnTo>
                  <a:lnTo>
                    <a:pt x="18" y="209"/>
                  </a:lnTo>
                  <a:lnTo>
                    <a:pt x="11" y="209"/>
                  </a:lnTo>
                  <a:lnTo>
                    <a:pt x="11" y="224"/>
                  </a:lnTo>
                  <a:lnTo>
                    <a:pt x="7" y="224"/>
                  </a:lnTo>
                  <a:lnTo>
                    <a:pt x="7" y="139"/>
                  </a:lnTo>
                  <a:lnTo>
                    <a:pt x="116" y="139"/>
                  </a:lnTo>
                  <a:lnTo>
                    <a:pt x="116" y="224"/>
                  </a:lnTo>
                  <a:close/>
                  <a:moveTo>
                    <a:pt x="28" y="131"/>
                  </a:moveTo>
                  <a:lnTo>
                    <a:pt x="28" y="121"/>
                  </a:lnTo>
                  <a:lnTo>
                    <a:pt x="57" y="121"/>
                  </a:lnTo>
                  <a:lnTo>
                    <a:pt x="57" y="131"/>
                  </a:lnTo>
                  <a:lnTo>
                    <a:pt x="28" y="131"/>
                  </a:lnTo>
                  <a:close/>
                  <a:moveTo>
                    <a:pt x="71" y="131"/>
                  </a:moveTo>
                  <a:lnTo>
                    <a:pt x="71" y="121"/>
                  </a:lnTo>
                  <a:lnTo>
                    <a:pt x="99" y="121"/>
                  </a:lnTo>
                  <a:lnTo>
                    <a:pt x="99" y="131"/>
                  </a:lnTo>
                  <a:lnTo>
                    <a:pt x="71" y="131"/>
                  </a:lnTo>
                  <a:close/>
                  <a:moveTo>
                    <a:pt x="116" y="46"/>
                  </a:moveTo>
                  <a:lnTo>
                    <a:pt x="116" y="131"/>
                  </a:lnTo>
                  <a:lnTo>
                    <a:pt x="116" y="131"/>
                  </a:lnTo>
                  <a:lnTo>
                    <a:pt x="116" y="117"/>
                  </a:lnTo>
                  <a:lnTo>
                    <a:pt x="109" y="117"/>
                  </a:lnTo>
                  <a:lnTo>
                    <a:pt x="109" y="64"/>
                  </a:lnTo>
                  <a:lnTo>
                    <a:pt x="18" y="64"/>
                  </a:lnTo>
                  <a:lnTo>
                    <a:pt x="18" y="117"/>
                  </a:lnTo>
                  <a:lnTo>
                    <a:pt x="11" y="117"/>
                  </a:lnTo>
                  <a:lnTo>
                    <a:pt x="11" y="131"/>
                  </a:lnTo>
                  <a:lnTo>
                    <a:pt x="7" y="131"/>
                  </a:lnTo>
                  <a:lnTo>
                    <a:pt x="7" y="46"/>
                  </a:lnTo>
                  <a:lnTo>
                    <a:pt x="116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"/>
            <p:cNvSpPr>
              <a:spLocks/>
            </p:cNvSpPr>
            <p:nvPr/>
          </p:nvSpPr>
          <p:spPr bwMode="auto">
            <a:xfrm>
              <a:off x="7543800" y="2227263"/>
              <a:ext cx="955675" cy="254000"/>
            </a:xfrm>
            <a:custGeom>
              <a:avLst/>
              <a:gdLst>
                <a:gd name="T0" fmla="*/ 207 w 602"/>
                <a:gd name="T1" fmla="*/ 0 h 160"/>
                <a:gd name="T2" fmla="*/ 0 w 602"/>
                <a:gd name="T3" fmla="*/ 0 h 160"/>
                <a:gd name="T4" fmla="*/ 352 w 602"/>
                <a:gd name="T5" fmla="*/ 160 h 160"/>
                <a:gd name="T6" fmla="*/ 602 w 602"/>
                <a:gd name="T7" fmla="*/ 160 h 160"/>
                <a:gd name="T8" fmla="*/ 207 w 602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160">
                  <a:moveTo>
                    <a:pt x="207" y="0"/>
                  </a:moveTo>
                  <a:lnTo>
                    <a:pt x="0" y="0"/>
                  </a:lnTo>
                  <a:lnTo>
                    <a:pt x="352" y="160"/>
                  </a:lnTo>
                  <a:lnTo>
                    <a:pt x="602" y="160"/>
                  </a:lnTo>
                  <a:lnTo>
                    <a:pt x="2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upo 41"/>
          <p:cNvGrpSpPr/>
          <p:nvPr/>
        </p:nvGrpSpPr>
        <p:grpSpPr>
          <a:xfrm flipH="1">
            <a:off x="4355170" y="5762158"/>
            <a:ext cx="995039" cy="674555"/>
            <a:chOff x="1898650" y="4697413"/>
            <a:chExt cx="2243138" cy="1573212"/>
          </a:xfrm>
          <a:solidFill>
            <a:schemeClr val="accent2"/>
          </a:solidFill>
        </p:grpSpPr>
        <p:sp>
          <p:nvSpPr>
            <p:cNvPr id="43" name="Freeform 20"/>
            <p:cNvSpPr>
              <a:spLocks/>
            </p:cNvSpPr>
            <p:nvPr/>
          </p:nvSpPr>
          <p:spPr bwMode="auto">
            <a:xfrm>
              <a:off x="1898650" y="5873750"/>
              <a:ext cx="469900" cy="160337"/>
            </a:xfrm>
            <a:custGeom>
              <a:avLst/>
              <a:gdLst>
                <a:gd name="T0" fmla="*/ 0 w 155"/>
                <a:gd name="T1" fmla="*/ 7 h 53"/>
                <a:gd name="T2" fmla="*/ 13 w 155"/>
                <a:gd name="T3" fmla="*/ 0 h 53"/>
                <a:gd name="T4" fmla="*/ 153 w 155"/>
                <a:gd name="T5" fmla="*/ 0 h 53"/>
                <a:gd name="T6" fmla="*/ 155 w 155"/>
                <a:gd name="T7" fmla="*/ 0 h 53"/>
                <a:gd name="T8" fmla="*/ 138 w 155"/>
                <a:gd name="T9" fmla="*/ 24 h 53"/>
                <a:gd name="T10" fmla="*/ 127 w 155"/>
                <a:gd name="T11" fmla="*/ 53 h 53"/>
                <a:gd name="T12" fmla="*/ 89 w 155"/>
                <a:gd name="T13" fmla="*/ 53 h 53"/>
                <a:gd name="T14" fmla="*/ 15 w 155"/>
                <a:gd name="T15" fmla="*/ 53 h 53"/>
                <a:gd name="T16" fmla="*/ 0 w 155"/>
                <a:gd name="T17" fmla="*/ 46 h 53"/>
                <a:gd name="T18" fmla="*/ 0 w 155"/>
                <a:gd name="T19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53">
                  <a:moveTo>
                    <a:pt x="0" y="7"/>
                  </a:moveTo>
                  <a:cubicBezTo>
                    <a:pt x="3" y="2"/>
                    <a:pt x="7" y="0"/>
                    <a:pt x="13" y="0"/>
                  </a:cubicBezTo>
                  <a:cubicBezTo>
                    <a:pt x="59" y="0"/>
                    <a:pt x="106" y="0"/>
                    <a:pt x="153" y="0"/>
                  </a:cubicBezTo>
                  <a:cubicBezTo>
                    <a:pt x="154" y="0"/>
                    <a:pt x="154" y="0"/>
                    <a:pt x="155" y="0"/>
                  </a:cubicBezTo>
                  <a:cubicBezTo>
                    <a:pt x="149" y="8"/>
                    <a:pt x="143" y="16"/>
                    <a:pt x="138" y="24"/>
                  </a:cubicBezTo>
                  <a:cubicBezTo>
                    <a:pt x="133" y="33"/>
                    <a:pt x="131" y="43"/>
                    <a:pt x="127" y="53"/>
                  </a:cubicBezTo>
                  <a:cubicBezTo>
                    <a:pt x="115" y="53"/>
                    <a:pt x="102" y="53"/>
                    <a:pt x="89" y="53"/>
                  </a:cubicBezTo>
                  <a:cubicBezTo>
                    <a:pt x="64" y="53"/>
                    <a:pt x="40" y="53"/>
                    <a:pt x="15" y="53"/>
                  </a:cubicBezTo>
                  <a:cubicBezTo>
                    <a:pt x="9" y="53"/>
                    <a:pt x="3" y="52"/>
                    <a:pt x="0" y="46"/>
                  </a:cubicBezTo>
                  <a:cubicBezTo>
                    <a:pt x="0" y="33"/>
                    <a:pt x="0" y="20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1"/>
            <p:cNvSpPr>
              <a:spLocks/>
            </p:cNvSpPr>
            <p:nvPr/>
          </p:nvSpPr>
          <p:spPr bwMode="auto">
            <a:xfrm>
              <a:off x="1978025" y="4697413"/>
              <a:ext cx="1144588" cy="1079500"/>
            </a:xfrm>
            <a:custGeom>
              <a:avLst/>
              <a:gdLst>
                <a:gd name="T0" fmla="*/ 189 w 377"/>
                <a:gd name="T1" fmla="*/ 356 h 356"/>
                <a:gd name="T2" fmla="*/ 15 w 377"/>
                <a:gd name="T3" fmla="*/ 356 h 356"/>
                <a:gd name="T4" fmla="*/ 0 w 377"/>
                <a:gd name="T5" fmla="*/ 341 h 356"/>
                <a:gd name="T6" fmla="*/ 0 w 377"/>
                <a:gd name="T7" fmla="*/ 35 h 356"/>
                <a:gd name="T8" fmla="*/ 35 w 377"/>
                <a:gd name="T9" fmla="*/ 0 h 356"/>
                <a:gd name="T10" fmla="*/ 341 w 377"/>
                <a:gd name="T11" fmla="*/ 0 h 356"/>
                <a:gd name="T12" fmla="*/ 377 w 377"/>
                <a:gd name="T13" fmla="*/ 35 h 356"/>
                <a:gd name="T14" fmla="*/ 377 w 377"/>
                <a:gd name="T15" fmla="*/ 341 h 356"/>
                <a:gd name="T16" fmla="*/ 362 w 377"/>
                <a:gd name="T17" fmla="*/ 356 h 356"/>
                <a:gd name="T18" fmla="*/ 189 w 377"/>
                <a:gd name="T1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7" h="356">
                  <a:moveTo>
                    <a:pt x="189" y="356"/>
                  </a:moveTo>
                  <a:cubicBezTo>
                    <a:pt x="131" y="356"/>
                    <a:pt x="73" y="356"/>
                    <a:pt x="15" y="356"/>
                  </a:cubicBezTo>
                  <a:cubicBezTo>
                    <a:pt x="3" y="356"/>
                    <a:pt x="0" y="353"/>
                    <a:pt x="0" y="341"/>
                  </a:cubicBezTo>
                  <a:cubicBezTo>
                    <a:pt x="0" y="239"/>
                    <a:pt x="0" y="137"/>
                    <a:pt x="0" y="35"/>
                  </a:cubicBezTo>
                  <a:cubicBezTo>
                    <a:pt x="0" y="12"/>
                    <a:pt x="12" y="0"/>
                    <a:pt x="35" y="0"/>
                  </a:cubicBezTo>
                  <a:cubicBezTo>
                    <a:pt x="137" y="0"/>
                    <a:pt x="239" y="0"/>
                    <a:pt x="341" y="0"/>
                  </a:cubicBezTo>
                  <a:cubicBezTo>
                    <a:pt x="364" y="0"/>
                    <a:pt x="377" y="12"/>
                    <a:pt x="377" y="35"/>
                  </a:cubicBezTo>
                  <a:cubicBezTo>
                    <a:pt x="377" y="137"/>
                    <a:pt x="377" y="239"/>
                    <a:pt x="377" y="341"/>
                  </a:cubicBezTo>
                  <a:cubicBezTo>
                    <a:pt x="377" y="353"/>
                    <a:pt x="374" y="356"/>
                    <a:pt x="362" y="356"/>
                  </a:cubicBezTo>
                  <a:cubicBezTo>
                    <a:pt x="304" y="356"/>
                    <a:pt x="246" y="356"/>
                    <a:pt x="189" y="3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2"/>
            <p:cNvSpPr>
              <a:spLocks noEditPoints="1"/>
            </p:cNvSpPr>
            <p:nvPr/>
          </p:nvSpPr>
          <p:spPr bwMode="auto">
            <a:xfrm>
              <a:off x="2720975" y="4894263"/>
              <a:ext cx="1420813" cy="1139825"/>
            </a:xfrm>
            <a:custGeom>
              <a:avLst/>
              <a:gdLst>
                <a:gd name="T0" fmla="*/ 432 w 468"/>
                <a:gd name="T1" fmla="*/ 323 h 376"/>
                <a:gd name="T2" fmla="*/ 455 w 468"/>
                <a:gd name="T3" fmla="*/ 323 h 376"/>
                <a:gd name="T4" fmla="*/ 468 w 468"/>
                <a:gd name="T5" fmla="*/ 335 h 376"/>
                <a:gd name="T6" fmla="*/ 468 w 468"/>
                <a:gd name="T7" fmla="*/ 364 h 376"/>
                <a:gd name="T8" fmla="*/ 456 w 468"/>
                <a:gd name="T9" fmla="*/ 376 h 376"/>
                <a:gd name="T10" fmla="*/ 376 w 468"/>
                <a:gd name="T11" fmla="*/ 376 h 376"/>
                <a:gd name="T12" fmla="*/ 370 w 468"/>
                <a:gd name="T13" fmla="*/ 370 h 376"/>
                <a:gd name="T14" fmla="*/ 334 w 468"/>
                <a:gd name="T15" fmla="*/ 316 h 376"/>
                <a:gd name="T16" fmla="*/ 227 w 468"/>
                <a:gd name="T17" fmla="*/ 326 h 376"/>
                <a:gd name="T18" fmla="*/ 202 w 468"/>
                <a:gd name="T19" fmla="*/ 370 h 376"/>
                <a:gd name="T20" fmla="*/ 201 w 468"/>
                <a:gd name="T21" fmla="*/ 375 h 376"/>
                <a:gd name="T22" fmla="*/ 200 w 468"/>
                <a:gd name="T23" fmla="*/ 376 h 376"/>
                <a:gd name="T24" fmla="*/ 194 w 468"/>
                <a:gd name="T25" fmla="*/ 376 h 376"/>
                <a:gd name="T26" fmla="*/ 35 w 468"/>
                <a:gd name="T27" fmla="*/ 376 h 376"/>
                <a:gd name="T28" fmla="*/ 27 w 468"/>
                <a:gd name="T29" fmla="*/ 369 h 376"/>
                <a:gd name="T30" fmla="*/ 5 w 468"/>
                <a:gd name="T31" fmla="*/ 329 h 376"/>
                <a:gd name="T32" fmla="*/ 0 w 468"/>
                <a:gd name="T33" fmla="*/ 323 h 376"/>
                <a:gd name="T34" fmla="*/ 162 w 468"/>
                <a:gd name="T35" fmla="*/ 323 h 376"/>
                <a:gd name="T36" fmla="*/ 162 w 468"/>
                <a:gd name="T37" fmla="*/ 313 h 376"/>
                <a:gd name="T38" fmla="*/ 162 w 468"/>
                <a:gd name="T39" fmla="*/ 30 h 376"/>
                <a:gd name="T40" fmla="*/ 162 w 468"/>
                <a:gd name="T41" fmla="*/ 22 h 376"/>
                <a:gd name="T42" fmla="*/ 184 w 468"/>
                <a:gd name="T43" fmla="*/ 0 h 376"/>
                <a:gd name="T44" fmla="*/ 293 w 468"/>
                <a:gd name="T45" fmla="*/ 1 h 376"/>
                <a:gd name="T46" fmla="*/ 348 w 468"/>
                <a:gd name="T47" fmla="*/ 32 h 376"/>
                <a:gd name="T48" fmla="*/ 418 w 468"/>
                <a:gd name="T49" fmla="*/ 135 h 376"/>
                <a:gd name="T50" fmla="*/ 432 w 468"/>
                <a:gd name="T51" fmla="*/ 183 h 376"/>
                <a:gd name="T52" fmla="*/ 432 w 468"/>
                <a:gd name="T53" fmla="*/ 314 h 376"/>
                <a:gd name="T54" fmla="*/ 432 w 468"/>
                <a:gd name="T55" fmla="*/ 323 h 376"/>
                <a:gd name="T56" fmla="*/ 287 w 468"/>
                <a:gd name="T57" fmla="*/ 151 h 376"/>
                <a:gd name="T58" fmla="*/ 349 w 468"/>
                <a:gd name="T59" fmla="*/ 151 h 376"/>
                <a:gd name="T60" fmla="*/ 361 w 468"/>
                <a:gd name="T61" fmla="*/ 145 h 376"/>
                <a:gd name="T62" fmla="*/ 359 w 468"/>
                <a:gd name="T63" fmla="*/ 133 h 376"/>
                <a:gd name="T64" fmla="*/ 312 w 468"/>
                <a:gd name="T65" fmla="*/ 65 h 376"/>
                <a:gd name="T66" fmla="*/ 297 w 468"/>
                <a:gd name="T67" fmla="*/ 57 h 376"/>
                <a:gd name="T68" fmla="*/ 224 w 468"/>
                <a:gd name="T69" fmla="*/ 57 h 376"/>
                <a:gd name="T70" fmla="*/ 210 w 468"/>
                <a:gd name="T71" fmla="*/ 71 h 376"/>
                <a:gd name="T72" fmla="*/ 210 w 468"/>
                <a:gd name="T73" fmla="*/ 137 h 376"/>
                <a:gd name="T74" fmla="*/ 225 w 468"/>
                <a:gd name="T75" fmla="*/ 151 h 376"/>
                <a:gd name="T76" fmla="*/ 287 w 468"/>
                <a:gd name="T77" fmla="*/ 15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8" h="376">
                  <a:moveTo>
                    <a:pt x="432" y="323"/>
                  </a:moveTo>
                  <a:cubicBezTo>
                    <a:pt x="440" y="323"/>
                    <a:pt x="448" y="323"/>
                    <a:pt x="455" y="323"/>
                  </a:cubicBezTo>
                  <a:cubicBezTo>
                    <a:pt x="464" y="323"/>
                    <a:pt x="468" y="327"/>
                    <a:pt x="468" y="335"/>
                  </a:cubicBezTo>
                  <a:cubicBezTo>
                    <a:pt x="468" y="345"/>
                    <a:pt x="468" y="355"/>
                    <a:pt x="468" y="364"/>
                  </a:cubicBezTo>
                  <a:cubicBezTo>
                    <a:pt x="467" y="372"/>
                    <a:pt x="464" y="376"/>
                    <a:pt x="456" y="376"/>
                  </a:cubicBezTo>
                  <a:cubicBezTo>
                    <a:pt x="429" y="376"/>
                    <a:pt x="403" y="376"/>
                    <a:pt x="376" y="376"/>
                  </a:cubicBezTo>
                  <a:cubicBezTo>
                    <a:pt x="371" y="376"/>
                    <a:pt x="371" y="373"/>
                    <a:pt x="370" y="370"/>
                  </a:cubicBezTo>
                  <a:cubicBezTo>
                    <a:pt x="365" y="347"/>
                    <a:pt x="353" y="330"/>
                    <a:pt x="334" y="316"/>
                  </a:cubicBezTo>
                  <a:cubicBezTo>
                    <a:pt x="302" y="294"/>
                    <a:pt x="254" y="298"/>
                    <a:pt x="227" y="326"/>
                  </a:cubicBezTo>
                  <a:cubicBezTo>
                    <a:pt x="214" y="338"/>
                    <a:pt x="205" y="353"/>
                    <a:pt x="202" y="370"/>
                  </a:cubicBezTo>
                  <a:cubicBezTo>
                    <a:pt x="202" y="372"/>
                    <a:pt x="201" y="373"/>
                    <a:pt x="201" y="375"/>
                  </a:cubicBezTo>
                  <a:cubicBezTo>
                    <a:pt x="200" y="375"/>
                    <a:pt x="200" y="375"/>
                    <a:pt x="200" y="376"/>
                  </a:cubicBezTo>
                  <a:cubicBezTo>
                    <a:pt x="198" y="376"/>
                    <a:pt x="196" y="376"/>
                    <a:pt x="194" y="376"/>
                  </a:cubicBezTo>
                  <a:cubicBezTo>
                    <a:pt x="141" y="376"/>
                    <a:pt x="88" y="376"/>
                    <a:pt x="35" y="376"/>
                  </a:cubicBezTo>
                  <a:cubicBezTo>
                    <a:pt x="30" y="376"/>
                    <a:pt x="28" y="375"/>
                    <a:pt x="27" y="369"/>
                  </a:cubicBezTo>
                  <a:cubicBezTo>
                    <a:pt x="24" y="354"/>
                    <a:pt x="16" y="341"/>
                    <a:pt x="5" y="329"/>
                  </a:cubicBezTo>
                  <a:cubicBezTo>
                    <a:pt x="4" y="328"/>
                    <a:pt x="2" y="326"/>
                    <a:pt x="0" y="323"/>
                  </a:cubicBezTo>
                  <a:cubicBezTo>
                    <a:pt x="54" y="323"/>
                    <a:pt x="108" y="323"/>
                    <a:pt x="162" y="323"/>
                  </a:cubicBezTo>
                  <a:cubicBezTo>
                    <a:pt x="162" y="319"/>
                    <a:pt x="162" y="316"/>
                    <a:pt x="162" y="313"/>
                  </a:cubicBezTo>
                  <a:cubicBezTo>
                    <a:pt x="162" y="219"/>
                    <a:pt x="162" y="124"/>
                    <a:pt x="162" y="30"/>
                  </a:cubicBezTo>
                  <a:cubicBezTo>
                    <a:pt x="162" y="27"/>
                    <a:pt x="162" y="24"/>
                    <a:pt x="162" y="22"/>
                  </a:cubicBezTo>
                  <a:cubicBezTo>
                    <a:pt x="163" y="9"/>
                    <a:pt x="171" y="0"/>
                    <a:pt x="184" y="0"/>
                  </a:cubicBezTo>
                  <a:cubicBezTo>
                    <a:pt x="220" y="0"/>
                    <a:pt x="257" y="0"/>
                    <a:pt x="293" y="1"/>
                  </a:cubicBezTo>
                  <a:cubicBezTo>
                    <a:pt x="316" y="2"/>
                    <a:pt x="335" y="13"/>
                    <a:pt x="348" y="32"/>
                  </a:cubicBezTo>
                  <a:cubicBezTo>
                    <a:pt x="372" y="66"/>
                    <a:pt x="395" y="100"/>
                    <a:pt x="418" y="135"/>
                  </a:cubicBezTo>
                  <a:cubicBezTo>
                    <a:pt x="428" y="149"/>
                    <a:pt x="432" y="166"/>
                    <a:pt x="432" y="183"/>
                  </a:cubicBezTo>
                  <a:cubicBezTo>
                    <a:pt x="432" y="227"/>
                    <a:pt x="432" y="271"/>
                    <a:pt x="432" y="314"/>
                  </a:cubicBezTo>
                  <a:cubicBezTo>
                    <a:pt x="432" y="317"/>
                    <a:pt x="432" y="320"/>
                    <a:pt x="432" y="323"/>
                  </a:cubicBezTo>
                  <a:close/>
                  <a:moveTo>
                    <a:pt x="287" y="151"/>
                  </a:moveTo>
                  <a:cubicBezTo>
                    <a:pt x="308" y="151"/>
                    <a:pt x="328" y="151"/>
                    <a:pt x="349" y="151"/>
                  </a:cubicBezTo>
                  <a:cubicBezTo>
                    <a:pt x="355" y="151"/>
                    <a:pt x="360" y="151"/>
                    <a:pt x="361" y="145"/>
                  </a:cubicBezTo>
                  <a:cubicBezTo>
                    <a:pt x="362" y="142"/>
                    <a:pt x="361" y="136"/>
                    <a:pt x="359" y="133"/>
                  </a:cubicBezTo>
                  <a:cubicBezTo>
                    <a:pt x="344" y="110"/>
                    <a:pt x="327" y="88"/>
                    <a:pt x="312" y="65"/>
                  </a:cubicBezTo>
                  <a:cubicBezTo>
                    <a:pt x="308" y="60"/>
                    <a:pt x="303" y="57"/>
                    <a:pt x="297" y="57"/>
                  </a:cubicBezTo>
                  <a:cubicBezTo>
                    <a:pt x="273" y="57"/>
                    <a:pt x="248" y="57"/>
                    <a:pt x="224" y="57"/>
                  </a:cubicBezTo>
                  <a:cubicBezTo>
                    <a:pt x="214" y="57"/>
                    <a:pt x="210" y="61"/>
                    <a:pt x="210" y="71"/>
                  </a:cubicBezTo>
                  <a:cubicBezTo>
                    <a:pt x="210" y="93"/>
                    <a:pt x="210" y="115"/>
                    <a:pt x="210" y="137"/>
                  </a:cubicBezTo>
                  <a:cubicBezTo>
                    <a:pt x="210" y="148"/>
                    <a:pt x="214" y="151"/>
                    <a:pt x="225" y="151"/>
                  </a:cubicBezTo>
                  <a:cubicBezTo>
                    <a:pt x="245" y="151"/>
                    <a:pt x="266" y="151"/>
                    <a:pt x="287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"/>
            <p:cNvSpPr>
              <a:spLocks noEditPoints="1"/>
            </p:cNvSpPr>
            <p:nvPr/>
          </p:nvSpPr>
          <p:spPr bwMode="auto">
            <a:xfrm>
              <a:off x="23479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1 w 132"/>
                <a:gd name="T3" fmla="*/ 65 h 131"/>
                <a:gd name="T4" fmla="*/ 66 w 132"/>
                <a:gd name="T5" fmla="*/ 131 h 131"/>
                <a:gd name="T6" fmla="*/ 0 w 132"/>
                <a:gd name="T7" fmla="*/ 66 h 131"/>
                <a:gd name="T8" fmla="*/ 66 w 132"/>
                <a:gd name="T9" fmla="*/ 0 h 131"/>
                <a:gd name="T10" fmla="*/ 33 w 132"/>
                <a:gd name="T11" fmla="*/ 66 h 131"/>
                <a:gd name="T12" fmla="*/ 66 w 132"/>
                <a:gd name="T13" fmla="*/ 98 h 131"/>
                <a:gd name="T14" fmla="*/ 99 w 132"/>
                <a:gd name="T15" fmla="*/ 66 h 131"/>
                <a:gd name="T16" fmla="*/ 65 w 132"/>
                <a:gd name="T17" fmla="*/ 33 h 131"/>
                <a:gd name="T18" fmla="*/ 33 w 132"/>
                <a:gd name="T19" fmla="*/ 6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1" y="0"/>
                    <a:pt x="131" y="30"/>
                    <a:pt x="131" y="65"/>
                  </a:cubicBezTo>
                  <a:cubicBezTo>
                    <a:pt x="132" y="101"/>
                    <a:pt x="101" y="131"/>
                    <a:pt x="66" y="131"/>
                  </a:cubicBezTo>
                  <a:cubicBezTo>
                    <a:pt x="30" y="131"/>
                    <a:pt x="1" y="102"/>
                    <a:pt x="0" y="66"/>
                  </a:cubicBezTo>
                  <a:cubicBezTo>
                    <a:pt x="0" y="30"/>
                    <a:pt x="29" y="0"/>
                    <a:pt x="66" y="0"/>
                  </a:cubicBezTo>
                  <a:close/>
                  <a:moveTo>
                    <a:pt x="33" y="66"/>
                  </a:moveTo>
                  <a:cubicBezTo>
                    <a:pt x="33" y="84"/>
                    <a:pt x="48" y="98"/>
                    <a:pt x="66" y="98"/>
                  </a:cubicBezTo>
                  <a:cubicBezTo>
                    <a:pt x="84" y="98"/>
                    <a:pt x="98" y="84"/>
                    <a:pt x="99" y="66"/>
                  </a:cubicBezTo>
                  <a:cubicBezTo>
                    <a:pt x="99" y="47"/>
                    <a:pt x="84" y="33"/>
                    <a:pt x="65" y="33"/>
                  </a:cubicBezTo>
                  <a:cubicBezTo>
                    <a:pt x="47" y="33"/>
                    <a:pt x="33" y="48"/>
                    <a:pt x="3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"/>
            <p:cNvSpPr>
              <a:spLocks noEditPoints="1"/>
            </p:cNvSpPr>
            <p:nvPr/>
          </p:nvSpPr>
          <p:spPr bwMode="auto">
            <a:xfrm>
              <a:off x="33893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2 w 132"/>
                <a:gd name="T3" fmla="*/ 66 h 131"/>
                <a:gd name="T4" fmla="*/ 66 w 132"/>
                <a:gd name="T5" fmla="*/ 131 h 131"/>
                <a:gd name="T6" fmla="*/ 1 w 132"/>
                <a:gd name="T7" fmla="*/ 66 h 131"/>
                <a:gd name="T8" fmla="*/ 66 w 132"/>
                <a:gd name="T9" fmla="*/ 0 h 131"/>
                <a:gd name="T10" fmla="*/ 66 w 132"/>
                <a:gd name="T11" fmla="*/ 33 h 131"/>
                <a:gd name="T12" fmla="*/ 33 w 132"/>
                <a:gd name="T13" fmla="*/ 65 h 131"/>
                <a:gd name="T14" fmla="*/ 66 w 132"/>
                <a:gd name="T15" fmla="*/ 98 h 131"/>
                <a:gd name="T16" fmla="*/ 99 w 132"/>
                <a:gd name="T17" fmla="*/ 66 h 131"/>
                <a:gd name="T18" fmla="*/ 66 w 132"/>
                <a:gd name="T19" fmla="*/ 3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2" y="0"/>
                    <a:pt x="132" y="30"/>
                    <a:pt x="132" y="66"/>
                  </a:cubicBezTo>
                  <a:cubicBezTo>
                    <a:pt x="132" y="101"/>
                    <a:pt x="102" y="131"/>
                    <a:pt x="66" y="131"/>
                  </a:cubicBezTo>
                  <a:cubicBezTo>
                    <a:pt x="30" y="131"/>
                    <a:pt x="1" y="102"/>
                    <a:pt x="1" y="66"/>
                  </a:cubicBezTo>
                  <a:cubicBezTo>
                    <a:pt x="0" y="30"/>
                    <a:pt x="30" y="0"/>
                    <a:pt x="66" y="0"/>
                  </a:cubicBezTo>
                  <a:close/>
                  <a:moveTo>
                    <a:pt x="66" y="33"/>
                  </a:moveTo>
                  <a:cubicBezTo>
                    <a:pt x="48" y="33"/>
                    <a:pt x="34" y="47"/>
                    <a:pt x="33" y="65"/>
                  </a:cubicBezTo>
                  <a:cubicBezTo>
                    <a:pt x="33" y="83"/>
                    <a:pt x="48" y="98"/>
                    <a:pt x="66" y="98"/>
                  </a:cubicBezTo>
                  <a:cubicBezTo>
                    <a:pt x="84" y="98"/>
                    <a:pt x="99" y="84"/>
                    <a:pt x="99" y="66"/>
                  </a:cubicBezTo>
                  <a:cubicBezTo>
                    <a:pt x="99" y="48"/>
                    <a:pt x="84" y="33"/>
                    <a:pt x="66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" name="Grupo 47"/>
          <p:cNvGrpSpPr/>
          <p:nvPr/>
        </p:nvGrpSpPr>
        <p:grpSpPr>
          <a:xfrm flipH="1">
            <a:off x="771705" y="3666924"/>
            <a:ext cx="1122663" cy="791843"/>
            <a:chOff x="4757738" y="2486025"/>
            <a:chExt cx="2682876" cy="1892301"/>
          </a:xfrm>
          <a:solidFill>
            <a:schemeClr val="accent3"/>
          </a:solidFill>
        </p:grpSpPr>
        <p:sp>
          <p:nvSpPr>
            <p:cNvPr id="49" name="Freeform 5"/>
            <p:cNvSpPr>
              <a:spLocks noEditPoints="1"/>
            </p:cNvSpPr>
            <p:nvPr/>
          </p:nvSpPr>
          <p:spPr bwMode="auto">
            <a:xfrm>
              <a:off x="4757738" y="2486025"/>
              <a:ext cx="706438" cy="1152525"/>
            </a:xfrm>
            <a:custGeom>
              <a:avLst/>
              <a:gdLst>
                <a:gd name="T0" fmla="*/ 0 w 233"/>
                <a:gd name="T1" fmla="*/ 151 h 380"/>
                <a:gd name="T2" fmla="*/ 69 w 233"/>
                <a:gd name="T3" fmla="*/ 152 h 380"/>
                <a:gd name="T4" fmla="*/ 106 w 233"/>
                <a:gd name="T5" fmla="*/ 152 h 380"/>
                <a:gd name="T6" fmla="*/ 106 w 233"/>
                <a:gd name="T7" fmla="*/ 108 h 380"/>
                <a:gd name="T8" fmla="*/ 67 w 233"/>
                <a:gd name="T9" fmla="*/ 108 h 380"/>
                <a:gd name="T10" fmla="*/ 67 w 233"/>
                <a:gd name="T11" fmla="*/ 90 h 380"/>
                <a:gd name="T12" fmla="*/ 106 w 233"/>
                <a:gd name="T13" fmla="*/ 90 h 380"/>
                <a:gd name="T14" fmla="*/ 106 w 233"/>
                <a:gd name="T15" fmla="*/ 0 h 380"/>
                <a:gd name="T16" fmla="*/ 121 w 233"/>
                <a:gd name="T17" fmla="*/ 0 h 380"/>
                <a:gd name="T18" fmla="*/ 121 w 233"/>
                <a:gd name="T19" fmla="*/ 89 h 380"/>
                <a:gd name="T20" fmla="*/ 160 w 233"/>
                <a:gd name="T21" fmla="*/ 89 h 380"/>
                <a:gd name="T22" fmla="*/ 160 w 233"/>
                <a:gd name="T23" fmla="*/ 107 h 380"/>
                <a:gd name="T24" fmla="*/ 122 w 233"/>
                <a:gd name="T25" fmla="*/ 107 h 380"/>
                <a:gd name="T26" fmla="*/ 122 w 233"/>
                <a:gd name="T27" fmla="*/ 151 h 380"/>
                <a:gd name="T28" fmla="*/ 233 w 233"/>
                <a:gd name="T29" fmla="*/ 151 h 380"/>
                <a:gd name="T30" fmla="*/ 233 w 233"/>
                <a:gd name="T31" fmla="*/ 153 h 380"/>
                <a:gd name="T32" fmla="*/ 207 w 233"/>
                <a:gd name="T33" fmla="*/ 175 h 380"/>
                <a:gd name="T34" fmla="*/ 198 w 233"/>
                <a:gd name="T35" fmla="*/ 193 h 380"/>
                <a:gd name="T36" fmla="*/ 198 w 233"/>
                <a:gd name="T37" fmla="*/ 369 h 380"/>
                <a:gd name="T38" fmla="*/ 198 w 233"/>
                <a:gd name="T39" fmla="*/ 380 h 380"/>
                <a:gd name="T40" fmla="*/ 45 w 233"/>
                <a:gd name="T41" fmla="*/ 380 h 380"/>
                <a:gd name="T42" fmla="*/ 45 w 233"/>
                <a:gd name="T43" fmla="*/ 182 h 380"/>
                <a:gd name="T44" fmla="*/ 0 w 233"/>
                <a:gd name="T45" fmla="*/ 182 h 380"/>
                <a:gd name="T46" fmla="*/ 0 w 233"/>
                <a:gd name="T47" fmla="*/ 151 h 380"/>
                <a:gd name="T48" fmla="*/ 121 w 233"/>
                <a:gd name="T49" fmla="*/ 205 h 380"/>
                <a:gd name="T50" fmla="*/ 121 w 233"/>
                <a:gd name="T51" fmla="*/ 249 h 380"/>
                <a:gd name="T52" fmla="*/ 170 w 233"/>
                <a:gd name="T53" fmla="*/ 249 h 380"/>
                <a:gd name="T54" fmla="*/ 170 w 233"/>
                <a:gd name="T55" fmla="*/ 205 h 380"/>
                <a:gd name="T56" fmla="*/ 121 w 233"/>
                <a:gd name="T57" fmla="*/ 205 h 380"/>
                <a:gd name="T58" fmla="*/ 170 w 233"/>
                <a:gd name="T59" fmla="*/ 278 h 380"/>
                <a:gd name="T60" fmla="*/ 121 w 233"/>
                <a:gd name="T61" fmla="*/ 278 h 380"/>
                <a:gd name="T62" fmla="*/ 121 w 233"/>
                <a:gd name="T63" fmla="*/ 322 h 380"/>
                <a:gd name="T64" fmla="*/ 170 w 233"/>
                <a:gd name="T65" fmla="*/ 322 h 380"/>
                <a:gd name="T66" fmla="*/ 170 w 233"/>
                <a:gd name="T67" fmla="*/ 27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3" h="380">
                  <a:moveTo>
                    <a:pt x="0" y="151"/>
                  </a:moveTo>
                  <a:cubicBezTo>
                    <a:pt x="23" y="151"/>
                    <a:pt x="46" y="151"/>
                    <a:pt x="69" y="152"/>
                  </a:cubicBezTo>
                  <a:cubicBezTo>
                    <a:pt x="81" y="152"/>
                    <a:pt x="93" y="152"/>
                    <a:pt x="106" y="152"/>
                  </a:cubicBezTo>
                  <a:cubicBezTo>
                    <a:pt x="106" y="136"/>
                    <a:pt x="106" y="122"/>
                    <a:pt x="106" y="108"/>
                  </a:cubicBezTo>
                  <a:cubicBezTo>
                    <a:pt x="93" y="108"/>
                    <a:pt x="80" y="108"/>
                    <a:pt x="67" y="108"/>
                  </a:cubicBezTo>
                  <a:cubicBezTo>
                    <a:pt x="67" y="101"/>
                    <a:pt x="67" y="96"/>
                    <a:pt x="67" y="90"/>
                  </a:cubicBezTo>
                  <a:cubicBezTo>
                    <a:pt x="80" y="90"/>
                    <a:pt x="93" y="90"/>
                    <a:pt x="106" y="90"/>
                  </a:cubicBezTo>
                  <a:cubicBezTo>
                    <a:pt x="106" y="59"/>
                    <a:pt x="106" y="30"/>
                    <a:pt x="106" y="0"/>
                  </a:cubicBezTo>
                  <a:cubicBezTo>
                    <a:pt x="112" y="0"/>
                    <a:pt x="116" y="0"/>
                    <a:pt x="121" y="0"/>
                  </a:cubicBezTo>
                  <a:cubicBezTo>
                    <a:pt x="121" y="29"/>
                    <a:pt x="121" y="59"/>
                    <a:pt x="121" y="89"/>
                  </a:cubicBezTo>
                  <a:cubicBezTo>
                    <a:pt x="135" y="89"/>
                    <a:pt x="147" y="89"/>
                    <a:pt x="160" y="89"/>
                  </a:cubicBezTo>
                  <a:cubicBezTo>
                    <a:pt x="160" y="95"/>
                    <a:pt x="160" y="101"/>
                    <a:pt x="160" y="107"/>
                  </a:cubicBezTo>
                  <a:cubicBezTo>
                    <a:pt x="148" y="107"/>
                    <a:pt x="135" y="107"/>
                    <a:pt x="122" y="107"/>
                  </a:cubicBezTo>
                  <a:cubicBezTo>
                    <a:pt x="122" y="122"/>
                    <a:pt x="122" y="136"/>
                    <a:pt x="122" y="151"/>
                  </a:cubicBezTo>
                  <a:cubicBezTo>
                    <a:pt x="159" y="151"/>
                    <a:pt x="196" y="151"/>
                    <a:pt x="233" y="151"/>
                  </a:cubicBezTo>
                  <a:cubicBezTo>
                    <a:pt x="233" y="152"/>
                    <a:pt x="233" y="153"/>
                    <a:pt x="233" y="153"/>
                  </a:cubicBezTo>
                  <a:cubicBezTo>
                    <a:pt x="225" y="160"/>
                    <a:pt x="216" y="168"/>
                    <a:pt x="207" y="175"/>
                  </a:cubicBezTo>
                  <a:cubicBezTo>
                    <a:pt x="200" y="179"/>
                    <a:pt x="198" y="185"/>
                    <a:pt x="198" y="193"/>
                  </a:cubicBezTo>
                  <a:cubicBezTo>
                    <a:pt x="198" y="252"/>
                    <a:pt x="198" y="310"/>
                    <a:pt x="198" y="369"/>
                  </a:cubicBezTo>
                  <a:cubicBezTo>
                    <a:pt x="198" y="372"/>
                    <a:pt x="198" y="376"/>
                    <a:pt x="198" y="380"/>
                  </a:cubicBezTo>
                  <a:cubicBezTo>
                    <a:pt x="147" y="380"/>
                    <a:pt x="97" y="380"/>
                    <a:pt x="45" y="380"/>
                  </a:cubicBezTo>
                  <a:cubicBezTo>
                    <a:pt x="45" y="314"/>
                    <a:pt x="45" y="248"/>
                    <a:pt x="45" y="182"/>
                  </a:cubicBezTo>
                  <a:cubicBezTo>
                    <a:pt x="29" y="182"/>
                    <a:pt x="14" y="182"/>
                    <a:pt x="0" y="182"/>
                  </a:cubicBezTo>
                  <a:cubicBezTo>
                    <a:pt x="0" y="172"/>
                    <a:pt x="0" y="161"/>
                    <a:pt x="0" y="151"/>
                  </a:cubicBezTo>
                  <a:close/>
                  <a:moveTo>
                    <a:pt x="121" y="205"/>
                  </a:moveTo>
                  <a:cubicBezTo>
                    <a:pt x="121" y="220"/>
                    <a:pt x="121" y="235"/>
                    <a:pt x="121" y="249"/>
                  </a:cubicBezTo>
                  <a:cubicBezTo>
                    <a:pt x="138" y="249"/>
                    <a:pt x="154" y="249"/>
                    <a:pt x="170" y="249"/>
                  </a:cubicBezTo>
                  <a:cubicBezTo>
                    <a:pt x="170" y="234"/>
                    <a:pt x="170" y="219"/>
                    <a:pt x="170" y="205"/>
                  </a:cubicBezTo>
                  <a:cubicBezTo>
                    <a:pt x="153" y="205"/>
                    <a:pt x="138" y="205"/>
                    <a:pt x="121" y="205"/>
                  </a:cubicBezTo>
                  <a:close/>
                  <a:moveTo>
                    <a:pt x="170" y="278"/>
                  </a:moveTo>
                  <a:cubicBezTo>
                    <a:pt x="153" y="278"/>
                    <a:pt x="137" y="278"/>
                    <a:pt x="121" y="278"/>
                  </a:cubicBezTo>
                  <a:cubicBezTo>
                    <a:pt x="121" y="293"/>
                    <a:pt x="121" y="307"/>
                    <a:pt x="121" y="322"/>
                  </a:cubicBezTo>
                  <a:cubicBezTo>
                    <a:pt x="138" y="322"/>
                    <a:pt x="154" y="322"/>
                    <a:pt x="170" y="322"/>
                  </a:cubicBezTo>
                  <a:cubicBezTo>
                    <a:pt x="170" y="307"/>
                    <a:pt x="170" y="292"/>
                    <a:pt x="170" y="2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4803776" y="3592513"/>
              <a:ext cx="2636838" cy="785813"/>
            </a:xfrm>
            <a:custGeom>
              <a:avLst/>
              <a:gdLst>
                <a:gd name="T0" fmla="*/ 870 w 870"/>
                <a:gd name="T1" fmla="*/ 0 h 259"/>
                <a:gd name="T2" fmla="*/ 866 w 870"/>
                <a:gd name="T3" fmla="*/ 9 h 259"/>
                <a:gd name="T4" fmla="*/ 768 w 870"/>
                <a:gd name="T5" fmla="*/ 212 h 259"/>
                <a:gd name="T6" fmla="*/ 695 w 870"/>
                <a:gd name="T7" fmla="*/ 259 h 259"/>
                <a:gd name="T8" fmla="*/ 86 w 870"/>
                <a:gd name="T9" fmla="*/ 259 h 259"/>
                <a:gd name="T10" fmla="*/ 69 w 870"/>
                <a:gd name="T11" fmla="*/ 234 h 259"/>
                <a:gd name="T12" fmla="*/ 55 w 870"/>
                <a:gd name="T13" fmla="*/ 188 h 259"/>
                <a:gd name="T14" fmla="*/ 5 w 870"/>
                <a:gd name="T15" fmla="*/ 115 h 259"/>
                <a:gd name="T16" fmla="*/ 0 w 870"/>
                <a:gd name="T17" fmla="*/ 87 h 259"/>
                <a:gd name="T18" fmla="*/ 0 w 870"/>
                <a:gd name="T19" fmla="*/ 31 h 259"/>
                <a:gd name="T20" fmla="*/ 548 w 870"/>
                <a:gd name="T21" fmla="*/ 31 h 259"/>
                <a:gd name="T22" fmla="*/ 549 w 870"/>
                <a:gd name="T23" fmla="*/ 25 h 259"/>
                <a:gd name="T24" fmla="*/ 580 w 870"/>
                <a:gd name="T25" fmla="*/ 0 h 259"/>
                <a:gd name="T26" fmla="*/ 619 w 870"/>
                <a:gd name="T27" fmla="*/ 0 h 259"/>
                <a:gd name="T28" fmla="*/ 859 w 870"/>
                <a:gd name="T29" fmla="*/ 0 h 259"/>
                <a:gd name="T30" fmla="*/ 870 w 870"/>
                <a:gd name="T3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0" h="259">
                  <a:moveTo>
                    <a:pt x="870" y="0"/>
                  </a:moveTo>
                  <a:cubicBezTo>
                    <a:pt x="868" y="4"/>
                    <a:pt x="867" y="7"/>
                    <a:pt x="866" y="9"/>
                  </a:cubicBezTo>
                  <a:cubicBezTo>
                    <a:pt x="833" y="77"/>
                    <a:pt x="801" y="145"/>
                    <a:pt x="768" y="212"/>
                  </a:cubicBezTo>
                  <a:cubicBezTo>
                    <a:pt x="753" y="243"/>
                    <a:pt x="729" y="259"/>
                    <a:pt x="695" y="259"/>
                  </a:cubicBezTo>
                  <a:cubicBezTo>
                    <a:pt x="492" y="259"/>
                    <a:pt x="289" y="259"/>
                    <a:pt x="86" y="259"/>
                  </a:cubicBezTo>
                  <a:cubicBezTo>
                    <a:pt x="69" y="259"/>
                    <a:pt x="63" y="250"/>
                    <a:pt x="69" y="234"/>
                  </a:cubicBezTo>
                  <a:cubicBezTo>
                    <a:pt x="76" y="216"/>
                    <a:pt x="72" y="201"/>
                    <a:pt x="55" y="188"/>
                  </a:cubicBezTo>
                  <a:cubicBezTo>
                    <a:pt x="30" y="169"/>
                    <a:pt x="13" y="145"/>
                    <a:pt x="5" y="115"/>
                  </a:cubicBezTo>
                  <a:cubicBezTo>
                    <a:pt x="3" y="106"/>
                    <a:pt x="1" y="97"/>
                    <a:pt x="0" y="87"/>
                  </a:cubicBezTo>
                  <a:cubicBezTo>
                    <a:pt x="0" y="69"/>
                    <a:pt x="0" y="50"/>
                    <a:pt x="0" y="31"/>
                  </a:cubicBezTo>
                  <a:cubicBezTo>
                    <a:pt x="183" y="31"/>
                    <a:pt x="365" y="31"/>
                    <a:pt x="548" y="31"/>
                  </a:cubicBezTo>
                  <a:cubicBezTo>
                    <a:pt x="548" y="28"/>
                    <a:pt x="549" y="27"/>
                    <a:pt x="549" y="25"/>
                  </a:cubicBezTo>
                  <a:cubicBezTo>
                    <a:pt x="553" y="9"/>
                    <a:pt x="564" y="0"/>
                    <a:pt x="580" y="0"/>
                  </a:cubicBezTo>
                  <a:cubicBezTo>
                    <a:pt x="593" y="0"/>
                    <a:pt x="606" y="0"/>
                    <a:pt x="619" y="0"/>
                  </a:cubicBezTo>
                  <a:cubicBezTo>
                    <a:pt x="699" y="0"/>
                    <a:pt x="779" y="0"/>
                    <a:pt x="859" y="0"/>
                  </a:cubicBezTo>
                  <a:cubicBezTo>
                    <a:pt x="862" y="0"/>
                    <a:pt x="865" y="0"/>
                    <a:pt x="87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/>
            <p:cNvSpPr>
              <a:spLocks/>
            </p:cNvSpPr>
            <p:nvPr/>
          </p:nvSpPr>
          <p:spPr bwMode="auto">
            <a:xfrm>
              <a:off x="6003926" y="3038475"/>
              <a:ext cx="414338" cy="600075"/>
            </a:xfrm>
            <a:custGeom>
              <a:avLst/>
              <a:gdLst>
                <a:gd name="T0" fmla="*/ 0 w 137"/>
                <a:gd name="T1" fmla="*/ 98 h 198"/>
                <a:gd name="T2" fmla="*/ 0 w 137"/>
                <a:gd name="T3" fmla="*/ 20 h 198"/>
                <a:gd name="T4" fmla="*/ 20 w 137"/>
                <a:gd name="T5" fmla="*/ 0 h 198"/>
                <a:gd name="T6" fmla="*/ 118 w 137"/>
                <a:gd name="T7" fmla="*/ 0 h 198"/>
                <a:gd name="T8" fmla="*/ 137 w 137"/>
                <a:gd name="T9" fmla="*/ 19 h 198"/>
                <a:gd name="T10" fmla="*/ 137 w 137"/>
                <a:gd name="T11" fmla="*/ 179 h 198"/>
                <a:gd name="T12" fmla="*/ 118 w 137"/>
                <a:gd name="T13" fmla="*/ 198 h 198"/>
                <a:gd name="T14" fmla="*/ 20 w 137"/>
                <a:gd name="T15" fmla="*/ 198 h 198"/>
                <a:gd name="T16" fmla="*/ 0 w 137"/>
                <a:gd name="T17" fmla="*/ 179 h 198"/>
                <a:gd name="T18" fmla="*/ 0 w 137"/>
                <a:gd name="T19" fmla="*/ 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98">
                  <a:moveTo>
                    <a:pt x="0" y="98"/>
                  </a:moveTo>
                  <a:cubicBezTo>
                    <a:pt x="0" y="72"/>
                    <a:pt x="0" y="46"/>
                    <a:pt x="0" y="20"/>
                  </a:cubicBezTo>
                  <a:cubicBezTo>
                    <a:pt x="0" y="5"/>
                    <a:pt x="6" y="0"/>
                    <a:pt x="20" y="0"/>
                  </a:cubicBezTo>
                  <a:cubicBezTo>
                    <a:pt x="53" y="0"/>
                    <a:pt x="85" y="0"/>
                    <a:pt x="118" y="0"/>
                  </a:cubicBezTo>
                  <a:cubicBezTo>
                    <a:pt x="132" y="0"/>
                    <a:pt x="137" y="5"/>
                    <a:pt x="137" y="19"/>
                  </a:cubicBezTo>
                  <a:cubicBezTo>
                    <a:pt x="137" y="73"/>
                    <a:pt x="137" y="126"/>
                    <a:pt x="137" y="179"/>
                  </a:cubicBezTo>
                  <a:cubicBezTo>
                    <a:pt x="137" y="193"/>
                    <a:pt x="132" y="198"/>
                    <a:pt x="118" y="198"/>
                  </a:cubicBezTo>
                  <a:cubicBezTo>
                    <a:pt x="85" y="198"/>
                    <a:pt x="53" y="198"/>
                    <a:pt x="20" y="198"/>
                  </a:cubicBezTo>
                  <a:cubicBezTo>
                    <a:pt x="6" y="198"/>
                    <a:pt x="0" y="193"/>
                    <a:pt x="0" y="179"/>
                  </a:cubicBezTo>
                  <a:cubicBezTo>
                    <a:pt x="0" y="152"/>
                    <a:pt x="0" y="125"/>
                    <a:pt x="0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"/>
            <p:cNvSpPr>
              <a:spLocks/>
            </p:cNvSpPr>
            <p:nvPr/>
          </p:nvSpPr>
          <p:spPr bwMode="auto">
            <a:xfrm>
              <a:off x="5448301" y="3176588"/>
              <a:ext cx="463550" cy="461963"/>
            </a:xfrm>
            <a:custGeom>
              <a:avLst/>
              <a:gdLst>
                <a:gd name="T0" fmla="*/ 152 w 153"/>
                <a:gd name="T1" fmla="*/ 76 h 152"/>
                <a:gd name="T2" fmla="*/ 152 w 153"/>
                <a:gd name="T3" fmla="*/ 133 h 152"/>
                <a:gd name="T4" fmla="*/ 133 w 153"/>
                <a:gd name="T5" fmla="*/ 152 h 152"/>
                <a:gd name="T6" fmla="*/ 20 w 153"/>
                <a:gd name="T7" fmla="*/ 152 h 152"/>
                <a:gd name="T8" fmla="*/ 0 w 153"/>
                <a:gd name="T9" fmla="*/ 132 h 152"/>
                <a:gd name="T10" fmla="*/ 0 w 153"/>
                <a:gd name="T11" fmla="*/ 20 h 152"/>
                <a:gd name="T12" fmla="*/ 20 w 153"/>
                <a:gd name="T13" fmla="*/ 0 h 152"/>
                <a:gd name="T14" fmla="*/ 133 w 153"/>
                <a:gd name="T15" fmla="*/ 0 h 152"/>
                <a:gd name="T16" fmla="*/ 152 w 153"/>
                <a:gd name="T17" fmla="*/ 20 h 152"/>
                <a:gd name="T18" fmla="*/ 152 w 153"/>
                <a:gd name="T19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" h="152">
                  <a:moveTo>
                    <a:pt x="152" y="76"/>
                  </a:moveTo>
                  <a:cubicBezTo>
                    <a:pt x="152" y="95"/>
                    <a:pt x="153" y="114"/>
                    <a:pt x="152" y="133"/>
                  </a:cubicBezTo>
                  <a:cubicBezTo>
                    <a:pt x="152" y="147"/>
                    <a:pt x="147" y="152"/>
                    <a:pt x="133" y="152"/>
                  </a:cubicBezTo>
                  <a:cubicBezTo>
                    <a:pt x="95" y="152"/>
                    <a:pt x="58" y="152"/>
                    <a:pt x="20" y="152"/>
                  </a:cubicBezTo>
                  <a:cubicBezTo>
                    <a:pt x="6" y="152"/>
                    <a:pt x="0" y="146"/>
                    <a:pt x="0" y="132"/>
                  </a:cubicBezTo>
                  <a:cubicBezTo>
                    <a:pt x="0" y="95"/>
                    <a:pt x="0" y="57"/>
                    <a:pt x="0" y="20"/>
                  </a:cubicBezTo>
                  <a:cubicBezTo>
                    <a:pt x="0" y="5"/>
                    <a:pt x="5" y="0"/>
                    <a:pt x="20" y="0"/>
                  </a:cubicBezTo>
                  <a:cubicBezTo>
                    <a:pt x="57" y="0"/>
                    <a:pt x="95" y="0"/>
                    <a:pt x="133" y="0"/>
                  </a:cubicBezTo>
                  <a:cubicBezTo>
                    <a:pt x="148" y="0"/>
                    <a:pt x="152" y="5"/>
                    <a:pt x="152" y="20"/>
                  </a:cubicBezTo>
                  <a:cubicBezTo>
                    <a:pt x="153" y="38"/>
                    <a:pt x="152" y="57"/>
                    <a:pt x="15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"/>
            <p:cNvSpPr>
              <a:spLocks/>
            </p:cNvSpPr>
            <p:nvPr/>
          </p:nvSpPr>
          <p:spPr bwMode="auto">
            <a:xfrm>
              <a:off x="6513513" y="3222625"/>
              <a:ext cx="460375" cy="276225"/>
            </a:xfrm>
            <a:custGeom>
              <a:avLst/>
              <a:gdLst>
                <a:gd name="T0" fmla="*/ 76 w 152"/>
                <a:gd name="T1" fmla="*/ 91 h 91"/>
                <a:gd name="T2" fmla="*/ 18 w 152"/>
                <a:gd name="T3" fmla="*/ 91 h 91"/>
                <a:gd name="T4" fmla="*/ 0 w 152"/>
                <a:gd name="T5" fmla="*/ 73 h 91"/>
                <a:gd name="T6" fmla="*/ 0 w 152"/>
                <a:gd name="T7" fmla="*/ 18 h 91"/>
                <a:gd name="T8" fmla="*/ 18 w 152"/>
                <a:gd name="T9" fmla="*/ 0 h 91"/>
                <a:gd name="T10" fmla="*/ 134 w 152"/>
                <a:gd name="T11" fmla="*/ 0 h 91"/>
                <a:gd name="T12" fmla="*/ 152 w 152"/>
                <a:gd name="T13" fmla="*/ 18 h 91"/>
                <a:gd name="T14" fmla="*/ 152 w 152"/>
                <a:gd name="T15" fmla="*/ 73 h 91"/>
                <a:gd name="T16" fmla="*/ 134 w 152"/>
                <a:gd name="T17" fmla="*/ 91 h 91"/>
                <a:gd name="T18" fmla="*/ 76 w 152"/>
                <a:gd name="T1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" h="91">
                  <a:moveTo>
                    <a:pt x="76" y="91"/>
                  </a:moveTo>
                  <a:cubicBezTo>
                    <a:pt x="57" y="91"/>
                    <a:pt x="38" y="91"/>
                    <a:pt x="18" y="91"/>
                  </a:cubicBezTo>
                  <a:cubicBezTo>
                    <a:pt x="5" y="91"/>
                    <a:pt x="0" y="86"/>
                    <a:pt x="0" y="73"/>
                  </a:cubicBezTo>
                  <a:cubicBezTo>
                    <a:pt x="0" y="55"/>
                    <a:pt x="0" y="37"/>
                    <a:pt x="0" y="18"/>
                  </a:cubicBezTo>
                  <a:cubicBezTo>
                    <a:pt x="0" y="6"/>
                    <a:pt x="5" y="0"/>
                    <a:pt x="18" y="0"/>
                  </a:cubicBezTo>
                  <a:cubicBezTo>
                    <a:pt x="57" y="0"/>
                    <a:pt x="95" y="0"/>
                    <a:pt x="134" y="0"/>
                  </a:cubicBezTo>
                  <a:cubicBezTo>
                    <a:pt x="146" y="0"/>
                    <a:pt x="152" y="6"/>
                    <a:pt x="152" y="18"/>
                  </a:cubicBezTo>
                  <a:cubicBezTo>
                    <a:pt x="152" y="37"/>
                    <a:pt x="152" y="55"/>
                    <a:pt x="152" y="73"/>
                  </a:cubicBezTo>
                  <a:cubicBezTo>
                    <a:pt x="152" y="86"/>
                    <a:pt x="146" y="91"/>
                    <a:pt x="134" y="91"/>
                  </a:cubicBezTo>
                  <a:cubicBezTo>
                    <a:pt x="115" y="91"/>
                    <a:pt x="95" y="91"/>
                    <a:pt x="76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847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6;p17"/>
          <p:cNvSpPr txBox="1"/>
          <p:nvPr/>
        </p:nvSpPr>
        <p:spPr>
          <a:xfrm>
            <a:off x="2347913" y="459163"/>
            <a:ext cx="7496176" cy="98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3200" b="1" dirty="0" smtClean="0">
                <a:solidFill>
                  <a:schemeClr val="bg1">
                    <a:lumMod val="50000"/>
                  </a:schemeClr>
                </a:solidFill>
                <a:latin typeface="Montserrat"/>
                <a:sym typeface="Montserrat"/>
              </a:rPr>
              <a:t>PROCESO DE DISTRIBUCI</a:t>
            </a:r>
            <a:r>
              <a:rPr lang="es-HN" sz="3200" b="1" dirty="0" err="1" smtClean="0">
                <a:solidFill>
                  <a:schemeClr val="bg1">
                    <a:lumMod val="50000"/>
                  </a:schemeClr>
                </a:solidFill>
                <a:latin typeface="Montserrat"/>
                <a:sym typeface="Montserrat"/>
              </a:rPr>
              <a:t>Ó</a:t>
            </a:r>
            <a:r>
              <a:rPr lang="es-ES" sz="3200" b="1" dirty="0" smtClean="0">
                <a:solidFill>
                  <a:schemeClr val="bg1">
                    <a:lumMod val="50000"/>
                  </a:schemeClr>
                </a:solidFill>
                <a:latin typeface="Montserrat"/>
                <a:sym typeface="Montserrat"/>
              </a:rPr>
              <a:t>N</a:t>
            </a:r>
            <a:endParaRPr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6965942" y="5599073"/>
            <a:ext cx="739654" cy="501425"/>
            <a:chOff x="1898650" y="4697413"/>
            <a:chExt cx="2243138" cy="1573212"/>
          </a:xfrm>
          <a:solidFill>
            <a:schemeClr val="accent2"/>
          </a:solidFill>
        </p:grpSpPr>
        <p:sp>
          <p:nvSpPr>
            <p:cNvPr id="8" name="Freeform 20"/>
            <p:cNvSpPr>
              <a:spLocks/>
            </p:cNvSpPr>
            <p:nvPr/>
          </p:nvSpPr>
          <p:spPr bwMode="auto">
            <a:xfrm>
              <a:off x="1898650" y="5873750"/>
              <a:ext cx="469900" cy="160337"/>
            </a:xfrm>
            <a:custGeom>
              <a:avLst/>
              <a:gdLst>
                <a:gd name="T0" fmla="*/ 0 w 155"/>
                <a:gd name="T1" fmla="*/ 7 h 53"/>
                <a:gd name="T2" fmla="*/ 13 w 155"/>
                <a:gd name="T3" fmla="*/ 0 h 53"/>
                <a:gd name="T4" fmla="*/ 153 w 155"/>
                <a:gd name="T5" fmla="*/ 0 h 53"/>
                <a:gd name="T6" fmla="*/ 155 w 155"/>
                <a:gd name="T7" fmla="*/ 0 h 53"/>
                <a:gd name="T8" fmla="*/ 138 w 155"/>
                <a:gd name="T9" fmla="*/ 24 h 53"/>
                <a:gd name="T10" fmla="*/ 127 w 155"/>
                <a:gd name="T11" fmla="*/ 53 h 53"/>
                <a:gd name="T12" fmla="*/ 89 w 155"/>
                <a:gd name="T13" fmla="*/ 53 h 53"/>
                <a:gd name="T14" fmla="*/ 15 w 155"/>
                <a:gd name="T15" fmla="*/ 53 h 53"/>
                <a:gd name="T16" fmla="*/ 0 w 155"/>
                <a:gd name="T17" fmla="*/ 46 h 53"/>
                <a:gd name="T18" fmla="*/ 0 w 155"/>
                <a:gd name="T19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53">
                  <a:moveTo>
                    <a:pt x="0" y="7"/>
                  </a:moveTo>
                  <a:cubicBezTo>
                    <a:pt x="3" y="2"/>
                    <a:pt x="7" y="0"/>
                    <a:pt x="13" y="0"/>
                  </a:cubicBezTo>
                  <a:cubicBezTo>
                    <a:pt x="59" y="0"/>
                    <a:pt x="106" y="0"/>
                    <a:pt x="153" y="0"/>
                  </a:cubicBezTo>
                  <a:cubicBezTo>
                    <a:pt x="154" y="0"/>
                    <a:pt x="154" y="0"/>
                    <a:pt x="155" y="0"/>
                  </a:cubicBezTo>
                  <a:cubicBezTo>
                    <a:pt x="149" y="8"/>
                    <a:pt x="143" y="16"/>
                    <a:pt x="138" y="24"/>
                  </a:cubicBezTo>
                  <a:cubicBezTo>
                    <a:pt x="133" y="33"/>
                    <a:pt x="131" y="43"/>
                    <a:pt x="127" y="53"/>
                  </a:cubicBezTo>
                  <a:cubicBezTo>
                    <a:pt x="115" y="53"/>
                    <a:pt x="102" y="53"/>
                    <a:pt x="89" y="53"/>
                  </a:cubicBezTo>
                  <a:cubicBezTo>
                    <a:pt x="64" y="53"/>
                    <a:pt x="40" y="53"/>
                    <a:pt x="15" y="53"/>
                  </a:cubicBezTo>
                  <a:cubicBezTo>
                    <a:pt x="9" y="53"/>
                    <a:pt x="3" y="52"/>
                    <a:pt x="0" y="46"/>
                  </a:cubicBezTo>
                  <a:cubicBezTo>
                    <a:pt x="0" y="33"/>
                    <a:pt x="0" y="20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1"/>
            <p:cNvSpPr>
              <a:spLocks/>
            </p:cNvSpPr>
            <p:nvPr/>
          </p:nvSpPr>
          <p:spPr bwMode="auto">
            <a:xfrm>
              <a:off x="1978025" y="4697413"/>
              <a:ext cx="1144588" cy="1079500"/>
            </a:xfrm>
            <a:custGeom>
              <a:avLst/>
              <a:gdLst>
                <a:gd name="T0" fmla="*/ 189 w 377"/>
                <a:gd name="T1" fmla="*/ 356 h 356"/>
                <a:gd name="T2" fmla="*/ 15 w 377"/>
                <a:gd name="T3" fmla="*/ 356 h 356"/>
                <a:gd name="T4" fmla="*/ 0 w 377"/>
                <a:gd name="T5" fmla="*/ 341 h 356"/>
                <a:gd name="T6" fmla="*/ 0 w 377"/>
                <a:gd name="T7" fmla="*/ 35 h 356"/>
                <a:gd name="T8" fmla="*/ 35 w 377"/>
                <a:gd name="T9" fmla="*/ 0 h 356"/>
                <a:gd name="T10" fmla="*/ 341 w 377"/>
                <a:gd name="T11" fmla="*/ 0 h 356"/>
                <a:gd name="T12" fmla="*/ 377 w 377"/>
                <a:gd name="T13" fmla="*/ 35 h 356"/>
                <a:gd name="T14" fmla="*/ 377 w 377"/>
                <a:gd name="T15" fmla="*/ 341 h 356"/>
                <a:gd name="T16" fmla="*/ 362 w 377"/>
                <a:gd name="T17" fmla="*/ 356 h 356"/>
                <a:gd name="T18" fmla="*/ 189 w 377"/>
                <a:gd name="T1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7" h="356">
                  <a:moveTo>
                    <a:pt x="189" y="356"/>
                  </a:moveTo>
                  <a:cubicBezTo>
                    <a:pt x="131" y="356"/>
                    <a:pt x="73" y="356"/>
                    <a:pt x="15" y="356"/>
                  </a:cubicBezTo>
                  <a:cubicBezTo>
                    <a:pt x="3" y="356"/>
                    <a:pt x="0" y="353"/>
                    <a:pt x="0" y="341"/>
                  </a:cubicBezTo>
                  <a:cubicBezTo>
                    <a:pt x="0" y="239"/>
                    <a:pt x="0" y="137"/>
                    <a:pt x="0" y="35"/>
                  </a:cubicBezTo>
                  <a:cubicBezTo>
                    <a:pt x="0" y="12"/>
                    <a:pt x="12" y="0"/>
                    <a:pt x="35" y="0"/>
                  </a:cubicBezTo>
                  <a:cubicBezTo>
                    <a:pt x="137" y="0"/>
                    <a:pt x="239" y="0"/>
                    <a:pt x="341" y="0"/>
                  </a:cubicBezTo>
                  <a:cubicBezTo>
                    <a:pt x="364" y="0"/>
                    <a:pt x="377" y="12"/>
                    <a:pt x="377" y="35"/>
                  </a:cubicBezTo>
                  <a:cubicBezTo>
                    <a:pt x="377" y="137"/>
                    <a:pt x="377" y="239"/>
                    <a:pt x="377" y="341"/>
                  </a:cubicBezTo>
                  <a:cubicBezTo>
                    <a:pt x="377" y="353"/>
                    <a:pt x="374" y="356"/>
                    <a:pt x="362" y="356"/>
                  </a:cubicBezTo>
                  <a:cubicBezTo>
                    <a:pt x="304" y="356"/>
                    <a:pt x="246" y="356"/>
                    <a:pt x="189" y="3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2"/>
            <p:cNvSpPr>
              <a:spLocks noEditPoints="1"/>
            </p:cNvSpPr>
            <p:nvPr/>
          </p:nvSpPr>
          <p:spPr bwMode="auto">
            <a:xfrm>
              <a:off x="2720975" y="4894263"/>
              <a:ext cx="1420813" cy="1139825"/>
            </a:xfrm>
            <a:custGeom>
              <a:avLst/>
              <a:gdLst>
                <a:gd name="T0" fmla="*/ 432 w 468"/>
                <a:gd name="T1" fmla="*/ 323 h 376"/>
                <a:gd name="T2" fmla="*/ 455 w 468"/>
                <a:gd name="T3" fmla="*/ 323 h 376"/>
                <a:gd name="T4" fmla="*/ 468 w 468"/>
                <a:gd name="T5" fmla="*/ 335 h 376"/>
                <a:gd name="T6" fmla="*/ 468 w 468"/>
                <a:gd name="T7" fmla="*/ 364 h 376"/>
                <a:gd name="T8" fmla="*/ 456 w 468"/>
                <a:gd name="T9" fmla="*/ 376 h 376"/>
                <a:gd name="T10" fmla="*/ 376 w 468"/>
                <a:gd name="T11" fmla="*/ 376 h 376"/>
                <a:gd name="T12" fmla="*/ 370 w 468"/>
                <a:gd name="T13" fmla="*/ 370 h 376"/>
                <a:gd name="T14" fmla="*/ 334 w 468"/>
                <a:gd name="T15" fmla="*/ 316 h 376"/>
                <a:gd name="T16" fmla="*/ 227 w 468"/>
                <a:gd name="T17" fmla="*/ 326 h 376"/>
                <a:gd name="T18" fmla="*/ 202 w 468"/>
                <a:gd name="T19" fmla="*/ 370 h 376"/>
                <a:gd name="T20" fmla="*/ 201 w 468"/>
                <a:gd name="T21" fmla="*/ 375 h 376"/>
                <a:gd name="T22" fmla="*/ 200 w 468"/>
                <a:gd name="T23" fmla="*/ 376 h 376"/>
                <a:gd name="T24" fmla="*/ 194 w 468"/>
                <a:gd name="T25" fmla="*/ 376 h 376"/>
                <a:gd name="T26" fmla="*/ 35 w 468"/>
                <a:gd name="T27" fmla="*/ 376 h 376"/>
                <a:gd name="T28" fmla="*/ 27 w 468"/>
                <a:gd name="T29" fmla="*/ 369 h 376"/>
                <a:gd name="T30" fmla="*/ 5 w 468"/>
                <a:gd name="T31" fmla="*/ 329 h 376"/>
                <a:gd name="T32" fmla="*/ 0 w 468"/>
                <a:gd name="T33" fmla="*/ 323 h 376"/>
                <a:gd name="T34" fmla="*/ 162 w 468"/>
                <a:gd name="T35" fmla="*/ 323 h 376"/>
                <a:gd name="T36" fmla="*/ 162 w 468"/>
                <a:gd name="T37" fmla="*/ 313 h 376"/>
                <a:gd name="T38" fmla="*/ 162 w 468"/>
                <a:gd name="T39" fmla="*/ 30 h 376"/>
                <a:gd name="T40" fmla="*/ 162 w 468"/>
                <a:gd name="T41" fmla="*/ 22 h 376"/>
                <a:gd name="T42" fmla="*/ 184 w 468"/>
                <a:gd name="T43" fmla="*/ 0 h 376"/>
                <a:gd name="T44" fmla="*/ 293 w 468"/>
                <a:gd name="T45" fmla="*/ 1 h 376"/>
                <a:gd name="T46" fmla="*/ 348 w 468"/>
                <a:gd name="T47" fmla="*/ 32 h 376"/>
                <a:gd name="T48" fmla="*/ 418 w 468"/>
                <a:gd name="T49" fmla="*/ 135 h 376"/>
                <a:gd name="T50" fmla="*/ 432 w 468"/>
                <a:gd name="T51" fmla="*/ 183 h 376"/>
                <a:gd name="T52" fmla="*/ 432 w 468"/>
                <a:gd name="T53" fmla="*/ 314 h 376"/>
                <a:gd name="T54" fmla="*/ 432 w 468"/>
                <a:gd name="T55" fmla="*/ 323 h 376"/>
                <a:gd name="T56" fmla="*/ 287 w 468"/>
                <a:gd name="T57" fmla="*/ 151 h 376"/>
                <a:gd name="T58" fmla="*/ 349 w 468"/>
                <a:gd name="T59" fmla="*/ 151 h 376"/>
                <a:gd name="T60" fmla="*/ 361 w 468"/>
                <a:gd name="T61" fmla="*/ 145 h 376"/>
                <a:gd name="T62" fmla="*/ 359 w 468"/>
                <a:gd name="T63" fmla="*/ 133 h 376"/>
                <a:gd name="T64" fmla="*/ 312 w 468"/>
                <a:gd name="T65" fmla="*/ 65 h 376"/>
                <a:gd name="T66" fmla="*/ 297 w 468"/>
                <a:gd name="T67" fmla="*/ 57 h 376"/>
                <a:gd name="T68" fmla="*/ 224 w 468"/>
                <a:gd name="T69" fmla="*/ 57 h 376"/>
                <a:gd name="T70" fmla="*/ 210 w 468"/>
                <a:gd name="T71" fmla="*/ 71 h 376"/>
                <a:gd name="T72" fmla="*/ 210 w 468"/>
                <a:gd name="T73" fmla="*/ 137 h 376"/>
                <a:gd name="T74" fmla="*/ 225 w 468"/>
                <a:gd name="T75" fmla="*/ 151 h 376"/>
                <a:gd name="T76" fmla="*/ 287 w 468"/>
                <a:gd name="T77" fmla="*/ 15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8" h="376">
                  <a:moveTo>
                    <a:pt x="432" y="323"/>
                  </a:moveTo>
                  <a:cubicBezTo>
                    <a:pt x="440" y="323"/>
                    <a:pt x="448" y="323"/>
                    <a:pt x="455" y="323"/>
                  </a:cubicBezTo>
                  <a:cubicBezTo>
                    <a:pt x="464" y="323"/>
                    <a:pt x="468" y="327"/>
                    <a:pt x="468" y="335"/>
                  </a:cubicBezTo>
                  <a:cubicBezTo>
                    <a:pt x="468" y="345"/>
                    <a:pt x="468" y="355"/>
                    <a:pt x="468" y="364"/>
                  </a:cubicBezTo>
                  <a:cubicBezTo>
                    <a:pt x="467" y="372"/>
                    <a:pt x="464" y="376"/>
                    <a:pt x="456" y="376"/>
                  </a:cubicBezTo>
                  <a:cubicBezTo>
                    <a:pt x="429" y="376"/>
                    <a:pt x="403" y="376"/>
                    <a:pt x="376" y="376"/>
                  </a:cubicBezTo>
                  <a:cubicBezTo>
                    <a:pt x="371" y="376"/>
                    <a:pt x="371" y="373"/>
                    <a:pt x="370" y="370"/>
                  </a:cubicBezTo>
                  <a:cubicBezTo>
                    <a:pt x="365" y="347"/>
                    <a:pt x="353" y="330"/>
                    <a:pt x="334" y="316"/>
                  </a:cubicBezTo>
                  <a:cubicBezTo>
                    <a:pt x="302" y="294"/>
                    <a:pt x="254" y="298"/>
                    <a:pt x="227" y="326"/>
                  </a:cubicBezTo>
                  <a:cubicBezTo>
                    <a:pt x="214" y="338"/>
                    <a:pt x="205" y="353"/>
                    <a:pt x="202" y="370"/>
                  </a:cubicBezTo>
                  <a:cubicBezTo>
                    <a:pt x="202" y="372"/>
                    <a:pt x="201" y="373"/>
                    <a:pt x="201" y="375"/>
                  </a:cubicBezTo>
                  <a:cubicBezTo>
                    <a:pt x="200" y="375"/>
                    <a:pt x="200" y="375"/>
                    <a:pt x="200" y="376"/>
                  </a:cubicBezTo>
                  <a:cubicBezTo>
                    <a:pt x="198" y="376"/>
                    <a:pt x="196" y="376"/>
                    <a:pt x="194" y="376"/>
                  </a:cubicBezTo>
                  <a:cubicBezTo>
                    <a:pt x="141" y="376"/>
                    <a:pt x="88" y="376"/>
                    <a:pt x="35" y="376"/>
                  </a:cubicBezTo>
                  <a:cubicBezTo>
                    <a:pt x="30" y="376"/>
                    <a:pt x="28" y="375"/>
                    <a:pt x="27" y="369"/>
                  </a:cubicBezTo>
                  <a:cubicBezTo>
                    <a:pt x="24" y="354"/>
                    <a:pt x="16" y="341"/>
                    <a:pt x="5" y="329"/>
                  </a:cubicBezTo>
                  <a:cubicBezTo>
                    <a:pt x="4" y="328"/>
                    <a:pt x="2" y="326"/>
                    <a:pt x="0" y="323"/>
                  </a:cubicBezTo>
                  <a:cubicBezTo>
                    <a:pt x="54" y="323"/>
                    <a:pt x="108" y="323"/>
                    <a:pt x="162" y="323"/>
                  </a:cubicBezTo>
                  <a:cubicBezTo>
                    <a:pt x="162" y="319"/>
                    <a:pt x="162" y="316"/>
                    <a:pt x="162" y="313"/>
                  </a:cubicBezTo>
                  <a:cubicBezTo>
                    <a:pt x="162" y="219"/>
                    <a:pt x="162" y="124"/>
                    <a:pt x="162" y="30"/>
                  </a:cubicBezTo>
                  <a:cubicBezTo>
                    <a:pt x="162" y="27"/>
                    <a:pt x="162" y="24"/>
                    <a:pt x="162" y="22"/>
                  </a:cubicBezTo>
                  <a:cubicBezTo>
                    <a:pt x="163" y="9"/>
                    <a:pt x="171" y="0"/>
                    <a:pt x="184" y="0"/>
                  </a:cubicBezTo>
                  <a:cubicBezTo>
                    <a:pt x="220" y="0"/>
                    <a:pt x="257" y="0"/>
                    <a:pt x="293" y="1"/>
                  </a:cubicBezTo>
                  <a:cubicBezTo>
                    <a:pt x="316" y="2"/>
                    <a:pt x="335" y="13"/>
                    <a:pt x="348" y="32"/>
                  </a:cubicBezTo>
                  <a:cubicBezTo>
                    <a:pt x="372" y="66"/>
                    <a:pt x="395" y="100"/>
                    <a:pt x="418" y="135"/>
                  </a:cubicBezTo>
                  <a:cubicBezTo>
                    <a:pt x="428" y="149"/>
                    <a:pt x="432" y="166"/>
                    <a:pt x="432" y="183"/>
                  </a:cubicBezTo>
                  <a:cubicBezTo>
                    <a:pt x="432" y="227"/>
                    <a:pt x="432" y="271"/>
                    <a:pt x="432" y="314"/>
                  </a:cubicBezTo>
                  <a:cubicBezTo>
                    <a:pt x="432" y="317"/>
                    <a:pt x="432" y="320"/>
                    <a:pt x="432" y="323"/>
                  </a:cubicBezTo>
                  <a:close/>
                  <a:moveTo>
                    <a:pt x="287" y="151"/>
                  </a:moveTo>
                  <a:cubicBezTo>
                    <a:pt x="308" y="151"/>
                    <a:pt x="328" y="151"/>
                    <a:pt x="349" y="151"/>
                  </a:cubicBezTo>
                  <a:cubicBezTo>
                    <a:pt x="355" y="151"/>
                    <a:pt x="360" y="151"/>
                    <a:pt x="361" y="145"/>
                  </a:cubicBezTo>
                  <a:cubicBezTo>
                    <a:pt x="362" y="142"/>
                    <a:pt x="361" y="136"/>
                    <a:pt x="359" y="133"/>
                  </a:cubicBezTo>
                  <a:cubicBezTo>
                    <a:pt x="344" y="110"/>
                    <a:pt x="327" y="88"/>
                    <a:pt x="312" y="65"/>
                  </a:cubicBezTo>
                  <a:cubicBezTo>
                    <a:pt x="308" y="60"/>
                    <a:pt x="303" y="57"/>
                    <a:pt x="297" y="57"/>
                  </a:cubicBezTo>
                  <a:cubicBezTo>
                    <a:pt x="273" y="57"/>
                    <a:pt x="248" y="57"/>
                    <a:pt x="224" y="57"/>
                  </a:cubicBezTo>
                  <a:cubicBezTo>
                    <a:pt x="214" y="57"/>
                    <a:pt x="210" y="61"/>
                    <a:pt x="210" y="71"/>
                  </a:cubicBezTo>
                  <a:cubicBezTo>
                    <a:pt x="210" y="93"/>
                    <a:pt x="210" y="115"/>
                    <a:pt x="210" y="137"/>
                  </a:cubicBezTo>
                  <a:cubicBezTo>
                    <a:pt x="210" y="148"/>
                    <a:pt x="214" y="151"/>
                    <a:pt x="225" y="151"/>
                  </a:cubicBezTo>
                  <a:cubicBezTo>
                    <a:pt x="245" y="151"/>
                    <a:pt x="266" y="151"/>
                    <a:pt x="287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3"/>
            <p:cNvSpPr>
              <a:spLocks noEditPoints="1"/>
            </p:cNvSpPr>
            <p:nvPr/>
          </p:nvSpPr>
          <p:spPr bwMode="auto">
            <a:xfrm>
              <a:off x="23479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1 w 132"/>
                <a:gd name="T3" fmla="*/ 65 h 131"/>
                <a:gd name="T4" fmla="*/ 66 w 132"/>
                <a:gd name="T5" fmla="*/ 131 h 131"/>
                <a:gd name="T6" fmla="*/ 0 w 132"/>
                <a:gd name="T7" fmla="*/ 66 h 131"/>
                <a:gd name="T8" fmla="*/ 66 w 132"/>
                <a:gd name="T9" fmla="*/ 0 h 131"/>
                <a:gd name="T10" fmla="*/ 33 w 132"/>
                <a:gd name="T11" fmla="*/ 66 h 131"/>
                <a:gd name="T12" fmla="*/ 66 w 132"/>
                <a:gd name="T13" fmla="*/ 98 h 131"/>
                <a:gd name="T14" fmla="*/ 99 w 132"/>
                <a:gd name="T15" fmla="*/ 66 h 131"/>
                <a:gd name="T16" fmla="*/ 65 w 132"/>
                <a:gd name="T17" fmla="*/ 33 h 131"/>
                <a:gd name="T18" fmla="*/ 33 w 132"/>
                <a:gd name="T19" fmla="*/ 6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1" y="0"/>
                    <a:pt x="131" y="30"/>
                    <a:pt x="131" y="65"/>
                  </a:cubicBezTo>
                  <a:cubicBezTo>
                    <a:pt x="132" y="101"/>
                    <a:pt x="101" y="131"/>
                    <a:pt x="66" y="131"/>
                  </a:cubicBezTo>
                  <a:cubicBezTo>
                    <a:pt x="30" y="131"/>
                    <a:pt x="1" y="102"/>
                    <a:pt x="0" y="66"/>
                  </a:cubicBezTo>
                  <a:cubicBezTo>
                    <a:pt x="0" y="30"/>
                    <a:pt x="29" y="0"/>
                    <a:pt x="66" y="0"/>
                  </a:cubicBezTo>
                  <a:close/>
                  <a:moveTo>
                    <a:pt x="33" y="66"/>
                  </a:moveTo>
                  <a:cubicBezTo>
                    <a:pt x="33" y="84"/>
                    <a:pt x="48" y="98"/>
                    <a:pt x="66" y="98"/>
                  </a:cubicBezTo>
                  <a:cubicBezTo>
                    <a:pt x="84" y="98"/>
                    <a:pt x="98" y="84"/>
                    <a:pt x="99" y="66"/>
                  </a:cubicBezTo>
                  <a:cubicBezTo>
                    <a:pt x="99" y="47"/>
                    <a:pt x="84" y="33"/>
                    <a:pt x="65" y="33"/>
                  </a:cubicBezTo>
                  <a:cubicBezTo>
                    <a:pt x="47" y="33"/>
                    <a:pt x="33" y="48"/>
                    <a:pt x="3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4"/>
            <p:cNvSpPr>
              <a:spLocks noEditPoints="1"/>
            </p:cNvSpPr>
            <p:nvPr/>
          </p:nvSpPr>
          <p:spPr bwMode="auto">
            <a:xfrm>
              <a:off x="33893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2 w 132"/>
                <a:gd name="T3" fmla="*/ 66 h 131"/>
                <a:gd name="T4" fmla="*/ 66 w 132"/>
                <a:gd name="T5" fmla="*/ 131 h 131"/>
                <a:gd name="T6" fmla="*/ 1 w 132"/>
                <a:gd name="T7" fmla="*/ 66 h 131"/>
                <a:gd name="T8" fmla="*/ 66 w 132"/>
                <a:gd name="T9" fmla="*/ 0 h 131"/>
                <a:gd name="T10" fmla="*/ 66 w 132"/>
                <a:gd name="T11" fmla="*/ 33 h 131"/>
                <a:gd name="T12" fmla="*/ 33 w 132"/>
                <a:gd name="T13" fmla="*/ 65 h 131"/>
                <a:gd name="T14" fmla="*/ 66 w 132"/>
                <a:gd name="T15" fmla="*/ 98 h 131"/>
                <a:gd name="T16" fmla="*/ 99 w 132"/>
                <a:gd name="T17" fmla="*/ 66 h 131"/>
                <a:gd name="T18" fmla="*/ 66 w 132"/>
                <a:gd name="T19" fmla="*/ 3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2" y="0"/>
                    <a:pt x="132" y="30"/>
                    <a:pt x="132" y="66"/>
                  </a:cubicBezTo>
                  <a:cubicBezTo>
                    <a:pt x="132" y="101"/>
                    <a:pt x="102" y="131"/>
                    <a:pt x="66" y="131"/>
                  </a:cubicBezTo>
                  <a:cubicBezTo>
                    <a:pt x="30" y="131"/>
                    <a:pt x="1" y="102"/>
                    <a:pt x="1" y="66"/>
                  </a:cubicBezTo>
                  <a:cubicBezTo>
                    <a:pt x="0" y="30"/>
                    <a:pt x="30" y="0"/>
                    <a:pt x="66" y="0"/>
                  </a:cubicBezTo>
                  <a:close/>
                  <a:moveTo>
                    <a:pt x="66" y="33"/>
                  </a:moveTo>
                  <a:cubicBezTo>
                    <a:pt x="48" y="33"/>
                    <a:pt x="34" y="47"/>
                    <a:pt x="33" y="65"/>
                  </a:cubicBezTo>
                  <a:cubicBezTo>
                    <a:pt x="33" y="83"/>
                    <a:pt x="48" y="98"/>
                    <a:pt x="66" y="98"/>
                  </a:cubicBezTo>
                  <a:cubicBezTo>
                    <a:pt x="84" y="98"/>
                    <a:pt x="99" y="84"/>
                    <a:pt x="99" y="66"/>
                  </a:cubicBezTo>
                  <a:cubicBezTo>
                    <a:pt x="99" y="48"/>
                    <a:pt x="84" y="33"/>
                    <a:pt x="66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upo 12"/>
          <p:cNvGrpSpPr/>
          <p:nvPr/>
        </p:nvGrpSpPr>
        <p:grpSpPr>
          <a:xfrm flipH="1">
            <a:off x="5987592" y="5427231"/>
            <a:ext cx="834522" cy="588610"/>
            <a:chOff x="4757738" y="2486025"/>
            <a:chExt cx="2682876" cy="1892301"/>
          </a:xfrm>
          <a:solidFill>
            <a:schemeClr val="accent2"/>
          </a:solidFill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4757738" y="2486025"/>
              <a:ext cx="706438" cy="1152525"/>
            </a:xfrm>
            <a:custGeom>
              <a:avLst/>
              <a:gdLst>
                <a:gd name="T0" fmla="*/ 0 w 233"/>
                <a:gd name="T1" fmla="*/ 151 h 380"/>
                <a:gd name="T2" fmla="*/ 69 w 233"/>
                <a:gd name="T3" fmla="*/ 152 h 380"/>
                <a:gd name="T4" fmla="*/ 106 w 233"/>
                <a:gd name="T5" fmla="*/ 152 h 380"/>
                <a:gd name="T6" fmla="*/ 106 w 233"/>
                <a:gd name="T7" fmla="*/ 108 h 380"/>
                <a:gd name="T8" fmla="*/ 67 w 233"/>
                <a:gd name="T9" fmla="*/ 108 h 380"/>
                <a:gd name="T10" fmla="*/ 67 w 233"/>
                <a:gd name="T11" fmla="*/ 90 h 380"/>
                <a:gd name="T12" fmla="*/ 106 w 233"/>
                <a:gd name="T13" fmla="*/ 90 h 380"/>
                <a:gd name="T14" fmla="*/ 106 w 233"/>
                <a:gd name="T15" fmla="*/ 0 h 380"/>
                <a:gd name="T16" fmla="*/ 121 w 233"/>
                <a:gd name="T17" fmla="*/ 0 h 380"/>
                <a:gd name="T18" fmla="*/ 121 w 233"/>
                <a:gd name="T19" fmla="*/ 89 h 380"/>
                <a:gd name="T20" fmla="*/ 160 w 233"/>
                <a:gd name="T21" fmla="*/ 89 h 380"/>
                <a:gd name="T22" fmla="*/ 160 w 233"/>
                <a:gd name="T23" fmla="*/ 107 h 380"/>
                <a:gd name="T24" fmla="*/ 122 w 233"/>
                <a:gd name="T25" fmla="*/ 107 h 380"/>
                <a:gd name="T26" fmla="*/ 122 w 233"/>
                <a:gd name="T27" fmla="*/ 151 h 380"/>
                <a:gd name="T28" fmla="*/ 233 w 233"/>
                <a:gd name="T29" fmla="*/ 151 h 380"/>
                <a:gd name="T30" fmla="*/ 233 w 233"/>
                <a:gd name="T31" fmla="*/ 153 h 380"/>
                <a:gd name="T32" fmla="*/ 207 w 233"/>
                <a:gd name="T33" fmla="*/ 175 h 380"/>
                <a:gd name="T34" fmla="*/ 198 w 233"/>
                <a:gd name="T35" fmla="*/ 193 h 380"/>
                <a:gd name="T36" fmla="*/ 198 w 233"/>
                <a:gd name="T37" fmla="*/ 369 h 380"/>
                <a:gd name="T38" fmla="*/ 198 w 233"/>
                <a:gd name="T39" fmla="*/ 380 h 380"/>
                <a:gd name="T40" fmla="*/ 45 w 233"/>
                <a:gd name="T41" fmla="*/ 380 h 380"/>
                <a:gd name="T42" fmla="*/ 45 w 233"/>
                <a:gd name="T43" fmla="*/ 182 h 380"/>
                <a:gd name="T44" fmla="*/ 0 w 233"/>
                <a:gd name="T45" fmla="*/ 182 h 380"/>
                <a:gd name="T46" fmla="*/ 0 w 233"/>
                <a:gd name="T47" fmla="*/ 151 h 380"/>
                <a:gd name="T48" fmla="*/ 121 w 233"/>
                <a:gd name="T49" fmla="*/ 205 h 380"/>
                <a:gd name="T50" fmla="*/ 121 w 233"/>
                <a:gd name="T51" fmla="*/ 249 h 380"/>
                <a:gd name="T52" fmla="*/ 170 w 233"/>
                <a:gd name="T53" fmla="*/ 249 h 380"/>
                <a:gd name="T54" fmla="*/ 170 w 233"/>
                <a:gd name="T55" fmla="*/ 205 h 380"/>
                <a:gd name="T56" fmla="*/ 121 w 233"/>
                <a:gd name="T57" fmla="*/ 205 h 380"/>
                <a:gd name="T58" fmla="*/ 170 w 233"/>
                <a:gd name="T59" fmla="*/ 278 h 380"/>
                <a:gd name="T60" fmla="*/ 121 w 233"/>
                <a:gd name="T61" fmla="*/ 278 h 380"/>
                <a:gd name="T62" fmla="*/ 121 w 233"/>
                <a:gd name="T63" fmla="*/ 322 h 380"/>
                <a:gd name="T64" fmla="*/ 170 w 233"/>
                <a:gd name="T65" fmla="*/ 322 h 380"/>
                <a:gd name="T66" fmla="*/ 170 w 233"/>
                <a:gd name="T67" fmla="*/ 27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3" h="380">
                  <a:moveTo>
                    <a:pt x="0" y="151"/>
                  </a:moveTo>
                  <a:cubicBezTo>
                    <a:pt x="23" y="151"/>
                    <a:pt x="46" y="151"/>
                    <a:pt x="69" y="152"/>
                  </a:cubicBezTo>
                  <a:cubicBezTo>
                    <a:pt x="81" y="152"/>
                    <a:pt x="93" y="152"/>
                    <a:pt x="106" y="152"/>
                  </a:cubicBezTo>
                  <a:cubicBezTo>
                    <a:pt x="106" y="136"/>
                    <a:pt x="106" y="122"/>
                    <a:pt x="106" y="108"/>
                  </a:cubicBezTo>
                  <a:cubicBezTo>
                    <a:pt x="93" y="108"/>
                    <a:pt x="80" y="108"/>
                    <a:pt x="67" y="108"/>
                  </a:cubicBezTo>
                  <a:cubicBezTo>
                    <a:pt x="67" y="101"/>
                    <a:pt x="67" y="96"/>
                    <a:pt x="67" y="90"/>
                  </a:cubicBezTo>
                  <a:cubicBezTo>
                    <a:pt x="80" y="90"/>
                    <a:pt x="93" y="90"/>
                    <a:pt x="106" y="90"/>
                  </a:cubicBezTo>
                  <a:cubicBezTo>
                    <a:pt x="106" y="59"/>
                    <a:pt x="106" y="30"/>
                    <a:pt x="106" y="0"/>
                  </a:cubicBezTo>
                  <a:cubicBezTo>
                    <a:pt x="112" y="0"/>
                    <a:pt x="116" y="0"/>
                    <a:pt x="121" y="0"/>
                  </a:cubicBezTo>
                  <a:cubicBezTo>
                    <a:pt x="121" y="29"/>
                    <a:pt x="121" y="59"/>
                    <a:pt x="121" y="89"/>
                  </a:cubicBezTo>
                  <a:cubicBezTo>
                    <a:pt x="135" y="89"/>
                    <a:pt x="147" y="89"/>
                    <a:pt x="160" y="89"/>
                  </a:cubicBezTo>
                  <a:cubicBezTo>
                    <a:pt x="160" y="95"/>
                    <a:pt x="160" y="101"/>
                    <a:pt x="160" y="107"/>
                  </a:cubicBezTo>
                  <a:cubicBezTo>
                    <a:pt x="148" y="107"/>
                    <a:pt x="135" y="107"/>
                    <a:pt x="122" y="107"/>
                  </a:cubicBezTo>
                  <a:cubicBezTo>
                    <a:pt x="122" y="122"/>
                    <a:pt x="122" y="136"/>
                    <a:pt x="122" y="151"/>
                  </a:cubicBezTo>
                  <a:cubicBezTo>
                    <a:pt x="159" y="151"/>
                    <a:pt x="196" y="151"/>
                    <a:pt x="233" y="151"/>
                  </a:cubicBezTo>
                  <a:cubicBezTo>
                    <a:pt x="233" y="152"/>
                    <a:pt x="233" y="153"/>
                    <a:pt x="233" y="153"/>
                  </a:cubicBezTo>
                  <a:cubicBezTo>
                    <a:pt x="225" y="160"/>
                    <a:pt x="216" y="168"/>
                    <a:pt x="207" y="175"/>
                  </a:cubicBezTo>
                  <a:cubicBezTo>
                    <a:pt x="200" y="179"/>
                    <a:pt x="198" y="185"/>
                    <a:pt x="198" y="193"/>
                  </a:cubicBezTo>
                  <a:cubicBezTo>
                    <a:pt x="198" y="252"/>
                    <a:pt x="198" y="310"/>
                    <a:pt x="198" y="369"/>
                  </a:cubicBezTo>
                  <a:cubicBezTo>
                    <a:pt x="198" y="372"/>
                    <a:pt x="198" y="376"/>
                    <a:pt x="198" y="380"/>
                  </a:cubicBezTo>
                  <a:cubicBezTo>
                    <a:pt x="147" y="380"/>
                    <a:pt x="97" y="380"/>
                    <a:pt x="45" y="380"/>
                  </a:cubicBezTo>
                  <a:cubicBezTo>
                    <a:pt x="45" y="314"/>
                    <a:pt x="45" y="248"/>
                    <a:pt x="45" y="182"/>
                  </a:cubicBezTo>
                  <a:cubicBezTo>
                    <a:pt x="29" y="182"/>
                    <a:pt x="14" y="182"/>
                    <a:pt x="0" y="182"/>
                  </a:cubicBezTo>
                  <a:cubicBezTo>
                    <a:pt x="0" y="172"/>
                    <a:pt x="0" y="161"/>
                    <a:pt x="0" y="151"/>
                  </a:cubicBezTo>
                  <a:close/>
                  <a:moveTo>
                    <a:pt x="121" y="205"/>
                  </a:moveTo>
                  <a:cubicBezTo>
                    <a:pt x="121" y="220"/>
                    <a:pt x="121" y="235"/>
                    <a:pt x="121" y="249"/>
                  </a:cubicBezTo>
                  <a:cubicBezTo>
                    <a:pt x="138" y="249"/>
                    <a:pt x="154" y="249"/>
                    <a:pt x="170" y="249"/>
                  </a:cubicBezTo>
                  <a:cubicBezTo>
                    <a:pt x="170" y="234"/>
                    <a:pt x="170" y="219"/>
                    <a:pt x="170" y="205"/>
                  </a:cubicBezTo>
                  <a:cubicBezTo>
                    <a:pt x="153" y="205"/>
                    <a:pt x="138" y="205"/>
                    <a:pt x="121" y="205"/>
                  </a:cubicBezTo>
                  <a:close/>
                  <a:moveTo>
                    <a:pt x="170" y="278"/>
                  </a:moveTo>
                  <a:cubicBezTo>
                    <a:pt x="153" y="278"/>
                    <a:pt x="137" y="278"/>
                    <a:pt x="121" y="278"/>
                  </a:cubicBezTo>
                  <a:cubicBezTo>
                    <a:pt x="121" y="293"/>
                    <a:pt x="121" y="307"/>
                    <a:pt x="121" y="322"/>
                  </a:cubicBezTo>
                  <a:cubicBezTo>
                    <a:pt x="138" y="322"/>
                    <a:pt x="154" y="322"/>
                    <a:pt x="170" y="322"/>
                  </a:cubicBezTo>
                  <a:cubicBezTo>
                    <a:pt x="170" y="307"/>
                    <a:pt x="170" y="292"/>
                    <a:pt x="170" y="2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4803776" y="3592513"/>
              <a:ext cx="2636838" cy="785813"/>
            </a:xfrm>
            <a:custGeom>
              <a:avLst/>
              <a:gdLst>
                <a:gd name="T0" fmla="*/ 870 w 870"/>
                <a:gd name="T1" fmla="*/ 0 h 259"/>
                <a:gd name="T2" fmla="*/ 866 w 870"/>
                <a:gd name="T3" fmla="*/ 9 h 259"/>
                <a:gd name="T4" fmla="*/ 768 w 870"/>
                <a:gd name="T5" fmla="*/ 212 h 259"/>
                <a:gd name="T6" fmla="*/ 695 w 870"/>
                <a:gd name="T7" fmla="*/ 259 h 259"/>
                <a:gd name="T8" fmla="*/ 86 w 870"/>
                <a:gd name="T9" fmla="*/ 259 h 259"/>
                <a:gd name="T10" fmla="*/ 69 w 870"/>
                <a:gd name="T11" fmla="*/ 234 h 259"/>
                <a:gd name="T12" fmla="*/ 55 w 870"/>
                <a:gd name="T13" fmla="*/ 188 h 259"/>
                <a:gd name="T14" fmla="*/ 5 w 870"/>
                <a:gd name="T15" fmla="*/ 115 h 259"/>
                <a:gd name="T16" fmla="*/ 0 w 870"/>
                <a:gd name="T17" fmla="*/ 87 h 259"/>
                <a:gd name="T18" fmla="*/ 0 w 870"/>
                <a:gd name="T19" fmla="*/ 31 h 259"/>
                <a:gd name="T20" fmla="*/ 548 w 870"/>
                <a:gd name="T21" fmla="*/ 31 h 259"/>
                <a:gd name="T22" fmla="*/ 549 w 870"/>
                <a:gd name="T23" fmla="*/ 25 h 259"/>
                <a:gd name="T24" fmla="*/ 580 w 870"/>
                <a:gd name="T25" fmla="*/ 0 h 259"/>
                <a:gd name="T26" fmla="*/ 619 w 870"/>
                <a:gd name="T27" fmla="*/ 0 h 259"/>
                <a:gd name="T28" fmla="*/ 859 w 870"/>
                <a:gd name="T29" fmla="*/ 0 h 259"/>
                <a:gd name="T30" fmla="*/ 870 w 870"/>
                <a:gd name="T3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0" h="259">
                  <a:moveTo>
                    <a:pt x="870" y="0"/>
                  </a:moveTo>
                  <a:cubicBezTo>
                    <a:pt x="868" y="4"/>
                    <a:pt x="867" y="7"/>
                    <a:pt x="866" y="9"/>
                  </a:cubicBezTo>
                  <a:cubicBezTo>
                    <a:pt x="833" y="77"/>
                    <a:pt x="801" y="145"/>
                    <a:pt x="768" y="212"/>
                  </a:cubicBezTo>
                  <a:cubicBezTo>
                    <a:pt x="753" y="243"/>
                    <a:pt x="729" y="259"/>
                    <a:pt x="695" y="259"/>
                  </a:cubicBezTo>
                  <a:cubicBezTo>
                    <a:pt x="492" y="259"/>
                    <a:pt x="289" y="259"/>
                    <a:pt x="86" y="259"/>
                  </a:cubicBezTo>
                  <a:cubicBezTo>
                    <a:pt x="69" y="259"/>
                    <a:pt x="63" y="250"/>
                    <a:pt x="69" y="234"/>
                  </a:cubicBezTo>
                  <a:cubicBezTo>
                    <a:pt x="76" y="216"/>
                    <a:pt x="72" y="201"/>
                    <a:pt x="55" y="188"/>
                  </a:cubicBezTo>
                  <a:cubicBezTo>
                    <a:pt x="30" y="169"/>
                    <a:pt x="13" y="145"/>
                    <a:pt x="5" y="115"/>
                  </a:cubicBezTo>
                  <a:cubicBezTo>
                    <a:pt x="3" y="106"/>
                    <a:pt x="1" y="97"/>
                    <a:pt x="0" y="87"/>
                  </a:cubicBezTo>
                  <a:cubicBezTo>
                    <a:pt x="0" y="69"/>
                    <a:pt x="0" y="50"/>
                    <a:pt x="0" y="31"/>
                  </a:cubicBezTo>
                  <a:cubicBezTo>
                    <a:pt x="183" y="31"/>
                    <a:pt x="365" y="31"/>
                    <a:pt x="548" y="31"/>
                  </a:cubicBezTo>
                  <a:cubicBezTo>
                    <a:pt x="548" y="28"/>
                    <a:pt x="549" y="27"/>
                    <a:pt x="549" y="25"/>
                  </a:cubicBezTo>
                  <a:cubicBezTo>
                    <a:pt x="553" y="9"/>
                    <a:pt x="564" y="0"/>
                    <a:pt x="580" y="0"/>
                  </a:cubicBezTo>
                  <a:cubicBezTo>
                    <a:pt x="593" y="0"/>
                    <a:pt x="606" y="0"/>
                    <a:pt x="619" y="0"/>
                  </a:cubicBezTo>
                  <a:cubicBezTo>
                    <a:pt x="699" y="0"/>
                    <a:pt x="779" y="0"/>
                    <a:pt x="859" y="0"/>
                  </a:cubicBezTo>
                  <a:cubicBezTo>
                    <a:pt x="862" y="0"/>
                    <a:pt x="865" y="0"/>
                    <a:pt x="87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6003926" y="3038475"/>
              <a:ext cx="414338" cy="600075"/>
            </a:xfrm>
            <a:custGeom>
              <a:avLst/>
              <a:gdLst>
                <a:gd name="T0" fmla="*/ 0 w 137"/>
                <a:gd name="T1" fmla="*/ 98 h 198"/>
                <a:gd name="T2" fmla="*/ 0 w 137"/>
                <a:gd name="T3" fmla="*/ 20 h 198"/>
                <a:gd name="T4" fmla="*/ 20 w 137"/>
                <a:gd name="T5" fmla="*/ 0 h 198"/>
                <a:gd name="T6" fmla="*/ 118 w 137"/>
                <a:gd name="T7" fmla="*/ 0 h 198"/>
                <a:gd name="T8" fmla="*/ 137 w 137"/>
                <a:gd name="T9" fmla="*/ 19 h 198"/>
                <a:gd name="T10" fmla="*/ 137 w 137"/>
                <a:gd name="T11" fmla="*/ 179 h 198"/>
                <a:gd name="T12" fmla="*/ 118 w 137"/>
                <a:gd name="T13" fmla="*/ 198 h 198"/>
                <a:gd name="T14" fmla="*/ 20 w 137"/>
                <a:gd name="T15" fmla="*/ 198 h 198"/>
                <a:gd name="T16" fmla="*/ 0 w 137"/>
                <a:gd name="T17" fmla="*/ 179 h 198"/>
                <a:gd name="T18" fmla="*/ 0 w 137"/>
                <a:gd name="T19" fmla="*/ 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98">
                  <a:moveTo>
                    <a:pt x="0" y="98"/>
                  </a:moveTo>
                  <a:cubicBezTo>
                    <a:pt x="0" y="72"/>
                    <a:pt x="0" y="46"/>
                    <a:pt x="0" y="20"/>
                  </a:cubicBezTo>
                  <a:cubicBezTo>
                    <a:pt x="0" y="5"/>
                    <a:pt x="6" y="0"/>
                    <a:pt x="20" y="0"/>
                  </a:cubicBezTo>
                  <a:cubicBezTo>
                    <a:pt x="53" y="0"/>
                    <a:pt x="85" y="0"/>
                    <a:pt x="118" y="0"/>
                  </a:cubicBezTo>
                  <a:cubicBezTo>
                    <a:pt x="132" y="0"/>
                    <a:pt x="137" y="5"/>
                    <a:pt x="137" y="19"/>
                  </a:cubicBezTo>
                  <a:cubicBezTo>
                    <a:pt x="137" y="73"/>
                    <a:pt x="137" y="126"/>
                    <a:pt x="137" y="179"/>
                  </a:cubicBezTo>
                  <a:cubicBezTo>
                    <a:pt x="137" y="193"/>
                    <a:pt x="132" y="198"/>
                    <a:pt x="118" y="198"/>
                  </a:cubicBezTo>
                  <a:cubicBezTo>
                    <a:pt x="85" y="198"/>
                    <a:pt x="53" y="198"/>
                    <a:pt x="20" y="198"/>
                  </a:cubicBezTo>
                  <a:cubicBezTo>
                    <a:pt x="6" y="198"/>
                    <a:pt x="0" y="193"/>
                    <a:pt x="0" y="179"/>
                  </a:cubicBezTo>
                  <a:cubicBezTo>
                    <a:pt x="0" y="152"/>
                    <a:pt x="0" y="125"/>
                    <a:pt x="0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/>
            </p:cNvSpPr>
            <p:nvPr/>
          </p:nvSpPr>
          <p:spPr bwMode="auto">
            <a:xfrm>
              <a:off x="5448301" y="3176588"/>
              <a:ext cx="463550" cy="461963"/>
            </a:xfrm>
            <a:custGeom>
              <a:avLst/>
              <a:gdLst>
                <a:gd name="T0" fmla="*/ 152 w 153"/>
                <a:gd name="T1" fmla="*/ 76 h 152"/>
                <a:gd name="T2" fmla="*/ 152 w 153"/>
                <a:gd name="T3" fmla="*/ 133 h 152"/>
                <a:gd name="T4" fmla="*/ 133 w 153"/>
                <a:gd name="T5" fmla="*/ 152 h 152"/>
                <a:gd name="T6" fmla="*/ 20 w 153"/>
                <a:gd name="T7" fmla="*/ 152 h 152"/>
                <a:gd name="T8" fmla="*/ 0 w 153"/>
                <a:gd name="T9" fmla="*/ 132 h 152"/>
                <a:gd name="T10" fmla="*/ 0 w 153"/>
                <a:gd name="T11" fmla="*/ 20 h 152"/>
                <a:gd name="T12" fmla="*/ 20 w 153"/>
                <a:gd name="T13" fmla="*/ 0 h 152"/>
                <a:gd name="T14" fmla="*/ 133 w 153"/>
                <a:gd name="T15" fmla="*/ 0 h 152"/>
                <a:gd name="T16" fmla="*/ 152 w 153"/>
                <a:gd name="T17" fmla="*/ 20 h 152"/>
                <a:gd name="T18" fmla="*/ 152 w 153"/>
                <a:gd name="T19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" h="152">
                  <a:moveTo>
                    <a:pt x="152" y="76"/>
                  </a:moveTo>
                  <a:cubicBezTo>
                    <a:pt x="152" y="95"/>
                    <a:pt x="153" y="114"/>
                    <a:pt x="152" y="133"/>
                  </a:cubicBezTo>
                  <a:cubicBezTo>
                    <a:pt x="152" y="147"/>
                    <a:pt x="147" y="152"/>
                    <a:pt x="133" y="152"/>
                  </a:cubicBezTo>
                  <a:cubicBezTo>
                    <a:pt x="95" y="152"/>
                    <a:pt x="58" y="152"/>
                    <a:pt x="20" y="152"/>
                  </a:cubicBezTo>
                  <a:cubicBezTo>
                    <a:pt x="6" y="152"/>
                    <a:pt x="0" y="146"/>
                    <a:pt x="0" y="132"/>
                  </a:cubicBezTo>
                  <a:cubicBezTo>
                    <a:pt x="0" y="95"/>
                    <a:pt x="0" y="57"/>
                    <a:pt x="0" y="20"/>
                  </a:cubicBezTo>
                  <a:cubicBezTo>
                    <a:pt x="0" y="5"/>
                    <a:pt x="5" y="0"/>
                    <a:pt x="20" y="0"/>
                  </a:cubicBezTo>
                  <a:cubicBezTo>
                    <a:pt x="57" y="0"/>
                    <a:pt x="95" y="0"/>
                    <a:pt x="133" y="0"/>
                  </a:cubicBezTo>
                  <a:cubicBezTo>
                    <a:pt x="148" y="0"/>
                    <a:pt x="152" y="5"/>
                    <a:pt x="152" y="20"/>
                  </a:cubicBezTo>
                  <a:cubicBezTo>
                    <a:pt x="153" y="38"/>
                    <a:pt x="152" y="57"/>
                    <a:pt x="15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6513513" y="3222625"/>
              <a:ext cx="460375" cy="276225"/>
            </a:xfrm>
            <a:custGeom>
              <a:avLst/>
              <a:gdLst>
                <a:gd name="T0" fmla="*/ 76 w 152"/>
                <a:gd name="T1" fmla="*/ 91 h 91"/>
                <a:gd name="T2" fmla="*/ 18 w 152"/>
                <a:gd name="T3" fmla="*/ 91 h 91"/>
                <a:gd name="T4" fmla="*/ 0 w 152"/>
                <a:gd name="T5" fmla="*/ 73 h 91"/>
                <a:gd name="T6" fmla="*/ 0 w 152"/>
                <a:gd name="T7" fmla="*/ 18 h 91"/>
                <a:gd name="T8" fmla="*/ 18 w 152"/>
                <a:gd name="T9" fmla="*/ 0 h 91"/>
                <a:gd name="T10" fmla="*/ 134 w 152"/>
                <a:gd name="T11" fmla="*/ 0 h 91"/>
                <a:gd name="T12" fmla="*/ 152 w 152"/>
                <a:gd name="T13" fmla="*/ 18 h 91"/>
                <a:gd name="T14" fmla="*/ 152 w 152"/>
                <a:gd name="T15" fmla="*/ 73 h 91"/>
                <a:gd name="T16" fmla="*/ 134 w 152"/>
                <a:gd name="T17" fmla="*/ 91 h 91"/>
                <a:gd name="T18" fmla="*/ 76 w 152"/>
                <a:gd name="T1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" h="91">
                  <a:moveTo>
                    <a:pt x="76" y="91"/>
                  </a:moveTo>
                  <a:cubicBezTo>
                    <a:pt x="57" y="91"/>
                    <a:pt x="38" y="91"/>
                    <a:pt x="18" y="91"/>
                  </a:cubicBezTo>
                  <a:cubicBezTo>
                    <a:pt x="5" y="91"/>
                    <a:pt x="0" y="86"/>
                    <a:pt x="0" y="73"/>
                  </a:cubicBezTo>
                  <a:cubicBezTo>
                    <a:pt x="0" y="55"/>
                    <a:pt x="0" y="37"/>
                    <a:pt x="0" y="18"/>
                  </a:cubicBezTo>
                  <a:cubicBezTo>
                    <a:pt x="0" y="6"/>
                    <a:pt x="5" y="0"/>
                    <a:pt x="18" y="0"/>
                  </a:cubicBezTo>
                  <a:cubicBezTo>
                    <a:pt x="57" y="0"/>
                    <a:pt x="95" y="0"/>
                    <a:pt x="134" y="0"/>
                  </a:cubicBezTo>
                  <a:cubicBezTo>
                    <a:pt x="146" y="0"/>
                    <a:pt x="152" y="6"/>
                    <a:pt x="152" y="18"/>
                  </a:cubicBezTo>
                  <a:cubicBezTo>
                    <a:pt x="152" y="37"/>
                    <a:pt x="152" y="55"/>
                    <a:pt x="152" y="73"/>
                  </a:cubicBezTo>
                  <a:cubicBezTo>
                    <a:pt x="152" y="86"/>
                    <a:pt x="146" y="91"/>
                    <a:pt x="134" y="91"/>
                  </a:cubicBezTo>
                  <a:cubicBezTo>
                    <a:pt x="115" y="91"/>
                    <a:pt x="95" y="91"/>
                    <a:pt x="76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 5"/>
          <p:cNvSpPr>
            <a:spLocks/>
          </p:cNvSpPr>
          <p:nvPr/>
        </p:nvSpPr>
        <p:spPr bwMode="auto">
          <a:xfrm>
            <a:off x="7828610" y="5459064"/>
            <a:ext cx="674835" cy="641434"/>
          </a:xfrm>
          <a:custGeom>
            <a:avLst/>
            <a:gdLst>
              <a:gd name="T0" fmla="*/ 517 w 517"/>
              <a:gd name="T1" fmla="*/ 251 h 492"/>
              <a:gd name="T2" fmla="*/ 505 w 517"/>
              <a:gd name="T3" fmla="*/ 274 h 492"/>
              <a:gd name="T4" fmla="*/ 475 w 517"/>
              <a:gd name="T5" fmla="*/ 285 h 492"/>
              <a:gd name="T6" fmla="*/ 342 w 517"/>
              <a:gd name="T7" fmla="*/ 285 h 492"/>
              <a:gd name="T8" fmla="*/ 333 w 517"/>
              <a:gd name="T9" fmla="*/ 290 h 492"/>
              <a:gd name="T10" fmla="*/ 210 w 517"/>
              <a:gd name="T11" fmla="*/ 487 h 492"/>
              <a:gd name="T12" fmla="*/ 201 w 517"/>
              <a:gd name="T13" fmla="*/ 492 h 492"/>
              <a:gd name="T14" fmla="*/ 155 w 517"/>
              <a:gd name="T15" fmla="*/ 492 h 492"/>
              <a:gd name="T16" fmla="*/ 220 w 517"/>
              <a:gd name="T17" fmla="*/ 285 h 492"/>
              <a:gd name="T18" fmla="*/ 214 w 517"/>
              <a:gd name="T19" fmla="*/ 285 h 492"/>
              <a:gd name="T20" fmla="*/ 82 w 517"/>
              <a:gd name="T21" fmla="*/ 285 h 492"/>
              <a:gd name="T22" fmla="*/ 75 w 517"/>
              <a:gd name="T23" fmla="*/ 289 h 492"/>
              <a:gd name="T24" fmla="*/ 41 w 517"/>
              <a:gd name="T25" fmla="*/ 333 h 492"/>
              <a:gd name="T26" fmla="*/ 34 w 517"/>
              <a:gd name="T27" fmla="*/ 337 h 492"/>
              <a:gd name="T28" fmla="*/ 0 w 517"/>
              <a:gd name="T29" fmla="*/ 337 h 492"/>
              <a:gd name="T30" fmla="*/ 3 w 517"/>
              <a:gd name="T31" fmla="*/ 325 h 492"/>
              <a:gd name="T32" fmla="*/ 24 w 517"/>
              <a:gd name="T33" fmla="*/ 251 h 492"/>
              <a:gd name="T34" fmla="*/ 24 w 517"/>
              <a:gd name="T35" fmla="*/ 242 h 492"/>
              <a:gd name="T36" fmla="*/ 2 w 517"/>
              <a:gd name="T37" fmla="*/ 161 h 492"/>
              <a:gd name="T38" fmla="*/ 0 w 517"/>
              <a:gd name="T39" fmla="*/ 156 h 492"/>
              <a:gd name="T40" fmla="*/ 14 w 517"/>
              <a:gd name="T41" fmla="*/ 156 h 492"/>
              <a:gd name="T42" fmla="*/ 34 w 517"/>
              <a:gd name="T43" fmla="*/ 156 h 492"/>
              <a:gd name="T44" fmla="*/ 41 w 517"/>
              <a:gd name="T45" fmla="*/ 159 h 492"/>
              <a:gd name="T46" fmla="*/ 75 w 517"/>
              <a:gd name="T47" fmla="*/ 204 h 492"/>
              <a:gd name="T48" fmla="*/ 81 w 517"/>
              <a:gd name="T49" fmla="*/ 207 h 492"/>
              <a:gd name="T50" fmla="*/ 215 w 517"/>
              <a:gd name="T51" fmla="*/ 207 h 492"/>
              <a:gd name="T52" fmla="*/ 220 w 517"/>
              <a:gd name="T53" fmla="*/ 207 h 492"/>
              <a:gd name="T54" fmla="*/ 155 w 517"/>
              <a:gd name="T55" fmla="*/ 1 h 492"/>
              <a:gd name="T56" fmla="*/ 160 w 517"/>
              <a:gd name="T57" fmla="*/ 1 h 492"/>
              <a:gd name="T58" fmla="*/ 202 w 517"/>
              <a:gd name="T59" fmla="*/ 1 h 492"/>
              <a:gd name="T60" fmla="*/ 209 w 517"/>
              <a:gd name="T61" fmla="*/ 5 h 492"/>
              <a:gd name="T62" fmla="*/ 333 w 517"/>
              <a:gd name="T63" fmla="*/ 203 h 492"/>
              <a:gd name="T64" fmla="*/ 342 w 517"/>
              <a:gd name="T65" fmla="*/ 208 h 492"/>
              <a:gd name="T66" fmla="*/ 469 w 517"/>
              <a:gd name="T67" fmla="*/ 207 h 492"/>
              <a:gd name="T68" fmla="*/ 517 w 517"/>
              <a:gd name="T69" fmla="*/ 241 h 492"/>
              <a:gd name="T70" fmla="*/ 517 w 517"/>
              <a:gd name="T71" fmla="*/ 25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17" h="492">
                <a:moveTo>
                  <a:pt x="517" y="251"/>
                </a:moveTo>
                <a:cubicBezTo>
                  <a:pt x="515" y="260"/>
                  <a:pt x="511" y="268"/>
                  <a:pt x="505" y="274"/>
                </a:cubicBezTo>
                <a:cubicBezTo>
                  <a:pt x="496" y="282"/>
                  <a:pt x="486" y="285"/>
                  <a:pt x="475" y="285"/>
                </a:cubicBezTo>
                <a:cubicBezTo>
                  <a:pt x="430" y="285"/>
                  <a:pt x="386" y="285"/>
                  <a:pt x="342" y="285"/>
                </a:cubicBezTo>
                <a:cubicBezTo>
                  <a:pt x="338" y="285"/>
                  <a:pt x="335" y="286"/>
                  <a:pt x="333" y="290"/>
                </a:cubicBezTo>
                <a:cubicBezTo>
                  <a:pt x="292" y="355"/>
                  <a:pt x="251" y="421"/>
                  <a:pt x="210" y="487"/>
                </a:cubicBezTo>
                <a:cubicBezTo>
                  <a:pt x="208" y="491"/>
                  <a:pt x="205" y="492"/>
                  <a:pt x="201" y="492"/>
                </a:cubicBezTo>
                <a:cubicBezTo>
                  <a:pt x="186" y="492"/>
                  <a:pt x="171" y="492"/>
                  <a:pt x="155" y="492"/>
                </a:cubicBezTo>
                <a:cubicBezTo>
                  <a:pt x="177" y="423"/>
                  <a:pt x="198" y="354"/>
                  <a:pt x="220" y="285"/>
                </a:cubicBezTo>
                <a:cubicBezTo>
                  <a:pt x="217" y="285"/>
                  <a:pt x="216" y="285"/>
                  <a:pt x="214" y="285"/>
                </a:cubicBezTo>
                <a:cubicBezTo>
                  <a:pt x="170" y="285"/>
                  <a:pt x="126" y="285"/>
                  <a:pt x="82" y="285"/>
                </a:cubicBezTo>
                <a:cubicBezTo>
                  <a:pt x="79" y="285"/>
                  <a:pt x="77" y="286"/>
                  <a:pt x="75" y="289"/>
                </a:cubicBezTo>
                <a:cubicBezTo>
                  <a:pt x="64" y="304"/>
                  <a:pt x="52" y="318"/>
                  <a:pt x="41" y="333"/>
                </a:cubicBezTo>
                <a:cubicBezTo>
                  <a:pt x="39" y="336"/>
                  <a:pt x="37" y="337"/>
                  <a:pt x="34" y="337"/>
                </a:cubicBezTo>
                <a:cubicBezTo>
                  <a:pt x="23" y="337"/>
                  <a:pt x="12" y="337"/>
                  <a:pt x="0" y="337"/>
                </a:cubicBezTo>
                <a:cubicBezTo>
                  <a:pt x="1" y="332"/>
                  <a:pt x="2" y="329"/>
                  <a:pt x="3" y="325"/>
                </a:cubicBezTo>
                <a:cubicBezTo>
                  <a:pt x="10" y="300"/>
                  <a:pt x="17" y="275"/>
                  <a:pt x="24" y="251"/>
                </a:cubicBezTo>
                <a:cubicBezTo>
                  <a:pt x="25" y="248"/>
                  <a:pt x="25" y="245"/>
                  <a:pt x="24" y="242"/>
                </a:cubicBezTo>
                <a:cubicBezTo>
                  <a:pt x="17" y="215"/>
                  <a:pt x="9" y="188"/>
                  <a:pt x="2" y="161"/>
                </a:cubicBezTo>
                <a:cubicBezTo>
                  <a:pt x="1" y="160"/>
                  <a:pt x="1" y="158"/>
                  <a:pt x="0" y="156"/>
                </a:cubicBezTo>
                <a:cubicBezTo>
                  <a:pt x="5" y="156"/>
                  <a:pt x="10" y="156"/>
                  <a:pt x="14" y="156"/>
                </a:cubicBezTo>
                <a:cubicBezTo>
                  <a:pt x="21" y="156"/>
                  <a:pt x="28" y="155"/>
                  <a:pt x="34" y="156"/>
                </a:cubicBezTo>
                <a:cubicBezTo>
                  <a:pt x="37" y="156"/>
                  <a:pt x="40" y="157"/>
                  <a:pt x="41" y="159"/>
                </a:cubicBezTo>
                <a:cubicBezTo>
                  <a:pt x="53" y="174"/>
                  <a:pt x="64" y="189"/>
                  <a:pt x="75" y="204"/>
                </a:cubicBezTo>
                <a:cubicBezTo>
                  <a:pt x="76" y="206"/>
                  <a:pt x="79" y="207"/>
                  <a:pt x="81" y="207"/>
                </a:cubicBezTo>
                <a:cubicBezTo>
                  <a:pt x="126" y="208"/>
                  <a:pt x="170" y="207"/>
                  <a:pt x="215" y="207"/>
                </a:cubicBezTo>
                <a:cubicBezTo>
                  <a:pt x="216" y="207"/>
                  <a:pt x="218" y="207"/>
                  <a:pt x="220" y="207"/>
                </a:cubicBezTo>
                <a:cubicBezTo>
                  <a:pt x="198" y="138"/>
                  <a:pt x="177" y="70"/>
                  <a:pt x="155" y="1"/>
                </a:cubicBezTo>
                <a:cubicBezTo>
                  <a:pt x="157" y="1"/>
                  <a:pt x="159" y="1"/>
                  <a:pt x="160" y="1"/>
                </a:cubicBezTo>
                <a:cubicBezTo>
                  <a:pt x="174" y="1"/>
                  <a:pt x="188" y="1"/>
                  <a:pt x="202" y="1"/>
                </a:cubicBezTo>
                <a:cubicBezTo>
                  <a:pt x="205" y="0"/>
                  <a:pt x="208" y="2"/>
                  <a:pt x="209" y="5"/>
                </a:cubicBezTo>
                <a:cubicBezTo>
                  <a:pt x="251" y="71"/>
                  <a:pt x="292" y="137"/>
                  <a:pt x="333" y="203"/>
                </a:cubicBezTo>
                <a:cubicBezTo>
                  <a:pt x="335" y="206"/>
                  <a:pt x="338" y="208"/>
                  <a:pt x="342" y="208"/>
                </a:cubicBezTo>
                <a:cubicBezTo>
                  <a:pt x="384" y="207"/>
                  <a:pt x="427" y="208"/>
                  <a:pt x="469" y="207"/>
                </a:cubicBezTo>
                <a:cubicBezTo>
                  <a:pt x="494" y="207"/>
                  <a:pt x="511" y="218"/>
                  <a:pt x="517" y="241"/>
                </a:cubicBezTo>
                <a:cubicBezTo>
                  <a:pt x="517" y="245"/>
                  <a:pt x="517" y="248"/>
                  <a:pt x="517" y="25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1815076" y="4606367"/>
            <a:ext cx="1911183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b="1" spc="100" dirty="0" smtClean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Lector</a:t>
            </a:r>
            <a:endParaRPr lang="en-US" sz="1600" b="1" spc="100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4041468" y="4301699"/>
            <a:ext cx="1911183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b="1" spc="100" dirty="0" err="1" smtClean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Librería</a:t>
            </a:r>
            <a:endParaRPr lang="en-US" sz="1600" b="1" spc="100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6257364" y="4944921"/>
            <a:ext cx="1911183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b="1" spc="100" dirty="0" err="1" smtClean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Distribuidor</a:t>
            </a:r>
            <a:endParaRPr lang="en-US" sz="1600" b="1" spc="100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6257364" y="2861523"/>
            <a:ext cx="1911183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b="1" spc="100" dirty="0" smtClean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Sistema de </a:t>
            </a:r>
            <a:r>
              <a:rPr lang="en-US" sz="1600" b="1" spc="100" dirty="0" err="1" smtClean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impresión</a:t>
            </a:r>
            <a:r>
              <a:rPr lang="en-US" sz="1600" b="1" spc="100" dirty="0" smtClean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b="1" spc="100" dirty="0" err="1" smtClean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bajo</a:t>
            </a:r>
            <a:r>
              <a:rPr lang="en-US" sz="1600" b="1" spc="100" dirty="0" smtClean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b="1" spc="100" dirty="0" err="1" smtClean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demanda</a:t>
            </a:r>
            <a:r>
              <a:rPr lang="en-US" sz="1600" b="1" spc="100" dirty="0" smtClean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POD </a:t>
            </a:r>
            <a:endParaRPr lang="en-US" sz="1600" b="1" spc="100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8465741" y="4301699"/>
            <a:ext cx="1911183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1"/>
            <a:r>
              <a:rPr lang="es-ES" sz="1600" b="1" spc="100" dirty="0" smtClean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Editorial</a:t>
            </a:r>
            <a:endParaRPr lang="en-US" sz="1600" b="1" spc="100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9" name="Freeform 9"/>
          <p:cNvSpPr>
            <a:spLocks noEditPoints="1"/>
          </p:cNvSpPr>
          <p:nvPr/>
        </p:nvSpPr>
        <p:spPr bwMode="auto">
          <a:xfrm>
            <a:off x="2296604" y="2876971"/>
            <a:ext cx="948126" cy="1560410"/>
          </a:xfrm>
          <a:custGeom>
            <a:avLst/>
            <a:gdLst>
              <a:gd name="T0" fmla="*/ 42 w 320"/>
              <a:gd name="T1" fmla="*/ 451 h 530"/>
              <a:gd name="T2" fmla="*/ 1 w 320"/>
              <a:gd name="T3" fmla="*/ 376 h 530"/>
              <a:gd name="T4" fmla="*/ 37 w 320"/>
              <a:gd name="T5" fmla="*/ 279 h 530"/>
              <a:gd name="T6" fmla="*/ 30 w 320"/>
              <a:gd name="T7" fmla="*/ 122 h 530"/>
              <a:gd name="T8" fmla="*/ 202 w 320"/>
              <a:gd name="T9" fmla="*/ 10 h 530"/>
              <a:gd name="T10" fmla="*/ 276 w 320"/>
              <a:gd name="T11" fmla="*/ 146 h 530"/>
              <a:gd name="T12" fmla="*/ 272 w 320"/>
              <a:gd name="T13" fmla="*/ 262 h 530"/>
              <a:gd name="T14" fmla="*/ 317 w 320"/>
              <a:gd name="T15" fmla="*/ 407 h 530"/>
              <a:gd name="T16" fmla="*/ 271 w 320"/>
              <a:gd name="T17" fmla="*/ 461 h 530"/>
              <a:gd name="T18" fmla="*/ 269 w 320"/>
              <a:gd name="T19" fmla="*/ 514 h 530"/>
              <a:gd name="T20" fmla="*/ 170 w 320"/>
              <a:gd name="T21" fmla="*/ 528 h 530"/>
              <a:gd name="T22" fmla="*/ 47 w 320"/>
              <a:gd name="T23" fmla="*/ 520 h 530"/>
              <a:gd name="T24" fmla="*/ 42 w 320"/>
              <a:gd name="T25" fmla="*/ 483 h 530"/>
              <a:gd name="T26" fmla="*/ 195 w 320"/>
              <a:gd name="T27" fmla="*/ 263 h 530"/>
              <a:gd name="T28" fmla="*/ 184 w 320"/>
              <a:gd name="T29" fmla="*/ 243 h 530"/>
              <a:gd name="T30" fmla="*/ 193 w 320"/>
              <a:gd name="T31" fmla="*/ 212 h 530"/>
              <a:gd name="T32" fmla="*/ 256 w 320"/>
              <a:gd name="T33" fmla="*/ 125 h 530"/>
              <a:gd name="T34" fmla="*/ 183 w 320"/>
              <a:gd name="T35" fmla="*/ 65 h 530"/>
              <a:gd name="T36" fmla="*/ 127 w 320"/>
              <a:gd name="T37" fmla="*/ 96 h 530"/>
              <a:gd name="T38" fmla="*/ 55 w 320"/>
              <a:gd name="T39" fmla="*/ 111 h 530"/>
              <a:gd name="T40" fmla="*/ 123 w 320"/>
              <a:gd name="T41" fmla="*/ 212 h 530"/>
              <a:gd name="T42" fmla="*/ 127 w 320"/>
              <a:gd name="T43" fmla="*/ 246 h 530"/>
              <a:gd name="T44" fmla="*/ 119 w 320"/>
              <a:gd name="T45" fmla="*/ 259 h 530"/>
              <a:gd name="T46" fmla="*/ 162 w 320"/>
              <a:gd name="T47" fmla="*/ 436 h 530"/>
              <a:gd name="T48" fmla="*/ 166 w 320"/>
              <a:gd name="T49" fmla="*/ 519 h 530"/>
              <a:gd name="T50" fmla="*/ 260 w 320"/>
              <a:gd name="T51" fmla="*/ 505 h 530"/>
              <a:gd name="T52" fmla="*/ 254 w 320"/>
              <a:gd name="T53" fmla="*/ 346 h 530"/>
              <a:gd name="T54" fmla="*/ 162 w 320"/>
              <a:gd name="T55" fmla="*/ 359 h 530"/>
              <a:gd name="T56" fmla="*/ 52 w 320"/>
              <a:gd name="T57" fmla="*/ 428 h 530"/>
              <a:gd name="T58" fmla="*/ 57 w 320"/>
              <a:gd name="T59" fmla="*/ 511 h 530"/>
              <a:gd name="T60" fmla="*/ 149 w 320"/>
              <a:gd name="T61" fmla="*/ 510 h 530"/>
              <a:gd name="T62" fmla="*/ 149 w 320"/>
              <a:gd name="T63" fmla="*/ 359 h 530"/>
              <a:gd name="T64" fmla="*/ 57 w 320"/>
              <a:gd name="T65" fmla="*/ 346 h 530"/>
              <a:gd name="T66" fmla="*/ 52 w 320"/>
              <a:gd name="T67" fmla="*/ 428 h 530"/>
              <a:gd name="T68" fmla="*/ 256 w 320"/>
              <a:gd name="T69" fmla="*/ 336 h 530"/>
              <a:gd name="T70" fmla="*/ 227 w 320"/>
              <a:gd name="T71" fmla="*/ 339 h 530"/>
              <a:gd name="T72" fmla="*/ 269 w 320"/>
              <a:gd name="T73" fmla="*/ 389 h 530"/>
              <a:gd name="T74" fmla="*/ 277 w 320"/>
              <a:gd name="T75" fmla="*/ 390 h 530"/>
              <a:gd name="T76" fmla="*/ 81 w 320"/>
              <a:gd name="T77" fmla="*/ 339 h 530"/>
              <a:gd name="T78" fmla="*/ 69 w 320"/>
              <a:gd name="T79" fmla="*/ 335 h 530"/>
              <a:gd name="T80" fmla="*/ 81 w 320"/>
              <a:gd name="T81" fmla="*/ 339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20" h="530">
                <a:moveTo>
                  <a:pt x="42" y="483"/>
                </a:moveTo>
                <a:cubicBezTo>
                  <a:pt x="42" y="473"/>
                  <a:pt x="44" y="461"/>
                  <a:pt x="42" y="451"/>
                </a:cubicBezTo>
                <a:cubicBezTo>
                  <a:pt x="39" y="441"/>
                  <a:pt x="29" y="436"/>
                  <a:pt x="23" y="427"/>
                </a:cubicBezTo>
                <a:cubicBezTo>
                  <a:pt x="12" y="412"/>
                  <a:pt x="3" y="395"/>
                  <a:pt x="1" y="376"/>
                </a:cubicBezTo>
                <a:cubicBezTo>
                  <a:pt x="0" y="366"/>
                  <a:pt x="3" y="355"/>
                  <a:pt x="6" y="345"/>
                </a:cubicBezTo>
                <a:cubicBezTo>
                  <a:pt x="14" y="322"/>
                  <a:pt x="25" y="300"/>
                  <a:pt x="37" y="279"/>
                </a:cubicBezTo>
                <a:cubicBezTo>
                  <a:pt x="38" y="276"/>
                  <a:pt x="39" y="273"/>
                  <a:pt x="39" y="269"/>
                </a:cubicBezTo>
                <a:cubicBezTo>
                  <a:pt x="36" y="220"/>
                  <a:pt x="31" y="171"/>
                  <a:pt x="30" y="122"/>
                </a:cubicBezTo>
                <a:cubicBezTo>
                  <a:pt x="29" y="66"/>
                  <a:pt x="61" y="15"/>
                  <a:pt x="123" y="5"/>
                </a:cubicBezTo>
                <a:cubicBezTo>
                  <a:pt x="150" y="0"/>
                  <a:pt x="177" y="0"/>
                  <a:pt x="202" y="10"/>
                </a:cubicBezTo>
                <a:cubicBezTo>
                  <a:pt x="229" y="20"/>
                  <a:pt x="247" y="40"/>
                  <a:pt x="259" y="66"/>
                </a:cubicBezTo>
                <a:cubicBezTo>
                  <a:pt x="270" y="91"/>
                  <a:pt x="275" y="118"/>
                  <a:pt x="276" y="146"/>
                </a:cubicBezTo>
                <a:cubicBezTo>
                  <a:pt x="277" y="181"/>
                  <a:pt x="274" y="217"/>
                  <a:pt x="269" y="253"/>
                </a:cubicBezTo>
                <a:cubicBezTo>
                  <a:pt x="269" y="256"/>
                  <a:pt x="270" y="259"/>
                  <a:pt x="272" y="262"/>
                </a:cubicBezTo>
                <a:cubicBezTo>
                  <a:pt x="287" y="288"/>
                  <a:pt x="300" y="315"/>
                  <a:pt x="310" y="343"/>
                </a:cubicBezTo>
                <a:cubicBezTo>
                  <a:pt x="317" y="364"/>
                  <a:pt x="320" y="385"/>
                  <a:pt x="317" y="407"/>
                </a:cubicBezTo>
                <a:cubicBezTo>
                  <a:pt x="316" y="414"/>
                  <a:pt x="313" y="419"/>
                  <a:pt x="308" y="425"/>
                </a:cubicBezTo>
                <a:cubicBezTo>
                  <a:pt x="298" y="438"/>
                  <a:pt x="286" y="451"/>
                  <a:pt x="271" y="461"/>
                </a:cubicBezTo>
                <a:cubicBezTo>
                  <a:pt x="269" y="462"/>
                  <a:pt x="269" y="464"/>
                  <a:pt x="269" y="467"/>
                </a:cubicBezTo>
                <a:cubicBezTo>
                  <a:pt x="269" y="482"/>
                  <a:pt x="269" y="498"/>
                  <a:pt x="269" y="514"/>
                </a:cubicBezTo>
                <a:cubicBezTo>
                  <a:pt x="269" y="518"/>
                  <a:pt x="268" y="519"/>
                  <a:pt x="264" y="520"/>
                </a:cubicBezTo>
                <a:cubicBezTo>
                  <a:pt x="232" y="522"/>
                  <a:pt x="201" y="525"/>
                  <a:pt x="170" y="528"/>
                </a:cubicBezTo>
                <a:cubicBezTo>
                  <a:pt x="149" y="530"/>
                  <a:pt x="128" y="526"/>
                  <a:pt x="108" y="525"/>
                </a:cubicBezTo>
                <a:cubicBezTo>
                  <a:pt x="88" y="524"/>
                  <a:pt x="67" y="521"/>
                  <a:pt x="47" y="520"/>
                </a:cubicBezTo>
                <a:cubicBezTo>
                  <a:pt x="43" y="519"/>
                  <a:pt x="42" y="518"/>
                  <a:pt x="42" y="514"/>
                </a:cubicBezTo>
                <a:cubicBezTo>
                  <a:pt x="42" y="504"/>
                  <a:pt x="42" y="494"/>
                  <a:pt x="42" y="483"/>
                </a:cubicBezTo>
                <a:close/>
                <a:moveTo>
                  <a:pt x="157" y="331"/>
                </a:moveTo>
                <a:cubicBezTo>
                  <a:pt x="170" y="308"/>
                  <a:pt x="182" y="285"/>
                  <a:pt x="195" y="263"/>
                </a:cubicBezTo>
                <a:cubicBezTo>
                  <a:pt x="198" y="258"/>
                  <a:pt x="197" y="256"/>
                  <a:pt x="192" y="254"/>
                </a:cubicBezTo>
                <a:cubicBezTo>
                  <a:pt x="186" y="253"/>
                  <a:pt x="184" y="249"/>
                  <a:pt x="184" y="243"/>
                </a:cubicBezTo>
                <a:cubicBezTo>
                  <a:pt x="185" y="237"/>
                  <a:pt x="185" y="230"/>
                  <a:pt x="184" y="223"/>
                </a:cubicBezTo>
                <a:cubicBezTo>
                  <a:pt x="184" y="216"/>
                  <a:pt x="187" y="214"/>
                  <a:pt x="193" y="212"/>
                </a:cubicBezTo>
                <a:cubicBezTo>
                  <a:pt x="231" y="197"/>
                  <a:pt x="252" y="170"/>
                  <a:pt x="259" y="130"/>
                </a:cubicBezTo>
                <a:cubicBezTo>
                  <a:pt x="260" y="127"/>
                  <a:pt x="259" y="126"/>
                  <a:pt x="256" y="125"/>
                </a:cubicBezTo>
                <a:cubicBezTo>
                  <a:pt x="249" y="123"/>
                  <a:pt x="243" y="119"/>
                  <a:pt x="236" y="115"/>
                </a:cubicBezTo>
                <a:cubicBezTo>
                  <a:pt x="216" y="101"/>
                  <a:pt x="198" y="85"/>
                  <a:pt x="183" y="65"/>
                </a:cubicBezTo>
                <a:cubicBezTo>
                  <a:pt x="181" y="73"/>
                  <a:pt x="175" y="78"/>
                  <a:pt x="168" y="82"/>
                </a:cubicBezTo>
                <a:cubicBezTo>
                  <a:pt x="156" y="89"/>
                  <a:pt x="142" y="93"/>
                  <a:pt x="127" y="96"/>
                </a:cubicBezTo>
                <a:cubicBezTo>
                  <a:pt x="106" y="101"/>
                  <a:pt x="83" y="103"/>
                  <a:pt x="61" y="105"/>
                </a:cubicBezTo>
                <a:cubicBezTo>
                  <a:pt x="57" y="106"/>
                  <a:pt x="56" y="107"/>
                  <a:pt x="55" y="111"/>
                </a:cubicBezTo>
                <a:cubicBezTo>
                  <a:pt x="55" y="119"/>
                  <a:pt x="55" y="127"/>
                  <a:pt x="57" y="135"/>
                </a:cubicBezTo>
                <a:cubicBezTo>
                  <a:pt x="65" y="173"/>
                  <a:pt x="87" y="198"/>
                  <a:pt x="123" y="212"/>
                </a:cubicBezTo>
                <a:cubicBezTo>
                  <a:pt x="126" y="213"/>
                  <a:pt x="127" y="215"/>
                  <a:pt x="127" y="219"/>
                </a:cubicBezTo>
                <a:cubicBezTo>
                  <a:pt x="127" y="228"/>
                  <a:pt x="127" y="237"/>
                  <a:pt x="127" y="246"/>
                </a:cubicBezTo>
                <a:cubicBezTo>
                  <a:pt x="128" y="251"/>
                  <a:pt x="126" y="254"/>
                  <a:pt x="121" y="254"/>
                </a:cubicBezTo>
                <a:cubicBezTo>
                  <a:pt x="118" y="254"/>
                  <a:pt x="117" y="255"/>
                  <a:pt x="119" y="259"/>
                </a:cubicBezTo>
                <a:cubicBezTo>
                  <a:pt x="132" y="282"/>
                  <a:pt x="144" y="306"/>
                  <a:pt x="157" y="331"/>
                </a:cubicBezTo>
                <a:close/>
                <a:moveTo>
                  <a:pt x="162" y="436"/>
                </a:moveTo>
                <a:cubicBezTo>
                  <a:pt x="162" y="462"/>
                  <a:pt x="162" y="488"/>
                  <a:pt x="162" y="514"/>
                </a:cubicBezTo>
                <a:cubicBezTo>
                  <a:pt x="162" y="517"/>
                  <a:pt x="161" y="519"/>
                  <a:pt x="166" y="519"/>
                </a:cubicBezTo>
                <a:cubicBezTo>
                  <a:pt x="195" y="516"/>
                  <a:pt x="225" y="513"/>
                  <a:pt x="254" y="511"/>
                </a:cubicBezTo>
                <a:cubicBezTo>
                  <a:pt x="259" y="511"/>
                  <a:pt x="260" y="509"/>
                  <a:pt x="260" y="505"/>
                </a:cubicBezTo>
                <a:cubicBezTo>
                  <a:pt x="259" y="454"/>
                  <a:pt x="259" y="403"/>
                  <a:pt x="260" y="352"/>
                </a:cubicBezTo>
                <a:cubicBezTo>
                  <a:pt x="260" y="347"/>
                  <a:pt x="258" y="346"/>
                  <a:pt x="254" y="346"/>
                </a:cubicBezTo>
                <a:cubicBezTo>
                  <a:pt x="224" y="349"/>
                  <a:pt x="195" y="351"/>
                  <a:pt x="166" y="354"/>
                </a:cubicBezTo>
                <a:cubicBezTo>
                  <a:pt x="161" y="354"/>
                  <a:pt x="162" y="357"/>
                  <a:pt x="162" y="359"/>
                </a:cubicBezTo>
                <a:cubicBezTo>
                  <a:pt x="162" y="385"/>
                  <a:pt x="162" y="411"/>
                  <a:pt x="162" y="436"/>
                </a:cubicBezTo>
                <a:close/>
                <a:moveTo>
                  <a:pt x="52" y="428"/>
                </a:moveTo>
                <a:cubicBezTo>
                  <a:pt x="52" y="454"/>
                  <a:pt x="52" y="479"/>
                  <a:pt x="51" y="505"/>
                </a:cubicBezTo>
                <a:cubicBezTo>
                  <a:pt x="51" y="509"/>
                  <a:pt x="53" y="511"/>
                  <a:pt x="57" y="511"/>
                </a:cubicBezTo>
                <a:cubicBezTo>
                  <a:pt x="85" y="513"/>
                  <a:pt x="113" y="516"/>
                  <a:pt x="141" y="518"/>
                </a:cubicBezTo>
                <a:cubicBezTo>
                  <a:pt x="149" y="519"/>
                  <a:pt x="149" y="519"/>
                  <a:pt x="149" y="510"/>
                </a:cubicBezTo>
                <a:cubicBezTo>
                  <a:pt x="149" y="482"/>
                  <a:pt x="149" y="454"/>
                  <a:pt x="149" y="426"/>
                </a:cubicBezTo>
                <a:cubicBezTo>
                  <a:pt x="149" y="403"/>
                  <a:pt x="149" y="381"/>
                  <a:pt x="149" y="359"/>
                </a:cubicBezTo>
                <a:cubicBezTo>
                  <a:pt x="149" y="356"/>
                  <a:pt x="150" y="354"/>
                  <a:pt x="145" y="354"/>
                </a:cubicBezTo>
                <a:cubicBezTo>
                  <a:pt x="116" y="351"/>
                  <a:pt x="86" y="349"/>
                  <a:pt x="57" y="346"/>
                </a:cubicBezTo>
                <a:cubicBezTo>
                  <a:pt x="53" y="346"/>
                  <a:pt x="51" y="347"/>
                  <a:pt x="51" y="351"/>
                </a:cubicBezTo>
                <a:cubicBezTo>
                  <a:pt x="52" y="377"/>
                  <a:pt x="52" y="403"/>
                  <a:pt x="52" y="428"/>
                </a:cubicBezTo>
                <a:close/>
                <a:moveTo>
                  <a:pt x="227" y="339"/>
                </a:moveTo>
                <a:cubicBezTo>
                  <a:pt x="237" y="338"/>
                  <a:pt x="246" y="337"/>
                  <a:pt x="256" y="336"/>
                </a:cubicBezTo>
                <a:cubicBezTo>
                  <a:pt x="248" y="328"/>
                  <a:pt x="240" y="322"/>
                  <a:pt x="231" y="316"/>
                </a:cubicBezTo>
                <a:cubicBezTo>
                  <a:pt x="230" y="324"/>
                  <a:pt x="228" y="331"/>
                  <a:pt x="227" y="339"/>
                </a:cubicBezTo>
                <a:close/>
                <a:moveTo>
                  <a:pt x="269" y="355"/>
                </a:moveTo>
                <a:cubicBezTo>
                  <a:pt x="269" y="367"/>
                  <a:pt x="269" y="378"/>
                  <a:pt x="269" y="389"/>
                </a:cubicBezTo>
                <a:cubicBezTo>
                  <a:pt x="269" y="391"/>
                  <a:pt x="269" y="393"/>
                  <a:pt x="272" y="393"/>
                </a:cubicBezTo>
                <a:cubicBezTo>
                  <a:pt x="274" y="393"/>
                  <a:pt x="276" y="393"/>
                  <a:pt x="277" y="390"/>
                </a:cubicBezTo>
                <a:cubicBezTo>
                  <a:pt x="281" y="377"/>
                  <a:pt x="276" y="366"/>
                  <a:pt x="269" y="355"/>
                </a:cubicBezTo>
                <a:close/>
                <a:moveTo>
                  <a:pt x="81" y="339"/>
                </a:moveTo>
                <a:cubicBezTo>
                  <a:pt x="80" y="335"/>
                  <a:pt x="80" y="329"/>
                  <a:pt x="77" y="328"/>
                </a:cubicBezTo>
                <a:cubicBezTo>
                  <a:pt x="75" y="327"/>
                  <a:pt x="72" y="332"/>
                  <a:pt x="69" y="335"/>
                </a:cubicBezTo>
                <a:cubicBezTo>
                  <a:pt x="69" y="335"/>
                  <a:pt x="67" y="336"/>
                  <a:pt x="68" y="338"/>
                </a:cubicBezTo>
                <a:cubicBezTo>
                  <a:pt x="72" y="338"/>
                  <a:pt x="76" y="338"/>
                  <a:pt x="81" y="33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7" name="Grupo 46"/>
          <p:cNvGrpSpPr/>
          <p:nvPr/>
        </p:nvGrpSpPr>
        <p:grpSpPr>
          <a:xfrm>
            <a:off x="4483502" y="3220292"/>
            <a:ext cx="1158638" cy="986487"/>
            <a:chOff x="4098925" y="3343275"/>
            <a:chExt cx="950913" cy="809626"/>
          </a:xfrm>
        </p:grpSpPr>
        <p:sp>
          <p:nvSpPr>
            <p:cNvPr id="33" name="Freeform 13"/>
            <p:cNvSpPr>
              <a:spLocks/>
            </p:cNvSpPr>
            <p:nvPr/>
          </p:nvSpPr>
          <p:spPr bwMode="auto">
            <a:xfrm>
              <a:off x="4918075" y="4062413"/>
              <a:ext cx="131763" cy="90488"/>
            </a:xfrm>
            <a:custGeom>
              <a:avLst/>
              <a:gdLst>
                <a:gd name="T0" fmla="*/ 43 w 43"/>
                <a:gd name="T1" fmla="*/ 22 h 30"/>
                <a:gd name="T2" fmla="*/ 11 w 43"/>
                <a:gd name="T3" fmla="*/ 28 h 30"/>
                <a:gd name="T4" fmla="*/ 4 w 43"/>
                <a:gd name="T5" fmla="*/ 30 h 30"/>
                <a:gd name="T6" fmla="*/ 0 w 43"/>
                <a:gd name="T7" fmla="*/ 8 h 30"/>
                <a:gd name="T8" fmla="*/ 38 w 43"/>
                <a:gd name="T9" fmla="*/ 0 h 30"/>
                <a:gd name="T10" fmla="*/ 43 w 43"/>
                <a:gd name="T11" fmla="*/ 21 h 30"/>
                <a:gd name="T12" fmla="*/ 43 w 43"/>
                <a:gd name="T13" fmla="*/ 2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30">
                  <a:moveTo>
                    <a:pt x="43" y="22"/>
                  </a:moveTo>
                  <a:cubicBezTo>
                    <a:pt x="32" y="24"/>
                    <a:pt x="21" y="26"/>
                    <a:pt x="11" y="28"/>
                  </a:cubicBezTo>
                  <a:cubicBezTo>
                    <a:pt x="9" y="29"/>
                    <a:pt x="7" y="29"/>
                    <a:pt x="4" y="30"/>
                  </a:cubicBezTo>
                  <a:cubicBezTo>
                    <a:pt x="3" y="22"/>
                    <a:pt x="1" y="15"/>
                    <a:pt x="0" y="8"/>
                  </a:cubicBezTo>
                  <a:cubicBezTo>
                    <a:pt x="13" y="5"/>
                    <a:pt x="25" y="3"/>
                    <a:pt x="38" y="0"/>
                  </a:cubicBezTo>
                  <a:cubicBezTo>
                    <a:pt x="40" y="7"/>
                    <a:pt x="41" y="14"/>
                    <a:pt x="43" y="21"/>
                  </a:cubicBezTo>
                  <a:cubicBezTo>
                    <a:pt x="43" y="21"/>
                    <a:pt x="43" y="21"/>
                    <a:pt x="43" y="2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 noEditPoints="1"/>
            </p:cNvSpPr>
            <p:nvPr/>
          </p:nvSpPr>
          <p:spPr bwMode="auto">
            <a:xfrm>
              <a:off x="4098925" y="3468688"/>
              <a:ext cx="171450" cy="577850"/>
            </a:xfrm>
            <a:custGeom>
              <a:avLst/>
              <a:gdLst>
                <a:gd name="T0" fmla="*/ 56 w 56"/>
                <a:gd name="T1" fmla="*/ 190 h 190"/>
                <a:gd name="T2" fmla="*/ 0 w 56"/>
                <a:gd name="T3" fmla="*/ 190 h 190"/>
                <a:gd name="T4" fmla="*/ 0 w 56"/>
                <a:gd name="T5" fmla="*/ 0 h 190"/>
                <a:gd name="T6" fmla="*/ 56 w 56"/>
                <a:gd name="T7" fmla="*/ 0 h 190"/>
                <a:gd name="T8" fmla="*/ 56 w 56"/>
                <a:gd name="T9" fmla="*/ 190 h 190"/>
                <a:gd name="T10" fmla="*/ 45 w 56"/>
                <a:gd name="T11" fmla="*/ 155 h 190"/>
                <a:gd name="T12" fmla="*/ 28 w 56"/>
                <a:gd name="T13" fmla="*/ 137 h 190"/>
                <a:gd name="T14" fmla="*/ 10 w 56"/>
                <a:gd name="T15" fmla="*/ 155 h 190"/>
                <a:gd name="T16" fmla="*/ 28 w 56"/>
                <a:gd name="T17" fmla="*/ 172 h 190"/>
                <a:gd name="T18" fmla="*/ 45 w 56"/>
                <a:gd name="T19" fmla="*/ 15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190">
                  <a:moveTo>
                    <a:pt x="56" y="190"/>
                  </a:moveTo>
                  <a:cubicBezTo>
                    <a:pt x="37" y="190"/>
                    <a:pt x="19" y="190"/>
                    <a:pt x="0" y="190"/>
                  </a:cubicBezTo>
                  <a:cubicBezTo>
                    <a:pt x="0" y="126"/>
                    <a:pt x="0" y="63"/>
                    <a:pt x="0" y="0"/>
                  </a:cubicBezTo>
                  <a:cubicBezTo>
                    <a:pt x="19" y="0"/>
                    <a:pt x="37" y="0"/>
                    <a:pt x="56" y="0"/>
                  </a:cubicBezTo>
                  <a:cubicBezTo>
                    <a:pt x="56" y="63"/>
                    <a:pt x="56" y="126"/>
                    <a:pt x="56" y="190"/>
                  </a:cubicBezTo>
                  <a:close/>
                  <a:moveTo>
                    <a:pt x="45" y="155"/>
                  </a:moveTo>
                  <a:cubicBezTo>
                    <a:pt x="45" y="145"/>
                    <a:pt x="37" y="137"/>
                    <a:pt x="28" y="137"/>
                  </a:cubicBezTo>
                  <a:cubicBezTo>
                    <a:pt x="18" y="137"/>
                    <a:pt x="10" y="145"/>
                    <a:pt x="10" y="155"/>
                  </a:cubicBezTo>
                  <a:cubicBezTo>
                    <a:pt x="10" y="164"/>
                    <a:pt x="18" y="172"/>
                    <a:pt x="28" y="172"/>
                  </a:cubicBezTo>
                  <a:cubicBezTo>
                    <a:pt x="38" y="172"/>
                    <a:pt x="45" y="164"/>
                    <a:pt x="45" y="15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"/>
            <p:cNvSpPr>
              <a:spLocks/>
            </p:cNvSpPr>
            <p:nvPr/>
          </p:nvSpPr>
          <p:spPr bwMode="auto">
            <a:xfrm>
              <a:off x="4303713" y="3614738"/>
              <a:ext cx="222250" cy="415925"/>
            </a:xfrm>
            <a:custGeom>
              <a:avLst/>
              <a:gdLst>
                <a:gd name="T0" fmla="*/ 73 w 73"/>
                <a:gd name="T1" fmla="*/ 136 h 137"/>
                <a:gd name="T2" fmla="*/ 0 w 73"/>
                <a:gd name="T3" fmla="*/ 137 h 137"/>
                <a:gd name="T4" fmla="*/ 0 w 73"/>
                <a:gd name="T5" fmla="*/ 0 h 137"/>
                <a:gd name="T6" fmla="*/ 37 w 73"/>
                <a:gd name="T7" fmla="*/ 6 h 137"/>
                <a:gd name="T8" fmla="*/ 73 w 73"/>
                <a:gd name="T9" fmla="*/ 1 h 137"/>
                <a:gd name="T10" fmla="*/ 73 w 73"/>
                <a:gd name="T11" fmla="*/ 13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137">
                  <a:moveTo>
                    <a:pt x="73" y="136"/>
                  </a:moveTo>
                  <a:cubicBezTo>
                    <a:pt x="49" y="128"/>
                    <a:pt x="25" y="130"/>
                    <a:pt x="0" y="137"/>
                  </a:cubicBezTo>
                  <a:cubicBezTo>
                    <a:pt x="0" y="91"/>
                    <a:pt x="0" y="46"/>
                    <a:pt x="0" y="0"/>
                  </a:cubicBezTo>
                  <a:cubicBezTo>
                    <a:pt x="12" y="4"/>
                    <a:pt x="24" y="6"/>
                    <a:pt x="37" y="6"/>
                  </a:cubicBezTo>
                  <a:cubicBezTo>
                    <a:pt x="49" y="7"/>
                    <a:pt x="61" y="6"/>
                    <a:pt x="73" y="1"/>
                  </a:cubicBezTo>
                  <a:cubicBezTo>
                    <a:pt x="73" y="46"/>
                    <a:pt x="73" y="91"/>
                    <a:pt x="73" y="13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"/>
            <p:cNvSpPr>
              <a:spLocks/>
            </p:cNvSpPr>
            <p:nvPr/>
          </p:nvSpPr>
          <p:spPr bwMode="auto">
            <a:xfrm>
              <a:off x="4576763" y="3552825"/>
              <a:ext cx="171450" cy="407988"/>
            </a:xfrm>
            <a:custGeom>
              <a:avLst/>
              <a:gdLst>
                <a:gd name="T0" fmla="*/ 56 w 56"/>
                <a:gd name="T1" fmla="*/ 134 h 134"/>
                <a:gd name="T2" fmla="*/ 0 w 56"/>
                <a:gd name="T3" fmla="*/ 134 h 134"/>
                <a:gd name="T4" fmla="*/ 0 w 56"/>
                <a:gd name="T5" fmla="*/ 0 h 134"/>
                <a:gd name="T6" fmla="*/ 56 w 56"/>
                <a:gd name="T7" fmla="*/ 0 h 134"/>
                <a:gd name="T8" fmla="*/ 56 w 56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34">
                  <a:moveTo>
                    <a:pt x="56" y="134"/>
                  </a:moveTo>
                  <a:cubicBezTo>
                    <a:pt x="37" y="134"/>
                    <a:pt x="19" y="134"/>
                    <a:pt x="0" y="134"/>
                  </a:cubicBezTo>
                  <a:cubicBezTo>
                    <a:pt x="0" y="89"/>
                    <a:pt x="0" y="44"/>
                    <a:pt x="0" y="0"/>
                  </a:cubicBezTo>
                  <a:cubicBezTo>
                    <a:pt x="19" y="0"/>
                    <a:pt x="37" y="0"/>
                    <a:pt x="56" y="0"/>
                  </a:cubicBezTo>
                  <a:cubicBezTo>
                    <a:pt x="56" y="44"/>
                    <a:pt x="56" y="89"/>
                    <a:pt x="56" y="13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7"/>
            <p:cNvSpPr>
              <a:spLocks noEditPoints="1"/>
            </p:cNvSpPr>
            <p:nvPr/>
          </p:nvSpPr>
          <p:spPr bwMode="auto">
            <a:xfrm>
              <a:off x="4794250" y="3459163"/>
              <a:ext cx="234950" cy="593725"/>
            </a:xfrm>
            <a:custGeom>
              <a:avLst/>
              <a:gdLst>
                <a:gd name="T0" fmla="*/ 39 w 77"/>
                <a:gd name="T1" fmla="*/ 195 h 195"/>
                <a:gd name="T2" fmla="*/ 0 w 77"/>
                <a:gd name="T3" fmla="*/ 8 h 195"/>
                <a:gd name="T4" fmla="*/ 39 w 77"/>
                <a:gd name="T5" fmla="*/ 0 h 195"/>
                <a:gd name="T6" fmla="*/ 77 w 77"/>
                <a:gd name="T7" fmla="*/ 187 h 195"/>
                <a:gd name="T8" fmla="*/ 39 w 77"/>
                <a:gd name="T9" fmla="*/ 195 h 195"/>
                <a:gd name="T10" fmla="*/ 64 w 77"/>
                <a:gd name="T11" fmla="*/ 159 h 195"/>
                <a:gd name="T12" fmla="*/ 58 w 77"/>
                <a:gd name="T13" fmla="*/ 143 h 195"/>
                <a:gd name="T14" fmla="*/ 38 w 77"/>
                <a:gd name="T15" fmla="*/ 147 h 195"/>
                <a:gd name="T16" fmla="*/ 42 w 77"/>
                <a:gd name="T17" fmla="*/ 169 h 195"/>
                <a:gd name="T18" fmla="*/ 63 w 77"/>
                <a:gd name="T19" fmla="*/ 164 h 195"/>
                <a:gd name="T20" fmla="*/ 64 w 77"/>
                <a:gd name="T21" fmla="*/ 15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195">
                  <a:moveTo>
                    <a:pt x="39" y="195"/>
                  </a:moveTo>
                  <a:cubicBezTo>
                    <a:pt x="26" y="133"/>
                    <a:pt x="13" y="71"/>
                    <a:pt x="0" y="8"/>
                  </a:cubicBezTo>
                  <a:cubicBezTo>
                    <a:pt x="13" y="6"/>
                    <a:pt x="26" y="3"/>
                    <a:pt x="39" y="0"/>
                  </a:cubicBezTo>
                  <a:cubicBezTo>
                    <a:pt x="51" y="63"/>
                    <a:pt x="64" y="125"/>
                    <a:pt x="77" y="187"/>
                  </a:cubicBezTo>
                  <a:cubicBezTo>
                    <a:pt x="64" y="190"/>
                    <a:pt x="52" y="192"/>
                    <a:pt x="39" y="195"/>
                  </a:cubicBezTo>
                  <a:close/>
                  <a:moveTo>
                    <a:pt x="64" y="159"/>
                  </a:moveTo>
                  <a:cubicBezTo>
                    <a:pt x="64" y="152"/>
                    <a:pt x="62" y="147"/>
                    <a:pt x="58" y="143"/>
                  </a:cubicBezTo>
                  <a:cubicBezTo>
                    <a:pt x="51" y="137"/>
                    <a:pt x="42" y="139"/>
                    <a:pt x="38" y="147"/>
                  </a:cubicBezTo>
                  <a:cubicBezTo>
                    <a:pt x="35" y="155"/>
                    <a:pt x="36" y="162"/>
                    <a:pt x="42" y="169"/>
                  </a:cubicBezTo>
                  <a:cubicBezTo>
                    <a:pt x="49" y="177"/>
                    <a:pt x="59" y="175"/>
                    <a:pt x="63" y="164"/>
                  </a:cubicBezTo>
                  <a:cubicBezTo>
                    <a:pt x="64" y="163"/>
                    <a:pt x="64" y="161"/>
                    <a:pt x="64" y="15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"/>
            <p:cNvSpPr>
              <a:spLocks/>
            </p:cNvSpPr>
            <p:nvPr/>
          </p:nvSpPr>
          <p:spPr bwMode="auto">
            <a:xfrm>
              <a:off x="4303713" y="4043363"/>
              <a:ext cx="222250" cy="103188"/>
            </a:xfrm>
            <a:custGeom>
              <a:avLst/>
              <a:gdLst>
                <a:gd name="T0" fmla="*/ 0 w 73"/>
                <a:gd name="T1" fmla="*/ 34 h 34"/>
                <a:gd name="T2" fmla="*/ 0 w 73"/>
                <a:gd name="T3" fmla="*/ 10 h 34"/>
                <a:gd name="T4" fmla="*/ 2 w 73"/>
                <a:gd name="T5" fmla="*/ 7 h 34"/>
                <a:gd name="T6" fmla="*/ 25 w 73"/>
                <a:gd name="T7" fmla="*/ 2 h 34"/>
                <a:gd name="T8" fmla="*/ 62 w 73"/>
                <a:gd name="T9" fmla="*/ 3 h 34"/>
                <a:gd name="T10" fmla="*/ 71 w 73"/>
                <a:gd name="T11" fmla="*/ 7 h 34"/>
                <a:gd name="T12" fmla="*/ 73 w 73"/>
                <a:gd name="T13" fmla="*/ 10 h 34"/>
                <a:gd name="T14" fmla="*/ 73 w 73"/>
                <a:gd name="T15" fmla="*/ 34 h 34"/>
                <a:gd name="T16" fmla="*/ 0 w 73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34">
                  <a:moveTo>
                    <a:pt x="0" y="34"/>
                  </a:moveTo>
                  <a:cubicBezTo>
                    <a:pt x="0" y="26"/>
                    <a:pt x="0" y="18"/>
                    <a:pt x="0" y="10"/>
                  </a:cubicBezTo>
                  <a:cubicBezTo>
                    <a:pt x="0" y="9"/>
                    <a:pt x="2" y="8"/>
                    <a:pt x="2" y="7"/>
                  </a:cubicBezTo>
                  <a:cubicBezTo>
                    <a:pt x="10" y="5"/>
                    <a:pt x="17" y="3"/>
                    <a:pt x="25" y="2"/>
                  </a:cubicBezTo>
                  <a:cubicBezTo>
                    <a:pt x="37" y="0"/>
                    <a:pt x="50" y="0"/>
                    <a:pt x="62" y="3"/>
                  </a:cubicBezTo>
                  <a:cubicBezTo>
                    <a:pt x="65" y="4"/>
                    <a:pt x="68" y="6"/>
                    <a:pt x="71" y="7"/>
                  </a:cubicBezTo>
                  <a:cubicBezTo>
                    <a:pt x="72" y="8"/>
                    <a:pt x="73" y="9"/>
                    <a:pt x="73" y="10"/>
                  </a:cubicBezTo>
                  <a:cubicBezTo>
                    <a:pt x="73" y="18"/>
                    <a:pt x="73" y="26"/>
                    <a:pt x="73" y="34"/>
                  </a:cubicBezTo>
                  <a:cubicBezTo>
                    <a:pt x="49" y="34"/>
                    <a:pt x="25" y="34"/>
                    <a:pt x="0" y="3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9"/>
            <p:cNvSpPr>
              <a:spLocks/>
            </p:cNvSpPr>
            <p:nvPr/>
          </p:nvSpPr>
          <p:spPr bwMode="auto">
            <a:xfrm>
              <a:off x="4303713" y="3519488"/>
              <a:ext cx="222250" cy="82550"/>
            </a:xfrm>
            <a:custGeom>
              <a:avLst/>
              <a:gdLst>
                <a:gd name="T0" fmla="*/ 73 w 73"/>
                <a:gd name="T1" fmla="*/ 0 h 27"/>
                <a:gd name="T2" fmla="*/ 73 w 73"/>
                <a:gd name="T3" fmla="*/ 18 h 27"/>
                <a:gd name="T4" fmla="*/ 71 w 73"/>
                <a:gd name="T5" fmla="*/ 20 h 27"/>
                <a:gd name="T6" fmla="*/ 53 w 73"/>
                <a:gd name="T7" fmla="*/ 26 h 27"/>
                <a:gd name="T8" fmla="*/ 8 w 73"/>
                <a:gd name="T9" fmla="*/ 22 h 27"/>
                <a:gd name="T10" fmla="*/ 0 w 73"/>
                <a:gd name="T11" fmla="*/ 12 h 27"/>
                <a:gd name="T12" fmla="*/ 0 w 73"/>
                <a:gd name="T13" fmla="*/ 0 h 27"/>
                <a:gd name="T14" fmla="*/ 73 w 73"/>
                <a:gd name="T1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27">
                  <a:moveTo>
                    <a:pt x="73" y="0"/>
                  </a:moveTo>
                  <a:cubicBezTo>
                    <a:pt x="73" y="6"/>
                    <a:pt x="73" y="12"/>
                    <a:pt x="73" y="18"/>
                  </a:cubicBezTo>
                  <a:cubicBezTo>
                    <a:pt x="73" y="19"/>
                    <a:pt x="72" y="20"/>
                    <a:pt x="71" y="20"/>
                  </a:cubicBezTo>
                  <a:cubicBezTo>
                    <a:pt x="66" y="24"/>
                    <a:pt x="60" y="25"/>
                    <a:pt x="53" y="26"/>
                  </a:cubicBezTo>
                  <a:cubicBezTo>
                    <a:pt x="38" y="27"/>
                    <a:pt x="23" y="27"/>
                    <a:pt x="8" y="22"/>
                  </a:cubicBezTo>
                  <a:cubicBezTo>
                    <a:pt x="0" y="20"/>
                    <a:pt x="0" y="20"/>
                    <a:pt x="0" y="12"/>
                  </a:cubicBezTo>
                  <a:cubicBezTo>
                    <a:pt x="0" y="8"/>
                    <a:pt x="0" y="4"/>
                    <a:pt x="0" y="0"/>
                  </a:cubicBezTo>
                  <a:cubicBezTo>
                    <a:pt x="24" y="0"/>
                    <a:pt x="49" y="0"/>
                    <a:pt x="73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0"/>
            <p:cNvSpPr>
              <a:spLocks/>
            </p:cNvSpPr>
            <p:nvPr/>
          </p:nvSpPr>
          <p:spPr bwMode="auto">
            <a:xfrm>
              <a:off x="4098925" y="3349625"/>
              <a:ext cx="171450" cy="82550"/>
            </a:xfrm>
            <a:custGeom>
              <a:avLst/>
              <a:gdLst>
                <a:gd name="T0" fmla="*/ 56 w 56"/>
                <a:gd name="T1" fmla="*/ 0 h 27"/>
                <a:gd name="T2" fmla="*/ 56 w 56"/>
                <a:gd name="T3" fmla="*/ 27 h 27"/>
                <a:gd name="T4" fmla="*/ 0 w 56"/>
                <a:gd name="T5" fmla="*/ 27 h 27"/>
                <a:gd name="T6" fmla="*/ 0 w 56"/>
                <a:gd name="T7" fmla="*/ 0 h 27"/>
                <a:gd name="T8" fmla="*/ 56 w 56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7">
                  <a:moveTo>
                    <a:pt x="56" y="0"/>
                  </a:moveTo>
                  <a:cubicBezTo>
                    <a:pt x="56" y="9"/>
                    <a:pt x="56" y="18"/>
                    <a:pt x="56" y="27"/>
                  </a:cubicBezTo>
                  <a:cubicBezTo>
                    <a:pt x="37" y="27"/>
                    <a:pt x="19" y="27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19" y="0"/>
                    <a:pt x="37" y="0"/>
                    <a:pt x="56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"/>
            <p:cNvSpPr>
              <a:spLocks/>
            </p:cNvSpPr>
            <p:nvPr/>
          </p:nvSpPr>
          <p:spPr bwMode="auto">
            <a:xfrm>
              <a:off x="4576763" y="3349625"/>
              <a:ext cx="171450" cy="82550"/>
            </a:xfrm>
            <a:custGeom>
              <a:avLst/>
              <a:gdLst>
                <a:gd name="T0" fmla="*/ 56 w 56"/>
                <a:gd name="T1" fmla="*/ 0 h 27"/>
                <a:gd name="T2" fmla="*/ 56 w 56"/>
                <a:gd name="T3" fmla="*/ 27 h 27"/>
                <a:gd name="T4" fmla="*/ 0 w 56"/>
                <a:gd name="T5" fmla="*/ 27 h 27"/>
                <a:gd name="T6" fmla="*/ 0 w 56"/>
                <a:gd name="T7" fmla="*/ 0 h 27"/>
                <a:gd name="T8" fmla="*/ 56 w 56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7">
                  <a:moveTo>
                    <a:pt x="56" y="0"/>
                  </a:moveTo>
                  <a:cubicBezTo>
                    <a:pt x="56" y="9"/>
                    <a:pt x="56" y="18"/>
                    <a:pt x="56" y="27"/>
                  </a:cubicBezTo>
                  <a:cubicBezTo>
                    <a:pt x="37" y="27"/>
                    <a:pt x="19" y="27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19" y="0"/>
                    <a:pt x="37" y="0"/>
                    <a:pt x="56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2"/>
            <p:cNvSpPr>
              <a:spLocks/>
            </p:cNvSpPr>
            <p:nvPr/>
          </p:nvSpPr>
          <p:spPr bwMode="auto">
            <a:xfrm>
              <a:off x="4098925" y="4079875"/>
              <a:ext cx="171450" cy="66675"/>
            </a:xfrm>
            <a:custGeom>
              <a:avLst/>
              <a:gdLst>
                <a:gd name="T0" fmla="*/ 0 w 56"/>
                <a:gd name="T1" fmla="*/ 22 h 22"/>
                <a:gd name="T2" fmla="*/ 0 w 56"/>
                <a:gd name="T3" fmla="*/ 0 h 22"/>
                <a:gd name="T4" fmla="*/ 56 w 56"/>
                <a:gd name="T5" fmla="*/ 0 h 22"/>
                <a:gd name="T6" fmla="*/ 56 w 56"/>
                <a:gd name="T7" fmla="*/ 22 h 22"/>
                <a:gd name="T8" fmla="*/ 0 w 56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22">
                  <a:moveTo>
                    <a:pt x="0" y="22"/>
                  </a:moveTo>
                  <a:cubicBezTo>
                    <a:pt x="0" y="15"/>
                    <a:pt x="0" y="8"/>
                    <a:pt x="0" y="0"/>
                  </a:cubicBezTo>
                  <a:cubicBezTo>
                    <a:pt x="19" y="0"/>
                    <a:pt x="37" y="0"/>
                    <a:pt x="56" y="0"/>
                  </a:cubicBezTo>
                  <a:cubicBezTo>
                    <a:pt x="56" y="8"/>
                    <a:pt x="56" y="15"/>
                    <a:pt x="56" y="22"/>
                  </a:cubicBezTo>
                  <a:cubicBezTo>
                    <a:pt x="37" y="22"/>
                    <a:pt x="19" y="22"/>
                    <a:pt x="0" y="2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3"/>
            <p:cNvSpPr>
              <a:spLocks/>
            </p:cNvSpPr>
            <p:nvPr/>
          </p:nvSpPr>
          <p:spPr bwMode="auto">
            <a:xfrm>
              <a:off x="4576763" y="4079875"/>
              <a:ext cx="171450" cy="66675"/>
            </a:xfrm>
            <a:custGeom>
              <a:avLst/>
              <a:gdLst>
                <a:gd name="T0" fmla="*/ 0 w 56"/>
                <a:gd name="T1" fmla="*/ 0 h 22"/>
                <a:gd name="T2" fmla="*/ 3 w 56"/>
                <a:gd name="T3" fmla="*/ 0 h 22"/>
                <a:gd name="T4" fmla="*/ 53 w 56"/>
                <a:gd name="T5" fmla="*/ 0 h 22"/>
                <a:gd name="T6" fmla="*/ 56 w 56"/>
                <a:gd name="T7" fmla="*/ 3 h 22"/>
                <a:gd name="T8" fmla="*/ 56 w 56"/>
                <a:gd name="T9" fmla="*/ 22 h 22"/>
                <a:gd name="T10" fmla="*/ 0 w 56"/>
                <a:gd name="T11" fmla="*/ 22 h 22"/>
                <a:gd name="T12" fmla="*/ 0 w 56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22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20" y="0"/>
                    <a:pt x="36" y="0"/>
                    <a:pt x="53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10"/>
                    <a:pt x="56" y="16"/>
                    <a:pt x="56" y="22"/>
                  </a:cubicBezTo>
                  <a:cubicBezTo>
                    <a:pt x="37" y="22"/>
                    <a:pt x="19" y="22"/>
                    <a:pt x="0" y="22"/>
                  </a:cubicBezTo>
                  <a:cubicBezTo>
                    <a:pt x="0" y="15"/>
                    <a:pt x="0" y="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"/>
            <p:cNvSpPr>
              <a:spLocks/>
            </p:cNvSpPr>
            <p:nvPr/>
          </p:nvSpPr>
          <p:spPr bwMode="auto">
            <a:xfrm>
              <a:off x="4768850" y="3343275"/>
              <a:ext cx="134938" cy="106363"/>
            </a:xfrm>
            <a:custGeom>
              <a:avLst/>
              <a:gdLst>
                <a:gd name="T0" fmla="*/ 39 w 44"/>
                <a:gd name="T1" fmla="*/ 0 h 35"/>
                <a:gd name="T2" fmla="*/ 44 w 44"/>
                <a:gd name="T3" fmla="*/ 28 h 35"/>
                <a:gd name="T4" fmla="*/ 6 w 44"/>
                <a:gd name="T5" fmla="*/ 35 h 35"/>
                <a:gd name="T6" fmla="*/ 0 w 44"/>
                <a:gd name="T7" fmla="*/ 8 h 35"/>
                <a:gd name="T8" fmla="*/ 39 w 44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5">
                  <a:moveTo>
                    <a:pt x="39" y="0"/>
                  </a:moveTo>
                  <a:cubicBezTo>
                    <a:pt x="41" y="9"/>
                    <a:pt x="42" y="18"/>
                    <a:pt x="44" y="28"/>
                  </a:cubicBezTo>
                  <a:cubicBezTo>
                    <a:pt x="32" y="30"/>
                    <a:pt x="19" y="33"/>
                    <a:pt x="6" y="35"/>
                  </a:cubicBezTo>
                  <a:cubicBezTo>
                    <a:pt x="4" y="26"/>
                    <a:pt x="2" y="17"/>
                    <a:pt x="0" y="8"/>
                  </a:cubicBezTo>
                  <a:cubicBezTo>
                    <a:pt x="13" y="5"/>
                    <a:pt x="26" y="3"/>
                    <a:pt x="3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5"/>
            <p:cNvSpPr>
              <a:spLocks/>
            </p:cNvSpPr>
            <p:nvPr/>
          </p:nvSpPr>
          <p:spPr bwMode="auto">
            <a:xfrm>
              <a:off x="4576763" y="3994150"/>
              <a:ext cx="171450" cy="52388"/>
            </a:xfrm>
            <a:custGeom>
              <a:avLst/>
              <a:gdLst>
                <a:gd name="T0" fmla="*/ 56 w 56"/>
                <a:gd name="T1" fmla="*/ 17 h 17"/>
                <a:gd name="T2" fmla="*/ 0 w 56"/>
                <a:gd name="T3" fmla="*/ 17 h 17"/>
                <a:gd name="T4" fmla="*/ 0 w 56"/>
                <a:gd name="T5" fmla="*/ 0 h 17"/>
                <a:gd name="T6" fmla="*/ 3 w 56"/>
                <a:gd name="T7" fmla="*/ 0 h 17"/>
                <a:gd name="T8" fmla="*/ 53 w 56"/>
                <a:gd name="T9" fmla="*/ 0 h 17"/>
                <a:gd name="T10" fmla="*/ 56 w 56"/>
                <a:gd name="T11" fmla="*/ 3 h 17"/>
                <a:gd name="T12" fmla="*/ 56 w 56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17">
                  <a:moveTo>
                    <a:pt x="56" y="17"/>
                  </a:moveTo>
                  <a:cubicBezTo>
                    <a:pt x="37" y="17"/>
                    <a:pt x="19" y="17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20" y="0"/>
                    <a:pt x="36" y="0"/>
                    <a:pt x="53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8"/>
                    <a:pt x="56" y="12"/>
                    <a:pt x="56" y="1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6"/>
            <p:cNvSpPr>
              <a:spLocks/>
            </p:cNvSpPr>
            <p:nvPr/>
          </p:nvSpPr>
          <p:spPr bwMode="auto">
            <a:xfrm>
              <a:off x="4576763" y="3468688"/>
              <a:ext cx="171450" cy="47625"/>
            </a:xfrm>
            <a:custGeom>
              <a:avLst/>
              <a:gdLst>
                <a:gd name="T0" fmla="*/ 56 w 56"/>
                <a:gd name="T1" fmla="*/ 0 h 16"/>
                <a:gd name="T2" fmla="*/ 56 w 56"/>
                <a:gd name="T3" fmla="*/ 16 h 16"/>
                <a:gd name="T4" fmla="*/ 0 w 56"/>
                <a:gd name="T5" fmla="*/ 16 h 16"/>
                <a:gd name="T6" fmla="*/ 0 w 56"/>
                <a:gd name="T7" fmla="*/ 0 h 16"/>
                <a:gd name="T8" fmla="*/ 56 w 5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16">
                  <a:moveTo>
                    <a:pt x="56" y="0"/>
                  </a:moveTo>
                  <a:cubicBezTo>
                    <a:pt x="56" y="5"/>
                    <a:pt x="56" y="11"/>
                    <a:pt x="56" y="16"/>
                  </a:cubicBezTo>
                  <a:cubicBezTo>
                    <a:pt x="37" y="16"/>
                    <a:pt x="19" y="16"/>
                    <a:pt x="0" y="16"/>
                  </a:cubicBezTo>
                  <a:cubicBezTo>
                    <a:pt x="0" y="11"/>
                    <a:pt x="0" y="5"/>
                    <a:pt x="0" y="0"/>
                  </a:cubicBezTo>
                  <a:cubicBezTo>
                    <a:pt x="19" y="0"/>
                    <a:pt x="37" y="0"/>
                    <a:pt x="56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9" name="Freeform 9"/>
          <p:cNvSpPr>
            <a:spLocks noEditPoints="1"/>
          </p:cNvSpPr>
          <p:nvPr/>
        </p:nvSpPr>
        <p:spPr bwMode="auto">
          <a:xfrm>
            <a:off x="6573316" y="1924472"/>
            <a:ext cx="1293394" cy="881970"/>
          </a:xfrm>
          <a:custGeom>
            <a:avLst/>
            <a:gdLst>
              <a:gd name="T0" fmla="*/ 562 w 562"/>
              <a:gd name="T1" fmla="*/ 42 h 382"/>
              <a:gd name="T2" fmla="*/ 562 w 562"/>
              <a:gd name="T3" fmla="*/ 0 h 382"/>
              <a:gd name="T4" fmla="*/ 555 w 562"/>
              <a:gd name="T5" fmla="*/ 0 h 382"/>
              <a:gd name="T6" fmla="*/ 8 w 562"/>
              <a:gd name="T7" fmla="*/ 0 h 382"/>
              <a:gd name="T8" fmla="*/ 0 w 562"/>
              <a:gd name="T9" fmla="*/ 0 h 382"/>
              <a:gd name="T10" fmla="*/ 0 w 562"/>
              <a:gd name="T11" fmla="*/ 42 h 382"/>
              <a:gd name="T12" fmla="*/ 14 w 562"/>
              <a:gd name="T13" fmla="*/ 42 h 382"/>
              <a:gd name="T14" fmla="*/ 14 w 562"/>
              <a:gd name="T15" fmla="*/ 341 h 382"/>
              <a:gd name="T16" fmla="*/ 0 w 562"/>
              <a:gd name="T17" fmla="*/ 341 h 382"/>
              <a:gd name="T18" fmla="*/ 0 w 562"/>
              <a:gd name="T19" fmla="*/ 382 h 382"/>
              <a:gd name="T20" fmla="*/ 8 w 562"/>
              <a:gd name="T21" fmla="*/ 382 h 382"/>
              <a:gd name="T22" fmla="*/ 554 w 562"/>
              <a:gd name="T23" fmla="*/ 382 h 382"/>
              <a:gd name="T24" fmla="*/ 562 w 562"/>
              <a:gd name="T25" fmla="*/ 382 h 382"/>
              <a:gd name="T26" fmla="*/ 562 w 562"/>
              <a:gd name="T27" fmla="*/ 341 h 382"/>
              <a:gd name="T28" fmla="*/ 549 w 562"/>
              <a:gd name="T29" fmla="*/ 341 h 382"/>
              <a:gd name="T30" fmla="*/ 549 w 562"/>
              <a:gd name="T31" fmla="*/ 42 h 382"/>
              <a:gd name="T32" fmla="*/ 562 w 562"/>
              <a:gd name="T33" fmla="*/ 42 h 382"/>
              <a:gd name="T34" fmla="*/ 177 w 562"/>
              <a:gd name="T35" fmla="*/ 340 h 382"/>
              <a:gd name="T36" fmla="*/ 71 w 562"/>
              <a:gd name="T37" fmla="*/ 340 h 382"/>
              <a:gd name="T38" fmla="*/ 71 w 562"/>
              <a:gd name="T39" fmla="*/ 134 h 382"/>
              <a:gd name="T40" fmla="*/ 177 w 562"/>
              <a:gd name="T41" fmla="*/ 134 h 382"/>
              <a:gd name="T42" fmla="*/ 177 w 562"/>
              <a:gd name="T43" fmla="*/ 340 h 382"/>
              <a:gd name="T44" fmla="*/ 221 w 562"/>
              <a:gd name="T45" fmla="*/ 137 h 382"/>
              <a:gd name="T46" fmla="*/ 289 w 562"/>
              <a:gd name="T47" fmla="*/ 137 h 382"/>
              <a:gd name="T48" fmla="*/ 289 w 562"/>
              <a:gd name="T49" fmla="*/ 264 h 382"/>
              <a:gd name="T50" fmla="*/ 221 w 562"/>
              <a:gd name="T51" fmla="*/ 264 h 382"/>
              <a:gd name="T52" fmla="*/ 221 w 562"/>
              <a:gd name="T53" fmla="*/ 137 h 382"/>
              <a:gd name="T54" fmla="*/ 241 w 562"/>
              <a:gd name="T55" fmla="*/ 331 h 382"/>
              <a:gd name="T56" fmla="*/ 225 w 562"/>
              <a:gd name="T57" fmla="*/ 315 h 382"/>
              <a:gd name="T58" fmla="*/ 241 w 562"/>
              <a:gd name="T59" fmla="*/ 299 h 382"/>
              <a:gd name="T60" fmla="*/ 257 w 562"/>
              <a:gd name="T61" fmla="*/ 315 h 382"/>
              <a:gd name="T62" fmla="*/ 241 w 562"/>
              <a:gd name="T63" fmla="*/ 331 h 382"/>
              <a:gd name="T64" fmla="*/ 298 w 562"/>
              <a:gd name="T65" fmla="*/ 331 h 382"/>
              <a:gd name="T66" fmla="*/ 282 w 562"/>
              <a:gd name="T67" fmla="*/ 315 h 382"/>
              <a:gd name="T68" fmla="*/ 298 w 562"/>
              <a:gd name="T69" fmla="*/ 299 h 382"/>
              <a:gd name="T70" fmla="*/ 314 w 562"/>
              <a:gd name="T71" fmla="*/ 315 h 382"/>
              <a:gd name="T72" fmla="*/ 298 w 562"/>
              <a:gd name="T73" fmla="*/ 331 h 382"/>
              <a:gd name="T74" fmla="*/ 354 w 562"/>
              <a:gd name="T75" fmla="*/ 331 h 382"/>
              <a:gd name="T76" fmla="*/ 339 w 562"/>
              <a:gd name="T77" fmla="*/ 315 h 382"/>
              <a:gd name="T78" fmla="*/ 354 w 562"/>
              <a:gd name="T79" fmla="*/ 299 h 382"/>
              <a:gd name="T80" fmla="*/ 370 w 562"/>
              <a:gd name="T81" fmla="*/ 315 h 382"/>
              <a:gd name="T82" fmla="*/ 354 w 562"/>
              <a:gd name="T83" fmla="*/ 331 h 382"/>
              <a:gd name="T84" fmla="*/ 391 w 562"/>
              <a:gd name="T85" fmla="*/ 264 h 382"/>
              <a:gd name="T86" fmla="*/ 323 w 562"/>
              <a:gd name="T87" fmla="*/ 264 h 382"/>
              <a:gd name="T88" fmla="*/ 323 w 562"/>
              <a:gd name="T89" fmla="*/ 137 h 382"/>
              <a:gd name="T90" fmla="*/ 391 w 562"/>
              <a:gd name="T91" fmla="*/ 137 h 382"/>
              <a:gd name="T92" fmla="*/ 391 w 562"/>
              <a:gd name="T93" fmla="*/ 264 h 382"/>
              <a:gd name="T94" fmla="*/ 411 w 562"/>
              <a:gd name="T95" fmla="*/ 331 h 382"/>
              <a:gd name="T96" fmla="*/ 395 w 562"/>
              <a:gd name="T97" fmla="*/ 315 h 382"/>
              <a:gd name="T98" fmla="*/ 411 w 562"/>
              <a:gd name="T99" fmla="*/ 299 h 382"/>
              <a:gd name="T100" fmla="*/ 427 w 562"/>
              <a:gd name="T101" fmla="*/ 316 h 382"/>
              <a:gd name="T102" fmla="*/ 411 w 562"/>
              <a:gd name="T103" fmla="*/ 331 h 382"/>
              <a:gd name="T104" fmla="*/ 468 w 562"/>
              <a:gd name="T105" fmla="*/ 331 h 382"/>
              <a:gd name="T106" fmla="*/ 452 w 562"/>
              <a:gd name="T107" fmla="*/ 315 h 382"/>
              <a:gd name="T108" fmla="*/ 468 w 562"/>
              <a:gd name="T109" fmla="*/ 299 h 382"/>
              <a:gd name="T110" fmla="*/ 484 w 562"/>
              <a:gd name="T111" fmla="*/ 315 h 382"/>
              <a:gd name="T112" fmla="*/ 468 w 562"/>
              <a:gd name="T113" fmla="*/ 331 h 382"/>
              <a:gd name="T114" fmla="*/ 492 w 562"/>
              <a:gd name="T115" fmla="*/ 264 h 382"/>
              <a:gd name="T116" fmla="*/ 425 w 562"/>
              <a:gd name="T117" fmla="*/ 264 h 382"/>
              <a:gd name="T118" fmla="*/ 425 w 562"/>
              <a:gd name="T119" fmla="*/ 137 h 382"/>
              <a:gd name="T120" fmla="*/ 428 w 562"/>
              <a:gd name="T121" fmla="*/ 137 h 382"/>
              <a:gd name="T122" fmla="*/ 492 w 562"/>
              <a:gd name="T123" fmla="*/ 137 h 382"/>
              <a:gd name="T124" fmla="*/ 492 w 562"/>
              <a:gd name="T125" fmla="*/ 264 h 3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62" h="382">
                <a:moveTo>
                  <a:pt x="562" y="42"/>
                </a:moveTo>
                <a:cubicBezTo>
                  <a:pt x="562" y="28"/>
                  <a:pt x="562" y="15"/>
                  <a:pt x="562" y="0"/>
                </a:cubicBezTo>
                <a:cubicBezTo>
                  <a:pt x="560" y="0"/>
                  <a:pt x="557" y="0"/>
                  <a:pt x="555" y="0"/>
                </a:cubicBezTo>
                <a:cubicBezTo>
                  <a:pt x="373" y="0"/>
                  <a:pt x="190" y="0"/>
                  <a:pt x="8" y="0"/>
                </a:cubicBezTo>
                <a:cubicBezTo>
                  <a:pt x="5" y="0"/>
                  <a:pt x="3" y="0"/>
                  <a:pt x="0" y="0"/>
                </a:cubicBezTo>
                <a:cubicBezTo>
                  <a:pt x="0" y="14"/>
                  <a:pt x="0" y="28"/>
                  <a:pt x="0" y="42"/>
                </a:cubicBezTo>
                <a:cubicBezTo>
                  <a:pt x="5" y="42"/>
                  <a:pt x="9" y="42"/>
                  <a:pt x="14" y="42"/>
                </a:cubicBezTo>
                <a:cubicBezTo>
                  <a:pt x="14" y="141"/>
                  <a:pt x="14" y="241"/>
                  <a:pt x="14" y="341"/>
                </a:cubicBezTo>
                <a:cubicBezTo>
                  <a:pt x="9" y="341"/>
                  <a:pt x="5" y="341"/>
                  <a:pt x="0" y="341"/>
                </a:cubicBezTo>
                <a:cubicBezTo>
                  <a:pt x="0" y="355"/>
                  <a:pt x="0" y="368"/>
                  <a:pt x="0" y="382"/>
                </a:cubicBezTo>
                <a:cubicBezTo>
                  <a:pt x="3" y="382"/>
                  <a:pt x="5" y="382"/>
                  <a:pt x="8" y="382"/>
                </a:cubicBezTo>
                <a:cubicBezTo>
                  <a:pt x="190" y="382"/>
                  <a:pt x="372" y="382"/>
                  <a:pt x="554" y="382"/>
                </a:cubicBezTo>
                <a:cubicBezTo>
                  <a:pt x="557" y="382"/>
                  <a:pt x="560" y="382"/>
                  <a:pt x="562" y="382"/>
                </a:cubicBezTo>
                <a:cubicBezTo>
                  <a:pt x="562" y="368"/>
                  <a:pt x="562" y="355"/>
                  <a:pt x="562" y="341"/>
                </a:cubicBezTo>
                <a:cubicBezTo>
                  <a:pt x="558" y="341"/>
                  <a:pt x="554" y="341"/>
                  <a:pt x="549" y="341"/>
                </a:cubicBezTo>
                <a:cubicBezTo>
                  <a:pt x="549" y="241"/>
                  <a:pt x="549" y="142"/>
                  <a:pt x="549" y="42"/>
                </a:cubicBezTo>
                <a:cubicBezTo>
                  <a:pt x="554" y="42"/>
                  <a:pt x="558" y="42"/>
                  <a:pt x="562" y="42"/>
                </a:cubicBezTo>
                <a:close/>
                <a:moveTo>
                  <a:pt x="177" y="340"/>
                </a:moveTo>
                <a:cubicBezTo>
                  <a:pt x="142" y="340"/>
                  <a:pt x="106" y="340"/>
                  <a:pt x="71" y="340"/>
                </a:cubicBezTo>
                <a:cubicBezTo>
                  <a:pt x="71" y="271"/>
                  <a:pt x="71" y="203"/>
                  <a:pt x="71" y="134"/>
                </a:cubicBezTo>
                <a:cubicBezTo>
                  <a:pt x="106" y="134"/>
                  <a:pt x="141" y="134"/>
                  <a:pt x="177" y="134"/>
                </a:cubicBezTo>
                <a:cubicBezTo>
                  <a:pt x="177" y="203"/>
                  <a:pt x="177" y="271"/>
                  <a:pt x="177" y="340"/>
                </a:cubicBezTo>
                <a:close/>
                <a:moveTo>
                  <a:pt x="221" y="137"/>
                </a:moveTo>
                <a:cubicBezTo>
                  <a:pt x="244" y="137"/>
                  <a:pt x="266" y="137"/>
                  <a:pt x="289" y="137"/>
                </a:cubicBezTo>
                <a:cubicBezTo>
                  <a:pt x="289" y="180"/>
                  <a:pt x="289" y="222"/>
                  <a:pt x="289" y="264"/>
                </a:cubicBezTo>
                <a:cubicBezTo>
                  <a:pt x="266" y="264"/>
                  <a:pt x="244" y="264"/>
                  <a:pt x="221" y="264"/>
                </a:cubicBezTo>
                <a:cubicBezTo>
                  <a:pt x="221" y="222"/>
                  <a:pt x="221" y="180"/>
                  <a:pt x="221" y="137"/>
                </a:cubicBezTo>
                <a:close/>
                <a:moveTo>
                  <a:pt x="241" y="331"/>
                </a:moveTo>
                <a:cubicBezTo>
                  <a:pt x="232" y="331"/>
                  <a:pt x="225" y="324"/>
                  <a:pt x="225" y="315"/>
                </a:cubicBezTo>
                <a:cubicBezTo>
                  <a:pt x="225" y="306"/>
                  <a:pt x="232" y="299"/>
                  <a:pt x="241" y="299"/>
                </a:cubicBezTo>
                <a:cubicBezTo>
                  <a:pt x="250" y="299"/>
                  <a:pt x="257" y="307"/>
                  <a:pt x="257" y="315"/>
                </a:cubicBezTo>
                <a:cubicBezTo>
                  <a:pt x="257" y="324"/>
                  <a:pt x="250" y="331"/>
                  <a:pt x="241" y="331"/>
                </a:cubicBezTo>
                <a:close/>
                <a:moveTo>
                  <a:pt x="298" y="331"/>
                </a:moveTo>
                <a:cubicBezTo>
                  <a:pt x="289" y="331"/>
                  <a:pt x="282" y="324"/>
                  <a:pt x="282" y="315"/>
                </a:cubicBezTo>
                <a:cubicBezTo>
                  <a:pt x="282" y="306"/>
                  <a:pt x="289" y="299"/>
                  <a:pt x="298" y="299"/>
                </a:cubicBezTo>
                <a:cubicBezTo>
                  <a:pt x="307" y="299"/>
                  <a:pt x="314" y="306"/>
                  <a:pt x="314" y="315"/>
                </a:cubicBezTo>
                <a:cubicBezTo>
                  <a:pt x="313" y="324"/>
                  <a:pt x="307" y="331"/>
                  <a:pt x="298" y="331"/>
                </a:cubicBezTo>
                <a:close/>
                <a:moveTo>
                  <a:pt x="354" y="331"/>
                </a:moveTo>
                <a:cubicBezTo>
                  <a:pt x="345" y="331"/>
                  <a:pt x="339" y="324"/>
                  <a:pt x="339" y="315"/>
                </a:cubicBezTo>
                <a:cubicBezTo>
                  <a:pt x="339" y="306"/>
                  <a:pt x="346" y="299"/>
                  <a:pt x="354" y="299"/>
                </a:cubicBezTo>
                <a:cubicBezTo>
                  <a:pt x="363" y="299"/>
                  <a:pt x="371" y="307"/>
                  <a:pt x="370" y="315"/>
                </a:cubicBezTo>
                <a:cubicBezTo>
                  <a:pt x="370" y="324"/>
                  <a:pt x="363" y="331"/>
                  <a:pt x="354" y="331"/>
                </a:cubicBezTo>
                <a:close/>
                <a:moveTo>
                  <a:pt x="391" y="264"/>
                </a:moveTo>
                <a:cubicBezTo>
                  <a:pt x="368" y="264"/>
                  <a:pt x="346" y="264"/>
                  <a:pt x="323" y="264"/>
                </a:cubicBezTo>
                <a:cubicBezTo>
                  <a:pt x="323" y="222"/>
                  <a:pt x="323" y="180"/>
                  <a:pt x="323" y="137"/>
                </a:cubicBezTo>
                <a:cubicBezTo>
                  <a:pt x="346" y="137"/>
                  <a:pt x="368" y="137"/>
                  <a:pt x="391" y="137"/>
                </a:cubicBezTo>
                <a:cubicBezTo>
                  <a:pt x="391" y="180"/>
                  <a:pt x="391" y="222"/>
                  <a:pt x="391" y="264"/>
                </a:cubicBezTo>
                <a:close/>
                <a:moveTo>
                  <a:pt x="411" y="331"/>
                </a:moveTo>
                <a:cubicBezTo>
                  <a:pt x="402" y="331"/>
                  <a:pt x="395" y="324"/>
                  <a:pt x="395" y="315"/>
                </a:cubicBezTo>
                <a:cubicBezTo>
                  <a:pt x="396" y="306"/>
                  <a:pt x="403" y="299"/>
                  <a:pt x="411" y="299"/>
                </a:cubicBezTo>
                <a:cubicBezTo>
                  <a:pt x="420" y="299"/>
                  <a:pt x="427" y="307"/>
                  <a:pt x="427" y="316"/>
                </a:cubicBezTo>
                <a:cubicBezTo>
                  <a:pt x="427" y="325"/>
                  <a:pt x="420" y="331"/>
                  <a:pt x="411" y="331"/>
                </a:cubicBezTo>
                <a:close/>
                <a:moveTo>
                  <a:pt x="468" y="331"/>
                </a:moveTo>
                <a:cubicBezTo>
                  <a:pt x="459" y="331"/>
                  <a:pt x="452" y="324"/>
                  <a:pt x="452" y="315"/>
                </a:cubicBezTo>
                <a:cubicBezTo>
                  <a:pt x="452" y="307"/>
                  <a:pt x="459" y="299"/>
                  <a:pt x="468" y="299"/>
                </a:cubicBezTo>
                <a:cubicBezTo>
                  <a:pt x="477" y="299"/>
                  <a:pt x="484" y="306"/>
                  <a:pt x="484" y="315"/>
                </a:cubicBezTo>
                <a:cubicBezTo>
                  <a:pt x="484" y="324"/>
                  <a:pt x="477" y="331"/>
                  <a:pt x="468" y="331"/>
                </a:cubicBezTo>
                <a:close/>
                <a:moveTo>
                  <a:pt x="492" y="264"/>
                </a:moveTo>
                <a:cubicBezTo>
                  <a:pt x="470" y="264"/>
                  <a:pt x="447" y="264"/>
                  <a:pt x="425" y="264"/>
                </a:cubicBezTo>
                <a:cubicBezTo>
                  <a:pt x="425" y="222"/>
                  <a:pt x="425" y="180"/>
                  <a:pt x="425" y="137"/>
                </a:cubicBezTo>
                <a:cubicBezTo>
                  <a:pt x="426" y="137"/>
                  <a:pt x="427" y="137"/>
                  <a:pt x="428" y="137"/>
                </a:cubicBezTo>
                <a:cubicBezTo>
                  <a:pt x="449" y="137"/>
                  <a:pt x="470" y="137"/>
                  <a:pt x="492" y="137"/>
                </a:cubicBezTo>
                <a:cubicBezTo>
                  <a:pt x="492" y="179"/>
                  <a:pt x="492" y="222"/>
                  <a:pt x="492" y="26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1" name="Grupo 50"/>
          <p:cNvGrpSpPr/>
          <p:nvPr/>
        </p:nvGrpSpPr>
        <p:grpSpPr>
          <a:xfrm>
            <a:off x="8865255" y="3482888"/>
            <a:ext cx="1112154" cy="751741"/>
            <a:chOff x="-2646363" y="1665287"/>
            <a:chExt cx="2341563" cy="1582738"/>
          </a:xfrm>
          <a:solidFill>
            <a:schemeClr val="accent4"/>
          </a:solidFill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-1431925" y="2327275"/>
              <a:ext cx="920750" cy="920750"/>
            </a:xfrm>
            <a:custGeom>
              <a:avLst/>
              <a:gdLst>
                <a:gd name="T0" fmla="*/ 177 w 178"/>
                <a:gd name="T1" fmla="*/ 8 h 178"/>
                <a:gd name="T2" fmla="*/ 173 w 178"/>
                <a:gd name="T3" fmla="*/ 8 h 178"/>
                <a:gd name="T4" fmla="*/ 49 w 178"/>
                <a:gd name="T5" fmla="*/ 50 h 178"/>
                <a:gd name="T6" fmla="*/ 44 w 178"/>
                <a:gd name="T7" fmla="*/ 49 h 178"/>
                <a:gd name="T8" fmla="*/ 6 w 178"/>
                <a:gd name="T9" fmla="*/ 2 h 178"/>
                <a:gd name="T10" fmla="*/ 2 w 178"/>
                <a:gd name="T11" fmla="*/ 1 h 178"/>
                <a:gd name="T12" fmla="*/ 0 w 178"/>
                <a:gd name="T13" fmla="*/ 4 h 178"/>
                <a:gd name="T14" fmla="*/ 0 w 178"/>
                <a:gd name="T15" fmla="*/ 175 h 178"/>
                <a:gd name="T16" fmla="*/ 2 w 178"/>
                <a:gd name="T17" fmla="*/ 178 h 178"/>
                <a:gd name="T18" fmla="*/ 4 w 178"/>
                <a:gd name="T19" fmla="*/ 178 h 178"/>
                <a:gd name="T20" fmla="*/ 5 w 178"/>
                <a:gd name="T21" fmla="*/ 178 h 178"/>
                <a:gd name="T22" fmla="*/ 176 w 178"/>
                <a:gd name="T23" fmla="*/ 107 h 178"/>
                <a:gd name="T24" fmla="*/ 178 w 178"/>
                <a:gd name="T25" fmla="*/ 104 h 178"/>
                <a:gd name="T26" fmla="*/ 178 w 178"/>
                <a:gd name="T27" fmla="*/ 11 h 178"/>
                <a:gd name="T28" fmla="*/ 177 w 178"/>
                <a:gd name="T29" fmla="*/ 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8">
                  <a:moveTo>
                    <a:pt x="177" y="8"/>
                  </a:moveTo>
                  <a:cubicBezTo>
                    <a:pt x="176" y="8"/>
                    <a:pt x="175" y="8"/>
                    <a:pt x="173" y="8"/>
                  </a:cubicBezTo>
                  <a:cubicBezTo>
                    <a:pt x="173" y="8"/>
                    <a:pt x="52" y="49"/>
                    <a:pt x="49" y="50"/>
                  </a:cubicBezTo>
                  <a:cubicBezTo>
                    <a:pt x="46" y="51"/>
                    <a:pt x="44" y="49"/>
                    <a:pt x="44" y="49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4" y="0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6"/>
                    <a:pt x="1" y="177"/>
                    <a:pt x="2" y="178"/>
                  </a:cubicBezTo>
                  <a:cubicBezTo>
                    <a:pt x="2" y="178"/>
                    <a:pt x="3" y="178"/>
                    <a:pt x="4" y="178"/>
                  </a:cubicBezTo>
                  <a:cubicBezTo>
                    <a:pt x="4" y="178"/>
                    <a:pt x="5" y="178"/>
                    <a:pt x="5" y="17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7" y="107"/>
                    <a:pt x="178" y="106"/>
                    <a:pt x="178" y="104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78" y="10"/>
                    <a:pt x="178" y="9"/>
                    <a:pt x="17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6"/>
            <p:cNvSpPr>
              <a:spLocks noEditPoints="1"/>
            </p:cNvSpPr>
            <p:nvPr/>
          </p:nvSpPr>
          <p:spPr bwMode="auto">
            <a:xfrm>
              <a:off x="-2646363" y="1665287"/>
              <a:ext cx="2341563" cy="815975"/>
            </a:xfrm>
            <a:custGeom>
              <a:avLst/>
              <a:gdLst>
                <a:gd name="T0" fmla="*/ 452 w 453"/>
                <a:gd name="T1" fmla="*/ 98 h 158"/>
                <a:gd name="T2" fmla="*/ 419 w 453"/>
                <a:gd name="T3" fmla="*/ 55 h 158"/>
                <a:gd name="T4" fmla="*/ 417 w 453"/>
                <a:gd name="T5" fmla="*/ 53 h 158"/>
                <a:gd name="T6" fmla="*/ 227 w 453"/>
                <a:gd name="T7" fmla="*/ 0 h 158"/>
                <a:gd name="T8" fmla="*/ 225 w 453"/>
                <a:gd name="T9" fmla="*/ 0 h 158"/>
                <a:gd name="T10" fmla="*/ 36 w 453"/>
                <a:gd name="T11" fmla="*/ 53 h 158"/>
                <a:gd name="T12" fmla="*/ 34 w 453"/>
                <a:gd name="T13" fmla="*/ 55 h 158"/>
                <a:gd name="T14" fmla="*/ 1 w 453"/>
                <a:gd name="T15" fmla="*/ 98 h 158"/>
                <a:gd name="T16" fmla="*/ 0 w 453"/>
                <a:gd name="T17" fmla="*/ 101 h 158"/>
                <a:gd name="T18" fmla="*/ 3 w 453"/>
                <a:gd name="T19" fmla="*/ 104 h 158"/>
                <a:gd name="T20" fmla="*/ 163 w 453"/>
                <a:gd name="T21" fmla="*/ 158 h 158"/>
                <a:gd name="T22" fmla="*/ 164 w 453"/>
                <a:gd name="T23" fmla="*/ 158 h 158"/>
                <a:gd name="T24" fmla="*/ 167 w 453"/>
                <a:gd name="T25" fmla="*/ 157 h 158"/>
                <a:gd name="T26" fmla="*/ 212 w 453"/>
                <a:gd name="T27" fmla="*/ 102 h 158"/>
                <a:gd name="T28" fmla="*/ 225 w 453"/>
                <a:gd name="T29" fmla="*/ 105 h 158"/>
                <a:gd name="T30" fmla="*/ 227 w 453"/>
                <a:gd name="T31" fmla="*/ 105 h 158"/>
                <a:gd name="T32" fmla="*/ 227 w 453"/>
                <a:gd name="T33" fmla="*/ 105 h 158"/>
                <a:gd name="T34" fmla="*/ 227 w 453"/>
                <a:gd name="T35" fmla="*/ 105 h 158"/>
                <a:gd name="T36" fmla="*/ 241 w 453"/>
                <a:gd name="T37" fmla="*/ 102 h 158"/>
                <a:gd name="T38" fmla="*/ 286 w 453"/>
                <a:gd name="T39" fmla="*/ 157 h 158"/>
                <a:gd name="T40" fmla="*/ 288 w 453"/>
                <a:gd name="T41" fmla="*/ 158 h 158"/>
                <a:gd name="T42" fmla="*/ 290 w 453"/>
                <a:gd name="T43" fmla="*/ 158 h 158"/>
                <a:gd name="T44" fmla="*/ 450 w 453"/>
                <a:gd name="T45" fmla="*/ 104 h 158"/>
                <a:gd name="T46" fmla="*/ 452 w 453"/>
                <a:gd name="T47" fmla="*/ 101 h 158"/>
                <a:gd name="T48" fmla="*/ 452 w 453"/>
                <a:gd name="T49" fmla="*/ 98 h 158"/>
                <a:gd name="T50" fmla="*/ 226 w 453"/>
                <a:gd name="T51" fmla="*/ 90 h 158"/>
                <a:gd name="T52" fmla="*/ 90 w 453"/>
                <a:gd name="T53" fmla="*/ 53 h 158"/>
                <a:gd name="T54" fmla="*/ 226 w 453"/>
                <a:gd name="T55" fmla="*/ 15 h 158"/>
                <a:gd name="T56" fmla="*/ 362 w 453"/>
                <a:gd name="T57" fmla="*/ 53 h 158"/>
                <a:gd name="T58" fmla="*/ 226 w 453"/>
                <a:gd name="T59" fmla="*/ 9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53" h="158">
                  <a:moveTo>
                    <a:pt x="452" y="98"/>
                  </a:moveTo>
                  <a:cubicBezTo>
                    <a:pt x="419" y="55"/>
                    <a:pt x="419" y="55"/>
                    <a:pt x="419" y="55"/>
                  </a:cubicBezTo>
                  <a:cubicBezTo>
                    <a:pt x="419" y="54"/>
                    <a:pt x="418" y="53"/>
                    <a:pt x="417" y="53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6" y="0"/>
                    <a:pt x="225" y="0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5" y="54"/>
                    <a:pt x="34" y="54"/>
                    <a:pt x="34" y="55"/>
                  </a:cubicBezTo>
                  <a:cubicBezTo>
                    <a:pt x="1" y="98"/>
                    <a:pt x="1" y="98"/>
                    <a:pt x="1" y="98"/>
                  </a:cubicBezTo>
                  <a:cubicBezTo>
                    <a:pt x="0" y="99"/>
                    <a:pt x="0" y="100"/>
                    <a:pt x="0" y="101"/>
                  </a:cubicBezTo>
                  <a:cubicBezTo>
                    <a:pt x="1" y="103"/>
                    <a:pt x="2" y="103"/>
                    <a:pt x="3" y="104"/>
                  </a:cubicBezTo>
                  <a:cubicBezTo>
                    <a:pt x="163" y="158"/>
                    <a:pt x="163" y="158"/>
                    <a:pt x="163" y="158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5" y="158"/>
                    <a:pt x="166" y="158"/>
                    <a:pt x="167" y="157"/>
                  </a:cubicBezTo>
                  <a:cubicBezTo>
                    <a:pt x="212" y="102"/>
                    <a:pt x="212" y="102"/>
                    <a:pt x="212" y="102"/>
                  </a:cubicBezTo>
                  <a:cubicBezTo>
                    <a:pt x="225" y="105"/>
                    <a:pt x="225" y="105"/>
                    <a:pt x="225" y="105"/>
                  </a:cubicBezTo>
                  <a:cubicBezTo>
                    <a:pt x="226" y="106"/>
                    <a:pt x="227" y="106"/>
                    <a:pt x="227" y="105"/>
                  </a:cubicBezTo>
                  <a:cubicBezTo>
                    <a:pt x="227" y="105"/>
                    <a:pt x="227" y="105"/>
                    <a:pt x="227" y="105"/>
                  </a:cubicBezTo>
                  <a:cubicBezTo>
                    <a:pt x="227" y="105"/>
                    <a:pt x="227" y="105"/>
                    <a:pt x="227" y="105"/>
                  </a:cubicBezTo>
                  <a:cubicBezTo>
                    <a:pt x="241" y="102"/>
                    <a:pt x="241" y="102"/>
                    <a:pt x="241" y="102"/>
                  </a:cubicBezTo>
                  <a:cubicBezTo>
                    <a:pt x="286" y="157"/>
                    <a:pt x="286" y="157"/>
                    <a:pt x="286" y="157"/>
                  </a:cubicBezTo>
                  <a:cubicBezTo>
                    <a:pt x="286" y="158"/>
                    <a:pt x="287" y="158"/>
                    <a:pt x="288" y="158"/>
                  </a:cubicBezTo>
                  <a:cubicBezTo>
                    <a:pt x="289" y="158"/>
                    <a:pt x="289" y="158"/>
                    <a:pt x="290" y="158"/>
                  </a:cubicBezTo>
                  <a:cubicBezTo>
                    <a:pt x="450" y="104"/>
                    <a:pt x="450" y="104"/>
                    <a:pt x="450" y="104"/>
                  </a:cubicBezTo>
                  <a:cubicBezTo>
                    <a:pt x="451" y="103"/>
                    <a:pt x="452" y="102"/>
                    <a:pt x="452" y="101"/>
                  </a:cubicBezTo>
                  <a:cubicBezTo>
                    <a:pt x="453" y="100"/>
                    <a:pt x="452" y="99"/>
                    <a:pt x="452" y="98"/>
                  </a:cubicBezTo>
                  <a:close/>
                  <a:moveTo>
                    <a:pt x="226" y="90"/>
                  </a:moveTo>
                  <a:cubicBezTo>
                    <a:pt x="90" y="53"/>
                    <a:pt x="90" y="53"/>
                    <a:pt x="90" y="53"/>
                  </a:cubicBezTo>
                  <a:cubicBezTo>
                    <a:pt x="226" y="15"/>
                    <a:pt x="226" y="15"/>
                    <a:pt x="226" y="15"/>
                  </a:cubicBezTo>
                  <a:cubicBezTo>
                    <a:pt x="362" y="53"/>
                    <a:pt x="362" y="53"/>
                    <a:pt x="362" y="53"/>
                  </a:cubicBezTo>
                  <a:lnTo>
                    <a:pt x="226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/>
          </p:nvSpPr>
          <p:spPr bwMode="auto">
            <a:xfrm>
              <a:off x="-2439988" y="2327275"/>
              <a:ext cx="920750" cy="920750"/>
            </a:xfrm>
            <a:custGeom>
              <a:avLst/>
              <a:gdLst>
                <a:gd name="T0" fmla="*/ 175 w 178"/>
                <a:gd name="T1" fmla="*/ 1 h 178"/>
                <a:gd name="T2" fmla="*/ 171 w 178"/>
                <a:gd name="T3" fmla="*/ 2 h 178"/>
                <a:gd name="T4" fmla="*/ 133 w 178"/>
                <a:gd name="T5" fmla="*/ 49 h 178"/>
                <a:gd name="T6" fmla="*/ 129 w 178"/>
                <a:gd name="T7" fmla="*/ 50 h 178"/>
                <a:gd name="T8" fmla="*/ 4 w 178"/>
                <a:gd name="T9" fmla="*/ 8 h 178"/>
                <a:gd name="T10" fmla="*/ 1 w 178"/>
                <a:gd name="T11" fmla="*/ 8 h 178"/>
                <a:gd name="T12" fmla="*/ 0 w 178"/>
                <a:gd name="T13" fmla="*/ 11 h 178"/>
                <a:gd name="T14" fmla="*/ 0 w 178"/>
                <a:gd name="T15" fmla="*/ 104 h 178"/>
                <a:gd name="T16" fmla="*/ 2 w 178"/>
                <a:gd name="T17" fmla="*/ 107 h 178"/>
                <a:gd name="T18" fmla="*/ 173 w 178"/>
                <a:gd name="T19" fmla="*/ 178 h 178"/>
                <a:gd name="T20" fmla="*/ 174 w 178"/>
                <a:gd name="T21" fmla="*/ 178 h 178"/>
                <a:gd name="T22" fmla="*/ 176 w 178"/>
                <a:gd name="T23" fmla="*/ 178 h 178"/>
                <a:gd name="T24" fmla="*/ 178 w 178"/>
                <a:gd name="T25" fmla="*/ 175 h 178"/>
                <a:gd name="T26" fmla="*/ 178 w 178"/>
                <a:gd name="T27" fmla="*/ 4 h 178"/>
                <a:gd name="T28" fmla="*/ 175 w 178"/>
                <a:gd name="T29" fmla="*/ 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8">
                  <a:moveTo>
                    <a:pt x="175" y="1"/>
                  </a:moveTo>
                  <a:cubicBezTo>
                    <a:pt x="174" y="0"/>
                    <a:pt x="172" y="1"/>
                    <a:pt x="171" y="2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3" y="49"/>
                    <a:pt x="131" y="51"/>
                    <a:pt x="129" y="50"/>
                  </a:cubicBezTo>
                  <a:cubicBezTo>
                    <a:pt x="125" y="49"/>
                    <a:pt x="4" y="8"/>
                    <a:pt x="4" y="8"/>
                  </a:cubicBezTo>
                  <a:cubicBezTo>
                    <a:pt x="3" y="8"/>
                    <a:pt x="2" y="8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6"/>
                    <a:pt x="0" y="107"/>
                    <a:pt x="2" y="107"/>
                  </a:cubicBezTo>
                  <a:cubicBezTo>
                    <a:pt x="173" y="178"/>
                    <a:pt x="173" y="178"/>
                    <a:pt x="173" y="178"/>
                  </a:cubicBezTo>
                  <a:cubicBezTo>
                    <a:pt x="173" y="178"/>
                    <a:pt x="174" y="178"/>
                    <a:pt x="174" y="178"/>
                  </a:cubicBezTo>
                  <a:cubicBezTo>
                    <a:pt x="175" y="178"/>
                    <a:pt x="176" y="178"/>
                    <a:pt x="176" y="178"/>
                  </a:cubicBezTo>
                  <a:cubicBezTo>
                    <a:pt x="177" y="177"/>
                    <a:pt x="178" y="176"/>
                    <a:pt x="178" y="175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178" y="2"/>
                    <a:pt x="177" y="1"/>
                    <a:pt x="1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Freeform 30"/>
          <p:cNvSpPr>
            <a:spLocks noEditPoints="1"/>
          </p:cNvSpPr>
          <p:nvPr/>
        </p:nvSpPr>
        <p:spPr bwMode="auto">
          <a:xfrm>
            <a:off x="9296565" y="2755900"/>
            <a:ext cx="869950" cy="676275"/>
          </a:xfrm>
          <a:custGeom>
            <a:avLst/>
            <a:gdLst>
              <a:gd name="T0" fmla="*/ 270 w 285"/>
              <a:gd name="T1" fmla="*/ 81 h 221"/>
              <a:gd name="T2" fmla="*/ 269 w 285"/>
              <a:gd name="T3" fmla="*/ 135 h 221"/>
              <a:gd name="T4" fmla="*/ 267 w 285"/>
              <a:gd name="T5" fmla="*/ 143 h 221"/>
              <a:gd name="T6" fmla="*/ 256 w 285"/>
              <a:gd name="T7" fmla="*/ 172 h 221"/>
              <a:gd name="T8" fmla="*/ 269 w 285"/>
              <a:gd name="T9" fmla="*/ 178 h 221"/>
              <a:gd name="T10" fmla="*/ 276 w 285"/>
              <a:gd name="T11" fmla="*/ 183 h 221"/>
              <a:gd name="T12" fmla="*/ 232 w 285"/>
              <a:gd name="T13" fmla="*/ 194 h 221"/>
              <a:gd name="T14" fmla="*/ 117 w 285"/>
              <a:gd name="T15" fmla="*/ 221 h 221"/>
              <a:gd name="T16" fmla="*/ 6 w 285"/>
              <a:gd name="T17" fmla="*/ 177 h 221"/>
              <a:gd name="T18" fmla="*/ 9 w 285"/>
              <a:gd name="T19" fmla="*/ 132 h 221"/>
              <a:gd name="T20" fmla="*/ 1 w 285"/>
              <a:gd name="T21" fmla="*/ 130 h 221"/>
              <a:gd name="T22" fmla="*/ 13 w 285"/>
              <a:gd name="T23" fmla="*/ 123 h 221"/>
              <a:gd name="T24" fmla="*/ 22 w 285"/>
              <a:gd name="T25" fmla="*/ 113 h 221"/>
              <a:gd name="T26" fmla="*/ 12 w 285"/>
              <a:gd name="T27" fmla="*/ 90 h 221"/>
              <a:gd name="T28" fmla="*/ 9 w 285"/>
              <a:gd name="T29" fmla="*/ 82 h 221"/>
              <a:gd name="T30" fmla="*/ 11 w 285"/>
              <a:gd name="T31" fmla="*/ 37 h 221"/>
              <a:gd name="T32" fmla="*/ 100 w 285"/>
              <a:gd name="T33" fmla="*/ 12 h 221"/>
              <a:gd name="T34" fmla="*/ 191 w 285"/>
              <a:gd name="T35" fmla="*/ 2 h 221"/>
              <a:gd name="T36" fmla="*/ 278 w 285"/>
              <a:gd name="T37" fmla="*/ 29 h 221"/>
              <a:gd name="T38" fmla="*/ 276 w 285"/>
              <a:gd name="T39" fmla="*/ 37 h 221"/>
              <a:gd name="T40" fmla="*/ 264 w 285"/>
              <a:gd name="T41" fmla="*/ 65 h 221"/>
              <a:gd name="T42" fmla="*/ 276 w 285"/>
              <a:gd name="T43" fmla="*/ 71 h 221"/>
              <a:gd name="T44" fmla="*/ 285 w 285"/>
              <a:gd name="T45" fmla="*/ 77 h 221"/>
              <a:gd name="T46" fmla="*/ 259 w 285"/>
              <a:gd name="T47" fmla="*/ 41 h 221"/>
              <a:gd name="T48" fmla="*/ 138 w 285"/>
              <a:gd name="T49" fmla="*/ 66 h 221"/>
              <a:gd name="T50" fmla="*/ 134 w 285"/>
              <a:gd name="T51" fmla="*/ 98 h 221"/>
              <a:gd name="T52" fmla="*/ 182 w 285"/>
              <a:gd name="T53" fmla="*/ 89 h 221"/>
              <a:gd name="T54" fmla="*/ 259 w 285"/>
              <a:gd name="T55" fmla="*/ 68 h 221"/>
              <a:gd name="T56" fmla="*/ 262 w 285"/>
              <a:gd name="T57" fmla="*/ 41 h 221"/>
              <a:gd name="T58" fmla="*/ 261 w 285"/>
              <a:gd name="T59" fmla="*/ 41 h 221"/>
              <a:gd name="T60" fmla="*/ 121 w 285"/>
              <a:gd name="T61" fmla="*/ 189 h 221"/>
              <a:gd name="T62" fmla="*/ 119 w 285"/>
              <a:gd name="T63" fmla="*/ 172 h 221"/>
              <a:gd name="T64" fmla="*/ 12 w 285"/>
              <a:gd name="T65" fmla="*/ 146 h 221"/>
              <a:gd name="T66" fmla="*/ 21 w 285"/>
              <a:gd name="T67" fmla="*/ 179 h 221"/>
              <a:gd name="T68" fmla="*/ 118 w 285"/>
              <a:gd name="T69" fmla="*/ 206 h 221"/>
              <a:gd name="T70" fmla="*/ 120 w 285"/>
              <a:gd name="T71" fmla="*/ 189 h 221"/>
              <a:gd name="T72" fmla="*/ 130 w 285"/>
              <a:gd name="T73" fmla="*/ 83 h 221"/>
              <a:gd name="T74" fmla="*/ 127 w 285"/>
              <a:gd name="T75" fmla="*/ 65 h 221"/>
              <a:gd name="T76" fmla="*/ 20 w 285"/>
              <a:gd name="T77" fmla="*/ 40 h 221"/>
              <a:gd name="T78" fmla="*/ 29 w 285"/>
              <a:gd name="T79" fmla="*/ 72 h 221"/>
              <a:gd name="T80" fmla="*/ 126 w 285"/>
              <a:gd name="T81" fmla="*/ 100 h 221"/>
              <a:gd name="T82" fmla="*/ 129 w 285"/>
              <a:gd name="T83" fmla="*/ 83 h 221"/>
              <a:gd name="T84" fmla="*/ 157 w 285"/>
              <a:gd name="T85" fmla="*/ 136 h 221"/>
              <a:gd name="T86" fmla="*/ 160 w 285"/>
              <a:gd name="T87" fmla="*/ 153 h 221"/>
              <a:gd name="T88" fmla="*/ 255 w 285"/>
              <a:gd name="T89" fmla="*/ 126 h 221"/>
              <a:gd name="T90" fmla="*/ 266 w 285"/>
              <a:gd name="T91" fmla="*/ 94 h 221"/>
              <a:gd name="T92" fmla="*/ 158 w 285"/>
              <a:gd name="T93" fmla="*/ 119 h 221"/>
              <a:gd name="T94" fmla="*/ 156 w 285"/>
              <a:gd name="T95" fmla="*/ 136 h 221"/>
              <a:gd name="T96" fmla="*/ 27 w 285"/>
              <a:gd name="T97" fmla="*/ 121 h 221"/>
              <a:gd name="T98" fmla="*/ 150 w 285"/>
              <a:gd name="T99" fmla="*/ 153 h 221"/>
              <a:gd name="T100" fmla="*/ 151 w 285"/>
              <a:gd name="T101" fmla="*/ 123 h 221"/>
              <a:gd name="T102" fmla="*/ 106 w 285"/>
              <a:gd name="T103" fmla="*/ 110 h 221"/>
              <a:gd name="T104" fmla="*/ 253 w 285"/>
              <a:gd name="T105" fmla="*/ 147 h 221"/>
              <a:gd name="T106" fmla="*/ 201 w 285"/>
              <a:gd name="T107" fmla="*/ 158 h 221"/>
              <a:gd name="T108" fmla="*/ 153 w 285"/>
              <a:gd name="T109" fmla="*/ 167 h 221"/>
              <a:gd name="T110" fmla="*/ 129 w 285"/>
              <a:gd name="T111" fmla="*/ 172 h 221"/>
              <a:gd name="T112" fmla="*/ 126 w 285"/>
              <a:gd name="T113" fmla="*/ 203 h 221"/>
              <a:gd name="T114" fmla="*/ 248 w 285"/>
              <a:gd name="T115" fmla="*/ 176 h 221"/>
              <a:gd name="T116" fmla="*/ 253 w 285"/>
              <a:gd name="T117" fmla="*/ 147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5" h="221">
                <a:moveTo>
                  <a:pt x="285" y="77"/>
                </a:moveTo>
                <a:cubicBezTo>
                  <a:pt x="280" y="79"/>
                  <a:pt x="275" y="79"/>
                  <a:pt x="270" y="81"/>
                </a:cubicBezTo>
                <a:cubicBezTo>
                  <a:pt x="280" y="99"/>
                  <a:pt x="278" y="121"/>
                  <a:pt x="264" y="133"/>
                </a:cubicBezTo>
                <a:cubicBezTo>
                  <a:pt x="266" y="134"/>
                  <a:pt x="267" y="134"/>
                  <a:pt x="269" y="135"/>
                </a:cubicBezTo>
                <a:cubicBezTo>
                  <a:pt x="272" y="136"/>
                  <a:pt x="273" y="139"/>
                  <a:pt x="270" y="141"/>
                </a:cubicBezTo>
                <a:cubicBezTo>
                  <a:pt x="269" y="142"/>
                  <a:pt x="268" y="142"/>
                  <a:pt x="267" y="143"/>
                </a:cubicBezTo>
                <a:cubicBezTo>
                  <a:pt x="260" y="145"/>
                  <a:pt x="257" y="150"/>
                  <a:pt x="256" y="157"/>
                </a:cubicBezTo>
                <a:cubicBezTo>
                  <a:pt x="255" y="162"/>
                  <a:pt x="255" y="167"/>
                  <a:pt x="256" y="172"/>
                </a:cubicBezTo>
                <a:cubicBezTo>
                  <a:pt x="256" y="173"/>
                  <a:pt x="257" y="173"/>
                  <a:pt x="258" y="174"/>
                </a:cubicBezTo>
                <a:cubicBezTo>
                  <a:pt x="262" y="175"/>
                  <a:pt x="266" y="176"/>
                  <a:pt x="269" y="178"/>
                </a:cubicBezTo>
                <a:cubicBezTo>
                  <a:pt x="271" y="178"/>
                  <a:pt x="272" y="179"/>
                  <a:pt x="274" y="180"/>
                </a:cubicBezTo>
                <a:cubicBezTo>
                  <a:pt x="275" y="180"/>
                  <a:pt x="276" y="181"/>
                  <a:pt x="276" y="183"/>
                </a:cubicBezTo>
                <a:cubicBezTo>
                  <a:pt x="276" y="184"/>
                  <a:pt x="274" y="184"/>
                  <a:pt x="273" y="184"/>
                </a:cubicBezTo>
                <a:cubicBezTo>
                  <a:pt x="259" y="188"/>
                  <a:pt x="245" y="191"/>
                  <a:pt x="232" y="194"/>
                </a:cubicBezTo>
                <a:cubicBezTo>
                  <a:pt x="195" y="203"/>
                  <a:pt x="159" y="212"/>
                  <a:pt x="123" y="221"/>
                </a:cubicBezTo>
                <a:cubicBezTo>
                  <a:pt x="121" y="221"/>
                  <a:pt x="119" y="221"/>
                  <a:pt x="117" y="221"/>
                </a:cubicBezTo>
                <a:cubicBezTo>
                  <a:pt x="84" y="210"/>
                  <a:pt x="51" y="199"/>
                  <a:pt x="17" y="188"/>
                </a:cubicBezTo>
                <a:cubicBezTo>
                  <a:pt x="12" y="186"/>
                  <a:pt x="8" y="182"/>
                  <a:pt x="6" y="177"/>
                </a:cubicBezTo>
                <a:cubicBezTo>
                  <a:pt x="1" y="167"/>
                  <a:pt x="0" y="155"/>
                  <a:pt x="3" y="143"/>
                </a:cubicBezTo>
                <a:cubicBezTo>
                  <a:pt x="4" y="139"/>
                  <a:pt x="6" y="136"/>
                  <a:pt x="9" y="132"/>
                </a:cubicBezTo>
                <a:cubicBezTo>
                  <a:pt x="7" y="132"/>
                  <a:pt x="5" y="132"/>
                  <a:pt x="4" y="131"/>
                </a:cubicBezTo>
                <a:cubicBezTo>
                  <a:pt x="3" y="131"/>
                  <a:pt x="2" y="131"/>
                  <a:pt x="1" y="130"/>
                </a:cubicBezTo>
                <a:cubicBezTo>
                  <a:pt x="1" y="128"/>
                  <a:pt x="2" y="128"/>
                  <a:pt x="3" y="127"/>
                </a:cubicBezTo>
                <a:cubicBezTo>
                  <a:pt x="6" y="125"/>
                  <a:pt x="9" y="124"/>
                  <a:pt x="13" y="123"/>
                </a:cubicBezTo>
                <a:cubicBezTo>
                  <a:pt x="13" y="123"/>
                  <a:pt x="14" y="122"/>
                  <a:pt x="15" y="122"/>
                </a:cubicBezTo>
                <a:cubicBezTo>
                  <a:pt x="22" y="120"/>
                  <a:pt x="22" y="120"/>
                  <a:pt x="22" y="113"/>
                </a:cubicBezTo>
                <a:cubicBezTo>
                  <a:pt x="22" y="107"/>
                  <a:pt x="22" y="101"/>
                  <a:pt x="18" y="95"/>
                </a:cubicBezTo>
                <a:cubicBezTo>
                  <a:pt x="17" y="93"/>
                  <a:pt x="15" y="91"/>
                  <a:pt x="12" y="90"/>
                </a:cubicBezTo>
                <a:cubicBezTo>
                  <a:pt x="11" y="90"/>
                  <a:pt x="9" y="89"/>
                  <a:pt x="7" y="88"/>
                </a:cubicBezTo>
                <a:cubicBezTo>
                  <a:pt x="5" y="85"/>
                  <a:pt x="5" y="83"/>
                  <a:pt x="9" y="82"/>
                </a:cubicBezTo>
                <a:cubicBezTo>
                  <a:pt x="12" y="81"/>
                  <a:pt x="16" y="80"/>
                  <a:pt x="19" y="79"/>
                </a:cubicBezTo>
                <a:cubicBezTo>
                  <a:pt x="9" y="66"/>
                  <a:pt x="8" y="52"/>
                  <a:pt x="11" y="37"/>
                </a:cubicBezTo>
                <a:cubicBezTo>
                  <a:pt x="14" y="28"/>
                  <a:pt x="19" y="23"/>
                  <a:pt x="29" y="21"/>
                </a:cubicBezTo>
                <a:cubicBezTo>
                  <a:pt x="53" y="18"/>
                  <a:pt x="77" y="15"/>
                  <a:pt x="100" y="12"/>
                </a:cubicBezTo>
                <a:cubicBezTo>
                  <a:pt x="125" y="8"/>
                  <a:pt x="149" y="5"/>
                  <a:pt x="174" y="1"/>
                </a:cubicBezTo>
                <a:cubicBezTo>
                  <a:pt x="180" y="0"/>
                  <a:pt x="185" y="1"/>
                  <a:pt x="191" y="2"/>
                </a:cubicBezTo>
                <a:cubicBezTo>
                  <a:pt x="219" y="11"/>
                  <a:pt x="248" y="20"/>
                  <a:pt x="276" y="28"/>
                </a:cubicBezTo>
                <a:cubicBezTo>
                  <a:pt x="277" y="28"/>
                  <a:pt x="277" y="29"/>
                  <a:pt x="278" y="29"/>
                </a:cubicBezTo>
                <a:cubicBezTo>
                  <a:pt x="280" y="30"/>
                  <a:pt x="281" y="32"/>
                  <a:pt x="279" y="34"/>
                </a:cubicBezTo>
                <a:cubicBezTo>
                  <a:pt x="278" y="35"/>
                  <a:pt x="277" y="36"/>
                  <a:pt x="276" y="37"/>
                </a:cubicBezTo>
                <a:cubicBezTo>
                  <a:pt x="267" y="39"/>
                  <a:pt x="265" y="46"/>
                  <a:pt x="264" y="53"/>
                </a:cubicBezTo>
                <a:cubicBezTo>
                  <a:pt x="264" y="57"/>
                  <a:pt x="264" y="61"/>
                  <a:pt x="264" y="65"/>
                </a:cubicBezTo>
                <a:cubicBezTo>
                  <a:pt x="264" y="66"/>
                  <a:pt x="265" y="67"/>
                  <a:pt x="266" y="68"/>
                </a:cubicBezTo>
                <a:cubicBezTo>
                  <a:pt x="270" y="69"/>
                  <a:pt x="273" y="70"/>
                  <a:pt x="276" y="71"/>
                </a:cubicBezTo>
                <a:cubicBezTo>
                  <a:pt x="279" y="72"/>
                  <a:pt x="282" y="73"/>
                  <a:pt x="285" y="75"/>
                </a:cubicBezTo>
                <a:cubicBezTo>
                  <a:pt x="285" y="76"/>
                  <a:pt x="285" y="76"/>
                  <a:pt x="285" y="77"/>
                </a:cubicBezTo>
                <a:close/>
                <a:moveTo>
                  <a:pt x="261" y="41"/>
                </a:moveTo>
                <a:cubicBezTo>
                  <a:pt x="261" y="41"/>
                  <a:pt x="260" y="41"/>
                  <a:pt x="259" y="41"/>
                </a:cubicBezTo>
                <a:cubicBezTo>
                  <a:pt x="248" y="43"/>
                  <a:pt x="238" y="46"/>
                  <a:pt x="227" y="48"/>
                </a:cubicBezTo>
                <a:cubicBezTo>
                  <a:pt x="198" y="54"/>
                  <a:pt x="168" y="60"/>
                  <a:pt x="138" y="66"/>
                </a:cubicBezTo>
                <a:cubicBezTo>
                  <a:pt x="136" y="66"/>
                  <a:pt x="135" y="67"/>
                  <a:pt x="135" y="69"/>
                </a:cubicBezTo>
                <a:cubicBezTo>
                  <a:pt x="135" y="79"/>
                  <a:pt x="135" y="88"/>
                  <a:pt x="134" y="98"/>
                </a:cubicBezTo>
                <a:cubicBezTo>
                  <a:pt x="134" y="100"/>
                  <a:pt x="134" y="100"/>
                  <a:pt x="137" y="100"/>
                </a:cubicBezTo>
                <a:cubicBezTo>
                  <a:pt x="152" y="96"/>
                  <a:pt x="167" y="92"/>
                  <a:pt x="182" y="89"/>
                </a:cubicBezTo>
                <a:cubicBezTo>
                  <a:pt x="207" y="82"/>
                  <a:pt x="232" y="76"/>
                  <a:pt x="257" y="70"/>
                </a:cubicBezTo>
                <a:cubicBezTo>
                  <a:pt x="258" y="70"/>
                  <a:pt x="259" y="70"/>
                  <a:pt x="259" y="68"/>
                </a:cubicBezTo>
                <a:cubicBezTo>
                  <a:pt x="258" y="59"/>
                  <a:pt x="258" y="50"/>
                  <a:pt x="262" y="41"/>
                </a:cubicBezTo>
                <a:cubicBezTo>
                  <a:pt x="262" y="41"/>
                  <a:pt x="262" y="41"/>
                  <a:pt x="262" y="41"/>
                </a:cubicBezTo>
                <a:cubicBezTo>
                  <a:pt x="262" y="41"/>
                  <a:pt x="262" y="41"/>
                  <a:pt x="262" y="41"/>
                </a:cubicBezTo>
                <a:cubicBezTo>
                  <a:pt x="262" y="41"/>
                  <a:pt x="262" y="41"/>
                  <a:pt x="261" y="41"/>
                </a:cubicBezTo>
                <a:close/>
                <a:moveTo>
                  <a:pt x="120" y="189"/>
                </a:moveTo>
                <a:cubicBezTo>
                  <a:pt x="121" y="189"/>
                  <a:pt x="121" y="189"/>
                  <a:pt x="121" y="189"/>
                </a:cubicBezTo>
                <a:cubicBezTo>
                  <a:pt x="121" y="185"/>
                  <a:pt x="121" y="180"/>
                  <a:pt x="121" y="175"/>
                </a:cubicBezTo>
                <a:cubicBezTo>
                  <a:pt x="121" y="173"/>
                  <a:pt x="121" y="172"/>
                  <a:pt x="119" y="172"/>
                </a:cubicBezTo>
                <a:cubicBezTo>
                  <a:pt x="87" y="161"/>
                  <a:pt x="55" y="151"/>
                  <a:pt x="23" y="140"/>
                </a:cubicBezTo>
                <a:cubicBezTo>
                  <a:pt x="17" y="139"/>
                  <a:pt x="13" y="140"/>
                  <a:pt x="12" y="146"/>
                </a:cubicBezTo>
                <a:cubicBezTo>
                  <a:pt x="9" y="155"/>
                  <a:pt x="10" y="164"/>
                  <a:pt x="13" y="173"/>
                </a:cubicBezTo>
                <a:cubicBezTo>
                  <a:pt x="15" y="176"/>
                  <a:pt x="17" y="178"/>
                  <a:pt x="21" y="179"/>
                </a:cubicBezTo>
                <a:cubicBezTo>
                  <a:pt x="24" y="179"/>
                  <a:pt x="26" y="180"/>
                  <a:pt x="28" y="181"/>
                </a:cubicBezTo>
                <a:cubicBezTo>
                  <a:pt x="58" y="189"/>
                  <a:pt x="88" y="198"/>
                  <a:pt x="118" y="206"/>
                </a:cubicBezTo>
                <a:cubicBezTo>
                  <a:pt x="120" y="207"/>
                  <a:pt x="120" y="206"/>
                  <a:pt x="120" y="204"/>
                </a:cubicBezTo>
                <a:cubicBezTo>
                  <a:pt x="120" y="199"/>
                  <a:pt x="120" y="194"/>
                  <a:pt x="120" y="189"/>
                </a:cubicBezTo>
                <a:close/>
                <a:moveTo>
                  <a:pt x="129" y="83"/>
                </a:moveTo>
                <a:cubicBezTo>
                  <a:pt x="129" y="83"/>
                  <a:pt x="129" y="83"/>
                  <a:pt x="130" y="83"/>
                </a:cubicBezTo>
                <a:cubicBezTo>
                  <a:pt x="130" y="78"/>
                  <a:pt x="130" y="74"/>
                  <a:pt x="130" y="69"/>
                </a:cubicBezTo>
                <a:cubicBezTo>
                  <a:pt x="130" y="67"/>
                  <a:pt x="129" y="66"/>
                  <a:pt x="127" y="65"/>
                </a:cubicBezTo>
                <a:cubicBezTo>
                  <a:pt x="95" y="55"/>
                  <a:pt x="63" y="45"/>
                  <a:pt x="31" y="34"/>
                </a:cubicBezTo>
                <a:cubicBezTo>
                  <a:pt x="26" y="32"/>
                  <a:pt x="22" y="35"/>
                  <a:pt x="20" y="40"/>
                </a:cubicBezTo>
                <a:cubicBezTo>
                  <a:pt x="18" y="48"/>
                  <a:pt x="18" y="56"/>
                  <a:pt x="21" y="64"/>
                </a:cubicBezTo>
                <a:cubicBezTo>
                  <a:pt x="22" y="68"/>
                  <a:pt x="24" y="71"/>
                  <a:pt x="29" y="72"/>
                </a:cubicBezTo>
                <a:cubicBezTo>
                  <a:pt x="39" y="75"/>
                  <a:pt x="50" y="78"/>
                  <a:pt x="60" y="81"/>
                </a:cubicBezTo>
                <a:cubicBezTo>
                  <a:pt x="82" y="87"/>
                  <a:pt x="104" y="93"/>
                  <a:pt x="126" y="100"/>
                </a:cubicBezTo>
                <a:cubicBezTo>
                  <a:pt x="128" y="100"/>
                  <a:pt x="129" y="100"/>
                  <a:pt x="129" y="98"/>
                </a:cubicBezTo>
                <a:cubicBezTo>
                  <a:pt x="129" y="93"/>
                  <a:pt x="129" y="88"/>
                  <a:pt x="129" y="83"/>
                </a:cubicBezTo>
                <a:close/>
                <a:moveTo>
                  <a:pt x="156" y="136"/>
                </a:moveTo>
                <a:cubicBezTo>
                  <a:pt x="157" y="136"/>
                  <a:pt x="157" y="136"/>
                  <a:pt x="157" y="136"/>
                </a:cubicBezTo>
                <a:cubicBezTo>
                  <a:pt x="157" y="141"/>
                  <a:pt x="157" y="146"/>
                  <a:pt x="157" y="151"/>
                </a:cubicBezTo>
                <a:cubicBezTo>
                  <a:pt x="157" y="153"/>
                  <a:pt x="158" y="153"/>
                  <a:pt x="160" y="153"/>
                </a:cubicBezTo>
                <a:cubicBezTo>
                  <a:pt x="162" y="152"/>
                  <a:pt x="164" y="151"/>
                  <a:pt x="167" y="151"/>
                </a:cubicBezTo>
                <a:cubicBezTo>
                  <a:pt x="196" y="143"/>
                  <a:pt x="226" y="134"/>
                  <a:pt x="255" y="126"/>
                </a:cubicBezTo>
                <a:cubicBezTo>
                  <a:pt x="260" y="125"/>
                  <a:pt x="263" y="122"/>
                  <a:pt x="265" y="117"/>
                </a:cubicBezTo>
                <a:cubicBezTo>
                  <a:pt x="268" y="110"/>
                  <a:pt x="268" y="102"/>
                  <a:pt x="266" y="94"/>
                </a:cubicBezTo>
                <a:cubicBezTo>
                  <a:pt x="265" y="88"/>
                  <a:pt x="261" y="85"/>
                  <a:pt x="255" y="87"/>
                </a:cubicBezTo>
                <a:cubicBezTo>
                  <a:pt x="223" y="98"/>
                  <a:pt x="191" y="108"/>
                  <a:pt x="158" y="119"/>
                </a:cubicBezTo>
                <a:cubicBezTo>
                  <a:pt x="157" y="119"/>
                  <a:pt x="156" y="120"/>
                  <a:pt x="156" y="121"/>
                </a:cubicBezTo>
                <a:cubicBezTo>
                  <a:pt x="156" y="126"/>
                  <a:pt x="156" y="131"/>
                  <a:pt x="156" y="136"/>
                </a:cubicBezTo>
                <a:close/>
                <a:moveTo>
                  <a:pt x="24" y="94"/>
                </a:moveTo>
                <a:cubicBezTo>
                  <a:pt x="28" y="103"/>
                  <a:pt x="28" y="112"/>
                  <a:pt x="27" y="121"/>
                </a:cubicBezTo>
                <a:cubicBezTo>
                  <a:pt x="27" y="122"/>
                  <a:pt x="27" y="123"/>
                  <a:pt x="29" y="123"/>
                </a:cubicBezTo>
                <a:cubicBezTo>
                  <a:pt x="69" y="133"/>
                  <a:pt x="109" y="143"/>
                  <a:pt x="150" y="153"/>
                </a:cubicBezTo>
                <a:cubicBezTo>
                  <a:pt x="152" y="154"/>
                  <a:pt x="152" y="153"/>
                  <a:pt x="152" y="151"/>
                </a:cubicBezTo>
                <a:cubicBezTo>
                  <a:pt x="151" y="142"/>
                  <a:pt x="151" y="132"/>
                  <a:pt x="151" y="123"/>
                </a:cubicBezTo>
                <a:cubicBezTo>
                  <a:pt x="151" y="120"/>
                  <a:pt x="150" y="119"/>
                  <a:pt x="148" y="119"/>
                </a:cubicBezTo>
                <a:cubicBezTo>
                  <a:pt x="134" y="116"/>
                  <a:pt x="120" y="113"/>
                  <a:pt x="106" y="110"/>
                </a:cubicBezTo>
                <a:cubicBezTo>
                  <a:pt x="78" y="105"/>
                  <a:pt x="51" y="99"/>
                  <a:pt x="24" y="94"/>
                </a:cubicBezTo>
                <a:close/>
                <a:moveTo>
                  <a:pt x="253" y="147"/>
                </a:moveTo>
                <a:cubicBezTo>
                  <a:pt x="253" y="147"/>
                  <a:pt x="252" y="147"/>
                  <a:pt x="252" y="147"/>
                </a:cubicBezTo>
                <a:cubicBezTo>
                  <a:pt x="235" y="151"/>
                  <a:pt x="218" y="154"/>
                  <a:pt x="201" y="158"/>
                </a:cubicBezTo>
                <a:cubicBezTo>
                  <a:pt x="189" y="160"/>
                  <a:pt x="177" y="162"/>
                  <a:pt x="166" y="166"/>
                </a:cubicBezTo>
                <a:cubicBezTo>
                  <a:pt x="162" y="167"/>
                  <a:pt x="158" y="169"/>
                  <a:pt x="153" y="167"/>
                </a:cubicBezTo>
                <a:cubicBezTo>
                  <a:pt x="153" y="167"/>
                  <a:pt x="153" y="168"/>
                  <a:pt x="152" y="168"/>
                </a:cubicBezTo>
                <a:cubicBezTo>
                  <a:pt x="144" y="169"/>
                  <a:pt x="137" y="171"/>
                  <a:pt x="129" y="172"/>
                </a:cubicBezTo>
                <a:cubicBezTo>
                  <a:pt x="127" y="173"/>
                  <a:pt x="127" y="173"/>
                  <a:pt x="127" y="175"/>
                </a:cubicBezTo>
                <a:cubicBezTo>
                  <a:pt x="126" y="184"/>
                  <a:pt x="126" y="194"/>
                  <a:pt x="126" y="203"/>
                </a:cubicBezTo>
                <a:cubicBezTo>
                  <a:pt x="126" y="207"/>
                  <a:pt x="126" y="207"/>
                  <a:pt x="129" y="206"/>
                </a:cubicBezTo>
                <a:cubicBezTo>
                  <a:pt x="169" y="196"/>
                  <a:pt x="208" y="186"/>
                  <a:pt x="248" y="176"/>
                </a:cubicBezTo>
                <a:cubicBezTo>
                  <a:pt x="250" y="176"/>
                  <a:pt x="251" y="175"/>
                  <a:pt x="250" y="173"/>
                </a:cubicBezTo>
                <a:cubicBezTo>
                  <a:pt x="249" y="164"/>
                  <a:pt x="249" y="156"/>
                  <a:pt x="253" y="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" name="Conector recto de flecha 57"/>
          <p:cNvCxnSpPr/>
          <p:nvPr/>
        </p:nvCxnSpPr>
        <p:spPr>
          <a:xfrm>
            <a:off x="5596288" y="4714700"/>
            <a:ext cx="532666" cy="576843"/>
          </a:xfrm>
          <a:prstGeom prst="straightConnector1">
            <a:avLst/>
          </a:prstGeom>
          <a:ln w="95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/>
          <p:nvPr/>
        </p:nvCxnSpPr>
        <p:spPr>
          <a:xfrm flipV="1">
            <a:off x="5539686" y="2500633"/>
            <a:ext cx="773281" cy="409472"/>
          </a:xfrm>
          <a:prstGeom prst="straightConnector1">
            <a:avLst/>
          </a:prstGeom>
          <a:ln w="95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/>
          <p:nvPr/>
        </p:nvCxnSpPr>
        <p:spPr>
          <a:xfrm flipH="1">
            <a:off x="5596288" y="2705369"/>
            <a:ext cx="782607" cy="426014"/>
          </a:xfrm>
          <a:prstGeom prst="straightConnector1">
            <a:avLst/>
          </a:prstGeom>
          <a:ln w="95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/>
          <p:nvPr/>
        </p:nvCxnSpPr>
        <p:spPr>
          <a:xfrm flipH="1" flipV="1">
            <a:off x="5731916" y="4578557"/>
            <a:ext cx="525448" cy="572427"/>
          </a:xfrm>
          <a:prstGeom prst="straightConnector1">
            <a:avLst/>
          </a:prstGeom>
          <a:ln w="95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/>
          <p:nvPr/>
        </p:nvCxnSpPr>
        <p:spPr>
          <a:xfrm flipH="1" flipV="1">
            <a:off x="8168547" y="2436030"/>
            <a:ext cx="773281" cy="409472"/>
          </a:xfrm>
          <a:prstGeom prst="straightConnector1">
            <a:avLst/>
          </a:prstGeom>
          <a:ln w="95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/>
          <p:nvPr/>
        </p:nvCxnSpPr>
        <p:spPr>
          <a:xfrm>
            <a:off x="8145206" y="2674072"/>
            <a:ext cx="782607" cy="426014"/>
          </a:xfrm>
          <a:prstGeom prst="straightConnector1">
            <a:avLst/>
          </a:prstGeom>
          <a:ln w="95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/>
          <p:nvPr/>
        </p:nvCxnSpPr>
        <p:spPr>
          <a:xfrm flipH="1">
            <a:off x="8471091" y="4761237"/>
            <a:ext cx="532666" cy="576843"/>
          </a:xfrm>
          <a:prstGeom prst="straightConnector1">
            <a:avLst/>
          </a:prstGeom>
          <a:ln w="95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/>
          <p:nvPr/>
        </p:nvCxnSpPr>
        <p:spPr>
          <a:xfrm flipV="1">
            <a:off x="8622817" y="4908093"/>
            <a:ext cx="525448" cy="572427"/>
          </a:xfrm>
          <a:prstGeom prst="straightConnector1">
            <a:avLst/>
          </a:prstGeom>
          <a:ln w="95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/>
          <p:nvPr/>
        </p:nvCxnSpPr>
        <p:spPr>
          <a:xfrm>
            <a:off x="3418303" y="3964033"/>
            <a:ext cx="908189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20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76;p17"/>
          <p:cNvSpPr txBox="1"/>
          <p:nvPr/>
        </p:nvSpPr>
        <p:spPr>
          <a:xfrm>
            <a:off x="2347913" y="459163"/>
            <a:ext cx="7496176" cy="98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3200" b="1" dirty="0" smtClean="0">
                <a:solidFill>
                  <a:schemeClr val="bg1">
                    <a:lumMod val="50000"/>
                  </a:schemeClr>
                </a:solidFill>
                <a:latin typeface="Montserrat"/>
                <a:sym typeface="Montserrat"/>
              </a:rPr>
              <a:t>PROCESO DE DISTRIBUCI</a:t>
            </a:r>
            <a:r>
              <a:rPr lang="es-HN" sz="3200" b="1" dirty="0" err="1" smtClean="0">
                <a:solidFill>
                  <a:schemeClr val="bg1">
                    <a:lumMod val="50000"/>
                  </a:schemeClr>
                </a:solidFill>
                <a:latin typeface="Montserrat"/>
                <a:sym typeface="Montserrat"/>
              </a:rPr>
              <a:t>Ó</a:t>
            </a:r>
            <a:r>
              <a:rPr lang="es-ES" sz="3200" b="1" dirty="0" smtClean="0">
                <a:solidFill>
                  <a:schemeClr val="bg1">
                    <a:lumMod val="50000"/>
                  </a:schemeClr>
                </a:solidFill>
                <a:latin typeface="Montserrat"/>
                <a:sym typeface="Montserrat"/>
              </a:rPr>
              <a:t>N</a:t>
            </a:r>
            <a:endParaRPr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solidFill>
                <a:schemeClr val="bg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1551369" y="2133600"/>
            <a:ext cx="2525313" cy="1781167"/>
            <a:chOff x="4757738" y="2486025"/>
            <a:chExt cx="2682876" cy="1892301"/>
          </a:xfrm>
          <a:solidFill>
            <a:schemeClr val="tx1"/>
          </a:solidFill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4757738" y="2486025"/>
              <a:ext cx="706438" cy="1152525"/>
            </a:xfrm>
            <a:custGeom>
              <a:avLst/>
              <a:gdLst>
                <a:gd name="T0" fmla="*/ 0 w 233"/>
                <a:gd name="T1" fmla="*/ 151 h 380"/>
                <a:gd name="T2" fmla="*/ 69 w 233"/>
                <a:gd name="T3" fmla="*/ 152 h 380"/>
                <a:gd name="T4" fmla="*/ 106 w 233"/>
                <a:gd name="T5" fmla="*/ 152 h 380"/>
                <a:gd name="T6" fmla="*/ 106 w 233"/>
                <a:gd name="T7" fmla="*/ 108 h 380"/>
                <a:gd name="T8" fmla="*/ 67 w 233"/>
                <a:gd name="T9" fmla="*/ 108 h 380"/>
                <a:gd name="T10" fmla="*/ 67 w 233"/>
                <a:gd name="T11" fmla="*/ 90 h 380"/>
                <a:gd name="T12" fmla="*/ 106 w 233"/>
                <a:gd name="T13" fmla="*/ 90 h 380"/>
                <a:gd name="T14" fmla="*/ 106 w 233"/>
                <a:gd name="T15" fmla="*/ 0 h 380"/>
                <a:gd name="T16" fmla="*/ 121 w 233"/>
                <a:gd name="T17" fmla="*/ 0 h 380"/>
                <a:gd name="T18" fmla="*/ 121 w 233"/>
                <a:gd name="T19" fmla="*/ 89 h 380"/>
                <a:gd name="T20" fmla="*/ 160 w 233"/>
                <a:gd name="T21" fmla="*/ 89 h 380"/>
                <a:gd name="T22" fmla="*/ 160 w 233"/>
                <a:gd name="T23" fmla="*/ 107 h 380"/>
                <a:gd name="T24" fmla="*/ 122 w 233"/>
                <a:gd name="T25" fmla="*/ 107 h 380"/>
                <a:gd name="T26" fmla="*/ 122 w 233"/>
                <a:gd name="T27" fmla="*/ 151 h 380"/>
                <a:gd name="T28" fmla="*/ 233 w 233"/>
                <a:gd name="T29" fmla="*/ 151 h 380"/>
                <a:gd name="T30" fmla="*/ 233 w 233"/>
                <a:gd name="T31" fmla="*/ 153 h 380"/>
                <a:gd name="T32" fmla="*/ 207 w 233"/>
                <a:gd name="T33" fmla="*/ 175 h 380"/>
                <a:gd name="T34" fmla="*/ 198 w 233"/>
                <a:gd name="T35" fmla="*/ 193 h 380"/>
                <a:gd name="T36" fmla="*/ 198 w 233"/>
                <a:gd name="T37" fmla="*/ 369 h 380"/>
                <a:gd name="T38" fmla="*/ 198 w 233"/>
                <a:gd name="T39" fmla="*/ 380 h 380"/>
                <a:gd name="T40" fmla="*/ 45 w 233"/>
                <a:gd name="T41" fmla="*/ 380 h 380"/>
                <a:gd name="T42" fmla="*/ 45 w 233"/>
                <a:gd name="T43" fmla="*/ 182 h 380"/>
                <a:gd name="T44" fmla="*/ 0 w 233"/>
                <a:gd name="T45" fmla="*/ 182 h 380"/>
                <a:gd name="T46" fmla="*/ 0 w 233"/>
                <a:gd name="T47" fmla="*/ 151 h 380"/>
                <a:gd name="T48" fmla="*/ 121 w 233"/>
                <a:gd name="T49" fmla="*/ 205 h 380"/>
                <a:gd name="T50" fmla="*/ 121 w 233"/>
                <a:gd name="T51" fmla="*/ 249 h 380"/>
                <a:gd name="T52" fmla="*/ 170 w 233"/>
                <a:gd name="T53" fmla="*/ 249 h 380"/>
                <a:gd name="T54" fmla="*/ 170 w 233"/>
                <a:gd name="T55" fmla="*/ 205 h 380"/>
                <a:gd name="T56" fmla="*/ 121 w 233"/>
                <a:gd name="T57" fmla="*/ 205 h 380"/>
                <a:gd name="T58" fmla="*/ 170 w 233"/>
                <a:gd name="T59" fmla="*/ 278 h 380"/>
                <a:gd name="T60" fmla="*/ 121 w 233"/>
                <a:gd name="T61" fmla="*/ 278 h 380"/>
                <a:gd name="T62" fmla="*/ 121 w 233"/>
                <a:gd name="T63" fmla="*/ 322 h 380"/>
                <a:gd name="T64" fmla="*/ 170 w 233"/>
                <a:gd name="T65" fmla="*/ 322 h 380"/>
                <a:gd name="T66" fmla="*/ 170 w 233"/>
                <a:gd name="T67" fmla="*/ 27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3" h="380">
                  <a:moveTo>
                    <a:pt x="0" y="151"/>
                  </a:moveTo>
                  <a:cubicBezTo>
                    <a:pt x="23" y="151"/>
                    <a:pt x="46" y="151"/>
                    <a:pt x="69" y="152"/>
                  </a:cubicBezTo>
                  <a:cubicBezTo>
                    <a:pt x="81" y="152"/>
                    <a:pt x="93" y="152"/>
                    <a:pt x="106" y="152"/>
                  </a:cubicBezTo>
                  <a:cubicBezTo>
                    <a:pt x="106" y="136"/>
                    <a:pt x="106" y="122"/>
                    <a:pt x="106" y="108"/>
                  </a:cubicBezTo>
                  <a:cubicBezTo>
                    <a:pt x="93" y="108"/>
                    <a:pt x="80" y="108"/>
                    <a:pt x="67" y="108"/>
                  </a:cubicBezTo>
                  <a:cubicBezTo>
                    <a:pt x="67" y="101"/>
                    <a:pt x="67" y="96"/>
                    <a:pt x="67" y="90"/>
                  </a:cubicBezTo>
                  <a:cubicBezTo>
                    <a:pt x="80" y="90"/>
                    <a:pt x="93" y="90"/>
                    <a:pt x="106" y="90"/>
                  </a:cubicBezTo>
                  <a:cubicBezTo>
                    <a:pt x="106" y="59"/>
                    <a:pt x="106" y="30"/>
                    <a:pt x="106" y="0"/>
                  </a:cubicBezTo>
                  <a:cubicBezTo>
                    <a:pt x="112" y="0"/>
                    <a:pt x="116" y="0"/>
                    <a:pt x="121" y="0"/>
                  </a:cubicBezTo>
                  <a:cubicBezTo>
                    <a:pt x="121" y="29"/>
                    <a:pt x="121" y="59"/>
                    <a:pt x="121" y="89"/>
                  </a:cubicBezTo>
                  <a:cubicBezTo>
                    <a:pt x="135" y="89"/>
                    <a:pt x="147" y="89"/>
                    <a:pt x="160" y="89"/>
                  </a:cubicBezTo>
                  <a:cubicBezTo>
                    <a:pt x="160" y="95"/>
                    <a:pt x="160" y="101"/>
                    <a:pt x="160" y="107"/>
                  </a:cubicBezTo>
                  <a:cubicBezTo>
                    <a:pt x="148" y="107"/>
                    <a:pt x="135" y="107"/>
                    <a:pt x="122" y="107"/>
                  </a:cubicBezTo>
                  <a:cubicBezTo>
                    <a:pt x="122" y="122"/>
                    <a:pt x="122" y="136"/>
                    <a:pt x="122" y="151"/>
                  </a:cubicBezTo>
                  <a:cubicBezTo>
                    <a:pt x="159" y="151"/>
                    <a:pt x="196" y="151"/>
                    <a:pt x="233" y="151"/>
                  </a:cubicBezTo>
                  <a:cubicBezTo>
                    <a:pt x="233" y="152"/>
                    <a:pt x="233" y="153"/>
                    <a:pt x="233" y="153"/>
                  </a:cubicBezTo>
                  <a:cubicBezTo>
                    <a:pt x="225" y="160"/>
                    <a:pt x="216" y="168"/>
                    <a:pt x="207" y="175"/>
                  </a:cubicBezTo>
                  <a:cubicBezTo>
                    <a:pt x="200" y="179"/>
                    <a:pt x="198" y="185"/>
                    <a:pt x="198" y="193"/>
                  </a:cubicBezTo>
                  <a:cubicBezTo>
                    <a:pt x="198" y="252"/>
                    <a:pt x="198" y="310"/>
                    <a:pt x="198" y="369"/>
                  </a:cubicBezTo>
                  <a:cubicBezTo>
                    <a:pt x="198" y="372"/>
                    <a:pt x="198" y="376"/>
                    <a:pt x="198" y="380"/>
                  </a:cubicBezTo>
                  <a:cubicBezTo>
                    <a:pt x="147" y="380"/>
                    <a:pt x="97" y="380"/>
                    <a:pt x="45" y="380"/>
                  </a:cubicBezTo>
                  <a:cubicBezTo>
                    <a:pt x="45" y="314"/>
                    <a:pt x="45" y="248"/>
                    <a:pt x="45" y="182"/>
                  </a:cubicBezTo>
                  <a:cubicBezTo>
                    <a:pt x="29" y="182"/>
                    <a:pt x="14" y="182"/>
                    <a:pt x="0" y="182"/>
                  </a:cubicBezTo>
                  <a:cubicBezTo>
                    <a:pt x="0" y="172"/>
                    <a:pt x="0" y="161"/>
                    <a:pt x="0" y="151"/>
                  </a:cubicBezTo>
                  <a:close/>
                  <a:moveTo>
                    <a:pt x="121" y="205"/>
                  </a:moveTo>
                  <a:cubicBezTo>
                    <a:pt x="121" y="220"/>
                    <a:pt x="121" y="235"/>
                    <a:pt x="121" y="249"/>
                  </a:cubicBezTo>
                  <a:cubicBezTo>
                    <a:pt x="138" y="249"/>
                    <a:pt x="154" y="249"/>
                    <a:pt x="170" y="249"/>
                  </a:cubicBezTo>
                  <a:cubicBezTo>
                    <a:pt x="170" y="234"/>
                    <a:pt x="170" y="219"/>
                    <a:pt x="170" y="205"/>
                  </a:cubicBezTo>
                  <a:cubicBezTo>
                    <a:pt x="153" y="205"/>
                    <a:pt x="138" y="205"/>
                    <a:pt x="121" y="205"/>
                  </a:cubicBezTo>
                  <a:close/>
                  <a:moveTo>
                    <a:pt x="170" y="278"/>
                  </a:moveTo>
                  <a:cubicBezTo>
                    <a:pt x="153" y="278"/>
                    <a:pt x="137" y="278"/>
                    <a:pt x="121" y="278"/>
                  </a:cubicBezTo>
                  <a:cubicBezTo>
                    <a:pt x="121" y="293"/>
                    <a:pt x="121" y="307"/>
                    <a:pt x="121" y="322"/>
                  </a:cubicBezTo>
                  <a:cubicBezTo>
                    <a:pt x="138" y="322"/>
                    <a:pt x="154" y="322"/>
                    <a:pt x="170" y="322"/>
                  </a:cubicBezTo>
                  <a:cubicBezTo>
                    <a:pt x="170" y="307"/>
                    <a:pt x="170" y="292"/>
                    <a:pt x="170" y="2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4803776" y="3592513"/>
              <a:ext cx="2636838" cy="785813"/>
            </a:xfrm>
            <a:custGeom>
              <a:avLst/>
              <a:gdLst>
                <a:gd name="T0" fmla="*/ 870 w 870"/>
                <a:gd name="T1" fmla="*/ 0 h 259"/>
                <a:gd name="T2" fmla="*/ 866 w 870"/>
                <a:gd name="T3" fmla="*/ 9 h 259"/>
                <a:gd name="T4" fmla="*/ 768 w 870"/>
                <a:gd name="T5" fmla="*/ 212 h 259"/>
                <a:gd name="T6" fmla="*/ 695 w 870"/>
                <a:gd name="T7" fmla="*/ 259 h 259"/>
                <a:gd name="T8" fmla="*/ 86 w 870"/>
                <a:gd name="T9" fmla="*/ 259 h 259"/>
                <a:gd name="T10" fmla="*/ 69 w 870"/>
                <a:gd name="T11" fmla="*/ 234 h 259"/>
                <a:gd name="T12" fmla="*/ 55 w 870"/>
                <a:gd name="T13" fmla="*/ 188 h 259"/>
                <a:gd name="T14" fmla="*/ 5 w 870"/>
                <a:gd name="T15" fmla="*/ 115 h 259"/>
                <a:gd name="T16" fmla="*/ 0 w 870"/>
                <a:gd name="T17" fmla="*/ 87 h 259"/>
                <a:gd name="T18" fmla="*/ 0 w 870"/>
                <a:gd name="T19" fmla="*/ 31 h 259"/>
                <a:gd name="T20" fmla="*/ 548 w 870"/>
                <a:gd name="T21" fmla="*/ 31 h 259"/>
                <a:gd name="T22" fmla="*/ 549 w 870"/>
                <a:gd name="T23" fmla="*/ 25 h 259"/>
                <a:gd name="T24" fmla="*/ 580 w 870"/>
                <a:gd name="T25" fmla="*/ 0 h 259"/>
                <a:gd name="T26" fmla="*/ 619 w 870"/>
                <a:gd name="T27" fmla="*/ 0 h 259"/>
                <a:gd name="T28" fmla="*/ 859 w 870"/>
                <a:gd name="T29" fmla="*/ 0 h 259"/>
                <a:gd name="T30" fmla="*/ 870 w 870"/>
                <a:gd name="T3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0" h="259">
                  <a:moveTo>
                    <a:pt x="870" y="0"/>
                  </a:moveTo>
                  <a:cubicBezTo>
                    <a:pt x="868" y="4"/>
                    <a:pt x="867" y="7"/>
                    <a:pt x="866" y="9"/>
                  </a:cubicBezTo>
                  <a:cubicBezTo>
                    <a:pt x="833" y="77"/>
                    <a:pt x="801" y="145"/>
                    <a:pt x="768" y="212"/>
                  </a:cubicBezTo>
                  <a:cubicBezTo>
                    <a:pt x="753" y="243"/>
                    <a:pt x="729" y="259"/>
                    <a:pt x="695" y="259"/>
                  </a:cubicBezTo>
                  <a:cubicBezTo>
                    <a:pt x="492" y="259"/>
                    <a:pt x="289" y="259"/>
                    <a:pt x="86" y="259"/>
                  </a:cubicBezTo>
                  <a:cubicBezTo>
                    <a:pt x="69" y="259"/>
                    <a:pt x="63" y="250"/>
                    <a:pt x="69" y="234"/>
                  </a:cubicBezTo>
                  <a:cubicBezTo>
                    <a:pt x="76" y="216"/>
                    <a:pt x="72" y="201"/>
                    <a:pt x="55" y="188"/>
                  </a:cubicBezTo>
                  <a:cubicBezTo>
                    <a:pt x="30" y="169"/>
                    <a:pt x="13" y="145"/>
                    <a:pt x="5" y="115"/>
                  </a:cubicBezTo>
                  <a:cubicBezTo>
                    <a:pt x="3" y="106"/>
                    <a:pt x="1" y="97"/>
                    <a:pt x="0" y="87"/>
                  </a:cubicBezTo>
                  <a:cubicBezTo>
                    <a:pt x="0" y="69"/>
                    <a:pt x="0" y="50"/>
                    <a:pt x="0" y="31"/>
                  </a:cubicBezTo>
                  <a:cubicBezTo>
                    <a:pt x="183" y="31"/>
                    <a:pt x="365" y="31"/>
                    <a:pt x="548" y="31"/>
                  </a:cubicBezTo>
                  <a:cubicBezTo>
                    <a:pt x="548" y="28"/>
                    <a:pt x="549" y="27"/>
                    <a:pt x="549" y="25"/>
                  </a:cubicBezTo>
                  <a:cubicBezTo>
                    <a:pt x="553" y="9"/>
                    <a:pt x="564" y="0"/>
                    <a:pt x="580" y="0"/>
                  </a:cubicBezTo>
                  <a:cubicBezTo>
                    <a:pt x="593" y="0"/>
                    <a:pt x="606" y="0"/>
                    <a:pt x="619" y="0"/>
                  </a:cubicBezTo>
                  <a:cubicBezTo>
                    <a:pt x="699" y="0"/>
                    <a:pt x="779" y="0"/>
                    <a:pt x="859" y="0"/>
                  </a:cubicBezTo>
                  <a:cubicBezTo>
                    <a:pt x="862" y="0"/>
                    <a:pt x="865" y="0"/>
                    <a:pt x="87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6003926" y="3038475"/>
              <a:ext cx="414338" cy="600075"/>
            </a:xfrm>
            <a:custGeom>
              <a:avLst/>
              <a:gdLst>
                <a:gd name="T0" fmla="*/ 0 w 137"/>
                <a:gd name="T1" fmla="*/ 98 h 198"/>
                <a:gd name="T2" fmla="*/ 0 w 137"/>
                <a:gd name="T3" fmla="*/ 20 h 198"/>
                <a:gd name="T4" fmla="*/ 20 w 137"/>
                <a:gd name="T5" fmla="*/ 0 h 198"/>
                <a:gd name="T6" fmla="*/ 118 w 137"/>
                <a:gd name="T7" fmla="*/ 0 h 198"/>
                <a:gd name="T8" fmla="*/ 137 w 137"/>
                <a:gd name="T9" fmla="*/ 19 h 198"/>
                <a:gd name="T10" fmla="*/ 137 w 137"/>
                <a:gd name="T11" fmla="*/ 179 h 198"/>
                <a:gd name="T12" fmla="*/ 118 w 137"/>
                <a:gd name="T13" fmla="*/ 198 h 198"/>
                <a:gd name="T14" fmla="*/ 20 w 137"/>
                <a:gd name="T15" fmla="*/ 198 h 198"/>
                <a:gd name="T16" fmla="*/ 0 w 137"/>
                <a:gd name="T17" fmla="*/ 179 h 198"/>
                <a:gd name="T18" fmla="*/ 0 w 137"/>
                <a:gd name="T19" fmla="*/ 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98">
                  <a:moveTo>
                    <a:pt x="0" y="98"/>
                  </a:moveTo>
                  <a:cubicBezTo>
                    <a:pt x="0" y="72"/>
                    <a:pt x="0" y="46"/>
                    <a:pt x="0" y="20"/>
                  </a:cubicBezTo>
                  <a:cubicBezTo>
                    <a:pt x="0" y="5"/>
                    <a:pt x="6" y="0"/>
                    <a:pt x="20" y="0"/>
                  </a:cubicBezTo>
                  <a:cubicBezTo>
                    <a:pt x="53" y="0"/>
                    <a:pt x="85" y="0"/>
                    <a:pt x="118" y="0"/>
                  </a:cubicBezTo>
                  <a:cubicBezTo>
                    <a:pt x="132" y="0"/>
                    <a:pt x="137" y="5"/>
                    <a:pt x="137" y="19"/>
                  </a:cubicBezTo>
                  <a:cubicBezTo>
                    <a:pt x="137" y="73"/>
                    <a:pt x="137" y="126"/>
                    <a:pt x="137" y="179"/>
                  </a:cubicBezTo>
                  <a:cubicBezTo>
                    <a:pt x="137" y="193"/>
                    <a:pt x="132" y="198"/>
                    <a:pt x="118" y="198"/>
                  </a:cubicBezTo>
                  <a:cubicBezTo>
                    <a:pt x="85" y="198"/>
                    <a:pt x="53" y="198"/>
                    <a:pt x="20" y="198"/>
                  </a:cubicBezTo>
                  <a:cubicBezTo>
                    <a:pt x="6" y="198"/>
                    <a:pt x="0" y="193"/>
                    <a:pt x="0" y="179"/>
                  </a:cubicBezTo>
                  <a:cubicBezTo>
                    <a:pt x="0" y="152"/>
                    <a:pt x="0" y="125"/>
                    <a:pt x="0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5448301" y="3176588"/>
              <a:ext cx="463550" cy="461963"/>
            </a:xfrm>
            <a:custGeom>
              <a:avLst/>
              <a:gdLst>
                <a:gd name="T0" fmla="*/ 152 w 153"/>
                <a:gd name="T1" fmla="*/ 76 h 152"/>
                <a:gd name="T2" fmla="*/ 152 w 153"/>
                <a:gd name="T3" fmla="*/ 133 h 152"/>
                <a:gd name="T4" fmla="*/ 133 w 153"/>
                <a:gd name="T5" fmla="*/ 152 h 152"/>
                <a:gd name="T6" fmla="*/ 20 w 153"/>
                <a:gd name="T7" fmla="*/ 152 h 152"/>
                <a:gd name="T8" fmla="*/ 0 w 153"/>
                <a:gd name="T9" fmla="*/ 132 h 152"/>
                <a:gd name="T10" fmla="*/ 0 w 153"/>
                <a:gd name="T11" fmla="*/ 20 h 152"/>
                <a:gd name="T12" fmla="*/ 20 w 153"/>
                <a:gd name="T13" fmla="*/ 0 h 152"/>
                <a:gd name="T14" fmla="*/ 133 w 153"/>
                <a:gd name="T15" fmla="*/ 0 h 152"/>
                <a:gd name="T16" fmla="*/ 152 w 153"/>
                <a:gd name="T17" fmla="*/ 20 h 152"/>
                <a:gd name="T18" fmla="*/ 152 w 153"/>
                <a:gd name="T19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" h="152">
                  <a:moveTo>
                    <a:pt x="152" y="76"/>
                  </a:moveTo>
                  <a:cubicBezTo>
                    <a:pt x="152" y="95"/>
                    <a:pt x="153" y="114"/>
                    <a:pt x="152" y="133"/>
                  </a:cubicBezTo>
                  <a:cubicBezTo>
                    <a:pt x="152" y="147"/>
                    <a:pt x="147" y="152"/>
                    <a:pt x="133" y="152"/>
                  </a:cubicBezTo>
                  <a:cubicBezTo>
                    <a:pt x="95" y="152"/>
                    <a:pt x="58" y="152"/>
                    <a:pt x="20" y="152"/>
                  </a:cubicBezTo>
                  <a:cubicBezTo>
                    <a:pt x="6" y="152"/>
                    <a:pt x="0" y="146"/>
                    <a:pt x="0" y="132"/>
                  </a:cubicBezTo>
                  <a:cubicBezTo>
                    <a:pt x="0" y="95"/>
                    <a:pt x="0" y="57"/>
                    <a:pt x="0" y="20"/>
                  </a:cubicBezTo>
                  <a:cubicBezTo>
                    <a:pt x="0" y="5"/>
                    <a:pt x="5" y="0"/>
                    <a:pt x="20" y="0"/>
                  </a:cubicBezTo>
                  <a:cubicBezTo>
                    <a:pt x="57" y="0"/>
                    <a:pt x="95" y="0"/>
                    <a:pt x="133" y="0"/>
                  </a:cubicBezTo>
                  <a:cubicBezTo>
                    <a:pt x="148" y="0"/>
                    <a:pt x="152" y="5"/>
                    <a:pt x="152" y="20"/>
                  </a:cubicBezTo>
                  <a:cubicBezTo>
                    <a:pt x="153" y="38"/>
                    <a:pt x="152" y="57"/>
                    <a:pt x="15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6513513" y="3222625"/>
              <a:ext cx="460375" cy="276225"/>
            </a:xfrm>
            <a:custGeom>
              <a:avLst/>
              <a:gdLst>
                <a:gd name="T0" fmla="*/ 76 w 152"/>
                <a:gd name="T1" fmla="*/ 91 h 91"/>
                <a:gd name="T2" fmla="*/ 18 w 152"/>
                <a:gd name="T3" fmla="*/ 91 h 91"/>
                <a:gd name="T4" fmla="*/ 0 w 152"/>
                <a:gd name="T5" fmla="*/ 73 h 91"/>
                <a:gd name="T6" fmla="*/ 0 w 152"/>
                <a:gd name="T7" fmla="*/ 18 h 91"/>
                <a:gd name="T8" fmla="*/ 18 w 152"/>
                <a:gd name="T9" fmla="*/ 0 h 91"/>
                <a:gd name="T10" fmla="*/ 134 w 152"/>
                <a:gd name="T11" fmla="*/ 0 h 91"/>
                <a:gd name="T12" fmla="*/ 152 w 152"/>
                <a:gd name="T13" fmla="*/ 18 h 91"/>
                <a:gd name="T14" fmla="*/ 152 w 152"/>
                <a:gd name="T15" fmla="*/ 73 h 91"/>
                <a:gd name="T16" fmla="*/ 134 w 152"/>
                <a:gd name="T17" fmla="*/ 91 h 91"/>
                <a:gd name="T18" fmla="*/ 76 w 152"/>
                <a:gd name="T1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" h="91">
                  <a:moveTo>
                    <a:pt x="76" y="91"/>
                  </a:moveTo>
                  <a:cubicBezTo>
                    <a:pt x="57" y="91"/>
                    <a:pt x="38" y="91"/>
                    <a:pt x="18" y="91"/>
                  </a:cubicBezTo>
                  <a:cubicBezTo>
                    <a:pt x="5" y="91"/>
                    <a:pt x="0" y="86"/>
                    <a:pt x="0" y="73"/>
                  </a:cubicBezTo>
                  <a:cubicBezTo>
                    <a:pt x="0" y="55"/>
                    <a:pt x="0" y="37"/>
                    <a:pt x="0" y="18"/>
                  </a:cubicBezTo>
                  <a:cubicBezTo>
                    <a:pt x="0" y="6"/>
                    <a:pt x="5" y="0"/>
                    <a:pt x="18" y="0"/>
                  </a:cubicBezTo>
                  <a:cubicBezTo>
                    <a:pt x="57" y="0"/>
                    <a:pt x="95" y="0"/>
                    <a:pt x="134" y="0"/>
                  </a:cubicBezTo>
                  <a:cubicBezTo>
                    <a:pt x="146" y="0"/>
                    <a:pt x="152" y="6"/>
                    <a:pt x="152" y="18"/>
                  </a:cubicBezTo>
                  <a:cubicBezTo>
                    <a:pt x="152" y="37"/>
                    <a:pt x="152" y="55"/>
                    <a:pt x="152" y="73"/>
                  </a:cubicBezTo>
                  <a:cubicBezTo>
                    <a:pt x="152" y="86"/>
                    <a:pt x="146" y="91"/>
                    <a:pt x="134" y="91"/>
                  </a:cubicBezTo>
                  <a:cubicBezTo>
                    <a:pt x="115" y="91"/>
                    <a:pt x="95" y="91"/>
                    <a:pt x="76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5138636" y="2628833"/>
            <a:ext cx="2080749" cy="1459321"/>
            <a:chOff x="1898650" y="4697413"/>
            <a:chExt cx="2243138" cy="1573212"/>
          </a:xfrm>
          <a:solidFill>
            <a:schemeClr val="accent4"/>
          </a:solidFill>
        </p:grpSpPr>
        <p:sp>
          <p:nvSpPr>
            <p:cNvPr id="13" name="Freeform 20"/>
            <p:cNvSpPr>
              <a:spLocks/>
            </p:cNvSpPr>
            <p:nvPr/>
          </p:nvSpPr>
          <p:spPr bwMode="auto">
            <a:xfrm>
              <a:off x="1898650" y="5873750"/>
              <a:ext cx="469900" cy="160337"/>
            </a:xfrm>
            <a:custGeom>
              <a:avLst/>
              <a:gdLst>
                <a:gd name="T0" fmla="*/ 0 w 155"/>
                <a:gd name="T1" fmla="*/ 7 h 53"/>
                <a:gd name="T2" fmla="*/ 13 w 155"/>
                <a:gd name="T3" fmla="*/ 0 h 53"/>
                <a:gd name="T4" fmla="*/ 153 w 155"/>
                <a:gd name="T5" fmla="*/ 0 h 53"/>
                <a:gd name="T6" fmla="*/ 155 w 155"/>
                <a:gd name="T7" fmla="*/ 0 h 53"/>
                <a:gd name="T8" fmla="*/ 138 w 155"/>
                <a:gd name="T9" fmla="*/ 24 h 53"/>
                <a:gd name="T10" fmla="*/ 127 w 155"/>
                <a:gd name="T11" fmla="*/ 53 h 53"/>
                <a:gd name="T12" fmla="*/ 89 w 155"/>
                <a:gd name="T13" fmla="*/ 53 h 53"/>
                <a:gd name="T14" fmla="*/ 15 w 155"/>
                <a:gd name="T15" fmla="*/ 53 h 53"/>
                <a:gd name="T16" fmla="*/ 0 w 155"/>
                <a:gd name="T17" fmla="*/ 46 h 53"/>
                <a:gd name="T18" fmla="*/ 0 w 155"/>
                <a:gd name="T19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53">
                  <a:moveTo>
                    <a:pt x="0" y="7"/>
                  </a:moveTo>
                  <a:cubicBezTo>
                    <a:pt x="3" y="2"/>
                    <a:pt x="7" y="0"/>
                    <a:pt x="13" y="0"/>
                  </a:cubicBezTo>
                  <a:cubicBezTo>
                    <a:pt x="59" y="0"/>
                    <a:pt x="106" y="0"/>
                    <a:pt x="153" y="0"/>
                  </a:cubicBezTo>
                  <a:cubicBezTo>
                    <a:pt x="154" y="0"/>
                    <a:pt x="154" y="0"/>
                    <a:pt x="155" y="0"/>
                  </a:cubicBezTo>
                  <a:cubicBezTo>
                    <a:pt x="149" y="8"/>
                    <a:pt x="143" y="16"/>
                    <a:pt x="138" y="24"/>
                  </a:cubicBezTo>
                  <a:cubicBezTo>
                    <a:pt x="133" y="33"/>
                    <a:pt x="131" y="43"/>
                    <a:pt x="127" y="53"/>
                  </a:cubicBezTo>
                  <a:cubicBezTo>
                    <a:pt x="115" y="53"/>
                    <a:pt x="102" y="53"/>
                    <a:pt x="89" y="53"/>
                  </a:cubicBezTo>
                  <a:cubicBezTo>
                    <a:pt x="64" y="53"/>
                    <a:pt x="40" y="53"/>
                    <a:pt x="15" y="53"/>
                  </a:cubicBezTo>
                  <a:cubicBezTo>
                    <a:pt x="9" y="53"/>
                    <a:pt x="3" y="52"/>
                    <a:pt x="0" y="46"/>
                  </a:cubicBezTo>
                  <a:cubicBezTo>
                    <a:pt x="0" y="33"/>
                    <a:pt x="0" y="20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/>
            <p:cNvSpPr>
              <a:spLocks/>
            </p:cNvSpPr>
            <p:nvPr/>
          </p:nvSpPr>
          <p:spPr bwMode="auto">
            <a:xfrm>
              <a:off x="1978025" y="4697413"/>
              <a:ext cx="1144588" cy="1079500"/>
            </a:xfrm>
            <a:custGeom>
              <a:avLst/>
              <a:gdLst>
                <a:gd name="T0" fmla="*/ 189 w 377"/>
                <a:gd name="T1" fmla="*/ 356 h 356"/>
                <a:gd name="T2" fmla="*/ 15 w 377"/>
                <a:gd name="T3" fmla="*/ 356 h 356"/>
                <a:gd name="T4" fmla="*/ 0 w 377"/>
                <a:gd name="T5" fmla="*/ 341 h 356"/>
                <a:gd name="T6" fmla="*/ 0 w 377"/>
                <a:gd name="T7" fmla="*/ 35 h 356"/>
                <a:gd name="T8" fmla="*/ 35 w 377"/>
                <a:gd name="T9" fmla="*/ 0 h 356"/>
                <a:gd name="T10" fmla="*/ 341 w 377"/>
                <a:gd name="T11" fmla="*/ 0 h 356"/>
                <a:gd name="T12" fmla="*/ 377 w 377"/>
                <a:gd name="T13" fmla="*/ 35 h 356"/>
                <a:gd name="T14" fmla="*/ 377 w 377"/>
                <a:gd name="T15" fmla="*/ 341 h 356"/>
                <a:gd name="T16" fmla="*/ 362 w 377"/>
                <a:gd name="T17" fmla="*/ 356 h 356"/>
                <a:gd name="T18" fmla="*/ 189 w 377"/>
                <a:gd name="T1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7" h="356">
                  <a:moveTo>
                    <a:pt x="189" y="356"/>
                  </a:moveTo>
                  <a:cubicBezTo>
                    <a:pt x="131" y="356"/>
                    <a:pt x="73" y="356"/>
                    <a:pt x="15" y="356"/>
                  </a:cubicBezTo>
                  <a:cubicBezTo>
                    <a:pt x="3" y="356"/>
                    <a:pt x="0" y="353"/>
                    <a:pt x="0" y="341"/>
                  </a:cubicBezTo>
                  <a:cubicBezTo>
                    <a:pt x="0" y="239"/>
                    <a:pt x="0" y="137"/>
                    <a:pt x="0" y="35"/>
                  </a:cubicBezTo>
                  <a:cubicBezTo>
                    <a:pt x="0" y="12"/>
                    <a:pt x="12" y="0"/>
                    <a:pt x="35" y="0"/>
                  </a:cubicBezTo>
                  <a:cubicBezTo>
                    <a:pt x="137" y="0"/>
                    <a:pt x="239" y="0"/>
                    <a:pt x="341" y="0"/>
                  </a:cubicBezTo>
                  <a:cubicBezTo>
                    <a:pt x="364" y="0"/>
                    <a:pt x="377" y="12"/>
                    <a:pt x="377" y="35"/>
                  </a:cubicBezTo>
                  <a:cubicBezTo>
                    <a:pt x="377" y="137"/>
                    <a:pt x="377" y="239"/>
                    <a:pt x="377" y="341"/>
                  </a:cubicBezTo>
                  <a:cubicBezTo>
                    <a:pt x="377" y="353"/>
                    <a:pt x="374" y="356"/>
                    <a:pt x="362" y="356"/>
                  </a:cubicBezTo>
                  <a:cubicBezTo>
                    <a:pt x="304" y="356"/>
                    <a:pt x="246" y="356"/>
                    <a:pt x="189" y="3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"/>
            <p:cNvSpPr>
              <a:spLocks noEditPoints="1"/>
            </p:cNvSpPr>
            <p:nvPr/>
          </p:nvSpPr>
          <p:spPr bwMode="auto">
            <a:xfrm>
              <a:off x="2720975" y="4894263"/>
              <a:ext cx="1420813" cy="1139825"/>
            </a:xfrm>
            <a:custGeom>
              <a:avLst/>
              <a:gdLst>
                <a:gd name="T0" fmla="*/ 432 w 468"/>
                <a:gd name="T1" fmla="*/ 323 h 376"/>
                <a:gd name="T2" fmla="*/ 455 w 468"/>
                <a:gd name="T3" fmla="*/ 323 h 376"/>
                <a:gd name="T4" fmla="*/ 468 w 468"/>
                <a:gd name="T5" fmla="*/ 335 h 376"/>
                <a:gd name="T6" fmla="*/ 468 w 468"/>
                <a:gd name="T7" fmla="*/ 364 h 376"/>
                <a:gd name="T8" fmla="*/ 456 w 468"/>
                <a:gd name="T9" fmla="*/ 376 h 376"/>
                <a:gd name="T10" fmla="*/ 376 w 468"/>
                <a:gd name="T11" fmla="*/ 376 h 376"/>
                <a:gd name="T12" fmla="*/ 370 w 468"/>
                <a:gd name="T13" fmla="*/ 370 h 376"/>
                <a:gd name="T14" fmla="*/ 334 w 468"/>
                <a:gd name="T15" fmla="*/ 316 h 376"/>
                <a:gd name="T16" fmla="*/ 227 w 468"/>
                <a:gd name="T17" fmla="*/ 326 h 376"/>
                <a:gd name="T18" fmla="*/ 202 w 468"/>
                <a:gd name="T19" fmla="*/ 370 h 376"/>
                <a:gd name="T20" fmla="*/ 201 w 468"/>
                <a:gd name="T21" fmla="*/ 375 h 376"/>
                <a:gd name="T22" fmla="*/ 200 w 468"/>
                <a:gd name="T23" fmla="*/ 376 h 376"/>
                <a:gd name="T24" fmla="*/ 194 w 468"/>
                <a:gd name="T25" fmla="*/ 376 h 376"/>
                <a:gd name="T26" fmla="*/ 35 w 468"/>
                <a:gd name="T27" fmla="*/ 376 h 376"/>
                <a:gd name="T28" fmla="*/ 27 w 468"/>
                <a:gd name="T29" fmla="*/ 369 h 376"/>
                <a:gd name="T30" fmla="*/ 5 w 468"/>
                <a:gd name="T31" fmla="*/ 329 h 376"/>
                <a:gd name="T32" fmla="*/ 0 w 468"/>
                <a:gd name="T33" fmla="*/ 323 h 376"/>
                <a:gd name="T34" fmla="*/ 162 w 468"/>
                <a:gd name="T35" fmla="*/ 323 h 376"/>
                <a:gd name="T36" fmla="*/ 162 w 468"/>
                <a:gd name="T37" fmla="*/ 313 h 376"/>
                <a:gd name="T38" fmla="*/ 162 w 468"/>
                <a:gd name="T39" fmla="*/ 30 h 376"/>
                <a:gd name="T40" fmla="*/ 162 w 468"/>
                <a:gd name="T41" fmla="*/ 22 h 376"/>
                <a:gd name="T42" fmla="*/ 184 w 468"/>
                <a:gd name="T43" fmla="*/ 0 h 376"/>
                <a:gd name="T44" fmla="*/ 293 w 468"/>
                <a:gd name="T45" fmla="*/ 1 h 376"/>
                <a:gd name="T46" fmla="*/ 348 w 468"/>
                <a:gd name="T47" fmla="*/ 32 h 376"/>
                <a:gd name="T48" fmla="*/ 418 w 468"/>
                <a:gd name="T49" fmla="*/ 135 h 376"/>
                <a:gd name="T50" fmla="*/ 432 w 468"/>
                <a:gd name="T51" fmla="*/ 183 h 376"/>
                <a:gd name="T52" fmla="*/ 432 w 468"/>
                <a:gd name="T53" fmla="*/ 314 h 376"/>
                <a:gd name="T54" fmla="*/ 432 w 468"/>
                <a:gd name="T55" fmla="*/ 323 h 376"/>
                <a:gd name="T56" fmla="*/ 287 w 468"/>
                <a:gd name="T57" fmla="*/ 151 h 376"/>
                <a:gd name="T58" fmla="*/ 349 w 468"/>
                <a:gd name="T59" fmla="*/ 151 h 376"/>
                <a:gd name="T60" fmla="*/ 361 w 468"/>
                <a:gd name="T61" fmla="*/ 145 h 376"/>
                <a:gd name="T62" fmla="*/ 359 w 468"/>
                <a:gd name="T63" fmla="*/ 133 h 376"/>
                <a:gd name="T64" fmla="*/ 312 w 468"/>
                <a:gd name="T65" fmla="*/ 65 h 376"/>
                <a:gd name="T66" fmla="*/ 297 w 468"/>
                <a:gd name="T67" fmla="*/ 57 h 376"/>
                <a:gd name="T68" fmla="*/ 224 w 468"/>
                <a:gd name="T69" fmla="*/ 57 h 376"/>
                <a:gd name="T70" fmla="*/ 210 w 468"/>
                <a:gd name="T71" fmla="*/ 71 h 376"/>
                <a:gd name="T72" fmla="*/ 210 w 468"/>
                <a:gd name="T73" fmla="*/ 137 h 376"/>
                <a:gd name="T74" fmla="*/ 225 w 468"/>
                <a:gd name="T75" fmla="*/ 151 h 376"/>
                <a:gd name="T76" fmla="*/ 287 w 468"/>
                <a:gd name="T77" fmla="*/ 15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8" h="376">
                  <a:moveTo>
                    <a:pt x="432" y="323"/>
                  </a:moveTo>
                  <a:cubicBezTo>
                    <a:pt x="440" y="323"/>
                    <a:pt x="448" y="323"/>
                    <a:pt x="455" y="323"/>
                  </a:cubicBezTo>
                  <a:cubicBezTo>
                    <a:pt x="464" y="323"/>
                    <a:pt x="468" y="327"/>
                    <a:pt x="468" y="335"/>
                  </a:cubicBezTo>
                  <a:cubicBezTo>
                    <a:pt x="468" y="345"/>
                    <a:pt x="468" y="355"/>
                    <a:pt x="468" y="364"/>
                  </a:cubicBezTo>
                  <a:cubicBezTo>
                    <a:pt x="467" y="372"/>
                    <a:pt x="464" y="376"/>
                    <a:pt x="456" y="376"/>
                  </a:cubicBezTo>
                  <a:cubicBezTo>
                    <a:pt x="429" y="376"/>
                    <a:pt x="403" y="376"/>
                    <a:pt x="376" y="376"/>
                  </a:cubicBezTo>
                  <a:cubicBezTo>
                    <a:pt x="371" y="376"/>
                    <a:pt x="371" y="373"/>
                    <a:pt x="370" y="370"/>
                  </a:cubicBezTo>
                  <a:cubicBezTo>
                    <a:pt x="365" y="347"/>
                    <a:pt x="353" y="330"/>
                    <a:pt x="334" y="316"/>
                  </a:cubicBezTo>
                  <a:cubicBezTo>
                    <a:pt x="302" y="294"/>
                    <a:pt x="254" y="298"/>
                    <a:pt x="227" y="326"/>
                  </a:cubicBezTo>
                  <a:cubicBezTo>
                    <a:pt x="214" y="338"/>
                    <a:pt x="205" y="353"/>
                    <a:pt x="202" y="370"/>
                  </a:cubicBezTo>
                  <a:cubicBezTo>
                    <a:pt x="202" y="372"/>
                    <a:pt x="201" y="373"/>
                    <a:pt x="201" y="375"/>
                  </a:cubicBezTo>
                  <a:cubicBezTo>
                    <a:pt x="200" y="375"/>
                    <a:pt x="200" y="375"/>
                    <a:pt x="200" y="376"/>
                  </a:cubicBezTo>
                  <a:cubicBezTo>
                    <a:pt x="198" y="376"/>
                    <a:pt x="196" y="376"/>
                    <a:pt x="194" y="376"/>
                  </a:cubicBezTo>
                  <a:cubicBezTo>
                    <a:pt x="141" y="376"/>
                    <a:pt x="88" y="376"/>
                    <a:pt x="35" y="376"/>
                  </a:cubicBezTo>
                  <a:cubicBezTo>
                    <a:pt x="30" y="376"/>
                    <a:pt x="28" y="375"/>
                    <a:pt x="27" y="369"/>
                  </a:cubicBezTo>
                  <a:cubicBezTo>
                    <a:pt x="24" y="354"/>
                    <a:pt x="16" y="341"/>
                    <a:pt x="5" y="329"/>
                  </a:cubicBezTo>
                  <a:cubicBezTo>
                    <a:pt x="4" y="328"/>
                    <a:pt x="2" y="326"/>
                    <a:pt x="0" y="323"/>
                  </a:cubicBezTo>
                  <a:cubicBezTo>
                    <a:pt x="54" y="323"/>
                    <a:pt x="108" y="323"/>
                    <a:pt x="162" y="323"/>
                  </a:cubicBezTo>
                  <a:cubicBezTo>
                    <a:pt x="162" y="319"/>
                    <a:pt x="162" y="316"/>
                    <a:pt x="162" y="313"/>
                  </a:cubicBezTo>
                  <a:cubicBezTo>
                    <a:pt x="162" y="219"/>
                    <a:pt x="162" y="124"/>
                    <a:pt x="162" y="30"/>
                  </a:cubicBezTo>
                  <a:cubicBezTo>
                    <a:pt x="162" y="27"/>
                    <a:pt x="162" y="24"/>
                    <a:pt x="162" y="22"/>
                  </a:cubicBezTo>
                  <a:cubicBezTo>
                    <a:pt x="163" y="9"/>
                    <a:pt x="171" y="0"/>
                    <a:pt x="184" y="0"/>
                  </a:cubicBezTo>
                  <a:cubicBezTo>
                    <a:pt x="220" y="0"/>
                    <a:pt x="257" y="0"/>
                    <a:pt x="293" y="1"/>
                  </a:cubicBezTo>
                  <a:cubicBezTo>
                    <a:pt x="316" y="2"/>
                    <a:pt x="335" y="13"/>
                    <a:pt x="348" y="32"/>
                  </a:cubicBezTo>
                  <a:cubicBezTo>
                    <a:pt x="372" y="66"/>
                    <a:pt x="395" y="100"/>
                    <a:pt x="418" y="135"/>
                  </a:cubicBezTo>
                  <a:cubicBezTo>
                    <a:pt x="428" y="149"/>
                    <a:pt x="432" y="166"/>
                    <a:pt x="432" y="183"/>
                  </a:cubicBezTo>
                  <a:cubicBezTo>
                    <a:pt x="432" y="227"/>
                    <a:pt x="432" y="271"/>
                    <a:pt x="432" y="314"/>
                  </a:cubicBezTo>
                  <a:cubicBezTo>
                    <a:pt x="432" y="317"/>
                    <a:pt x="432" y="320"/>
                    <a:pt x="432" y="323"/>
                  </a:cubicBezTo>
                  <a:close/>
                  <a:moveTo>
                    <a:pt x="287" y="151"/>
                  </a:moveTo>
                  <a:cubicBezTo>
                    <a:pt x="308" y="151"/>
                    <a:pt x="328" y="151"/>
                    <a:pt x="349" y="151"/>
                  </a:cubicBezTo>
                  <a:cubicBezTo>
                    <a:pt x="355" y="151"/>
                    <a:pt x="360" y="151"/>
                    <a:pt x="361" y="145"/>
                  </a:cubicBezTo>
                  <a:cubicBezTo>
                    <a:pt x="362" y="142"/>
                    <a:pt x="361" y="136"/>
                    <a:pt x="359" y="133"/>
                  </a:cubicBezTo>
                  <a:cubicBezTo>
                    <a:pt x="344" y="110"/>
                    <a:pt x="327" y="88"/>
                    <a:pt x="312" y="65"/>
                  </a:cubicBezTo>
                  <a:cubicBezTo>
                    <a:pt x="308" y="60"/>
                    <a:pt x="303" y="57"/>
                    <a:pt x="297" y="57"/>
                  </a:cubicBezTo>
                  <a:cubicBezTo>
                    <a:pt x="273" y="57"/>
                    <a:pt x="248" y="57"/>
                    <a:pt x="224" y="57"/>
                  </a:cubicBezTo>
                  <a:cubicBezTo>
                    <a:pt x="214" y="57"/>
                    <a:pt x="210" y="61"/>
                    <a:pt x="210" y="71"/>
                  </a:cubicBezTo>
                  <a:cubicBezTo>
                    <a:pt x="210" y="93"/>
                    <a:pt x="210" y="115"/>
                    <a:pt x="210" y="137"/>
                  </a:cubicBezTo>
                  <a:cubicBezTo>
                    <a:pt x="210" y="148"/>
                    <a:pt x="214" y="151"/>
                    <a:pt x="225" y="151"/>
                  </a:cubicBezTo>
                  <a:cubicBezTo>
                    <a:pt x="245" y="151"/>
                    <a:pt x="266" y="151"/>
                    <a:pt x="287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3"/>
            <p:cNvSpPr>
              <a:spLocks noEditPoints="1"/>
            </p:cNvSpPr>
            <p:nvPr/>
          </p:nvSpPr>
          <p:spPr bwMode="auto">
            <a:xfrm>
              <a:off x="23479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1 w 132"/>
                <a:gd name="T3" fmla="*/ 65 h 131"/>
                <a:gd name="T4" fmla="*/ 66 w 132"/>
                <a:gd name="T5" fmla="*/ 131 h 131"/>
                <a:gd name="T6" fmla="*/ 0 w 132"/>
                <a:gd name="T7" fmla="*/ 66 h 131"/>
                <a:gd name="T8" fmla="*/ 66 w 132"/>
                <a:gd name="T9" fmla="*/ 0 h 131"/>
                <a:gd name="T10" fmla="*/ 33 w 132"/>
                <a:gd name="T11" fmla="*/ 66 h 131"/>
                <a:gd name="T12" fmla="*/ 66 w 132"/>
                <a:gd name="T13" fmla="*/ 98 h 131"/>
                <a:gd name="T14" fmla="*/ 99 w 132"/>
                <a:gd name="T15" fmla="*/ 66 h 131"/>
                <a:gd name="T16" fmla="*/ 65 w 132"/>
                <a:gd name="T17" fmla="*/ 33 h 131"/>
                <a:gd name="T18" fmla="*/ 33 w 132"/>
                <a:gd name="T19" fmla="*/ 6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1" y="0"/>
                    <a:pt x="131" y="30"/>
                    <a:pt x="131" y="65"/>
                  </a:cubicBezTo>
                  <a:cubicBezTo>
                    <a:pt x="132" y="101"/>
                    <a:pt x="101" y="131"/>
                    <a:pt x="66" y="131"/>
                  </a:cubicBezTo>
                  <a:cubicBezTo>
                    <a:pt x="30" y="131"/>
                    <a:pt x="1" y="102"/>
                    <a:pt x="0" y="66"/>
                  </a:cubicBezTo>
                  <a:cubicBezTo>
                    <a:pt x="0" y="30"/>
                    <a:pt x="29" y="0"/>
                    <a:pt x="66" y="0"/>
                  </a:cubicBezTo>
                  <a:close/>
                  <a:moveTo>
                    <a:pt x="33" y="66"/>
                  </a:moveTo>
                  <a:cubicBezTo>
                    <a:pt x="33" y="84"/>
                    <a:pt x="48" y="98"/>
                    <a:pt x="66" y="98"/>
                  </a:cubicBezTo>
                  <a:cubicBezTo>
                    <a:pt x="84" y="98"/>
                    <a:pt x="98" y="84"/>
                    <a:pt x="99" y="66"/>
                  </a:cubicBezTo>
                  <a:cubicBezTo>
                    <a:pt x="99" y="47"/>
                    <a:pt x="84" y="33"/>
                    <a:pt x="65" y="33"/>
                  </a:cubicBezTo>
                  <a:cubicBezTo>
                    <a:pt x="47" y="33"/>
                    <a:pt x="33" y="48"/>
                    <a:pt x="3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4"/>
            <p:cNvSpPr>
              <a:spLocks noEditPoints="1"/>
            </p:cNvSpPr>
            <p:nvPr/>
          </p:nvSpPr>
          <p:spPr bwMode="auto">
            <a:xfrm>
              <a:off x="33893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2 w 132"/>
                <a:gd name="T3" fmla="*/ 66 h 131"/>
                <a:gd name="T4" fmla="*/ 66 w 132"/>
                <a:gd name="T5" fmla="*/ 131 h 131"/>
                <a:gd name="T6" fmla="*/ 1 w 132"/>
                <a:gd name="T7" fmla="*/ 66 h 131"/>
                <a:gd name="T8" fmla="*/ 66 w 132"/>
                <a:gd name="T9" fmla="*/ 0 h 131"/>
                <a:gd name="T10" fmla="*/ 66 w 132"/>
                <a:gd name="T11" fmla="*/ 33 h 131"/>
                <a:gd name="T12" fmla="*/ 33 w 132"/>
                <a:gd name="T13" fmla="*/ 65 h 131"/>
                <a:gd name="T14" fmla="*/ 66 w 132"/>
                <a:gd name="T15" fmla="*/ 98 h 131"/>
                <a:gd name="T16" fmla="*/ 99 w 132"/>
                <a:gd name="T17" fmla="*/ 66 h 131"/>
                <a:gd name="T18" fmla="*/ 66 w 132"/>
                <a:gd name="T19" fmla="*/ 3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2" y="0"/>
                    <a:pt x="132" y="30"/>
                    <a:pt x="132" y="66"/>
                  </a:cubicBezTo>
                  <a:cubicBezTo>
                    <a:pt x="132" y="101"/>
                    <a:pt x="102" y="131"/>
                    <a:pt x="66" y="131"/>
                  </a:cubicBezTo>
                  <a:cubicBezTo>
                    <a:pt x="30" y="131"/>
                    <a:pt x="1" y="102"/>
                    <a:pt x="1" y="66"/>
                  </a:cubicBezTo>
                  <a:cubicBezTo>
                    <a:pt x="0" y="30"/>
                    <a:pt x="30" y="0"/>
                    <a:pt x="66" y="0"/>
                  </a:cubicBezTo>
                  <a:close/>
                  <a:moveTo>
                    <a:pt x="66" y="33"/>
                  </a:moveTo>
                  <a:cubicBezTo>
                    <a:pt x="48" y="33"/>
                    <a:pt x="34" y="47"/>
                    <a:pt x="33" y="65"/>
                  </a:cubicBezTo>
                  <a:cubicBezTo>
                    <a:pt x="33" y="83"/>
                    <a:pt x="48" y="98"/>
                    <a:pt x="66" y="98"/>
                  </a:cubicBezTo>
                  <a:cubicBezTo>
                    <a:pt x="84" y="98"/>
                    <a:pt x="99" y="84"/>
                    <a:pt x="99" y="66"/>
                  </a:cubicBezTo>
                  <a:cubicBezTo>
                    <a:pt x="99" y="48"/>
                    <a:pt x="84" y="33"/>
                    <a:pt x="66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8" name="Freeform 5"/>
          <p:cNvSpPr>
            <a:spLocks/>
          </p:cNvSpPr>
          <p:nvPr/>
        </p:nvSpPr>
        <p:spPr bwMode="auto">
          <a:xfrm>
            <a:off x="8646046" y="2363148"/>
            <a:ext cx="1994585" cy="1895863"/>
          </a:xfrm>
          <a:custGeom>
            <a:avLst/>
            <a:gdLst>
              <a:gd name="T0" fmla="*/ 517 w 517"/>
              <a:gd name="T1" fmla="*/ 251 h 492"/>
              <a:gd name="T2" fmla="*/ 505 w 517"/>
              <a:gd name="T3" fmla="*/ 274 h 492"/>
              <a:gd name="T4" fmla="*/ 475 w 517"/>
              <a:gd name="T5" fmla="*/ 285 h 492"/>
              <a:gd name="T6" fmla="*/ 342 w 517"/>
              <a:gd name="T7" fmla="*/ 285 h 492"/>
              <a:gd name="T8" fmla="*/ 333 w 517"/>
              <a:gd name="T9" fmla="*/ 290 h 492"/>
              <a:gd name="T10" fmla="*/ 210 w 517"/>
              <a:gd name="T11" fmla="*/ 487 h 492"/>
              <a:gd name="T12" fmla="*/ 201 w 517"/>
              <a:gd name="T13" fmla="*/ 492 h 492"/>
              <a:gd name="T14" fmla="*/ 155 w 517"/>
              <a:gd name="T15" fmla="*/ 492 h 492"/>
              <a:gd name="T16" fmla="*/ 220 w 517"/>
              <a:gd name="T17" fmla="*/ 285 h 492"/>
              <a:gd name="T18" fmla="*/ 214 w 517"/>
              <a:gd name="T19" fmla="*/ 285 h 492"/>
              <a:gd name="T20" fmla="*/ 82 w 517"/>
              <a:gd name="T21" fmla="*/ 285 h 492"/>
              <a:gd name="T22" fmla="*/ 75 w 517"/>
              <a:gd name="T23" fmla="*/ 289 h 492"/>
              <a:gd name="T24" fmla="*/ 41 w 517"/>
              <a:gd name="T25" fmla="*/ 333 h 492"/>
              <a:gd name="T26" fmla="*/ 34 w 517"/>
              <a:gd name="T27" fmla="*/ 337 h 492"/>
              <a:gd name="T28" fmla="*/ 0 w 517"/>
              <a:gd name="T29" fmla="*/ 337 h 492"/>
              <a:gd name="T30" fmla="*/ 3 w 517"/>
              <a:gd name="T31" fmla="*/ 325 h 492"/>
              <a:gd name="T32" fmla="*/ 24 w 517"/>
              <a:gd name="T33" fmla="*/ 251 h 492"/>
              <a:gd name="T34" fmla="*/ 24 w 517"/>
              <a:gd name="T35" fmla="*/ 242 h 492"/>
              <a:gd name="T36" fmla="*/ 2 w 517"/>
              <a:gd name="T37" fmla="*/ 161 h 492"/>
              <a:gd name="T38" fmla="*/ 0 w 517"/>
              <a:gd name="T39" fmla="*/ 156 h 492"/>
              <a:gd name="T40" fmla="*/ 14 w 517"/>
              <a:gd name="T41" fmla="*/ 156 h 492"/>
              <a:gd name="T42" fmla="*/ 34 w 517"/>
              <a:gd name="T43" fmla="*/ 156 h 492"/>
              <a:gd name="T44" fmla="*/ 41 w 517"/>
              <a:gd name="T45" fmla="*/ 159 h 492"/>
              <a:gd name="T46" fmla="*/ 75 w 517"/>
              <a:gd name="T47" fmla="*/ 204 h 492"/>
              <a:gd name="T48" fmla="*/ 81 w 517"/>
              <a:gd name="T49" fmla="*/ 207 h 492"/>
              <a:gd name="T50" fmla="*/ 215 w 517"/>
              <a:gd name="T51" fmla="*/ 207 h 492"/>
              <a:gd name="T52" fmla="*/ 220 w 517"/>
              <a:gd name="T53" fmla="*/ 207 h 492"/>
              <a:gd name="T54" fmla="*/ 155 w 517"/>
              <a:gd name="T55" fmla="*/ 1 h 492"/>
              <a:gd name="T56" fmla="*/ 160 w 517"/>
              <a:gd name="T57" fmla="*/ 1 h 492"/>
              <a:gd name="T58" fmla="*/ 202 w 517"/>
              <a:gd name="T59" fmla="*/ 1 h 492"/>
              <a:gd name="T60" fmla="*/ 209 w 517"/>
              <a:gd name="T61" fmla="*/ 5 h 492"/>
              <a:gd name="T62" fmla="*/ 333 w 517"/>
              <a:gd name="T63" fmla="*/ 203 h 492"/>
              <a:gd name="T64" fmla="*/ 342 w 517"/>
              <a:gd name="T65" fmla="*/ 208 h 492"/>
              <a:gd name="T66" fmla="*/ 469 w 517"/>
              <a:gd name="T67" fmla="*/ 207 h 492"/>
              <a:gd name="T68" fmla="*/ 517 w 517"/>
              <a:gd name="T69" fmla="*/ 241 h 492"/>
              <a:gd name="T70" fmla="*/ 517 w 517"/>
              <a:gd name="T71" fmla="*/ 25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17" h="492">
                <a:moveTo>
                  <a:pt x="517" y="251"/>
                </a:moveTo>
                <a:cubicBezTo>
                  <a:pt x="515" y="260"/>
                  <a:pt x="511" y="268"/>
                  <a:pt x="505" y="274"/>
                </a:cubicBezTo>
                <a:cubicBezTo>
                  <a:pt x="496" y="282"/>
                  <a:pt x="486" y="285"/>
                  <a:pt x="475" y="285"/>
                </a:cubicBezTo>
                <a:cubicBezTo>
                  <a:pt x="430" y="285"/>
                  <a:pt x="386" y="285"/>
                  <a:pt x="342" y="285"/>
                </a:cubicBezTo>
                <a:cubicBezTo>
                  <a:pt x="338" y="285"/>
                  <a:pt x="335" y="286"/>
                  <a:pt x="333" y="290"/>
                </a:cubicBezTo>
                <a:cubicBezTo>
                  <a:pt x="292" y="355"/>
                  <a:pt x="251" y="421"/>
                  <a:pt x="210" y="487"/>
                </a:cubicBezTo>
                <a:cubicBezTo>
                  <a:pt x="208" y="491"/>
                  <a:pt x="205" y="492"/>
                  <a:pt x="201" y="492"/>
                </a:cubicBezTo>
                <a:cubicBezTo>
                  <a:pt x="186" y="492"/>
                  <a:pt x="171" y="492"/>
                  <a:pt x="155" y="492"/>
                </a:cubicBezTo>
                <a:cubicBezTo>
                  <a:pt x="177" y="423"/>
                  <a:pt x="198" y="354"/>
                  <a:pt x="220" y="285"/>
                </a:cubicBezTo>
                <a:cubicBezTo>
                  <a:pt x="217" y="285"/>
                  <a:pt x="216" y="285"/>
                  <a:pt x="214" y="285"/>
                </a:cubicBezTo>
                <a:cubicBezTo>
                  <a:pt x="170" y="285"/>
                  <a:pt x="126" y="285"/>
                  <a:pt x="82" y="285"/>
                </a:cubicBezTo>
                <a:cubicBezTo>
                  <a:pt x="79" y="285"/>
                  <a:pt x="77" y="286"/>
                  <a:pt x="75" y="289"/>
                </a:cubicBezTo>
                <a:cubicBezTo>
                  <a:pt x="64" y="304"/>
                  <a:pt x="52" y="318"/>
                  <a:pt x="41" y="333"/>
                </a:cubicBezTo>
                <a:cubicBezTo>
                  <a:pt x="39" y="336"/>
                  <a:pt x="37" y="337"/>
                  <a:pt x="34" y="337"/>
                </a:cubicBezTo>
                <a:cubicBezTo>
                  <a:pt x="23" y="337"/>
                  <a:pt x="12" y="337"/>
                  <a:pt x="0" y="337"/>
                </a:cubicBezTo>
                <a:cubicBezTo>
                  <a:pt x="1" y="332"/>
                  <a:pt x="2" y="329"/>
                  <a:pt x="3" y="325"/>
                </a:cubicBezTo>
                <a:cubicBezTo>
                  <a:pt x="10" y="300"/>
                  <a:pt x="17" y="275"/>
                  <a:pt x="24" y="251"/>
                </a:cubicBezTo>
                <a:cubicBezTo>
                  <a:pt x="25" y="248"/>
                  <a:pt x="25" y="245"/>
                  <a:pt x="24" y="242"/>
                </a:cubicBezTo>
                <a:cubicBezTo>
                  <a:pt x="17" y="215"/>
                  <a:pt x="9" y="188"/>
                  <a:pt x="2" y="161"/>
                </a:cubicBezTo>
                <a:cubicBezTo>
                  <a:pt x="1" y="160"/>
                  <a:pt x="1" y="158"/>
                  <a:pt x="0" y="156"/>
                </a:cubicBezTo>
                <a:cubicBezTo>
                  <a:pt x="5" y="156"/>
                  <a:pt x="10" y="156"/>
                  <a:pt x="14" y="156"/>
                </a:cubicBezTo>
                <a:cubicBezTo>
                  <a:pt x="21" y="156"/>
                  <a:pt x="28" y="155"/>
                  <a:pt x="34" y="156"/>
                </a:cubicBezTo>
                <a:cubicBezTo>
                  <a:pt x="37" y="156"/>
                  <a:pt x="40" y="157"/>
                  <a:pt x="41" y="159"/>
                </a:cubicBezTo>
                <a:cubicBezTo>
                  <a:pt x="53" y="174"/>
                  <a:pt x="64" y="189"/>
                  <a:pt x="75" y="204"/>
                </a:cubicBezTo>
                <a:cubicBezTo>
                  <a:pt x="76" y="206"/>
                  <a:pt x="79" y="207"/>
                  <a:pt x="81" y="207"/>
                </a:cubicBezTo>
                <a:cubicBezTo>
                  <a:pt x="126" y="208"/>
                  <a:pt x="170" y="207"/>
                  <a:pt x="215" y="207"/>
                </a:cubicBezTo>
                <a:cubicBezTo>
                  <a:pt x="216" y="207"/>
                  <a:pt x="218" y="207"/>
                  <a:pt x="220" y="207"/>
                </a:cubicBezTo>
                <a:cubicBezTo>
                  <a:pt x="198" y="138"/>
                  <a:pt x="177" y="70"/>
                  <a:pt x="155" y="1"/>
                </a:cubicBezTo>
                <a:cubicBezTo>
                  <a:pt x="157" y="1"/>
                  <a:pt x="159" y="1"/>
                  <a:pt x="160" y="1"/>
                </a:cubicBezTo>
                <a:cubicBezTo>
                  <a:pt x="174" y="1"/>
                  <a:pt x="188" y="1"/>
                  <a:pt x="202" y="1"/>
                </a:cubicBezTo>
                <a:cubicBezTo>
                  <a:pt x="205" y="0"/>
                  <a:pt x="208" y="2"/>
                  <a:pt x="209" y="5"/>
                </a:cubicBezTo>
                <a:cubicBezTo>
                  <a:pt x="251" y="71"/>
                  <a:pt x="292" y="137"/>
                  <a:pt x="333" y="203"/>
                </a:cubicBezTo>
                <a:cubicBezTo>
                  <a:pt x="335" y="206"/>
                  <a:pt x="338" y="208"/>
                  <a:pt x="342" y="208"/>
                </a:cubicBezTo>
                <a:cubicBezTo>
                  <a:pt x="384" y="207"/>
                  <a:pt x="427" y="208"/>
                  <a:pt x="469" y="207"/>
                </a:cubicBezTo>
                <a:cubicBezTo>
                  <a:pt x="494" y="207"/>
                  <a:pt x="511" y="218"/>
                  <a:pt x="517" y="241"/>
                </a:cubicBezTo>
                <a:cubicBezTo>
                  <a:pt x="517" y="245"/>
                  <a:pt x="517" y="248"/>
                  <a:pt x="517" y="25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1805687" y="4790955"/>
            <a:ext cx="1837364" cy="95410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4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1768778" y="4371050"/>
            <a:ext cx="1911183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2400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5212265" y="4790955"/>
            <a:ext cx="1837364" cy="95410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4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5175356" y="4371050"/>
            <a:ext cx="1911183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2400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8581934" y="4790955"/>
            <a:ext cx="1837364" cy="95410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4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27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8545025" y="4371050"/>
            <a:ext cx="1911183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2400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77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6;p17"/>
          <p:cNvSpPr txBox="1"/>
          <p:nvPr/>
        </p:nvSpPr>
        <p:spPr>
          <a:xfrm>
            <a:off x="2829221" y="459163"/>
            <a:ext cx="6533559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3200" b="1" dirty="0" smtClean="0">
                <a:latin typeface="Montserrat"/>
                <a:sym typeface="Montserrat"/>
              </a:rPr>
              <a:t>LOGÍSTICA</a:t>
            </a:r>
            <a:endParaRPr sz="3200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5918032" y="2008604"/>
            <a:ext cx="889128" cy="818780"/>
            <a:chOff x="6791325" y="1690688"/>
            <a:chExt cx="1444625" cy="1330325"/>
          </a:xfrm>
          <a:solidFill>
            <a:schemeClr val="tx1"/>
          </a:solidFill>
        </p:grpSpPr>
        <p:sp>
          <p:nvSpPr>
            <p:cNvPr id="8" name="Rectangle 36"/>
            <p:cNvSpPr>
              <a:spLocks noChangeArrowheads="1"/>
            </p:cNvSpPr>
            <p:nvPr/>
          </p:nvSpPr>
          <p:spPr bwMode="auto">
            <a:xfrm>
              <a:off x="7656513" y="2535238"/>
              <a:ext cx="322263" cy="69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37"/>
            <p:cNvSpPr>
              <a:spLocks noChangeArrowheads="1"/>
            </p:cNvSpPr>
            <p:nvPr/>
          </p:nvSpPr>
          <p:spPr bwMode="auto">
            <a:xfrm>
              <a:off x="7656513" y="2616201"/>
              <a:ext cx="322263" cy="69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38"/>
            <p:cNvSpPr>
              <a:spLocks noChangeArrowheads="1"/>
            </p:cNvSpPr>
            <p:nvPr/>
          </p:nvSpPr>
          <p:spPr bwMode="auto">
            <a:xfrm>
              <a:off x="7656513" y="2698751"/>
              <a:ext cx="322263" cy="69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39"/>
            <p:cNvSpPr>
              <a:spLocks noEditPoints="1"/>
            </p:cNvSpPr>
            <p:nvPr/>
          </p:nvSpPr>
          <p:spPr bwMode="auto">
            <a:xfrm>
              <a:off x="7673975" y="2230438"/>
              <a:ext cx="280988" cy="63500"/>
            </a:xfrm>
            <a:custGeom>
              <a:avLst/>
              <a:gdLst>
                <a:gd name="T0" fmla="*/ 177 w 177"/>
                <a:gd name="T1" fmla="*/ 0 h 40"/>
                <a:gd name="T2" fmla="*/ 0 w 177"/>
                <a:gd name="T3" fmla="*/ 0 h 40"/>
                <a:gd name="T4" fmla="*/ 0 w 177"/>
                <a:gd name="T5" fmla="*/ 40 h 40"/>
                <a:gd name="T6" fmla="*/ 177 w 177"/>
                <a:gd name="T7" fmla="*/ 40 h 40"/>
                <a:gd name="T8" fmla="*/ 177 w 177"/>
                <a:gd name="T9" fmla="*/ 0 h 40"/>
                <a:gd name="T10" fmla="*/ 115 w 177"/>
                <a:gd name="T11" fmla="*/ 29 h 40"/>
                <a:gd name="T12" fmla="*/ 89 w 177"/>
                <a:gd name="T13" fmla="*/ 29 h 40"/>
                <a:gd name="T14" fmla="*/ 89 w 177"/>
                <a:gd name="T15" fmla="*/ 18 h 40"/>
                <a:gd name="T16" fmla="*/ 115 w 177"/>
                <a:gd name="T17" fmla="*/ 18 h 40"/>
                <a:gd name="T18" fmla="*/ 115 w 177"/>
                <a:gd name="T19" fmla="*/ 29 h 40"/>
                <a:gd name="T20" fmla="*/ 166 w 177"/>
                <a:gd name="T21" fmla="*/ 29 h 40"/>
                <a:gd name="T22" fmla="*/ 122 w 177"/>
                <a:gd name="T23" fmla="*/ 29 h 40"/>
                <a:gd name="T24" fmla="*/ 122 w 177"/>
                <a:gd name="T25" fmla="*/ 11 h 40"/>
                <a:gd name="T26" fmla="*/ 166 w 177"/>
                <a:gd name="T27" fmla="*/ 11 h 40"/>
                <a:gd name="T28" fmla="*/ 166 w 177"/>
                <a:gd name="T2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40">
                  <a:moveTo>
                    <a:pt x="177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177" y="40"/>
                  </a:lnTo>
                  <a:lnTo>
                    <a:pt x="177" y="0"/>
                  </a:lnTo>
                  <a:close/>
                  <a:moveTo>
                    <a:pt x="115" y="29"/>
                  </a:moveTo>
                  <a:lnTo>
                    <a:pt x="89" y="29"/>
                  </a:lnTo>
                  <a:lnTo>
                    <a:pt x="89" y="18"/>
                  </a:lnTo>
                  <a:lnTo>
                    <a:pt x="115" y="18"/>
                  </a:lnTo>
                  <a:lnTo>
                    <a:pt x="115" y="29"/>
                  </a:lnTo>
                  <a:close/>
                  <a:moveTo>
                    <a:pt x="166" y="29"/>
                  </a:moveTo>
                  <a:lnTo>
                    <a:pt x="122" y="29"/>
                  </a:lnTo>
                  <a:lnTo>
                    <a:pt x="122" y="11"/>
                  </a:lnTo>
                  <a:lnTo>
                    <a:pt x="166" y="11"/>
                  </a:lnTo>
                  <a:lnTo>
                    <a:pt x="166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40"/>
            <p:cNvSpPr>
              <a:spLocks noChangeArrowheads="1"/>
            </p:cNvSpPr>
            <p:nvPr/>
          </p:nvSpPr>
          <p:spPr bwMode="auto">
            <a:xfrm>
              <a:off x="7673975" y="2154238"/>
              <a:ext cx="2809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41"/>
            <p:cNvSpPr>
              <a:spLocks noChangeArrowheads="1"/>
            </p:cNvSpPr>
            <p:nvPr/>
          </p:nvSpPr>
          <p:spPr bwMode="auto">
            <a:xfrm>
              <a:off x="7673975" y="2084388"/>
              <a:ext cx="280988" cy="57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42"/>
            <p:cNvSpPr>
              <a:spLocks noChangeArrowheads="1"/>
            </p:cNvSpPr>
            <p:nvPr/>
          </p:nvSpPr>
          <p:spPr bwMode="auto">
            <a:xfrm>
              <a:off x="7673975" y="2008188"/>
              <a:ext cx="2809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43"/>
            <p:cNvSpPr>
              <a:spLocks noChangeArrowheads="1"/>
            </p:cNvSpPr>
            <p:nvPr/>
          </p:nvSpPr>
          <p:spPr bwMode="auto">
            <a:xfrm>
              <a:off x="7223125" y="2640013"/>
              <a:ext cx="2936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44"/>
            <p:cNvSpPr>
              <a:spLocks noChangeArrowheads="1"/>
            </p:cNvSpPr>
            <p:nvPr/>
          </p:nvSpPr>
          <p:spPr bwMode="auto">
            <a:xfrm>
              <a:off x="7223125" y="2563813"/>
              <a:ext cx="293688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45"/>
            <p:cNvSpPr>
              <a:spLocks noChangeArrowheads="1"/>
            </p:cNvSpPr>
            <p:nvPr/>
          </p:nvSpPr>
          <p:spPr bwMode="auto">
            <a:xfrm>
              <a:off x="7223125" y="2487613"/>
              <a:ext cx="293688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6"/>
            <p:cNvSpPr>
              <a:spLocks noEditPoints="1"/>
            </p:cNvSpPr>
            <p:nvPr/>
          </p:nvSpPr>
          <p:spPr bwMode="auto">
            <a:xfrm>
              <a:off x="7235825" y="2289176"/>
              <a:ext cx="257175" cy="57150"/>
            </a:xfrm>
            <a:custGeom>
              <a:avLst/>
              <a:gdLst>
                <a:gd name="T0" fmla="*/ 0 w 162"/>
                <a:gd name="T1" fmla="*/ 36 h 36"/>
                <a:gd name="T2" fmla="*/ 162 w 162"/>
                <a:gd name="T3" fmla="*/ 36 h 36"/>
                <a:gd name="T4" fmla="*/ 162 w 162"/>
                <a:gd name="T5" fmla="*/ 0 h 36"/>
                <a:gd name="T6" fmla="*/ 0 w 162"/>
                <a:gd name="T7" fmla="*/ 0 h 36"/>
                <a:gd name="T8" fmla="*/ 0 w 162"/>
                <a:gd name="T9" fmla="*/ 36 h 36"/>
                <a:gd name="T10" fmla="*/ 114 w 162"/>
                <a:gd name="T11" fmla="*/ 11 h 36"/>
                <a:gd name="T12" fmla="*/ 151 w 162"/>
                <a:gd name="T13" fmla="*/ 11 h 36"/>
                <a:gd name="T14" fmla="*/ 151 w 162"/>
                <a:gd name="T15" fmla="*/ 29 h 36"/>
                <a:gd name="T16" fmla="*/ 114 w 162"/>
                <a:gd name="T17" fmla="*/ 29 h 36"/>
                <a:gd name="T18" fmla="*/ 114 w 162"/>
                <a:gd name="T19" fmla="*/ 11 h 36"/>
                <a:gd name="T20" fmla="*/ 81 w 162"/>
                <a:gd name="T21" fmla="*/ 18 h 36"/>
                <a:gd name="T22" fmla="*/ 107 w 162"/>
                <a:gd name="T23" fmla="*/ 18 h 36"/>
                <a:gd name="T24" fmla="*/ 107 w 162"/>
                <a:gd name="T25" fmla="*/ 29 h 36"/>
                <a:gd name="T26" fmla="*/ 81 w 162"/>
                <a:gd name="T27" fmla="*/ 29 h 36"/>
                <a:gd name="T28" fmla="*/ 81 w 162"/>
                <a:gd name="T2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" h="36">
                  <a:moveTo>
                    <a:pt x="0" y="36"/>
                  </a:moveTo>
                  <a:lnTo>
                    <a:pt x="162" y="36"/>
                  </a:lnTo>
                  <a:lnTo>
                    <a:pt x="162" y="0"/>
                  </a:lnTo>
                  <a:lnTo>
                    <a:pt x="0" y="0"/>
                  </a:lnTo>
                  <a:lnTo>
                    <a:pt x="0" y="36"/>
                  </a:lnTo>
                  <a:close/>
                  <a:moveTo>
                    <a:pt x="114" y="11"/>
                  </a:moveTo>
                  <a:lnTo>
                    <a:pt x="151" y="11"/>
                  </a:lnTo>
                  <a:lnTo>
                    <a:pt x="151" y="29"/>
                  </a:lnTo>
                  <a:lnTo>
                    <a:pt x="114" y="29"/>
                  </a:lnTo>
                  <a:lnTo>
                    <a:pt x="114" y="11"/>
                  </a:lnTo>
                  <a:close/>
                  <a:moveTo>
                    <a:pt x="81" y="18"/>
                  </a:moveTo>
                  <a:lnTo>
                    <a:pt x="107" y="18"/>
                  </a:lnTo>
                  <a:lnTo>
                    <a:pt x="107" y="29"/>
                  </a:lnTo>
                  <a:lnTo>
                    <a:pt x="81" y="29"/>
                  </a:lnTo>
                  <a:lnTo>
                    <a:pt x="8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47"/>
            <p:cNvSpPr>
              <a:spLocks noChangeArrowheads="1"/>
            </p:cNvSpPr>
            <p:nvPr/>
          </p:nvSpPr>
          <p:spPr bwMode="auto">
            <a:xfrm>
              <a:off x="7235825" y="2224088"/>
              <a:ext cx="257175" cy="58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48"/>
            <p:cNvSpPr>
              <a:spLocks noChangeArrowheads="1"/>
            </p:cNvSpPr>
            <p:nvPr/>
          </p:nvSpPr>
          <p:spPr bwMode="auto">
            <a:xfrm>
              <a:off x="7235825" y="2159001"/>
              <a:ext cx="257175" cy="53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49"/>
            <p:cNvSpPr>
              <a:spLocks noChangeArrowheads="1"/>
            </p:cNvSpPr>
            <p:nvPr/>
          </p:nvSpPr>
          <p:spPr bwMode="auto">
            <a:xfrm>
              <a:off x="7235825" y="2089151"/>
              <a:ext cx="257175" cy="58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0"/>
            <p:cNvSpPr>
              <a:spLocks/>
            </p:cNvSpPr>
            <p:nvPr/>
          </p:nvSpPr>
          <p:spPr bwMode="auto">
            <a:xfrm>
              <a:off x="6791325" y="2030413"/>
              <a:ext cx="1444625" cy="990600"/>
            </a:xfrm>
            <a:custGeom>
              <a:avLst/>
              <a:gdLst>
                <a:gd name="T0" fmla="*/ 177 w 910"/>
                <a:gd name="T1" fmla="*/ 528 h 624"/>
                <a:gd name="T2" fmla="*/ 177 w 910"/>
                <a:gd name="T3" fmla="*/ 0 h 624"/>
                <a:gd name="T4" fmla="*/ 129 w 910"/>
                <a:gd name="T5" fmla="*/ 0 h 624"/>
                <a:gd name="T6" fmla="*/ 129 w 910"/>
                <a:gd name="T7" fmla="*/ 528 h 624"/>
                <a:gd name="T8" fmla="*/ 0 w 910"/>
                <a:gd name="T9" fmla="*/ 528 h 624"/>
                <a:gd name="T10" fmla="*/ 0 w 910"/>
                <a:gd name="T11" fmla="*/ 605 h 624"/>
                <a:gd name="T12" fmla="*/ 73 w 910"/>
                <a:gd name="T13" fmla="*/ 605 h 624"/>
                <a:gd name="T14" fmla="*/ 73 w 910"/>
                <a:gd name="T15" fmla="*/ 624 h 624"/>
                <a:gd name="T16" fmla="*/ 188 w 910"/>
                <a:gd name="T17" fmla="*/ 624 h 624"/>
                <a:gd name="T18" fmla="*/ 188 w 910"/>
                <a:gd name="T19" fmla="*/ 605 h 624"/>
                <a:gd name="T20" fmla="*/ 722 w 910"/>
                <a:gd name="T21" fmla="*/ 605 h 624"/>
                <a:gd name="T22" fmla="*/ 722 w 910"/>
                <a:gd name="T23" fmla="*/ 624 h 624"/>
                <a:gd name="T24" fmla="*/ 837 w 910"/>
                <a:gd name="T25" fmla="*/ 624 h 624"/>
                <a:gd name="T26" fmla="*/ 837 w 910"/>
                <a:gd name="T27" fmla="*/ 605 h 624"/>
                <a:gd name="T28" fmla="*/ 910 w 910"/>
                <a:gd name="T29" fmla="*/ 605 h 624"/>
                <a:gd name="T30" fmla="*/ 910 w 910"/>
                <a:gd name="T31" fmla="*/ 528 h 624"/>
                <a:gd name="T32" fmla="*/ 177 w 910"/>
                <a:gd name="T33" fmla="*/ 528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0" h="624">
                  <a:moveTo>
                    <a:pt x="177" y="528"/>
                  </a:moveTo>
                  <a:lnTo>
                    <a:pt x="177" y="0"/>
                  </a:lnTo>
                  <a:lnTo>
                    <a:pt x="129" y="0"/>
                  </a:lnTo>
                  <a:lnTo>
                    <a:pt x="129" y="528"/>
                  </a:lnTo>
                  <a:lnTo>
                    <a:pt x="0" y="528"/>
                  </a:lnTo>
                  <a:lnTo>
                    <a:pt x="0" y="605"/>
                  </a:lnTo>
                  <a:lnTo>
                    <a:pt x="73" y="605"/>
                  </a:lnTo>
                  <a:lnTo>
                    <a:pt x="73" y="624"/>
                  </a:lnTo>
                  <a:lnTo>
                    <a:pt x="188" y="624"/>
                  </a:lnTo>
                  <a:lnTo>
                    <a:pt x="188" y="605"/>
                  </a:lnTo>
                  <a:lnTo>
                    <a:pt x="722" y="605"/>
                  </a:lnTo>
                  <a:lnTo>
                    <a:pt x="722" y="624"/>
                  </a:lnTo>
                  <a:lnTo>
                    <a:pt x="837" y="624"/>
                  </a:lnTo>
                  <a:lnTo>
                    <a:pt x="837" y="605"/>
                  </a:lnTo>
                  <a:lnTo>
                    <a:pt x="910" y="605"/>
                  </a:lnTo>
                  <a:lnTo>
                    <a:pt x="910" y="528"/>
                  </a:lnTo>
                  <a:lnTo>
                    <a:pt x="177" y="5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1"/>
            <p:cNvSpPr>
              <a:spLocks/>
            </p:cNvSpPr>
            <p:nvPr/>
          </p:nvSpPr>
          <p:spPr bwMode="auto">
            <a:xfrm>
              <a:off x="7024688" y="1773238"/>
              <a:ext cx="87313" cy="93663"/>
            </a:xfrm>
            <a:custGeom>
              <a:avLst/>
              <a:gdLst>
                <a:gd name="T0" fmla="*/ 7 w 55"/>
                <a:gd name="T1" fmla="*/ 59 h 59"/>
                <a:gd name="T2" fmla="*/ 55 w 55"/>
                <a:gd name="T3" fmla="*/ 0 h 59"/>
                <a:gd name="T4" fmla="*/ 0 w 55"/>
                <a:gd name="T5" fmla="*/ 52 h 59"/>
                <a:gd name="T6" fmla="*/ 7 w 55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9">
                  <a:moveTo>
                    <a:pt x="7" y="59"/>
                  </a:moveTo>
                  <a:lnTo>
                    <a:pt x="55" y="0"/>
                  </a:lnTo>
                  <a:lnTo>
                    <a:pt x="0" y="52"/>
                  </a:lnTo>
                  <a:lnTo>
                    <a:pt x="7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2"/>
            <p:cNvSpPr>
              <a:spLocks noEditPoints="1"/>
            </p:cNvSpPr>
            <p:nvPr/>
          </p:nvSpPr>
          <p:spPr bwMode="auto">
            <a:xfrm>
              <a:off x="7604125" y="1936751"/>
              <a:ext cx="422275" cy="422275"/>
            </a:xfrm>
            <a:custGeom>
              <a:avLst/>
              <a:gdLst>
                <a:gd name="T0" fmla="*/ 0 w 266"/>
                <a:gd name="T1" fmla="*/ 0 h 266"/>
                <a:gd name="T2" fmla="*/ 0 w 266"/>
                <a:gd name="T3" fmla="*/ 266 h 266"/>
                <a:gd name="T4" fmla="*/ 266 w 266"/>
                <a:gd name="T5" fmla="*/ 266 h 266"/>
                <a:gd name="T6" fmla="*/ 266 w 266"/>
                <a:gd name="T7" fmla="*/ 0 h 266"/>
                <a:gd name="T8" fmla="*/ 0 w 266"/>
                <a:gd name="T9" fmla="*/ 0 h 266"/>
                <a:gd name="T10" fmla="*/ 229 w 266"/>
                <a:gd name="T11" fmla="*/ 229 h 266"/>
                <a:gd name="T12" fmla="*/ 229 w 266"/>
                <a:gd name="T13" fmla="*/ 229 h 266"/>
                <a:gd name="T14" fmla="*/ 229 w 266"/>
                <a:gd name="T15" fmla="*/ 229 h 266"/>
                <a:gd name="T16" fmla="*/ 37 w 266"/>
                <a:gd name="T17" fmla="*/ 229 h 266"/>
                <a:gd name="T18" fmla="*/ 37 w 266"/>
                <a:gd name="T19" fmla="*/ 37 h 266"/>
                <a:gd name="T20" fmla="*/ 37 w 266"/>
                <a:gd name="T21" fmla="*/ 37 h 266"/>
                <a:gd name="T22" fmla="*/ 37 w 266"/>
                <a:gd name="T23" fmla="*/ 37 h 266"/>
                <a:gd name="T24" fmla="*/ 229 w 266"/>
                <a:gd name="T25" fmla="*/ 37 h 266"/>
                <a:gd name="T26" fmla="*/ 229 w 266"/>
                <a:gd name="T27" fmla="*/ 229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266">
                  <a:moveTo>
                    <a:pt x="0" y="0"/>
                  </a:moveTo>
                  <a:lnTo>
                    <a:pt x="0" y="266"/>
                  </a:lnTo>
                  <a:lnTo>
                    <a:pt x="266" y="266"/>
                  </a:lnTo>
                  <a:lnTo>
                    <a:pt x="266" y="0"/>
                  </a:lnTo>
                  <a:lnTo>
                    <a:pt x="0" y="0"/>
                  </a:lnTo>
                  <a:close/>
                  <a:moveTo>
                    <a:pt x="229" y="229"/>
                  </a:moveTo>
                  <a:lnTo>
                    <a:pt x="229" y="229"/>
                  </a:lnTo>
                  <a:lnTo>
                    <a:pt x="229" y="229"/>
                  </a:lnTo>
                  <a:lnTo>
                    <a:pt x="37" y="229"/>
                  </a:lnTo>
                  <a:lnTo>
                    <a:pt x="37" y="37"/>
                  </a:lnTo>
                  <a:lnTo>
                    <a:pt x="37" y="37"/>
                  </a:lnTo>
                  <a:lnTo>
                    <a:pt x="37" y="37"/>
                  </a:lnTo>
                  <a:lnTo>
                    <a:pt x="229" y="37"/>
                  </a:lnTo>
                  <a:lnTo>
                    <a:pt x="229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3"/>
            <p:cNvSpPr>
              <a:spLocks noEditPoints="1"/>
            </p:cNvSpPr>
            <p:nvPr/>
          </p:nvSpPr>
          <p:spPr bwMode="auto">
            <a:xfrm>
              <a:off x="7656513" y="2446338"/>
              <a:ext cx="322263" cy="76200"/>
            </a:xfrm>
            <a:custGeom>
              <a:avLst/>
              <a:gdLst>
                <a:gd name="T0" fmla="*/ 0 w 203"/>
                <a:gd name="T1" fmla="*/ 0 h 48"/>
                <a:gd name="T2" fmla="*/ 0 w 203"/>
                <a:gd name="T3" fmla="*/ 48 h 48"/>
                <a:gd name="T4" fmla="*/ 203 w 203"/>
                <a:gd name="T5" fmla="*/ 48 h 48"/>
                <a:gd name="T6" fmla="*/ 203 w 203"/>
                <a:gd name="T7" fmla="*/ 0 h 48"/>
                <a:gd name="T8" fmla="*/ 0 w 203"/>
                <a:gd name="T9" fmla="*/ 0 h 48"/>
                <a:gd name="T10" fmla="*/ 63 w 203"/>
                <a:gd name="T11" fmla="*/ 11 h 48"/>
                <a:gd name="T12" fmla="*/ 63 w 203"/>
                <a:gd name="T13" fmla="*/ 33 h 48"/>
                <a:gd name="T14" fmla="*/ 63 w 203"/>
                <a:gd name="T15" fmla="*/ 33 h 48"/>
                <a:gd name="T16" fmla="*/ 15 w 203"/>
                <a:gd name="T17" fmla="*/ 33 h 48"/>
                <a:gd name="T18" fmla="*/ 15 w 203"/>
                <a:gd name="T19" fmla="*/ 11 h 48"/>
                <a:gd name="T20" fmla="*/ 15 w 203"/>
                <a:gd name="T21" fmla="*/ 11 h 48"/>
                <a:gd name="T22" fmla="*/ 15 w 203"/>
                <a:gd name="T23" fmla="*/ 11 h 48"/>
                <a:gd name="T24" fmla="*/ 63 w 203"/>
                <a:gd name="T25" fmla="*/ 11 h 48"/>
                <a:gd name="T26" fmla="*/ 63 w 203"/>
                <a:gd name="T27" fmla="*/ 11 h 48"/>
                <a:gd name="T28" fmla="*/ 104 w 203"/>
                <a:gd name="T29" fmla="*/ 26 h 48"/>
                <a:gd name="T30" fmla="*/ 104 w 203"/>
                <a:gd name="T31" fmla="*/ 26 h 48"/>
                <a:gd name="T32" fmla="*/ 104 w 203"/>
                <a:gd name="T33" fmla="*/ 26 h 48"/>
                <a:gd name="T34" fmla="*/ 74 w 203"/>
                <a:gd name="T35" fmla="*/ 26 h 48"/>
                <a:gd name="T36" fmla="*/ 74 w 203"/>
                <a:gd name="T37" fmla="*/ 11 h 48"/>
                <a:gd name="T38" fmla="*/ 74 w 203"/>
                <a:gd name="T39" fmla="*/ 11 h 48"/>
                <a:gd name="T40" fmla="*/ 74 w 203"/>
                <a:gd name="T41" fmla="*/ 11 h 48"/>
                <a:gd name="T42" fmla="*/ 104 w 203"/>
                <a:gd name="T43" fmla="*/ 11 h 48"/>
                <a:gd name="T44" fmla="*/ 104 w 203"/>
                <a:gd name="T45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3" h="48">
                  <a:moveTo>
                    <a:pt x="0" y="0"/>
                  </a:moveTo>
                  <a:lnTo>
                    <a:pt x="0" y="48"/>
                  </a:lnTo>
                  <a:lnTo>
                    <a:pt x="203" y="48"/>
                  </a:lnTo>
                  <a:lnTo>
                    <a:pt x="203" y="0"/>
                  </a:lnTo>
                  <a:lnTo>
                    <a:pt x="0" y="0"/>
                  </a:lnTo>
                  <a:close/>
                  <a:moveTo>
                    <a:pt x="63" y="11"/>
                  </a:moveTo>
                  <a:lnTo>
                    <a:pt x="63" y="33"/>
                  </a:lnTo>
                  <a:lnTo>
                    <a:pt x="63" y="33"/>
                  </a:lnTo>
                  <a:lnTo>
                    <a:pt x="15" y="33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63" y="11"/>
                  </a:lnTo>
                  <a:lnTo>
                    <a:pt x="63" y="11"/>
                  </a:lnTo>
                  <a:close/>
                  <a:moveTo>
                    <a:pt x="104" y="26"/>
                  </a:moveTo>
                  <a:lnTo>
                    <a:pt x="104" y="26"/>
                  </a:lnTo>
                  <a:lnTo>
                    <a:pt x="104" y="26"/>
                  </a:lnTo>
                  <a:lnTo>
                    <a:pt x="74" y="26"/>
                  </a:lnTo>
                  <a:lnTo>
                    <a:pt x="74" y="11"/>
                  </a:lnTo>
                  <a:lnTo>
                    <a:pt x="74" y="11"/>
                  </a:lnTo>
                  <a:lnTo>
                    <a:pt x="74" y="11"/>
                  </a:lnTo>
                  <a:lnTo>
                    <a:pt x="104" y="11"/>
                  </a:lnTo>
                  <a:lnTo>
                    <a:pt x="10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4"/>
            <p:cNvSpPr>
              <a:spLocks noEditPoints="1"/>
            </p:cNvSpPr>
            <p:nvPr/>
          </p:nvSpPr>
          <p:spPr bwMode="auto">
            <a:xfrm>
              <a:off x="7159625" y="2376488"/>
              <a:ext cx="895350" cy="468313"/>
            </a:xfrm>
            <a:custGeom>
              <a:avLst/>
              <a:gdLst>
                <a:gd name="T0" fmla="*/ 269 w 564"/>
                <a:gd name="T1" fmla="*/ 0 h 295"/>
                <a:gd name="T2" fmla="*/ 269 w 564"/>
                <a:gd name="T3" fmla="*/ 29 h 295"/>
                <a:gd name="T4" fmla="*/ 0 w 564"/>
                <a:gd name="T5" fmla="*/ 29 h 295"/>
                <a:gd name="T6" fmla="*/ 0 w 564"/>
                <a:gd name="T7" fmla="*/ 295 h 295"/>
                <a:gd name="T8" fmla="*/ 269 w 564"/>
                <a:gd name="T9" fmla="*/ 295 h 295"/>
                <a:gd name="T10" fmla="*/ 564 w 564"/>
                <a:gd name="T11" fmla="*/ 295 h 295"/>
                <a:gd name="T12" fmla="*/ 564 w 564"/>
                <a:gd name="T13" fmla="*/ 0 h 295"/>
                <a:gd name="T14" fmla="*/ 269 w 564"/>
                <a:gd name="T15" fmla="*/ 0 h 295"/>
                <a:gd name="T16" fmla="*/ 232 w 564"/>
                <a:gd name="T17" fmla="*/ 262 h 295"/>
                <a:gd name="T18" fmla="*/ 232 w 564"/>
                <a:gd name="T19" fmla="*/ 262 h 295"/>
                <a:gd name="T20" fmla="*/ 33 w 564"/>
                <a:gd name="T21" fmla="*/ 262 h 295"/>
                <a:gd name="T22" fmla="*/ 33 w 564"/>
                <a:gd name="T23" fmla="*/ 262 h 295"/>
                <a:gd name="T24" fmla="*/ 33 w 564"/>
                <a:gd name="T25" fmla="*/ 63 h 295"/>
                <a:gd name="T26" fmla="*/ 33 w 564"/>
                <a:gd name="T27" fmla="*/ 63 h 295"/>
                <a:gd name="T28" fmla="*/ 33 w 564"/>
                <a:gd name="T29" fmla="*/ 63 h 295"/>
                <a:gd name="T30" fmla="*/ 232 w 564"/>
                <a:gd name="T31" fmla="*/ 63 h 295"/>
                <a:gd name="T32" fmla="*/ 232 w 564"/>
                <a:gd name="T33" fmla="*/ 262 h 295"/>
                <a:gd name="T34" fmla="*/ 527 w 564"/>
                <a:gd name="T35" fmla="*/ 258 h 295"/>
                <a:gd name="T36" fmla="*/ 527 w 564"/>
                <a:gd name="T37" fmla="*/ 258 h 295"/>
                <a:gd name="T38" fmla="*/ 527 w 564"/>
                <a:gd name="T39" fmla="*/ 258 h 295"/>
                <a:gd name="T40" fmla="*/ 306 w 564"/>
                <a:gd name="T41" fmla="*/ 258 h 295"/>
                <a:gd name="T42" fmla="*/ 306 w 564"/>
                <a:gd name="T43" fmla="*/ 37 h 295"/>
                <a:gd name="T44" fmla="*/ 527 w 564"/>
                <a:gd name="T45" fmla="*/ 37 h 295"/>
                <a:gd name="T46" fmla="*/ 527 w 564"/>
                <a:gd name="T47" fmla="*/ 37 h 295"/>
                <a:gd name="T48" fmla="*/ 527 w 564"/>
                <a:gd name="T49" fmla="*/ 37 h 295"/>
                <a:gd name="T50" fmla="*/ 527 w 564"/>
                <a:gd name="T51" fmla="*/ 25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4" h="295">
                  <a:moveTo>
                    <a:pt x="269" y="0"/>
                  </a:moveTo>
                  <a:lnTo>
                    <a:pt x="269" y="29"/>
                  </a:lnTo>
                  <a:lnTo>
                    <a:pt x="0" y="29"/>
                  </a:lnTo>
                  <a:lnTo>
                    <a:pt x="0" y="295"/>
                  </a:lnTo>
                  <a:lnTo>
                    <a:pt x="269" y="295"/>
                  </a:lnTo>
                  <a:lnTo>
                    <a:pt x="564" y="295"/>
                  </a:lnTo>
                  <a:lnTo>
                    <a:pt x="564" y="0"/>
                  </a:lnTo>
                  <a:lnTo>
                    <a:pt x="269" y="0"/>
                  </a:lnTo>
                  <a:close/>
                  <a:moveTo>
                    <a:pt x="232" y="262"/>
                  </a:moveTo>
                  <a:lnTo>
                    <a:pt x="232" y="262"/>
                  </a:lnTo>
                  <a:lnTo>
                    <a:pt x="33" y="262"/>
                  </a:lnTo>
                  <a:lnTo>
                    <a:pt x="33" y="262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232" y="63"/>
                  </a:lnTo>
                  <a:lnTo>
                    <a:pt x="232" y="262"/>
                  </a:lnTo>
                  <a:close/>
                  <a:moveTo>
                    <a:pt x="527" y="258"/>
                  </a:moveTo>
                  <a:lnTo>
                    <a:pt x="527" y="258"/>
                  </a:lnTo>
                  <a:lnTo>
                    <a:pt x="527" y="258"/>
                  </a:lnTo>
                  <a:lnTo>
                    <a:pt x="306" y="258"/>
                  </a:lnTo>
                  <a:lnTo>
                    <a:pt x="306" y="37"/>
                  </a:lnTo>
                  <a:lnTo>
                    <a:pt x="527" y="37"/>
                  </a:lnTo>
                  <a:lnTo>
                    <a:pt x="527" y="37"/>
                  </a:lnTo>
                  <a:lnTo>
                    <a:pt x="527" y="37"/>
                  </a:lnTo>
                  <a:lnTo>
                    <a:pt x="527" y="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5"/>
            <p:cNvSpPr>
              <a:spLocks noEditPoints="1"/>
            </p:cNvSpPr>
            <p:nvPr/>
          </p:nvSpPr>
          <p:spPr bwMode="auto">
            <a:xfrm>
              <a:off x="7223125" y="2716213"/>
              <a:ext cx="293688" cy="63500"/>
            </a:xfrm>
            <a:custGeom>
              <a:avLst/>
              <a:gdLst>
                <a:gd name="T0" fmla="*/ 0 w 185"/>
                <a:gd name="T1" fmla="*/ 0 h 40"/>
                <a:gd name="T2" fmla="*/ 0 w 185"/>
                <a:gd name="T3" fmla="*/ 40 h 40"/>
                <a:gd name="T4" fmla="*/ 185 w 185"/>
                <a:gd name="T5" fmla="*/ 40 h 40"/>
                <a:gd name="T6" fmla="*/ 185 w 185"/>
                <a:gd name="T7" fmla="*/ 0 h 40"/>
                <a:gd name="T8" fmla="*/ 0 w 185"/>
                <a:gd name="T9" fmla="*/ 0 h 40"/>
                <a:gd name="T10" fmla="*/ 122 w 185"/>
                <a:gd name="T11" fmla="*/ 33 h 40"/>
                <a:gd name="T12" fmla="*/ 122 w 185"/>
                <a:gd name="T13" fmla="*/ 33 h 40"/>
                <a:gd name="T14" fmla="*/ 122 w 185"/>
                <a:gd name="T15" fmla="*/ 33 h 40"/>
                <a:gd name="T16" fmla="*/ 93 w 185"/>
                <a:gd name="T17" fmla="*/ 33 h 40"/>
                <a:gd name="T18" fmla="*/ 93 w 185"/>
                <a:gd name="T19" fmla="*/ 18 h 40"/>
                <a:gd name="T20" fmla="*/ 93 w 185"/>
                <a:gd name="T21" fmla="*/ 18 h 40"/>
                <a:gd name="T22" fmla="*/ 93 w 185"/>
                <a:gd name="T23" fmla="*/ 18 h 40"/>
                <a:gd name="T24" fmla="*/ 122 w 185"/>
                <a:gd name="T25" fmla="*/ 18 h 40"/>
                <a:gd name="T26" fmla="*/ 122 w 185"/>
                <a:gd name="T27" fmla="*/ 33 h 40"/>
                <a:gd name="T28" fmla="*/ 174 w 185"/>
                <a:gd name="T29" fmla="*/ 33 h 40"/>
                <a:gd name="T30" fmla="*/ 174 w 185"/>
                <a:gd name="T31" fmla="*/ 33 h 40"/>
                <a:gd name="T32" fmla="*/ 174 w 185"/>
                <a:gd name="T33" fmla="*/ 33 h 40"/>
                <a:gd name="T34" fmla="*/ 130 w 185"/>
                <a:gd name="T35" fmla="*/ 33 h 40"/>
                <a:gd name="T36" fmla="*/ 130 w 185"/>
                <a:gd name="T37" fmla="*/ 11 h 40"/>
                <a:gd name="T38" fmla="*/ 174 w 185"/>
                <a:gd name="T39" fmla="*/ 11 h 40"/>
                <a:gd name="T40" fmla="*/ 174 w 185"/>
                <a:gd name="T41" fmla="*/ 11 h 40"/>
                <a:gd name="T42" fmla="*/ 174 w 185"/>
                <a:gd name="T43" fmla="*/ 11 h 40"/>
                <a:gd name="T44" fmla="*/ 174 w 185"/>
                <a:gd name="T45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5" h="40">
                  <a:moveTo>
                    <a:pt x="0" y="0"/>
                  </a:moveTo>
                  <a:lnTo>
                    <a:pt x="0" y="40"/>
                  </a:lnTo>
                  <a:lnTo>
                    <a:pt x="185" y="40"/>
                  </a:lnTo>
                  <a:lnTo>
                    <a:pt x="185" y="0"/>
                  </a:lnTo>
                  <a:lnTo>
                    <a:pt x="0" y="0"/>
                  </a:lnTo>
                  <a:close/>
                  <a:moveTo>
                    <a:pt x="122" y="33"/>
                  </a:moveTo>
                  <a:lnTo>
                    <a:pt x="122" y="33"/>
                  </a:lnTo>
                  <a:lnTo>
                    <a:pt x="122" y="33"/>
                  </a:lnTo>
                  <a:lnTo>
                    <a:pt x="93" y="33"/>
                  </a:lnTo>
                  <a:lnTo>
                    <a:pt x="93" y="18"/>
                  </a:lnTo>
                  <a:lnTo>
                    <a:pt x="93" y="18"/>
                  </a:lnTo>
                  <a:lnTo>
                    <a:pt x="93" y="18"/>
                  </a:lnTo>
                  <a:lnTo>
                    <a:pt x="122" y="18"/>
                  </a:lnTo>
                  <a:lnTo>
                    <a:pt x="122" y="33"/>
                  </a:lnTo>
                  <a:close/>
                  <a:moveTo>
                    <a:pt x="174" y="33"/>
                  </a:moveTo>
                  <a:lnTo>
                    <a:pt x="174" y="33"/>
                  </a:lnTo>
                  <a:lnTo>
                    <a:pt x="174" y="33"/>
                  </a:lnTo>
                  <a:lnTo>
                    <a:pt x="130" y="33"/>
                  </a:lnTo>
                  <a:lnTo>
                    <a:pt x="130" y="11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6"/>
            <p:cNvSpPr>
              <a:spLocks noEditPoints="1"/>
            </p:cNvSpPr>
            <p:nvPr/>
          </p:nvSpPr>
          <p:spPr bwMode="auto">
            <a:xfrm>
              <a:off x="7177088" y="2030413"/>
              <a:ext cx="374650" cy="374650"/>
            </a:xfrm>
            <a:custGeom>
              <a:avLst/>
              <a:gdLst>
                <a:gd name="T0" fmla="*/ 0 w 236"/>
                <a:gd name="T1" fmla="*/ 0 h 236"/>
                <a:gd name="T2" fmla="*/ 0 w 236"/>
                <a:gd name="T3" fmla="*/ 236 h 236"/>
                <a:gd name="T4" fmla="*/ 236 w 236"/>
                <a:gd name="T5" fmla="*/ 236 h 236"/>
                <a:gd name="T6" fmla="*/ 236 w 236"/>
                <a:gd name="T7" fmla="*/ 0 h 236"/>
                <a:gd name="T8" fmla="*/ 0 w 236"/>
                <a:gd name="T9" fmla="*/ 0 h 236"/>
                <a:gd name="T10" fmla="*/ 206 w 236"/>
                <a:gd name="T11" fmla="*/ 207 h 236"/>
                <a:gd name="T12" fmla="*/ 206 w 236"/>
                <a:gd name="T13" fmla="*/ 207 h 236"/>
                <a:gd name="T14" fmla="*/ 206 w 236"/>
                <a:gd name="T15" fmla="*/ 207 h 236"/>
                <a:gd name="T16" fmla="*/ 33 w 236"/>
                <a:gd name="T17" fmla="*/ 207 h 236"/>
                <a:gd name="T18" fmla="*/ 33 w 236"/>
                <a:gd name="T19" fmla="*/ 207 h 236"/>
                <a:gd name="T20" fmla="*/ 33 w 236"/>
                <a:gd name="T21" fmla="*/ 207 h 236"/>
                <a:gd name="T22" fmla="*/ 33 w 236"/>
                <a:gd name="T23" fmla="*/ 30 h 236"/>
                <a:gd name="T24" fmla="*/ 206 w 236"/>
                <a:gd name="T25" fmla="*/ 30 h 236"/>
                <a:gd name="T26" fmla="*/ 206 w 236"/>
                <a:gd name="T27" fmla="*/ 207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6" h="236">
                  <a:moveTo>
                    <a:pt x="0" y="0"/>
                  </a:moveTo>
                  <a:lnTo>
                    <a:pt x="0" y="236"/>
                  </a:lnTo>
                  <a:lnTo>
                    <a:pt x="236" y="236"/>
                  </a:lnTo>
                  <a:lnTo>
                    <a:pt x="236" y="0"/>
                  </a:lnTo>
                  <a:lnTo>
                    <a:pt x="0" y="0"/>
                  </a:lnTo>
                  <a:close/>
                  <a:moveTo>
                    <a:pt x="206" y="207"/>
                  </a:moveTo>
                  <a:lnTo>
                    <a:pt x="206" y="207"/>
                  </a:lnTo>
                  <a:lnTo>
                    <a:pt x="206" y="207"/>
                  </a:lnTo>
                  <a:lnTo>
                    <a:pt x="33" y="207"/>
                  </a:lnTo>
                  <a:lnTo>
                    <a:pt x="33" y="207"/>
                  </a:lnTo>
                  <a:lnTo>
                    <a:pt x="33" y="207"/>
                  </a:lnTo>
                  <a:lnTo>
                    <a:pt x="33" y="30"/>
                  </a:lnTo>
                  <a:lnTo>
                    <a:pt x="206" y="30"/>
                  </a:lnTo>
                  <a:lnTo>
                    <a:pt x="206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7"/>
            <p:cNvSpPr>
              <a:spLocks noEditPoints="1"/>
            </p:cNvSpPr>
            <p:nvPr/>
          </p:nvSpPr>
          <p:spPr bwMode="auto">
            <a:xfrm>
              <a:off x="6791325" y="1690688"/>
              <a:ext cx="490538" cy="304800"/>
            </a:xfrm>
            <a:custGeom>
              <a:avLst/>
              <a:gdLst>
                <a:gd name="T0" fmla="*/ 42 w 84"/>
                <a:gd name="T1" fmla="*/ 0 h 52"/>
                <a:gd name="T2" fmla="*/ 0 w 84"/>
                <a:gd name="T3" fmla="*/ 41 h 52"/>
                <a:gd name="T4" fmla="*/ 0 w 84"/>
                <a:gd name="T5" fmla="*/ 52 h 52"/>
                <a:gd name="T6" fmla="*/ 84 w 84"/>
                <a:gd name="T7" fmla="*/ 52 h 52"/>
                <a:gd name="T8" fmla="*/ 84 w 84"/>
                <a:gd name="T9" fmla="*/ 41 h 52"/>
                <a:gd name="T10" fmla="*/ 42 w 84"/>
                <a:gd name="T11" fmla="*/ 0 h 52"/>
                <a:gd name="T12" fmla="*/ 74 w 84"/>
                <a:gd name="T13" fmla="*/ 33 h 52"/>
                <a:gd name="T14" fmla="*/ 10 w 84"/>
                <a:gd name="T15" fmla="*/ 33 h 52"/>
                <a:gd name="T16" fmla="*/ 18 w 84"/>
                <a:gd name="T17" fmla="*/ 19 h 52"/>
                <a:gd name="T18" fmla="*/ 42 w 84"/>
                <a:gd name="T19" fmla="*/ 8 h 52"/>
                <a:gd name="T20" fmla="*/ 74 w 84"/>
                <a:gd name="T21" fmla="*/ 33 h 52"/>
                <a:gd name="T22" fmla="*/ 74 w 84"/>
                <a:gd name="T23" fmla="*/ 33 h 52"/>
                <a:gd name="T24" fmla="*/ 74 w 84"/>
                <a:gd name="T25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52">
                  <a:moveTo>
                    <a:pt x="42" y="0"/>
                  </a:moveTo>
                  <a:cubicBezTo>
                    <a:pt x="19" y="0"/>
                    <a:pt x="0" y="18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18"/>
                    <a:pt x="65" y="0"/>
                    <a:pt x="42" y="0"/>
                  </a:cubicBezTo>
                  <a:close/>
                  <a:moveTo>
                    <a:pt x="74" y="33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1" y="27"/>
                    <a:pt x="14" y="23"/>
                    <a:pt x="18" y="19"/>
                  </a:cubicBezTo>
                  <a:cubicBezTo>
                    <a:pt x="24" y="12"/>
                    <a:pt x="32" y="8"/>
                    <a:pt x="42" y="8"/>
                  </a:cubicBezTo>
                  <a:cubicBezTo>
                    <a:pt x="57" y="8"/>
                    <a:pt x="70" y="19"/>
                    <a:pt x="74" y="33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74" y="33"/>
                    <a:pt x="74" y="33"/>
                    <a:pt x="7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7324848" y="2406622"/>
            <a:ext cx="1193156" cy="883071"/>
            <a:chOff x="-2185988" y="1328738"/>
            <a:chExt cx="1966913" cy="1455738"/>
          </a:xfrm>
          <a:solidFill>
            <a:schemeClr val="accent1">
              <a:lumMod val="75000"/>
            </a:schemeClr>
          </a:solidFill>
        </p:grpSpPr>
        <p:sp>
          <p:nvSpPr>
            <p:cNvPr id="31" name="Rectangle 103"/>
            <p:cNvSpPr>
              <a:spLocks noChangeArrowheads="1"/>
            </p:cNvSpPr>
            <p:nvPr/>
          </p:nvSpPr>
          <p:spPr bwMode="auto">
            <a:xfrm>
              <a:off x="-577850" y="1392238"/>
              <a:ext cx="252413" cy="55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4"/>
            <p:cNvSpPr>
              <a:spLocks/>
            </p:cNvSpPr>
            <p:nvPr/>
          </p:nvSpPr>
          <p:spPr bwMode="auto">
            <a:xfrm>
              <a:off x="-2024063" y="2595563"/>
              <a:ext cx="322263" cy="188913"/>
            </a:xfrm>
            <a:custGeom>
              <a:avLst/>
              <a:gdLst>
                <a:gd name="T0" fmla="*/ 39 w 46"/>
                <a:gd name="T1" fmla="*/ 0 h 27"/>
                <a:gd name="T2" fmla="*/ 40 w 46"/>
                <a:gd name="T3" fmla="*/ 4 h 27"/>
                <a:gd name="T4" fmla="*/ 40 w 46"/>
                <a:gd name="T5" fmla="*/ 4 h 27"/>
                <a:gd name="T6" fmla="*/ 39 w 46"/>
                <a:gd name="T7" fmla="*/ 5 h 27"/>
                <a:gd name="T8" fmla="*/ 23 w 46"/>
                <a:gd name="T9" fmla="*/ 20 h 27"/>
                <a:gd name="T10" fmla="*/ 6 w 46"/>
                <a:gd name="T11" fmla="*/ 5 h 27"/>
                <a:gd name="T12" fmla="*/ 6 w 46"/>
                <a:gd name="T13" fmla="*/ 4 h 27"/>
                <a:gd name="T14" fmla="*/ 6 w 46"/>
                <a:gd name="T15" fmla="*/ 4 h 27"/>
                <a:gd name="T16" fmla="*/ 7 w 46"/>
                <a:gd name="T17" fmla="*/ 0 h 27"/>
                <a:gd name="T18" fmla="*/ 1 w 46"/>
                <a:gd name="T19" fmla="*/ 0 h 27"/>
                <a:gd name="T20" fmla="*/ 0 w 46"/>
                <a:gd name="T21" fmla="*/ 6 h 27"/>
                <a:gd name="T22" fmla="*/ 23 w 46"/>
                <a:gd name="T23" fmla="*/ 27 h 27"/>
                <a:gd name="T24" fmla="*/ 46 w 46"/>
                <a:gd name="T25" fmla="*/ 4 h 27"/>
                <a:gd name="T26" fmla="*/ 45 w 46"/>
                <a:gd name="T27" fmla="*/ 0 h 27"/>
                <a:gd name="T28" fmla="*/ 39 w 46"/>
                <a:gd name="T2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27">
                  <a:moveTo>
                    <a:pt x="39" y="0"/>
                  </a:moveTo>
                  <a:cubicBezTo>
                    <a:pt x="39" y="1"/>
                    <a:pt x="40" y="2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5"/>
                    <a:pt x="40" y="5"/>
                    <a:pt x="39" y="5"/>
                  </a:cubicBezTo>
                  <a:cubicBezTo>
                    <a:pt x="39" y="14"/>
                    <a:pt x="32" y="20"/>
                    <a:pt x="23" y="20"/>
                  </a:cubicBezTo>
                  <a:cubicBezTo>
                    <a:pt x="14" y="20"/>
                    <a:pt x="7" y="14"/>
                    <a:pt x="6" y="5"/>
                  </a:cubicBezTo>
                  <a:cubicBezTo>
                    <a:pt x="6" y="5"/>
                    <a:pt x="6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2"/>
                    <a:pt x="6" y="1"/>
                    <a:pt x="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18"/>
                    <a:pt x="11" y="27"/>
                    <a:pt x="23" y="27"/>
                  </a:cubicBezTo>
                  <a:cubicBezTo>
                    <a:pt x="36" y="27"/>
                    <a:pt x="46" y="17"/>
                    <a:pt x="46" y="4"/>
                  </a:cubicBezTo>
                  <a:cubicBezTo>
                    <a:pt x="45" y="0"/>
                    <a:pt x="45" y="0"/>
                    <a:pt x="45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5"/>
            <p:cNvSpPr>
              <a:spLocks/>
            </p:cNvSpPr>
            <p:nvPr/>
          </p:nvSpPr>
          <p:spPr bwMode="auto">
            <a:xfrm>
              <a:off x="-1947863" y="2595563"/>
              <a:ext cx="168275" cy="112713"/>
            </a:xfrm>
            <a:custGeom>
              <a:avLst/>
              <a:gdLst>
                <a:gd name="T0" fmla="*/ 4 w 24"/>
                <a:gd name="T1" fmla="*/ 0 h 16"/>
                <a:gd name="T2" fmla="*/ 1 w 24"/>
                <a:gd name="T3" fmla="*/ 0 h 16"/>
                <a:gd name="T4" fmla="*/ 0 w 24"/>
                <a:gd name="T5" fmla="*/ 0 h 16"/>
                <a:gd name="T6" fmla="*/ 0 w 24"/>
                <a:gd name="T7" fmla="*/ 1 h 16"/>
                <a:gd name="T8" fmla="*/ 0 w 24"/>
                <a:gd name="T9" fmla="*/ 2 h 16"/>
                <a:gd name="T10" fmla="*/ 0 w 24"/>
                <a:gd name="T11" fmla="*/ 4 h 16"/>
                <a:gd name="T12" fmla="*/ 0 w 24"/>
                <a:gd name="T13" fmla="*/ 4 h 16"/>
                <a:gd name="T14" fmla="*/ 0 w 24"/>
                <a:gd name="T15" fmla="*/ 5 h 16"/>
                <a:gd name="T16" fmla="*/ 0 w 24"/>
                <a:gd name="T17" fmla="*/ 6 h 16"/>
                <a:gd name="T18" fmla="*/ 1 w 24"/>
                <a:gd name="T19" fmla="*/ 8 h 16"/>
                <a:gd name="T20" fmla="*/ 1 w 24"/>
                <a:gd name="T21" fmla="*/ 8 h 16"/>
                <a:gd name="T22" fmla="*/ 2 w 24"/>
                <a:gd name="T23" fmla="*/ 10 h 16"/>
                <a:gd name="T24" fmla="*/ 2 w 24"/>
                <a:gd name="T25" fmla="*/ 11 h 16"/>
                <a:gd name="T26" fmla="*/ 3 w 24"/>
                <a:gd name="T27" fmla="*/ 12 h 16"/>
                <a:gd name="T28" fmla="*/ 6 w 24"/>
                <a:gd name="T29" fmla="*/ 14 h 16"/>
                <a:gd name="T30" fmla="*/ 8 w 24"/>
                <a:gd name="T31" fmla="*/ 15 h 16"/>
                <a:gd name="T32" fmla="*/ 9 w 24"/>
                <a:gd name="T33" fmla="*/ 15 h 16"/>
                <a:gd name="T34" fmla="*/ 9 w 24"/>
                <a:gd name="T35" fmla="*/ 15 h 16"/>
                <a:gd name="T36" fmla="*/ 12 w 24"/>
                <a:gd name="T37" fmla="*/ 16 h 16"/>
                <a:gd name="T38" fmla="*/ 15 w 24"/>
                <a:gd name="T39" fmla="*/ 15 h 16"/>
                <a:gd name="T40" fmla="*/ 16 w 24"/>
                <a:gd name="T41" fmla="*/ 15 h 16"/>
                <a:gd name="T42" fmla="*/ 18 w 24"/>
                <a:gd name="T43" fmla="*/ 14 h 16"/>
                <a:gd name="T44" fmla="*/ 20 w 24"/>
                <a:gd name="T45" fmla="*/ 12 h 16"/>
                <a:gd name="T46" fmla="*/ 22 w 24"/>
                <a:gd name="T47" fmla="*/ 11 h 16"/>
                <a:gd name="T48" fmla="*/ 22 w 24"/>
                <a:gd name="T49" fmla="*/ 10 h 16"/>
                <a:gd name="T50" fmla="*/ 23 w 24"/>
                <a:gd name="T51" fmla="*/ 9 h 16"/>
                <a:gd name="T52" fmla="*/ 23 w 24"/>
                <a:gd name="T53" fmla="*/ 8 h 16"/>
                <a:gd name="T54" fmla="*/ 24 w 24"/>
                <a:gd name="T55" fmla="*/ 6 h 16"/>
                <a:gd name="T56" fmla="*/ 24 w 24"/>
                <a:gd name="T57" fmla="*/ 5 h 16"/>
                <a:gd name="T58" fmla="*/ 24 w 24"/>
                <a:gd name="T59" fmla="*/ 4 h 16"/>
                <a:gd name="T60" fmla="*/ 24 w 24"/>
                <a:gd name="T61" fmla="*/ 4 h 16"/>
                <a:gd name="T62" fmla="*/ 24 w 24"/>
                <a:gd name="T63" fmla="*/ 2 h 16"/>
                <a:gd name="T64" fmla="*/ 24 w 24"/>
                <a:gd name="T65" fmla="*/ 1 h 16"/>
                <a:gd name="T66" fmla="*/ 24 w 24"/>
                <a:gd name="T67" fmla="*/ 0 h 16"/>
                <a:gd name="T68" fmla="*/ 23 w 24"/>
                <a:gd name="T69" fmla="*/ 0 h 16"/>
                <a:gd name="T70" fmla="*/ 20 w 24"/>
                <a:gd name="T71" fmla="*/ 0 h 16"/>
                <a:gd name="T72" fmla="*/ 15 w 24"/>
                <a:gd name="T73" fmla="*/ 0 h 16"/>
                <a:gd name="T74" fmla="*/ 17 w 24"/>
                <a:gd name="T75" fmla="*/ 4 h 16"/>
                <a:gd name="T76" fmla="*/ 12 w 24"/>
                <a:gd name="T77" fmla="*/ 8 h 16"/>
                <a:gd name="T78" fmla="*/ 7 w 24"/>
                <a:gd name="T79" fmla="*/ 4 h 16"/>
                <a:gd name="T80" fmla="*/ 9 w 24"/>
                <a:gd name="T81" fmla="*/ 0 h 16"/>
                <a:gd name="T82" fmla="*/ 4 w 24"/>
                <a:gd name="T8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" h="16">
                  <a:moveTo>
                    <a:pt x="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4" y="13"/>
                    <a:pt x="5" y="14"/>
                    <a:pt x="6" y="14"/>
                  </a:cubicBezTo>
                  <a:cubicBezTo>
                    <a:pt x="7" y="14"/>
                    <a:pt x="7" y="15"/>
                    <a:pt x="8" y="15"/>
                  </a:cubicBezTo>
                  <a:cubicBezTo>
                    <a:pt x="8" y="15"/>
                    <a:pt x="8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1" y="16"/>
                    <a:pt x="12" y="16"/>
                  </a:cubicBezTo>
                  <a:cubicBezTo>
                    <a:pt x="13" y="16"/>
                    <a:pt x="14" y="15"/>
                    <a:pt x="15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7" y="14"/>
                    <a:pt x="18" y="14"/>
                  </a:cubicBezTo>
                  <a:cubicBezTo>
                    <a:pt x="19" y="14"/>
                    <a:pt x="20" y="13"/>
                    <a:pt x="20" y="12"/>
                  </a:cubicBezTo>
                  <a:cubicBezTo>
                    <a:pt x="21" y="12"/>
                    <a:pt x="21" y="11"/>
                    <a:pt x="22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9"/>
                    <a:pt x="23" y="9"/>
                  </a:cubicBezTo>
                  <a:cubicBezTo>
                    <a:pt x="23" y="9"/>
                    <a:pt x="23" y="8"/>
                    <a:pt x="23" y="8"/>
                  </a:cubicBezTo>
                  <a:cubicBezTo>
                    <a:pt x="23" y="7"/>
                    <a:pt x="24" y="7"/>
                    <a:pt x="24" y="6"/>
                  </a:cubicBezTo>
                  <a:cubicBezTo>
                    <a:pt x="24" y="6"/>
                    <a:pt x="24" y="6"/>
                    <a:pt x="24" y="5"/>
                  </a:cubicBezTo>
                  <a:cubicBezTo>
                    <a:pt x="24" y="5"/>
                    <a:pt x="24" y="5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3"/>
                    <a:pt x="24" y="3"/>
                    <a:pt x="24" y="2"/>
                  </a:cubicBezTo>
                  <a:cubicBezTo>
                    <a:pt x="24" y="2"/>
                    <a:pt x="24" y="2"/>
                    <a:pt x="24" y="1"/>
                  </a:cubicBezTo>
                  <a:cubicBezTo>
                    <a:pt x="24" y="1"/>
                    <a:pt x="24" y="1"/>
                    <a:pt x="2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7" y="2"/>
                    <a:pt x="17" y="4"/>
                  </a:cubicBezTo>
                  <a:cubicBezTo>
                    <a:pt x="17" y="6"/>
                    <a:pt x="15" y="8"/>
                    <a:pt x="12" y="8"/>
                  </a:cubicBezTo>
                  <a:cubicBezTo>
                    <a:pt x="9" y="8"/>
                    <a:pt x="7" y="6"/>
                    <a:pt x="7" y="4"/>
                  </a:cubicBezTo>
                  <a:cubicBezTo>
                    <a:pt x="7" y="2"/>
                    <a:pt x="8" y="1"/>
                    <a:pt x="9" y="0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6"/>
            <p:cNvSpPr>
              <a:spLocks noEditPoints="1"/>
            </p:cNvSpPr>
            <p:nvPr/>
          </p:nvSpPr>
          <p:spPr bwMode="auto">
            <a:xfrm>
              <a:off x="-1209675" y="2405063"/>
              <a:ext cx="379413" cy="379413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27 w 54"/>
                <a:gd name="T5" fmla="*/ 54 h 54"/>
                <a:gd name="T6" fmla="*/ 54 w 54"/>
                <a:gd name="T7" fmla="*/ 27 h 54"/>
                <a:gd name="T8" fmla="*/ 27 w 54"/>
                <a:gd name="T9" fmla="*/ 0 h 54"/>
                <a:gd name="T10" fmla="*/ 46 w 54"/>
                <a:gd name="T11" fmla="*/ 30 h 54"/>
                <a:gd name="T12" fmla="*/ 27 w 54"/>
                <a:gd name="T13" fmla="*/ 46 h 54"/>
                <a:gd name="T14" fmla="*/ 8 w 54"/>
                <a:gd name="T15" fmla="*/ 30 h 54"/>
                <a:gd name="T16" fmla="*/ 8 w 54"/>
                <a:gd name="T17" fmla="*/ 27 h 54"/>
                <a:gd name="T18" fmla="*/ 8 w 54"/>
                <a:gd name="T19" fmla="*/ 25 h 54"/>
                <a:gd name="T20" fmla="*/ 10 w 54"/>
                <a:gd name="T21" fmla="*/ 18 h 54"/>
                <a:gd name="T22" fmla="*/ 15 w 54"/>
                <a:gd name="T23" fmla="*/ 12 h 54"/>
                <a:gd name="T24" fmla="*/ 20 w 54"/>
                <a:gd name="T25" fmla="*/ 9 h 54"/>
                <a:gd name="T26" fmla="*/ 20 w 54"/>
                <a:gd name="T27" fmla="*/ 9 h 54"/>
                <a:gd name="T28" fmla="*/ 26 w 54"/>
                <a:gd name="T29" fmla="*/ 8 h 54"/>
                <a:gd name="T30" fmla="*/ 27 w 54"/>
                <a:gd name="T31" fmla="*/ 8 h 54"/>
                <a:gd name="T32" fmla="*/ 34 w 54"/>
                <a:gd name="T33" fmla="*/ 9 h 54"/>
                <a:gd name="T34" fmla="*/ 34 w 54"/>
                <a:gd name="T35" fmla="*/ 9 h 54"/>
                <a:gd name="T36" fmla="*/ 39 w 54"/>
                <a:gd name="T37" fmla="*/ 12 h 54"/>
                <a:gd name="T38" fmla="*/ 44 w 54"/>
                <a:gd name="T39" fmla="*/ 18 h 54"/>
                <a:gd name="T40" fmla="*/ 46 w 54"/>
                <a:gd name="T41" fmla="*/ 27 h 54"/>
                <a:gd name="T42" fmla="*/ 46 w 54"/>
                <a:gd name="T43" fmla="*/ 3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46" y="30"/>
                  </a:moveTo>
                  <a:cubicBezTo>
                    <a:pt x="44" y="39"/>
                    <a:pt x="36" y="46"/>
                    <a:pt x="27" y="46"/>
                  </a:cubicBezTo>
                  <a:cubicBezTo>
                    <a:pt x="17" y="46"/>
                    <a:pt x="9" y="39"/>
                    <a:pt x="8" y="30"/>
                  </a:cubicBezTo>
                  <a:cubicBezTo>
                    <a:pt x="8" y="29"/>
                    <a:pt x="8" y="28"/>
                    <a:pt x="8" y="27"/>
                  </a:cubicBezTo>
                  <a:cubicBezTo>
                    <a:pt x="8" y="26"/>
                    <a:pt x="8" y="26"/>
                    <a:pt x="8" y="25"/>
                  </a:cubicBezTo>
                  <a:cubicBezTo>
                    <a:pt x="8" y="23"/>
                    <a:pt x="9" y="20"/>
                    <a:pt x="10" y="18"/>
                  </a:cubicBezTo>
                  <a:cubicBezTo>
                    <a:pt x="11" y="16"/>
                    <a:pt x="13" y="14"/>
                    <a:pt x="15" y="12"/>
                  </a:cubicBezTo>
                  <a:cubicBezTo>
                    <a:pt x="16" y="11"/>
                    <a:pt x="18" y="10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8"/>
                    <a:pt x="24" y="8"/>
                    <a:pt x="26" y="8"/>
                  </a:cubicBezTo>
                  <a:cubicBezTo>
                    <a:pt x="26" y="8"/>
                    <a:pt x="27" y="8"/>
                    <a:pt x="27" y="8"/>
                  </a:cubicBezTo>
                  <a:cubicBezTo>
                    <a:pt x="29" y="8"/>
                    <a:pt x="32" y="8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10"/>
                    <a:pt x="37" y="11"/>
                    <a:pt x="39" y="12"/>
                  </a:cubicBezTo>
                  <a:cubicBezTo>
                    <a:pt x="41" y="14"/>
                    <a:pt x="43" y="16"/>
                    <a:pt x="44" y="18"/>
                  </a:cubicBezTo>
                  <a:cubicBezTo>
                    <a:pt x="45" y="21"/>
                    <a:pt x="46" y="24"/>
                    <a:pt x="46" y="27"/>
                  </a:cubicBezTo>
                  <a:cubicBezTo>
                    <a:pt x="46" y="28"/>
                    <a:pt x="46" y="29"/>
                    <a:pt x="4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7"/>
            <p:cNvSpPr>
              <a:spLocks noEditPoints="1"/>
            </p:cNvSpPr>
            <p:nvPr/>
          </p:nvSpPr>
          <p:spPr bwMode="auto">
            <a:xfrm>
              <a:off x="-1119188" y="2497138"/>
              <a:ext cx="196850" cy="196850"/>
            </a:xfrm>
            <a:custGeom>
              <a:avLst/>
              <a:gdLst>
                <a:gd name="T0" fmla="*/ 27 w 28"/>
                <a:gd name="T1" fmla="*/ 11 h 28"/>
                <a:gd name="T2" fmla="*/ 27 w 28"/>
                <a:gd name="T3" fmla="*/ 9 h 28"/>
                <a:gd name="T4" fmla="*/ 27 w 28"/>
                <a:gd name="T5" fmla="*/ 9 h 28"/>
                <a:gd name="T6" fmla="*/ 26 w 28"/>
                <a:gd name="T7" fmla="*/ 7 h 28"/>
                <a:gd name="T8" fmla="*/ 25 w 28"/>
                <a:gd name="T9" fmla="*/ 6 h 28"/>
                <a:gd name="T10" fmla="*/ 24 w 28"/>
                <a:gd name="T11" fmla="*/ 5 h 28"/>
                <a:gd name="T12" fmla="*/ 23 w 28"/>
                <a:gd name="T13" fmla="*/ 3 h 28"/>
                <a:gd name="T14" fmla="*/ 20 w 28"/>
                <a:gd name="T15" fmla="*/ 2 h 28"/>
                <a:gd name="T16" fmla="*/ 19 w 28"/>
                <a:gd name="T17" fmla="*/ 1 h 28"/>
                <a:gd name="T18" fmla="*/ 18 w 28"/>
                <a:gd name="T19" fmla="*/ 1 h 28"/>
                <a:gd name="T20" fmla="*/ 14 w 28"/>
                <a:gd name="T21" fmla="*/ 0 h 28"/>
                <a:gd name="T22" fmla="*/ 10 w 28"/>
                <a:gd name="T23" fmla="*/ 1 h 28"/>
                <a:gd name="T24" fmla="*/ 9 w 28"/>
                <a:gd name="T25" fmla="*/ 1 h 28"/>
                <a:gd name="T26" fmla="*/ 5 w 28"/>
                <a:gd name="T27" fmla="*/ 3 h 28"/>
                <a:gd name="T28" fmla="*/ 4 w 28"/>
                <a:gd name="T29" fmla="*/ 5 h 28"/>
                <a:gd name="T30" fmla="*/ 3 w 28"/>
                <a:gd name="T31" fmla="*/ 5 h 28"/>
                <a:gd name="T32" fmla="*/ 2 w 28"/>
                <a:gd name="T33" fmla="*/ 6 h 28"/>
                <a:gd name="T34" fmla="*/ 2 w 28"/>
                <a:gd name="T35" fmla="*/ 7 h 28"/>
                <a:gd name="T36" fmla="*/ 1 w 28"/>
                <a:gd name="T37" fmla="*/ 8 h 28"/>
                <a:gd name="T38" fmla="*/ 0 w 28"/>
                <a:gd name="T39" fmla="*/ 10 h 28"/>
                <a:gd name="T40" fmla="*/ 0 w 28"/>
                <a:gd name="T41" fmla="*/ 12 h 28"/>
                <a:gd name="T42" fmla="*/ 0 w 28"/>
                <a:gd name="T43" fmla="*/ 15 h 28"/>
                <a:gd name="T44" fmla="*/ 0 w 28"/>
                <a:gd name="T45" fmla="*/ 18 h 28"/>
                <a:gd name="T46" fmla="*/ 1 w 28"/>
                <a:gd name="T47" fmla="*/ 20 h 28"/>
                <a:gd name="T48" fmla="*/ 2 w 28"/>
                <a:gd name="T49" fmla="*/ 22 h 28"/>
                <a:gd name="T50" fmla="*/ 4 w 28"/>
                <a:gd name="T51" fmla="*/ 23 h 28"/>
                <a:gd name="T52" fmla="*/ 6 w 28"/>
                <a:gd name="T53" fmla="*/ 25 h 28"/>
                <a:gd name="T54" fmla="*/ 8 w 28"/>
                <a:gd name="T55" fmla="*/ 27 h 28"/>
                <a:gd name="T56" fmla="*/ 11 w 28"/>
                <a:gd name="T57" fmla="*/ 27 h 28"/>
                <a:gd name="T58" fmla="*/ 14 w 28"/>
                <a:gd name="T59" fmla="*/ 28 h 28"/>
                <a:gd name="T60" fmla="*/ 17 w 28"/>
                <a:gd name="T61" fmla="*/ 27 h 28"/>
                <a:gd name="T62" fmla="*/ 20 w 28"/>
                <a:gd name="T63" fmla="*/ 26 h 28"/>
                <a:gd name="T64" fmla="*/ 23 w 28"/>
                <a:gd name="T65" fmla="*/ 25 h 28"/>
                <a:gd name="T66" fmla="*/ 26 w 28"/>
                <a:gd name="T67" fmla="*/ 20 h 28"/>
                <a:gd name="T68" fmla="*/ 27 w 28"/>
                <a:gd name="T69" fmla="*/ 18 h 28"/>
                <a:gd name="T70" fmla="*/ 28 w 28"/>
                <a:gd name="T71" fmla="*/ 15 h 28"/>
                <a:gd name="T72" fmla="*/ 28 w 28"/>
                <a:gd name="T73" fmla="*/ 12 h 28"/>
                <a:gd name="T74" fmla="*/ 14 w 28"/>
                <a:gd name="T75" fmla="*/ 19 h 28"/>
                <a:gd name="T76" fmla="*/ 14 w 28"/>
                <a:gd name="T77" fmla="*/ 8 h 28"/>
                <a:gd name="T78" fmla="*/ 14 w 28"/>
                <a:gd name="T79" fmla="*/ 1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" h="28">
                  <a:moveTo>
                    <a:pt x="27" y="11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7" y="10"/>
                    <a:pt x="27" y="10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6" y="8"/>
                  </a:cubicBezTo>
                  <a:cubicBezTo>
                    <a:pt x="26" y="8"/>
                    <a:pt x="26" y="8"/>
                    <a:pt x="26" y="7"/>
                  </a:cubicBezTo>
                  <a:cubicBezTo>
                    <a:pt x="26" y="7"/>
                    <a:pt x="26" y="7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2" y="3"/>
                    <a:pt x="22" y="2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1" y="0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6" y="2"/>
                    <a:pt x="5" y="3"/>
                  </a:cubicBezTo>
                  <a:cubicBezTo>
                    <a:pt x="5" y="4"/>
                    <a:pt x="4" y="4"/>
                    <a:pt x="4" y="4"/>
                  </a:cubicBezTo>
                  <a:cubicBezTo>
                    <a:pt x="4" y="4"/>
                    <a:pt x="4" y="4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1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1" y="18"/>
                    <a:pt x="1" y="19"/>
                    <a:pt x="1" y="19"/>
                  </a:cubicBezTo>
                  <a:cubicBezTo>
                    <a:pt x="1" y="19"/>
                    <a:pt x="1" y="19"/>
                    <a:pt x="1" y="20"/>
                  </a:cubicBezTo>
                  <a:cubicBezTo>
                    <a:pt x="1" y="20"/>
                    <a:pt x="1" y="20"/>
                    <a:pt x="2" y="20"/>
                  </a:cubicBezTo>
                  <a:cubicBezTo>
                    <a:pt x="2" y="21"/>
                    <a:pt x="2" y="21"/>
                    <a:pt x="2" y="22"/>
                  </a:cubicBezTo>
                  <a:cubicBezTo>
                    <a:pt x="2" y="22"/>
                    <a:pt x="3" y="22"/>
                    <a:pt x="3" y="23"/>
                  </a:cubicBezTo>
                  <a:cubicBezTo>
                    <a:pt x="3" y="23"/>
                    <a:pt x="3" y="23"/>
                    <a:pt x="4" y="23"/>
                  </a:cubicBezTo>
                  <a:cubicBezTo>
                    <a:pt x="4" y="24"/>
                    <a:pt x="4" y="24"/>
                    <a:pt x="5" y="24"/>
                  </a:cubicBezTo>
                  <a:cubicBezTo>
                    <a:pt x="5" y="25"/>
                    <a:pt x="6" y="25"/>
                    <a:pt x="6" y="25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7"/>
                  </a:cubicBezTo>
                  <a:cubicBezTo>
                    <a:pt x="9" y="27"/>
                    <a:pt x="9" y="27"/>
                    <a:pt x="10" y="27"/>
                  </a:cubicBezTo>
                  <a:cubicBezTo>
                    <a:pt x="10" y="27"/>
                    <a:pt x="11" y="27"/>
                    <a:pt x="11" y="27"/>
                  </a:cubicBezTo>
                  <a:cubicBezTo>
                    <a:pt x="11" y="28"/>
                    <a:pt x="12" y="28"/>
                    <a:pt x="12" y="28"/>
                  </a:cubicBezTo>
                  <a:cubicBezTo>
                    <a:pt x="13" y="28"/>
                    <a:pt x="13" y="28"/>
                    <a:pt x="14" y="28"/>
                  </a:cubicBezTo>
                  <a:cubicBezTo>
                    <a:pt x="14" y="28"/>
                    <a:pt x="15" y="28"/>
                    <a:pt x="15" y="28"/>
                  </a:cubicBezTo>
                  <a:cubicBezTo>
                    <a:pt x="16" y="28"/>
                    <a:pt x="16" y="28"/>
                    <a:pt x="17" y="27"/>
                  </a:cubicBezTo>
                  <a:cubicBezTo>
                    <a:pt x="17" y="27"/>
                    <a:pt x="18" y="27"/>
                    <a:pt x="18" y="27"/>
                  </a:cubicBezTo>
                  <a:cubicBezTo>
                    <a:pt x="19" y="27"/>
                    <a:pt x="20" y="26"/>
                    <a:pt x="20" y="26"/>
                  </a:cubicBezTo>
                  <a:cubicBezTo>
                    <a:pt x="21" y="26"/>
                    <a:pt x="21" y="26"/>
                    <a:pt x="22" y="25"/>
                  </a:cubicBezTo>
                  <a:cubicBezTo>
                    <a:pt x="22" y="25"/>
                    <a:pt x="22" y="25"/>
                    <a:pt x="23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4" y="23"/>
                    <a:pt x="25" y="22"/>
                    <a:pt x="26" y="20"/>
                  </a:cubicBezTo>
                  <a:cubicBezTo>
                    <a:pt x="26" y="20"/>
                    <a:pt x="26" y="20"/>
                    <a:pt x="27" y="19"/>
                  </a:cubicBezTo>
                  <a:cubicBezTo>
                    <a:pt x="27" y="19"/>
                    <a:pt x="27" y="18"/>
                    <a:pt x="27" y="18"/>
                  </a:cubicBezTo>
                  <a:cubicBezTo>
                    <a:pt x="27" y="18"/>
                    <a:pt x="27" y="17"/>
                    <a:pt x="27" y="17"/>
                  </a:cubicBezTo>
                  <a:cubicBezTo>
                    <a:pt x="27" y="16"/>
                    <a:pt x="28" y="16"/>
                    <a:pt x="28" y="15"/>
                  </a:cubicBezTo>
                  <a:cubicBezTo>
                    <a:pt x="28" y="15"/>
                    <a:pt x="28" y="14"/>
                    <a:pt x="28" y="14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12"/>
                    <a:pt x="27" y="11"/>
                    <a:pt x="27" y="11"/>
                  </a:cubicBezTo>
                  <a:close/>
                  <a:moveTo>
                    <a:pt x="14" y="19"/>
                  </a:moveTo>
                  <a:cubicBezTo>
                    <a:pt x="11" y="19"/>
                    <a:pt x="8" y="17"/>
                    <a:pt x="8" y="14"/>
                  </a:cubicBezTo>
                  <a:cubicBezTo>
                    <a:pt x="8" y="11"/>
                    <a:pt x="11" y="8"/>
                    <a:pt x="14" y="8"/>
                  </a:cubicBezTo>
                  <a:cubicBezTo>
                    <a:pt x="17" y="8"/>
                    <a:pt x="19" y="11"/>
                    <a:pt x="19" y="14"/>
                  </a:cubicBezTo>
                  <a:cubicBezTo>
                    <a:pt x="19" y="17"/>
                    <a:pt x="17" y="19"/>
                    <a:pt x="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8"/>
            <p:cNvSpPr>
              <a:spLocks noEditPoints="1"/>
            </p:cNvSpPr>
            <p:nvPr/>
          </p:nvSpPr>
          <p:spPr bwMode="auto">
            <a:xfrm>
              <a:off x="-1751013" y="1652588"/>
              <a:ext cx="596900" cy="758825"/>
            </a:xfrm>
            <a:custGeom>
              <a:avLst/>
              <a:gdLst>
                <a:gd name="T0" fmla="*/ 66 w 85"/>
                <a:gd name="T1" fmla="*/ 46 h 108"/>
                <a:gd name="T2" fmla="*/ 75 w 85"/>
                <a:gd name="T3" fmla="*/ 38 h 108"/>
                <a:gd name="T4" fmla="*/ 64 w 85"/>
                <a:gd name="T5" fmla="*/ 42 h 108"/>
                <a:gd name="T6" fmla="*/ 63 w 85"/>
                <a:gd name="T7" fmla="*/ 41 h 108"/>
                <a:gd name="T8" fmla="*/ 62 w 85"/>
                <a:gd name="T9" fmla="*/ 41 h 108"/>
                <a:gd name="T10" fmla="*/ 62 w 85"/>
                <a:gd name="T11" fmla="*/ 40 h 108"/>
                <a:gd name="T12" fmla="*/ 42 w 85"/>
                <a:gd name="T13" fmla="*/ 29 h 108"/>
                <a:gd name="T14" fmla="*/ 40 w 85"/>
                <a:gd name="T15" fmla="*/ 26 h 108"/>
                <a:gd name="T16" fmla="*/ 37 w 85"/>
                <a:gd name="T17" fmla="*/ 26 h 108"/>
                <a:gd name="T18" fmla="*/ 43 w 85"/>
                <a:gd name="T19" fmla="*/ 19 h 108"/>
                <a:gd name="T20" fmla="*/ 43 w 85"/>
                <a:gd name="T21" fmla="*/ 7 h 108"/>
                <a:gd name="T22" fmla="*/ 38 w 85"/>
                <a:gd name="T23" fmla="*/ 0 h 108"/>
                <a:gd name="T24" fmla="*/ 23 w 85"/>
                <a:gd name="T25" fmla="*/ 5 h 108"/>
                <a:gd name="T26" fmla="*/ 23 w 85"/>
                <a:gd name="T27" fmla="*/ 10 h 108"/>
                <a:gd name="T28" fmla="*/ 23 w 85"/>
                <a:gd name="T29" fmla="*/ 17 h 108"/>
                <a:gd name="T30" fmla="*/ 23 w 85"/>
                <a:gd name="T31" fmla="*/ 26 h 108"/>
                <a:gd name="T32" fmla="*/ 23 w 85"/>
                <a:gd name="T33" fmla="*/ 26 h 108"/>
                <a:gd name="T34" fmla="*/ 17 w 85"/>
                <a:gd name="T35" fmla="*/ 28 h 108"/>
                <a:gd name="T36" fmla="*/ 18 w 85"/>
                <a:gd name="T37" fmla="*/ 63 h 108"/>
                <a:gd name="T38" fmla="*/ 13 w 85"/>
                <a:gd name="T39" fmla="*/ 38 h 108"/>
                <a:gd name="T40" fmla="*/ 10 w 85"/>
                <a:gd name="T41" fmla="*/ 69 h 108"/>
                <a:gd name="T42" fmla="*/ 6 w 85"/>
                <a:gd name="T43" fmla="*/ 72 h 108"/>
                <a:gd name="T44" fmla="*/ 45 w 85"/>
                <a:gd name="T45" fmla="*/ 72 h 108"/>
                <a:gd name="T46" fmla="*/ 37 w 85"/>
                <a:gd name="T47" fmla="*/ 108 h 108"/>
                <a:gd name="T48" fmla="*/ 62 w 85"/>
                <a:gd name="T49" fmla="*/ 99 h 108"/>
                <a:gd name="T50" fmla="*/ 65 w 85"/>
                <a:gd name="T51" fmla="*/ 97 h 108"/>
                <a:gd name="T52" fmla="*/ 64 w 85"/>
                <a:gd name="T53" fmla="*/ 96 h 108"/>
                <a:gd name="T54" fmla="*/ 58 w 85"/>
                <a:gd name="T55" fmla="*/ 94 h 108"/>
                <a:gd name="T56" fmla="*/ 62 w 85"/>
                <a:gd name="T57" fmla="*/ 63 h 108"/>
                <a:gd name="T58" fmla="*/ 42 w 85"/>
                <a:gd name="T59" fmla="*/ 48 h 108"/>
                <a:gd name="T60" fmla="*/ 51 w 85"/>
                <a:gd name="T61" fmla="*/ 49 h 108"/>
                <a:gd name="T62" fmla="*/ 53 w 85"/>
                <a:gd name="T63" fmla="*/ 53 h 108"/>
                <a:gd name="T64" fmla="*/ 60 w 85"/>
                <a:gd name="T65" fmla="*/ 50 h 108"/>
                <a:gd name="T66" fmla="*/ 61 w 85"/>
                <a:gd name="T67" fmla="*/ 49 h 108"/>
                <a:gd name="T68" fmla="*/ 62 w 85"/>
                <a:gd name="T69" fmla="*/ 51 h 108"/>
                <a:gd name="T70" fmla="*/ 81 w 85"/>
                <a:gd name="T71" fmla="*/ 83 h 108"/>
                <a:gd name="T72" fmla="*/ 68 w 85"/>
                <a:gd name="T73" fmla="*/ 51 h 108"/>
                <a:gd name="T74" fmla="*/ 40 w 85"/>
                <a:gd name="T75" fmla="*/ 12 h 108"/>
                <a:gd name="T76" fmla="*/ 40 w 85"/>
                <a:gd name="T77" fmla="*/ 14 h 108"/>
                <a:gd name="T78" fmla="*/ 40 w 85"/>
                <a:gd name="T79" fmla="*/ 12 h 108"/>
                <a:gd name="T80" fmla="*/ 41 w 85"/>
                <a:gd name="T81" fmla="*/ 23 h 108"/>
                <a:gd name="T82" fmla="*/ 42 w 85"/>
                <a:gd name="T83" fmla="*/ 2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" h="108">
                  <a:moveTo>
                    <a:pt x="68" y="48"/>
                  </a:moveTo>
                  <a:cubicBezTo>
                    <a:pt x="66" y="46"/>
                    <a:pt x="66" y="46"/>
                    <a:pt x="66" y="46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5" y="41"/>
                    <a:pt x="76" y="39"/>
                    <a:pt x="75" y="38"/>
                  </a:cubicBezTo>
                  <a:cubicBezTo>
                    <a:pt x="75" y="37"/>
                    <a:pt x="73" y="37"/>
                    <a:pt x="72" y="38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64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7"/>
                    <a:pt x="41" y="26"/>
                    <a:pt x="40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40" y="25"/>
                    <a:pt x="43" y="22"/>
                    <a:pt x="43" y="19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6"/>
                    <a:pt x="44" y="6"/>
                    <a:pt x="44" y="5"/>
                  </a:cubicBezTo>
                  <a:cubicBezTo>
                    <a:pt x="43" y="2"/>
                    <a:pt x="41" y="0"/>
                    <a:pt x="3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3" y="2"/>
                    <a:pt x="23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8" y="26"/>
                    <a:pt x="17" y="27"/>
                    <a:pt x="17" y="28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7" y="62"/>
                    <a:pt x="17" y="63"/>
                    <a:pt x="18" y="63"/>
                  </a:cubicBezTo>
                  <a:cubicBezTo>
                    <a:pt x="16" y="64"/>
                    <a:pt x="15" y="65"/>
                    <a:pt x="15" y="65"/>
                  </a:cubicBezTo>
                  <a:cubicBezTo>
                    <a:pt x="15" y="65"/>
                    <a:pt x="16" y="47"/>
                    <a:pt x="13" y="38"/>
                  </a:cubicBezTo>
                  <a:cubicBezTo>
                    <a:pt x="10" y="29"/>
                    <a:pt x="3" y="28"/>
                    <a:pt x="0" y="31"/>
                  </a:cubicBezTo>
                  <a:cubicBezTo>
                    <a:pt x="10" y="69"/>
                    <a:pt x="10" y="69"/>
                    <a:pt x="10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59" y="108"/>
                    <a:pt x="59" y="108"/>
                    <a:pt x="59" y="108"/>
                  </a:cubicBezTo>
                  <a:cubicBezTo>
                    <a:pt x="59" y="105"/>
                    <a:pt x="61" y="102"/>
                    <a:pt x="62" y="99"/>
                  </a:cubicBezTo>
                  <a:cubicBezTo>
                    <a:pt x="65" y="99"/>
                    <a:pt x="65" y="99"/>
                    <a:pt x="65" y="99"/>
                  </a:cubicBezTo>
                  <a:cubicBezTo>
                    <a:pt x="65" y="97"/>
                    <a:pt x="65" y="97"/>
                    <a:pt x="65" y="97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0" y="50"/>
                    <a:pt x="50" y="51"/>
                    <a:pt x="50" y="52"/>
                  </a:cubicBezTo>
                  <a:cubicBezTo>
                    <a:pt x="51" y="53"/>
                    <a:pt x="52" y="53"/>
                    <a:pt x="53" y="53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0" y="49"/>
                    <a:pt x="61" y="49"/>
                    <a:pt x="61" y="49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52"/>
                    <a:pt x="63" y="52"/>
                    <a:pt x="64" y="52"/>
                  </a:cubicBezTo>
                  <a:cubicBezTo>
                    <a:pt x="81" y="83"/>
                    <a:pt x="81" y="83"/>
                    <a:pt x="81" y="83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68" y="51"/>
                    <a:pt x="68" y="51"/>
                    <a:pt x="68" y="51"/>
                  </a:cubicBezTo>
                  <a:cubicBezTo>
                    <a:pt x="68" y="50"/>
                    <a:pt x="68" y="49"/>
                    <a:pt x="68" y="48"/>
                  </a:cubicBezTo>
                  <a:close/>
                  <a:moveTo>
                    <a:pt x="40" y="12"/>
                  </a:moveTo>
                  <a:cubicBezTo>
                    <a:pt x="40" y="12"/>
                    <a:pt x="41" y="12"/>
                    <a:pt x="41" y="13"/>
                  </a:cubicBezTo>
                  <a:cubicBezTo>
                    <a:pt x="41" y="14"/>
                    <a:pt x="40" y="14"/>
                    <a:pt x="40" y="14"/>
                  </a:cubicBezTo>
                  <a:cubicBezTo>
                    <a:pt x="39" y="14"/>
                    <a:pt x="39" y="14"/>
                    <a:pt x="39" y="13"/>
                  </a:cubicBezTo>
                  <a:cubicBezTo>
                    <a:pt x="39" y="12"/>
                    <a:pt x="39" y="12"/>
                    <a:pt x="40" y="12"/>
                  </a:cubicBezTo>
                  <a:close/>
                  <a:moveTo>
                    <a:pt x="42" y="20"/>
                  </a:moveTo>
                  <a:cubicBezTo>
                    <a:pt x="42" y="21"/>
                    <a:pt x="41" y="22"/>
                    <a:pt x="41" y="23"/>
                  </a:cubicBezTo>
                  <a:cubicBezTo>
                    <a:pt x="38" y="20"/>
                    <a:pt x="38" y="20"/>
                    <a:pt x="38" y="20"/>
                  </a:cubicBezTo>
                  <a:lnTo>
                    <a:pt x="42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09"/>
            <p:cNvSpPr>
              <a:spLocks noEditPoints="1"/>
            </p:cNvSpPr>
            <p:nvPr/>
          </p:nvSpPr>
          <p:spPr bwMode="auto">
            <a:xfrm>
              <a:off x="-2185988" y="1462088"/>
              <a:ext cx="1966913" cy="1182688"/>
            </a:xfrm>
            <a:custGeom>
              <a:avLst/>
              <a:gdLst>
                <a:gd name="T0" fmla="*/ 206 w 280"/>
                <a:gd name="T1" fmla="*/ 0 h 168"/>
                <a:gd name="T2" fmla="*/ 200 w 280"/>
                <a:gd name="T3" fmla="*/ 0 h 168"/>
                <a:gd name="T4" fmla="*/ 186 w 280"/>
                <a:gd name="T5" fmla="*/ 101 h 168"/>
                <a:gd name="T6" fmla="*/ 186 w 280"/>
                <a:gd name="T7" fmla="*/ 31 h 168"/>
                <a:gd name="T8" fmla="*/ 173 w 280"/>
                <a:gd name="T9" fmla="*/ 31 h 168"/>
                <a:gd name="T10" fmla="*/ 173 w 280"/>
                <a:gd name="T11" fmla="*/ 101 h 168"/>
                <a:gd name="T12" fmla="*/ 161 w 280"/>
                <a:gd name="T13" fmla="*/ 91 h 168"/>
                <a:gd name="T14" fmla="*/ 122 w 280"/>
                <a:gd name="T15" fmla="*/ 4 h 168"/>
                <a:gd name="T16" fmla="*/ 49 w 280"/>
                <a:gd name="T17" fmla="*/ 104 h 168"/>
                <a:gd name="T18" fmla="*/ 12 w 280"/>
                <a:gd name="T19" fmla="*/ 91 h 168"/>
                <a:gd name="T20" fmla="*/ 5 w 280"/>
                <a:gd name="T21" fmla="*/ 106 h 168"/>
                <a:gd name="T22" fmla="*/ 8 w 280"/>
                <a:gd name="T23" fmla="*/ 107 h 168"/>
                <a:gd name="T24" fmla="*/ 9 w 280"/>
                <a:gd name="T25" fmla="*/ 108 h 168"/>
                <a:gd name="T26" fmla="*/ 9 w 280"/>
                <a:gd name="T27" fmla="*/ 114 h 168"/>
                <a:gd name="T28" fmla="*/ 5 w 280"/>
                <a:gd name="T29" fmla="*/ 132 h 168"/>
                <a:gd name="T30" fmla="*/ 12 w 280"/>
                <a:gd name="T31" fmla="*/ 168 h 168"/>
                <a:gd name="T32" fmla="*/ 22 w 280"/>
                <a:gd name="T33" fmla="*/ 155 h 168"/>
                <a:gd name="T34" fmla="*/ 76 w 280"/>
                <a:gd name="T35" fmla="*/ 168 h 168"/>
                <a:gd name="T36" fmla="*/ 135 w 280"/>
                <a:gd name="T37" fmla="*/ 168 h 168"/>
                <a:gd name="T38" fmla="*/ 135 w 280"/>
                <a:gd name="T39" fmla="*/ 147 h 168"/>
                <a:gd name="T40" fmla="*/ 177 w 280"/>
                <a:gd name="T41" fmla="*/ 118 h 168"/>
                <a:gd name="T42" fmla="*/ 200 w 280"/>
                <a:gd name="T43" fmla="*/ 147 h 168"/>
                <a:gd name="T44" fmla="*/ 206 w 280"/>
                <a:gd name="T45" fmla="*/ 94 h 168"/>
                <a:gd name="T46" fmla="*/ 280 w 280"/>
                <a:gd name="T47" fmla="*/ 98 h 168"/>
                <a:gd name="T48" fmla="*/ 25 w 280"/>
                <a:gd name="T49" fmla="*/ 119 h 168"/>
                <a:gd name="T50" fmla="*/ 25 w 280"/>
                <a:gd name="T51" fmla="*/ 121 h 168"/>
                <a:gd name="T52" fmla="*/ 57 w 280"/>
                <a:gd name="T53" fmla="*/ 125 h 168"/>
                <a:gd name="T54" fmla="*/ 25 w 280"/>
                <a:gd name="T55" fmla="*/ 125 h 168"/>
                <a:gd name="T56" fmla="*/ 25 w 280"/>
                <a:gd name="T57" fmla="*/ 138 h 168"/>
                <a:gd name="T58" fmla="*/ 63 w 280"/>
                <a:gd name="T59" fmla="*/ 134 h 168"/>
                <a:gd name="T60" fmla="*/ 63 w 280"/>
                <a:gd name="T61" fmla="*/ 132 h 168"/>
                <a:gd name="T62" fmla="*/ 132 w 280"/>
                <a:gd name="T63" fmla="*/ 144 h 168"/>
                <a:gd name="T64" fmla="*/ 132 w 280"/>
                <a:gd name="T65" fmla="*/ 140 h 168"/>
                <a:gd name="T66" fmla="*/ 133 w 280"/>
                <a:gd name="T67" fmla="*/ 136 h 168"/>
                <a:gd name="T68" fmla="*/ 132 w 280"/>
                <a:gd name="T69" fmla="*/ 144 h 168"/>
                <a:gd name="T70" fmla="*/ 135 w 280"/>
                <a:gd name="T71" fmla="*/ 132 h 168"/>
                <a:gd name="T72" fmla="*/ 137 w 280"/>
                <a:gd name="T73" fmla="*/ 129 h 168"/>
                <a:gd name="T74" fmla="*/ 141 w 280"/>
                <a:gd name="T75" fmla="*/ 124 h 168"/>
                <a:gd name="T76" fmla="*/ 143 w 280"/>
                <a:gd name="T77" fmla="*/ 123 h 168"/>
                <a:gd name="T78" fmla="*/ 133 w 280"/>
                <a:gd name="T79" fmla="*/ 123 h 168"/>
                <a:gd name="T80" fmla="*/ 56 w 280"/>
                <a:gd name="T81" fmla="*/ 101 h 168"/>
                <a:gd name="T82" fmla="*/ 122 w 280"/>
                <a:gd name="T83" fmla="*/ 11 h 168"/>
                <a:gd name="T84" fmla="*/ 160 w 280"/>
                <a:gd name="T85" fmla="*/ 108 h 168"/>
                <a:gd name="T86" fmla="*/ 145 w 280"/>
                <a:gd name="T87" fmla="*/ 121 h 168"/>
                <a:gd name="T88" fmla="*/ 149 w 280"/>
                <a:gd name="T89" fmla="*/ 118 h 168"/>
                <a:gd name="T90" fmla="*/ 151 w 280"/>
                <a:gd name="T91" fmla="*/ 117 h 168"/>
                <a:gd name="T92" fmla="*/ 153 w 280"/>
                <a:gd name="T93" fmla="*/ 116 h 168"/>
                <a:gd name="T94" fmla="*/ 155 w 280"/>
                <a:gd name="T95" fmla="*/ 116 h 168"/>
                <a:gd name="T96" fmla="*/ 157 w 280"/>
                <a:gd name="T97" fmla="*/ 115 h 168"/>
                <a:gd name="T98" fmla="*/ 160 w 280"/>
                <a:gd name="T99" fmla="*/ 115 h 168"/>
                <a:gd name="T100" fmla="*/ 163 w 280"/>
                <a:gd name="T101" fmla="*/ 115 h 168"/>
                <a:gd name="T102" fmla="*/ 163 w 280"/>
                <a:gd name="T103" fmla="*/ 115 h 168"/>
                <a:gd name="T104" fmla="*/ 200 w 280"/>
                <a:gd name="T105" fmla="*/ 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0" h="168">
                  <a:moveTo>
                    <a:pt x="216" y="94"/>
                  </a:moveTo>
                  <a:cubicBezTo>
                    <a:pt x="216" y="0"/>
                    <a:pt x="216" y="0"/>
                    <a:pt x="216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14"/>
                    <a:pt x="206" y="14"/>
                    <a:pt x="206" y="14"/>
                  </a:cubicBezTo>
                  <a:cubicBezTo>
                    <a:pt x="200" y="14"/>
                    <a:pt x="200" y="14"/>
                    <a:pt x="200" y="14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101"/>
                    <a:pt x="188" y="101"/>
                    <a:pt x="188" y="101"/>
                  </a:cubicBezTo>
                  <a:cubicBezTo>
                    <a:pt x="186" y="101"/>
                    <a:pt x="186" y="101"/>
                    <a:pt x="186" y="101"/>
                  </a:cubicBezTo>
                  <a:cubicBezTo>
                    <a:pt x="186" y="98"/>
                    <a:pt x="186" y="98"/>
                    <a:pt x="186" y="98"/>
                  </a:cubicBezTo>
                  <a:cubicBezTo>
                    <a:pt x="186" y="43"/>
                    <a:pt x="186" y="43"/>
                    <a:pt x="186" y="43"/>
                  </a:cubicBezTo>
                  <a:cubicBezTo>
                    <a:pt x="186" y="31"/>
                    <a:pt x="186" y="31"/>
                    <a:pt x="186" y="31"/>
                  </a:cubicBezTo>
                  <a:cubicBezTo>
                    <a:pt x="180" y="31"/>
                    <a:pt x="180" y="31"/>
                    <a:pt x="180" y="31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3" y="31"/>
                    <a:pt x="173" y="31"/>
                    <a:pt x="173" y="31"/>
                  </a:cubicBezTo>
                  <a:cubicBezTo>
                    <a:pt x="173" y="43"/>
                    <a:pt x="173" y="43"/>
                    <a:pt x="173" y="43"/>
                  </a:cubicBezTo>
                  <a:cubicBezTo>
                    <a:pt x="173" y="98"/>
                    <a:pt x="173" y="98"/>
                    <a:pt x="173" y="98"/>
                  </a:cubicBezTo>
                  <a:cubicBezTo>
                    <a:pt x="173" y="101"/>
                    <a:pt x="173" y="101"/>
                    <a:pt x="173" y="101"/>
                  </a:cubicBezTo>
                  <a:cubicBezTo>
                    <a:pt x="164" y="101"/>
                    <a:pt x="164" y="101"/>
                    <a:pt x="164" y="101"/>
                  </a:cubicBezTo>
                  <a:cubicBezTo>
                    <a:pt x="164" y="101"/>
                    <a:pt x="164" y="101"/>
                    <a:pt x="164" y="101"/>
                  </a:cubicBezTo>
                  <a:cubicBezTo>
                    <a:pt x="161" y="91"/>
                    <a:pt x="161" y="91"/>
                    <a:pt x="161" y="91"/>
                  </a:cubicBezTo>
                  <a:cubicBezTo>
                    <a:pt x="138" y="17"/>
                    <a:pt x="138" y="17"/>
                    <a:pt x="138" y="17"/>
                  </a:cubicBezTo>
                  <a:cubicBezTo>
                    <a:pt x="137" y="14"/>
                    <a:pt x="137" y="14"/>
                    <a:pt x="137" y="14"/>
                  </a:cubicBezTo>
                  <a:cubicBezTo>
                    <a:pt x="135" y="8"/>
                    <a:pt x="129" y="4"/>
                    <a:pt x="122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6" y="91"/>
                    <a:pt x="0" y="97"/>
                    <a:pt x="0" y="103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5" y="106"/>
                    <a:pt x="5" y="106"/>
                    <a:pt x="5" y="106"/>
                  </a:cubicBezTo>
                  <a:cubicBezTo>
                    <a:pt x="6" y="106"/>
                    <a:pt x="7" y="106"/>
                    <a:pt x="8" y="107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28"/>
                    <a:pt x="9" y="128"/>
                    <a:pt x="9" y="128"/>
                  </a:cubicBezTo>
                  <a:cubicBezTo>
                    <a:pt x="9" y="129"/>
                    <a:pt x="9" y="130"/>
                    <a:pt x="8" y="131"/>
                  </a:cubicBezTo>
                  <a:cubicBezTo>
                    <a:pt x="7" y="131"/>
                    <a:pt x="6" y="132"/>
                    <a:pt x="5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62"/>
                    <a:pt x="6" y="168"/>
                    <a:pt x="12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19" y="156"/>
                    <a:pt x="20" y="155"/>
                    <a:pt x="22" y="155"/>
                  </a:cubicBezTo>
                  <a:cubicBezTo>
                    <a:pt x="70" y="155"/>
                    <a:pt x="70" y="155"/>
                    <a:pt x="70" y="155"/>
                  </a:cubicBezTo>
                  <a:cubicBezTo>
                    <a:pt x="72" y="155"/>
                    <a:pt x="73" y="156"/>
                    <a:pt x="74" y="159"/>
                  </a:cubicBezTo>
                  <a:cubicBezTo>
                    <a:pt x="76" y="168"/>
                    <a:pt x="76" y="168"/>
                    <a:pt x="76" y="168"/>
                  </a:cubicBezTo>
                  <a:cubicBezTo>
                    <a:pt x="90" y="168"/>
                    <a:pt x="90" y="168"/>
                    <a:pt x="90" y="168"/>
                  </a:cubicBezTo>
                  <a:cubicBezTo>
                    <a:pt x="90" y="168"/>
                    <a:pt x="90" y="168"/>
                    <a:pt x="90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35" y="161"/>
                    <a:pt x="135" y="161"/>
                    <a:pt x="135" y="161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35" y="131"/>
                    <a:pt x="148" y="118"/>
                    <a:pt x="164" y="118"/>
                  </a:cubicBezTo>
                  <a:cubicBezTo>
                    <a:pt x="177" y="118"/>
                    <a:pt x="177" y="118"/>
                    <a:pt x="177" y="118"/>
                  </a:cubicBezTo>
                  <a:cubicBezTo>
                    <a:pt x="177" y="118"/>
                    <a:pt x="177" y="118"/>
                    <a:pt x="177" y="118"/>
                  </a:cubicBezTo>
                  <a:cubicBezTo>
                    <a:pt x="188" y="118"/>
                    <a:pt x="188" y="118"/>
                    <a:pt x="188" y="118"/>
                  </a:cubicBezTo>
                  <a:cubicBezTo>
                    <a:pt x="188" y="134"/>
                    <a:pt x="188" y="134"/>
                    <a:pt x="188" y="134"/>
                  </a:cubicBezTo>
                  <a:cubicBezTo>
                    <a:pt x="200" y="147"/>
                    <a:pt x="200" y="147"/>
                    <a:pt x="200" y="147"/>
                  </a:cubicBezTo>
                  <a:cubicBezTo>
                    <a:pt x="200" y="81"/>
                    <a:pt x="200" y="81"/>
                    <a:pt x="200" y="81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6" y="94"/>
                    <a:pt x="206" y="94"/>
                    <a:pt x="206" y="94"/>
                  </a:cubicBezTo>
                  <a:cubicBezTo>
                    <a:pt x="207" y="94"/>
                    <a:pt x="207" y="94"/>
                    <a:pt x="207" y="94"/>
                  </a:cubicBezTo>
                  <a:cubicBezTo>
                    <a:pt x="211" y="100"/>
                    <a:pt x="211" y="100"/>
                    <a:pt x="211" y="100"/>
                  </a:cubicBezTo>
                  <a:cubicBezTo>
                    <a:pt x="280" y="98"/>
                    <a:pt x="280" y="98"/>
                    <a:pt x="280" y="98"/>
                  </a:cubicBezTo>
                  <a:cubicBezTo>
                    <a:pt x="280" y="94"/>
                    <a:pt x="280" y="94"/>
                    <a:pt x="280" y="94"/>
                  </a:cubicBezTo>
                  <a:lnTo>
                    <a:pt x="216" y="94"/>
                  </a:lnTo>
                  <a:close/>
                  <a:moveTo>
                    <a:pt x="25" y="119"/>
                  </a:moveTo>
                  <a:cubicBezTo>
                    <a:pt x="50" y="119"/>
                    <a:pt x="50" y="119"/>
                    <a:pt x="50" y="119"/>
                  </a:cubicBezTo>
                  <a:cubicBezTo>
                    <a:pt x="53" y="121"/>
                    <a:pt x="53" y="121"/>
                    <a:pt x="53" y="121"/>
                  </a:cubicBezTo>
                  <a:cubicBezTo>
                    <a:pt x="25" y="121"/>
                    <a:pt x="25" y="121"/>
                    <a:pt x="25" y="121"/>
                  </a:cubicBezTo>
                  <a:lnTo>
                    <a:pt x="25" y="119"/>
                  </a:lnTo>
                  <a:close/>
                  <a:moveTo>
                    <a:pt x="25" y="125"/>
                  </a:moveTo>
                  <a:cubicBezTo>
                    <a:pt x="57" y="125"/>
                    <a:pt x="57" y="125"/>
                    <a:pt x="57" y="125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25" y="128"/>
                    <a:pt x="25" y="128"/>
                    <a:pt x="25" y="128"/>
                  </a:cubicBezTo>
                  <a:lnTo>
                    <a:pt x="25" y="125"/>
                  </a:lnTo>
                  <a:close/>
                  <a:moveTo>
                    <a:pt x="63" y="141"/>
                  </a:moveTo>
                  <a:cubicBezTo>
                    <a:pt x="25" y="141"/>
                    <a:pt x="25" y="141"/>
                    <a:pt x="25" y="141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63" y="138"/>
                    <a:pt x="63" y="138"/>
                    <a:pt x="63" y="138"/>
                  </a:cubicBezTo>
                  <a:lnTo>
                    <a:pt x="63" y="141"/>
                  </a:lnTo>
                  <a:close/>
                  <a:moveTo>
                    <a:pt x="63" y="134"/>
                  </a:moveTo>
                  <a:cubicBezTo>
                    <a:pt x="25" y="134"/>
                    <a:pt x="25" y="134"/>
                    <a:pt x="25" y="134"/>
                  </a:cubicBezTo>
                  <a:cubicBezTo>
                    <a:pt x="25" y="132"/>
                    <a:pt x="25" y="132"/>
                    <a:pt x="25" y="132"/>
                  </a:cubicBezTo>
                  <a:cubicBezTo>
                    <a:pt x="63" y="132"/>
                    <a:pt x="63" y="132"/>
                    <a:pt x="63" y="132"/>
                  </a:cubicBezTo>
                  <a:lnTo>
                    <a:pt x="63" y="134"/>
                  </a:lnTo>
                  <a:close/>
                  <a:moveTo>
                    <a:pt x="132" y="144"/>
                  </a:moveTo>
                  <a:cubicBezTo>
                    <a:pt x="132" y="144"/>
                    <a:pt x="132" y="144"/>
                    <a:pt x="132" y="144"/>
                  </a:cubicBezTo>
                  <a:cubicBezTo>
                    <a:pt x="132" y="143"/>
                    <a:pt x="132" y="143"/>
                    <a:pt x="132" y="142"/>
                  </a:cubicBezTo>
                  <a:cubicBezTo>
                    <a:pt x="132" y="142"/>
                    <a:pt x="132" y="142"/>
                    <a:pt x="132" y="141"/>
                  </a:cubicBezTo>
                  <a:cubicBezTo>
                    <a:pt x="132" y="141"/>
                    <a:pt x="132" y="141"/>
                    <a:pt x="132" y="140"/>
                  </a:cubicBezTo>
                  <a:cubicBezTo>
                    <a:pt x="132" y="140"/>
                    <a:pt x="132" y="139"/>
                    <a:pt x="133" y="139"/>
                  </a:cubicBezTo>
                  <a:cubicBezTo>
                    <a:pt x="133" y="138"/>
                    <a:pt x="133" y="138"/>
                    <a:pt x="133" y="138"/>
                  </a:cubicBezTo>
                  <a:cubicBezTo>
                    <a:pt x="133" y="137"/>
                    <a:pt x="133" y="137"/>
                    <a:pt x="133" y="136"/>
                  </a:cubicBezTo>
                  <a:cubicBezTo>
                    <a:pt x="133" y="136"/>
                    <a:pt x="134" y="135"/>
                    <a:pt x="134" y="135"/>
                  </a:cubicBezTo>
                  <a:cubicBezTo>
                    <a:pt x="134" y="135"/>
                    <a:pt x="134" y="135"/>
                    <a:pt x="134" y="135"/>
                  </a:cubicBezTo>
                  <a:cubicBezTo>
                    <a:pt x="133" y="138"/>
                    <a:pt x="132" y="141"/>
                    <a:pt x="132" y="144"/>
                  </a:cubicBezTo>
                  <a:close/>
                  <a:moveTo>
                    <a:pt x="134" y="135"/>
                  </a:moveTo>
                  <a:cubicBezTo>
                    <a:pt x="134" y="135"/>
                    <a:pt x="134" y="135"/>
                    <a:pt x="134" y="135"/>
                  </a:cubicBezTo>
                  <a:cubicBezTo>
                    <a:pt x="134" y="134"/>
                    <a:pt x="135" y="133"/>
                    <a:pt x="135" y="132"/>
                  </a:cubicBezTo>
                  <a:cubicBezTo>
                    <a:pt x="135" y="132"/>
                    <a:pt x="135" y="132"/>
                    <a:pt x="135" y="132"/>
                  </a:cubicBezTo>
                  <a:cubicBezTo>
                    <a:pt x="136" y="131"/>
                    <a:pt x="136" y="130"/>
                    <a:pt x="137" y="130"/>
                  </a:cubicBezTo>
                  <a:cubicBezTo>
                    <a:pt x="137" y="129"/>
                    <a:pt x="137" y="129"/>
                    <a:pt x="137" y="129"/>
                  </a:cubicBezTo>
                  <a:cubicBezTo>
                    <a:pt x="138" y="128"/>
                    <a:pt x="138" y="127"/>
                    <a:pt x="139" y="127"/>
                  </a:cubicBezTo>
                  <a:cubicBezTo>
                    <a:pt x="139" y="126"/>
                    <a:pt x="140" y="125"/>
                    <a:pt x="140" y="125"/>
                  </a:cubicBezTo>
                  <a:cubicBezTo>
                    <a:pt x="141" y="125"/>
                    <a:pt x="141" y="125"/>
                    <a:pt x="141" y="124"/>
                  </a:cubicBezTo>
                  <a:cubicBezTo>
                    <a:pt x="138" y="127"/>
                    <a:pt x="136" y="131"/>
                    <a:pt x="134" y="135"/>
                  </a:cubicBezTo>
                  <a:close/>
                  <a:moveTo>
                    <a:pt x="142" y="124"/>
                  </a:moveTo>
                  <a:cubicBezTo>
                    <a:pt x="142" y="123"/>
                    <a:pt x="142" y="123"/>
                    <a:pt x="143" y="123"/>
                  </a:cubicBezTo>
                  <a:cubicBezTo>
                    <a:pt x="143" y="123"/>
                    <a:pt x="143" y="122"/>
                    <a:pt x="143" y="122"/>
                  </a:cubicBezTo>
                  <a:cubicBezTo>
                    <a:pt x="143" y="123"/>
                    <a:pt x="142" y="123"/>
                    <a:pt x="142" y="124"/>
                  </a:cubicBezTo>
                  <a:close/>
                  <a:moveTo>
                    <a:pt x="133" y="123"/>
                  </a:moveTo>
                  <a:cubicBezTo>
                    <a:pt x="129" y="128"/>
                    <a:pt x="127" y="134"/>
                    <a:pt x="126" y="141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56" y="101"/>
                    <a:pt x="56" y="101"/>
                    <a:pt x="56" y="101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6" y="11"/>
                    <a:pt x="129" y="13"/>
                    <a:pt x="131" y="16"/>
                  </a:cubicBezTo>
                  <a:cubicBezTo>
                    <a:pt x="156" y="97"/>
                    <a:pt x="156" y="97"/>
                    <a:pt x="156" y="97"/>
                  </a:cubicBezTo>
                  <a:cubicBezTo>
                    <a:pt x="160" y="108"/>
                    <a:pt x="160" y="108"/>
                    <a:pt x="160" y="108"/>
                  </a:cubicBezTo>
                  <a:cubicBezTo>
                    <a:pt x="149" y="110"/>
                    <a:pt x="140" y="115"/>
                    <a:pt x="133" y="123"/>
                  </a:cubicBezTo>
                  <a:close/>
                  <a:moveTo>
                    <a:pt x="144" y="121"/>
                  </a:moveTo>
                  <a:cubicBezTo>
                    <a:pt x="145" y="121"/>
                    <a:pt x="145" y="121"/>
                    <a:pt x="145" y="121"/>
                  </a:cubicBezTo>
                  <a:cubicBezTo>
                    <a:pt x="145" y="121"/>
                    <a:pt x="145" y="121"/>
                    <a:pt x="145" y="121"/>
                  </a:cubicBezTo>
                  <a:cubicBezTo>
                    <a:pt x="145" y="121"/>
                    <a:pt x="145" y="121"/>
                    <a:pt x="144" y="121"/>
                  </a:cubicBezTo>
                  <a:close/>
                  <a:moveTo>
                    <a:pt x="149" y="118"/>
                  </a:moveTo>
                  <a:cubicBezTo>
                    <a:pt x="149" y="118"/>
                    <a:pt x="149" y="118"/>
                    <a:pt x="149" y="118"/>
                  </a:cubicBezTo>
                  <a:cubicBezTo>
                    <a:pt x="150" y="118"/>
                    <a:pt x="150" y="118"/>
                    <a:pt x="151" y="118"/>
                  </a:cubicBezTo>
                  <a:cubicBezTo>
                    <a:pt x="151" y="118"/>
                    <a:pt x="151" y="117"/>
                    <a:pt x="151" y="117"/>
                  </a:cubicBezTo>
                  <a:cubicBezTo>
                    <a:pt x="150" y="118"/>
                    <a:pt x="150" y="118"/>
                    <a:pt x="149" y="118"/>
                  </a:cubicBezTo>
                  <a:close/>
                  <a:moveTo>
                    <a:pt x="153" y="117"/>
                  </a:moveTo>
                  <a:cubicBezTo>
                    <a:pt x="153" y="117"/>
                    <a:pt x="153" y="117"/>
                    <a:pt x="153" y="116"/>
                  </a:cubicBezTo>
                  <a:cubicBezTo>
                    <a:pt x="154" y="116"/>
                    <a:pt x="154" y="116"/>
                    <a:pt x="154" y="116"/>
                  </a:cubicBezTo>
                  <a:cubicBezTo>
                    <a:pt x="154" y="116"/>
                    <a:pt x="153" y="117"/>
                    <a:pt x="153" y="117"/>
                  </a:cubicBezTo>
                  <a:close/>
                  <a:moveTo>
                    <a:pt x="155" y="116"/>
                  </a:moveTo>
                  <a:cubicBezTo>
                    <a:pt x="155" y="116"/>
                    <a:pt x="155" y="116"/>
                    <a:pt x="155" y="116"/>
                  </a:cubicBezTo>
                  <a:cubicBezTo>
                    <a:pt x="155" y="116"/>
                    <a:pt x="156" y="116"/>
                    <a:pt x="156" y="116"/>
                  </a:cubicBezTo>
                  <a:cubicBezTo>
                    <a:pt x="157" y="116"/>
                    <a:pt x="157" y="115"/>
                    <a:pt x="157" y="115"/>
                  </a:cubicBezTo>
                  <a:cubicBezTo>
                    <a:pt x="156" y="116"/>
                    <a:pt x="155" y="116"/>
                    <a:pt x="155" y="116"/>
                  </a:cubicBezTo>
                  <a:close/>
                  <a:moveTo>
                    <a:pt x="159" y="115"/>
                  </a:moveTo>
                  <a:cubicBezTo>
                    <a:pt x="159" y="115"/>
                    <a:pt x="159" y="115"/>
                    <a:pt x="160" y="115"/>
                  </a:cubicBezTo>
                  <a:cubicBezTo>
                    <a:pt x="160" y="115"/>
                    <a:pt x="160" y="115"/>
                    <a:pt x="160" y="115"/>
                  </a:cubicBezTo>
                  <a:cubicBezTo>
                    <a:pt x="160" y="115"/>
                    <a:pt x="159" y="115"/>
                    <a:pt x="159" y="115"/>
                  </a:cubicBezTo>
                  <a:close/>
                  <a:moveTo>
                    <a:pt x="163" y="115"/>
                  </a:moveTo>
                  <a:cubicBezTo>
                    <a:pt x="163" y="115"/>
                    <a:pt x="163" y="115"/>
                    <a:pt x="162" y="115"/>
                  </a:cubicBezTo>
                  <a:cubicBezTo>
                    <a:pt x="163" y="115"/>
                    <a:pt x="163" y="115"/>
                    <a:pt x="163" y="115"/>
                  </a:cubicBezTo>
                  <a:cubicBezTo>
                    <a:pt x="163" y="115"/>
                    <a:pt x="163" y="115"/>
                    <a:pt x="163" y="115"/>
                  </a:cubicBezTo>
                  <a:close/>
                  <a:moveTo>
                    <a:pt x="206" y="66"/>
                  </a:moveTo>
                  <a:cubicBezTo>
                    <a:pt x="200" y="66"/>
                    <a:pt x="200" y="66"/>
                    <a:pt x="200" y="66"/>
                  </a:cubicBezTo>
                  <a:cubicBezTo>
                    <a:pt x="200" y="56"/>
                    <a:pt x="200" y="56"/>
                    <a:pt x="200" y="56"/>
                  </a:cubicBezTo>
                  <a:cubicBezTo>
                    <a:pt x="206" y="56"/>
                    <a:pt x="206" y="56"/>
                    <a:pt x="206" y="56"/>
                  </a:cubicBezTo>
                  <a:lnTo>
                    <a:pt x="206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0"/>
            <p:cNvSpPr>
              <a:spLocks noEditPoints="1"/>
            </p:cNvSpPr>
            <p:nvPr/>
          </p:nvSpPr>
          <p:spPr bwMode="auto">
            <a:xfrm>
              <a:off x="-655638" y="1328738"/>
              <a:ext cx="415925" cy="795338"/>
            </a:xfrm>
            <a:custGeom>
              <a:avLst/>
              <a:gdLst>
                <a:gd name="T0" fmla="*/ 262 w 262"/>
                <a:gd name="T1" fmla="*/ 235 h 501"/>
                <a:gd name="T2" fmla="*/ 244 w 262"/>
                <a:gd name="T3" fmla="*/ 235 h 501"/>
                <a:gd name="T4" fmla="*/ 244 w 262"/>
                <a:gd name="T5" fmla="*/ 0 h 501"/>
                <a:gd name="T6" fmla="*/ 9 w 262"/>
                <a:gd name="T7" fmla="*/ 0 h 501"/>
                <a:gd name="T8" fmla="*/ 9 w 262"/>
                <a:gd name="T9" fmla="*/ 235 h 501"/>
                <a:gd name="T10" fmla="*/ 0 w 262"/>
                <a:gd name="T11" fmla="*/ 235 h 501"/>
                <a:gd name="T12" fmla="*/ 0 w 262"/>
                <a:gd name="T13" fmla="*/ 501 h 501"/>
                <a:gd name="T14" fmla="*/ 262 w 262"/>
                <a:gd name="T15" fmla="*/ 501 h 501"/>
                <a:gd name="T16" fmla="*/ 262 w 262"/>
                <a:gd name="T17" fmla="*/ 235 h 501"/>
                <a:gd name="T18" fmla="*/ 40 w 262"/>
                <a:gd name="T19" fmla="*/ 31 h 501"/>
                <a:gd name="T20" fmla="*/ 213 w 262"/>
                <a:gd name="T21" fmla="*/ 31 h 501"/>
                <a:gd name="T22" fmla="*/ 213 w 262"/>
                <a:gd name="T23" fmla="*/ 204 h 501"/>
                <a:gd name="T24" fmla="*/ 40 w 262"/>
                <a:gd name="T25" fmla="*/ 204 h 501"/>
                <a:gd name="T26" fmla="*/ 40 w 262"/>
                <a:gd name="T27" fmla="*/ 31 h 501"/>
                <a:gd name="T28" fmla="*/ 226 w 262"/>
                <a:gd name="T29" fmla="*/ 465 h 501"/>
                <a:gd name="T30" fmla="*/ 36 w 262"/>
                <a:gd name="T31" fmla="*/ 465 h 501"/>
                <a:gd name="T32" fmla="*/ 36 w 262"/>
                <a:gd name="T33" fmla="*/ 270 h 501"/>
                <a:gd name="T34" fmla="*/ 226 w 262"/>
                <a:gd name="T35" fmla="*/ 270 h 501"/>
                <a:gd name="T36" fmla="*/ 226 w 262"/>
                <a:gd name="T37" fmla="*/ 465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2" h="501">
                  <a:moveTo>
                    <a:pt x="262" y="235"/>
                  </a:moveTo>
                  <a:lnTo>
                    <a:pt x="244" y="235"/>
                  </a:lnTo>
                  <a:lnTo>
                    <a:pt x="244" y="0"/>
                  </a:lnTo>
                  <a:lnTo>
                    <a:pt x="9" y="0"/>
                  </a:lnTo>
                  <a:lnTo>
                    <a:pt x="9" y="235"/>
                  </a:lnTo>
                  <a:lnTo>
                    <a:pt x="0" y="235"/>
                  </a:lnTo>
                  <a:lnTo>
                    <a:pt x="0" y="501"/>
                  </a:lnTo>
                  <a:lnTo>
                    <a:pt x="262" y="501"/>
                  </a:lnTo>
                  <a:lnTo>
                    <a:pt x="262" y="235"/>
                  </a:lnTo>
                  <a:close/>
                  <a:moveTo>
                    <a:pt x="40" y="31"/>
                  </a:moveTo>
                  <a:lnTo>
                    <a:pt x="213" y="31"/>
                  </a:lnTo>
                  <a:lnTo>
                    <a:pt x="213" y="204"/>
                  </a:lnTo>
                  <a:lnTo>
                    <a:pt x="40" y="204"/>
                  </a:lnTo>
                  <a:lnTo>
                    <a:pt x="40" y="31"/>
                  </a:lnTo>
                  <a:close/>
                  <a:moveTo>
                    <a:pt x="226" y="465"/>
                  </a:moveTo>
                  <a:lnTo>
                    <a:pt x="36" y="465"/>
                  </a:lnTo>
                  <a:lnTo>
                    <a:pt x="36" y="270"/>
                  </a:lnTo>
                  <a:lnTo>
                    <a:pt x="226" y="270"/>
                  </a:lnTo>
                  <a:lnTo>
                    <a:pt x="226" y="4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1"/>
            <p:cNvSpPr>
              <a:spLocks noEditPoints="1"/>
            </p:cNvSpPr>
            <p:nvPr/>
          </p:nvSpPr>
          <p:spPr bwMode="auto">
            <a:xfrm>
              <a:off x="-592138" y="1765301"/>
              <a:ext cx="288925" cy="61913"/>
            </a:xfrm>
            <a:custGeom>
              <a:avLst/>
              <a:gdLst>
                <a:gd name="T0" fmla="*/ 182 w 182"/>
                <a:gd name="T1" fmla="*/ 0 h 39"/>
                <a:gd name="T2" fmla="*/ 0 w 182"/>
                <a:gd name="T3" fmla="*/ 0 h 39"/>
                <a:gd name="T4" fmla="*/ 0 w 182"/>
                <a:gd name="T5" fmla="*/ 39 h 39"/>
                <a:gd name="T6" fmla="*/ 182 w 182"/>
                <a:gd name="T7" fmla="*/ 39 h 39"/>
                <a:gd name="T8" fmla="*/ 182 w 182"/>
                <a:gd name="T9" fmla="*/ 0 h 39"/>
                <a:gd name="T10" fmla="*/ 58 w 182"/>
                <a:gd name="T11" fmla="*/ 31 h 39"/>
                <a:gd name="T12" fmla="*/ 14 w 182"/>
                <a:gd name="T13" fmla="*/ 31 h 39"/>
                <a:gd name="T14" fmla="*/ 14 w 182"/>
                <a:gd name="T15" fmla="*/ 8 h 39"/>
                <a:gd name="T16" fmla="*/ 58 w 182"/>
                <a:gd name="T17" fmla="*/ 8 h 39"/>
                <a:gd name="T18" fmla="*/ 58 w 182"/>
                <a:gd name="T19" fmla="*/ 31 h 39"/>
                <a:gd name="T20" fmla="*/ 93 w 182"/>
                <a:gd name="T21" fmla="*/ 22 h 39"/>
                <a:gd name="T22" fmla="*/ 62 w 182"/>
                <a:gd name="T23" fmla="*/ 22 h 39"/>
                <a:gd name="T24" fmla="*/ 62 w 182"/>
                <a:gd name="T25" fmla="*/ 8 h 39"/>
                <a:gd name="T26" fmla="*/ 93 w 182"/>
                <a:gd name="T27" fmla="*/ 8 h 39"/>
                <a:gd name="T28" fmla="*/ 93 w 182"/>
                <a:gd name="T29" fmla="*/ 2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" h="39">
                  <a:moveTo>
                    <a:pt x="182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182" y="39"/>
                  </a:lnTo>
                  <a:lnTo>
                    <a:pt x="182" y="0"/>
                  </a:lnTo>
                  <a:close/>
                  <a:moveTo>
                    <a:pt x="58" y="31"/>
                  </a:moveTo>
                  <a:lnTo>
                    <a:pt x="14" y="31"/>
                  </a:lnTo>
                  <a:lnTo>
                    <a:pt x="14" y="8"/>
                  </a:lnTo>
                  <a:lnTo>
                    <a:pt x="58" y="8"/>
                  </a:lnTo>
                  <a:lnTo>
                    <a:pt x="58" y="31"/>
                  </a:lnTo>
                  <a:close/>
                  <a:moveTo>
                    <a:pt x="93" y="22"/>
                  </a:moveTo>
                  <a:lnTo>
                    <a:pt x="62" y="22"/>
                  </a:lnTo>
                  <a:lnTo>
                    <a:pt x="62" y="8"/>
                  </a:lnTo>
                  <a:lnTo>
                    <a:pt x="93" y="8"/>
                  </a:lnTo>
                  <a:lnTo>
                    <a:pt x="9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112"/>
            <p:cNvSpPr>
              <a:spLocks noChangeArrowheads="1"/>
            </p:cNvSpPr>
            <p:nvPr/>
          </p:nvSpPr>
          <p:spPr bwMode="auto">
            <a:xfrm>
              <a:off x="-592138" y="1841501"/>
              <a:ext cx="288925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113"/>
            <p:cNvSpPr>
              <a:spLocks noChangeArrowheads="1"/>
            </p:cNvSpPr>
            <p:nvPr/>
          </p:nvSpPr>
          <p:spPr bwMode="auto">
            <a:xfrm>
              <a:off x="-592138" y="1912938"/>
              <a:ext cx="288925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114"/>
            <p:cNvSpPr>
              <a:spLocks noChangeArrowheads="1"/>
            </p:cNvSpPr>
            <p:nvPr/>
          </p:nvSpPr>
          <p:spPr bwMode="auto">
            <a:xfrm>
              <a:off x="-592138" y="1989138"/>
              <a:ext cx="288925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5"/>
            <p:cNvSpPr>
              <a:spLocks noEditPoints="1"/>
            </p:cNvSpPr>
            <p:nvPr/>
          </p:nvSpPr>
          <p:spPr bwMode="auto">
            <a:xfrm>
              <a:off x="-577850" y="1589088"/>
              <a:ext cx="252413" cy="49213"/>
            </a:xfrm>
            <a:custGeom>
              <a:avLst/>
              <a:gdLst>
                <a:gd name="T0" fmla="*/ 0 w 159"/>
                <a:gd name="T1" fmla="*/ 31 h 31"/>
                <a:gd name="T2" fmla="*/ 159 w 159"/>
                <a:gd name="T3" fmla="*/ 31 h 31"/>
                <a:gd name="T4" fmla="*/ 159 w 159"/>
                <a:gd name="T5" fmla="*/ 0 h 31"/>
                <a:gd name="T6" fmla="*/ 0 w 159"/>
                <a:gd name="T7" fmla="*/ 0 h 31"/>
                <a:gd name="T8" fmla="*/ 0 w 159"/>
                <a:gd name="T9" fmla="*/ 31 h 31"/>
                <a:gd name="T10" fmla="*/ 111 w 159"/>
                <a:gd name="T11" fmla="*/ 9 h 31"/>
                <a:gd name="T12" fmla="*/ 146 w 159"/>
                <a:gd name="T13" fmla="*/ 9 h 31"/>
                <a:gd name="T14" fmla="*/ 146 w 159"/>
                <a:gd name="T15" fmla="*/ 26 h 31"/>
                <a:gd name="T16" fmla="*/ 111 w 159"/>
                <a:gd name="T17" fmla="*/ 26 h 31"/>
                <a:gd name="T18" fmla="*/ 111 w 159"/>
                <a:gd name="T19" fmla="*/ 9 h 31"/>
                <a:gd name="T20" fmla="*/ 80 w 159"/>
                <a:gd name="T21" fmla="*/ 13 h 31"/>
                <a:gd name="T22" fmla="*/ 102 w 159"/>
                <a:gd name="T23" fmla="*/ 13 h 31"/>
                <a:gd name="T24" fmla="*/ 102 w 159"/>
                <a:gd name="T25" fmla="*/ 26 h 31"/>
                <a:gd name="T26" fmla="*/ 80 w 159"/>
                <a:gd name="T27" fmla="*/ 26 h 31"/>
                <a:gd name="T28" fmla="*/ 80 w 159"/>
                <a:gd name="T29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9" h="31">
                  <a:moveTo>
                    <a:pt x="0" y="31"/>
                  </a:moveTo>
                  <a:lnTo>
                    <a:pt x="159" y="31"/>
                  </a:lnTo>
                  <a:lnTo>
                    <a:pt x="159" y="0"/>
                  </a:lnTo>
                  <a:lnTo>
                    <a:pt x="0" y="0"/>
                  </a:lnTo>
                  <a:lnTo>
                    <a:pt x="0" y="31"/>
                  </a:lnTo>
                  <a:close/>
                  <a:moveTo>
                    <a:pt x="111" y="9"/>
                  </a:moveTo>
                  <a:lnTo>
                    <a:pt x="146" y="9"/>
                  </a:lnTo>
                  <a:lnTo>
                    <a:pt x="146" y="26"/>
                  </a:lnTo>
                  <a:lnTo>
                    <a:pt x="111" y="26"/>
                  </a:lnTo>
                  <a:lnTo>
                    <a:pt x="111" y="9"/>
                  </a:lnTo>
                  <a:close/>
                  <a:moveTo>
                    <a:pt x="80" y="13"/>
                  </a:moveTo>
                  <a:lnTo>
                    <a:pt x="102" y="13"/>
                  </a:lnTo>
                  <a:lnTo>
                    <a:pt x="102" y="26"/>
                  </a:lnTo>
                  <a:lnTo>
                    <a:pt x="80" y="26"/>
                  </a:lnTo>
                  <a:lnTo>
                    <a:pt x="8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116"/>
            <p:cNvSpPr>
              <a:spLocks noChangeArrowheads="1"/>
            </p:cNvSpPr>
            <p:nvPr/>
          </p:nvSpPr>
          <p:spPr bwMode="auto">
            <a:xfrm>
              <a:off x="-577850" y="1517651"/>
              <a:ext cx="252413" cy="57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17"/>
            <p:cNvSpPr>
              <a:spLocks noChangeArrowheads="1"/>
            </p:cNvSpPr>
            <p:nvPr/>
          </p:nvSpPr>
          <p:spPr bwMode="auto">
            <a:xfrm>
              <a:off x="-577850" y="1455738"/>
              <a:ext cx="252413" cy="55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118"/>
            <p:cNvSpPr>
              <a:spLocks noChangeArrowheads="1"/>
            </p:cNvSpPr>
            <p:nvPr/>
          </p:nvSpPr>
          <p:spPr bwMode="auto">
            <a:xfrm>
              <a:off x="-781050" y="1673226"/>
              <a:ext cx="41275" cy="69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119"/>
            <p:cNvSpPr>
              <a:spLocks noChangeArrowheads="1"/>
            </p:cNvSpPr>
            <p:nvPr/>
          </p:nvSpPr>
          <p:spPr bwMode="auto">
            <a:xfrm>
              <a:off x="-957263" y="1765301"/>
              <a:ext cx="34925" cy="385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120"/>
            <p:cNvSpPr>
              <a:spLocks noChangeArrowheads="1"/>
            </p:cNvSpPr>
            <p:nvPr/>
          </p:nvSpPr>
          <p:spPr bwMode="auto">
            <a:xfrm>
              <a:off x="-1476375" y="1736726"/>
              <a:ext cx="14288" cy="142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1"/>
            <p:cNvSpPr>
              <a:spLocks/>
            </p:cNvSpPr>
            <p:nvPr/>
          </p:nvSpPr>
          <p:spPr bwMode="auto">
            <a:xfrm>
              <a:off x="-1484313" y="1792288"/>
              <a:ext cx="28575" cy="22225"/>
            </a:xfrm>
            <a:custGeom>
              <a:avLst/>
              <a:gdLst>
                <a:gd name="T0" fmla="*/ 4 w 4"/>
                <a:gd name="T1" fmla="*/ 0 h 3"/>
                <a:gd name="T2" fmla="*/ 3 w 4"/>
                <a:gd name="T3" fmla="*/ 3 h 3"/>
                <a:gd name="T4" fmla="*/ 0 w 4"/>
                <a:gd name="T5" fmla="*/ 0 h 3"/>
                <a:gd name="T6" fmla="*/ 4 w 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4" y="1"/>
                    <a:pt x="3" y="2"/>
                    <a:pt x="3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upo 55"/>
          <p:cNvGrpSpPr/>
          <p:nvPr/>
        </p:nvGrpSpPr>
        <p:grpSpPr>
          <a:xfrm>
            <a:off x="7995562" y="3604113"/>
            <a:ext cx="779097" cy="685401"/>
            <a:chOff x="1004888" y="3267076"/>
            <a:chExt cx="1214437" cy="1068386"/>
          </a:xfrm>
          <a:solidFill>
            <a:schemeClr val="accent2"/>
          </a:solidFill>
        </p:grpSpPr>
        <p:sp>
          <p:nvSpPr>
            <p:cNvPr id="51" name="Freeform 5"/>
            <p:cNvSpPr>
              <a:spLocks/>
            </p:cNvSpPr>
            <p:nvPr/>
          </p:nvSpPr>
          <p:spPr bwMode="auto">
            <a:xfrm>
              <a:off x="1754188" y="4010025"/>
              <a:ext cx="465137" cy="325437"/>
            </a:xfrm>
            <a:custGeom>
              <a:avLst/>
              <a:gdLst>
                <a:gd name="T0" fmla="*/ 233 w 233"/>
                <a:gd name="T1" fmla="*/ 147 h 163"/>
                <a:gd name="T2" fmla="*/ 208 w 233"/>
                <a:gd name="T3" fmla="*/ 163 h 163"/>
                <a:gd name="T4" fmla="*/ 6 w 233"/>
                <a:gd name="T5" fmla="*/ 163 h 163"/>
                <a:gd name="T6" fmla="*/ 1 w 233"/>
                <a:gd name="T7" fmla="*/ 163 h 163"/>
                <a:gd name="T8" fmla="*/ 0 w 233"/>
                <a:gd name="T9" fmla="*/ 162 h 163"/>
                <a:gd name="T10" fmla="*/ 193 w 233"/>
                <a:gd name="T11" fmla="*/ 0 h 163"/>
                <a:gd name="T12" fmla="*/ 200 w 233"/>
                <a:gd name="T13" fmla="*/ 23 h 163"/>
                <a:gd name="T14" fmla="*/ 232 w 233"/>
                <a:gd name="T15" fmla="*/ 135 h 163"/>
                <a:gd name="T16" fmla="*/ 233 w 233"/>
                <a:gd name="T17" fmla="*/ 138 h 163"/>
                <a:gd name="T18" fmla="*/ 233 w 233"/>
                <a:gd name="T19" fmla="*/ 14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3">
                  <a:moveTo>
                    <a:pt x="233" y="147"/>
                  </a:moveTo>
                  <a:cubicBezTo>
                    <a:pt x="229" y="159"/>
                    <a:pt x="220" y="163"/>
                    <a:pt x="208" y="163"/>
                  </a:cubicBezTo>
                  <a:cubicBezTo>
                    <a:pt x="141" y="163"/>
                    <a:pt x="73" y="163"/>
                    <a:pt x="6" y="163"/>
                  </a:cubicBezTo>
                  <a:cubicBezTo>
                    <a:pt x="5" y="163"/>
                    <a:pt x="3" y="163"/>
                    <a:pt x="1" y="163"/>
                  </a:cubicBezTo>
                  <a:cubicBezTo>
                    <a:pt x="1" y="162"/>
                    <a:pt x="0" y="162"/>
                    <a:pt x="0" y="162"/>
                  </a:cubicBezTo>
                  <a:cubicBezTo>
                    <a:pt x="64" y="108"/>
                    <a:pt x="128" y="54"/>
                    <a:pt x="193" y="0"/>
                  </a:cubicBezTo>
                  <a:cubicBezTo>
                    <a:pt x="196" y="8"/>
                    <a:pt x="198" y="16"/>
                    <a:pt x="200" y="23"/>
                  </a:cubicBezTo>
                  <a:cubicBezTo>
                    <a:pt x="211" y="61"/>
                    <a:pt x="221" y="98"/>
                    <a:pt x="232" y="135"/>
                  </a:cubicBezTo>
                  <a:cubicBezTo>
                    <a:pt x="232" y="136"/>
                    <a:pt x="233" y="137"/>
                    <a:pt x="233" y="138"/>
                  </a:cubicBezTo>
                  <a:cubicBezTo>
                    <a:pt x="233" y="141"/>
                    <a:pt x="233" y="144"/>
                    <a:pt x="233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6"/>
            <p:cNvSpPr>
              <a:spLocks noEditPoints="1"/>
            </p:cNvSpPr>
            <p:nvPr/>
          </p:nvSpPr>
          <p:spPr bwMode="auto">
            <a:xfrm>
              <a:off x="1346200" y="3267076"/>
              <a:ext cx="549275" cy="701675"/>
            </a:xfrm>
            <a:custGeom>
              <a:avLst/>
              <a:gdLst>
                <a:gd name="T0" fmla="*/ 132 w 275"/>
                <a:gd name="T1" fmla="*/ 0 h 352"/>
                <a:gd name="T2" fmla="*/ 266 w 275"/>
                <a:gd name="T3" fmla="*/ 147 h 352"/>
                <a:gd name="T4" fmla="*/ 230 w 275"/>
                <a:gd name="T5" fmla="*/ 245 h 352"/>
                <a:gd name="T6" fmla="*/ 151 w 275"/>
                <a:gd name="T7" fmla="*/ 342 h 352"/>
                <a:gd name="T8" fmla="*/ 119 w 275"/>
                <a:gd name="T9" fmla="*/ 342 h 352"/>
                <a:gd name="T10" fmla="*/ 22 w 275"/>
                <a:gd name="T11" fmla="*/ 213 h 352"/>
                <a:gd name="T12" fmla="*/ 4 w 275"/>
                <a:gd name="T13" fmla="*/ 117 h 352"/>
                <a:gd name="T14" fmla="*/ 115 w 275"/>
                <a:gd name="T15" fmla="*/ 2 h 352"/>
                <a:gd name="T16" fmla="*/ 132 w 275"/>
                <a:gd name="T17" fmla="*/ 0 h 352"/>
                <a:gd name="T18" fmla="*/ 169 w 275"/>
                <a:gd name="T19" fmla="*/ 133 h 352"/>
                <a:gd name="T20" fmla="*/ 135 w 275"/>
                <a:gd name="T21" fmla="*/ 98 h 352"/>
                <a:gd name="T22" fmla="*/ 101 w 275"/>
                <a:gd name="T23" fmla="*/ 132 h 352"/>
                <a:gd name="T24" fmla="*/ 135 w 275"/>
                <a:gd name="T25" fmla="*/ 167 h 352"/>
                <a:gd name="T26" fmla="*/ 169 w 275"/>
                <a:gd name="T27" fmla="*/ 133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5" h="352">
                  <a:moveTo>
                    <a:pt x="132" y="0"/>
                  </a:moveTo>
                  <a:cubicBezTo>
                    <a:pt x="213" y="0"/>
                    <a:pt x="275" y="70"/>
                    <a:pt x="266" y="147"/>
                  </a:cubicBezTo>
                  <a:cubicBezTo>
                    <a:pt x="262" y="183"/>
                    <a:pt x="249" y="215"/>
                    <a:pt x="230" y="245"/>
                  </a:cubicBezTo>
                  <a:cubicBezTo>
                    <a:pt x="209" y="281"/>
                    <a:pt x="181" y="313"/>
                    <a:pt x="151" y="342"/>
                  </a:cubicBezTo>
                  <a:cubicBezTo>
                    <a:pt x="140" y="352"/>
                    <a:pt x="130" y="352"/>
                    <a:pt x="119" y="342"/>
                  </a:cubicBezTo>
                  <a:cubicBezTo>
                    <a:pt x="79" y="304"/>
                    <a:pt x="45" y="263"/>
                    <a:pt x="22" y="213"/>
                  </a:cubicBezTo>
                  <a:cubicBezTo>
                    <a:pt x="8" y="182"/>
                    <a:pt x="0" y="151"/>
                    <a:pt x="4" y="117"/>
                  </a:cubicBezTo>
                  <a:cubicBezTo>
                    <a:pt x="11" y="58"/>
                    <a:pt x="56" y="11"/>
                    <a:pt x="115" y="2"/>
                  </a:cubicBezTo>
                  <a:cubicBezTo>
                    <a:pt x="121" y="1"/>
                    <a:pt x="128" y="1"/>
                    <a:pt x="132" y="0"/>
                  </a:cubicBezTo>
                  <a:close/>
                  <a:moveTo>
                    <a:pt x="169" y="133"/>
                  </a:moveTo>
                  <a:cubicBezTo>
                    <a:pt x="169" y="114"/>
                    <a:pt x="154" y="98"/>
                    <a:pt x="135" y="98"/>
                  </a:cubicBezTo>
                  <a:cubicBezTo>
                    <a:pt x="116" y="98"/>
                    <a:pt x="101" y="113"/>
                    <a:pt x="101" y="132"/>
                  </a:cubicBezTo>
                  <a:cubicBezTo>
                    <a:pt x="101" y="151"/>
                    <a:pt x="116" y="167"/>
                    <a:pt x="135" y="167"/>
                  </a:cubicBezTo>
                  <a:cubicBezTo>
                    <a:pt x="154" y="167"/>
                    <a:pt x="169" y="151"/>
                    <a:pt x="169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7"/>
            <p:cNvSpPr>
              <a:spLocks/>
            </p:cNvSpPr>
            <p:nvPr/>
          </p:nvSpPr>
          <p:spPr bwMode="auto">
            <a:xfrm>
              <a:off x="1101725" y="3814763"/>
              <a:ext cx="1022350" cy="307975"/>
            </a:xfrm>
            <a:custGeom>
              <a:avLst/>
              <a:gdLst>
                <a:gd name="T0" fmla="*/ 0 w 511"/>
                <a:gd name="T1" fmla="*/ 79 h 154"/>
                <a:gd name="T2" fmla="*/ 13 w 511"/>
                <a:gd name="T3" fmla="*/ 33 h 154"/>
                <a:gd name="T4" fmla="*/ 17 w 511"/>
                <a:gd name="T5" fmla="*/ 17 h 154"/>
                <a:gd name="T6" fmla="*/ 39 w 511"/>
                <a:gd name="T7" fmla="*/ 0 h 154"/>
                <a:gd name="T8" fmla="*/ 143 w 511"/>
                <a:gd name="T9" fmla="*/ 0 h 154"/>
                <a:gd name="T10" fmla="*/ 150 w 511"/>
                <a:gd name="T11" fmla="*/ 5 h 154"/>
                <a:gd name="T12" fmla="*/ 222 w 511"/>
                <a:gd name="T13" fmla="*/ 87 h 154"/>
                <a:gd name="T14" fmla="*/ 292 w 511"/>
                <a:gd name="T15" fmla="*/ 87 h 154"/>
                <a:gd name="T16" fmla="*/ 363 w 511"/>
                <a:gd name="T17" fmla="*/ 5 h 154"/>
                <a:gd name="T18" fmla="*/ 372 w 511"/>
                <a:gd name="T19" fmla="*/ 0 h 154"/>
                <a:gd name="T20" fmla="*/ 472 w 511"/>
                <a:gd name="T21" fmla="*/ 0 h 154"/>
                <a:gd name="T22" fmla="*/ 497 w 511"/>
                <a:gd name="T23" fmla="*/ 19 h 154"/>
                <a:gd name="T24" fmla="*/ 510 w 511"/>
                <a:gd name="T25" fmla="*/ 64 h 154"/>
                <a:gd name="T26" fmla="*/ 507 w 511"/>
                <a:gd name="T27" fmla="*/ 72 h 154"/>
                <a:gd name="T28" fmla="*/ 412 w 511"/>
                <a:gd name="T29" fmla="*/ 150 h 154"/>
                <a:gd name="T30" fmla="*/ 403 w 511"/>
                <a:gd name="T31" fmla="*/ 153 h 154"/>
                <a:gd name="T32" fmla="*/ 167 w 511"/>
                <a:gd name="T33" fmla="*/ 110 h 154"/>
                <a:gd name="T34" fmla="*/ 4 w 511"/>
                <a:gd name="T35" fmla="*/ 80 h 154"/>
                <a:gd name="T36" fmla="*/ 0 w 511"/>
                <a:gd name="T37" fmla="*/ 7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1" h="154">
                  <a:moveTo>
                    <a:pt x="0" y="79"/>
                  </a:moveTo>
                  <a:cubicBezTo>
                    <a:pt x="4" y="63"/>
                    <a:pt x="8" y="48"/>
                    <a:pt x="13" y="33"/>
                  </a:cubicBezTo>
                  <a:cubicBezTo>
                    <a:pt x="14" y="28"/>
                    <a:pt x="16" y="23"/>
                    <a:pt x="17" y="17"/>
                  </a:cubicBezTo>
                  <a:cubicBezTo>
                    <a:pt x="21" y="6"/>
                    <a:pt x="27" y="0"/>
                    <a:pt x="39" y="0"/>
                  </a:cubicBezTo>
                  <a:cubicBezTo>
                    <a:pt x="74" y="0"/>
                    <a:pt x="109" y="0"/>
                    <a:pt x="143" y="0"/>
                  </a:cubicBezTo>
                  <a:cubicBezTo>
                    <a:pt x="146" y="0"/>
                    <a:pt x="148" y="3"/>
                    <a:pt x="150" y="5"/>
                  </a:cubicBezTo>
                  <a:cubicBezTo>
                    <a:pt x="171" y="35"/>
                    <a:pt x="195" y="62"/>
                    <a:pt x="222" y="87"/>
                  </a:cubicBezTo>
                  <a:cubicBezTo>
                    <a:pt x="243" y="108"/>
                    <a:pt x="270" y="108"/>
                    <a:pt x="292" y="87"/>
                  </a:cubicBezTo>
                  <a:cubicBezTo>
                    <a:pt x="319" y="62"/>
                    <a:pt x="343" y="35"/>
                    <a:pt x="363" y="5"/>
                  </a:cubicBezTo>
                  <a:cubicBezTo>
                    <a:pt x="366" y="2"/>
                    <a:pt x="368" y="0"/>
                    <a:pt x="372" y="0"/>
                  </a:cubicBezTo>
                  <a:cubicBezTo>
                    <a:pt x="406" y="0"/>
                    <a:pt x="439" y="0"/>
                    <a:pt x="472" y="0"/>
                  </a:cubicBezTo>
                  <a:cubicBezTo>
                    <a:pt x="486" y="0"/>
                    <a:pt x="493" y="5"/>
                    <a:pt x="497" y="19"/>
                  </a:cubicBezTo>
                  <a:cubicBezTo>
                    <a:pt x="501" y="34"/>
                    <a:pt x="505" y="49"/>
                    <a:pt x="510" y="64"/>
                  </a:cubicBezTo>
                  <a:cubicBezTo>
                    <a:pt x="511" y="67"/>
                    <a:pt x="510" y="69"/>
                    <a:pt x="507" y="72"/>
                  </a:cubicBezTo>
                  <a:cubicBezTo>
                    <a:pt x="476" y="98"/>
                    <a:pt x="444" y="124"/>
                    <a:pt x="412" y="150"/>
                  </a:cubicBezTo>
                  <a:cubicBezTo>
                    <a:pt x="409" y="153"/>
                    <a:pt x="407" y="154"/>
                    <a:pt x="403" y="153"/>
                  </a:cubicBezTo>
                  <a:cubicBezTo>
                    <a:pt x="324" y="139"/>
                    <a:pt x="246" y="124"/>
                    <a:pt x="167" y="110"/>
                  </a:cubicBezTo>
                  <a:cubicBezTo>
                    <a:pt x="113" y="100"/>
                    <a:pt x="59" y="90"/>
                    <a:pt x="4" y="80"/>
                  </a:cubicBezTo>
                  <a:cubicBezTo>
                    <a:pt x="3" y="80"/>
                    <a:pt x="2" y="79"/>
                    <a:pt x="0" y="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"/>
            <p:cNvSpPr>
              <a:spLocks/>
            </p:cNvSpPr>
            <p:nvPr/>
          </p:nvSpPr>
          <p:spPr bwMode="auto">
            <a:xfrm>
              <a:off x="1266825" y="4060825"/>
              <a:ext cx="592137" cy="274637"/>
            </a:xfrm>
            <a:custGeom>
              <a:avLst/>
              <a:gdLst>
                <a:gd name="T0" fmla="*/ 0 w 297"/>
                <a:gd name="T1" fmla="*/ 0 h 138"/>
                <a:gd name="T2" fmla="*/ 297 w 297"/>
                <a:gd name="T3" fmla="*/ 54 h 138"/>
                <a:gd name="T4" fmla="*/ 294 w 297"/>
                <a:gd name="T5" fmla="*/ 58 h 138"/>
                <a:gd name="T6" fmla="*/ 202 w 297"/>
                <a:gd name="T7" fmla="*/ 135 h 138"/>
                <a:gd name="T8" fmla="*/ 195 w 297"/>
                <a:gd name="T9" fmla="*/ 138 h 138"/>
                <a:gd name="T10" fmla="*/ 4 w 297"/>
                <a:gd name="T11" fmla="*/ 138 h 138"/>
                <a:gd name="T12" fmla="*/ 0 w 297"/>
                <a:gd name="T13" fmla="*/ 137 h 138"/>
                <a:gd name="T14" fmla="*/ 0 w 297"/>
                <a:gd name="T15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7" h="138">
                  <a:moveTo>
                    <a:pt x="0" y="0"/>
                  </a:moveTo>
                  <a:cubicBezTo>
                    <a:pt x="99" y="18"/>
                    <a:pt x="198" y="36"/>
                    <a:pt x="297" y="54"/>
                  </a:cubicBezTo>
                  <a:cubicBezTo>
                    <a:pt x="296" y="56"/>
                    <a:pt x="295" y="57"/>
                    <a:pt x="294" y="58"/>
                  </a:cubicBezTo>
                  <a:cubicBezTo>
                    <a:pt x="263" y="83"/>
                    <a:pt x="233" y="109"/>
                    <a:pt x="202" y="135"/>
                  </a:cubicBezTo>
                  <a:cubicBezTo>
                    <a:pt x="200" y="136"/>
                    <a:pt x="197" y="138"/>
                    <a:pt x="195" y="138"/>
                  </a:cubicBezTo>
                  <a:cubicBezTo>
                    <a:pt x="131" y="138"/>
                    <a:pt x="67" y="138"/>
                    <a:pt x="4" y="138"/>
                  </a:cubicBezTo>
                  <a:cubicBezTo>
                    <a:pt x="3" y="138"/>
                    <a:pt x="2" y="138"/>
                    <a:pt x="0" y="137"/>
                  </a:cubicBezTo>
                  <a:cubicBezTo>
                    <a:pt x="0" y="92"/>
                    <a:pt x="0" y="4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9"/>
            <p:cNvSpPr>
              <a:spLocks/>
            </p:cNvSpPr>
            <p:nvPr/>
          </p:nvSpPr>
          <p:spPr bwMode="auto">
            <a:xfrm>
              <a:off x="1004888" y="4029075"/>
              <a:ext cx="203200" cy="306387"/>
            </a:xfrm>
            <a:custGeom>
              <a:avLst/>
              <a:gdLst>
                <a:gd name="T0" fmla="*/ 41 w 102"/>
                <a:gd name="T1" fmla="*/ 0 h 154"/>
                <a:gd name="T2" fmla="*/ 102 w 102"/>
                <a:gd name="T3" fmla="*/ 11 h 154"/>
                <a:gd name="T4" fmla="*/ 102 w 102"/>
                <a:gd name="T5" fmla="*/ 154 h 154"/>
                <a:gd name="T6" fmla="*/ 97 w 102"/>
                <a:gd name="T7" fmla="*/ 154 h 154"/>
                <a:gd name="T8" fmla="*/ 28 w 102"/>
                <a:gd name="T9" fmla="*/ 154 h 154"/>
                <a:gd name="T10" fmla="*/ 5 w 102"/>
                <a:gd name="T11" fmla="*/ 124 h 154"/>
                <a:gd name="T12" fmla="*/ 39 w 102"/>
                <a:gd name="T13" fmla="*/ 5 h 154"/>
                <a:gd name="T14" fmla="*/ 41 w 102"/>
                <a:gd name="T1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154">
                  <a:moveTo>
                    <a:pt x="41" y="0"/>
                  </a:moveTo>
                  <a:cubicBezTo>
                    <a:pt x="62" y="3"/>
                    <a:pt x="82" y="7"/>
                    <a:pt x="102" y="11"/>
                  </a:cubicBezTo>
                  <a:cubicBezTo>
                    <a:pt x="102" y="58"/>
                    <a:pt x="102" y="106"/>
                    <a:pt x="102" y="154"/>
                  </a:cubicBezTo>
                  <a:cubicBezTo>
                    <a:pt x="100" y="154"/>
                    <a:pt x="99" y="154"/>
                    <a:pt x="97" y="154"/>
                  </a:cubicBezTo>
                  <a:cubicBezTo>
                    <a:pt x="74" y="154"/>
                    <a:pt x="51" y="154"/>
                    <a:pt x="28" y="154"/>
                  </a:cubicBezTo>
                  <a:cubicBezTo>
                    <a:pt x="9" y="154"/>
                    <a:pt x="0" y="142"/>
                    <a:pt x="5" y="124"/>
                  </a:cubicBezTo>
                  <a:cubicBezTo>
                    <a:pt x="16" y="85"/>
                    <a:pt x="28" y="45"/>
                    <a:pt x="39" y="5"/>
                  </a:cubicBezTo>
                  <a:cubicBezTo>
                    <a:pt x="40" y="4"/>
                    <a:pt x="40" y="2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" name="Freeform 13"/>
          <p:cNvSpPr>
            <a:spLocks noEditPoints="1"/>
          </p:cNvSpPr>
          <p:nvPr/>
        </p:nvSpPr>
        <p:spPr bwMode="auto">
          <a:xfrm flipH="1">
            <a:off x="8028680" y="5139991"/>
            <a:ext cx="369065" cy="798618"/>
          </a:xfrm>
          <a:custGeom>
            <a:avLst/>
            <a:gdLst>
              <a:gd name="T0" fmla="*/ 112 w 374"/>
              <a:gd name="T1" fmla="*/ 0 h 629"/>
              <a:gd name="T2" fmla="*/ 155 w 374"/>
              <a:gd name="T3" fmla="*/ 8 h 629"/>
              <a:gd name="T4" fmla="*/ 369 w 374"/>
              <a:gd name="T5" fmla="*/ 47 h 629"/>
              <a:gd name="T6" fmla="*/ 374 w 374"/>
              <a:gd name="T7" fmla="*/ 48 h 629"/>
              <a:gd name="T8" fmla="*/ 374 w 374"/>
              <a:gd name="T9" fmla="*/ 581 h 629"/>
              <a:gd name="T10" fmla="*/ 109 w 374"/>
              <a:gd name="T11" fmla="*/ 629 h 629"/>
              <a:gd name="T12" fmla="*/ 109 w 374"/>
              <a:gd name="T13" fmla="*/ 68 h 629"/>
              <a:gd name="T14" fmla="*/ 40 w 374"/>
              <a:gd name="T15" fmla="*/ 68 h 629"/>
              <a:gd name="T16" fmla="*/ 40 w 374"/>
              <a:gd name="T17" fmla="*/ 581 h 629"/>
              <a:gd name="T18" fmla="*/ 0 w 374"/>
              <a:gd name="T19" fmla="*/ 581 h 629"/>
              <a:gd name="T20" fmla="*/ 0 w 374"/>
              <a:gd name="T21" fmla="*/ 28 h 629"/>
              <a:gd name="T22" fmla="*/ 108 w 374"/>
              <a:gd name="T23" fmla="*/ 28 h 629"/>
              <a:gd name="T24" fmla="*/ 108 w 374"/>
              <a:gd name="T25" fmla="*/ 0 h 629"/>
              <a:gd name="T26" fmla="*/ 112 w 374"/>
              <a:gd name="T27" fmla="*/ 0 h 629"/>
              <a:gd name="T28" fmla="*/ 173 w 374"/>
              <a:gd name="T29" fmla="*/ 315 h 629"/>
              <a:gd name="T30" fmla="*/ 157 w 374"/>
              <a:gd name="T31" fmla="*/ 294 h 629"/>
              <a:gd name="T32" fmla="*/ 141 w 374"/>
              <a:gd name="T33" fmla="*/ 315 h 629"/>
              <a:gd name="T34" fmla="*/ 141 w 374"/>
              <a:gd name="T35" fmla="*/ 315 h 629"/>
              <a:gd name="T36" fmla="*/ 157 w 374"/>
              <a:gd name="T37" fmla="*/ 336 h 629"/>
              <a:gd name="T38" fmla="*/ 173 w 374"/>
              <a:gd name="T39" fmla="*/ 315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74" h="629">
                <a:moveTo>
                  <a:pt x="112" y="0"/>
                </a:moveTo>
                <a:cubicBezTo>
                  <a:pt x="126" y="3"/>
                  <a:pt x="141" y="6"/>
                  <a:pt x="155" y="8"/>
                </a:cubicBezTo>
                <a:cubicBezTo>
                  <a:pt x="226" y="21"/>
                  <a:pt x="298" y="34"/>
                  <a:pt x="369" y="47"/>
                </a:cubicBezTo>
                <a:cubicBezTo>
                  <a:pt x="371" y="47"/>
                  <a:pt x="372" y="48"/>
                  <a:pt x="374" y="48"/>
                </a:cubicBezTo>
                <a:cubicBezTo>
                  <a:pt x="374" y="226"/>
                  <a:pt x="374" y="403"/>
                  <a:pt x="374" y="581"/>
                </a:cubicBezTo>
                <a:cubicBezTo>
                  <a:pt x="285" y="597"/>
                  <a:pt x="197" y="613"/>
                  <a:pt x="109" y="629"/>
                </a:cubicBezTo>
                <a:cubicBezTo>
                  <a:pt x="109" y="442"/>
                  <a:pt x="109" y="255"/>
                  <a:pt x="109" y="68"/>
                </a:cubicBezTo>
                <a:cubicBezTo>
                  <a:pt x="86" y="68"/>
                  <a:pt x="63" y="68"/>
                  <a:pt x="40" y="68"/>
                </a:cubicBezTo>
                <a:cubicBezTo>
                  <a:pt x="40" y="239"/>
                  <a:pt x="40" y="410"/>
                  <a:pt x="40" y="581"/>
                </a:cubicBezTo>
                <a:cubicBezTo>
                  <a:pt x="26" y="581"/>
                  <a:pt x="14" y="581"/>
                  <a:pt x="0" y="581"/>
                </a:cubicBezTo>
                <a:cubicBezTo>
                  <a:pt x="0" y="397"/>
                  <a:pt x="0" y="213"/>
                  <a:pt x="0" y="28"/>
                </a:cubicBezTo>
                <a:cubicBezTo>
                  <a:pt x="36" y="28"/>
                  <a:pt x="72" y="28"/>
                  <a:pt x="108" y="28"/>
                </a:cubicBezTo>
                <a:cubicBezTo>
                  <a:pt x="108" y="18"/>
                  <a:pt x="108" y="9"/>
                  <a:pt x="108" y="0"/>
                </a:cubicBezTo>
                <a:cubicBezTo>
                  <a:pt x="110" y="0"/>
                  <a:pt x="111" y="0"/>
                  <a:pt x="112" y="0"/>
                </a:cubicBezTo>
                <a:close/>
                <a:moveTo>
                  <a:pt x="173" y="315"/>
                </a:moveTo>
                <a:cubicBezTo>
                  <a:pt x="173" y="304"/>
                  <a:pt x="166" y="294"/>
                  <a:pt x="157" y="294"/>
                </a:cubicBezTo>
                <a:cubicBezTo>
                  <a:pt x="148" y="294"/>
                  <a:pt x="141" y="303"/>
                  <a:pt x="141" y="315"/>
                </a:cubicBezTo>
                <a:cubicBezTo>
                  <a:pt x="141" y="315"/>
                  <a:pt x="141" y="315"/>
                  <a:pt x="141" y="315"/>
                </a:cubicBezTo>
                <a:cubicBezTo>
                  <a:pt x="141" y="327"/>
                  <a:pt x="148" y="336"/>
                  <a:pt x="157" y="336"/>
                </a:cubicBezTo>
                <a:cubicBezTo>
                  <a:pt x="166" y="336"/>
                  <a:pt x="173" y="327"/>
                  <a:pt x="173" y="31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7" name="Grupo 56"/>
          <p:cNvGrpSpPr/>
          <p:nvPr/>
        </p:nvGrpSpPr>
        <p:grpSpPr>
          <a:xfrm>
            <a:off x="7514660" y="5485463"/>
            <a:ext cx="471668" cy="476998"/>
            <a:chOff x="-1504950" y="3086100"/>
            <a:chExt cx="1123950" cy="1136650"/>
          </a:xfrm>
          <a:solidFill>
            <a:schemeClr val="accent3"/>
          </a:solidFill>
        </p:grpSpPr>
        <p:sp>
          <p:nvSpPr>
            <p:cNvPr id="58" name="Freeform 13"/>
            <p:cNvSpPr>
              <a:spLocks/>
            </p:cNvSpPr>
            <p:nvPr/>
          </p:nvSpPr>
          <p:spPr bwMode="auto">
            <a:xfrm>
              <a:off x="-1452563" y="3086100"/>
              <a:ext cx="604838" cy="292100"/>
            </a:xfrm>
            <a:custGeom>
              <a:avLst/>
              <a:gdLst>
                <a:gd name="T0" fmla="*/ 2 w 199"/>
                <a:gd name="T1" fmla="*/ 80 h 96"/>
                <a:gd name="T2" fmla="*/ 36 w 199"/>
                <a:gd name="T3" fmla="*/ 96 h 96"/>
                <a:gd name="T4" fmla="*/ 197 w 199"/>
                <a:gd name="T5" fmla="*/ 19 h 96"/>
                <a:gd name="T6" fmla="*/ 199 w 199"/>
                <a:gd name="T7" fmla="*/ 16 h 96"/>
                <a:gd name="T8" fmla="*/ 197 w 199"/>
                <a:gd name="T9" fmla="*/ 13 h 96"/>
                <a:gd name="T10" fmla="*/ 169 w 199"/>
                <a:gd name="T11" fmla="*/ 1 h 96"/>
                <a:gd name="T12" fmla="*/ 166 w 199"/>
                <a:gd name="T13" fmla="*/ 1 h 96"/>
                <a:gd name="T14" fmla="*/ 2 w 199"/>
                <a:gd name="T15" fmla="*/ 74 h 96"/>
                <a:gd name="T16" fmla="*/ 0 w 199"/>
                <a:gd name="T17" fmla="*/ 77 h 96"/>
                <a:gd name="T18" fmla="*/ 2 w 199"/>
                <a:gd name="T19" fmla="*/ 8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96">
                  <a:moveTo>
                    <a:pt x="2" y="80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8" y="19"/>
                    <a:pt x="199" y="18"/>
                    <a:pt x="199" y="16"/>
                  </a:cubicBezTo>
                  <a:cubicBezTo>
                    <a:pt x="199" y="15"/>
                    <a:pt x="198" y="14"/>
                    <a:pt x="197" y="13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168" y="0"/>
                    <a:pt x="167" y="0"/>
                    <a:pt x="166" y="1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0" y="74"/>
                    <a:pt x="0" y="75"/>
                    <a:pt x="0" y="77"/>
                  </a:cubicBezTo>
                  <a:cubicBezTo>
                    <a:pt x="0" y="78"/>
                    <a:pt x="0" y="79"/>
                    <a:pt x="2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4"/>
            <p:cNvSpPr>
              <a:spLocks/>
            </p:cNvSpPr>
            <p:nvPr/>
          </p:nvSpPr>
          <p:spPr bwMode="auto">
            <a:xfrm>
              <a:off x="-1504950" y="3362325"/>
              <a:ext cx="536575" cy="860425"/>
            </a:xfrm>
            <a:custGeom>
              <a:avLst/>
              <a:gdLst>
                <a:gd name="T0" fmla="*/ 174 w 176"/>
                <a:gd name="T1" fmla="*/ 78 h 283"/>
                <a:gd name="T2" fmla="*/ 112 w 176"/>
                <a:gd name="T3" fmla="*/ 49 h 283"/>
                <a:gd name="T4" fmla="*/ 112 w 176"/>
                <a:gd name="T5" fmla="*/ 136 h 283"/>
                <a:gd name="T6" fmla="*/ 111 w 176"/>
                <a:gd name="T7" fmla="*/ 138 h 283"/>
                <a:gd name="T8" fmla="*/ 110 w 176"/>
                <a:gd name="T9" fmla="*/ 139 h 283"/>
                <a:gd name="T10" fmla="*/ 109 w 176"/>
                <a:gd name="T11" fmla="*/ 139 h 283"/>
                <a:gd name="T12" fmla="*/ 44 w 176"/>
                <a:gd name="T13" fmla="*/ 108 h 283"/>
                <a:gd name="T14" fmla="*/ 42 w 176"/>
                <a:gd name="T15" fmla="*/ 105 h 283"/>
                <a:gd name="T16" fmla="*/ 42 w 176"/>
                <a:gd name="T17" fmla="*/ 18 h 283"/>
                <a:gd name="T18" fmla="*/ 4 w 176"/>
                <a:gd name="T19" fmla="*/ 0 h 283"/>
                <a:gd name="T20" fmla="*/ 1 w 176"/>
                <a:gd name="T21" fmla="*/ 0 h 283"/>
                <a:gd name="T22" fmla="*/ 0 w 176"/>
                <a:gd name="T23" fmla="*/ 3 h 283"/>
                <a:gd name="T24" fmla="*/ 0 w 176"/>
                <a:gd name="T25" fmla="*/ 202 h 283"/>
                <a:gd name="T26" fmla="*/ 1 w 176"/>
                <a:gd name="T27" fmla="*/ 205 h 283"/>
                <a:gd name="T28" fmla="*/ 171 w 176"/>
                <a:gd name="T29" fmla="*/ 282 h 283"/>
                <a:gd name="T30" fmla="*/ 173 w 176"/>
                <a:gd name="T31" fmla="*/ 283 h 283"/>
                <a:gd name="T32" fmla="*/ 175 w 176"/>
                <a:gd name="T33" fmla="*/ 282 h 283"/>
                <a:gd name="T34" fmla="*/ 176 w 176"/>
                <a:gd name="T35" fmla="*/ 279 h 283"/>
                <a:gd name="T36" fmla="*/ 176 w 176"/>
                <a:gd name="T37" fmla="*/ 81 h 283"/>
                <a:gd name="T38" fmla="*/ 174 w 176"/>
                <a:gd name="T39" fmla="*/ 7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283">
                  <a:moveTo>
                    <a:pt x="174" y="78"/>
                  </a:moveTo>
                  <a:cubicBezTo>
                    <a:pt x="112" y="49"/>
                    <a:pt x="112" y="49"/>
                    <a:pt x="112" y="49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12" y="137"/>
                    <a:pt x="112" y="138"/>
                    <a:pt x="111" y="138"/>
                  </a:cubicBezTo>
                  <a:cubicBezTo>
                    <a:pt x="111" y="139"/>
                    <a:pt x="111" y="139"/>
                    <a:pt x="110" y="139"/>
                  </a:cubicBezTo>
                  <a:cubicBezTo>
                    <a:pt x="110" y="139"/>
                    <a:pt x="109" y="139"/>
                    <a:pt x="109" y="139"/>
                  </a:cubicBezTo>
                  <a:cubicBezTo>
                    <a:pt x="44" y="108"/>
                    <a:pt x="44" y="108"/>
                    <a:pt x="44" y="108"/>
                  </a:cubicBezTo>
                  <a:cubicBezTo>
                    <a:pt x="43" y="107"/>
                    <a:pt x="42" y="106"/>
                    <a:pt x="42" y="105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3"/>
                    <a:pt x="0" y="204"/>
                    <a:pt x="1" y="205"/>
                  </a:cubicBezTo>
                  <a:cubicBezTo>
                    <a:pt x="171" y="282"/>
                    <a:pt x="171" y="282"/>
                    <a:pt x="171" y="282"/>
                  </a:cubicBezTo>
                  <a:cubicBezTo>
                    <a:pt x="172" y="282"/>
                    <a:pt x="172" y="283"/>
                    <a:pt x="173" y="283"/>
                  </a:cubicBezTo>
                  <a:cubicBezTo>
                    <a:pt x="173" y="283"/>
                    <a:pt x="174" y="282"/>
                    <a:pt x="175" y="282"/>
                  </a:cubicBezTo>
                  <a:cubicBezTo>
                    <a:pt x="176" y="281"/>
                    <a:pt x="176" y="280"/>
                    <a:pt x="176" y="279"/>
                  </a:cubicBezTo>
                  <a:cubicBezTo>
                    <a:pt x="176" y="81"/>
                    <a:pt x="176" y="81"/>
                    <a:pt x="176" y="81"/>
                  </a:cubicBezTo>
                  <a:cubicBezTo>
                    <a:pt x="176" y="80"/>
                    <a:pt x="175" y="78"/>
                    <a:pt x="17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5"/>
            <p:cNvSpPr>
              <a:spLocks/>
            </p:cNvSpPr>
            <p:nvPr/>
          </p:nvSpPr>
          <p:spPr bwMode="auto">
            <a:xfrm>
              <a:off x="-917575" y="3362325"/>
              <a:ext cx="536575" cy="860425"/>
            </a:xfrm>
            <a:custGeom>
              <a:avLst/>
              <a:gdLst>
                <a:gd name="T0" fmla="*/ 175 w 176"/>
                <a:gd name="T1" fmla="*/ 0 h 283"/>
                <a:gd name="T2" fmla="*/ 171 w 176"/>
                <a:gd name="T3" fmla="*/ 0 h 283"/>
                <a:gd name="T4" fmla="*/ 1 w 176"/>
                <a:gd name="T5" fmla="*/ 78 h 283"/>
                <a:gd name="T6" fmla="*/ 0 w 176"/>
                <a:gd name="T7" fmla="*/ 81 h 283"/>
                <a:gd name="T8" fmla="*/ 0 w 176"/>
                <a:gd name="T9" fmla="*/ 279 h 283"/>
                <a:gd name="T10" fmla="*/ 1 w 176"/>
                <a:gd name="T11" fmla="*/ 282 h 283"/>
                <a:gd name="T12" fmla="*/ 3 w 176"/>
                <a:gd name="T13" fmla="*/ 283 h 283"/>
                <a:gd name="T14" fmla="*/ 4 w 176"/>
                <a:gd name="T15" fmla="*/ 282 h 283"/>
                <a:gd name="T16" fmla="*/ 174 w 176"/>
                <a:gd name="T17" fmla="*/ 205 h 283"/>
                <a:gd name="T18" fmla="*/ 176 w 176"/>
                <a:gd name="T19" fmla="*/ 202 h 283"/>
                <a:gd name="T20" fmla="*/ 176 w 176"/>
                <a:gd name="T21" fmla="*/ 3 h 283"/>
                <a:gd name="T22" fmla="*/ 175 w 176"/>
                <a:gd name="T23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6" h="283">
                  <a:moveTo>
                    <a:pt x="175" y="0"/>
                  </a:moveTo>
                  <a:cubicBezTo>
                    <a:pt x="174" y="0"/>
                    <a:pt x="172" y="0"/>
                    <a:pt x="171" y="0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0" y="78"/>
                    <a:pt x="0" y="80"/>
                    <a:pt x="0" y="81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0"/>
                    <a:pt x="0" y="281"/>
                    <a:pt x="1" y="282"/>
                  </a:cubicBezTo>
                  <a:cubicBezTo>
                    <a:pt x="2" y="282"/>
                    <a:pt x="2" y="283"/>
                    <a:pt x="3" y="283"/>
                  </a:cubicBezTo>
                  <a:cubicBezTo>
                    <a:pt x="3" y="283"/>
                    <a:pt x="4" y="282"/>
                    <a:pt x="4" y="282"/>
                  </a:cubicBezTo>
                  <a:cubicBezTo>
                    <a:pt x="174" y="205"/>
                    <a:pt x="174" y="205"/>
                    <a:pt x="174" y="205"/>
                  </a:cubicBezTo>
                  <a:cubicBezTo>
                    <a:pt x="175" y="204"/>
                    <a:pt x="176" y="203"/>
                    <a:pt x="176" y="202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2"/>
                    <a:pt x="176" y="1"/>
                    <a:pt x="1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6"/>
            <p:cNvSpPr>
              <a:spLocks/>
            </p:cNvSpPr>
            <p:nvPr/>
          </p:nvSpPr>
          <p:spPr bwMode="auto">
            <a:xfrm>
              <a:off x="-1123950" y="3232150"/>
              <a:ext cx="690563" cy="325438"/>
            </a:xfrm>
            <a:custGeom>
              <a:avLst/>
              <a:gdLst>
                <a:gd name="T0" fmla="*/ 227 w 227"/>
                <a:gd name="T1" fmla="*/ 29 h 107"/>
                <a:gd name="T2" fmla="*/ 225 w 227"/>
                <a:gd name="T3" fmla="*/ 26 h 107"/>
                <a:gd name="T4" fmla="*/ 168 w 227"/>
                <a:gd name="T5" fmla="*/ 0 h 107"/>
                <a:gd name="T6" fmla="*/ 165 w 227"/>
                <a:gd name="T7" fmla="*/ 0 h 107"/>
                <a:gd name="T8" fmla="*/ 0 w 227"/>
                <a:gd name="T9" fmla="*/ 79 h 107"/>
                <a:gd name="T10" fmla="*/ 58 w 227"/>
                <a:gd name="T11" fmla="*/ 107 h 107"/>
                <a:gd name="T12" fmla="*/ 59 w 227"/>
                <a:gd name="T13" fmla="*/ 107 h 107"/>
                <a:gd name="T14" fmla="*/ 61 w 227"/>
                <a:gd name="T15" fmla="*/ 107 h 107"/>
                <a:gd name="T16" fmla="*/ 225 w 227"/>
                <a:gd name="T17" fmla="*/ 32 h 107"/>
                <a:gd name="T18" fmla="*/ 227 w 227"/>
                <a:gd name="T19" fmla="*/ 2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07">
                  <a:moveTo>
                    <a:pt x="227" y="29"/>
                  </a:moveTo>
                  <a:cubicBezTo>
                    <a:pt x="227" y="27"/>
                    <a:pt x="226" y="26"/>
                    <a:pt x="225" y="26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7" y="0"/>
                    <a:pt x="166" y="0"/>
                    <a:pt x="165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9" y="107"/>
                    <a:pt x="59" y="107"/>
                  </a:cubicBezTo>
                  <a:cubicBezTo>
                    <a:pt x="60" y="107"/>
                    <a:pt x="60" y="107"/>
                    <a:pt x="61" y="107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6" y="31"/>
                    <a:pt x="227" y="30"/>
                    <a:pt x="22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upo 65"/>
          <p:cNvGrpSpPr/>
          <p:nvPr/>
        </p:nvGrpSpPr>
        <p:grpSpPr>
          <a:xfrm flipH="1">
            <a:off x="6061661" y="5904931"/>
            <a:ext cx="927467" cy="650474"/>
            <a:chOff x="1898650" y="4697413"/>
            <a:chExt cx="2243138" cy="1573212"/>
          </a:xfrm>
          <a:solidFill>
            <a:schemeClr val="accent4"/>
          </a:solidFill>
        </p:grpSpPr>
        <p:sp>
          <p:nvSpPr>
            <p:cNvPr id="67" name="Freeform 20"/>
            <p:cNvSpPr>
              <a:spLocks/>
            </p:cNvSpPr>
            <p:nvPr/>
          </p:nvSpPr>
          <p:spPr bwMode="auto">
            <a:xfrm>
              <a:off x="1898650" y="5873750"/>
              <a:ext cx="469900" cy="160337"/>
            </a:xfrm>
            <a:custGeom>
              <a:avLst/>
              <a:gdLst>
                <a:gd name="T0" fmla="*/ 0 w 155"/>
                <a:gd name="T1" fmla="*/ 7 h 53"/>
                <a:gd name="T2" fmla="*/ 13 w 155"/>
                <a:gd name="T3" fmla="*/ 0 h 53"/>
                <a:gd name="T4" fmla="*/ 153 w 155"/>
                <a:gd name="T5" fmla="*/ 0 h 53"/>
                <a:gd name="T6" fmla="*/ 155 w 155"/>
                <a:gd name="T7" fmla="*/ 0 h 53"/>
                <a:gd name="T8" fmla="*/ 138 w 155"/>
                <a:gd name="T9" fmla="*/ 24 h 53"/>
                <a:gd name="T10" fmla="*/ 127 w 155"/>
                <a:gd name="T11" fmla="*/ 53 h 53"/>
                <a:gd name="T12" fmla="*/ 89 w 155"/>
                <a:gd name="T13" fmla="*/ 53 h 53"/>
                <a:gd name="T14" fmla="*/ 15 w 155"/>
                <a:gd name="T15" fmla="*/ 53 h 53"/>
                <a:gd name="T16" fmla="*/ 0 w 155"/>
                <a:gd name="T17" fmla="*/ 46 h 53"/>
                <a:gd name="T18" fmla="*/ 0 w 155"/>
                <a:gd name="T19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53">
                  <a:moveTo>
                    <a:pt x="0" y="7"/>
                  </a:moveTo>
                  <a:cubicBezTo>
                    <a:pt x="3" y="2"/>
                    <a:pt x="7" y="0"/>
                    <a:pt x="13" y="0"/>
                  </a:cubicBezTo>
                  <a:cubicBezTo>
                    <a:pt x="59" y="0"/>
                    <a:pt x="106" y="0"/>
                    <a:pt x="153" y="0"/>
                  </a:cubicBezTo>
                  <a:cubicBezTo>
                    <a:pt x="154" y="0"/>
                    <a:pt x="154" y="0"/>
                    <a:pt x="155" y="0"/>
                  </a:cubicBezTo>
                  <a:cubicBezTo>
                    <a:pt x="149" y="8"/>
                    <a:pt x="143" y="16"/>
                    <a:pt x="138" y="24"/>
                  </a:cubicBezTo>
                  <a:cubicBezTo>
                    <a:pt x="133" y="33"/>
                    <a:pt x="131" y="43"/>
                    <a:pt x="127" y="53"/>
                  </a:cubicBezTo>
                  <a:cubicBezTo>
                    <a:pt x="115" y="53"/>
                    <a:pt x="102" y="53"/>
                    <a:pt x="89" y="53"/>
                  </a:cubicBezTo>
                  <a:cubicBezTo>
                    <a:pt x="64" y="53"/>
                    <a:pt x="40" y="53"/>
                    <a:pt x="15" y="53"/>
                  </a:cubicBezTo>
                  <a:cubicBezTo>
                    <a:pt x="9" y="53"/>
                    <a:pt x="3" y="52"/>
                    <a:pt x="0" y="46"/>
                  </a:cubicBezTo>
                  <a:cubicBezTo>
                    <a:pt x="0" y="33"/>
                    <a:pt x="0" y="20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/>
          </p:nvSpPr>
          <p:spPr bwMode="auto">
            <a:xfrm>
              <a:off x="1978025" y="4697413"/>
              <a:ext cx="1144588" cy="1079500"/>
            </a:xfrm>
            <a:custGeom>
              <a:avLst/>
              <a:gdLst>
                <a:gd name="T0" fmla="*/ 189 w 377"/>
                <a:gd name="T1" fmla="*/ 356 h 356"/>
                <a:gd name="T2" fmla="*/ 15 w 377"/>
                <a:gd name="T3" fmla="*/ 356 h 356"/>
                <a:gd name="T4" fmla="*/ 0 w 377"/>
                <a:gd name="T5" fmla="*/ 341 h 356"/>
                <a:gd name="T6" fmla="*/ 0 w 377"/>
                <a:gd name="T7" fmla="*/ 35 h 356"/>
                <a:gd name="T8" fmla="*/ 35 w 377"/>
                <a:gd name="T9" fmla="*/ 0 h 356"/>
                <a:gd name="T10" fmla="*/ 341 w 377"/>
                <a:gd name="T11" fmla="*/ 0 h 356"/>
                <a:gd name="T12" fmla="*/ 377 w 377"/>
                <a:gd name="T13" fmla="*/ 35 h 356"/>
                <a:gd name="T14" fmla="*/ 377 w 377"/>
                <a:gd name="T15" fmla="*/ 341 h 356"/>
                <a:gd name="T16" fmla="*/ 362 w 377"/>
                <a:gd name="T17" fmla="*/ 356 h 356"/>
                <a:gd name="T18" fmla="*/ 189 w 377"/>
                <a:gd name="T1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7" h="356">
                  <a:moveTo>
                    <a:pt x="189" y="356"/>
                  </a:moveTo>
                  <a:cubicBezTo>
                    <a:pt x="131" y="356"/>
                    <a:pt x="73" y="356"/>
                    <a:pt x="15" y="356"/>
                  </a:cubicBezTo>
                  <a:cubicBezTo>
                    <a:pt x="3" y="356"/>
                    <a:pt x="0" y="353"/>
                    <a:pt x="0" y="341"/>
                  </a:cubicBezTo>
                  <a:cubicBezTo>
                    <a:pt x="0" y="239"/>
                    <a:pt x="0" y="137"/>
                    <a:pt x="0" y="35"/>
                  </a:cubicBezTo>
                  <a:cubicBezTo>
                    <a:pt x="0" y="12"/>
                    <a:pt x="12" y="0"/>
                    <a:pt x="35" y="0"/>
                  </a:cubicBezTo>
                  <a:cubicBezTo>
                    <a:pt x="137" y="0"/>
                    <a:pt x="239" y="0"/>
                    <a:pt x="341" y="0"/>
                  </a:cubicBezTo>
                  <a:cubicBezTo>
                    <a:pt x="364" y="0"/>
                    <a:pt x="377" y="12"/>
                    <a:pt x="377" y="35"/>
                  </a:cubicBezTo>
                  <a:cubicBezTo>
                    <a:pt x="377" y="137"/>
                    <a:pt x="377" y="239"/>
                    <a:pt x="377" y="341"/>
                  </a:cubicBezTo>
                  <a:cubicBezTo>
                    <a:pt x="377" y="353"/>
                    <a:pt x="374" y="356"/>
                    <a:pt x="362" y="356"/>
                  </a:cubicBezTo>
                  <a:cubicBezTo>
                    <a:pt x="304" y="356"/>
                    <a:pt x="246" y="356"/>
                    <a:pt x="189" y="3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2"/>
            <p:cNvSpPr>
              <a:spLocks noEditPoints="1"/>
            </p:cNvSpPr>
            <p:nvPr/>
          </p:nvSpPr>
          <p:spPr bwMode="auto">
            <a:xfrm>
              <a:off x="2720975" y="4894263"/>
              <a:ext cx="1420813" cy="1139825"/>
            </a:xfrm>
            <a:custGeom>
              <a:avLst/>
              <a:gdLst>
                <a:gd name="T0" fmla="*/ 432 w 468"/>
                <a:gd name="T1" fmla="*/ 323 h 376"/>
                <a:gd name="T2" fmla="*/ 455 w 468"/>
                <a:gd name="T3" fmla="*/ 323 h 376"/>
                <a:gd name="T4" fmla="*/ 468 w 468"/>
                <a:gd name="T5" fmla="*/ 335 h 376"/>
                <a:gd name="T6" fmla="*/ 468 w 468"/>
                <a:gd name="T7" fmla="*/ 364 h 376"/>
                <a:gd name="T8" fmla="*/ 456 w 468"/>
                <a:gd name="T9" fmla="*/ 376 h 376"/>
                <a:gd name="T10" fmla="*/ 376 w 468"/>
                <a:gd name="T11" fmla="*/ 376 h 376"/>
                <a:gd name="T12" fmla="*/ 370 w 468"/>
                <a:gd name="T13" fmla="*/ 370 h 376"/>
                <a:gd name="T14" fmla="*/ 334 w 468"/>
                <a:gd name="T15" fmla="*/ 316 h 376"/>
                <a:gd name="T16" fmla="*/ 227 w 468"/>
                <a:gd name="T17" fmla="*/ 326 h 376"/>
                <a:gd name="T18" fmla="*/ 202 w 468"/>
                <a:gd name="T19" fmla="*/ 370 h 376"/>
                <a:gd name="T20" fmla="*/ 201 w 468"/>
                <a:gd name="T21" fmla="*/ 375 h 376"/>
                <a:gd name="T22" fmla="*/ 200 w 468"/>
                <a:gd name="T23" fmla="*/ 376 h 376"/>
                <a:gd name="T24" fmla="*/ 194 w 468"/>
                <a:gd name="T25" fmla="*/ 376 h 376"/>
                <a:gd name="T26" fmla="*/ 35 w 468"/>
                <a:gd name="T27" fmla="*/ 376 h 376"/>
                <a:gd name="T28" fmla="*/ 27 w 468"/>
                <a:gd name="T29" fmla="*/ 369 h 376"/>
                <a:gd name="T30" fmla="*/ 5 w 468"/>
                <a:gd name="T31" fmla="*/ 329 h 376"/>
                <a:gd name="T32" fmla="*/ 0 w 468"/>
                <a:gd name="T33" fmla="*/ 323 h 376"/>
                <a:gd name="T34" fmla="*/ 162 w 468"/>
                <a:gd name="T35" fmla="*/ 323 h 376"/>
                <a:gd name="T36" fmla="*/ 162 w 468"/>
                <a:gd name="T37" fmla="*/ 313 h 376"/>
                <a:gd name="T38" fmla="*/ 162 w 468"/>
                <a:gd name="T39" fmla="*/ 30 h 376"/>
                <a:gd name="T40" fmla="*/ 162 w 468"/>
                <a:gd name="T41" fmla="*/ 22 h 376"/>
                <a:gd name="T42" fmla="*/ 184 w 468"/>
                <a:gd name="T43" fmla="*/ 0 h 376"/>
                <a:gd name="T44" fmla="*/ 293 w 468"/>
                <a:gd name="T45" fmla="*/ 1 h 376"/>
                <a:gd name="T46" fmla="*/ 348 w 468"/>
                <a:gd name="T47" fmla="*/ 32 h 376"/>
                <a:gd name="T48" fmla="*/ 418 w 468"/>
                <a:gd name="T49" fmla="*/ 135 h 376"/>
                <a:gd name="T50" fmla="*/ 432 w 468"/>
                <a:gd name="T51" fmla="*/ 183 h 376"/>
                <a:gd name="T52" fmla="*/ 432 w 468"/>
                <a:gd name="T53" fmla="*/ 314 h 376"/>
                <a:gd name="T54" fmla="*/ 432 w 468"/>
                <a:gd name="T55" fmla="*/ 323 h 376"/>
                <a:gd name="T56" fmla="*/ 287 w 468"/>
                <a:gd name="T57" fmla="*/ 151 h 376"/>
                <a:gd name="T58" fmla="*/ 349 w 468"/>
                <a:gd name="T59" fmla="*/ 151 h 376"/>
                <a:gd name="T60" fmla="*/ 361 w 468"/>
                <a:gd name="T61" fmla="*/ 145 h 376"/>
                <a:gd name="T62" fmla="*/ 359 w 468"/>
                <a:gd name="T63" fmla="*/ 133 h 376"/>
                <a:gd name="T64" fmla="*/ 312 w 468"/>
                <a:gd name="T65" fmla="*/ 65 h 376"/>
                <a:gd name="T66" fmla="*/ 297 w 468"/>
                <a:gd name="T67" fmla="*/ 57 h 376"/>
                <a:gd name="T68" fmla="*/ 224 w 468"/>
                <a:gd name="T69" fmla="*/ 57 h 376"/>
                <a:gd name="T70" fmla="*/ 210 w 468"/>
                <a:gd name="T71" fmla="*/ 71 h 376"/>
                <a:gd name="T72" fmla="*/ 210 w 468"/>
                <a:gd name="T73" fmla="*/ 137 h 376"/>
                <a:gd name="T74" fmla="*/ 225 w 468"/>
                <a:gd name="T75" fmla="*/ 151 h 376"/>
                <a:gd name="T76" fmla="*/ 287 w 468"/>
                <a:gd name="T77" fmla="*/ 15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8" h="376">
                  <a:moveTo>
                    <a:pt x="432" y="323"/>
                  </a:moveTo>
                  <a:cubicBezTo>
                    <a:pt x="440" y="323"/>
                    <a:pt x="448" y="323"/>
                    <a:pt x="455" y="323"/>
                  </a:cubicBezTo>
                  <a:cubicBezTo>
                    <a:pt x="464" y="323"/>
                    <a:pt x="468" y="327"/>
                    <a:pt x="468" y="335"/>
                  </a:cubicBezTo>
                  <a:cubicBezTo>
                    <a:pt x="468" y="345"/>
                    <a:pt x="468" y="355"/>
                    <a:pt x="468" y="364"/>
                  </a:cubicBezTo>
                  <a:cubicBezTo>
                    <a:pt x="467" y="372"/>
                    <a:pt x="464" y="376"/>
                    <a:pt x="456" y="376"/>
                  </a:cubicBezTo>
                  <a:cubicBezTo>
                    <a:pt x="429" y="376"/>
                    <a:pt x="403" y="376"/>
                    <a:pt x="376" y="376"/>
                  </a:cubicBezTo>
                  <a:cubicBezTo>
                    <a:pt x="371" y="376"/>
                    <a:pt x="371" y="373"/>
                    <a:pt x="370" y="370"/>
                  </a:cubicBezTo>
                  <a:cubicBezTo>
                    <a:pt x="365" y="347"/>
                    <a:pt x="353" y="330"/>
                    <a:pt x="334" y="316"/>
                  </a:cubicBezTo>
                  <a:cubicBezTo>
                    <a:pt x="302" y="294"/>
                    <a:pt x="254" y="298"/>
                    <a:pt x="227" y="326"/>
                  </a:cubicBezTo>
                  <a:cubicBezTo>
                    <a:pt x="214" y="338"/>
                    <a:pt x="205" y="353"/>
                    <a:pt x="202" y="370"/>
                  </a:cubicBezTo>
                  <a:cubicBezTo>
                    <a:pt x="202" y="372"/>
                    <a:pt x="201" y="373"/>
                    <a:pt x="201" y="375"/>
                  </a:cubicBezTo>
                  <a:cubicBezTo>
                    <a:pt x="200" y="375"/>
                    <a:pt x="200" y="375"/>
                    <a:pt x="200" y="376"/>
                  </a:cubicBezTo>
                  <a:cubicBezTo>
                    <a:pt x="198" y="376"/>
                    <a:pt x="196" y="376"/>
                    <a:pt x="194" y="376"/>
                  </a:cubicBezTo>
                  <a:cubicBezTo>
                    <a:pt x="141" y="376"/>
                    <a:pt x="88" y="376"/>
                    <a:pt x="35" y="376"/>
                  </a:cubicBezTo>
                  <a:cubicBezTo>
                    <a:pt x="30" y="376"/>
                    <a:pt x="28" y="375"/>
                    <a:pt x="27" y="369"/>
                  </a:cubicBezTo>
                  <a:cubicBezTo>
                    <a:pt x="24" y="354"/>
                    <a:pt x="16" y="341"/>
                    <a:pt x="5" y="329"/>
                  </a:cubicBezTo>
                  <a:cubicBezTo>
                    <a:pt x="4" y="328"/>
                    <a:pt x="2" y="326"/>
                    <a:pt x="0" y="323"/>
                  </a:cubicBezTo>
                  <a:cubicBezTo>
                    <a:pt x="54" y="323"/>
                    <a:pt x="108" y="323"/>
                    <a:pt x="162" y="323"/>
                  </a:cubicBezTo>
                  <a:cubicBezTo>
                    <a:pt x="162" y="319"/>
                    <a:pt x="162" y="316"/>
                    <a:pt x="162" y="313"/>
                  </a:cubicBezTo>
                  <a:cubicBezTo>
                    <a:pt x="162" y="219"/>
                    <a:pt x="162" y="124"/>
                    <a:pt x="162" y="30"/>
                  </a:cubicBezTo>
                  <a:cubicBezTo>
                    <a:pt x="162" y="27"/>
                    <a:pt x="162" y="24"/>
                    <a:pt x="162" y="22"/>
                  </a:cubicBezTo>
                  <a:cubicBezTo>
                    <a:pt x="163" y="9"/>
                    <a:pt x="171" y="0"/>
                    <a:pt x="184" y="0"/>
                  </a:cubicBezTo>
                  <a:cubicBezTo>
                    <a:pt x="220" y="0"/>
                    <a:pt x="257" y="0"/>
                    <a:pt x="293" y="1"/>
                  </a:cubicBezTo>
                  <a:cubicBezTo>
                    <a:pt x="316" y="2"/>
                    <a:pt x="335" y="13"/>
                    <a:pt x="348" y="32"/>
                  </a:cubicBezTo>
                  <a:cubicBezTo>
                    <a:pt x="372" y="66"/>
                    <a:pt x="395" y="100"/>
                    <a:pt x="418" y="135"/>
                  </a:cubicBezTo>
                  <a:cubicBezTo>
                    <a:pt x="428" y="149"/>
                    <a:pt x="432" y="166"/>
                    <a:pt x="432" y="183"/>
                  </a:cubicBezTo>
                  <a:cubicBezTo>
                    <a:pt x="432" y="227"/>
                    <a:pt x="432" y="271"/>
                    <a:pt x="432" y="314"/>
                  </a:cubicBezTo>
                  <a:cubicBezTo>
                    <a:pt x="432" y="317"/>
                    <a:pt x="432" y="320"/>
                    <a:pt x="432" y="323"/>
                  </a:cubicBezTo>
                  <a:close/>
                  <a:moveTo>
                    <a:pt x="287" y="151"/>
                  </a:moveTo>
                  <a:cubicBezTo>
                    <a:pt x="308" y="151"/>
                    <a:pt x="328" y="151"/>
                    <a:pt x="349" y="151"/>
                  </a:cubicBezTo>
                  <a:cubicBezTo>
                    <a:pt x="355" y="151"/>
                    <a:pt x="360" y="151"/>
                    <a:pt x="361" y="145"/>
                  </a:cubicBezTo>
                  <a:cubicBezTo>
                    <a:pt x="362" y="142"/>
                    <a:pt x="361" y="136"/>
                    <a:pt x="359" y="133"/>
                  </a:cubicBezTo>
                  <a:cubicBezTo>
                    <a:pt x="344" y="110"/>
                    <a:pt x="327" y="88"/>
                    <a:pt x="312" y="65"/>
                  </a:cubicBezTo>
                  <a:cubicBezTo>
                    <a:pt x="308" y="60"/>
                    <a:pt x="303" y="57"/>
                    <a:pt x="297" y="57"/>
                  </a:cubicBezTo>
                  <a:cubicBezTo>
                    <a:pt x="273" y="57"/>
                    <a:pt x="248" y="57"/>
                    <a:pt x="224" y="57"/>
                  </a:cubicBezTo>
                  <a:cubicBezTo>
                    <a:pt x="214" y="57"/>
                    <a:pt x="210" y="61"/>
                    <a:pt x="210" y="71"/>
                  </a:cubicBezTo>
                  <a:cubicBezTo>
                    <a:pt x="210" y="93"/>
                    <a:pt x="210" y="115"/>
                    <a:pt x="210" y="137"/>
                  </a:cubicBezTo>
                  <a:cubicBezTo>
                    <a:pt x="210" y="148"/>
                    <a:pt x="214" y="151"/>
                    <a:pt x="225" y="151"/>
                  </a:cubicBezTo>
                  <a:cubicBezTo>
                    <a:pt x="245" y="151"/>
                    <a:pt x="266" y="151"/>
                    <a:pt x="287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3"/>
            <p:cNvSpPr>
              <a:spLocks noEditPoints="1"/>
            </p:cNvSpPr>
            <p:nvPr/>
          </p:nvSpPr>
          <p:spPr bwMode="auto">
            <a:xfrm>
              <a:off x="23479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1 w 132"/>
                <a:gd name="T3" fmla="*/ 65 h 131"/>
                <a:gd name="T4" fmla="*/ 66 w 132"/>
                <a:gd name="T5" fmla="*/ 131 h 131"/>
                <a:gd name="T6" fmla="*/ 0 w 132"/>
                <a:gd name="T7" fmla="*/ 66 h 131"/>
                <a:gd name="T8" fmla="*/ 66 w 132"/>
                <a:gd name="T9" fmla="*/ 0 h 131"/>
                <a:gd name="T10" fmla="*/ 33 w 132"/>
                <a:gd name="T11" fmla="*/ 66 h 131"/>
                <a:gd name="T12" fmla="*/ 66 w 132"/>
                <a:gd name="T13" fmla="*/ 98 h 131"/>
                <a:gd name="T14" fmla="*/ 99 w 132"/>
                <a:gd name="T15" fmla="*/ 66 h 131"/>
                <a:gd name="T16" fmla="*/ 65 w 132"/>
                <a:gd name="T17" fmla="*/ 33 h 131"/>
                <a:gd name="T18" fmla="*/ 33 w 132"/>
                <a:gd name="T19" fmla="*/ 6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1" y="0"/>
                    <a:pt x="131" y="30"/>
                    <a:pt x="131" y="65"/>
                  </a:cubicBezTo>
                  <a:cubicBezTo>
                    <a:pt x="132" y="101"/>
                    <a:pt x="101" y="131"/>
                    <a:pt x="66" y="131"/>
                  </a:cubicBezTo>
                  <a:cubicBezTo>
                    <a:pt x="30" y="131"/>
                    <a:pt x="1" y="102"/>
                    <a:pt x="0" y="66"/>
                  </a:cubicBezTo>
                  <a:cubicBezTo>
                    <a:pt x="0" y="30"/>
                    <a:pt x="29" y="0"/>
                    <a:pt x="66" y="0"/>
                  </a:cubicBezTo>
                  <a:close/>
                  <a:moveTo>
                    <a:pt x="33" y="66"/>
                  </a:moveTo>
                  <a:cubicBezTo>
                    <a:pt x="33" y="84"/>
                    <a:pt x="48" y="98"/>
                    <a:pt x="66" y="98"/>
                  </a:cubicBezTo>
                  <a:cubicBezTo>
                    <a:pt x="84" y="98"/>
                    <a:pt x="98" y="84"/>
                    <a:pt x="99" y="66"/>
                  </a:cubicBezTo>
                  <a:cubicBezTo>
                    <a:pt x="99" y="47"/>
                    <a:pt x="84" y="33"/>
                    <a:pt x="65" y="33"/>
                  </a:cubicBezTo>
                  <a:cubicBezTo>
                    <a:pt x="47" y="33"/>
                    <a:pt x="33" y="48"/>
                    <a:pt x="3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4"/>
            <p:cNvSpPr>
              <a:spLocks noEditPoints="1"/>
            </p:cNvSpPr>
            <p:nvPr/>
          </p:nvSpPr>
          <p:spPr bwMode="auto">
            <a:xfrm>
              <a:off x="33893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2 w 132"/>
                <a:gd name="T3" fmla="*/ 66 h 131"/>
                <a:gd name="T4" fmla="*/ 66 w 132"/>
                <a:gd name="T5" fmla="*/ 131 h 131"/>
                <a:gd name="T6" fmla="*/ 1 w 132"/>
                <a:gd name="T7" fmla="*/ 66 h 131"/>
                <a:gd name="T8" fmla="*/ 66 w 132"/>
                <a:gd name="T9" fmla="*/ 0 h 131"/>
                <a:gd name="T10" fmla="*/ 66 w 132"/>
                <a:gd name="T11" fmla="*/ 33 h 131"/>
                <a:gd name="T12" fmla="*/ 33 w 132"/>
                <a:gd name="T13" fmla="*/ 65 h 131"/>
                <a:gd name="T14" fmla="*/ 66 w 132"/>
                <a:gd name="T15" fmla="*/ 98 h 131"/>
                <a:gd name="T16" fmla="*/ 99 w 132"/>
                <a:gd name="T17" fmla="*/ 66 h 131"/>
                <a:gd name="T18" fmla="*/ 66 w 132"/>
                <a:gd name="T19" fmla="*/ 3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2" y="0"/>
                    <a:pt x="132" y="30"/>
                    <a:pt x="132" y="66"/>
                  </a:cubicBezTo>
                  <a:cubicBezTo>
                    <a:pt x="132" y="101"/>
                    <a:pt x="102" y="131"/>
                    <a:pt x="66" y="131"/>
                  </a:cubicBezTo>
                  <a:cubicBezTo>
                    <a:pt x="30" y="131"/>
                    <a:pt x="1" y="102"/>
                    <a:pt x="1" y="66"/>
                  </a:cubicBezTo>
                  <a:cubicBezTo>
                    <a:pt x="0" y="30"/>
                    <a:pt x="30" y="0"/>
                    <a:pt x="66" y="0"/>
                  </a:cubicBezTo>
                  <a:close/>
                  <a:moveTo>
                    <a:pt x="66" y="33"/>
                  </a:moveTo>
                  <a:cubicBezTo>
                    <a:pt x="48" y="33"/>
                    <a:pt x="34" y="47"/>
                    <a:pt x="33" y="65"/>
                  </a:cubicBezTo>
                  <a:cubicBezTo>
                    <a:pt x="33" y="83"/>
                    <a:pt x="48" y="98"/>
                    <a:pt x="66" y="98"/>
                  </a:cubicBezTo>
                  <a:cubicBezTo>
                    <a:pt x="84" y="98"/>
                    <a:pt x="99" y="84"/>
                    <a:pt x="99" y="66"/>
                  </a:cubicBezTo>
                  <a:cubicBezTo>
                    <a:pt x="99" y="48"/>
                    <a:pt x="84" y="33"/>
                    <a:pt x="66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8" name="Grupo 87"/>
          <p:cNvGrpSpPr/>
          <p:nvPr/>
        </p:nvGrpSpPr>
        <p:grpSpPr>
          <a:xfrm>
            <a:off x="4734807" y="5654852"/>
            <a:ext cx="673984" cy="758141"/>
            <a:chOff x="1355725" y="2019300"/>
            <a:chExt cx="1474788" cy="1658938"/>
          </a:xfrm>
          <a:solidFill>
            <a:schemeClr val="accent1">
              <a:lumMod val="75000"/>
            </a:schemeClr>
          </a:solidFill>
        </p:grpSpPr>
        <p:sp>
          <p:nvSpPr>
            <p:cNvPr id="75" name="Freeform 17"/>
            <p:cNvSpPr>
              <a:spLocks noEditPoints="1"/>
            </p:cNvSpPr>
            <p:nvPr/>
          </p:nvSpPr>
          <p:spPr bwMode="auto">
            <a:xfrm>
              <a:off x="1355725" y="2019300"/>
              <a:ext cx="1474788" cy="1658938"/>
            </a:xfrm>
            <a:custGeom>
              <a:avLst/>
              <a:gdLst>
                <a:gd name="T0" fmla="*/ 55 w 485"/>
                <a:gd name="T1" fmla="*/ 547 h 547"/>
                <a:gd name="T2" fmla="*/ 0 w 485"/>
                <a:gd name="T3" fmla="*/ 481 h 547"/>
                <a:gd name="T4" fmla="*/ 0 w 485"/>
                <a:gd name="T5" fmla="*/ 124 h 547"/>
                <a:gd name="T6" fmla="*/ 84 w 485"/>
                <a:gd name="T7" fmla="*/ 62 h 547"/>
                <a:gd name="T8" fmla="*/ 130 w 485"/>
                <a:gd name="T9" fmla="*/ 4 h 547"/>
                <a:gd name="T10" fmla="*/ 164 w 485"/>
                <a:gd name="T11" fmla="*/ 61 h 547"/>
                <a:gd name="T12" fmla="*/ 205 w 485"/>
                <a:gd name="T13" fmla="*/ 40 h 547"/>
                <a:gd name="T14" fmla="*/ 284 w 485"/>
                <a:gd name="T15" fmla="*/ 39 h 547"/>
                <a:gd name="T16" fmla="*/ 325 w 485"/>
                <a:gd name="T17" fmla="*/ 61 h 547"/>
                <a:gd name="T18" fmla="*/ 371 w 485"/>
                <a:gd name="T19" fmla="*/ 3 h 547"/>
                <a:gd name="T20" fmla="*/ 405 w 485"/>
                <a:gd name="T21" fmla="*/ 62 h 547"/>
                <a:gd name="T22" fmla="*/ 453 w 485"/>
                <a:gd name="T23" fmla="*/ 70 h 547"/>
                <a:gd name="T24" fmla="*/ 485 w 485"/>
                <a:gd name="T25" fmla="*/ 481 h 547"/>
                <a:gd name="T26" fmla="*/ 455 w 485"/>
                <a:gd name="T27" fmla="*/ 538 h 547"/>
                <a:gd name="T28" fmla="*/ 37 w 485"/>
                <a:gd name="T29" fmla="*/ 156 h 547"/>
                <a:gd name="T30" fmla="*/ 37 w 485"/>
                <a:gd name="T31" fmla="*/ 480 h 547"/>
                <a:gd name="T32" fmla="*/ 418 w 485"/>
                <a:gd name="T33" fmla="*/ 510 h 547"/>
                <a:gd name="T34" fmla="*/ 448 w 485"/>
                <a:gd name="T35" fmla="*/ 161 h 547"/>
                <a:gd name="T36" fmla="*/ 37 w 485"/>
                <a:gd name="T37" fmla="*/ 156 h 547"/>
                <a:gd name="T38" fmla="*/ 142 w 485"/>
                <a:gd name="T39" fmla="*/ 81 h 547"/>
                <a:gd name="T40" fmla="*/ 124 w 485"/>
                <a:gd name="T41" fmla="*/ 25 h 547"/>
                <a:gd name="T42" fmla="*/ 107 w 485"/>
                <a:gd name="T43" fmla="*/ 117 h 547"/>
                <a:gd name="T44" fmla="*/ 142 w 485"/>
                <a:gd name="T45" fmla="*/ 117 h 547"/>
                <a:gd name="T46" fmla="*/ 383 w 485"/>
                <a:gd name="T47" fmla="*/ 81 h 547"/>
                <a:gd name="T48" fmla="*/ 383 w 485"/>
                <a:gd name="T49" fmla="*/ 45 h 547"/>
                <a:gd name="T50" fmla="*/ 348 w 485"/>
                <a:gd name="T51" fmla="*/ 44 h 547"/>
                <a:gd name="T52" fmla="*/ 358 w 485"/>
                <a:gd name="T53" fmla="*/ 134 h 547"/>
                <a:gd name="T54" fmla="*/ 383 w 485"/>
                <a:gd name="T55" fmla="*/ 81 h 547"/>
                <a:gd name="T56" fmla="*/ 228 w 485"/>
                <a:gd name="T57" fmla="*/ 81 h 547"/>
                <a:gd name="T58" fmla="*/ 244 w 485"/>
                <a:gd name="T59" fmla="*/ 136 h 547"/>
                <a:gd name="T60" fmla="*/ 262 w 485"/>
                <a:gd name="T61" fmla="*/ 114 h 547"/>
                <a:gd name="T62" fmla="*/ 262 w 485"/>
                <a:gd name="T63" fmla="*/ 40 h 547"/>
                <a:gd name="T64" fmla="*/ 228 w 485"/>
                <a:gd name="T65" fmla="*/ 43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5" h="547">
                  <a:moveTo>
                    <a:pt x="430" y="547"/>
                  </a:moveTo>
                  <a:cubicBezTo>
                    <a:pt x="305" y="547"/>
                    <a:pt x="180" y="547"/>
                    <a:pt x="55" y="547"/>
                  </a:cubicBezTo>
                  <a:cubicBezTo>
                    <a:pt x="49" y="546"/>
                    <a:pt x="43" y="544"/>
                    <a:pt x="37" y="542"/>
                  </a:cubicBezTo>
                  <a:cubicBezTo>
                    <a:pt x="12" y="530"/>
                    <a:pt x="0" y="509"/>
                    <a:pt x="0" y="481"/>
                  </a:cubicBezTo>
                  <a:cubicBezTo>
                    <a:pt x="0" y="378"/>
                    <a:pt x="0" y="274"/>
                    <a:pt x="0" y="171"/>
                  </a:cubicBezTo>
                  <a:cubicBezTo>
                    <a:pt x="0" y="155"/>
                    <a:pt x="0" y="139"/>
                    <a:pt x="0" y="124"/>
                  </a:cubicBezTo>
                  <a:cubicBezTo>
                    <a:pt x="1" y="91"/>
                    <a:pt x="26" y="64"/>
                    <a:pt x="59" y="62"/>
                  </a:cubicBezTo>
                  <a:cubicBezTo>
                    <a:pt x="67" y="62"/>
                    <a:pt x="75" y="62"/>
                    <a:pt x="84" y="62"/>
                  </a:cubicBezTo>
                  <a:cubicBezTo>
                    <a:pt x="84" y="53"/>
                    <a:pt x="84" y="45"/>
                    <a:pt x="85" y="37"/>
                  </a:cubicBezTo>
                  <a:cubicBezTo>
                    <a:pt x="88" y="16"/>
                    <a:pt x="109" y="0"/>
                    <a:pt x="130" y="4"/>
                  </a:cubicBezTo>
                  <a:cubicBezTo>
                    <a:pt x="148" y="6"/>
                    <a:pt x="163" y="22"/>
                    <a:pt x="164" y="41"/>
                  </a:cubicBezTo>
                  <a:cubicBezTo>
                    <a:pt x="164" y="48"/>
                    <a:pt x="164" y="55"/>
                    <a:pt x="164" y="61"/>
                  </a:cubicBezTo>
                  <a:cubicBezTo>
                    <a:pt x="178" y="61"/>
                    <a:pt x="191" y="61"/>
                    <a:pt x="205" y="61"/>
                  </a:cubicBezTo>
                  <a:cubicBezTo>
                    <a:pt x="205" y="54"/>
                    <a:pt x="205" y="47"/>
                    <a:pt x="205" y="40"/>
                  </a:cubicBezTo>
                  <a:cubicBezTo>
                    <a:pt x="207" y="20"/>
                    <a:pt x="225" y="3"/>
                    <a:pt x="245" y="3"/>
                  </a:cubicBezTo>
                  <a:cubicBezTo>
                    <a:pt x="265" y="3"/>
                    <a:pt x="282" y="19"/>
                    <a:pt x="284" y="39"/>
                  </a:cubicBezTo>
                  <a:cubicBezTo>
                    <a:pt x="285" y="46"/>
                    <a:pt x="285" y="54"/>
                    <a:pt x="285" y="61"/>
                  </a:cubicBezTo>
                  <a:cubicBezTo>
                    <a:pt x="299" y="61"/>
                    <a:pt x="312" y="61"/>
                    <a:pt x="325" y="61"/>
                  </a:cubicBezTo>
                  <a:cubicBezTo>
                    <a:pt x="326" y="53"/>
                    <a:pt x="326" y="45"/>
                    <a:pt x="327" y="37"/>
                  </a:cubicBezTo>
                  <a:cubicBezTo>
                    <a:pt x="329" y="16"/>
                    <a:pt x="350" y="0"/>
                    <a:pt x="371" y="3"/>
                  </a:cubicBezTo>
                  <a:cubicBezTo>
                    <a:pt x="390" y="6"/>
                    <a:pt x="404" y="22"/>
                    <a:pt x="405" y="41"/>
                  </a:cubicBezTo>
                  <a:cubicBezTo>
                    <a:pt x="406" y="48"/>
                    <a:pt x="405" y="55"/>
                    <a:pt x="405" y="62"/>
                  </a:cubicBezTo>
                  <a:cubicBezTo>
                    <a:pt x="411" y="62"/>
                    <a:pt x="415" y="62"/>
                    <a:pt x="419" y="62"/>
                  </a:cubicBezTo>
                  <a:cubicBezTo>
                    <a:pt x="431" y="62"/>
                    <a:pt x="443" y="64"/>
                    <a:pt x="453" y="70"/>
                  </a:cubicBezTo>
                  <a:cubicBezTo>
                    <a:pt x="475" y="84"/>
                    <a:pt x="485" y="103"/>
                    <a:pt x="485" y="128"/>
                  </a:cubicBezTo>
                  <a:cubicBezTo>
                    <a:pt x="485" y="246"/>
                    <a:pt x="485" y="363"/>
                    <a:pt x="485" y="481"/>
                  </a:cubicBezTo>
                  <a:cubicBezTo>
                    <a:pt x="485" y="483"/>
                    <a:pt x="485" y="484"/>
                    <a:pt x="485" y="486"/>
                  </a:cubicBezTo>
                  <a:cubicBezTo>
                    <a:pt x="484" y="509"/>
                    <a:pt x="474" y="526"/>
                    <a:pt x="455" y="538"/>
                  </a:cubicBezTo>
                  <a:cubicBezTo>
                    <a:pt x="448" y="542"/>
                    <a:pt x="438" y="544"/>
                    <a:pt x="430" y="547"/>
                  </a:cubicBezTo>
                  <a:close/>
                  <a:moveTo>
                    <a:pt x="37" y="156"/>
                  </a:moveTo>
                  <a:cubicBezTo>
                    <a:pt x="37" y="158"/>
                    <a:pt x="37" y="160"/>
                    <a:pt x="37" y="162"/>
                  </a:cubicBezTo>
                  <a:cubicBezTo>
                    <a:pt x="37" y="268"/>
                    <a:pt x="37" y="374"/>
                    <a:pt x="37" y="480"/>
                  </a:cubicBezTo>
                  <a:cubicBezTo>
                    <a:pt x="37" y="500"/>
                    <a:pt x="48" y="510"/>
                    <a:pt x="67" y="510"/>
                  </a:cubicBezTo>
                  <a:cubicBezTo>
                    <a:pt x="184" y="510"/>
                    <a:pt x="301" y="510"/>
                    <a:pt x="418" y="510"/>
                  </a:cubicBezTo>
                  <a:cubicBezTo>
                    <a:pt x="438" y="510"/>
                    <a:pt x="448" y="500"/>
                    <a:pt x="448" y="480"/>
                  </a:cubicBezTo>
                  <a:cubicBezTo>
                    <a:pt x="448" y="374"/>
                    <a:pt x="448" y="268"/>
                    <a:pt x="448" y="161"/>
                  </a:cubicBezTo>
                  <a:cubicBezTo>
                    <a:pt x="448" y="160"/>
                    <a:pt x="448" y="158"/>
                    <a:pt x="448" y="156"/>
                  </a:cubicBezTo>
                  <a:cubicBezTo>
                    <a:pt x="311" y="156"/>
                    <a:pt x="174" y="156"/>
                    <a:pt x="37" y="156"/>
                  </a:cubicBezTo>
                  <a:close/>
                  <a:moveTo>
                    <a:pt x="142" y="81"/>
                  </a:moveTo>
                  <a:cubicBezTo>
                    <a:pt x="142" y="81"/>
                    <a:pt x="142" y="81"/>
                    <a:pt x="142" y="81"/>
                  </a:cubicBezTo>
                  <a:cubicBezTo>
                    <a:pt x="142" y="69"/>
                    <a:pt x="142" y="57"/>
                    <a:pt x="142" y="45"/>
                  </a:cubicBezTo>
                  <a:cubicBezTo>
                    <a:pt x="141" y="34"/>
                    <a:pt x="134" y="26"/>
                    <a:pt x="124" y="25"/>
                  </a:cubicBezTo>
                  <a:cubicBezTo>
                    <a:pt x="115" y="25"/>
                    <a:pt x="107" y="33"/>
                    <a:pt x="107" y="44"/>
                  </a:cubicBezTo>
                  <a:cubicBezTo>
                    <a:pt x="106" y="68"/>
                    <a:pt x="107" y="93"/>
                    <a:pt x="107" y="117"/>
                  </a:cubicBezTo>
                  <a:cubicBezTo>
                    <a:pt x="107" y="124"/>
                    <a:pt x="110" y="131"/>
                    <a:pt x="117" y="134"/>
                  </a:cubicBezTo>
                  <a:cubicBezTo>
                    <a:pt x="128" y="140"/>
                    <a:pt x="141" y="131"/>
                    <a:pt x="142" y="117"/>
                  </a:cubicBezTo>
                  <a:cubicBezTo>
                    <a:pt x="142" y="105"/>
                    <a:pt x="142" y="93"/>
                    <a:pt x="142" y="81"/>
                  </a:cubicBezTo>
                  <a:close/>
                  <a:moveTo>
                    <a:pt x="383" y="81"/>
                  </a:moveTo>
                  <a:cubicBezTo>
                    <a:pt x="383" y="81"/>
                    <a:pt x="383" y="81"/>
                    <a:pt x="383" y="81"/>
                  </a:cubicBezTo>
                  <a:cubicBezTo>
                    <a:pt x="383" y="69"/>
                    <a:pt x="383" y="57"/>
                    <a:pt x="383" y="45"/>
                  </a:cubicBezTo>
                  <a:cubicBezTo>
                    <a:pt x="383" y="34"/>
                    <a:pt x="376" y="26"/>
                    <a:pt x="366" y="25"/>
                  </a:cubicBezTo>
                  <a:cubicBezTo>
                    <a:pt x="356" y="25"/>
                    <a:pt x="348" y="33"/>
                    <a:pt x="348" y="44"/>
                  </a:cubicBezTo>
                  <a:cubicBezTo>
                    <a:pt x="348" y="68"/>
                    <a:pt x="348" y="93"/>
                    <a:pt x="348" y="117"/>
                  </a:cubicBezTo>
                  <a:cubicBezTo>
                    <a:pt x="348" y="125"/>
                    <a:pt x="351" y="131"/>
                    <a:pt x="358" y="134"/>
                  </a:cubicBezTo>
                  <a:cubicBezTo>
                    <a:pt x="370" y="140"/>
                    <a:pt x="383" y="131"/>
                    <a:pt x="383" y="117"/>
                  </a:cubicBezTo>
                  <a:cubicBezTo>
                    <a:pt x="383" y="105"/>
                    <a:pt x="383" y="93"/>
                    <a:pt x="383" y="81"/>
                  </a:cubicBezTo>
                  <a:close/>
                  <a:moveTo>
                    <a:pt x="228" y="81"/>
                  </a:moveTo>
                  <a:cubicBezTo>
                    <a:pt x="228" y="81"/>
                    <a:pt x="228" y="81"/>
                    <a:pt x="228" y="81"/>
                  </a:cubicBezTo>
                  <a:cubicBezTo>
                    <a:pt x="228" y="93"/>
                    <a:pt x="227" y="106"/>
                    <a:pt x="228" y="119"/>
                  </a:cubicBezTo>
                  <a:cubicBezTo>
                    <a:pt x="228" y="128"/>
                    <a:pt x="235" y="135"/>
                    <a:pt x="244" y="136"/>
                  </a:cubicBezTo>
                  <a:cubicBezTo>
                    <a:pt x="253" y="136"/>
                    <a:pt x="261" y="130"/>
                    <a:pt x="262" y="120"/>
                  </a:cubicBezTo>
                  <a:cubicBezTo>
                    <a:pt x="262" y="118"/>
                    <a:pt x="262" y="116"/>
                    <a:pt x="262" y="114"/>
                  </a:cubicBezTo>
                  <a:cubicBezTo>
                    <a:pt x="262" y="92"/>
                    <a:pt x="262" y="69"/>
                    <a:pt x="262" y="47"/>
                  </a:cubicBezTo>
                  <a:cubicBezTo>
                    <a:pt x="262" y="45"/>
                    <a:pt x="262" y="42"/>
                    <a:pt x="262" y="40"/>
                  </a:cubicBezTo>
                  <a:cubicBezTo>
                    <a:pt x="260" y="33"/>
                    <a:pt x="257" y="29"/>
                    <a:pt x="251" y="26"/>
                  </a:cubicBezTo>
                  <a:cubicBezTo>
                    <a:pt x="240" y="22"/>
                    <a:pt x="228" y="31"/>
                    <a:pt x="228" y="43"/>
                  </a:cubicBezTo>
                  <a:cubicBezTo>
                    <a:pt x="227" y="55"/>
                    <a:pt x="228" y="68"/>
                    <a:pt x="228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8"/>
            <p:cNvSpPr>
              <a:spLocks/>
            </p:cNvSpPr>
            <p:nvPr/>
          </p:nvSpPr>
          <p:spPr bwMode="auto">
            <a:xfrm>
              <a:off x="2408238" y="2692400"/>
              <a:ext cx="206375" cy="182563"/>
            </a:xfrm>
            <a:custGeom>
              <a:avLst/>
              <a:gdLst>
                <a:gd name="T0" fmla="*/ 68 w 68"/>
                <a:gd name="T1" fmla="*/ 60 h 60"/>
                <a:gd name="T2" fmla="*/ 0 w 68"/>
                <a:gd name="T3" fmla="*/ 60 h 60"/>
                <a:gd name="T4" fmla="*/ 0 w 68"/>
                <a:gd name="T5" fmla="*/ 0 h 60"/>
                <a:gd name="T6" fmla="*/ 68 w 68"/>
                <a:gd name="T7" fmla="*/ 0 h 60"/>
                <a:gd name="T8" fmla="*/ 68 w 68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0">
                  <a:moveTo>
                    <a:pt x="68" y="60"/>
                  </a:moveTo>
                  <a:cubicBezTo>
                    <a:pt x="45" y="60"/>
                    <a:pt x="23" y="60"/>
                    <a:pt x="0" y="60"/>
                  </a:cubicBezTo>
                  <a:cubicBezTo>
                    <a:pt x="0" y="40"/>
                    <a:pt x="0" y="20"/>
                    <a:pt x="0" y="0"/>
                  </a:cubicBezTo>
                  <a:cubicBezTo>
                    <a:pt x="23" y="0"/>
                    <a:pt x="45" y="0"/>
                    <a:pt x="68" y="0"/>
                  </a:cubicBezTo>
                  <a:cubicBezTo>
                    <a:pt x="68" y="20"/>
                    <a:pt x="68" y="40"/>
                    <a:pt x="68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9"/>
            <p:cNvSpPr>
              <a:spLocks/>
            </p:cNvSpPr>
            <p:nvPr/>
          </p:nvSpPr>
          <p:spPr bwMode="auto">
            <a:xfrm>
              <a:off x="1571625" y="2692400"/>
              <a:ext cx="206375" cy="182563"/>
            </a:xfrm>
            <a:custGeom>
              <a:avLst/>
              <a:gdLst>
                <a:gd name="T0" fmla="*/ 68 w 68"/>
                <a:gd name="T1" fmla="*/ 60 h 60"/>
                <a:gd name="T2" fmla="*/ 0 w 68"/>
                <a:gd name="T3" fmla="*/ 60 h 60"/>
                <a:gd name="T4" fmla="*/ 0 w 68"/>
                <a:gd name="T5" fmla="*/ 0 h 60"/>
                <a:gd name="T6" fmla="*/ 68 w 68"/>
                <a:gd name="T7" fmla="*/ 0 h 60"/>
                <a:gd name="T8" fmla="*/ 68 w 68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0">
                  <a:moveTo>
                    <a:pt x="68" y="60"/>
                  </a:moveTo>
                  <a:cubicBezTo>
                    <a:pt x="45" y="60"/>
                    <a:pt x="23" y="60"/>
                    <a:pt x="0" y="60"/>
                  </a:cubicBezTo>
                  <a:cubicBezTo>
                    <a:pt x="0" y="40"/>
                    <a:pt x="0" y="20"/>
                    <a:pt x="0" y="0"/>
                  </a:cubicBezTo>
                  <a:cubicBezTo>
                    <a:pt x="23" y="0"/>
                    <a:pt x="46" y="0"/>
                    <a:pt x="68" y="0"/>
                  </a:cubicBezTo>
                  <a:cubicBezTo>
                    <a:pt x="68" y="20"/>
                    <a:pt x="68" y="40"/>
                    <a:pt x="68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0"/>
            <p:cNvSpPr>
              <a:spLocks/>
            </p:cNvSpPr>
            <p:nvPr/>
          </p:nvSpPr>
          <p:spPr bwMode="auto">
            <a:xfrm>
              <a:off x="1571625" y="2938463"/>
              <a:ext cx="206375" cy="184150"/>
            </a:xfrm>
            <a:custGeom>
              <a:avLst/>
              <a:gdLst>
                <a:gd name="T0" fmla="*/ 68 w 68"/>
                <a:gd name="T1" fmla="*/ 61 h 61"/>
                <a:gd name="T2" fmla="*/ 0 w 68"/>
                <a:gd name="T3" fmla="*/ 61 h 61"/>
                <a:gd name="T4" fmla="*/ 0 w 68"/>
                <a:gd name="T5" fmla="*/ 0 h 61"/>
                <a:gd name="T6" fmla="*/ 68 w 68"/>
                <a:gd name="T7" fmla="*/ 0 h 61"/>
                <a:gd name="T8" fmla="*/ 68 w 68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1">
                  <a:moveTo>
                    <a:pt x="68" y="61"/>
                  </a:moveTo>
                  <a:cubicBezTo>
                    <a:pt x="45" y="61"/>
                    <a:pt x="23" y="61"/>
                    <a:pt x="0" y="61"/>
                  </a:cubicBezTo>
                  <a:cubicBezTo>
                    <a:pt x="0" y="41"/>
                    <a:pt x="0" y="21"/>
                    <a:pt x="0" y="0"/>
                  </a:cubicBezTo>
                  <a:cubicBezTo>
                    <a:pt x="23" y="0"/>
                    <a:pt x="45" y="0"/>
                    <a:pt x="68" y="0"/>
                  </a:cubicBezTo>
                  <a:cubicBezTo>
                    <a:pt x="68" y="20"/>
                    <a:pt x="68" y="40"/>
                    <a:pt x="6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1"/>
            <p:cNvSpPr>
              <a:spLocks/>
            </p:cNvSpPr>
            <p:nvPr/>
          </p:nvSpPr>
          <p:spPr bwMode="auto">
            <a:xfrm>
              <a:off x="2408238" y="2938463"/>
              <a:ext cx="206375" cy="184150"/>
            </a:xfrm>
            <a:custGeom>
              <a:avLst/>
              <a:gdLst>
                <a:gd name="T0" fmla="*/ 68 w 68"/>
                <a:gd name="T1" fmla="*/ 61 h 61"/>
                <a:gd name="T2" fmla="*/ 0 w 68"/>
                <a:gd name="T3" fmla="*/ 61 h 61"/>
                <a:gd name="T4" fmla="*/ 0 w 68"/>
                <a:gd name="T5" fmla="*/ 0 h 61"/>
                <a:gd name="T6" fmla="*/ 68 w 68"/>
                <a:gd name="T7" fmla="*/ 0 h 61"/>
                <a:gd name="T8" fmla="*/ 68 w 68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1">
                  <a:moveTo>
                    <a:pt x="68" y="61"/>
                  </a:moveTo>
                  <a:cubicBezTo>
                    <a:pt x="45" y="61"/>
                    <a:pt x="23" y="61"/>
                    <a:pt x="0" y="61"/>
                  </a:cubicBezTo>
                  <a:cubicBezTo>
                    <a:pt x="0" y="41"/>
                    <a:pt x="0" y="21"/>
                    <a:pt x="0" y="0"/>
                  </a:cubicBezTo>
                  <a:cubicBezTo>
                    <a:pt x="23" y="0"/>
                    <a:pt x="45" y="0"/>
                    <a:pt x="68" y="0"/>
                  </a:cubicBezTo>
                  <a:cubicBezTo>
                    <a:pt x="68" y="20"/>
                    <a:pt x="68" y="40"/>
                    <a:pt x="6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2"/>
            <p:cNvSpPr>
              <a:spLocks/>
            </p:cNvSpPr>
            <p:nvPr/>
          </p:nvSpPr>
          <p:spPr bwMode="auto">
            <a:xfrm>
              <a:off x="1851025" y="2692400"/>
              <a:ext cx="207963" cy="182563"/>
            </a:xfrm>
            <a:custGeom>
              <a:avLst/>
              <a:gdLst>
                <a:gd name="T0" fmla="*/ 0 w 68"/>
                <a:gd name="T1" fmla="*/ 60 h 60"/>
                <a:gd name="T2" fmla="*/ 0 w 68"/>
                <a:gd name="T3" fmla="*/ 0 h 60"/>
                <a:gd name="T4" fmla="*/ 68 w 68"/>
                <a:gd name="T5" fmla="*/ 0 h 60"/>
                <a:gd name="T6" fmla="*/ 68 w 68"/>
                <a:gd name="T7" fmla="*/ 60 h 60"/>
                <a:gd name="T8" fmla="*/ 0 w 68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0">
                  <a:moveTo>
                    <a:pt x="0" y="60"/>
                  </a:moveTo>
                  <a:cubicBezTo>
                    <a:pt x="0" y="40"/>
                    <a:pt x="0" y="20"/>
                    <a:pt x="0" y="0"/>
                  </a:cubicBezTo>
                  <a:cubicBezTo>
                    <a:pt x="23" y="0"/>
                    <a:pt x="45" y="0"/>
                    <a:pt x="68" y="0"/>
                  </a:cubicBezTo>
                  <a:cubicBezTo>
                    <a:pt x="68" y="20"/>
                    <a:pt x="68" y="40"/>
                    <a:pt x="68" y="60"/>
                  </a:cubicBezTo>
                  <a:cubicBezTo>
                    <a:pt x="45" y="60"/>
                    <a:pt x="23" y="60"/>
                    <a:pt x="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3"/>
            <p:cNvSpPr>
              <a:spLocks/>
            </p:cNvSpPr>
            <p:nvPr/>
          </p:nvSpPr>
          <p:spPr bwMode="auto">
            <a:xfrm>
              <a:off x="2132013" y="2692400"/>
              <a:ext cx="203200" cy="182563"/>
            </a:xfrm>
            <a:custGeom>
              <a:avLst/>
              <a:gdLst>
                <a:gd name="T0" fmla="*/ 67 w 67"/>
                <a:gd name="T1" fmla="*/ 60 h 60"/>
                <a:gd name="T2" fmla="*/ 0 w 67"/>
                <a:gd name="T3" fmla="*/ 60 h 60"/>
                <a:gd name="T4" fmla="*/ 0 w 67"/>
                <a:gd name="T5" fmla="*/ 0 h 60"/>
                <a:gd name="T6" fmla="*/ 67 w 67"/>
                <a:gd name="T7" fmla="*/ 0 h 60"/>
                <a:gd name="T8" fmla="*/ 67 w 67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0">
                  <a:moveTo>
                    <a:pt x="67" y="60"/>
                  </a:moveTo>
                  <a:cubicBezTo>
                    <a:pt x="44" y="60"/>
                    <a:pt x="22" y="60"/>
                    <a:pt x="0" y="60"/>
                  </a:cubicBezTo>
                  <a:cubicBezTo>
                    <a:pt x="0" y="40"/>
                    <a:pt x="0" y="20"/>
                    <a:pt x="0" y="0"/>
                  </a:cubicBezTo>
                  <a:cubicBezTo>
                    <a:pt x="22" y="0"/>
                    <a:pt x="44" y="0"/>
                    <a:pt x="67" y="0"/>
                  </a:cubicBezTo>
                  <a:cubicBezTo>
                    <a:pt x="67" y="20"/>
                    <a:pt x="67" y="40"/>
                    <a:pt x="67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4"/>
            <p:cNvSpPr>
              <a:spLocks/>
            </p:cNvSpPr>
            <p:nvPr/>
          </p:nvSpPr>
          <p:spPr bwMode="auto">
            <a:xfrm>
              <a:off x="1851025" y="2938463"/>
              <a:ext cx="207963" cy="184150"/>
            </a:xfrm>
            <a:custGeom>
              <a:avLst/>
              <a:gdLst>
                <a:gd name="T0" fmla="*/ 68 w 68"/>
                <a:gd name="T1" fmla="*/ 61 h 61"/>
                <a:gd name="T2" fmla="*/ 0 w 68"/>
                <a:gd name="T3" fmla="*/ 61 h 61"/>
                <a:gd name="T4" fmla="*/ 0 w 68"/>
                <a:gd name="T5" fmla="*/ 0 h 61"/>
                <a:gd name="T6" fmla="*/ 68 w 68"/>
                <a:gd name="T7" fmla="*/ 0 h 61"/>
                <a:gd name="T8" fmla="*/ 68 w 68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1">
                  <a:moveTo>
                    <a:pt x="68" y="61"/>
                  </a:moveTo>
                  <a:cubicBezTo>
                    <a:pt x="45" y="61"/>
                    <a:pt x="23" y="61"/>
                    <a:pt x="0" y="61"/>
                  </a:cubicBezTo>
                  <a:cubicBezTo>
                    <a:pt x="0" y="41"/>
                    <a:pt x="0" y="21"/>
                    <a:pt x="0" y="0"/>
                  </a:cubicBezTo>
                  <a:cubicBezTo>
                    <a:pt x="22" y="0"/>
                    <a:pt x="45" y="0"/>
                    <a:pt x="68" y="0"/>
                  </a:cubicBezTo>
                  <a:cubicBezTo>
                    <a:pt x="68" y="20"/>
                    <a:pt x="68" y="40"/>
                    <a:pt x="6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5"/>
            <p:cNvSpPr>
              <a:spLocks/>
            </p:cNvSpPr>
            <p:nvPr/>
          </p:nvSpPr>
          <p:spPr bwMode="auto">
            <a:xfrm>
              <a:off x="2132013" y="2938463"/>
              <a:ext cx="203200" cy="184150"/>
            </a:xfrm>
            <a:custGeom>
              <a:avLst/>
              <a:gdLst>
                <a:gd name="T0" fmla="*/ 67 w 67"/>
                <a:gd name="T1" fmla="*/ 0 h 61"/>
                <a:gd name="T2" fmla="*/ 67 w 67"/>
                <a:gd name="T3" fmla="*/ 61 h 61"/>
                <a:gd name="T4" fmla="*/ 0 w 67"/>
                <a:gd name="T5" fmla="*/ 61 h 61"/>
                <a:gd name="T6" fmla="*/ 0 w 67"/>
                <a:gd name="T7" fmla="*/ 0 h 61"/>
                <a:gd name="T8" fmla="*/ 67 w 67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1">
                  <a:moveTo>
                    <a:pt x="67" y="0"/>
                  </a:moveTo>
                  <a:cubicBezTo>
                    <a:pt x="67" y="21"/>
                    <a:pt x="67" y="40"/>
                    <a:pt x="67" y="61"/>
                  </a:cubicBezTo>
                  <a:cubicBezTo>
                    <a:pt x="45" y="61"/>
                    <a:pt x="22" y="61"/>
                    <a:pt x="0" y="61"/>
                  </a:cubicBezTo>
                  <a:cubicBezTo>
                    <a:pt x="0" y="41"/>
                    <a:pt x="0" y="21"/>
                    <a:pt x="0" y="0"/>
                  </a:cubicBezTo>
                  <a:cubicBezTo>
                    <a:pt x="22" y="0"/>
                    <a:pt x="44" y="0"/>
                    <a:pt x="6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6"/>
            <p:cNvSpPr>
              <a:spLocks/>
            </p:cNvSpPr>
            <p:nvPr/>
          </p:nvSpPr>
          <p:spPr bwMode="auto">
            <a:xfrm>
              <a:off x="1571625" y="3187700"/>
              <a:ext cx="206375" cy="180975"/>
            </a:xfrm>
            <a:custGeom>
              <a:avLst/>
              <a:gdLst>
                <a:gd name="T0" fmla="*/ 0 w 68"/>
                <a:gd name="T1" fmla="*/ 60 h 60"/>
                <a:gd name="T2" fmla="*/ 0 w 68"/>
                <a:gd name="T3" fmla="*/ 0 h 60"/>
                <a:gd name="T4" fmla="*/ 68 w 68"/>
                <a:gd name="T5" fmla="*/ 0 h 60"/>
                <a:gd name="T6" fmla="*/ 68 w 68"/>
                <a:gd name="T7" fmla="*/ 60 h 60"/>
                <a:gd name="T8" fmla="*/ 0 w 68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0">
                  <a:moveTo>
                    <a:pt x="0" y="60"/>
                  </a:moveTo>
                  <a:cubicBezTo>
                    <a:pt x="0" y="40"/>
                    <a:pt x="0" y="20"/>
                    <a:pt x="0" y="0"/>
                  </a:cubicBezTo>
                  <a:cubicBezTo>
                    <a:pt x="23" y="0"/>
                    <a:pt x="45" y="0"/>
                    <a:pt x="68" y="0"/>
                  </a:cubicBezTo>
                  <a:cubicBezTo>
                    <a:pt x="68" y="20"/>
                    <a:pt x="68" y="40"/>
                    <a:pt x="68" y="60"/>
                  </a:cubicBezTo>
                  <a:cubicBezTo>
                    <a:pt x="46" y="60"/>
                    <a:pt x="23" y="60"/>
                    <a:pt x="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7"/>
            <p:cNvSpPr>
              <a:spLocks/>
            </p:cNvSpPr>
            <p:nvPr/>
          </p:nvSpPr>
          <p:spPr bwMode="auto">
            <a:xfrm>
              <a:off x="2408238" y="3187700"/>
              <a:ext cx="206375" cy="180975"/>
            </a:xfrm>
            <a:custGeom>
              <a:avLst/>
              <a:gdLst>
                <a:gd name="T0" fmla="*/ 68 w 68"/>
                <a:gd name="T1" fmla="*/ 0 h 60"/>
                <a:gd name="T2" fmla="*/ 68 w 68"/>
                <a:gd name="T3" fmla="*/ 60 h 60"/>
                <a:gd name="T4" fmla="*/ 0 w 68"/>
                <a:gd name="T5" fmla="*/ 60 h 60"/>
                <a:gd name="T6" fmla="*/ 0 w 68"/>
                <a:gd name="T7" fmla="*/ 0 h 60"/>
                <a:gd name="T8" fmla="*/ 68 w 68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0">
                  <a:moveTo>
                    <a:pt x="68" y="0"/>
                  </a:moveTo>
                  <a:cubicBezTo>
                    <a:pt x="68" y="20"/>
                    <a:pt x="68" y="40"/>
                    <a:pt x="68" y="60"/>
                  </a:cubicBezTo>
                  <a:cubicBezTo>
                    <a:pt x="45" y="60"/>
                    <a:pt x="23" y="60"/>
                    <a:pt x="0" y="60"/>
                  </a:cubicBezTo>
                  <a:cubicBezTo>
                    <a:pt x="0" y="40"/>
                    <a:pt x="0" y="20"/>
                    <a:pt x="0" y="0"/>
                  </a:cubicBezTo>
                  <a:cubicBezTo>
                    <a:pt x="23" y="0"/>
                    <a:pt x="45" y="0"/>
                    <a:pt x="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8"/>
            <p:cNvSpPr>
              <a:spLocks/>
            </p:cNvSpPr>
            <p:nvPr/>
          </p:nvSpPr>
          <p:spPr bwMode="auto">
            <a:xfrm>
              <a:off x="1851025" y="3187700"/>
              <a:ext cx="207963" cy="180975"/>
            </a:xfrm>
            <a:custGeom>
              <a:avLst/>
              <a:gdLst>
                <a:gd name="T0" fmla="*/ 0 w 68"/>
                <a:gd name="T1" fmla="*/ 0 h 60"/>
                <a:gd name="T2" fmla="*/ 68 w 68"/>
                <a:gd name="T3" fmla="*/ 0 h 60"/>
                <a:gd name="T4" fmla="*/ 68 w 68"/>
                <a:gd name="T5" fmla="*/ 60 h 60"/>
                <a:gd name="T6" fmla="*/ 0 w 68"/>
                <a:gd name="T7" fmla="*/ 60 h 60"/>
                <a:gd name="T8" fmla="*/ 0 w 68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0">
                  <a:moveTo>
                    <a:pt x="0" y="0"/>
                  </a:moveTo>
                  <a:cubicBezTo>
                    <a:pt x="23" y="0"/>
                    <a:pt x="45" y="0"/>
                    <a:pt x="68" y="0"/>
                  </a:cubicBezTo>
                  <a:cubicBezTo>
                    <a:pt x="68" y="20"/>
                    <a:pt x="68" y="40"/>
                    <a:pt x="68" y="60"/>
                  </a:cubicBezTo>
                  <a:cubicBezTo>
                    <a:pt x="45" y="60"/>
                    <a:pt x="23" y="60"/>
                    <a:pt x="0" y="60"/>
                  </a:cubicBezTo>
                  <a:cubicBezTo>
                    <a:pt x="0" y="40"/>
                    <a:pt x="0" y="2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9"/>
            <p:cNvSpPr>
              <a:spLocks/>
            </p:cNvSpPr>
            <p:nvPr/>
          </p:nvSpPr>
          <p:spPr bwMode="auto">
            <a:xfrm>
              <a:off x="2132013" y="3187700"/>
              <a:ext cx="203200" cy="180975"/>
            </a:xfrm>
            <a:custGeom>
              <a:avLst/>
              <a:gdLst>
                <a:gd name="T0" fmla="*/ 0 w 67"/>
                <a:gd name="T1" fmla="*/ 0 h 60"/>
                <a:gd name="T2" fmla="*/ 67 w 67"/>
                <a:gd name="T3" fmla="*/ 0 h 60"/>
                <a:gd name="T4" fmla="*/ 67 w 67"/>
                <a:gd name="T5" fmla="*/ 60 h 60"/>
                <a:gd name="T6" fmla="*/ 0 w 67"/>
                <a:gd name="T7" fmla="*/ 60 h 60"/>
                <a:gd name="T8" fmla="*/ 0 w 67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0">
                  <a:moveTo>
                    <a:pt x="0" y="0"/>
                  </a:moveTo>
                  <a:cubicBezTo>
                    <a:pt x="22" y="0"/>
                    <a:pt x="45" y="0"/>
                    <a:pt x="67" y="0"/>
                  </a:cubicBezTo>
                  <a:cubicBezTo>
                    <a:pt x="67" y="20"/>
                    <a:pt x="67" y="40"/>
                    <a:pt x="67" y="60"/>
                  </a:cubicBezTo>
                  <a:cubicBezTo>
                    <a:pt x="45" y="60"/>
                    <a:pt x="22" y="60"/>
                    <a:pt x="0" y="60"/>
                  </a:cubicBezTo>
                  <a:cubicBezTo>
                    <a:pt x="0" y="40"/>
                    <a:pt x="0" y="2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Freeform 33"/>
          <p:cNvSpPr>
            <a:spLocks/>
          </p:cNvSpPr>
          <p:nvPr/>
        </p:nvSpPr>
        <p:spPr bwMode="auto">
          <a:xfrm>
            <a:off x="3948866" y="4622412"/>
            <a:ext cx="917241" cy="870916"/>
          </a:xfrm>
          <a:custGeom>
            <a:avLst/>
            <a:gdLst>
              <a:gd name="T0" fmla="*/ 517 w 517"/>
              <a:gd name="T1" fmla="*/ 251 h 492"/>
              <a:gd name="T2" fmla="*/ 505 w 517"/>
              <a:gd name="T3" fmla="*/ 274 h 492"/>
              <a:gd name="T4" fmla="*/ 475 w 517"/>
              <a:gd name="T5" fmla="*/ 285 h 492"/>
              <a:gd name="T6" fmla="*/ 342 w 517"/>
              <a:gd name="T7" fmla="*/ 285 h 492"/>
              <a:gd name="T8" fmla="*/ 333 w 517"/>
              <a:gd name="T9" fmla="*/ 290 h 492"/>
              <a:gd name="T10" fmla="*/ 210 w 517"/>
              <a:gd name="T11" fmla="*/ 487 h 492"/>
              <a:gd name="T12" fmla="*/ 201 w 517"/>
              <a:gd name="T13" fmla="*/ 492 h 492"/>
              <a:gd name="T14" fmla="*/ 155 w 517"/>
              <a:gd name="T15" fmla="*/ 492 h 492"/>
              <a:gd name="T16" fmla="*/ 220 w 517"/>
              <a:gd name="T17" fmla="*/ 285 h 492"/>
              <a:gd name="T18" fmla="*/ 214 w 517"/>
              <a:gd name="T19" fmla="*/ 285 h 492"/>
              <a:gd name="T20" fmla="*/ 82 w 517"/>
              <a:gd name="T21" fmla="*/ 285 h 492"/>
              <a:gd name="T22" fmla="*/ 75 w 517"/>
              <a:gd name="T23" fmla="*/ 289 h 492"/>
              <a:gd name="T24" fmla="*/ 41 w 517"/>
              <a:gd name="T25" fmla="*/ 333 h 492"/>
              <a:gd name="T26" fmla="*/ 34 w 517"/>
              <a:gd name="T27" fmla="*/ 337 h 492"/>
              <a:gd name="T28" fmla="*/ 0 w 517"/>
              <a:gd name="T29" fmla="*/ 337 h 492"/>
              <a:gd name="T30" fmla="*/ 3 w 517"/>
              <a:gd name="T31" fmla="*/ 325 h 492"/>
              <a:gd name="T32" fmla="*/ 24 w 517"/>
              <a:gd name="T33" fmla="*/ 251 h 492"/>
              <a:gd name="T34" fmla="*/ 24 w 517"/>
              <a:gd name="T35" fmla="*/ 242 h 492"/>
              <a:gd name="T36" fmla="*/ 2 w 517"/>
              <a:gd name="T37" fmla="*/ 161 h 492"/>
              <a:gd name="T38" fmla="*/ 0 w 517"/>
              <a:gd name="T39" fmla="*/ 156 h 492"/>
              <a:gd name="T40" fmla="*/ 14 w 517"/>
              <a:gd name="T41" fmla="*/ 156 h 492"/>
              <a:gd name="T42" fmla="*/ 34 w 517"/>
              <a:gd name="T43" fmla="*/ 156 h 492"/>
              <a:gd name="T44" fmla="*/ 41 w 517"/>
              <a:gd name="T45" fmla="*/ 159 h 492"/>
              <a:gd name="T46" fmla="*/ 75 w 517"/>
              <a:gd name="T47" fmla="*/ 204 h 492"/>
              <a:gd name="T48" fmla="*/ 81 w 517"/>
              <a:gd name="T49" fmla="*/ 207 h 492"/>
              <a:gd name="T50" fmla="*/ 215 w 517"/>
              <a:gd name="T51" fmla="*/ 207 h 492"/>
              <a:gd name="T52" fmla="*/ 220 w 517"/>
              <a:gd name="T53" fmla="*/ 207 h 492"/>
              <a:gd name="T54" fmla="*/ 155 w 517"/>
              <a:gd name="T55" fmla="*/ 1 h 492"/>
              <a:gd name="T56" fmla="*/ 160 w 517"/>
              <a:gd name="T57" fmla="*/ 1 h 492"/>
              <a:gd name="T58" fmla="*/ 202 w 517"/>
              <a:gd name="T59" fmla="*/ 1 h 492"/>
              <a:gd name="T60" fmla="*/ 209 w 517"/>
              <a:gd name="T61" fmla="*/ 5 h 492"/>
              <a:gd name="T62" fmla="*/ 333 w 517"/>
              <a:gd name="T63" fmla="*/ 203 h 492"/>
              <a:gd name="T64" fmla="*/ 342 w 517"/>
              <a:gd name="T65" fmla="*/ 208 h 492"/>
              <a:gd name="T66" fmla="*/ 469 w 517"/>
              <a:gd name="T67" fmla="*/ 207 h 492"/>
              <a:gd name="T68" fmla="*/ 517 w 517"/>
              <a:gd name="T69" fmla="*/ 241 h 492"/>
              <a:gd name="T70" fmla="*/ 517 w 517"/>
              <a:gd name="T71" fmla="*/ 251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17" h="492">
                <a:moveTo>
                  <a:pt x="517" y="251"/>
                </a:moveTo>
                <a:cubicBezTo>
                  <a:pt x="515" y="260"/>
                  <a:pt x="511" y="268"/>
                  <a:pt x="505" y="274"/>
                </a:cubicBezTo>
                <a:cubicBezTo>
                  <a:pt x="496" y="282"/>
                  <a:pt x="486" y="285"/>
                  <a:pt x="475" y="285"/>
                </a:cubicBezTo>
                <a:cubicBezTo>
                  <a:pt x="430" y="285"/>
                  <a:pt x="386" y="285"/>
                  <a:pt x="342" y="285"/>
                </a:cubicBezTo>
                <a:cubicBezTo>
                  <a:pt x="338" y="285"/>
                  <a:pt x="335" y="286"/>
                  <a:pt x="333" y="290"/>
                </a:cubicBezTo>
                <a:cubicBezTo>
                  <a:pt x="292" y="355"/>
                  <a:pt x="251" y="421"/>
                  <a:pt x="210" y="487"/>
                </a:cubicBezTo>
                <a:cubicBezTo>
                  <a:pt x="208" y="491"/>
                  <a:pt x="205" y="492"/>
                  <a:pt x="201" y="492"/>
                </a:cubicBezTo>
                <a:cubicBezTo>
                  <a:pt x="186" y="492"/>
                  <a:pt x="171" y="492"/>
                  <a:pt x="155" y="492"/>
                </a:cubicBezTo>
                <a:cubicBezTo>
                  <a:pt x="177" y="423"/>
                  <a:pt x="198" y="354"/>
                  <a:pt x="220" y="285"/>
                </a:cubicBezTo>
                <a:cubicBezTo>
                  <a:pt x="217" y="285"/>
                  <a:pt x="216" y="285"/>
                  <a:pt x="214" y="285"/>
                </a:cubicBezTo>
                <a:cubicBezTo>
                  <a:pt x="170" y="285"/>
                  <a:pt x="126" y="285"/>
                  <a:pt x="82" y="285"/>
                </a:cubicBezTo>
                <a:cubicBezTo>
                  <a:pt x="79" y="285"/>
                  <a:pt x="77" y="286"/>
                  <a:pt x="75" y="289"/>
                </a:cubicBezTo>
                <a:cubicBezTo>
                  <a:pt x="64" y="304"/>
                  <a:pt x="52" y="318"/>
                  <a:pt x="41" y="333"/>
                </a:cubicBezTo>
                <a:cubicBezTo>
                  <a:pt x="39" y="336"/>
                  <a:pt x="37" y="337"/>
                  <a:pt x="34" y="337"/>
                </a:cubicBezTo>
                <a:cubicBezTo>
                  <a:pt x="23" y="337"/>
                  <a:pt x="12" y="337"/>
                  <a:pt x="0" y="337"/>
                </a:cubicBezTo>
                <a:cubicBezTo>
                  <a:pt x="1" y="332"/>
                  <a:pt x="2" y="329"/>
                  <a:pt x="3" y="325"/>
                </a:cubicBezTo>
                <a:cubicBezTo>
                  <a:pt x="10" y="300"/>
                  <a:pt x="17" y="275"/>
                  <a:pt x="24" y="251"/>
                </a:cubicBezTo>
                <a:cubicBezTo>
                  <a:pt x="25" y="248"/>
                  <a:pt x="25" y="245"/>
                  <a:pt x="24" y="242"/>
                </a:cubicBezTo>
                <a:cubicBezTo>
                  <a:pt x="17" y="215"/>
                  <a:pt x="9" y="188"/>
                  <a:pt x="2" y="161"/>
                </a:cubicBezTo>
                <a:cubicBezTo>
                  <a:pt x="1" y="160"/>
                  <a:pt x="1" y="158"/>
                  <a:pt x="0" y="156"/>
                </a:cubicBezTo>
                <a:cubicBezTo>
                  <a:pt x="5" y="156"/>
                  <a:pt x="10" y="156"/>
                  <a:pt x="14" y="156"/>
                </a:cubicBezTo>
                <a:cubicBezTo>
                  <a:pt x="21" y="156"/>
                  <a:pt x="28" y="155"/>
                  <a:pt x="34" y="156"/>
                </a:cubicBezTo>
                <a:cubicBezTo>
                  <a:pt x="37" y="156"/>
                  <a:pt x="40" y="157"/>
                  <a:pt x="41" y="159"/>
                </a:cubicBezTo>
                <a:cubicBezTo>
                  <a:pt x="53" y="174"/>
                  <a:pt x="64" y="189"/>
                  <a:pt x="75" y="204"/>
                </a:cubicBezTo>
                <a:cubicBezTo>
                  <a:pt x="76" y="206"/>
                  <a:pt x="79" y="207"/>
                  <a:pt x="81" y="207"/>
                </a:cubicBezTo>
                <a:cubicBezTo>
                  <a:pt x="126" y="208"/>
                  <a:pt x="170" y="207"/>
                  <a:pt x="215" y="207"/>
                </a:cubicBezTo>
                <a:cubicBezTo>
                  <a:pt x="216" y="207"/>
                  <a:pt x="218" y="207"/>
                  <a:pt x="220" y="207"/>
                </a:cubicBezTo>
                <a:cubicBezTo>
                  <a:pt x="198" y="138"/>
                  <a:pt x="177" y="70"/>
                  <a:pt x="155" y="1"/>
                </a:cubicBezTo>
                <a:cubicBezTo>
                  <a:pt x="157" y="1"/>
                  <a:pt x="159" y="1"/>
                  <a:pt x="160" y="1"/>
                </a:cubicBezTo>
                <a:cubicBezTo>
                  <a:pt x="174" y="1"/>
                  <a:pt x="188" y="1"/>
                  <a:pt x="202" y="1"/>
                </a:cubicBezTo>
                <a:cubicBezTo>
                  <a:pt x="205" y="0"/>
                  <a:pt x="208" y="2"/>
                  <a:pt x="209" y="5"/>
                </a:cubicBezTo>
                <a:cubicBezTo>
                  <a:pt x="251" y="71"/>
                  <a:pt x="292" y="137"/>
                  <a:pt x="333" y="203"/>
                </a:cubicBezTo>
                <a:cubicBezTo>
                  <a:pt x="335" y="206"/>
                  <a:pt x="338" y="208"/>
                  <a:pt x="342" y="208"/>
                </a:cubicBezTo>
                <a:cubicBezTo>
                  <a:pt x="384" y="207"/>
                  <a:pt x="427" y="208"/>
                  <a:pt x="469" y="207"/>
                </a:cubicBezTo>
                <a:cubicBezTo>
                  <a:pt x="494" y="207"/>
                  <a:pt x="511" y="218"/>
                  <a:pt x="517" y="241"/>
                </a:cubicBezTo>
                <a:cubicBezTo>
                  <a:pt x="517" y="245"/>
                  <a:pt x="517" y="248"/>
                  <a:pt x="517" y="25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3" name="Grupo 92"/>
          <p:cNvGrpSpPr/>
          <p:nvPr/>
        </p:nvGrpSpPr>
        <p:grpSpPr>
          <a:xfrm>
            <a:off x="3807448" y="3396534"/>
            <a:ext cx="1122663" cy="791843"/>
            <a:chOff x="4757738" y="2486025"/>
            <a:chExt cx="2682876" cy="1892301"/>
          </a:xfrm>
          <a:solidFill>
            <a:schemeClr val="accent3"/>
          </a:solidFill>
        </p:grpSpPr>
        <p:sp>
          <p:nvSpPr>
            <p:cNvPr id="94" name="Freeform 5"/>
            <p:cNvSpPr>
              <a:spLocks noEditPoints="1"/>
            </p:cNvSpPr>
            <p:nvPr/>
          </p:nvSpPr>
          <p:spPr bwMode="auto">
            <a:xfrm>
              <a:off x="4757738" y="2486025"/>
              <a:ext cx="706438" cy="1152525"/>
            </a:xfrm>
            <a:custGeom>
              <a:avLst/>
              <a:gdLst>
                <a:gd name="T0" fmla="*/ 0 w 233"/>
                <a:gd name="T1" fmla="*/ 151 h 380"/>
                <a:gd name="T2" fmla="*/ 69 w 233"/>
                <a:gd name="T3" fmla="*/ 152 h 380"/>
                <a:gd name="T4" fmla="*/ 106 w 233"/>
                <a:gd name="T5" fmla="*/ 152 h 380"/>
                <a:gd name="T6" fmla="*/ 106 w 233"/>
                <a:gd name="T7" fmla="*/ 108 h 380"/>
                <a:gd name="T8" fmla="*/ 67 w 233"/>
                <a:gd name="T9" fmla="*/ 108 h 380"/>
                <a:gd name="T10" fmla="*/ 67 w 233"/>
                <a:gd name="T11" fmla="*/ 90 h 380"/>
                <a:gd name="T12" fmla="*/ 106 w 233"/>
                <a:gd name="T13" fmla="*/ 90 h 380"/>
                <a:gd name="T14" fmla="*/ 106 w 233"/>
                <a:gd name="T15" fmla="*/ 0 h 380"/>
                <a:gd name="T16" fmla="*/ 121 w 233"/>
                <a:gd name="T17" fmla="*/ 0 h 380"/>
                <a:gd name="T18" fmla="*/ 121 w 233"/>
                <a:gd name="T19" fmla="*/ 89 h 380"/>
                <a:gd name="T20" fmla="*/ 160 w 233"/>
                <a:gd name="T21" fmla="*/ 89 h 380"/>
                <a:gd name="T22" fmla="*/ 160 w 233"/>
                <a:gd name="T23" fmla="*/ 107 h 380"/>
                <a:gd name="T24" fmla="*/ 122 w 233"/>
                <a:gd name="T25" fmla="*/ 107 h 380"/>
                <a:gd name="T26" fmla="*/ 122 w 233"/>
                <a:gd name="T27" fmla="*/ 151 h 380"/>
                <a:gd name="T28" fmla="*/ 233 w 233"/>
                <a:gd name="T29" fmla="*/ 151 h 380"/>
                <a:gd name="T30" fmla="*/ 233 w 233"/>
                <a:gd name="T31" fmla="*/ 153 h 380"/>
                <a:gd name="T32" fmla="*/ 207 w 233"/>
                <a:gd name="T33" fmla="*/ 175 h 380"/>
                <a:gd name="T34" fmla="*/ 198 w 233"/>
                <a:gd name="T35" fmla="*/ 193 h 380"/>
                <a:gd name="T36" fmla="*/ 198 w 233"/>
                <a:gd name="T37" fmla="*/ 369 h 380"/>
                <a:gd name="T38" fmla="*/ 198 w 233"/>
                <a:gd name="T39" fmla="*/ 380 h 380"/>
                <a:gd name="T40" fmla="*/ 45 w 233"/>
                <a:gd name="T41" fmla="*/ 380 h 380"/>
                <a:gd name="T42" fmla="*/ 45 w 233"/>
                <a:gd name="T43" fmla="*/ 182 h 380"/>
                <a:gd name="T44" fmla="*/ 0 w 233"/>
                <a:gd name="T45" fmla="*/ 182 h 380"/>
                <a:gd name="T46" fmla="*/ 0 w 233"/>
                <a:gd name="T47" fmla="*/ 151 h 380"/>
                <a:gd name="T48" fmla="*/ 121 w 233"/>
                <a:gd name="T49" fmla="*/ 205 h 380"/>
                <a:gd name="T50" fmla="*/ 121 w 233"/>
                <a:gd name="T51" fmla="*/ 249 h 380"/>
                <a:gd name="T52" fmla="*/ 170 w 233"/>
                <a:gd name="T53" fmla="*/ 249 h 380"/>
                <a:gd name="T54" fmla="*/ 170 w 233"/>
                <a:gd name="T55" fmla="*/ 205 h 380"/>
                <a:gd name="T56" fmla="*/ 121 w 233"/>
                <a:gd name="T57" fmla="*/ 205 h 380"/>
                <a:gd name="T58" fmla="*/ 170 w 233"/>
                <a:gd name="T59" fmla="*/ 278 h 380"/>
                <a:gd name="T60" fmla="*/ 121 w 233"/>
                <a:gd name="T61" fmla="*/ 278 h 380"/>
                <a:gd name="T62" fmla="*/ 121 w 233"/>
                <a:gd name="T63" fmla="*/ 322 h 380"/>
                <a:gd name="T64" fmla="*/ 170 w 233"/>
                <a:gd name="T65" fmla="*/ 322 h 380"/>
                <a:gd name="T66" fmla="*/ 170 w 233"/>
                <a:gd name="T67" fmla="*/ 278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3" h="380">
                  <a:moveTo>
                    <a:pt x="0" y="151"/>
                  </a:moveTo>
                  <a:cubicBezTo>
                    <a:pt x="23" y="151"/>
                    <a:pt x="46" y="151"/>
                    <a:pt x="69" y="152"/>
                  </a:cubicBezTo>
                  <a:cubicBezTo>
                    <a:pt x="81" y="152"/>
                    <a:pt x="93" y="152"/>
                    <a:pt x="106" y="152"/>
                  </a:cubicBezTo>
                  <a:cubicBezTo>
                    <a:pt x="106" y="136"/>
                    <a:pt x="106" y="122"/>
                    <a:pt x="106" y="108"/>
                  </a:cubicBezTo>
                  <a:cubicBezTo>
                    <a:pt x="93" y="108"/>
                    <a:pt x="80" y="108"/>
                    <a:pt x="67" y="108"/>
                  </a:cubicBezTo>
                  <a:cubicBezTo>
                    <a:pt x="67" y="101"/>
                    <a:pt x="67" y="96"/>
                    <a:pt x="67" y="90"/>
                  </a:cubicBezTo>
                  <a:cubicBezTo>
                    <a:pt x="80" y="90"/>
                    <a:pt x="93" y="90"/>
                    <a:pt x="106" y="90"/>
                  </a:cubicBezTo>
                  <a:cubicBezTo>
                    <a:pt x="106" y="59"/>
                    <a:pt x="106" y="30"/>
                    <a:pt x="106" y="0"/>
                  </a:cubicBezTo>
                  <a:cubicBezTo>
                    <a:pt x="112" y="0"/>
                    <a:pt x="116" y="0"/>
                    <a:pt x="121" y="0"/>
                  </a:cubicBezTo>
                  <a:cubicBezTo>
                    <a:pt x="121" y="29"/>
                    <a:pt x="121" y="59"/>
                    <a:pt x="121" y="89"/>
                  </a:cubicBezTo>
                  <a:cubicBezTo>
                    <a:pt x="135" y="89"/>
                    <a:pt x="147" y="89"/>
                    <a:pt x="160" y="89"/>
                  </a:cubicBezTo>
                  <a:cubicBezTo>
                    <a:pt x="160" y="95"/>
                    <a:pt x="160" y="101"/>
                    <a:pt x="160" y="107"/>
                  </a:cubicBezTo>
                  <a:cubicBezTo>
                    <a:pt x="148" y="107"/>
                    <a:pt x="135" y="107"/>
                    <a:pt x="122" y="107"/>
                  </a:cubicBezTo>
                  <a:cubicBezTo>
                    <a:pt x="122" y="122"/>
                    <a:pt x="122" y="136"/>
                    <a:pt x="122" y="151"/>
                  </a:cubicBezTo>
                  <a:cubicBezTo>
                    <a:pt x="159" y="151"/>
                    <a:pt x="196" y="151"/>
                    <a:pt x="233" y="151"/>
                  </a:cubicBezTo>
                  <a:cubicBezTo>
                    <a:pt x="233" y="152"/>
                    <a:pt x="233" y="153"/>
                    <a:pt x="233" y="153"/>
                  </a:cubicBezTo>
                  <a:cubicBezTo>
                    <a:pt x="225" y="160"/>
                    <a:pt x="216" y="168"/>
                    <a:pt x="207" y="175"/>
                  </a:cubicBezTo>
                  <a:cubicBezTo>
                    <a:pt x="200" y="179"/>
                    <a:pt x="198" y="185"/>
                    <a:pt x="198" y="193"/>
                  </a:cubicBezTo>
                  <a:cubicBezTo>
                    <a:pt x="198" y="252"/>
                    <a:pt x="198" y="310"/>
                    <a:pt x="198" y="369"/>
                  </a:cubicBezTo>
                  <a:cubicBezTo>
                    <a:pt x="198" y="372"/>
                    <a:pt x="198" y="376"/>
                    <a:pt x="198" y="380"/>
                  </a:cubicBezTo>
                  <a:cubicBezTo>
                    <a:pt x="147" y="380"/>
                    <a:pt x="97" y="380"/>
                    <a:pt x="45" y="380"/>
                  </a:cubicBezTo>
                  <a:cubicBezTo>
                    <a:pt x="45" y="314"/>
                    <a:pt x="45" y="248"/>
                    <a:pt x="45" y="182"/>
                  </a:cubicBezTo>
                  <a:cubicBezTo>
                    <a:pt x="29" y="182"/>
                    <a:pt x="14" y="182"/>
                    <a:pt x="0" y="182"/>
                  </a:cubicBezTo>
                  <a:cubicBezTo>
                    <a:pt x="0" y="172"/>
                    <a:pt x="0" y="161"/>
                    <a:pt x="0" y="151"/>
                  </a:cubicBezTo>
                  <a:close/>
                  <a:moveTo>
                    <a:pt x="121" y="205"/>
                  </a:moveTo>
                  <a:cubicBezTo>
                    <a:pt x="121" y="220"/>
                    <a:pt x="121" y="235"/>
                    <a:pt x="121" y="249"/>
                  </a:cubicBezTo>
                  <a:cubicBezTo>
                    <a:pt x="138" y="249"/>
                    <a:pt x="154" y="249"/>
                    <a:pt x="170" y="249"/>
                  </a:cubicBezTo>
                  <a:cubicBezTo>
                    <a:pt x="170" y="234"/>
                    <a:pt x="170" y="219"/>
                    <a:pt x="170" y="205"/>
                  </a:cubicBezTo>
                  <a:cubicBezTo>
                    <a:pt x="153" y="205"/>
                    <a:pt x="138" y="205"/>
                    <a:pt x="121" y="205"/>
                  </a:cubicBezTo>
                  <a:close/>
                  <a:moveTo>
                    <a:pt x="170" y="278"/>
                  </a:moveTo>
                  <a:cubicBezTo>
                    <a:pt x="153" y="278"/>
                    <a:pt x="137" y="278"/>
                    <a:pt x="121" y="278"/>
                  </a:cubicBezTo>
                  <a:cubicBezTo>
                    <a:pt x="121" y="293"/>
                    <a:pt x="121" y="307"/>
                    <a:pt x="121" y="322"/>
                  </a:cubicBezTo>
                  <a:cubicBezTo>
                    <a:pt x="138" y="322"/>
                    <a:pt x="154" y="322"/>
                    <a:pt x="170" y="322"/>
                  </a:cubicBezTo>
                  <a:cubicBezTo>
                    <a:pt x="170" y="307"/>
                    <a:pt x="170" y="292"/>
                    <a:pt x="170" y="2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6"/>
            <p:cNvSpPr>
              <a:spLocks/>
            </p:cNvSpPr>
            <p:nvPr/>
          </p:nvSpPr>
          <p:spPr bwMode="auto">
            <a:xfrm>
              <a:off x="4803776" y="3592513"/>
              <a:ext cx="2636838" cy="785813"/>
            </a:xfrm>
            <a:custGeom>
              <a:avLst/>
              <a:gdLst>
                <a:gd name="T0" fmla="*/ 870 w 870"/>
                <a:gd name="T1" fmla="*/ 0 h 259"/>
                <a:gd name="T2" fmla="*/ 866 w 870"/>
                <a:gd name="T3" fmla="*/ 9 h 259"/>
                <a:gd name="T4" fmla="*/ 768 w 870"/>
                <a:gd name="T5" fmla="*/ 212 h 259"/>
                <a:gd name="T6" fmla="*/ 695 w 870"/>
                <a:gd name="T7" fmla="*/ 259 h 259"/>
                <a:gd name="T8" fmla="*/ 86 w 870"/>
                <a:gd name="T9" fmla="*/ 259 h 259"/>
                <a:gd name="T10" fmla="*/ 69 w 870"/>
                <a:gd name="T11" fmla="*/ 234 h 259"/>
                <a:gd name="T12" fmla="*/ 55 w 870"/>
                <a:gd name="T13" fmla="*/ 188 h 259"/>
                <a:gd name="T14" fmla="*/ 5 w 870"/>
                <a:gd name="T15" fmla="*/ 115 h 259"/>
                <a:gd name="T16" fmla="*/ 0 w 870"/>
                <a:gd name="T17" fmla="*/ 87 h 259"/>
                <a:gd name="T18" fmla="*/ 0 w 870"/>
                <a:gd name="T19" fmla="*/ 31 h 259"/>
                <a:gd name="T20" fmla="*/ 548 w 870"/>
                <a:gd name="T21" fmla="*/ 31 h 259"/>
                <a:gd name="T22" fmla="*/ 549 w 870"/>
                <a:gd name="T23" fmla="*/ 25 h 259"/>
                <a:gd name="T24" fmla="*/ 580 w 870"/>
                <a:gd name="T25" fmla="*/ 0 h 259"/>
                <a:gd name="T26" fmla="*/ 619 w 870"/>
                <a:gd name="T27" fmla="*/ 0 h 259"/>
                <a:gd name="T28" fmla="*/ 859 w 870"/>
                <a:gd name="T29" fmla="*/ 0 h 259"/>
                <a:gd name="T30" fmla="*/ 870 w 870"/>
                <a:gd name="T3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0" h="259">
                  <a:moveTo>
                    <a:pt x="870" y="0"/>
                  </a:moveTo>
                  <a:cubicBezTo>
                    <a:pt x="868" y="4"/>
                    <a:pt x="867" y="7"/>
                    <a:pt x="866" y="9"/>
                  </a:cubicBezTo>
                  <a:cubicBezTo>
                    <a:pt x="833" y="77"/>
                    <a:pt x="801" y="145"/>
                    <a:pt x="768" y="212"/>
                  </a:cubicBezTo>
                  <a:cubicBezTo>
                    <a:pt x="753" y="243"/>
                    <a:pt x="729" y="259"/>
                    <a:pt x="695" y="259"/>
                  </a:cubicBezTo>
                  <a:cubicBezTo>
                    <a:pt x="492" y="259"/>
                    <a:pt x="289" y="259"/>
                    <a:pt x="86" y="259"/>
                  </a:cubicBezTo>
                  <a:cubicBezTo>
                    <a:pt x="69" y="259"/>
                    <a:pt x="63" y="250"/>
                    <a:pt x="69" y="234"/>
                  </a:cubicBezTo>
                  <a:cubicBezTo>
                    <a:pt x="76" y="216"/>
                    <a:pt x="72" y="201"/>
                    <a:pt x="55" y="188"/>
                  </a:cubicBezTo>
                  <a:cubicBezTo>
                    <a:pt x="30" y="169"/>
                    <a:pt x="13" y="145"/>
                    <a:pt x="5" y="115"/>
                  </a:cubicBezTo>
                  <a:cubicBezTo>
                    <a:pt x="3" y="106"/>
                    <a:pt x="1" y="97"/>
                    <a:pt x="0" y="87"/>
                  </a:cubicBezTo>
                  <a:cubicBezTo>
                    <a:pt x="0" y="69"/>
                    <a:pt x="0" y="50"/>
                    <a:pt x="0" y="31"/>
                  </a:cubicBezTo>
                  <a:cubicBezTo>
                    <a:pt x="183" y="31"/>
                    <a:pt x="365" y="31"/>
                    <a:pt x="548" y="31"/>
                  </a:cubicBezTo>
                  <a:cubicBezTo>
                    <a:pt x="548" y="28"/>
                    <a:pt x="549" y="27"/>
                    <a:pt x="549" y="25"/>
                  </a:cubicBezTo>
                  <a:cubicBezTo>
                    <a:pt x="553" y="9"/>
                    <a:pt x="564" y="0"/>
                    <a:pt x="580" y="0"/>
                  </a:cubicBezTo>
                  <a:cubicBezTo>
                    <a:pt x="593" y="0"/>
                    <a:pt x="606" y="0"/>
                    <a:pt x="619" y="0"/>
                  </a:cubicBezTo>
                  <a:cubicBezTo>
                    <a:pt x="699" y="0"/>
                    <a:pt x="779" y="0"/>
                    <a:pt x="859" y="0"/>
                  </a:cubicBezTo>
                  <a:cubicBezTo>
                    <a:pt x="862" y="0"/>
                    <a:pt x="865" y="0"/>
                    <a:pt x="87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auto">
            <a:xfrm>
              <a:off x="6003926" y="3038475"/>
              <a:ext cx="414338" cy="600075"/>
            </a:xfrm>
            <a:custGeom>
              <a:avLst/>
              <a:gdLst>
                <a:gd name="T0" fmla="*/ 0 w 137"/>
                <a:gd name="T1" fmla="*/ 98 h 198"/>
                <a:gd name="T2" fmla="*/ 0 w 137"/>
                <a:gd name="T3" fmla="*/ 20 h 198"/>
                <a:gd name="T4" fmla="*/ 20 w 137"/>
                <a:gd name="T5" fmla="*/ 0 h 198"/>
                <a:gd name="T6" fmla="*/ 118 w 137"/>
                <a:gd name="T7" fmla="*/ 0 h 198"/>
                <a:gd name="T8" fmla="*/ 137 w 137"/>
                <a:gd name="T9" fmla="*/ 19 h 198"/>
                <a:gd name="T10" fmla="*/ 137 w 137"/>
                <a:gd name="T11" fmla="*/ 179 h 198"/>
                <a:gd name="T12" fmla="*/ 118 w 137"/>
                <a:gd name="T13" fmla="*/ 198 h 198"/>
                <a:gd name="T14" fmla="*/ 20 w 137"/>
                <a:gd name="T15" fmla="*/ 198 h 198"/>
                <a:gd name="T16" fmla="*/ 0 w 137"/>
                <a:gd name="T17" fmla="*/ 179 h 198"/>
                <a:gd name="T18" fmla="*/ 0 w 137"/>
                <a:gd name="T19" fmla="*/ 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98">
                  <a:moveTo>
                    <a:pt x="0" y="98"/>
                  </a:moveTo>
                  <a:cubicBezTo>
                    <a:pt x="0" y="72"/>
                    <a:pt x="0" y="46"/>
                    <a:pt x="0" y="20"/>
                  </a:cubicBezTo>
                  <a:cubicBezTo>
                    <a:pt x="0" y="5"/>
                    <a:pt x="6" y="0"/>
                    <a:pt x="20" y="0"/>
                  </a:cubicBezTo>
                  <a:cubicBezTo>
                    <a:pt x="53" y="0"/>
                    <a:pt x="85" y="0"/>
                    <a:pt x="118" y="0"/>
                  </a:cubicBezTo>
                  <a:cubicBezTo>
                    <a:pt x="132" y="0"/>
                    <a:pt x="137" y="5"/>
                    <a:pt x="137" y="19"/>
                  </a:cubicBezTo>
                  <a:cubicBezTo>
                    <a:pt x="137" y="73"/>
                    <a:pt x="137" y="126"/>
                    <a:pt x="137" y="179"/>
                  </a:cubicBezTo>
                  <a:cubicBezTo>
                    <a:pt x="137" y="193"/>
                    <a:pt x="132" y="198"/>
                    <a:pt x="118" y="198"/>
                  </a:cubicBezTo>
                  <a:cubicBezTo>
                    <a:pt x="85" y="198"/>
                    <a:pt x="53" y="198"/>
                    <a:pt x="20" y="198"/>
                  </a:cubicBezTo>
                  <a:cubicBezTo>
                    <a:pt x="6" y="198"/>
                    <a:pt x="0" y="193"/>
                    <a:pt x="0" y="179"/>
                  </a:cubicBezTo>
                  <a:cubicBezTo>
                    <a:pt x="0" y="152"/>
                    <a:pt x="0" y="125"/>
                    <a:pt x="0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"/>
            <p:cNvSpPr>
              <a:spLocks/>
            </p:cNvSpPr>
            <p:nvPr/>
          </p:nvSpPr>
          <p:spPr bwMode="auto">
            <a:xfrm>
              <a:off x="5448301" y="3176588"/>
              <a:ext cx="463550" cy="461963"/>
            </a:xfrm>
            <a:custGeom>
              <a:avLst/>
              <a:gdLst>
                <a:gd name="T0" fmla="*/ 152 w 153"/>
                <a:gd name="T1" fmla="*/ 76 h 152"/>
                <a:gd name="T2" fmla="*/ 152 w 153"/>
                <a:gd name="T3" fmla="*/ 133 h 152"/>
                <a:gd name="T4" fmla="*/ 133 w 153"/>
                <a:gd name="T5" fmla="*/ 152 h 152"/>
                <a:gd name="T6" fmla="*/ 20 w 153"/>
                <a:gd name="T7" fmla="*/ 152 h 152"/>
                <a:gd name="T8" fmla="*/ 0 w 153"/>
                <a:gd name="T9" fmla="*/ 132 h 152"/>
                <a:gd name="T10" fmla="*/ 0 w 153"/>
                <a:gd name="T11" fmla="*/ 20 h 152"/>
                <a:gd name="T12" fmla="*/ 20 w 153"/>
                <a:gd name="T13" fmla="*/ 0 h 152"/>
                <a:gd name="T14" fmla="*/ 133 w 153"/>
                <a:gd name="T15" fmla="*/ 0 h 152"/>
                <a:gd name="T16" fmla="*/ 152 w 153"/>
                <a:gd name="T17" fmla="*/ 20 h 152"/>
                <a:gd name="T18" fmla="*/ 152 w 153"/>
                <a:gd name="T19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" h="152">
                  <a:moveTo>
                    <a:pt x="152" y="76"/>
                  </a:moveTo>
                  <a:cubicBezTo>
                    <a:pt x="152" y="95"/>
                    <a:pt x="153" y="114"/>
                    <a:pt x="152" y="133"/>
                  </a:cubicBezTo>
                  <a:cubicBezTo>
                    <a:pt x="152" y="147"/>
                    <a:pt x="147" y="152"/>
                    <a:pt x="133" y="152"/>
                  </a:cubicBezTo>
                  <a:cubicBezTo>
                    <a:pt x="95" y="152"/>
                    <a:pt x="58" y="152"/>
                    <a:pt x="20" y="152"/>
                  </a:cubicBezTo>
                  <a:cubicBezTo>
                    <a:pt x="6" y="152"/>
                    <a:pt x="0" y="146"/>
                    <a:pt x="0" y="132"/>
                  </a:cubicBezTo>
                  <a:cubicBezTo>
                    <a:pt x="0" y="95"/>
                    <a:pt x="0" y="57"/>
                    <a:pt x="0" y="20"/>
                  </a:cubicBezTo>
                  <a:cubicBezTo>
                    <a:pt x="0" y="5"/>
                    <a:pt x="5" y="0"/>
                    <a:pt x="20" y="0"/>
                  </a:cubicBezTo>
                  <a:cubicBezTo>
                    <a:pt x="57" y="0"/>
                    <a:pt x="95" y="0"/>
                    <a:pt x="133" y="0"/>
                  </a:cubicBezTo>
                  <a:cubicBezTo>
                    <a:pt x="148" y="0"/>
                    <a:pt x="152" y="5"/>
                    <a:pt x="152" y="20"/>
                  </a:cubicBezTo>
                  <a:cubicBezTo>
                    <a:pt x="153" y="38"/>
                    <a:pt x="152" y="57"/>
                    <a:pt x="152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"/>
            <p:cNvSpPr>
              <a:spLocks/>
            </p:cNvSpPr>
            <p:nvPr/>
          </p:nvSpPr>
          <p:spPr bwMode="auto">
            <a:xfrm>
              <a:off x="6513513" y="3222625"/>
              <a:ext cx="460375" cy="276225"/>
            </a:xfrm>
            <a:custGeom>
              <a:avLst/>
              <a:gdLst>
                <a:gd name="T0" fmla="*/ 76 w 152"/>
                <a:gd name="T1" fmla="*/ 91 h 91"/>
                <a:gd name="T2" fmla="*/ 18 w 152"/>
                <a:gd name="T3" fmla="*/ 91 h 91"/>
                <a:gd name="T4" fmla="*/ 0 w 152"/>
                <a:gd name="T5" fmla="*/ 73 h 91"/>
                <a:gd name="T6" fmla="*/ 0 w 152"/>
                <a:gd name="T7" fmla="*/ 18 h 91"/>
                <a:gd name="T8" fmla="*/ 18 w 152"/>
                <a:gd name="T9" fmla="*/ 0 h 91"/>
                <a:gd name="T10" fmla="*/ 134 w 152"/>
                <a:gd name="T11" fmla="*/ 0 h 91"/>
                <a:gd name="T12" fmla="*/ 152 w 152"/>
                <a:gd name="T13" fmla="*/ 18 h 91"/>
                <a:gd name="T14" fmla="*/ 152 w 152"/>
                <a:gd name="T15" fmla="*/ 73 h 91"/>
                <a:gd name="T16" fmla="*/ 134 w 152"/>
                <a:gd name="T17" fmla="*/ 91 h 91"/>
                <a:gd name="T18" fmla="*/ 76 w 152"/>
                <a:gd name="T1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" h="91">
                  <a:moveTo>
                    <a:pt x="76" y="91"/>
                  </a:moveTo>
                  <a:cubicBezTo>
                    <a:pt x="57" y="91"/>
                    <a:pt x="38" y="91"/>
                    <a:pt x="18" y="91"/>
                  </a:cubicBezTo>
                  <a:cubicBezTo>
                    <a:pt x="5" y="91"/>
                    <a:pt x="0" y="86"/>
                    <a:pt x="0" y="73"/>
                  </a:cubicBezTo>
                  <a:cubicBezTo>
                    <a:pt x="0" y="55"/>
                    <a:pt x="0" y="37"/>
                    <a:pt x="0" y="18"/>
                  </a:cubicBezTo>
                  <a:cubicBezTo>
                    <a:pt x="0" y="6"/>
                    <a:pt x="5" y="0"/>
                    <a:pt x="18" y="0"/>
                  </a:cubicBezTo>
                  <a:cubicBezTo>
                    <a:pt x="57" y="0"/>
                    <a:pt x="95" y="0"/>
                    <a:pt x="134" y="0"/>
                  </a:cubicBezTo>
                  <a:cubicBezTo>
                    <a:pt x="146" y="0"/>
                    <a:pt x="152" y="6"/>
                    <a:pt x="152" y="18"/>
                  </a:cubicBezTo>
                  <a:cubicBezTo>
                    <a:pt x="152" y="37"/>
                    <a:pt x="152" y="55"/>
                    <a:pt x="152" y="73"/>
                  </a:cubicBezTo>
                  <a:cubicBezTo>
                    <a:pt x="152" y="86"/>
                    <a:pt x="146" y="91"/>
                    <a:pt x="134" y="91"/>
                  </a:cubicBezTo>
                  <a:cubicBezTo>
                    <a:pt x="115" y="91"/>
                    <a:pt x="95" y="91"/>
                    <a:pt x="76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5" name="Elipse 104"/>
          <p:cNvSpPr/>
          <p:nvPr/>
        </p:nvSpPr>
        <p:spPr>
          <a:xfrm>
            <a:off x="5287773" y="3320338"/>
            <a:ext cx="2249770" cy="2249770"/>
          </a:xfrm>
          <a:prstGeom prst="ellipse">
            <a:avLst/>
          </a:prstGeom>
          <a:noFill/>
          <a:ln w="38100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41"/>
          <p:cNvSpPr>
            <a:spLocks noEditPoints="1"/>
          </p:cNvSpPr>
          <p:nvPr/>
        </p:nvSpPr>
        <p:spPr bwMode="auto">
          <a:xfrm>
            <a:off x="4416426" y="2163763"/>
            <a:ext cx="1027113" cy="989013"/>
          </a:xfrm>
          <a:custGeom>
            <a:avLst/>
            <a:gdLst>
              <a:gd name="T0" fmla="*/ 89 w 634"/>
              <a:gd name="T1" fmla="*/ 386 h 612"/>
              <a:gd name="T2" fmla="*/ 279 w 634"/>
              <a:gd name="T3" fmla="*/ 210 h 612"/>
              <a:gd name="T4" fmla="*/ 273 w 634"/>
              <a:gd name="T5" fmla="*/ 196 h 612"/>
              <a:gd name="T6" fmla="*/ 290 w 634"/>
              <a:gd name="T7" fmla="*/ 147 h 612"/>
              <a:gd name="T8" fmla="*/ 285 w 634"/>
              <a:gd name="T9" fmla="*/ 124 h 612"/>
              <a:gd name="T10" fmla="*/ 275 w 634"/>
              <a:gd name="T11" fmla="*/ 53 h 612"/>
              <a:gd name="T12" fmla="*/ 290 w 634"/>
              <a:gd name="T13" fmla="*/ 0 h 612"/>
              <a:gd name="T14" fmla="*/ 301 w 634"/>
              <a:gd name="T15" fmla="*/ 53 h 612"/>
              <a:gd name="T16" fmla="*/ 312 w 634"/>
              <a:gd name="T17" fmla="*/ 0 h 612"/>
              <a:gd name="T18" fmla="*/ 322 w 634"/>
              <a:gd name="T19" fmla="*/ 53 h 612"/>
              <a:gd name="T20" fmla="*/ 332 w 634"/>
              <a:gd name="T21" fmla="*/ 88 h 612"/>
              <a:gd name="T22" fmla="*/ 317 w 634"/>
              <a:gd name="T23" fmla="*/ 129 h 612"/>
              <a:gd name="T24" fmla="*/ 312 w 634"/>
              <a:gd name="T25" fmla="*/ 152 h 612"/>
              <a:gd name="T26" fmla="*/ 291 w 634"/>
              <a:gd name="T27" fmla="*/ 182 h 612"/>
              <a:gd name="T28" fmla="*/ 312 w 634"/>
              <a:gd name="T29" fmla="*/ 192 h 612"/>
              <a:gd name="T30" fmla="*/ 326 w 634"/>
              <a:gd name="T31" fmla="*/ 173 h 612"/>
              <a:gd name="T32" fmla="*/ 329 w 634"/>
              <a:gd name="T33" fmla="*/ 208 h 612"/>
              <a:gd name="T34" fmla="*/ 522 w 634"/>
              <a:gd name="T35" fmla="*/ 382 h 612"/>
              <a:gd name="T36" fmla="*/ 627 w 634"/>
              <a:gd name="T37" fmla="*/ 387 h 612"/>
              <a:gd name="T38" fmla="*/ 634 w 634"/>
              <a:gd name="T39" fmla="*/ 612 h 612"/>
              <a:gd name="T40" fmla="*/ 7 w 634"/>
              <a:gd name="T41" fmla="*/ 612 h 612"/>
              <a:gd name="T42" fmla="*/ 0 w 634"/>
              <a:gd name="T43" fmla="*/ 387 h 612"/>
              <a:gd name="T44" fmla="*/ 111 w 634"/>
              <a:gd name="T45" fmla="*/ 386 h 612"/>
              <a:gd name="T46" fmla="*/ 507 w 634"/>
              <a:gd name="T47" fmla="*/ 383 h 612"/>
              <a:gd name="T48" fmla="*/ 314 w 634"/>
              <a:gd name="T49" fmla="*/ 214 h 612"/>
              <a:gd name="T50" fmla="*/ 287 w 634"/>
              <a:gd name="T51" fmla="*/ 217 h 612"/>
              <a:gd name="T52" fmla="*/ 110 w 634"/>
              <a:gd name="T53" fmla="*/ 385 h 612"/>
              <a:gd name="T54" fmla="*/ 323 w 634"/>
              <a:gd name="T55" fmla="*/ 580 h 612"/>
              <a:gd name="T56" fmla="*/ 344 w 634"/>
              <a:gd name="T57" fmla="*/ 419 h 612"/>
              <a:gd name="T58" fmla="*/ 215 w 634"/>
              <a:gd name="T59" fmla="*/ 419 h 612"/>
              <a:gd name="T60" fmla="*/ 194 w 634"/>
              <a:gd name="T61" fmla="*/ 580 h 612"/>
              <a:gd name="T62" fmla="*/ 215 w 634"/>
              <a:gd name="T63" fmla="*/ 419 h 612"/>
              <a:gd name="T64" fmla="*/ 452 w 634"/>
              <a:gd name="T65" fmla="*/ 580 h 612"/>
              <a:gd name="T66" fmla="*/ 473 w 634"/>
              <a:gd name="T67" fmla="*/ 419 h 612"/>
              <a:gd name="T68" fmla="*/ 495 w 634"/>
              <a:gd name="T69" fmla="*/ 419 h 612"/>
              <a:gd name="T70" fmla="*/ 516 w 634"/>
              <a:gd name="T71" fmla="*/ 580 h 612"/>
              <a:gd name="T72" fmla="*/ 495 w 634"/>
              <a:gd name="T73" fmla="*/ 419 h 612"/>
              <a:gd name="T74" fmla="*/ 85 w 634"/>
              <a:gd name="T75" fmla="*/ 580 h 612"/>
              <a:gd name="T76" fmla="*/ 65 w 634"/>
              <a:gd name="T77" fmla="*/ 419 h 612"/>
              <a:gd name="T78" fmla="*/ 108 w 634"/>
              <a:gd name="T79" fmla="*/ 419 h 612"/>
              <a:gd name="T80" fmla="*/ 128 w 634"/>
              <a:gd name="T81" fmla="*/ 580 h 612"/>
              <a:gd name="T82" fmla="*/ 108 w 634"/>
              <a:gd name="T83" fmla="*/ 419 h 612"/>
              <a:gd name="T84" fmla="*/ 151 w 634"/>
              <a:gd name="T85" fmla="*/ 419 h 612"/>
              <a:gd name="T86" fmla="*/ 172 w 634"/>
              <a:gd name="T87" fmla="*/ 580 h 612"/>
              <a:gd name="T88" fmla="*/ 237 w 634"/>
              <a:gd name="T89" fmla="*/ 419 h 612"/>
              <a:gd name="T90" fmla="*/ 257 w 634"/>
              <a:gd name="T91" fmla="*/ 580 h 612"/>
              <a:gd name="T92" fmla="*/ 237 w 634"/>
              <a:gd name="T93" fmla="*/ 419 h 612"/>
              <a:gd name="T94" fmla="*/ 301 w 634"/>
              <a:gd name="T95" fmla="*/ 419 h 612"/>
              <a:gd name="T96" fmla="*/ 280 w 634"/>
              <a:gd name="T97" fmla="*/ 580 h 612"/>
              <a:gd name="T98" fmla="*/ 366 w 634"/>
              <a:gd name="T99" fmla="*/ 419 h 612"/>
              <a:gd name="T100" fmla="*/ 387 w 634"/>
              <a:gd name="T101" fmla="*/ 580 h 612"/>
              <a:gd name="T102" fmla="*/ 366 w 634"/>
              <a:gd name="T103" fmla="*/ 419 h 612"/>
              <a:gd name="T104" fmla="*/ 429 w 634"/>
              <a:gd name="T105" fmla="*/ 419 h 612"/>
              <a:gd name="T106" fmla="*/ 409 w 634"/>
              <a:gd name="T107" fmla="*/ 580 h 612"/>
              <a:gd name="T108" fmla="*/ 538 w 634"/>
              <a:gd name="T109" fmla="*/ 580 h 612"/>
              <a:gd name="T110" fmla="*/ 559 w 634"/>
              <a:gd name="T111" fmla="*/ 419 h 612"/>
              <a:gd name="T112" fmla="*/ 538 w 634"/>
              <a:gd name="T113" fmla="*/ 580 h 612"/>
              <a:gd name="T114" fmla="*/ 581 w 634"/>
              <a:gd name="T115" fmla="*/ 580 h 612"/>
              <a:gd name="T116" fmla="*/ 602 w 634"/>
              <a:gd name="T117" fmla="*/ 419 h 612"/>
              <a:gd name="T118" fmla="*/ 42 w 634"/>
              <a:gd name="T119" fmla="*/ 580 h 612"/>
              <a:gd name="T120" fmla="*/ 33 w 634"/>
              <a:gd name="T121" fmla="*/ 419 h 612"/>
              <a:gd name="T122" fmla="*/ 42 w 634"/>
              <a:gd name="T123" fmla="*/ 580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34" h="612">
                <a:moveTo>
                  <a:pt x="0" y="387"/>
                </a:moveTo>
                <a:cubicBezTo>
                  <a:pt x="30" y="387"/>
                  <a:pt x="59" y="387"/>
                  <a:pt x="89" y="386"/>
                </a:cubicBezTo>
                <a:cubicBezTo>
                  <a:pt x="91" y="386"/>
                  <a:pt x="94" y="385"/>
                  <a:pt x="96" y="384"/>
                </a:cubicBezTo>
                <a:cubicBezTo>
                  <a:pt x="157" y="326"/>
                  <a:pt x="218" y="268"/>
                  <a:pt x="279" y="210"/>
                </a:cubicBezTo>
                <a:cubicBezTo>
                  <a:pt x="280" y="210"/>
                  <a:pt x="280" y="209"/>
                  <a:pt x="281" y="209"/>
                </a:cubicBezTo>
                <a:cubicBezTo>
                  <a:pt x="278" y="204"/>
                  <a:pt x="275" y="200"/>
                  <a:pt x="273" y="196"/>
                </a:cubicBezTo>
                <a:cubicBezTo>
                  <a:pt x="266" y="179"/>
                  <a:pt x="271" y="163"/>
                  <a:pt x="286" y="153"/>
                </a:cubicBezTo>
                <a:cubicBezTo>
                  <a:pt x="288" y="152"/>
                  <a:pt x="290" y="149"/>
                  <a:pt x="290" y="147"/>
                </a:cubicBezTo>
                <a:cubicBezTo>
                  <a:pt x="290" y="142"/>
                  <a:pt x="290" y="136"/>
                  <a:pt x="290" y="132"/>
                </a:cubicBezTo>
                <a:cubicBezTo>
                  <a:pt x="288" y="128"/>
                  <a:pt x="285" y="126"/>
                  <a:pt x="285" y="124"/>
                </a:cubicBezTo>
                <a:cubicBezTo>
                  <a:pt x="281" y="102"/>
                  <a:pt x="278" y="80"/>
                  <a:pt x="275" y="57"/>
                </a:cubicBezTo>
                <a:cubicBezTo>
                  <a:pt x="275" y="56"/>
                  <a:pt x="275" y="55"/>
                  <a:pt x="275" y="53"/>
                </a:cubicBezTo>
                <a:cubicBezTo>
                  <a:pt x="280" y="53"/>
                  <a:pt x="285" y="53"/>
                  <a:pt x="290" y="53"/>
                </a:cubicBezTo>
                <a:cubicBezTo>
                  <a:pt x="290" y="35"/>
                  <a:pt x="290" y="18"/>
                  <a:pt x="290" y="0"/>
                </a:cubicBezTo>
                <a:cubicBezTo>
                  <a:pt x="294" y="0"/>
                  <a:pt x="297" y="0"/>
                  <a:pt x="301" y="0"/>
                </a:cubicBezTo>
                <a:cubicBezTo>
                  <a:pt x="301" y="17"/>
                  <a:pt x="301" y="35"/>
                  <a:pt x="301" y="53"/>
                </a:cubicBezTo>
                <a:cubicBezTo>
                  <a:pt x="305" y="53"/>
                  <a:pt x="308" y="53"/>
                  <a:pt x="312" y="53"/>
                </a:cubicBezTo>
                <a:cubicBezTo>
                  <a:pt x="312" y="35"/>
                  <a:pt x="312" y="18"/>
                  <a:pt x="312" y="0"/>
                </a:cubicBezTo>
                <a:cubicBezTo>
                  <a:pt x="315" y="0"/>
                  <a:pt x="318" y="0"/>
                  <a:pt x="322" y="0"/>
                </a:cubicBezTo>
                <a:cubicBezTo>
                  <a:pt x="322" y="17"/>
                  <a:pt x="322" y="35"/>
                  <a:pt x="322" y="53"/>
                </a:cubicBezTo>
                <a:cubicBezTo>
                  <a:pt x="328" y="53"/>
                  <a:pt x="333" y="53"/>
                  <a:pt x="339" y="53"/>
                </a:cubicBezTo>
                <a:cubicBezTo>
                  <a:pt x="336" y="65"/>
                  <a:pt x="334" y="76"/>
                  <a:pt x="332" y="88"/>
                </a:cubicBezTo>
                <a:cubicBezTo>
                  <a:pt x="330" y="99"/>
                  <a:pt x="327" y="110"/>
                  <a:pt x="325" y="122"/>
                </a:cubicBezTo>
                <a:cubicBezTo>
                  <a:pt x="324" y="127"/>
                  <a:pt x="322" y="130"/>
                  <a:pt x="317" y="129"/>
                </a:cubicBezTo>
                <a:cubicBezTo>
                  <a:pt x="315" y="128"/>
                  <a:pt x="314" y="129"/>
                  <a:pt x="312" y="129"/>
                </a:cubicBezTo>
                <a:cubicBezTo>
                  <a:pt x="312" y="136"/>
                  <a:pt x="312" y="144"/>
                  <a:pt x="312" y="152"/>
                </a:cubicBezTo>
                <a:cubicBezTo>
                  <a:pt x="312" y="161"/>
                  <a:pt x="310" y="169"/>
                  <a:pt x="299" y="171"/>
                </a:cubicBezTo>
                <a:cubicBezTo>
                  <a:pt x="295" y="172"/>
                  <a:pt x="291" y="176"/>
                  <a:pt x="291" y="182"/>
                </a:cubicBezTo>
                <a:cubicBezTo>
                  <a:pt x="291" y="186"/>
                  <a:pt x="292" y="191"/>
                  <a:pt x="298" y="193"/>
                </a:cubicBezTo>
                <a:cubicBezTo>
                  <a:pt x="302" y="189"/>
                  <a:pt x="306" y="185"/>
                  <a:pt x="312" y="192"/>
                </a:cubicBezTo>
                <a:cubicBezTo>
                  <a:pt x="313" y="188"/>
                  <a:pt x="313" y="186"/>
                  <a:pt x="314" y="183"/>
                </a:cubicBezTo>
                <a:cubicBezTo>
                  <a:pt x="315" y="176"/>
                  <a:pt x="320" y="173"/>
                  <a:pt x="326" y="173"/>
                </a:cubicBezTo>
                <a:cubicBezTo>
                  <a:pt x="332" y="174"/>
                  <a:pt x="336" y="179"/>
                  <a:pt x="335" y="186"/>
                </a:cubicBezTo>
                <a:cubicBezTo>
                  <a:pt x="334" y="193"/>
                  <a:pt x="331" y="200"/>
                  <a:pt x="329" y="208"/>
                </a:cubicBezTo>
                <a:cubicBezTo>
                  <a:pt x="329" y="208"/>
                  <a:pt x="330" y="209"/>
                  <a:pt x="332" y="211"/>
                </a:cubicBezTo>
                <a:cubicBezTo>
                  <a:pt x="395" y="268"/>
                  <a:pt x="459" y="325"/>
                  <a:pt x="522" y="382"/>
                </a:cubicBezTo>
                <a:cubicBezTo>
                  <a:pt x="525" y="385"/>
                  <a:pt x="529" y="386"/>
                  <a:pt x="533" y="386"/>
                </a:cubicBezTo>
                <a:cubicBezTo>
                  <a:pt x="564" y="387"/>
                  <a:pt x="595" y="387"/>
                  <a:pt x="627" y="387"/>
                </a:cubicBezTo>
                <a:cubicBezTo>
                  <a:pt x="629" y="387"/>
                  <a:pt x="631" y="387"/>
                  <a:pt x="634" y="387"/>
                </a:cubicBezTo>
                <a:cubicBezTo>
                  <a:pt x="634" y="462"/>
                  <a:pt x="634" y="537"/>
                  <a:pt x="634" y="612"/>
                </a:cubicBezTo>
                <a:cubicBezTo>
                  <a:pt x="632" y="612"/>
                  <a:pt x="629" y="612"/>
                  <a:pt x="627" y="612"/>
                </a:cubicBezTo>
                <a:cubicBezTo>
                  <a:pt x="420" y="612"/>
                  <a:pt x="213" y="612"/>
                  <a:pt x="7" y="612"/>
                </a:cubicBezTo>
                <a:cubicBezTo>
                  <a:pt x="4" y="612"/>
                  <a:pt x="2" y="612"/>
                  <a:pt x="0" y="612"/>
                </a:cubicBezTo>
                <a:cubicBezTo>
                  <a:pt x="0" y="537"/>
                  <a:pt x="0" y="462"/>
                  <a:pt x="0" y="387"/>
                </a:cubicBezTo>
                <a:close/>
                <a:moveTo>
                  <a:pt x="110" y="385"/>
                </a:moveTo>
                <a:cubicBezTo>
                  <a:pt x="110" y="385"/>
                  <a:pt x="111" y="386"/>
                  <a:pt x="111" y="386"/>
                </a:cubicBezTo>
                <a:cubicBezTo>
                  <a:pt x="244" y="386"/>
                  <a:pt x="376" y="386"/>
                  <a:pt x="510" y="386"/>
                </a:cubicBezTo>
                <a:cubicBezTo>
                  <a:pt x="508" y="385"/>
                  <a:pt x="508" y="384"/>
                  <a:pt x="507" y="383"/>
                </a:cubicBezTo>
                <a:cubicBezTo>
                  <a:pt x="445" y="327"/>
                  <a:pt x="383" y="271"/>
                  <a:pt x="321" y="216"/>
                </a:cubicBezTo>
                <a:cubicBezTo>
                  <a:pt x="320" y="214"/>
                  <a:pt x="317" y="214"/>
                  <a:pt x="314" y="214"/>
                </a:cubicBezTo>
                <a:cubicBezTo>
                  <a:pt x="309" y="214"/>
                  <a:pt x="303" y="216"/>
                  <a:pt x="297" y="215"/>
                </a:cubicBezTo>
                <a:cubicBezTo>
                  <a:pt x="293" y="214"/>
                  <a:pt x="290" y="215"/>
                  <a:pt x="287" y="217"/>
                </a:cubicBezTo>
                <a:cubicBezTo>
                  <a:pt x="230" y="272"/>
                  <a:pt x="173" y="326"/>
                  <a:pt x="115" y="381"/>
                </a:cubicBezTo>
                <a:cubicBezTo>
                  <a:pt x="114" y="382"/>
                  <a:pt x="112" y="384"/>
                  <a:pt x="110" y="385"/>
                </a:cubicBezTo>
                <a:close/>
                <a:moveTo>
                  <a:pt x="323" y="419"/>
                </a:moveTo>
                <a:cubicBezTo>
                  <a:pt x="323" y="473"/>
                  <a:pt x="323" y="526"/>
                  <a:pt x="323" y="580"/>
                </a:cubicBezTo>
                <a:cubicBezTo>
                  <a:pt x="330" y="580"/>
                  <a:pt x="337" y="580"/>
                  <a:pt x="344" y="580"/>
                </a:cubicBezTo>
                <a:cubicBezTo>
                  <a:pt x="344" y="526"/>
                  <a:pt x="344" y="473"/>
                  <a:pt x="344" y="419"/>
                </a:cubicBezTo>
                <a:cubicBezTo>
                  <a:pt x="337" y="419"/>
                  <a:pt x="330" y="419"/>
                  <a:pt x="323" y="419"/>
                </a:cubicBezTo>
                <a:close/>
                <a:moveTo>
                  <a:pt x="215" y="419"/>
                </a:moveTo>
                <a:cubicBezTo>
                  <a:pt x="207" y="419"/>
                  <a:pt x="201" y="419"/>
                  <a:pt x="194" y="419"/>
                </a:cubicBezTo>
                <a:cubicBezTo>
                  <a:pt x="194" y="473"/>
                  <a:pt x="194" y="526"/>
                  <a:pt x="194" y="580"/>
                </a:cubicBezTo>
                <a:cubicBezTo>
                  <a:pt x="201" y="580"/>
                  <a:pt x="208" y="580"/>
                  <a:pt x="215" y="580"/>
                </a:cubicBezTo>
                <a:cubicBezTo>
                  <a:pt x="215" y="526"/>
                  <a:pt x="215" y="473"/>
                  <a:pt x="215" y="419"/>
                </a:cubicBezTo>
                <a:close/>
                <a:moveTo>
                  <a:pt x="452" y="419"/>
                </a:moveTo>
                <a:cubicBezTo>
                  <a:pt x="452" y="473"/>
                  <a:pt x="452" y="526"/>
                  <a:pt x="452" y="580"/>
                </a:cubicBezTo>
                <a:cubicBezTo>
                  <a:pt x="459" y="580"/>
                  <a:pt x="466" y="580"/>
                  <a:pt x="473" y="580"/>
                </a:cubicBezTo>
                <a:cubicBezTo>
                  <a:pt x="473" y="526"/>
                  <a:pt x="473" y="473"/>
                  <a:pt x="473" y="419"/>
                </a:cubicBezTo>
                <a:cubicBezTo>
                  <a:pt x="466" y="419"/>
                  <a:pt x="459" y="419"/>
                  <a:pt x="452" y="419"/>
                </a:cubicBezTo>
                <a:close/>
                <a:moveTo>
                  <a:pt x="495" y="419"/>
                </a:moveTo>
                <a:cubicBezTo>
                  <a:pt x="495" y="473"/>
                  <a:pt x="495" y="526"/>
                  <a:pt x="495" y="580"/>
                </a:cubicBezTo>
                <a:cubicBezTo>
                  <a:pt x="502" y="580"/>
                  <a:pt x="509" y="580"/>
                  <a:pt x="516" y="580"/>
                </a:cubicBezTo>
                <a:cubicBezTo>
                  <a:pt x="516" y="526"/>
                  <a:pt x="516" y="473"/>
                  <a:pt x="516" y="419"/>
                </a:cubicBezTo>
                <a:cubicBezTo>
                  <a:pt x="509" y="419"/>
                  <a:pt x="502" y="419"/>
                  <a:pt x="495" y="419"/>
                </a:cubicBezTo>
                <a:close/>
                <a:moveTo>
                  <a:pt x="65" y="580"/>
                </a:moveTo>
                <a:cubicBezTo>
                  <a:pt x="72" y="580"/>
                  <a:pt x="78" y="580"/>
                  <a:pt x="85" y="580"/>
                </a:cubicBezTo>
                <a:cubicBezTo>
                  <a:pt x="85" y="526"/>
                  <a:pt x="85" y="473"/>
                  <a:pt x="85" y="419"/>
                </a:cubicBezTo>
                <a:cubicBezTo>
                  <a:pt x="78" y="419"/>
                  <a:pt x="72" y="419"/>
                  <a:pt x="65" y="419"/>
                </a:cubicBezTo>
                <a:cubicBezTo>
                  <a:pt x="65" y="473"/>
                  <a:pt x="65" y="526"/>
                  <a:pt x="65" y="580"/>
                </a:cubicBezTo>
                <a:close/>
                <a:moveTo>
                  <a:pt x="108" y="419"/>
                </a:moveTo>
                <a:cubicBezTo>
                  <a:pt x="108" y="473"/>
                  <a:pt x="108" y="526"/>
                  <a:pt x="108" y="580"/>
                </a:cubicBezTo>
                <a:cubicBezTo>
                  <a:pt x="115" y="580"/>
                  <a:pt x="122" y="580"/>
                  <a:pt x="128" y="580"/>
                </a:cubicBezTo>
                <a:cubicBezTo>
                  <a:pt x="128" y="526"/>
                  <a:pt x="128" y="473"/>
                  <a:pt x="128" y="419"/>
                </a:cubicBezTo>
                <a:cubicBezTo>
                  <a:pt x="121" y="419"/>
                  <a:pt x="115" y="419"/>
                  <a:pt x="108" y="419"/>
                </a:cubicBezTo>
                <a:close/>
                <a:moveTo>
                  <a:pt x="172" y="419"/>
                </a:moveTo>
                <a:cubicBezTo>
                  <a:pt x="164" y="419"/>
                  <a:pt x="158" y="419"/>
                  <a:pt x="151" y="419"/>
                </a:cubicBezTo>
                <a:cubicBezTo>
                  <a:pt x="151" y="473"/>
                  <a:pt x="151" y="526"/>
                  <a:pt x="151" y="580"/>
                </a:cubicBezTo>
                <a:cubicBezTo>
                  <a:pt x="158" y="580"/>
                  <a:pt x="165" y="580"/>
                  <a:pt x="172" y="580"/>
                </a:cubicBezTo>
                <a:cubicBezTo>
                  <a:pt x="172" y="526"/>
                  <a:pt x="172" y="473"/>
                  <a:pt x="172" y="419"/>
                </a:cubicBezTo>
                <a:close/>
                <a:moveTo>
                  <a:pt x="237" y="419"/>
                </a:moveTo>
                <a:cubicBezTo>
                  <a:pt x="237" y="473"/>
                  <a:pt x="237" y="526"/>
                  <a:pt x="237" y="580"/>
                </a:cubicBezTo>
                <a:cubicBezTo>
                  <a:pt x="244" y="580"/>
                  <a:pt x="251" y="580"/>
                  <a:pt x="257" y="580"/>
                </a:cubicBezTo>
                <a:cubicBezTo>
                  <a:pt x="257" y="526"/>
                  <a:pt x="257" y="473"/>
                  <a:pt x="257" y="419"/>
                </a:cubicBezTo>
                <a:cubicBezTo>
                  <a:pt x="251" y="419"/>
                  <a:pt x="244" y="419"/>
                  <a:pt x="237" y="419"/>
                </a:cubicBezTo>
                <a:close/>
                <a:moveTo>
                  <a:pt x="301" y="580"/>
                </a:moveTo>
                <a:cubicBezTo>
                  <a:pt x="301" y="526"/>
                  <a:pt x="301" y="473"/>
                  <a:pt x="301" y="419"/>
                </a:cubicBezTo>
                <a:cubicBezTo>
                  <a:pt x="293" y="419"/>
                  <a:pt x="287" y="419"/>
                  <a:pt x="280" y="419"/>
                </a:cubicBezTo>
                <a:cubicBezTo>
                  <a:pt x="280" y="473"/>
                  <a:pt x="280" y="526"/>
                  <a:pt x="280" y="580"/>
                </a:cubicBezTo>
                <a:cubicBezTo>
                  <a:pt x="287" y="580"/>
                  <a:pt x="294" y="580"/>
                  <a:pt x="301" y="580"/>
                </a:cubicBezTo>
                <a:close/>
                <a:moveTo>
                  <a:pt x="366" y="419"/>
                </a:moveTo>
                <a:cubicBezTo>
                  <a:pt x="366" y="473"/>
                  <a:pt x="366" y="526"/>
                  <a:pt x="366" y="580"/>
                </a:cubicBezTo>
                <a:cubicBezTo>
                  <a:pt x="373" y="580"/>
                  <a:pt x="380" y="580"/>
                  <a:pt x="387" y="580"/>
                </a:cubicBezTo>
                <a:cubicBezTo>
                  <a:pt x="387" y="526"/>
                  <a:pt x="387" y="473"/>
                  <a:pt x="387" y="419"/>
                </a:cubicBezTo>
                <a:cubicBezTo>
                  <a:pt x="380" y="419"/>
                  <a:pt x="373" y="419"/>
                  <a:pt x="366" y="419"/>
                </a:cubicBezTo>
                <a:close/>
                <a:moveTo>
                  <a:pt x="429" y="580"/>
                </a:moveTo>
                <a:cubicBezTo>
                  <a:pt x="429" y="526"/>
                  <a:pt x="429" y="473"/>
                  <a:pt x="429" y="419"/>
                </a:cubicBezTo>
                <a:cubicBezTo>
                  <a:pt x="422" y="419"/>
                  <a:pt x="416" y="419"/>
                  <a:pt x="409" y="419"/>
                </a:cubicBezTo>
                <a:cubicBezTo>
                  <a:pt x="409" y="473"/>
                  <a:pt x="409" y="526"/>
                  <a:pt x="409" y="580"/>
                </a:cubicBezTo>
                <a:cubicBezTo>
                  <a:pt x="416" y="580"/>
                  <a:pt x="423" y="580"/>
                  <a:pt x="429" y="580"/>
                </a:cubicBezTo>
                <a:close/>
                <a:moveTo>
                  <a:pt x="538" y="580"/>
                </a:moveTo>
                <a:cubicBezTo>
                  <a:pt x="545" y="580"/>
                  <a:pt x="552" y="580"/>
                  <a:pt x="559" y="580"/>
                </a:cubicBezTo>
                <a:cubicBezTo>
                  <a:pt x="559" y="526"/>
                  <a:pt x="559" y="473"/>
                  <a:pt x="559" y="419"/>
                </a:cubicBezTo>
                <a:cubicBezTo>
                  <a:pt x="552" y="419"/>
                  <a:pt x="545" y="419"/>
                  <a:pt x="538" y="419"/>
                </a:cubicBezTo>
                <a:cubicBezTo>
                  <a:pt x="538" y="473"/>
                  <a:pt x="538" y="526"/>
                  <a:pt x="538" y="580"/>
                </a:cubicBezTo>
                <a:close/>
                <a:moveTo>
                  <a:pt x="581" y="419"/>
                </a:moveTo>
                <a:cubicBezTo>
                  <a:pt x="581" y="473"/>
                  <a:pt x="581" y="526"/>
                  <a:pt x="581" y="580"/>
                </a:cubicBezTo>
                <a:cubicBezTo>
                  <a:pt x="588" y="580"/>
                  <a:pt x="595" y="580"/>
                  <a:pt x="602" y="580"/>
                </a:cubicBezTo>
                <a:cubicBezTo>
                  <a:pt x="602" y="526"/>
                  <a:pt x="602" y="473"/>
                  <a:pt x="602" y="419"/>
                </a:cubicBezTo>
                <a:cubicBezTo>
                  <a:pt x="595" y="419"/>
                  <a:pt x="588" y="419"/>
                  <a:pt x="581" y="419"/>
                </a:cubicBezTo>
                <a:close/>
                <a:moveTo>
                  <a:pt x="42" y="580"/>
                </a:moveTo>
                <a:cubicBezTo>
                  <a:pt x="42" y="526"/>
                  <a:pt x="42" y="472"/>
                  <a:pt x="42" y="419"/>
                </a:cubicBezTo>
                <a:cubicBezTo>
                  <a:pt x="39" y="419"/>
                  <a:pt x="36" y="419"/>
                  <a:pt x="33" y="419"/>
                </a:cubicBezTo>
                <a:cubicBezTo>
                  <a:pt x="33" y="473"/>
                  <a:pt x="33" y="527"/>
                  <a:pt x="33" y="580"/>
                </a:cubicBezTo>
                <a:cubicBezTo>
                  <a:pt x="36" y="580"/>
                  <a:pt x="39" y="580"/>
                  <a:pt x="42" y="58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Elipse 108"/>
          <p:cNvSpPr/>
          <p:nvPr/>
        </p:nvSpPr>
        <p:spPr>
          <a:xfrm>
            <a:off x="5382969" y="3400926"/>
            <a:ext cx="2084537" cy="2084537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ángulo 109"/>
          <p:cNvSpPr/>
          <p:nvPr/>
        </p:nvSpPr>
        <p:spPr>
          <a:xfrm>
            <a:off x="6004148" y="1625105"/>
            <a:ext cx="6447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spc="1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1200" b="1" dirty="0"/>
          </a:p>
        </p:txBody>
      </p:sp>
      <p:sp>
        <p:nvSpPr>
          <p:cNvPr id="111" name="Rectángulo 110"/>
          <p:cNvSpPr/>
          <p:nvPr/>
        </p:nvSpPr>
        <p:spPr>
          <a:xfrm>
            <a:off x="8577084" y="2628109"/>
            <a:ext cx="6447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spc="100" dirty="0" smtClean="0">
                <a:solidFill>
                  <a:schemeClr val="accent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2" name="Rectángulo 111"/>
          <p:cNvSpPr/>
          <p:nvPr/>
        </p:nvSpPr>
        <p:spPr>
          <a:xfrm>
            <a:off x="8774659" y="3908126"/>
            <a:ext cx="6447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spc="100" dirty="0" smtClean="0">
                <a:solidFill>
                  <a:schemeClr val="accent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3" name="Rectángulo 112"/>
          <p:cNvSpPr/>
          <p:nvPr/>
        </p:nvSpPr>
        <p:spPr>
          <a:xfrm>
            <a:off x="8399891" y="5462429"/>
            <a:ext cx="6447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spc="100" dirty="0" smtClean="0">
                <a:solidFill>
                  <a:schemeClr val="accent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sp>
        <p:nvSpPr>
          <p:cNvPr id="114" name="Rectángulo 113"/>
          <p:cNvSpPr/>
          <p:nvPr/>
        </p:nvSpPr>
        <p:spPr>
          <a:xfrm>
            <a:off x="6225385" y="6566941"/>
            <a:ext cx="6447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spc="100" dirty="0" smtClean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1200" b="1" dirty="0">
              <a:solidFill>
                <a:schemeClr val="accent4"/>
              </a:solidFill>
            </a:endParaRPr>
          </a:p>
        </p:txBody>
      </p:sp>
      <p:sp>
        <p:nvSpPr>
          <p:cNvPr id="115" name="Rectángulo 114"/>
          <p:cNvSpPr/>
          <p:nvPr/>
        </p:nvSpPr>
        <p:spPr>
          <a:xfrm>
            <a:off x="4749435" y="6457604"/>
            <a:ext cx="6447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spc="100" dirty="0" smtClean="0">
                <a:solidFill>
                  <a:schemeClr val="accent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6" name="Rectángulo 115"/>
          <p:cNvSpPr/>
          <p:nvPr/>
        </p:nvSpPr>
        <p:spPr>
          <a:xfrm>
            <a:off x="3233460" y="4919370"/>
            <a:ext cx="6447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spc="100" dirty="0" smtClean="0">
                <a:solidFill>
                  <a:schemeClr val="accent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8" name="Rectángulo 117"/>
          <p:cNvSpPr/>
          <p:nvPr/>
        </p:nvSpPr>
        <p:spPr>
          <a:xfrm>
            <a:off x="3144626" y="3820356"/>
            <a:ext cx="6447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spc="100" dirty="0" smtClean="0">
                <a:solidFill>
                  <a:schemeClr val="accent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sp>
        <p:nvSpPr>
          <p:cNvPr id="119" name="Rectángulo 118"/>
          <p:cNvSpPr/>
          <p:nvPr/>
        </p:nvSpPr>
        <p:spPr>
          <a:xfrm>
            <a:off x="3704506" y="2625425"/>
            <a:ext cx="6447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b="1" spc="100" dirty="0" smtClean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1200" b="1" dirty="0">
              <a:solidFill>
                <a:schemeClr val="accent4"/>
              </a:solidFill>
            </a:endParaRPr>
          </a:p>
        </p:txBody>
      </p:sp>
      <p:sp>
        <p:nvSpPr>
          <p:cNvPr id="120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395339" y="1894432"/>
            <a:ext cx="2928870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ES" sz="1800" dirty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121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395338" y="1379687"/>
            <a:ext cx="4026094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800" spc="100" dirty="0" smtClean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2800" spc="100" dirty="0">
              <a:solidFill>
                <a:srgbClr val="6B6B6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5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6;p17"/>
          <p:cNvSpPr txBox="1"/>
          <p:nvPr/>
        </p:nvSpPr>
        <p:spPr>
          <a:xfrm>
            <a:off x="2829221" y="459163"/>
            <a:ext cx="6533559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3200" b="1" dirty="0" smtClean="0">
                <a:latin typeface="Montserrat"/>
                <a:sym typeface="Montserrat"/>
              </a:rPr>
              <a:t>CARGAMENTO</a:t>
            </a:r>
            <a:endParaRPr sz="3200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3810336" y="4079718"/>
            <a:ext cx="2614187" cy="1935124"/>
            <a:chOff x="3057525" y="7419976"/>
            <a:chExt cx="3049588" cy="2257425"/>
          </a:xfrm>
        </p:grpSpPr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5540375" y="7507288"/>
              <a:ext cx="392113" cy="873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3297238" y="9383713"/>
              <a:ext cx="512763" cy="293688"/>
            </a:xfrm>
            <a:custGeom>
              <a:avLst/>
              <a:gdLst>
                <a:gd name="T0" fmla="*/ 40 w 47"/>
                <a:gd name="T1" fmla="*/ 0 h 27"/>
                <a:gd name="T2" fmla="*/ 40 w 47"/>
                <a:gd name="T3" fmla="*/ 3 h 27"/>
                <a:gd name="T4" fmla="*/ 40 w 47"/>
                <a:gd name="T5" fmla="*/ 4 h 27"/>
                <a:gd name="T6" fmla="*/ 40 w 47"/>
                <a:gd name="T7" fmla="*/ 5 h 27"/>
                <a:gd name="T8" fmla="*/ 24 w 47"/>
                <a:gd name="T9" fmla="*/ 20 h 27"/>
                <a:gd name="T10" fmla="*/ 7 w 47"/>
                <a:gd name="T11" fmla="*/ 5 h 27"/>
                <a:gd name="T12" fmla="*/ 7 w 47"/>
                <a:gd name="T13" fmla="*/ 4 h 27"/>
                <a:gd name="T14" fmla="*/ 7 w 47"/>
                <a:gd name="T15" fmla="*/ 3 h 27"/>
                <a:gd name="T16" fmla="*/ 7 w 47"/>
                <a:gd name="T17" fmla="*/ 0 h 27"/>
                <a:gd name="T18" fmla="*/ 2 w 47"/>
                <a:gd name="T19" fmla="*/ 0 h 27"/>
                <a:gd name="T20" fmla="*/ 0 w 47"/>
                <a:gd name="T21" fmla="*/ 5 h 27"/>
                <a:gd name="T22" fmla="*/ 24 w 47"/>
                <a:gd name="T23" fmla="*/ 27 h 27"/>
                <a:gd name="T24" fmla="*/ 47 w 47"/>
                <a:gd name="T25" fmla="*/ 4 h 27"/>
                <a:gd name="T26" fmla="*/ 46 w 47"/>
                <a:gd name="T27" fmla="*/ 0 h 27"/>
                <a:gd name="T28" fmla="*/ 40 w 47"/>
                <a:gd name="T2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27">
                  <a:moveTo>
                    <a:pt x="40" y="0"/>
                  </a:moveTo>
                  <a:cubicBezTo>
                    <a:pt x="40" y="1"/>
                    <a:pt x="40" y="2"/>
                    <a:pt x="40" y="3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5"/>
                    <a:pt x="40" y="5"/>
                  </a:cubicBezTo>
                  <a:cubicBezTo>
                    <a:pt x="39" y="13"/>
                    <a:pt x="32" y="20"/>
                    <a:pt x="24" y="20"/>
                  </a:cubicBezTo>
                  <a:cubicBezTo>
                    <a:pt x="15" y="20"/>
                    <a:pt x="8" y="13"/>
                    <a:pt x="7" y="5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2"/>
                    <a:pt x="7" y="1"/>
                    <a:pt x="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17"/>
                    <a:pt x="11" y="27"/>
                    <a:pt x="24" y="27"/>
                  </a:cubicBezTo>
                  <a:cubicBezTo>
                    <a:pt x="36" y="27"/>
                    <a:pt x="47" y="16"/>
                    <a:pt x="47" y="4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3427413" y="9383713"/>
              <a:ext cx="261938" cy="163513"/>
            </a:xfrm>
            <a:custGeom>
              <a:avLst/>
              <a:gdLst>
                <a:gd name="T0" fmla="*/ 4 w 24"/>
                <a:gd name="T1" fmla="*/ 0 h 15"/>
                <a:gd name="T2" fmla="*/ 0 w 24"/>
                <a:gd name="T3" fmla="*/ 0 h 15"/>
                <a:gd name="T4" fmla="*/ 0 w 24"/>
                <a:gd name="T5" fmla="*/ 0 h 15"/>
                <a:gd name="T6" fmla="*/ 0 w 24"/>
                <a:gd name="T7" fmla="*/ 1 h 15"/>
                <a:gd name="T8" fmla="*/ 0 w 24"/>
                <a:gd name="T9" fmla="*/ 2 h 15"/>
                <a:gd name="T10" fmla="*/ 0 w 24"/>
                <a:gd name="T11" fmla="*/ 3 h 15"/>
                <a:gd name="T12" fmla="*/ 0 w 24"/>
                <a:gd name="T13" fmla="*/ 4 h 15"/>
                <a:gd name="T14" fmla="*/ 0 w 24"/>
                <a:gd name="T15" fmla="*/ 5 h 15"/>
                <a:gd name="T16" fmla="*/ 0 w 24"/>
                <a:gd name="T17" fmla="*/ 6 h 15"/>
                <a:gd name="T18" fmla="*/ 0 w 24"/>
                <a:gd name="T19" fmla="*/ 8 h 15"/>
                <a:gd name="T20" fmla="*/ 1 w 24"/>
                <a:gd name="T21" fmla="*/ 8 h 15"/>
                <a:gd name="T22" fmla="*/ 1 w 24"/>
                <a:gd name="T23" fmla="*/ 9 h 15"/>
                <a:gd name="T24" fmla="*/ 2 w 24"/>
                <a:gd name="T25" fmla="*/ 10 h 15"/>
                <a:gd name="T26" fmla="*/ 3 w 24"/>
                <a:gd name="T27" fmla="*/ 12 h 15"/>
                <a:gd name="T28" fmla="*/ 6 w 24"/>
                <a:gd name="T29" fmla="*/ 14 h 15"/>
                <a:gd name="T30" fmla="*/ 7 w 24"/>
                <a:gd name="T31" fmla="*/ 14 h 15"/>
                <a:gd name="T32" fmla="*/ 8 w 24"/>
                <a:gd name="T33" fmla="*/ 15 h 15"/>
                <a:gd name="T34" fmla="*/ 8 w 24"/>
                <a:gd name="T35" fmla="*/ 15 h 15"/>
                <a:gd name="T36" fmla="*/ 12 w 24"/>
                <a:gd name="T37" fmla="*/ 15 h 15"/>
                <a:gd name="T38" fmla="*/ 15 w 24"/>
                <a:gd name="T39" fmla="*/ 15 h 15"/>
                <a:gd name="T40" fmla="*/ 16 w 24"/>
                <a:gd name="T41" fmla="*/ 14 h 15"/>
                <a:gd name="T42" fmla="*/ 17 w 24"/>
                <a:gd name="T43" fmla="*/ 14 h 15"/>
                <a:gd name="T44" fmla="*/ 20 w 24"/>
                <a:gd name="T45" fmla="*/ 12 h 15"/>
                <a:gd name="T46" fmla="*/ 21 w 24"/>
                <a:gd name="T47" fmla="*/ 10 h 15"/>
                <a:gd name="T48" fmla="*/ 22 w 24"/>
                <a:gd name="T49" fmla="*/ 9 h 15"/>
                <a:gd name="T50" fmla="*/ 22 w 24"/>
                <a:gd name="T51" fmla="*/ 9 h 15"/>
                <a:gd name="T52" fmla="*/ 23 w 24"/>
                <a:gd name="T53" fmla="*/ 7 h 15"/>
                <a:gd name="T54" fmla="*/ 23 w 24"/>
                <a:gd name="T55" fmla="*/ 6 h 15"/>
                <a:gd name="T56" fmla="*/ 23 w 24"/>
                <a:gd name="T57" fmla="*/ 5 h 15"/>
                <a:gd name="T58" fmla="*/ 24 w 24"/>
                <a:gd name="T59" fmla="*/ 4 h 15"/>
                <a:gd name="T60" fmla="*/ 24 w 24"/>
                <a:gd name="T61" fmla="*/ 3 h 15"/>
                <a:gd name="T62" fmla="*/ 23 w 24"/>
                <a:gd name="T63" fmla="*/ 2 h 15"/>
                <a:gd name="T64" fmla="*/ 23 w 24"/>
                <a:gd name="T65" fmla="*/ 1 h 15"/>
                <a:gd name="T66" fmla="*/ 23 w 24"/>
                <a:gd name="T67" fmla="*/ 0 h 15"/>
                <a:gd name="T68" fmla="*/ 23 w 24"/>
                <a:gd name="T69" fmla="*/ 0 h 15"/>
                <a:gd name="T70" fmla="*/ 20 w 24"/>
                <a:gd name="T71" fmla="*/ 0 h 15"/>
                <a:gd name="T72" fmla="*/ 15 w 24"/>
                <a:gd name="T73" fmla="*/ 0 h 15"/>
                <a:gd name="T74" fmla="*/ 16 w 24"/>
                <a:gd name="T75" fmla="*/ 3 h 15"/>
                <a:gd name="T76" fmla="*/ 12 w 24"/>
                <a:gd name="T77" fmla="*/ 8 h 15"/>
                <a:gd name="T78" fmla="*/ 7 w 24"/>
                <a:gd name="T79" fmla="*/ 3 h 15"/>
                <a:gd name="T80" fmla="*/ 9 w 24"/>
                <a:gd name="T81" fmla="*/ 0 h 15"/>
                <a:gd name="T82" fmla="*/ 4 w 24"/>
                <a:gd name="T8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" h="15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3" y="11"/>
                    <a:pt x="3" y="12"/>
                  </a:cubicBezTo>
                  <a:cubicBezTo>
                    <a:pt x="4" y="13"/>
                    <a:pt x="5" y="13"/>
                    <a:pt x="6" y="14"/>
                  </a:cubicBezTo>
                  <a:cubicBezTo>
                    <a:pt x="6" y="14"/>
                    <a:pt x="7" y="14"/>
                    <a:pt x="7" y="14"/>
                  </a:cubicBezTo>
                  <a:cubicBezTo>
                    <a:pt x="7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10" y="15"/>
                    <a:pt x="12" y="15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5" y="15"/>
                    <a:pt x="16" y="15"/>
                    <a:pt x="16" y="14"/>
                  </a:cubicBezTo>
                  <a:cubicBezTo>
                    <a:pt x="16" y="14"/>
                    <a:pt x="17" y="14"/>
                    <a:pt x="17" y="14"/>
                  </a:cubicBezTo>
                  <a:cubicBezTo>
                    <a:pt x="18" y="13"/>
                    <a:pt x="19" y="13"/>
                    <a:pt x="20" y="12"/>
                  </a:cubicBezTo>
                  <a:cubicBezTo>
                    <a:pt x="20" y="11"/>
                    <a:pt x="21" y="11"/>
                    <a:pt x="21" y="10"/>
                  </a:cubicBezTo>
                  <a:cubicBezTo>
                    <a:pt x="21" y="10"/>
                    <a:pt x="22" y="10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8"/>
                    <a:pt x="23" y="8"/>
                    <a:pt x="23" y="7"/>
                  </a:cubicBezTo>
                  <a:cubicBezTo>
                    <a:pt x="23" y="7"/>
                    <a:pt x="23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3" y="5"/>
                    <a:pt x="24" y="4"/>
                    <a:pt x="24" y="4"/>
                  </a:cubicBezTo>
                  <a:cubicBezTo>
                    <a:pt x="24" y="4"/>
                    <a:pt x="24" y="4"/>
                    <a:pt x="24" y="3"/>
                  </a:cubicBezTo>
                  <a:cubicBezTo>
                    <a:pt x="24" y="3"/>
                    <a:pt x="24" y="2"/>
                    <a:pt x="23" y="2"/>
                  </a:cubicBezTo>
                  <a:cubicBezTo>
                    <a:pt x="23" y="2"/>
                    <a:pt x="23" y="1"/>
                    <a:pt x="23" y="1"/>
                  </a:cubicBezTo>
                  <a:cubicBezTo>
                    <a:pt x="23" y="1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6" y="2"/>
                    <a:pt x="16" y="3"/>
                  </a:cubicBezTo>
                  <a:cubicBezTo>
                    <a:pt x="16" y="6"/>
                    <a:pt x="14" y="8"/>
                    <a:pt x="12" y="8"/>
                  </a:cubicBezTo>
                  <a:cubicBezTo>
                    <a:pt x="9" y="8"/>
                    <a:pt x="7" y="6"/>
                    <a:pt x="7" y="3"/>
                  </a:cubicBezTo>
                  <a:cubicBezTo>
                    <a:pt x="7" y="2"/>
                    <a:pt x="7" y="0"/>
                    <a:pt x="9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8"/>
            <p:cNvSpPr>
              <a:spLocks noEditPoints="1"/>
            </p:cNvSpPr>
            <p:nvPr/>
          </p:nvSpPr>
          <p:spPr bwMode="auto">
            <a:xfrm>
              <a:off x="4560888" y="9088438"/>
              <a:ext cx="587375" cy="588963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27 w 54"/>
                <a:gd name="T5" fmla="*/ 54 h 54"/>
                <a:gd name="T6" fmla="*/ 54 w 54"/>
                <a:gd name="T7" fmla="*/ 27 h 54"/>
                <a:gd name="T8" fmla="*/ 27 w 54"/>
                <a:gd name="T9" fmla="*/ 0 h 54"/>
                <a:gd name="T10" fmla="*/ 46 w 54"/>
                <a:gd name="T11" fmla="*/ 30 h 54"/>
                <a:gd name="T12" fmla="*/ 27 w 54"/>
                <a:gd name="T13" fmla="*/ 46 h 54"/>
                <a:gd name="T14" fmla="*/ 9 w 54"/>
                <a:gd name="T15" fmla="*/ 30 h 54"/>
                <a:gd name="T16" fmla="*/ 8 w 54"/>
                <a:gd name="T17" fmla="*/ 27 h 54"/>
                <a:gd name="T18" fmla="*/ 8 w 54"/>
                <a:gd name="T19" fmla="*/ 25 h 54"/>
                <a:gd name="T20" fmla="*/ 10 w 54"/>
                <a:gd name="T21" fmla="*/ 18 h 54"/>
                <a:gd name="T22" fmla="*/ 15 w 54"/>
                <a:gd name="T23" fmla="*/ 12 h 54"/>
                <a:gd name="T24" fmla="*/ 20 w 54"/>
                <a:gd name="T25" fmla="*/ 9 h 54"/>
                <a:gd name="T26" fmla="*/ 20 w 54"/>
                <a:gd name="T27" fmla="*/ 9 h 54"/>
                <a:gd name="T28" fmla="*/ 27 w 54"/>
                <a:gd name="T29" fmla="*/ 7 h 54"/>
                <a:gd name="T30" fmla="*/ 27 w 54"/>
                <a:gd name="T31" fmla="*/ 7 h 54"/>
                <a:gd name="T32" fmla="*/ 34 w 54"/>
                <a:gd name="T33" fmla="*/ 9 h 54"/>
                <a:gd name="T34" fmla="*/ 34 w 54"/>
                <a:gd name="T35" fmla="*/ 9 h 54"/>
                <a:gd name="T36" fmla="*/ 40 w 54"/>
                <a:gd name="T37" fmla="*/ 12 h 54"/>
                <a:gd name="T38" fmla="*/ 44 w 54"/>
                <a:gd name="T39" fmla="*/ 18 h 54"/>
                <a:gd name="T40" fmla="*/ 47 w 54"/>
                <a:gd name="T41" fmla="*/ 27 h 54"/>
                <a:gd name="T42" fmla="*/ 46 w 54"/>
                <a:gd name="T43" fmla="*/ 3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46" y="30"/>
                  </a:moveTo>
                  <a:cubicBezTo>
                    <a:pt x="45" y="39"/>
                    <a:pt x="37" y="46"/>
                    <a:pt x="27" y="46"/>
                  </a:cubicBezTo>
                  <a:cubicBezTo>
                    <a:pt x="18" y="46"/>
                    <a:pt x="10" y="39"/>
                    <a:pt x="9" y="30"/>
                  </a:cubicBezTo>
                  <a:cubicBezTo>
                    <a:pt x="8" y="29"/>
                    <a:pt x="8" y="28"/>
                    <a:pt x="8" y="27"/>
                  </a:cubicBezTo>
                  <a:cubicBezTo>
                    <a:pt x="8" y="26"/>
                    <a:pt x="8" y="25"/>
                    <a:pt x="8" y="25"/>
                  </a:cubicBezTo>
                  <a:cubicBezTo>
                    <a:pt x="8" y="22"/>
                    <a:pt x="9" y="20"/>
                    <a:pt x="10" y="18"/>
                  </a:cubicBezTo>
                  <a:cubicBezTo>
                    <a:pt x="12" y="15"/>
                    <a:pt x="13" y="13"/>
                    <a:pt x="15" y="12"/>
                  </a:cubicBezTo>
                  <a:cubicBezTo>
                    <a:pt x="17" y="10"/>
                    <a:pt x="19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8"/>
                    <a:pt x="25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0" y="7"/>
                    <a:pt x="32" y="8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9"/>
                    <a:pt x="38" y="10"/>
                    <a:pt x="40" y="12"/>
                  </a:cubicBezTo>
                  <a:cubicBezTo>
                    <a:pt x="42" y="13"/>
                    <a:pt x="43" y="15"/>
                    <a:pt x="44" y="18"/>
                  </a:cubicBezTo>
                  <a:cubicBezTo>
                    <a:pt x="46" y="20"/>
                    <a:pt x="47" y="23"/>
                    <a:pt x="47" y="27"/>
                  </a:cubicBezTo>
                  <a:cubicBezTo>
                    <a:pt x="47" y="28"/>
                    <a:pt x="47" y="29"/>
                    <a:pt x="46" y="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"/>
            <p:cNvSpPr>
              <a:spLocks noEditPoints="1"/>
            </p:cNvSpPr>
            <p:nvPr/>
          </p:nvSpPr>
          <p:spPr bwMode="auto">
            <a:xfrm>
              <a:off x="4713288" y="9229726"/>
              <a:ext cx="293688" cy="295275"/>
            </a:xfrm>
            <a:custGeom>
              <a:avLst/>
              <a:gdLst>
                <a:gd name="T0" fmla="*/ 27 w 27"/>
                <a:gd name="T1" fmla="*/ 10 h 27"/>
                <a:gd name="T2" fmla="*/ 27 w 27"/>
                <a:gd name="T3" fmla="*/ 9 h 27"/>
                <a:gd name="T4" fmla="*/ 26 w 27"/>
                <a:gd name="T5" fmla="*/ 9 h 27"/>
                <a:gd name="T6" fmla="*/ 26 w 27"/>
                <a:gd name="T7" fmla="*/ 7 h 27"/>
                <a:gd name="T8" fmla="*/ 25 w 27"/>
                <a:gd name="T9" fmla="*/ 6 h 27"/>
                <a:gd name="T10" fmla="*/ 24 w 27"/>
                <a:gd name="T11" fmla="*/ 4 h 27"/>
                <a:gd name="T12" fmla="*/ 22 w 27"/>
                <a:gd name="T13" fmla="*/ 3 h 27"/>
                <a:gd name="T14" fmla="*/ 20 w 27"/>
                <a:gd name="T15" fmla="*/ 1 h 27"/>
                <a:gd name="T16" fmla="*/ 18 w 27"/>
                <a:gd name="T17" fmla="*/ 0 h 27"/>
                <a:gd name="T18" fmla="*/ 17 w 27"/>
                <a:gd name="T19" fmla="*/ 0 h 27"/>
                <a:gd name="T20" fmla="*/ 13 w 27"/>
                <a:gd name="T21" fmla="*/ 0 h 27"/>
                <a:gd name="T22" fmla="*/ 10 w 27"/>
                <a:gd name="T23" fmla="*/ 0 h 27"/>
                <a:gd name="T24" fmla="*/ 9 w 27"/>
                <a:gd name="T25" fmla="*/ 0 h 27"/>
                <a:gd name="T26" fmla="*/ 4 w 27"/>
                <a:gd name="T27" fmla="*/ 3 h 27"/>
                <a:gd name="T28" fmla="*/ 3 w 27"/>
                <a:gd name="T29" fmla="*/ 4 h 27"/>
                <a:gd name="T30" fmla="*/ 3 w 27"/>
                <a:gd name="T31" fmla="*/ 4 h 27"/>
                <a:gd name="T32" fmla="*/ 2 w 27"/>
                <a:gd name="T33" fmla="*/ 6 h 27"/>
                <a:gd name="T34" fmla="*/ 1 w 27"/>
                <a:gd name="T35" fmla="*/ 7 h 27"/>
                <a:gd name="T36" fmla="*/ 1 w 27"/>
                <a:gd name="T37" fmla="*/ 8 h 27"/>
                <a:gd name="T38" fmla="*/ 0 w 27"/>
                <a:gd name="T39" fmla="*/ 10 h 27"/>
                <a:gd name="T40" fmla="*/ 0 w 27"/>
                <a:gd name="T41" fmla="*/ 12 h 27"/>
                <a:gd name="T42" fmla="*/ 0 w 27"/>
                <a:gd name="T43" fmla="*/ 15 h 27"/>
                <a:gd name="T44" fmla="*/ 0 w 27"/>
                <a:gd name="T45" fmla="*/ 17 h 27"/>
                <a:gd name="T46" fmla="*/ 1 w 27"/>
                <a:gd name="T47" fmla="*/ 19 h 27"/>
                <a:gd name="T48" fmla="*/ 2 w 27"/>
                <a:gd name="T49" fmla="*/ 21 h 27"/>
                <a:gd name="T50" fmla="*/ 3 w 27"/>
                <a:gd name="T51" fmla="*/ 23 h 27"/>
                <a:gd name="T52" fmla="*/ 6 w 27"/>
                <a:gd name="T53" fmla="*/ 25 h 27"/>
                <a:gd name="T54" fmla="*/ 8 w 27"/>
                <a:gd name="T55" fmla="*/ 26 h 27"/>
                <a:gd name="T56" fmla="*/ 11 w 27"/>
                <a:gd name="T57" fmla="*/ 27 h 27"/>
                <a:gd name="T58" fmla="*/ 13 w 27"/>
                <a:gd name="T59" fmla="*/ 27 h 27"/>
                <a:gd name="T60" fmla="*/ 16 w 27"/>
                <a:gd name="T61" fmla="*/ 27 h 27"/>
                <a:gd name="T62" fmla="*/ 20 w 27"/>
                <a:gd name="T63" fmla="*/ 26 h 27"/>
                <a:gd name="T64" fmla="*/ 22 w 27"/>
                <a:gd name="T65" fmla="*/ 24 h 27"/>
                <a:gd name="T66" fmla="*/ 26 w 27"/>
                <a:gd name="T67" fmla="*/ 20 h 27"/>
                <a:gd name="T68" fmla="*/ 27 w 27"/>
                <a:gd name="T69" fmla="*/ 18 h 27"/>
                <a:gd name="T70" fmla="*/ 27 w 27"/>
                <a:gd name="T71" fmla="*/ 15 h 27"/>
                <a:gd name="T72" fmla="*/ 27 w 27"/>
                <a:gd name="T73" fmla="*/ 12 h 27"/>
                <a:gd name="T74" fmla="*/ 13 w 27"/>
                <a:gd name="T75" fmla="*/ 19 h 27"/>
                <a:gd name="T76" fmla="*/ 13 w 27"/>
                <a:gd name="T77" fmla="*/ 8 h 27"/>
                <a:gd name="T78" fmla="*/ 13 w 27"/>
                <a:gd name="T79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" h="27">
                  <a:moveTo>
                    <a:pt x="27" y="11"/>
                  </a:move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7"/>
                    <a:pt x="26" y="7"/>
                  </a:cubicBezTo>
                  <a:cubicBezTo>
                    <a:pt x="25" y="7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4" y="5"/>
                    <a:pt x="24" y="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2" y="3"/>
                    <a:pt x="22" y="2"/>
                    <a:pt x="21" y="2"/>
                  </a:cubicBezTo>
                  <a:cubicBezTo>
                    <a:pt x="21" y="2"/>
                    <a:pt x="20" y="2"/>
                    <a:pt x="20" y="1"/>
                  </a:cubicBezTo>
                  <a:cubicBezTo>
                    <a:pt x="20" y="1"/>
                    <a:pt x="19" y="1"/>
                    <a:pt x="18" y="1"/>
                  </a:cubicBezTo>
                  <a:cubicBezTo>
                    <a:pt x="18" y="1"/>
                    <a:pt x="18" y="1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6" y="2"/>
                    <a:pt x="4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1" y="8"/>
                    <a:pt x="0" y="9"/>
                    <a:pt x="0" y="9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0" y="10"/>
                    <a:pt x="0" y="10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1"/>
                    <a:pt x="2" y="21"/>
                    <a:pt x="2" y="21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5" y="25"/>
                    <a:pt x="5" y="25"/>
                    <a:pt x="6" y="25"/>
                  </a:cubicBezTo>
                  <a:cubicBezTo>
                    <a:pt x="6" y="25"/>
                    <a:pt x="6" y="26"/>
                    <a:pt x="7" y="26"/>
                  </a:cubicBezTo>
                  <a:cubicBezTo>
                    <a:pt x="7" y="26"/>
                    <a:pt x="8" y="26"/>
                    <a:pt x="8" y="26"/>
                  </a:cubicBezTo>
                  <a:cubicBezTo>
                    <a:pt x="8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7"/>
                    <a:pt x="12" y="27"/>
                    <a:pt x="12" y="27"/>
                  </a:cubicBezTo>
                  <a:cubicBezTo>
                    <a:pt x="12" y="27"/>
                    <a:pt x="13" y="27"/>
                    <a:pt x="13" y="27"/>
                  </a:cubicBezTo>
                  <a:cubicBezTo>
                    <a:pt x="14" y="27"/>
                    <a:pt x="14" y="27"/>
                    <a:pt x="15" y="27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7" y="27"/>
                    <a:pt x="17" y="27"/>
                    <a:pt x="18" y="27"/>
                  </a:cubicBezTo>
                  <a:cubicBezTo>
                    <a:pt x="19" y="27"/>
                    <a:pt x="19" y="26"/>
                    <a:pt x="20" y="26"/>
                  </a:cubicBezTo>
                  <a:cubicBezTo>
                    <a:pt x="20" y="26"/>
                    <a:pt x="21" y="25"/>
                    <a:pt x="21" y="25"/>
                  </a:cubicBezTo>
                  <a:cubicBezTo>
                    <a:pt x="22" y="25"/>
                    <a:pt x="22" y="25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4" y="23"/>
                    <a:pt x="25" y="22"/>
                    <a:pt x="26" y="20"/>
                  </a:cubicBezTo>
                  <a:cubicBezTo>
                    <a:pt x="26" y="20"/>
                    <a:pt x="26" y="19"/>
                    <a:pt x="26" y="19"/>
                  </a:cubicBezTo>
                  <a:cubicBezTo>
                    <a:pt x="26" y="19"/>
                    <a:pt x="27" y="18"/>
                    <a:pt x="27" y="18"/>
                  </a:cubicBezTo>
                  <a:cubicBezTo>
                    <a:pt x="27" y="17"/>
                    <a:pt x="27" y="17"/>
                    <a:pt x="27" y="16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7" y="15"/>
                    <a:pt x="27" y="14"/>
                    <a:pt x="27" y="14"/>
                  </a:cubicBezTo>
                  <a:cubicBezTo>
                    <a:pt x="27" y="13"/>
                    <a:pt x="27" y="12"/>
                    <a:pt x="27" y="12"/>
                  </a:cubicBezTo>
                  <a:cubicBezTo>
                    <a:pt x="27" y="12"/>
                    <a:pt x="27" y="11"/>
                    <a:pt x="27" y="11"/>
                  </a:cubicBezTo>
                  <a:close/>
                  <a:moveTo>
                    <a:pt x="13" y="19"/>
                  </a:moveTo>
                  <a:cubicBezTo>
                    <a:pt x="10" y="19"/>
                    <a:pt x="8" y="17"/>
                    <a:pt x="8" y="14"/>
                  </a:cubicBezTo>
                  <a:cubicBezTo>
                    <a:pt x="8" y="11"/>
                    <a:pt x="10" y="8"/>
                    <a:pt x="13" y="8"/>
                  </a:cubicBezTo>
                  <a:cubicBezTo>
                    <a:pt x="17" y="8"/>
                    <a:pt x="19" y="11"/>
                    <a:pt x="19" y="14"/>
                  </a:cubicBezTo>
                  <a:cubicBezTo>
                    <a:pt x="19" y="17"/>
                    <a:pt x="17" y="19"/>
                    <a:pt x="13" y="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"/>
            <p:cNvSpPr>
              <a:spLocks noEditPoints="1"/>
            </p:cNvSpPr>
            <p:nvPr/>
          </p:nvSpPr>
          <p:spPr bwMode="auto">
            <a:xfrm>
              <a:off x="3733800" y="7910513"/>
              <a:ext cx="914400" cy="1189038"/>
            </a:xfrm>
            <a:custGeom>
              <a:avLst/>
              <a:gdLst>
                <a:gd name="T0" fmla="*/ 66 w 84"/>
                <a:gd name="T1" fmla="*/ 46 h 109"/>
                <a:gd name="T2" fmla="*/ 75 w 84"/>
                <a:gd name="T3" fmla="*/ 39 h 109"/>
                <a:gd name="T4" fmla="*/ 64 w 84"/>
                <a:gd name="T5" fmla="*/ 43 h 109"/>
                <a:gd name="T6" fmla="*/ 62 w 84"/>
                <a:gd name="T7" fmla="*/ 42 h 109"/>
                <a:gd name="T8" fmla="*/ 62 w 84"/>
                <a:gd name="T9" fmla="*/ 41 h 109"/>
                <a:gd name="T10" fmla="*/ 62 w 84"/>
                <a:gd name="T11" fmla="*/ 40 h 109"/>
                <a:gd name="T12" fmla="*/ 42 w 84"/>
                <a:gd name="T13" fmla="*/ 30 h 109"/>
                <a:gd name="T14" fmla="*/ 39 w 84"/>
                <a:gd name="T15" fmla="*/ 27 h 109"/>
                <a:gd name="T16" fmla="*/ 37 w 84"/>
                <a:gd name="T17" fmla="*/ 27 h 109"/>
                <a:gd name="T18" fmla="*/ 43 w 84"/>
                <a:gd name="T19" fmla="*/ 20 h 109"/>
                <a:gd name="T20" fmla="*/ 43 w 84"/>
                <a:gd name="T21" fmla="*/ 7 h 109"/>
                <a:gd name="T22" fmla="*/ 38 w 84"/>
                <a:gd name="T23" fmla="*/ 0 h 109"/>
                <a:gd name="T24" fmla="*/ 23 w 84"/>
                <a:gd name="T25" fmla="*/ 6 h 109"/>
                <a:gd name="T26" fmla="*/ 23 w 84"/>
                <a:gd name="T27" fmla="*/ 11 h 109"/>
                <a:gd name="T28" fmla="*/ 23 w 84"/>
                <a:gd name="T29" fmla="*/ 18 h 109"/>
                <a:gd name="T30" fmla="*/ 23 w 84"/>
                <a:gd name="T31" fmla="*/ 27 h 109"/>
                <a:gd name="T32" fmla="*/ 23 w 84"/>
                <a:gd name="T33" fmla="*/ 27 h 109"/>
                <a:gd name="T34" fmla="*/ 17 w 84"/>
                <a:gd name="T35" fmla="*/ 29 h 109"/>
                <a:gd name="T36" fmla="*/ 17 w 84"/>
                <a:gd name="T37" fmla="*/ 64 h 109"/>
                <a:gd name="T38" fmla="*/ 13 w 84"/>
                <a:gd name="T39" fmla="*/ 39 h 109"/>
                <a:gd name="T40" fmla="*/ 9 w 84"/>
                <a:gd name="T41" fmla="*/ 70 h 109"/>
                <a:gd name="T42" fmla="*/ 5 w 84"/>
                <a:gd name="T43" fmla="*/ 73 h 109"/>
                <a:gd name="T44" fmla="*/ 44 w 84"/>
                <a:gd name="T45" fmla="*/ 73 h 109"/>
                <a:gd name="T46" fmla="*/ 36 w 84"/>
                <a:gd name="T47" fmla="*/ 109 h 109"/>
                <a:gd name="T48" fmla="*/ 62 w 84"/>
                <a:gd name="T49" fmla="*/ 100 h 109"/>
                <a:gd name="T50" fmla="*/ 64 w 84"/>
                <a:gd name="T51" fmla="*/ 97 h 109"/>
                <a:gd name="T52" fmla="*/ 63 w 84"/>
                <a:gd name="T53" fmla="*/ 97 h 109"/>
                <a:gd name="T54" fmla="*/ 57 w 84"/>
                <a:gd name="T55" fmla="*/ 95 h 109"/>
                <a:gd name="T56" fmla="*/ 62 w 84"/>
                <a:gd name="T57" fmla="*/ 64 h 109"/>
                <a:gd name="T58" fmla="*/ 42 w 84"/>
                <a:gd name="T59" fmla="*/ 49 h 109"/>
                <a:gd name="T60" fmla="*/ 51 w 84"/>
                <a:gd name="T61" fmla="*/ 50 h 109"/>
                <a:gd name="T62" fmla="*/ 52 w 84"/>
                <a:gd name="T63" fmla="*/ 54 h 109"/>
                <a:gd name="T64" fmla="*/ 60 w 84"/>
                <a:gd name="T65" fmla="*/ 50 h 109"/>
                <a:gd name="T66" fmla="*/ 61 w 84"/>
                <a:gd name="T67" fmla="*/ 50 h 109"/>
                <a:gd name="T68" fmla="*/ 62 w 84"/>
                <a:gd name="T69" fmla="*/ 52 h 109"/>
                <a:gd name="T70" fmla="*/ 81 w 84"/>
                <a:gd name="T71" fmla="*/ 84 h 109"/>
                <a:gd name="T72" fmla="*/ 67 w 84"/>
                <a:gd name="T73" fmla="*/ 51 h 109"/>
                <a:gd name="T74" fmla="*/ 39 w 84"/>
                <a:gd name="T75" fmla="*/ 13 h 109"/>
                <a:gd name="T76" fmla="*/ 39 w 84"/>
                <a:gd name="T77" fmla="*/ 15 h 109"/>
                <a:gd name="T78" fmla="*/ 39 w 84"/>
                <a:gd name="T79" fmla="*/ 13 h 109"/>
                <a:gd name="T80" fmla="*/ 40 w 84"/>
                <a:gd name="T81" fmla="*/ 23 h 109"/>
                <a:gd name="T82" fmla="*/ 41 w 84"/>
                <a:gd name="T83" fmla="*/ 2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4" h="109">
                  <a:moveTo>
                    <a:pt x="67" y="49"/>
                  </a:moveTo>
                  <a:cubicBezTo>
                    <a:pt x="66" y="46"/>
                    <a:pt x="66" y="46"/>
                    <a:pt x="66" y="46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5" y="41"/>
                    <a:pt x="75" y="40"/>
                    <a:pt x="75" y="39"/>
                  </a:cubicBezTo>
                  <a:cubicBezTo>
                    <a:pt x="74" y="38"/>
                    <a:pt x="73" y="38"/>
                    <a:pt x="72" y="38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3"/>
                    <a:pt x="64" y="42"/>
                    <a:pt x="64" y="42"/>
                  </a:cubicBezTo>
                  <a:cubicBezTo>
                    <a:pt x="63" y="42"/>
                    <a:pt x="63" y="42"/>
                    <a:pt x="62" y="42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2" y="41"/>
                    <a:pt x="62" y="41"/>
                    <a:pt x="61" y="41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8"/>
                    <a:pt x="41" y="27"/>
                    <a:pt x="39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40" y="26"/>
                    <a:pt x="43" y="23"/>
                    <a:pt x="43" y="2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3" y="6"/>
                    <a:pt x="43" y="6"/>
                  </a:cubicBezTo>
                  <a:cubicBezTo>
                    <a:pt x="43" y="3"/>
                    <a:pt x="41" y="0"/>
                    <a:pt x="38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5" y="1"/>
                    <a:pt x="23" y="3"/>
                    <a:pt x="23" y="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8" y="27"/>
                    <a:pt x="17" y="28"/>
                    <a:pt x="17" y="29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7" y="63"/>
                    <a:pt x="17" y="63"/>
                    <a:pt x="17" y="64"/>
                  </a:cubicBezTo>
                  <a:cubicBezTo>
                    <a:pt x="16" y="65"/>
                    <a:pt x="15" y="65"/>
                    <a:pt x="15" y="65"/>
                  </a:cubicBezTo>
                  <a:cubicBezTo>
                    <a:pt x="15" y="65"/>
                    <a:pt x="16" y="48"/>
                    <a:pt x="13" y="39"/>
                  </a:cubicBezTo>
                  <a:cubicBezTo>
                    <a:pt x="10" y="30"/>
                    <a:pt x="3" y="28"/>
                    <a:pt x="0" y="32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36" y="109"/>
                    <a:pt x="36" y="109"/>
                    <a:pt x="3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9" y="105"/>
                    <a:pt x="60" y="102"/>
                    <a:pt x="62" y="100"/>
                  </a:cubicBezTo>
                  <a:cubicBezTo>
                    <a:pt x="64" y="100"/>
                    <a:pt x="64" y="100"/>
                    <a:pt x="64" y="100"/>
                  </a:cubicBezTo>
                  <a:cubicBezTo>
                    <a:pt x="64" y="97"/>
                    <a:pt x="64" y="97"/>
                    <a:pt x="64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57" y="95"/>
                    <a:pt x="57" y="95"/>
                    <a:pt x="57" y="95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0" y="51"/>
                    <a:pt x="49" y="52"/>
                    <a:pt x="50" y="53"/>
                  </a:cubicBezTo>
                  <a:cubicBezTo>
                    <a:pt x="50" y="54"/>
                    <a:pt x="51" y="54"/>
                    <a:pt x="52" y="54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0" y="50"/>
                    <a:pt x="60" y="50"/>
                    <a:pt x="61" y="50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52"/>
                    <a:pt x="63" y="53"/>
                    <a:pt x="64" y="53"/>
                  </a:cubicBezTo>
                  <a:cubicBezTo>
                    <a:pt x="81" y="84"/>
                    <a:pt x="81" y="84"/>
                    <a:pt x="81" y="84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68" y="50"/>
                    <a:pt x="68" y="49"/>
                    <a:pt x="67" y="49"/>
                  </a:cubicBezTo>
                  <a:close/>
                  <a:moveTo>
                    <a:pt x="39" y="13"/>
                  </a:moveTo>
                  <a:cubicBezTo>
                    <a:pt x="40" y="13"/>
                    <a:pt x="40" y="13"/>
                    <a:pt x="40" y="14"/>
                  </a:cubicBezTo>
                  <a:cubicBezTo>
                    <a:pt x="40" y="14"/>
                    <a:pt x="40" y="15"/>
                    <a:pt x="39" y="15"/>
                  </a:cubicBezTo>
                  <a:cubicBezTo>
                    <a:pt x="39" y="15"/>
                    <a:pt x="38" y="14"/>
                    <a:pt x="38" y="14"/>
                  </a:cubicBezTo>
                  <a:cubicBezTo>
                    <a:pt x="38" y="13"/>
                    <a:pt x="39" y="13"/>
                    <a:pt x="39" y="13"/>
                  </a:cubicBezTo>
                  <a:close/>
                  <a:moveTo>
                    <a:pt x="41" y="20"/>
                  </a:moveTo>
                  <a:cubicBezTo>
                    <a:pt x="41" y="22"/>
                    <a:pt x="41" y="23"/>
                    <a:pt x="40" y="23"/>
                  </a:cubicBezTo>
                  <a:cubicBezTo>
                    <a:pt x="37" y="20"/>
                    <a:pt x="37" y="20"/>
                    <a:pt x="37" y="20"/>
                  </a:cubicBezTo>
                  <a:lnTo>
                    <a:pt x="41" y="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1"/>
            <p:cNvSpPr>
              <a:spLocks noEditPoints="1"/>
            </p:cNvSpPr>
            <p:nvPr/>
          </p:nvSpPr>
          <p:spPr bwMode="auto">
            <a:xfrm>
              <a:off x="3057525" y="7626351"/>
              <a:ext cx="3049588" cy="1822450"/>
            </a:xfrm>
            <a:custGeom>
              <a:avLst/>
              <a:gdLst>
                <a:gd name="T0" fmla="*/ 206 w 280"/>
                <a:gd name="T1" fmla="*/ 0 h 167"/>
                <a:gd name="T2" fmla="*/ 200 w 280"/>
                <a:gd name="T3" fmla="*/ 0 h 167"/>
                <a:gd name="T4" fmla="*/ 186 w 280"/>
                <a:gd name="T5" fmla="*/ 100 h 167"/>
                <a:gd name="T6" fmla="*/ 186 w 280"/>
                <a:gd name="T7" fmla="*/ 31 h 167"/>
                <a:gd name="T8" fmla="*/ 172 w 280"/>
                <a:gd name="T9" fmla="*/ 31 h 167"/>
                <a:gd name="T10" fmla="*/ 172 w 280"/>
                <a:gd name="T11" fmla="*/ 100 h 167"/>
                <a:gd name="T12" fmla="*/ 161 w 280"/>
                <a:gd name="T13" fmla="*/ 91 h 167"/>
                <a:gd name="T14" fmla="*/ 122 w 280"/>
                <a:gd name="T15" fmla="*/ 4 h 167"/>
                <a:gd name="T16" fmla="*/ 49 w 280"/>
                <a:gd name="T17" fmla="*/ 103 h 167"/>
                <a:gd name="T18" fmla="*/ 12 w 280"/>
                <a:gd name="T19" fmla="*/ 91 h 167"/>
                <a:gd name="T20" fmla="*/ 5 w 280"/>
                <a:gd name="T21" fmla="*/ 105 h 167"/>
                <a:gd name="T22" fmla="*/ 8 w 280"/>
                <a:gd name="T23" fmla="*/ 107 h 167"/>
                <a:gd name="T24" fmla="*/ 8 w 280"/>
                <a:gd name="T25" fmla="*/ 108 h 167"/>
                <a:gd name="T26" fmla="*/ 9 w 280"/>
                <a:gd name="T27" fmla="*/ 114 h 167"/>
                <a:gd name="T28" fmla="*/ 5 w 280"/>
                <a:gd name="T29" fmla="*/ 131 h 167"/>
                <a:gd name="T30" fmla="*/ 12 w 280"/>
                <a:gd name="T31" fmla="*/ 167 h 167"/>
                <a:gd name="T32" fmla="*/ 22 w 280"/>
                <a:gd name="T33" fmla="*/ 154 h 167"/>
                <a:gd name="T34" fmla="*/ 76 w 280"/>
                <a:gd name="T35" fmla="*/ 167 h 167"/>
                <a:gd name="T36" fmla="*/ 135 w 280"/>
                <a:gd name="T37" fmla="*/ 167 h 167"/>
                <a:gd name="T38" fmla="*/ 135 w 280"/>
                <a:gd name="T39" fmla="*/ 147 h 167"/>
                <a:gd name="T40" fmla="*/ 177 w 280"/>
                <a:gd name="T41" fmla="*/ 118 h 167"/>
                <a:gd name="T42" fmla="*/ 200 w 280"/>
                <a:gd name="T43" fmla="*/ 146 h 167"/>
                <a:gd name="T44" fmla="*/ 206 w 280"/>
                <a:gd name="T45" fmla="*/ 93 h 167"/>
                <a:gd name="T46" fmla="*/ 280 w 280"/>
                <a:gd name="T47" fmla="*/ 98 h 167"/>
                <a:gd name="T48" fmla="*/ 24 w 280"/>
                <a:gd name="T49" fmla="*/ 118 h 167"/>
                <a:gd name="T50" fmla="*/ 24 w 280"/>
                <a:gd name="T51" fmla="*/ 121 h 167"/>
                <a:gd name="T52" fmla="*/ 56 w 280"/>
                <a:gd name="T53" fmla="*/ 125 h 167"/>
                <a:gd name="T54" fmla="*/ 24 w 280"/>
                <a:gd name="T55" fmla="*/ 125 h 167"/>
                <a:gd name="T56" fmla="*/ 24 w 280"/>
                <a:gd name="T57" fmla="*/ 138 h 167"/>
                <a:gd name="T58" fmla="*/ 62 w 280"/>
                <a:gd name="T59" fmla="*/ 134 h 167"/>
                <a:gd name="T60" fmla="*/ 62 w 280"/>
                <a:gd name="T61" fmla="*/ 131 h 167"/>
                <a:gd name="T62" fmla="*/ 131 w 280"/>
                <a:gd name="T63" fmla="*/ 144 h 167"/>
                <a:gd name="T64" fmla="*/ 132 w 280"/>
                <a:gd name="T65" fmla="*/ 140 h 167"/>
                <a:gd name="T66" fmla="*/ 133 w 280"/>
                <a:gd name="T67" fmla="*/ 136 h 167"/>
                <a:gd name="T68" fmla="*/ 131 w 280"/>
                <a:gd name="T69" fmla="*/ 144 h 167"/>
                <a:gd name="T70" fmla="*/ 135 w 280"/>
                <a:gd name="T71" fmla="*/ 132 h 167"/>
                <a:gd name="T72" fmla="*/ 137 w 280"/>
                <a:gd name="T73" fmla="*/ 129 h 167"/>
                <a:gd name="T74" fmla="*/ 141 w 280"/>
                <a:gd name="T75" fmla="*/ 124 h 167"/>
                <a:gd name="T76" fmla="*/ 142 w 280"/>
                <a:gd name="T77" fmla="*/ 122 h 167"/>
                <a:gd name="T78" fmla="*/ 133 w 280"/>
                <a:gd name="T79" fmla="*/ 123 h 167"/>
                <a:gd name="T80" fmla="*/ 56 w 280"/>
                <a:gd name="T81" fmla="*/ 101 h 167"/>
                <a:gd name="T82" fmla="*/ 122 w 280"/>
                <a:gd name="T83" fmla="*/ 10 h 167"/>
                <a:gd name="T84" fmla="*/ 159 w 280"/>
                <a:gd name="T85" fmla="*/ 108 h 167"/>
                <a:gd name="T86" fmla="*/ 145 w 280"/>
                <a:gd name="T87" fmla="*/ 120 h 167"/>
                <a:gd name="T88" fmla="*/ 149 w 280"/>
                <a:gd name="T89" fmla="*/ 118 h 167"/>
                <a:gd name="T90" fmla="*/ 151 w 280"/>
                <a:gd name="T91" fmla="*/ 117 h 167"/>
                <a:gd name="T92" fmla="*/ 153 w 280"/>
                <a:gd name="T93" fmla="*/ 116 h 167"/>
                <a:gd name="T94" fmla="*/ 154 w 280"/>
                <a:gd name="T95" fmla="*/ 116 h 167"/>
                <a:gd name="T96" fmla="*/ 156 w 280"/>
                <a:gd name="T97" fmla="*/ 115 h 167"/>
                <a:gd name="T98" fmla="*/ 159 w 280"/>
                <a:gd name="T99" fmla="*/ 115 h 167"/>
                <a:gd name="T100" fmla="*/ 162 w 280"/>
                <a:gd name="T101" fmla="*/ 114 h 167"/>
                <a:gd name="T102" fmla="*/ 162 w 280"/>
                <a:gd name="T103" fmla="*/ 114 h 167"/>
                <a:gd name="T104" fmla="*/ 175 w 280"/>
                <a:gd name="T105" fmla="*/ 42 h 167"/>
                <a:gd name="T106" fmla="*/ 206 w 280"/>
                <a:gd name="T107" fmla="*/ 65 h 167"/>
                <a:gd name="T108" fmla="*/ 206 w 280"/>
                <a:gd name="T109" fmla="*/ 56 h 167"/>
                <a:gd name="T110" fmla="*/ 200 w 280"/>
                <a:gd name="T111" fmla="*/ 40 h 167"/>
                <a:gd name="T112" fmla="*/ 206 w 280"/>
                <a:gd name="T113" fmla="*/ 4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0" h="167">
                  <a:moveTo>
                    <a:pt x="215" y="93"/>
                  </a:moveTo>
                  <a:cubicBezTo>
                    <a:pt x="215" y="0"/>
                    <a:pt x="215" y="0"/>
                    <a:pt x="21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14"/>
                    <a:pt x="206" y="14"/>
                    <a:pt x="206" y="14"/>
                  </a:cubicBezTo>
                  <a:cubicBezTo>
                    <a:pt x="200" y="14"/>
                    <a:pt x="200" y="14"/>
                    <a:pt x="200" y="14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100"/>
                    <a:pt x="188" y="100"/>
                    <a:pt x="188" y="100"/>
                  </a:cubicBezTo>
                  <a:cubicBezTo>
                    <a:pt x="186" y="100"/>
                    <a:pt x="186" y="100"/>
                    <a:pt x="186" y="100"/>
                  </a:cubicBezTo>
                  <a:cubicBezTo>
                    <a:pt x="186" y="97"/>
                    <a:pt x="186" y="97"/>
                    <a:pt x="186" y="97"/>
                  </a:cubicBezTo>
                  <a:cubicBezTo>
                    <a:pt x="186" y="42"/>
                    <a:pt x="186" y="42"/>
                    <a:pt x="186" y="42"/>
                  </a:cubicBezTo>
                  <a:cubicBezTo>
                    <a:pt x="186" y="31"/>
                    <a:pt x="186" y="31"/>
                    <a:pt x="186" y="31"/>
                  </a:cubicBezTo>
                  <a:cubicBezTo>
                    <a:pt x="179" y="31"/>
                    <a:pt x="179" y="31"/>
                    <a:pt x="179" y="31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2" y="31"/>
                    <a:pt x="172" y="31"/>
                    <a:pt x="172" y="31"/>
                  </a:cubicBezTo>
                  <a:cubicBezTo>
                    <a:pt x="172" y="42"/>
                    <a:pt x="172" y="42"/>
                    <a:pt x="172" y="42"/>
                  </a:cubicBezTo>
                  <a:cubicBezTo>
                    <a:pt x="172" y="97"/>
                    <a:pt x="172" y="97"/>
                    <a:pt x="172" y="97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61" y="91"/>
                    <a:pt x="161" y="91"/>
                    <a:pt x="161" y="91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7" y="14"/>
                    <a:pt x="137" y="14"/>
                    <a:pt x="137" y="14"/>
                  </a:cubicBezTo>
                  <a:cubicBezTo>
                    <a:pt x="134" y="8"/>
                    <a:pt x="129" y="4"/>
                    <a:pt x="122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5" y="91"/>
                    <a:pt x="0" y="96"/>
                    <a:pt x="0" y="103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5"/>
                    <a:pt x="7" y="106"/>
                    <a:pt x="8" y="106"/>
                  </a:cubicBezTo>
                  <a:cubicBezTo>
                    <a:pt x="8" y="106"/>
                    <a:pt x="8" y="107"/>
                    <a:pt x="8" y="107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8" y="107"/>
                    <a:pt x="8" y="107"/>
                    <a:pt x="8" y="108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9" y="108"/>
                    <a:pt x="9" y="109"/>
                    <a:pt x="9" y="109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28"/>
                    <a:pt x="9" y="128"/>
                    <a:pt x="9" y="128"/>
                  </a:cubicBezTo>
                  <a:cubicBezTo>
                    <a:pt x="9" y="129"/>
                    <a:pt x="8" y="130"/>
                    <a:pt x="7" y="130"/>
                  </a:cubicBezTo>
                  <a:cubicBezTo>
                    <a:pt x="7" y="131"/>
                    <a:pt x="6" y="131"/>
                    <a:pt x="5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62"/>
                    <a:pt x="5" y="167"/>
                    <a:pt x="12" y="167"/>
                  </a:cubicBezTo>
                  <a:cubicBezTo>
                    <a:pt x="16" y="167"/>
                    <a:pt x="16" y="167"/>
                    <a:pt x="16" y="167"/>
                  </a:cubicBezTo>
                  <a:cubicBezTo>
                    <a:pt x="18" y="158"/>
                    <a:pt x="18" y="158"/>
                    <a:pt x="18" y="158"/>
                  </a:cubicBezTo>
                  <a:cubicBezTo>
                    <a:pt x="18" y="156"/>
                    <a:pt x="20" y="154"/>
                    <a:pt x="22" y="154"/>
                  </a:cubicBezTo>
                  <a:cubicBezTo>
                    <a:pt x="70" y="154"/>
                    <a:pt x="70" y="154"/>
                    <a:pt x="70" y="154"/>
                  </a:cubicBezTo>
                  <a:cubicBezTo>
                    <a:pt x="72" y="154"/>
                    <a:pt x="73" y="156"/>
                    <a:pt x="73" y="158"/>
                  </a:cubicBezTo>
                  <a:cubicBezTo>
                    <a:pt x="76" y="167"/>
                    <a:pt x="76" y="167"/>
                    <a:pt x="76" y="167"/>
                  </a:cubicBezTo>
                  <a:cubicBezTo>
                    <a:pt x="90" y="167"/>
                    <a:pt x="90" y="167"/>
                    <a:pt x="90" y="167"/>
                  </a:cubicBezTo>
                  <a:cubicBezTo>
                    <a:pt x="90" y="167"/>
                    <a:pt x="90" y="167"/>
                    <a:pt x="90" y="167"/>
                  </a:cubicBezTo>
                  <a:cubicBezTo>
                    <a:pt x="135" y="167"/>
                    <a:pt x="135" y="167"/>
                    <a:pt x="135" y="167"/>
                  </a:cubicBezTo>
                  <a:cubicBezTo>
                    <a:pt x="135" y="167"/>
                    <a:pt x="135" y="167"/>
                    <a:pt x="135" y="167"/>
                  </a:cubicBezTo>
                  <a:cubicBezTo>
                    <a:pt x="135" y="161"/>
                    <a:pt x="135" y="161"/>
                    <a:pt x="135" y="161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35" y="131"/>
                    <a:pt x="148" y="118"/>
                    <a:pt x="164" y="118"/>
                  </a:cubicBezTo>
                  <a:cubicBezTo>
                    <a:pt x="177" y="118"/>
                    <a:pt x="177" y="118"/>
                    <a:pt x="177" y="118"/>
                  </a:cubicBezTo>
                  <a:cubicBezTo>
                    <a:pt x="177" y="118"/>
                    <a:pt x="177" y="118"/>
                    <a:pt x="177" y="118"/>
                  </a:cubicBezTo>
                  <a:cubicBezTo>
                    <a:pt x="188" y="118"/>
                    <a:pt x="188" y="118"/>
                    <a:pt x="188" y="118"/>
                  </a:cubicBezTo>
                  <a:cubicBezTo>
                    <a:pt x="188" y="134"/>
                    <a:pt x="188" y="134"/>
                    <a:pt x="188" y="134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200" y="81"/>
                    <a:pt x="200" y="81"/>
                    <a:pt x="200" y="81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10" y="99"/>
                    <a:pt x="210" y="99"/>
                    <a:pt x="210" y="99"/>
                  </a:cubicBezTo>
                  <a:cubicBezTo>
                    <a:pt x="280" y="98"/>
                    <a:pt x="280" y="98"/>
                    <a:pt x="280" y="98"/>
                  </a:cubicBezTo>
                  <a:cubicBezTo>
                    <a:pt x="280" y="94"/>
                    <a:pt x="280" y="94"/>
                    <a:pt x="280" y="94"/>
                  </a:cubicBezTo>
                  <a:lnTo>
                    <a:pt x="215" y="93"/>
                  </a:lnTo>
                  <a:close/>
                  <a:moveTo>
                    <a:pt x="24" y="118"/>
                  </a:moveTo>
                  <a:cubicBezTo>
                    <a:pt x="50" y="118"/>
                    <a:pt x="50" y="118"/>
                    <a:pt x="50" y="118"/>
                  </a:cubicBezTo>
                  <a:cubicBezTo>
                    <a:pt x="52" y="121"/>
                    <a:pt x="52" y="121"/>
                    <a:pt x="52" y="121"/>
                  </a:cubicBezTo>
                  <a:cubicBezTo>
                    <a:pt x="24" y="121"/>
                    <a:pt x="24" y="121"/>
                    <a:pt x="24" y="121"/>
                  </a:cubicBezTo>
                  <a:lnTo>
                    <a:pt x="24" y="118"/>
                  </a:lnTo>
                  <a:close/>
                  <a:moveTo>
                    <a:pt x="24" y="125"/>
                  </a:moveTo>
                  <a:cubicBezTo>
                    <a:pt x="56" y="125"/>
                    <a:pt x="56" y="125"/>
                    <a:pt x="56" y="125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24" y="128"/>
                    <a:pt x="24" y="128"/>
                    <a:pt x="24" y="128"/>
                  </a:cubicBezTo>
                  <a:lnTo>
                    <a:pt x="24" y="125"/>
                  </a:lnTo>
                  <a:close/>
                  <a:moveTo>
                    <a:pt x="62" y="141"/>
                  </a:moveTo>
                  <a:cubicBezTo>
                    <a:pt x="24" y="141"/>
                    <a:pt x="24" y="141"/>
                    <a:pt x="24" y="141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62" y="138"/>
                    <a:pt x="62" y="138"/>
                    <a:pt x="62" y="138"/>
                  </a:cubicBezTo>
                  <a:lnTo>
                    <a:pt x="62" y="141"/>
                  </a:lnTo>
                  <a:close/>
                  <a:moveTo>
                    <a:pt x="62" y="134"/>
                  </a:moveTo>
                  <a:cubicBezTo>
                    <a:pt x="24" y="134"/>
                    <a:pt x="24" y="134"/>
                    <a:pt x="24" y="134"/>
                  </a:cubicBezTo>
                  <a:cubicBezTo>
                    <a:pt x="24" y="131"/>
                    <a:pt x="24" y="131"/>
                    <a:pt x="24" y="131"/>
                  </a:cubicBezTo>
                  <a:cubicBezTo>
                    <a:pt x="62" y="131"/>
                    <a:pt x="62" y="131"/>
                    <a:pt x="62" y="131"/>
                  </a:cubicBezTo>
                  <a:lnTo>
                    <a:pt x="62" y="134"/>
                  </a:lnTo>
                  <a:close/>
                  <a:moveTo>
                    <a:pt x="131" y="144"/>
                  </a:moveTo>
                  <a:cubicBezTo>
                    <a:pt x="131" y="144"/>
                    <a:pt x="131" y="144"/>
                    <a:pt x="131" y="144"/>
                  </a:cubicBezTo>
                  <a:cubicBezTo>
                    <a:pt x="131" y="143"/>
                    <a:pt x="131" y="142"/>
                    <a:pt x="132" y="142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32" y="141"/>
                    <a:pt x="132" y="140"/>
                    <a:pt x="132" y="140"/>
                  </a:cubicBezTo>
                  <a:cubicBezTo>
                    <a:pt x="132" y="139"/>
                    <a:pt x="132" y="139"/>
                    <a:pt x="132" y="138"/>
                  </a:cubicBezTo>
                  <a:cubicBezTo>
                    <a:pt x="132" y="138"/>
                    <a:pt x="132" y="138"/>
                    <a:pt x="133" y="137"/>
                  </a:cubicBezTo>
                  <a:cubicBezTo>
                    <a:pt x="133" y="137"/>
                    <a:pt x="133" y="136"/>
                    <a:pt x="133" y="136"/>
                  </a:cubicBezTo>
                  <a:cubicBezTo>
                    <a:pt x="133" y="136"/>
                    <a:pt x="133" y="135"/>
                    <a:pt x="134" y="135"/>
                  </a:cubicBezTo>
                  <a:cubicBezTo>
                    <a:pt x="134" y="135"/>
                    <a:pt x="134" y="135"/>
                    <a:pt x="134" y="134"/>
                  </a:cubicBezTo>
                  <a:cubicBezTo>
                    <a:pt x="132" y="137"/>
                    <a:pt x="132" y="141"/>
                    <a:pt x="131" y="144"/>
                  </a:cubicBezTo>
                  <a:close/>
                  <a:moveTo>
                    <a:pt x="134" y="134"/>
                  </a:moveTo>
                  <a:cubicBezTo>
                    <a:pt x="134" y="134"/>
                    <a:pt x="134" y="134"/>
                    <a:pt x="134" y="134"/>
                  </a:cubicBezTo>
                  <a:cubicBezTo>
                    <a:pt x="134" y="134"/>
                    <a:pt x="134" y="133"/>
                    <a:pt x="135" y="132"/>
                  </a:cubicBezTo>
                  <a:cubicBezTo>
                    <a:pt x="135" y="132"/>
                    <a:pt x="135" y="132"/>
                    <a:pt x="135" y="132"/>
                  </a:cubicBezTo>
                  <a:cubicBezTo>
                    <a:pt x="135" y="131"/>
                    <a:pt x="136" y="130"/>
                    <a:pt x="136" y="129"/>
                  </a:cubicBezTo>
                  <a:cubicBezTo>
                    <a:pt x="136" y="129"/>
                    <a:pt x="137" y="129"/>
                    <a:pt x="137" y="129"/>
                  </a:cubicBezTo>
                  <a:cubicBezTo>
                    <a:pt x="137" y="128"/>
                    <a:pt x="138" y="127"/>
                    <a:pt x="139" y="126"/>
                  </a:cubicBezTo>
                  <a:cubicBezTo>
                    <a:pt x="139" y="126"/>
                    <a:pt x="139" y="125"/>
                    <a:pt x="140" y="125"/>
                  </a:cubicBezTo>
                  <a:cubicBezTo>
                    <a:pt x="140" y="124"/>
                    <a:pt x="140" y="124"/>
                    <a:pt x="141" y="124"/>
                  </a:cubicBezTo>
                  <a:cubicBezTo>
                    <a:pt x="138" y="127"/>
                    <a:pt x="135" y="131"/>
                    <a:pt x="134" y="134"/>
                  </a:cubicBezTo>
                  <a:close/>
                  <a:moveTo>
                    <a:pt x="141" y="123"/>
                  </a:moveTo>
                  <a:cubicBezTo>
                    <a:pt x="142" y="123"/>
                    <a:pt x="142" y="123"/>
                    <a:pt x="142" y="122"/>
                  </a:cubicBezTo>
                  <a:cubicBezTo>
                    <a:pt x="142" y="122"/>
                    <a:pt x="143" y="122"/>
                    <a:pt x="143" y="122"/>
                  </a:cubicBezTo>
                  <a:cubicBezTo>
                    <a:pt x="142" y="122"/>
                    <a:pt x="142" y="123"/>
                    <a:pt x="141" y="123"/>
                  </a:cubicBezTo>
                  <a:close/>
                  <a:moveTo>
                    <a:pt x="133" y="123"/>
                  </a:moveTo>
                  <a:cubicBezTo>
                    <a:pt x="129" y="128"/>
                    <a:pt x="126" y="134"/>
                    <a:pt x="125" y="141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56" y="101"/>
                    <a:pt x="56" y="101"/>
                    <a:pt x="56" y="101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122" y="10"/>
                    <a:pt x="122" y="10"/>
                    <a:pt x="122" y="10"/>
                  </a:cubicBezTo>
                  <a:cubicBezTo>
                    <a:pt x="126" y="10"/>
                    <a:pt x="129" y="13"/>
                    <a:pt x="130" y="16"/>
                  </a:cubicBezTo>
                  <a:cubicBezTo>
                    <a:pt x="156" y="97"/>
                    <a:pt x="156" y="97"/>
                    <a:pt x="156" y="97"/>
                  </a:cubicBezTo>
                  <a:cubicBezTo>
                    <a:pt x="159" y="108"/>
                    <a:pt x="159" y="108"/>
                    <a:pt x="159" y="108"/>
                  </a:cubicBezTo>
                  <a:cubicBezTo>
                    <a:pt x="149" y="109"/>
                    <a:pt x="139" y="115"/>
                    <a:pt x="133" y="123"/>
                  </a:cubicBezTo>
                  <a:close/>
                  <a:moveTo>
                    <a:pt x="144" y="121"/>
                  </a:moveTo>
                  <a:cubicBezTo>
                    <a:pt x="144" y="121"/>
                    <a:pt x="145" y="121"/>
                    <a:pt x="145" y="120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5" y="121"/>
                    <a:pt x="144" y="121"/>
                    <a:pt x="144" y="121"/>
                  </a:cubicBezTo>
                  <a:close/>
                  <a:moveTo>
                    <a:pt x="149" y="118"/>
                  </a:moveTo>
                  <a:cubicBezTo>
                    <a:pt x="149" y="118"/>
                    <a:pt x="149" y="118"/>
                    <a:pt x="149" y="118"/>
                  </a:cubicBezTo>
                  <a:cubicBezTo>
                    <a:pt x="149" y="118"/>
                    <a:pt x="150" y="117"/>
                    <a:pt x="150" y="117"/>
                  </a:cubicBezTo>
                  <a:cubicBezTo>
                    <a:pt x="150" y="117"/>
                    <a:pt x="150" y="117"/>
                    <a:pt x="151" y="117"/>
                  </a:cubicBezTo>
                  <a:cubicBezTo>
                    <a:pt x="150" y="117"/>
                    <a:pt x="149" y="118"/>
                    <a:pt x="149" y="118"/>
                  </a:cubicBezTo>
                  <a:close/>
                  <a:moveTo>
                    <a:pt x="152" y="116"/>
                  </a:moveTo>
                  <a:cubicBezTo>
                    <a:pt x="153" y="116"/>
                    <a:pt x="153" y="116"/>
                    <a:pt x="153" y="116"/>
                  </a:cubicBezTo>
                  <a:cubicBezTo>
                    <a:pt x="153" y="116"/>
                    <a:pt x="153" y="116"/>
                    <a:pt x="154" y="116"/>
                  </a:cubicBezTo>
                  <a:cubicBezTo>
                    <a:pt x="153" y="116"/>
                    <a:pt x="153" y="116"/>
                    <a:pt x="152" y="116"/>
                  </a:cubicBezTo>
                  <a:close/>
                  <a:moveTo>
                    <a:pt x="154" y="116"/>
                  </a:moveTo>
                  <a:cubicBezTo>
                    <a:pt x="154" y="116"/>
                    <a:pt x="155" y="116"/>
                    <a:pt x="155" y="116"/>
                  </a:cubicBezTo>
                  <a:cubicBezTo>
                    <a:pt x="155" y="115"/>
                    <a:pt x="156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6" y="115"/>
                    <a:pt x="155" y="115"/>
                    <a:pt x="154" y="116"/>
                  </a:cubicBezTo>
                  <a:close/>
                  <a:moveTo>
                    <a:pt x="159" y="115"/>
                  </a:moveTo>
                  <a:cubicBezTo>
                    <a:pt x="159" y="115"/>
                    <a:pt x="159" y="115"/>
                    <a:pt x="159" y="115"/>
                  </a:cubicBezTo>
                  <a:cubicBezTo>
                    <a:pt x="159" y="115"/>
                    <a:pt x="160" y="115"/>
                    <a:pt x="160" y="115"/>
                  </a:cubicBezTo>
                  <a:cubicBezTo>
                    <a:pt x="159" y="115"/>
                    <a:pt x="159" y="115"/>
                    <a:pt x="159" y="115"/>
                  </a:cubicBezTo>
                  <a:close/>
                  <a:moveTo>
                    <a:pt x="162" y="114"/>
                  </a:moveTo>
                  <a:cubicBezTo>
                    <a:pt x="162" y="114"/>
                    <a:pt x="162" y="114"/>
                    <a:pt x="162" y="114"/>
                  </a:cubicBezTo>
                  <a:cubicBezTo>
                    <a:pt x="162" y="114"/>
                    <a:pt x="162" y="114"/>
                    <a:pt x="162" y="114"/>
                  </a:cubicBezTo>
                  <a:cubicBezTo>
                    <a:pt x="162" y="114"/>
                    <a:pt x="162" y="114"/>
                    <a:pt x="162" y="114"/>
                  </a:cubicBezTo>
                  <a:close/>
                  <a:moveTo>
                    <a:pt x="179" y="97"/>
                  </a:moveTo>
                  <a:cubicBezTo>
                    <a:pt x="175" y="97"/>
                    <a:pt x="175" y="97"/>
                    <a:pt x="175" y="97"/>
                  </a:cubicBezTo>
                  <a:cubicBezTo>
                    <a:pt x="175" y="42"/>
                    <a:pt x="175" y="42"/>
                    <a:pt x="175" y="42"/>
                  </a:cubicBezTo>
                  <a:cubicBezTo>
                    <a:pt x="179" y="42"/>
                    <a:pt x="179" y="42"/>
                    <a:pt x="179" y="42"/>
                  </a:cubicBezTo>
                  <a:lnTo>
                    <a:pt x="179" y="97"/>
                  </a:lnTo>
                  <a:close/>
                  <a:moveTo>
                    <a:pt x="206" y="65"/>
                  </a:moveTo>
                  <a:cubicBezTo>
                    <a:pt x="200" y="65"/>
                    <a:pt x="200" y="65"/>
                    <a:pt x="200" y="65"/>
                  </a:cubicBezTo>
                  <a:cubicBezTo>
                    <a:pt x="200" y="56"/>
                    <a:pt x="200" y="56"/>
                    <a:pt x="200" y="56"/>
                  </a:cubicBezTo>
                  <a:cubicBezTo>
                    <a:pt x="206" y="56"/>
                    <a:pt x="206" y="56"/>
                    <a:pt x="206" y="56"/>
                  </a:cubicBezTo>
                  <a:lnTo>
                    <a:pt x="206" y="65"/>
                  </a:lnTo>
                  <a:close/>
                  <a:moveTo>
                    <a:pt x="206" y="40"/>
                  </a:moveTo>
                  <a:cubicBezTo>
                    <a:pt x="200" y="40"/>
                    <a:pt x="200" y="40"/>
                    <a:pt x="200" y="40"/>
                  </a:cubicBezTo>
                  <a:cubicBezTo>
                    <a:pt x="200" y="30"/>
                    <a:pt x="200" y="30"/>
                    <a:pt x="200" y="30"/>
                  </a:cubicBezTo>
                  <a:cubicBezTo>
                    <a:pt x="206" y="30"/>
                    <a:pt x="206" y="30"/>
                    <a:pt x="206" y="30"/>
                  </a:cubicBezTo>
                  <a:lnTo>
                    <a:pt x="206" y="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2"/>
            <p:cNvSpPr>
              <a:spLocks noEditPoints="1"/>
            </p:cNvSpPr>
            <p:nvPr/>
          </p:nvSpPr>
          <p:spPr bwMode="auto">
            <a:xfrm>
              <a:off x="5421313" y="7419976"/>
              <a:ext cx="654050" cy="1220788"/>
            </a:xfrm>
            <a:custGeom>
              <a:avLst/>
              <a:gdLst>
                <a:gd name="T0" fmla="*/ 412 w 412"/>
                <a:gd name="T1" fmla="*/ 364 h 769"/>
                <a:gd name="T2" fmla="*/ 384 w 412"/>
                <a:gd name="T3" fmla="*/ 364 h 769"/>
                <a:gd name="T4" fmla="*/ 384 w 412"/>
                <a:gd name="T5" fmla="*/ 0 h 769"/>
                <a:gd name="T6" fmla="*/ 21 w 412"/>
                <a:gd name="T7" fmla="*/ 0 h 769"/>
                <a:gd name="T8" fmla="*/ 21 w 412"/>
                <a:gd name="T9" fmla="*/ 364 h 769"/>
                <a:gd name="T10" fmla="*/ 0 w 412"/>
                <a:gd name="T11" fmla="*/ 364 h 769"/>
                <a:gd name="T12" fmla="*/ 0 w 412"/>
                <a:gd name="T13" fmla="*/ 769 h 769"/>
                <a:gd name="T14" fmla="*/ 412 w 412"/>
                <a:gd name="T15" fmla="*/ 769 h 769"/>
                <a:gd name="T16" fmla="*/ 412 w 412"/>
                <a:gd name="T17" fmla="*/ 364 h 769"/>
                <a:gd name="T18" fmla="*/ 69 w 412"/>
                <a:gd name="T19" fmla="*/ 48 h 769"/>
                <a:gd name="T20" fmla="*/ 336 w 412"/>
                <a:gd name="T21" fmla="*/ 48 h 769"/>
                <a:gd name="T22" fmla="*/ 336 w 412"/>
                <a:gd name="T23" fmla="*/ 309 h 769"/>
                <a:gd name="T24" fmla="*/ 69 w 412"/>
                <a:gd name="T25" fmla="*/ 309 h 769"/>
                <a:gd name="T26" fmla="*/ 69 w 412"/>
                <a:gd name="T27" fmla="*/ 48 h 769"/>
                <a:gd name="T28" fmla="*/ 357 w 412"/>
                <a:gd name="T29" fmla="*/ 714 h 769"/>
                <a:gd name="T30" fmla="*/ 55 w 412"/>
                <a:gd name="T31" fmla="*/ 714 h 769"/>
                <a:gd name="T32" fmla="*/ 55 w 412"/>
                <a:gd name="T33" fmla="*/ 419 h 769"/>
                <a:gd name="T34" fmla="*/ 357 w 412"/>
                <a:gd name="T35" fmla="*/ 419 h 769"/>
                <a:gd name="T36" fmla="*/ 357 w 412"/>
                <a:gd name="T37" fmla="*/ 714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769">
                  <a:moveTo>
                    <a:pt x="412" y="364"/>
                  </a:moveTo>
                  <a:lnTo>
                    <a:pt x="384" y="364"/>
                  </a:lnTo>
                  <a:lnTo>
                    <a:pt x="384" y="0"/>
                  </a:lnTo>
                  <a:lnTo>
                    <a:pt x="21" y="0"/>
                  </a:lnTo>
                  <a:lnTo>
                    <a:pt x="21" y="364"/>
                  </a:lnTo>
                  <a:lnTo>
                    <a:pt x="0" y="364"/>
                  </a:lnTo>
                  <a:lnTo>
                    <a:pt x="0" y="769"/>
                  </a:lnTo>
                  <a:lnTo>
                    <a:pt x="412" y="769"/>
                  </a:lnTo>
                  <a:lnTo>
                    <a:pt x="412" y="364"/>
                  </a:lnTo>
                  <a:close/>
                  <a:moveTo>
                    <a:pt x="69" y="48"/>
                  </a:moveTo>
                  <a:lnTo>
                    <a:pt x="336" y="48"/>
                  </a:lnTo>
                  <a:lnTo>
                    <a:pt x="336" y="309"/>
                  </a:lnTo>
                  <a:lnTo>
                    <a:pt x="69" y="309"/>
                  </a:lnTo>
                  <a:lnTo>
                    <a:pt x="69" y="48"/>
                  </a:lnTo>
                  <a:close/>
                  <a:moveTo>
                    <a:pt x="357" y="714"/>
                  </a:moveTo>
                  <a:lnTo>
                    <a:pt x="55" y="714"/>
                  </a:lnTo>
                  <a:lnTo>
                    <a:pt x="55" y="419"/>
                  </a:lnTo>
                  <a:lnTo>
                    <a:pt x="357" y="419"/>
                  </a:lnTo>
                  <a:lnTo>
                    <a:pt x="357" y="71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3"/>
            <p:cNvSpPr>
              <a:spLocks noEditPoints="1"/>
            </p:cNvSpPr>
            <p:nvPr/>
          </p:nvSpPr>
          <p:spPr bwMode="auto">
            <a:xfrm>
              <a:off x="5530850" y="8096251"/>
              <a:ext cx="434975" cy="98425"/>
            </a:xfrm>
            <a:custGeom>
              <a:avLst/>
              <a:gdLst>
                <a:gd name="T0" fmla="*/ 274 w 274"/>
                <a:gd name="T1" fmla="*/ 0 h 62"/>
                <a:gd name="T2" fmla="*/ 0 w 274"/>
                <a:gd name="T3" fmla="*/ 0 h 62"/>
                <a:gd name="T4" fmla="*/ 0 w 274"/>
                <a:gd name="T5" fmla="*/ 62 h 62"/>
                <a:gd name="T6" fmla="*/ 274 w 274"/>
                <a:gd name="T7" fmla="*/ 62 h 62"/>
                <a:gd name="T8" fmla="*/ 274 w 274"/>
                <a:gd name="T9" fmla="*/ 0 h 62"/>
                <a:gd name="T10" fmla="*/ 82 w 274"/>
                <a:gd name="T11" fmla="*/ 48 h 62"/>
                <a:gd name="T12" fmla="*/ 13 w 274"/>
                <a:gd name="T13" fmla="*/ 48 h 62"/>
                <a:gd name="T14" fmla="*/ 13 w 274"/>
                <a:gd name="T15" fmla="*/ 14 h 62"/>
                <a:gd name="T16" fmla="*/ 82 w 274"/>
                <a:gd name="T17" fmla="*/ 14 h 62"/>
                <a:gd name="T18" fmla="*/ 82 w 274"/>
                <a:gd name="T19" fmla="*/ 48 h 62"/>
                <a:gd name="T20" fmla="*/ 137 w 274"/>
                <a:gd name="T21" fmla="*/ 34 h 62"/>
                <a:gd name="T22" fmla="*/ 96 w 274"/>
                <a:gd name="T23" fmla="*/ 34 h 62"/>
                <a:gd name="T24" fmla="*/ 96 w 274"/>
                <a:gd name="T25" fmla="*/ 14 h 62"/>
                <a:gd name="T26" fmla="*/ 137 w 274"/>
                <a:gd name="T27" fmla="*/ 14 h 62"/>
                <a:gd name="T28" fmla="*/ 137 w 274"/>
                <a:gd name="T29" fmla="*/ 3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4" h="62">
                  <a:moveTo>
                    <a:pt x="274" y="0"/>
                  </a:moveTo>
                  <a:lnTo>
                    <a:pt x="0" y="0"/>
                  </a:lnTo>
                  <a:lnTo>
                    <a:pt x="0" y="62"/>
                  </a:lnTo>
                  <a:lnTo>
                    <a:pt x="274" y="62"/>
                  </a:lnTo>
                  <a:lnTo>
                    <a:pt x="274" y="0"/>
                  </a:lnTo>
                  <a:close/>
                  <a:moveTo>
                    <a:pt x="82" y="48"/>
                  </a:moveTo>
                  <a:lnTo>
                    <a:pt x="13" y="48"/>
                  </a:lnTo>
                  <a:lnTo>
                    <a:pt x="13" y="14"/>
                  </a:lnTo>
                  <a:lnTo>
                    <a:pt x="82" y="14"/>
                  </a:lnTo>
                  <a:lnTo>
                    <a:pt x="82" y="48"/>
                  </a:lnTo>
                  <a:close/>
                  <a:moveTo>
                    <a:pt x="137" y="34"/>
                  </a:moveTo>
                  <a:lnTo>
                    <a:pt x="96" y="34"/>
                  </a:lnTo>
                  <a:lnTo>
                    <a:pt x="96" y="14"/>
                  </a:lnTo>
                  <a:lnTo>
                    <a:pt x="137" y="14"/>
                  </a:lnTo>
                  <a:lnTo>
                    <a:pt x="137" y="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14"/>
            <p:cNvSpPr>
              <a:spLocks noChangeArrowheads="1"/>
            </p:cNvSpPr>
            <p:nvPr/>
          </p:nvSpPr>
          <p:spPr bwMode="auto">
            <a:xfrm>
              <a:off x="5530850" y="8215313"/>
              <a:ext cx="434975" cy="984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15"/>
            <p:cNvSpPr>
              <a:spLocks noChangeArrowheads="1"/>
            </p:cNvSpPr>
            <p:nvPr/>
          </p:nvSpPr>
          <p:spPr bwMode="auto">
            <a:xfrm>
              <a:off x="5530850" y="8324851"/>
              <a:ext cx="434975" cy="984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16"/>
            <p:cNvSpPr>
              <a:spLocks noChangeArrowheads="1"/>
            </p:cNvSpPr>
            <p:nvPr/>
          </p:nvSpPr>
          <p:spPr bwMode="auto">
            <a:xfrm>
              <a:off x="5530850" y="8445501"/>
              <a:ext cx="434975" cy="968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7"/>
            <p:cNvSpPr>
              <a:spLocks noEditPoints="1"/>
            </p:cNvSpPr>
            <p:nvPr/>
          </p:nvSpPr>
          <p:spPr bwMode="auto">
            <a:xfrm>
              <a:off x="5540375" y="7812088"/>
              <a:ext cx="392113" cy="87313"/>
            </a:xfrm>
            <a:custGeom>
              <a:avLst/>
              <a:gdLst>
                <a:gd name="T0" fmla="*/ 0 w 247"/>
                <a:gd name="T1" fmla="*/ 55 h 55"/>
                <a:gd name="T2" fmla="*/ 247 w 247"/>
                <a:gd name="T3" fmla="*/ 55 h 55"/>
                <a:gd name="T4" fmla="*/ 247 w 247"/>
                <a:gd name="T5" fmla="*/ 0 h 55"/>
                <a:gd name="T6" fmla="*/ 0 w 247"/>
                <a:gd name="T7" fmla="*/ 0 h 55"/>
                <a:gd name="T8" fmla="*/ 0 w 247"/>
                <a:gd name="T9" fmla="*/ 55 h 55"/>
                <a:gd name="T10" fmla="*/ 172 w 247"/>
                <a:gd name="T11" fmla="*/ 14 h 55"/>
                <a:gd name="T12" fmla="*/ 234 w 247"/>
                <a:gd name="T13" fmla="*/ 14 h 55"/>
                <a:gd name="T14" fmla="*/ 234 w 247"/>
                <a:gd name="T15" fmla="*/ 41 h 55"/>
                <a:gd name="T16" fmla="*/ 172 w 247"/>
                <a:gd name="T17" fmla="*/ 41 h 55"/>
                <a:gd name="T18" fmla="*/ 172 w 247"/>
                <a:gd name="T19" fmla="*/ 14 h 55"/>
                <a:gd name="T20" fmla="*/ 124 w 247"/>
                <a:gd name="T21" fmla="*/ 28 h 55"/>
                <a:gd name="T22" fmla="*/ 165 w 247"/>
                <a:gd name="T23" fmla="*/ 28 h 55"/>
                <a:gd name="T24" fmla="*/ 165 w 247"/>
                <a:gd name="T25" fmla="*/ 41 h 55"/>
                <a:gd name="T26" fmla="*/ 124 w 247"/>
                <a:gd name="T27" fmla="*/ 41 h 55"/>
                <a:gd name="T28" fmla="*/ 124 w 247"/>
                <a:gd name="T29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7" h="55">
                  <a:moveTo>
                    <a:pt x="0" y="55"/>
                  </a:moveTo>
                  <a:lnTo>
                    <a:pt x="247" y="55"/>
                  </a:lnTo>
                  <a:lnTo>
                    <a:pt x="247" y="0"/>
                  </a:lnTo>
                  <a:lnTo>
                    <a:pt x="0" y="0"/>
                  </a:lnTo>
                  <a:lnTo>
                    <a:pt x="0" y="55"/>
                  </a:lnTo>
                  <a:close/>
                  <a:moveTo>
                    <a:pt x="172" y="14"/>
                  </a:moveTo>
                  <a:lnTo>
                    <a:pt x="234" y="14"/>
                  </a:lnTo>
                  <a:lnTo>
                    <a:pt x="234" y="41"/>
                  </a:lnTo>
                  <a:lnTo>
                    <a:pt x="172" y="41"/>
                  </a:lnTo>
                  <a:lnTo>
                    <a:pt x="172" y="14"/>
                  </a:lnTo>
                  <a:close/>
                  <a:moveTo>
                    <a:pt x="124" y="28"/>
                  </a:moveTo>
                  <a:lnTo>
                    <a:pt x="165" y="28"/>
                  </a:lnTo>
                  <a:lnTo>
                    <a:pt x="165" y="41"/>
                  </a:lnTo>
                  <a:lnTo>
                    <a:pt x="124" y="41"/>
                  </a:lnTo>
                  <a:lnTo>
                    <a:pt x="124" y="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18"/>
            <p:cNvSpPr>
              <a:spLocks noChangeArrowheads="1"/>
            </p:cNvSpPr>
            <p:nvPr/>
          </p:nvSpPr>
          <p:spPr bwMode="auto">
            <a:xfrm>
              <a:off x="5540375" y="7713663"/>
              <a:ext cx="392113" cy="8731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19"/>
            <p:cNvSpPr>
              <a:spLocks noChangeArrowheads="1"/>
            </p:cNvSpPr>
            <p:nvPr/>
          </p:nvSpPr>
          <p:spPr bwMode="auto">
            <a:xfrm>
              <a:off x="5540375" y="7616826"/>
              <a:ext cx="392113" cy="857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1775842" y="4659438"/>
            <a:ext cx="1828733" cy="1283905"/>
            <a:chOff x="4029075" y="782637"/>
            <a:chExt cx="4976813" cy="3494089"/>
          </a:xfrm>
          <a:solidFill>
            <a:schemeClr val="accent2"/>
          </a:solidFill>
        </p:grpSpPr>
        <p:sp>
          <p:nvSpPr>
            <p:cNvPr id="50" name="Freeform 7"/>
            <p:cNvSpPr>
              <a:spLocks noEditPoints="1"/>
            </p:cNvSpPr>
            <p:nvPr/>
          </p:nvSpPr>
          <p:spPr bwMode="auto">
            <a:xfrm>
              <a:off x="4029075" y="2027238"/>
              <a:ext cx="2727325" cy="2249488"/>
            </a:xfrm>
            <a:custGeom>
              <a:avLst/>
              <a:gdLst>
                <a:gd name="T0" fmla="*/ 103 w 125"/>
                <a:gd name="T1" fmla="*/ 5 h 103"/>
                <a:gd name="T2" fmla="*/ 0 w 125"/>
                <a:gd name="T3" fmla="*/ 0 h 103"/>
                <a:gd name="T4" fmla="*/ 67 w 125"/>
                <a:gd name="T5" fmla="*/ 103 h 103"/>
                <a:gd name="T6" fmla="*/ 103 w 125"/>
                <a:gd name="T7" fmla="*/ 38 h 103"/>
                <a:gd name="T8" fmla="*/ 116 w 125"/>
                <a:gd name="T9" fmla="*/ 19 h 103"/>
                <a:gd name="T10" fmla="*/ 125 w 125"/>
                <a:gd name="T11" fmla="*/ 5 h 103"/>
                <a:gd name="T12" fmla="*/ 20 w 125"/>
                <a:gd name="T13" fmla="*/ 12 h 103"/>
                <a:gd name="T14" fmla="*/ 21 w 125"/>
                <a:gd name="T15" fmla="*/ 10 h 103"/>
                <a:gd name="T16" fmla="*/ 22 w 125"/>
                <a:gd name="T17" fmla="*/ 12 h 103"/>
                <a:gd name="T18" fmla="*/ 22 w 125"/>
                <a:gd name="T19" fmla="*/ 13 h 103"/>
                <a:gd name="T20" fmla="*/ 22 w 125"/>
                <a:gd name="T21" fmla="*/ 21 h 103"/>
                <a:gd name="T22" fmla="*/ 20 w 125"/>
                <a:gd name="T23" fmla="*/ 21 h 103"/>
                <a:gd name="T24" fmla="*/ 19 w 125"/>
                <a:gd name="T25" fmla="*/ 13 h 103"/>
                <a:gd name="T26" fmla="*/ 19 w 125"/>
                <a:gd name="T27" fmla="*/ 13 h 103"/>
                <a:gd name="T28" fmla="*/ 16 w 125"/>
                <a:gd name="T29" fmla="*/ 14 h 103"/>
                <a:gd name="T30" fmla="*/ 15 w 125"/>
                <a:gd name="T31" fmla="*/ 22 h 103"/>
                <a:gd name="T32" fmla="*/ 15 w 125"/>
                <a:gd name="T33" fmla="*/ 23 h 103"/>
                <a:gd name="T34" fmla="*/ 10 w 125"/>
                <a:gd name="T35" fmla="*/ 23 h 103"/>
                <a:gd name="T36" fmla="*/ 10 w 125"/>
                <a:gd name="T37" fmla="*/ 22 h 103"/>
                <a:gd name="T38" fmla="*/ 11 w 125"/>
                <a:gd name="T39" fmla="*/ 22 h 103"/>
                <a:gd name="T40" fmla="*/ 12 w 125"/>
                <a:gd name="T41" fmla="*/ 18 h 103"/>
                <a:gd name="T42" fmla="*/ 9 w 125"/>
                <a:gd name="T43" fmla="*/ 14 h 103"/>
                <a:gd name="T44" fmla="*/ 9 w 125"/>
                <a:gd name="T45" fmla="*/ 10 h 103"/>
                <a:gd name="T46" fmla="*/ 16 w 125"/>
                <a:gd name="T47" fmla="*/ 10 h 103"/>
                <a:gd name="T48" fmla="*/ 27 w 125"/>
                <a:gd name="T49" fmla="*/ 23 h 103"/>
                <a:gd name="T50" fmla="*/ 27 w 125"/>
                <a:gd name="T51" fmla="*/ 23 h 103"/>
                <a:gd name="T52" fmla="*/ 19 w 125"/>
                <a:gd name="T53" fmla="*/ 22 h 103"/>
                <a:gd name="T54" fmla="*/ 27 w 125"/>
                <a:gd name="T55" fmla="*/ 22 h 103"/>
                <a:gd name="T56" fmla="*/ 27 w 125"/>
                <a:gd name="T57" fmla="*/ 23 h 103"/>
                <a:gd name="T58" fmla="*/ 27 w 125"/>
                <a:gd name="T59" fmla="*/ 21 h 103"/>
                <a:gd name="T60" fmla="*/ 27 w 125"/>
                <a:gd name="T61" fmla="*/ 21 h 103"/>
                <a:gd name="T62" fmla="*/ 25 w 125"/>
                <a:gd name="T63" fmla="*/ 13 h 103"/>
                <a:gd name="T64" fmla="*/ 24 w 125"/>
                <a:gd name="T65" fmla="*/ 13 h 103"/>
                <a:gd name="T66" fmla="*/ 25 w 125"/>
                <a:gd name="T67" fmla="*/ 12 h 103"/>
                <a:gd name="T68" fmla="*/ 26 w 125"/>
                <a:gd name="T69" fmla="*/ 10 h 103"/>
                <a:gd name="T70" fmla="*/ 27 w 125"/>
                <a:gd name="T71" fmla="*/ 13 h 103"/>
                <a:gd name="T72" fmla="*/ 35 w 125"/>
                <a:gd name="T73" fmla="*/ 13 h 103"/>
                <a:gd name="T74" fmla="*/ 34 w 125"/>
                <a:gd name="T75" fmla="*/ 22 h 103"/>
                <a:gd name="T76" fmla="*/ 34 w 125"/>
                <a:gd name="T77" fmla="*/ 22 h 103"/>
                <a:gd name="T78" fmla="*/ 33 w 125"/>
                <a:gd name="T79" fmla="*/ 22 h 103"/>
                <a:gd name="T80" fmla="*/ 32 w 125"/>
                <a:gd name="T81" fmla="*/ 23 h 103"/>
                <a:gd name="T82" fmla="*/ 32 w 125"/>
                <a:gd name="T83" fmla="*/ 22 h 103"/>
                <a:gd name="T84" fmla="*/ 34 w 125"/>
                <a:gd name="T85" fmla="*/ 21 h 103"/>
                <a:gd name="T86" fmla="*/ 34 w 125"/>
                <a:gd name="T87" fmla="*/ 20 h 103"/>
                <a:gd name="T88" fmla="*/ 29 w 125"/>
                <a:gd name="T89" fmla="*/ 13 h 103"/>
                <a:gd name="T90" fmla="*/ 35 w 125"/>
                <a:gd name="T91" fmla="*/ 10 h 103"/>
                <a:gd name="T92" fmla="*/ 40 w 125"/>
                <a:gd name="T93" fmla="*/ 1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" h="103">
                  <a:moveTo>
                    <a:pt x="116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16" y="38"/>
                    <a:pt x="116" y="38"/>
                    <a:pt x="116" y="38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25" y="5"/>
                    <a:pt x="125" y="5"/>
                    <a:pt x="125" y="5"/>
                  </a:cubicBezTo>
                  <a:lnTo>
                    <a:pt x="116" y="5"/>
                  </a:lnTo>
                  <a:close/>
                  <a:moveTo>
                    <a:pt x="20" y="12"/>
                  </a:move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lnTo>
                    <a:pt x="20" y="12"/>
                  </a:lnTo>
                  <a:close/>
                  <a:moveTo>
                    <a:pt x="16" y="14"/>
                  </a:moveTo>
                  <a:cubicBezTo>
                    <a:pt x="16" y="16"/>
                    <a:pt x="15" y="18"/>
                    <a:pt x="13" y="18"/>
                  </a:cubicBezTo>
                  <a:cubicBezTo>
                    <a:pt x="13" y="20"/>
                    <a:pt x="13" y="22"/>
                    <a:pt x="15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1" y="22"/>
                    <a:pt x="11" y="22"/>
                  </a:cubicBezTo>
                  <a:cubicBezTo>
                    <a:pt x="12" y="22"/>
                    <a:pt x="12" y="19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18"/>
                    <a:pt x="10" y="17"/>
                    <a:pt x="10" y="17"/>
                  </a:cubicBezTo>
                  <a:cubicBezTo>
                    <a:pt x="9" y="16"/>
                    <a:pt x="9" y="15"/>
                    <a:pt x="9" y="1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6" y="10"/>
                    <a:pt x="16" y="10"/>
                    <a:pt x="16" y="10"/>
                  </a:cubicBezTo>
                  <a:lnTo>
                    <a:pt x="16" y="14"/>
                  </a:lnTo>
                  <a:close/>
                  <a:moveTo>
                    <a:pt x="27" y="23"/>
                  </a:moveTo>
                  <a:cubicBezTo>
                    <a:pt x="27" y="23"/>
                    <a:pt x="27" y="23"/>
                    <a:pt x="27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lnTo>
                    <a:pt x="27" y="23"/>
                  </a:lnTo>
                  <a:close/>
                  <a:moveTo>
                    <a:pt x="27" y="13"/>
                  </a:move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3"/>
                    <a:pt x="27" y="13"/>
                    <a:pt x="27" y="13"/>
                  </a:cubicBezTo>
                  <a:close/>
                  <a:moveTo>
                    <a:pt x="40" y="13"/>
                  </a:moveTo>
                  <a:cubicBezTo>
                    <a:pt x="35" y="13"/>
                    <a:pt x="35" y="13"/>
                    <a:pt x="35" y="13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1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3" y="22"/>
                    <a:pt x="33" y="22"/>
                  </a:cubicBezTo>
                  <a:cubicBezTo>
                    <a:pt x="33" y="22"/>
                    <a:pt x="33" y="23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3" y="22"/>
                    <a:pt x="33" y="22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0" y="13"/>
                    <a:pt x="30" y="13"/>
                    <a:pt x="30" y="12"/>
                  </a:cubicBezTo>
                  <a:cubicBezTo>
                    <a:pt x="31" y="11"/>
                    <a:pt x="33" y="10"/>
                    <a:pt x="35" y="10"/>
                  </a:cubicBezTo>
                  <a:cubicBezTo>
                    <a:pt x="37" y="10"/>
                    <a:pt x="39" y="12"/>
                    <a:pt x="40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3"/>
                    <a:pt x="40" y="13"/>
                    <a:pt x="4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8"/>
            <p:cNvSpPr>
              <a:spLocks noEditPoints="1"/>
            </p:cNvSpPr>
            <p:nvPr/>
          </p:nvSpPr>
          <p:spPr bwMode="auto">
            <a:xfrm>
              <a:off x="6648450" y="2528888"/>
              <a:ext cx="2357438" cy="1747838"/>
            </a:xfrm>
            <a:custGeom>
              <a:avLst/>
              <a:gdLst>
                <a:gd name="T0" fmla="*/ 0 w 108"/>
                <a:gd name="T1" fmla="*/ 15 h 80"/>
                <a:gd name="T2" fmla="*/ 58 w 108"/>
                <a:gd name="T3" fmla="*/ 80 h 80"/>
                <a:gd name="T4" fmla="*/ 108 w 108"/>
                <a:gd name="T5" fmla="*/ 0 h 80"/>
                <a:gd name="T6" fmla="*/ 83 w 108"/>
                <a:gd name="T7" fmla="*/ 14 h 80"/>
                <a:gd name="T8" fmla="*/ 84 w 108"/>
                <a:gd name="T9" fmla="*/ 12 h 80"/>
                <a:gd name="T10" fmla="*/ 85 w 108"/>
                <a:gd name="T11" fmla="*/ 11 h 80"/>
                <a:gd name="T12" fmla="*/ 86 w 108"/>
                <a:gd name="T13" fmla="*/ 12 h 80"/>
                <a:gd name="T14" fmla="*/ 86 w 108"/>
                <a:gd name="T15" fmla="*/ 14 h 80"/>
                <a:gd name="T16" fmla="*/ 86 w 108"/>
                <a:gd name="T17" fmla="*/ 14 h 80"/>
                <a:gd name="T18" fmla="*/ 84 w 108"/>
                <a:gd name="T19" fmla="*/ 21 h 80"/>
                <a:gd name="T20" fmla="*/ 84 w 108"/>
                <a:gd name="T21" fmla="*/ 21 h 80"/>
                <a:gd name="T22" fmla="*/ 83 w 108"/>
                <a:gd name="T23" fmla="*/ 14 h 80"/>
                <a:gd name="T24" fmla="*/ 80 w 108"/>
                <a:gd name="T25" fmla="*/ 15 h 80"/>
                <a:gd name="T26" fmla="*/ 77 w 108"/>
                <a:gd name="T27" fmla="*/ 18 h 80"/>
                <a:gd name="T28" fmla="*/ 79 w 108"/>
                <a:gd name="T29" fmla="*/ 23 h 80"/>
                <a:gd name="T30" fmla="*/ 79 w 108"/>
                <a:gd name="T31" fmla="*/ 23 h 80"/>
                <a:gd name="T32" fmla="*/ 74 w 108"/>
                <a:gd name="T33" fmla="*/ 23 h 80"/>
                <a:gd name="T34" fmla="*/ 74 w 108"/>
                <a:gd name="T35" fmla="*/ 17 h 80"/>
                <a:gd name="T36" fmla="*/ 73 w 108"/>
                <a:gd name="T37" fmla="*/ 11 h 80"/>
                <a:gd name="T38" fmla="*/ 73 w 108"/>
                <a:gd name="T39" fmla="*/ 11 h 80"/>
                <a:gd name="T40" fmla="*/ 80 w 108"/>
                <a:gd name="T41" fmla="*/ 15 h 80"/>
                <a:gd name="T42" fmla="*/ 91 w 108"/>
                <a:gd name="T43" fmla="*/ 23 h 80"/>
                <a:gd name="T44" fmla="*/ 83 w 108"/>
                <a:gd name="T45" fmla="*/ 23 h 80"/>
                <a:gd name="T46" fmla="*/ 83 w 108"/>
                <a:gd name="T47" fmla="*/ 22 h 80"/>
                <a:gd name="T48" fmla="*/ 91 w 108"/>
                <a:gd name="T49" fmla="*/ 22 h 80"/>
                <a:gd name="T50" fmla="*/ 91 w 108"/>
                <a:gd name="T51" fmla="*/ 14 h 80"/>
                <a:gd name="T52" fmla="*/ 89 w 108"/>
                <a:gd name="T53" fmla="*/ 21 h 80"/>
                <a:gd name="T54" fmla="*/ 89 w 108"/>
                <a:gd name="T55" fmla="*/ 21 h 80"/>
                <a:gd name="T56" fmla="*/ 88 w 108"/>
                <a:gd name="T57" fmla="*/ 14 h 80"/>
                <a:gd name="T58" fmla="*/ 88 w 108"/>
                <a:gd name="T59" fmla="*/ 14 h 80"/>
                <a:gd name="T60" fmla="*/ 89 w 108"/>
                <a:gd name="T61" fmla="*/ 12 h 80"/>
                <a:gd name="T62" fmla="*/ 90 w 108"/>
                <a:gd name="T63" fmla="*/ 11 h 80"/>
                <a:gd name="T64" fmla="*/ 91 w 108"/>
                <a:gd name="T65" fmla="*/ 12 h 80"/>
                <a:gd name="T66" fmla="*/ 91 w 108"/>
                <a:gd name="T67" fmla="*/ 14 h 80"/>
                <a:gd name="T68" fmla="*/ 99 w 108"/>
                <a:gd name="T69" fmla="*/ 14 h 80"/>
                <a:gd name="T70" fmla="*/ 99 w 108"/>
                <a:gd name="T71" fmla="*/ 21 h 80"/>
                <a:gd name="T72" fmla="*/ 96 w 108"/>
                <a:gd name="T73" fmla="*/ 23 h 80"/>
                <a:gd name="T74" fmla="*/ 96 w 108"/>
                <a:gd name="T75" fmla="*/ 22 h 80"/>
                <a:gd name="T76" fmla="*/ 96 w 108"/>
                <a:gd name="T77" fmla="*/ 22 h 80"/>
                <a:gd name="T78" fmla="*/ 98 w 108"/>
                <a:gd name="T79" fmla="*/ 21 h 80"/>
                <a:gd name="T80" fmla="*/ 98 w 108"/>
                <a:gd name="T81" fmla="*/ 14 h 80"/>
                <a:gd name="T82" fmla="*/ 93 w 108"/>
                <a:gd name="T83" fmla="*/ 14 h 80"/>
                <a:gd name="T84" fmla="*/ 95 w 108"/>
                <a:gd name="T85" fmla="*/ 12 h 80"/>
                <a:gd name="T86" fmla="*/ 97 w 108"/>
                <a:gd name="T87" fmla="*/ 11 h 80"/>
                <a:gd name="T88" fmla="*/ 98 w 108"/>
                <a:gd name="T89" fmla="*/ 11 h 80"/>
                <a:gd name="T90" fmla="*/ 104 w 108"/>
                <a:gd name="T91" fmla="*/ 1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8" h="80">
                  <a:moveTo>
                    <a:pt x="0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108" y="0"/>
                    <a:pt x="108" y="0"/>
                    <a:pt x="108" y="0"/>
                  </a:cubicBezTo>
                  <a:lnTo>
                    <a:pt x="0" y="0"/>
                  </a:lnTo>
                  <a:close/>
                  <a:moveTo>
                    <a:pt x="83" y="14"/>
                  </a:moveTo>
                  <a:cubicBezTo>
                    <a:pt x="84" y="12"/>
                    <a:pt x="84" y="12"/>
                    <a:pt x="84" y="1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6" y="14"/>
                    <a:pt x="86" y="14"/>
                    <a:pt x="86" y="14"/>
                  </a:cubicBezTo>
                  <a:cubicBezTo>
                    <a:pt x="86" y="14"/>
                    <a:pt x="86" y="14"/>
                    <a:pt x="86" y="14"/>
                  </a:cubicBezTo>
                  <a:cubicBezTo>
                    <a:pt x="86" y="14"/>
                    <a:pt x="86" y="14"/>
                    <a:pt x="86" y="14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4" y="14"/>
                    <a:pt x="84" y="14"/>
                    <a:pt x="84" y="14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3" y="14"/>
                    <a:pt x="83" y="14"/>
                    <a:pt x="83" y="14"/>
                  </a:cubicBezTo>
                  <a:close/>
                  <a:moveTo>
                    <a:pt x="80" y="15"/>
                  </a:moveTo>
                  <a:cubicBezTo>
                    <a:pt x="80" y="16"/>
                    <a:pt x="80" y="17"/>
                    <a:pt x="78" y="18"/>
                  </a:cubicBezTo>
                  <a:cubicBezTo>
                    <a:pt x="78" y="18"/>
                    <a:pt x="78" y="18"/>
                    <a:pt x="77" y="18"/>
                  </a:cubicBezTo>
                  <a:cubicBezTo>
                    <a:pt x="77" y="20"/>
                    <a:pt x="77" y="23"/>
                    <a:pt x="7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6" y="23"/>
                    <a:pt x="76" y="20"/>
                    <a:pt x="76" y="18"/>
                  </a:cubicBezTo>
                  <a:cubicBezTo>
                    <a:pt x="75" y="18"/>
                    <a:pt x="74" y="18"/>
                    <a:pt x="74" y="17"/>
                  </a:cubicBezTo>
                  <a:cubicBezTo>
                    <a:pt x="73" y="17"/>
                    <a:pt x="73" y="16"/>
                    <a:pt x="73" y="15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80" y="11"/>
                    <a:pt x="80" y="11"/>
                    <a:pt x="80" y="11"/>
                  </a:cubicBezTo>
                  <a:lnTo>
                    <a:pt x="80" y="15"/>
                  </a:lnTo>
                  <a:close/>
                  <a:moveTo>
                    <a:pt x="91" y="22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91" y="22"/>
                    <a:pt x="91" y="22"/>
                    <a:pt x="91" y="22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9" y="12"/>
                    <a:pt x="89" y="12"/>
                    <a:pt x="89" y="12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1" y="14"/>
                    <a:pt x="91" y="14"/>
                    <a:pt x="91" y="14"/>
                  </a:cubicBezTo>
                  <a:close/>
                  <a:moveTo>
                    <a:pt x="104" y="14"/>
                  </a:moveTo>
                  <a:cubicBezTo>
                    <a:pt x="99" y="14"/>
                    <a:pt x="99" y="14"/>
                    <a:pt x="99" y="14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9" y="22"/>
                    <a:pt x="98" y="22"/>
                  </a:cubicBezTo>
                  <a:cubicBezTo>
                    <a:pt x="98" y="23"/>
                    <a:pt x="97" y="23"/>
                    <a:pt x="96" y="23"/>
                  </a:cubicBezTo>
                  <a:cubicBezTo>
                    <a:pt x="96" y="23"/>
                    <a:pt x="96" y="23"/>
                    <a:pt x="96" y="23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7" y="22"/>
                    <a:pt x="97" y="22"/>
                    <a:pt x="98" y="22"/>
                  </a:cubicBezTo>
                  <a:cubicBezTo>
                    <a:pt x="98" y="22"/>
                    <a:pt x="98" y="22"/>
                    <a:pt x="98" y="21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4" y="13"/>
                    <a:pt x="94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6" y="11"/>
                    <a:pt x="96" y="11"/>
                    <a:pt x="97" y="11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7" y="11"/>
                    <a:pt x="98" y="11"/>
                    <a:pt x="98" y="11"/>
                  </a:cubicBezTo>
                  <a:cubicBezTo>
                    <a:pt x="101" y="11"/>
                    <a:pt x="103" y="12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9"/>
            <p:cNvSpPr>
              <a:spLocks noEditPoints="1"/>
            </p:cNvSpPr>
            <p:nvPr/>
          </p:nvSpPr>
          <p:spPr bwMode="auto">
            <a:xfrm>
              <a:off x="5578475" y="2944813"/>
              <a:ext cx="2247900" cy="1331913"/>
            </a:xfrm>
            <a:custGeom>
              <a:avLst/>
              <a:gdLst>
                <a:gd name="T0" fmla="*/ 0 w 103"/>
                <a:gd name="T1" fmla="*/ 61 h 61"/>
                <a:gd name="T2" fmla="*/ 103 w 103"/>
                <a:gd name="T3" fmla="*/ 0 h 61"/>
                <a:gd name="T4" fmla="*/ 20 w 103"/>
                <a:gd name="T5" fmla="*/ 11 h 61"/>
                <a:gd name="T6" fmla="*/ 21 w 103"/>
                <a:gd name="T7" fmla="*/ 10 h 61"/>
                <a:gd name="T8" fmla="*/ 22 w 103"/>
                <a:gd name="T9" fmla="*/ 11 h 61"/>
                <a:gd name="T10" fmla="*/ 23 w 103"/>
                <a:gd name="T11" fmla="*/ 12 h 61"/>
                <a:gd name="T12" fmla="*/ 22 w 103"/>
                <a:gd name="T13" fmla="*/ 12 h 61"/>
                <a:gd name="T14" fmla="*/ 22 w 103"/>
                <a:gd name="T15" fmla="*/ 20 h 61"/>
                <a:gd name="T16" fmla="*/ 20 w 103"/>
                <a:gd name="T17" fmla="*/ 20 h 61"/>
                <a:gd name="T18" fmla="*/ 20 w 103"/>
                <a:gd name="T19" fmla="*/ 12 h 61"/>
                <a:gd name="T20" fmla="*/ 20 w 103"/>
                <a:gd name="T21" fmla="*/ 11 h 61"/>
                <a:gd name="T22" fmla="*/ 13 w 103"/>
                <a:gd name="T23" fmla="*/ 17 h 61"/>
                <a:gd name="T24" fmla="*/ 15 w 103"/>
                <a:gd name="T25" fmla="*/ 22 h 61"/>
                <a:gd name="T26" fmla="*/ 15 w 103"/>
                <a:gd name="T27" fmla="*/ 22 h 61"/>
                <a:gd name="T28" fmla="*/ 10 w 103"/>
                <a:gd name="T29" fmla="*/ 22 h 61"/>
                <a:gd name="T30" fmla="*/ 10 w 103"/>
                <a:gd name="T31" fmla="*/ 16 h 61"/>
                <a:gd name="T32" fmla="*/ 9 w 103"/>
                <a:gd name="T33" fmla="*/ 10 h 61"/>
                <a:gd name="T34" fmla="*/ 17 w 103"/>
                <a:gd name="T35" fmla="*/ 10 h 61"/>
                <a:gd name="T36" fmla="*/ 17 w 103"/>
                <a:gd name="T37" fmla="*/ 14 h 61"/>
                <a:gd name="T38" fmla="*/ 28 w 103"/>
                <a:gd name="T39" fmla="*/ 22 h 61"/>
                <a:gd name="T40" fmla="*/ 19 w 103"/>
                <a:gd name="T41" fmla="*/ 22 h 61"/>
                <a:gd name="T42" fmla="*/ 19 w 103"/>
                <a:gd name="T43" fmla="*/ 21 h 61"/>
                <a:gd name="T44" fmla="*/ 28 w 103"/>
                <a:gd name="T45" fmla="*/ 21 h 61"/>
                <a:gd name="T46" fmla="*/ 28 w 103"/>
                <a:gd name="T47" fmla="*/ 12 h 61"/>
                <a:gd name="T48" fmla="*/ 27 w 103"/>
                <a:gd name="T49" fmla="*/ 12 h 61"/>
                <a:gd name="T50" fmla="*/ 25 w 103"/>
                <a:gd name="T51" fmla="*/ 20 h 61"/>
                <a:gd name="T52" fmla="*/ 25 w 103"/>
                <a:gd name="T53" fmla="*/ 20 h 61"/>
                <a:gd name="T54" fmla="*/ 24 w 103"/>
                <a:gd name="T55" fmla="*/ 12 h 61"/>
                <a:gd name="T56" fmla="*/ 26 w 103"/>
                <a:gd name="T57" fmla="*/ 10 h 61"/>
                <a:gd name="T58" fmla="*/ 27 w 103"/>
                <a:gd name="T59" fmla="*/ 11 h 61"/>
                <a:gd name="T60" fmla="*/ 40 w 103"/>
                <a:gd name="T61" fmla="*/ 13 h 61"/>
                <a:gd name="T62" fmla="*/ 35 w 103"/>
                <a:gd name="T63" fmla="*/ 19 h 61"/>
                <a:gd name="T64" fmla="*/ 33 w 103"/>
                <a:gd name="T65" fmla="*/ 22 h 61"/>
                <a:gd name="T66" fmla="*/ 33 w 103"/>
                <a:gd name="T67" fmla="*/ 22 h 61"/>
                <a:gd name="T68" fmla="*/ 33 w 103"/>
                <a:gd name="T69" fmla="*/ 21 h 61"/>
                <a:gd name="T70" fmla="*/ 34 w 103"/>
                <a:gd name="T71" fmla="*/ 20 h 61"/>
                <a:gd name="T72" fmla="*/ 34 w 103"/>
                <a:gd name="T73" fmla="*/ 13 h 61"/>
                <a:gd name="T74" fmla="*/ 30 w 103"/>
                <a:gd name="T75" fmla="*/ 12 h 61"/>
                <a:gd name="T76" fmla="*/ 35 w 103"/>
                <a:gd name="T77" fmla="*/ 10 h 61"/>
                <a:gd name="T78" fmla="*/ 40 w 103"/>
                <a:gd name="T79" fmla="*/ 13 h 61"/>
                <a:gd name="T80" fmla="*/ 40 w 103"/>
                <a:gd name="T81" fmla="*/ 1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3" h="61">
                  <a:moveTo>
                    <a:pt x="0" y="0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103" y="61"/>
                    <a:pt x="103" y="61"/>
                    <a:pt x="103" y="61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0" y="0"/>
                  </a:lnTo>
                  <a:close/>
                  <a:moveTo>
                    <a:pt x="20" y="11"/>
                  </a:move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lnTo>
                    <a:pt x="20" y="11"/>
                  </a:lnTo>
                  <a:close/>
                  <a:moveTo>
                    <a:pt x="17" y="14"/>
                  </a:moveTo>
                  <a:cubicBezTo>
                    <a:pt x="17" y="15"/>
                    <a:pt x="15" y="17"/>
                    <a:pt x="13" y="17"/>
                  </a:cubicBezTo>
                  <a:cubicBezTo>
                    <a:pt x="13" y="19"/>
                    <a:pt x="14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2" y="22"/>
                    <a:pt x="12" y="19"/>
                    <a:pt x="12" y="17"/>
                  </a:cubicBezTo>
                  <a:cubicBezTo>
                    <a:pt x="11" y="17"/>
                    <a:pt x="11" y="17"/>
                    <a:pt x="10" y="16"/>
                  </a:cubicBezTo>
                  <a:cubicBezTo>
                    <a:pt x="9" y="16"/>
                    <a:pt x="9" y="15"/>
                    <a:pt x="9" y="1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lnTo>
                    <a:pt x="17" y="14"/>
                  </a:lnTo>
                  <a:close/>
                  <a:moveTo>
                    <a:pt x="28" y="22"/>
                  </a:move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8" y="21"/>
                    <a:pt x="28" y="21"/>
                    <a:pt x="28" y="21"/>
                  </a:cubicBezTo>
                  <a:lnTo>
                    <a:pt x="28" y="22"/>
                  </a:lnTo>
                  <a:close/>
                  <a:moveTo>
                    <a:pt x="28" y="1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8" y="12"/>
                    <a:pt x="28" y="12"/>
                    <a:pt x="28" y="12"/>
                  </a:cubicBezTo>
                  <a:close/>
                  <a:moveTo>
                    <a:pt x="40" y="13"/>
                  </a:moveTo>
                  <a:cubicBezTo>
                    <a:pt x="35" y="13"/>
                    <a:pt x="35" y="13"/>
                    <a:pt x="35" y="13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9"/>
                    <a:pt x="35" y="20"/>
                    <a:pt x="34" y="21"/>
                  </a:cubicBezTo>
                  <a:cubicBezTo>
                    <a:pt x="34" y="21"/>
                    <a:pt x="34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4" y="21"/>
                    <a:pt x="34" y="21"/>
                  </a:cubicBezTo>
                  <a:cubicBezTo>
                    <a:pt x="34" y="21"/>
                    <a:pt x="34" y="20"/>
                    <a:pt x="34" y="20"/>
                  </a:cubicBezTo>
                  <a:cubicBezTo>
                    <a:pt x="34" y="20"/>
                    <a:pt x="34" y="19"/>
                    <a:pt x="34" y="19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2"/>
                    <a:pt x="30" y="12"/>
                  </a:cubicBezTo>
                  <a:cubicBezTo>
                    <a:pt x="30" y="11"/>
                    <a:pt x="31" y="11"/>
                    <a:pt x="32" y="10"/>
                  </a:cubicBezTo>
                  <a:cubicBezTo>
                    <a:pt x="33" y="10"/>
                    <a:pt x="34" y="10"/>
                    <a:pt x="35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7" y="10"/>
                    <a:pt x="39" y="11"/>
                    <a:pt x="40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3"/>
                    <a:pt x="40" y="13"/>
                    <a:pt x="4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0"/>
            <p:cNvSpPr>
              <a:spLocks noEditPoints="1"/>
            </p:cNvSpPr>
            <p:nvPr/>
          </p:nvSpPr>
          <p:spPr bwMode="auto">
            <a:xfrm>
              <a:off x="4595813" y="782637"/>
              <a:ext cx="1506538" cy="1179513"/>
            </a:xfrm>
            <a:custGeom>
              <a:avLst/>
              <a:gdLst>
                <a:gd name="T0" fmla="*/ 0 w 69"/>
                <a:gd name="T1" fmla="*/ 54 h 54"/>
                <a:gd name="T2" fmla="*/ 69 w 69"/>
                <a:gd name="T3" fmla="*/ 0 h 54"/>
                <a:gd name="T4" fmla="*/ 17 w 69"/>
                <a:gd name="T5" fmla="*/ 6 h 54"/>
                <a:gd name="T6" fmla="*/ 18 w 69"/>
                <a:gd name="T7" fmla="*/ 5 h 54"/>
                <a:gd name="T8" fmla="*/ 19 w 69"/>
                <a:gd name="T9" fmla="*/ 7 h 54"/>
                <a:gd name="T10" fmla="*/ 19 w 69"/>
                <a:gd name="T11" fmla="*/ 7 h 54"/>
                <a:gd name="T12" fmla="*/ 18 w 69"/>
                <a:gd name="T13" fmla="*/ 13 h 54"/>
                <a:gd name="T14" fmla="*/ 17 w 69"/>
                <a:gd name="T15" fmla="*/ 13 h 54"/>
                <a:gd name="T16" fmla="*/ 17 w 69"/>
                <a:gd name="T17" fmla="*/ 7 h 54"/>
                <a:gd name="T18" fmla="*/ 17 w 69"/>
                <a:gd name="T19" fmla="*/ 6 h 54"/>
                <a:gd name="T20" fmla="*/ 14 w 69"/>
                <a:gd name="T21" fmla="*/ 8 h 54"/>
                <a:gd name="T22" fmla="*/ 12 w 69"/>
                <a:gd name="T23" fmla="*/ 11 h 54"/>
                <a:gd name="T24" fmla="*/ 13 w 69"/>
                <a:gd name="T25" fmla="*/ 14 h 54"/>
                <a:gd name="T26" fmla="*/ 13 w 69"/>
                <a:gd name="T27" fmla="*/ 14 h 54"/>
                <a:gd name="T28" fmla="*/ 13 w 69"/>
                <a:gd name="T29" fmla="*/ 15 h 54"/>
                <a:gd name="T30" fmla="*/ 9 w 69"/>
                <a:gd name="T31" fmla="*/ 15 h 54"/>
                <a:gd name="T32" fmla="*/ 11 w 69"/>
                <a:gd name="T33" fmla="*/ 11 h 54"/>
                <a:gd name="T34" fmla="*/ 8 w 69"/>
                <a:gd name="T35" fmla="*/ 8 h 54"/>
                <a:gd name="T36" fmla="*/ 9 w 69"/>
                <a:gd name="T37" fmla="*/ 5 h 54"/>
                <a:gd name="T38" fmla="*/ 14 w 69"/>
                <a:gd name="T39" fmla="*/ 5 h 54"/>
                <a:gd name="T40" fmla="*/ 22 w 69"/>
                <a:gd name="T41" fmla="*/ 15 h 54"/>
                <a:gd name="T42" fmla="*/ 16 w 69"/>
                <a:gd name="T43" fmla="*/ 15 h 54"/>
                <a:gd name="T44" fmla="*/ 22 w 69"/>
                <a:gd name="T45" fmla="*/ 14 h 54"/>
                <a:gd name="T46" fmla="*/ 23 w 69"/>
                <a:gd name="T47" fmla="*/ 14 h 54"/>
                <a:gd name="T48" fmla="*/ 22 w 69"/>
                <a:gd name="T49" fmla="*/ 7 h 54"/>
                <a:gd name="T50" fmla="*/ 22 w 69"/>
                <a:gd name="T51" fmla="*/ 7 h 54"/>
                <a:gd name="T52" fmla="*/ 21 w 69"/>
                <a:gd name="T53" fmla="*/ 13 h 54"/>
                <a:gd name="T54" fmla="*/ 21 w 69"/>
                <a:gd name="T55" fmla="*/ 13 h 54"/>
                <a:gd name="T56" fmla="*/ 20 w 69"/>
                <a:gd name="T57" fmla="*/ 7 h 54"/>
                <a:gd name="T58" fmla="*/ 21 w 69"/>
                <a:gd name="T59" fmla="*/ 5 h 54"/>
                <a:gd name="T60" fmla="*/ 22 w 69"/>
                <a:gd name="T61" fmla="*/ 6 h 54"/>
                <a:gd name="T62" fmla="*/ 22 w 69"/>
                <a:gd name="T63" fmla="*/ 7 h 54"/>
                <a:gd name="T64" fmla="*/ 28 w 69"/>
                <a:gd name="T65" fmla="*/ 14 h 54"/>
                <a:gd name="T66" fmla="*/ 27 w 69"/>
                <a:gd name="T67" fmla="*/ 14 h 54"/>
                <a:gd name="T68" fmla="*/ 26 w 69"/>
                <a:gd name="T69" fmla="*/ 14 h 54"/>
                <a:gd name="T70" fmla="*/ 28 w 69"/>
                <a:gd name="T71" fmla="*/ 13 h 54"/>
                <a:gd name="T72" fmla="*/ 24 w 69"/>
                <a:gd name="T73" fmla="*/ 8 h 54"/>
                <a:gd name="T74" fmla="*/ 24 w 69"/>
                <a:gd name="T75" fmla="*/ 8 h 54"/>
                <a:gd name="T76" fmla="*/ 28 w 69"/>
                <a:gd name="T77" fmla="*/ 5 h 54"/>
                <a:gd name="T78" fmla="*/ 28 w 69"/>
                <a:gd name="T79" fmla="*/ 8 h 54"/>
                <a:gd name="T80" fmla="*/ 28 w 69"/>
                <a:gd name="T81" fmla="*/ 1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" h="54">
                  <a:moveTo>
                    <a:pt x="0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69" y="0"/>
                    <a:pt x="69" y="0"/>
                    <a:pt x="69" y="0"/>
                  </a:cubicBezTo>
                  <a:lnTo>
                    <a:pt x="0" y="0"/>
                  </a:lnTo>
                  <a:close/>
                  <a:moveTo>
                    <a:pt x="17" y="6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7" y="6"/>
                  </a:lnTo>
                  <a:close/>
                  <a:moveTo>
                    <a:pt x="14" y="5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10"/>
                    <a:pt x="13" y="11"/>
                    <a:pt x="12" y="11"/>
                  </a:cubicBezTo>
                  <a:cubicBezTo>
                    <a:pt x="12" y="12"/>
                    <a:pt x="12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4"/>
                    <a:pt x="11" y="12"/>
                    <a:pt x="11" y="11"/>
                  </a:cubicBezTo>
                  <a:cubicBezTo>
                    <a:pt x="10" y="11"/>
                    <a:pt x="10" y="11"/>
                    <a:pt x="9" y="10"/>
                  </a:cubicBezTo>
                  <a:cubicBezTo>
                    <a:pt x="9" y="10"/>
                    <a:pt x="8" y="9"/>
                    <a:pt x="8" y="8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23" y="15"/>
                  </a:move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14"/>
                    <a:pt x="23" y="14"/>
                    <a:pt x="23" y="14"/>
                  </a:cubicBezTo>
                  <a:lnTo>
                    <a:pt x="23" y="15"/>
                  </a:lnTo>
                  <a:close/>
                  <a:moveTo>
                    <a:pt x="22" y="7"/>
                  </a:move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3" y="7"/>
                    <a:pt x="23" y="7"/>
                    <a:pt x="23" y="7"/>
                  </a:cubicBezTo>
                  <a:lnTo>
                    <a:pt x="22" y="7"/>
                  </a:lnTo>
                  <a:close/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7" y="14"/>
                    <a:pt x="27" y="14"/>
                    <a:pt x="27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5" y="6"/>
                  </a:cubicBezTo>
                  <a:cubicBezTo>
                    <a:pt x="26" y="6"/>
                    <a:pt x="27" y="5"/>
                    <a:pt x="28" y="5"/>
                  </a:cubicBezTo>
                  <a:cubicBezTo>
                    <a:pt x="30" y="5"/>
                    <a:pt x="31" y="6"/>
                    <a:pt x="32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1"/>
            <p:cNvSpPr>
              <a:spLocks noEditPoints="1"/>
            </p:cNvSpPr>
            <p:nvPr/>
          </p:nvSpPr>
          <p:spPr bwMode="auto">
            <a:xfrm>
              <a:off x="6843713" y="1262063"/>
              <a:ext cx="1506538" cy="1179513"/>
            </a:xfrm>
            <a:custGeom>
              <a:avLst/>
              <a:gdLst>
                <a:gd name="T0" fmla="*/ 0 w 69"/>
                <a:gd name="T1" fmla="*/ 54 h 54"/>
                <a:gd name="T2" fmla="*/ 69 w 69"/>
                <a:gd name="T3" fmla="*/ 0 h 54"/>
                <a:gd name="T4" fmla="*/ 15 w 69"/>
                <a:gd name="T5" fmla="*/ 6 h 54"/>
                <a:gd name="T6" fmla="*/ 15 w 69"/>
                <a:gd name="T7" fmla="*/ 6 h 54"/>
                <a:gd name="T8" fmla="*/ 16 w 69"/>
                <a:gd name="T9" fmla="*/ 9 h 54"/>
                <a:gd name="T10" fmla="*/ 14 w 69"/>
                <a:gd name="T11" fmla="*/ 14 h 54"/>
                <a:gd name="T12" fmla="*/ 14 w 69"/>
                <a:gd name="T13" fmla="*/ 9 h 54"/>
                <a:gd name="T14" fmla="*/ 14 w 69"/>
                <a:gd name="T15" fmla="*/ 9 h 54"/>
                <a:gd name="T16" fmla="*/ 15 w 69"/>
                <a:gd name="T17" fmla="*/ 6 h 54"/>
                <a:gd name="T18" fmla="*/ 10 w 69"/>
                <a:gd name="T19" fmla="*/ 12 h 54"/>
                <a:gd name="T20" fmla="*/ 9 w 69"/>
                <a:gd name="T21" fmla="*/ 12 h 54"/>
                <a:gd name="T22" fmla="*/ 11 w 69"/>
                <a:gd name="T23" fmla="*/ 16 h 54"/>
                <a:gd name="T24" fmla="*/ 7 w 69"/>
                <a:gd name="T25" fmla="*/ 16 h 54"/>
                <a:gd name="T26" fmla="*/ 7 w 69"/>
                <a:gd name="T27" fmla="*/ 15 h 54"/>
                <a:gd name="T28" fmla="*/ 7 w 69"/>
                <a:gd name="T29" fmla="*/ 15 h 54"/>
                <a:gd name="T30" fmla="*/ 8 w 69"/>
                <a:gd name="T31" fmla="*/ 12 h 54"/>
                <a:gd name="T32" fmla="*/ 6 w 69"/>
                <a:gd name="T33" fmla="*/ 9 h 54"/>
                <a:gd name="T34" fmla="*/ 6 w 69"/>
                <a:gd name="T35" fmla="*/ 6 h 54"/>
                <a:gd name="T36" fmla="*/ 12 w 69"/>
                <a:gd name="T37" fmla="*/ 6 h 54"/>
                <a:gd name="T38" fmla="*/ 20 w 69"/>
                <a:gd name="T39" fmla="*/ 16 h 54"/>
                <a:gd name="T40" fmla="*/ 14 w 69"/>
                <a:gd name="T41" fmla="*/ 16 h 54"/>
                <a:gd name="T42" fmla="*/ 14 w 69"/>
                <a:gd name="T43" fmla="*/ 15 h 54"/>
                <a:gd name="T44" fmla="*/ 14 w 69"/>
                <a:gd name="T45" fmla="*/ 15 h 54"/>
                <a:gd name="T46" fmla="*/ 20 w 69"/>
                <a:gd name="T47" fmla="*/ 16 h 54"/>
                <a:gd name="T48" fmla="*/ 19 w 69"/>
                <a:gd name="T49" fmla="*/ 14 h 54"/>
                <a:gd name="T50" fmla="*/ 18 w 69"/>
                <a:gd name="T51" fmla="*/ 14 h 54"/>
                <a:gd name="T52" fmla="*/ 18 w 69"/>
                <a:gd name="T53" fmla="*/ 9 h 54"/>
                <a:gd name="T54" fmla="*/ 19 w 69"/>
                <a:gd name="T55" fmla="*/ 7 h 54"/>
                <a:gd name="T56" fmla="*/ 19 w 69"/>
                <a:gd name="T57" fmla="*/ 6 h 54"/>
                <a:gd name="T58" fmla="*/ 19 w 69"/>
                <a:gd name="T59" fmla="*/ 7 h 54"/>
                <a:gd name="T60" fmla="*/ 19 w 69"/>
                <a:gd name="T61" fmla="*/ 9 h 54"/>
                <a:gd name="T62" fmla="*/ 26 w 69"/>
                <a:gd name="T63" fmla="*/ 9 h 54"/>
                <a:gd name="T64" fmla="*/ 25 w 69"/>
                <a:gd name="T65" fmla="*/ 15 h 54"/>
                <a:gd name="T66" fmla="*/ 24 w 69"/>
                <a:gd name="T67" fmla="*/ 16 h 54"/>
                <a:gd name="T68" fmla="*/ 24 w 69"/>
                <a:gd name="T69" fmla="*/ 15 h 54"/>
                <a:gd name="T70" fmla="*/ 25 w 69"/>
                <a:gd name="T71" fmla="*/ 14 h 54"/>
                <a:gd name="T72" fmla="*/ 21 w 69"/>
                <a:gd name="T73" fmla="*/ 9 h 54"/>
                <a:gd name="T74" fmla="*/ 25 w 69"/>
                <a:gd name="T75" fmla="*/ 6 h 54"/>
                <a:gd name="T76" fmla="*/ 29 w 69"/>
                <a:gd name="T77" fmla="*/ 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9" h="54">
                  <a:moveTo>
                    <a:pt x="0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69" y="0"/>
                    <a:pt x="69" y="0"/>
                    <a:pt x="69" y="0"/>
                  </a:cubicBezTo>
                  <a:lnTo>
                    <a:pt x="0" y="0"/>
                  </a:lnTo>
                  <a:close/>
                  <a:moveTo>
                    <a:pt x="15" y="6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lnTo>
                    <a:pt x="15" y="6"/>
                  </a:lnTo>
                  <a:close/>
                  <a:moveTo>
                    <a:pt x="12" y="9"/>
                  </a:moveTo>
                  <a:cubicBezTo>
                    <a:pt x="12" y="10"/>
                    <a:pt x="11" y="11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9" y="13"/>
                    <a:pt x="9" y="15"/>
                    <a:pt x="11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8" y="15"/>
                  </a:cubicBezTo>
                  <a:cubicBezTo>
                    <a:pt x="8" y="15"/>
                    <a:pt x="8" y="13"/>
                    <a:pt x="8" y="12"/>
                  </a:cubicBezTo>
                  <a:cubicBezTo>
                    <a:pt x="8" y="12"/>
                    <a:pt x="7" y="12"/>
                    <a:pt x="7" y="11"/>
                  </a:cubicBezTo>
                  <a:cubicBezTo>
                    <a:pt x="6" y="11"/>
                    <a:pt x="6" y="10"/>
                    <a:pt x="6" y="9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2" y="9"/>
                  </a:lnTo>
                  <a:close/>
                  <a:moveTo>
                    <a:pt x="20" y="16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20" y="15"/>
                    <a:pt x="20" y="15"/>
                    <a:pt x="20" y="15"/>
                  </a:cubicBezTo>
                  <a:lnTo>
                    <a:pt x="20" y="16"/>
                  </a:lnTo>
                  <a:close/>
                  <a:moveTo>
                    <a:pt x="19" y="9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9"/>
                    <a:pt x="20" y="9"/>
                    <a:pt x="20" y="9"/>
                  </a:cubicBezTo>
                  <a:lnTo>
                    <a:pt x="19" y="9"/>
                  </a:lnTo>
                  <a:close/>
                  <a:moveTo>
                    <a:pt x="29" y="9"/>
                  </a:moveTo>
                  <a:cubicBezTo>
                    <a:pt x="26" y="9"/>
                    <a:pt x="26" y="9"/>
                    <a:pt x="26" y="9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6" y="14"/>
                    <a:pt x="25" y="15"/>
                  </a:cubicBezTo>
                  <a:cubicBezTo>
                    <a:pt x="25" y="15"/>
                    <a:pt x="24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2" y="8"/>
                    <a:pt x="22" y="8"/>
                    <a:pt x="22" y="7"/>
                  </a:cubicBezTo>
                  <a:cubicBezTo>
                    <a:pt x="23" y="7"/>
                    <a:pt x="24" y="6"/>
                    <a:pt x="25" y="6"/>
                  </a:cubicBezTo>
                  <a:cubicBezTo>
                    <a:pt x="27" y="6"/>
                    <a:pt x="28" y="7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upo 54"/>
          <p:cNvGrpSpPr/>
          <p:nvPr/>
        </p:nvGrpSpPr>
        <p:grpSpPr>
          <a:xfrm>
            <a:off x="6555165" y="3430453"/>
            <a:ext cx="4203894" cy="2849895"/>
            <a:chOff x="1898650" y="4697413"/>
            <a:chExt cx="2243138" cy="1573212"/>
          </a:xfrm>
          <a:solidFill>
            <a:schemeClr val="tx1"/>
          </a:solidFill>
        </p:grpSpPr>
        <p:sp>
          <p:nvSpPr>
            <p:cNvPr id="56" name="Freeform 20"/>
            <p:cNvSpPr>
              <a:spLocks/>
            </p:cNvSpPr>
            <p:nvPr/>
          </p:nvSpPr>
          <p:spPr bwMode="auto">
            <a:xfrm>
              <a:off x="1898650" y="5873750"/>
              <a:ext cx="469900" cy="160337"/>
            </a:xfrm>
            <a:custGeom>
              <a:avLst/>
              <a:gdLst>
                <a:gd name="T0" fmla="*/ 0 w 155"/>
                <a:gd name="T1" fmla="*/ 7 h 53"/>
                <a:gd name="T2" fmla="*/ 13 w 155"/>
                <a:gd name="T3" fmla="*/ 0 h 53"/>
                <a:gd name="T4" fmla="*/ 153 w 155"/>
                <a:gd name="T5" fmla="*/ 0 h 53"/>
                <a:gd name="T6" fmla="*/ 155 w 155"/>
                <a:gd name="T7" fmla="*/ 0 h 53"/>
                <a:gd name="T8" fmla="*/ 138 w 155"/>
                <a:gd name="T9" fmla="*/ 24 h 53"/>
                <a:gd name="T10" fmla="*/ 127 w 155"/>
                <a:gd name="T11" fmla="*/ 53 h 53"/>
                <a:gd name="T12" fmla="*/ 89 w 155"/>
                <a:gd name="T13" fmla="*/ 53 h 53"/>
                <a:gd name="T14" fmla="*/ 15 w 155"/>
                <a:gd name="T15" fmla="*/ 53 h 53"/>
                <a:gd name="T16" fmla="*/ 0 w 155"/>
                <a:gd name="T17" fmla="*/ 46 h 53"/>
                <a:gd name="T18" fmla="*/ 0 w 155"/>
                <a:gd name="T19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" h="53">
                  <a:moveTo>
                    <a:pt x="0" y="7"/>
                  </a:moveTo>
                  <a:cubicBezTo>
                    <a:pt x="3" y="2"/>
                    <a:pt x="7" y="0"/>
                    <a:pt x="13" y="0"/>
                  </a:cubicBezTo>
                  <a:cubicBezTo>
                    <a:pt x="59" y="0"/>
                    <a:pt x="106" y="0"/>
                    <a:pt x="153" y="0"/>
                  </a:cubicBezTo>
                  <a:cubicBezTo>
                    <a:pt x="154" y="0"/>
                    <a:pt x="154" y="0"/>
                    <a:pt x="155" y="0"/>
                  </a:cubicBezTo>
                  <a:cubicBezTo>
                    <a:pt x="149" y="8"/>
                    <a:pt x="143" y="16"/>
                    <a:pt x="138" y="24"/>
                  </a:cubicBezTo>
                  <a:cubicBezTo>
                    <a:pt x="133" y="33"/>
                    <a:pt x="131" y="43"/>
                    <a:pt x="127" y="53"/>
                  </a:cubicBezTo>
                  <a:cubicBezTo>
                    <a:pt x="115" y="53"/>
                    <a:pt x="102" y="53"/>
                    <a:pt x="89" y="53"/>
                  </a:cubicBezTo>
                  <a:cubicBezTo>
                    <a:pt x="64" y="53"/>
                    <a:pt x="40" y="53"/>
                    <a:pt x="15" y="53"/>
                  </a:cubicBezTo>
                  <a:cubicBezTo>
                    <a:pt x="9" y="53"/>
                    <a:pt x="3" y="52"/>
                    <a:pt x="0" y="46"/>
                  </a:cubicBezTo>
                  <a:cubicBezTo>
                    <a:pt x="0" y="33"/>
                    <a:pt x="0" y="20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1"/>
            <p:cNvSpPr>
              <a:spLocks/>
            </p:cNvSpPr>
            <p:nvPr/>
          </p:nvSpPr>
          <p:spPr bwMode="auto">
            <a:xfrm>
              <a:off x="1978025" y="4697413"/>
              <a:ext cx="1144588" cy="1079500"/>
            </a:xfrm>
            <a:custGeom>
              <a:avLst/>
              <a:gdLst>
                <a:gd name="T0" fmla="*/ 189 w 377"/>
                <a:gd name="T1" fmla="*/ 356 h 356"/>
                <a:gd name="T2" fmla="*/ 15 w 377"/>
                <a:gd name="T3" fmla="*/ 356 h 356"/>
                <a:gd name="T4" fmla="*/ 0 w 377"/>
                <a:gd name="T5" fmla="*/ 341 h 356"/>
                <a:gd name="T6" fmla="*/ 0 w 377"/>
                <a:gd name="T7" fmla="*/ 35 h 356"/>
                <a:gd name="T8" fmla="*/ 35 w 377"/>
                <a:gd name="T9" fmla="*/ 0 h 356"/>
                <a:gd name="T10" fmla="*/ 341 w 377"/>
                <a:gd name="T11" fmla="*/ 0 h 356"/>
                <a:gd name="T12" fmla="*/ 377 w 377"/>
                <a:gd name="T13" fmla="*/ 35 h 356"/>
                <a:gd name="T14" fmla="*/ 377 w 377"/>
                <a:gd name="T15" fmla="*/ 341 h 356"/>
                <a:gd name="T16" fmla="*/ 362 w 377"/>
                <a:gd name="T17" fmla="*/ 356 h 356"/>
                <a:gd name="T18" fmla="*/ 189 w 377"/>
                <a:gd name="T1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7" h="356">
                  <a:moveTo>
                    <a:pt x="189" y="356"/>
                  </a:moveTo>
                  <a:cubicBezTo>
                    <a:pt x="131" y="356"/>
                    <a:pt x="73" y="356"/>
                    <a:pt x="15" y="356"/>
                  </a:cubicBezTo>
                  <a:cubicBezTo>
                    <a:pt x="3" y="356"/>
                    <a:pt x="0" y="353"/>
                    <a:pt x="0" y="341"/>
                  </a:cubicBezTo>
                  <a:cubicBezTo>
                    <a:pt x="0" y="239"/>
                    <a:pt x="0" y="137"/>
                    <a:pt x="0" y="35"/>
                  </a:cubicBezTo>
                  <a:cubicBezTo>
                    <a:pt x="0" y="12"/>
                    <a:pt x="12" y="0"/>
                    <a:pt x="35" y="0"/>
                  </a:cubicBezTo>
                  <a:cubicBezTo>
                    <a:pt x="137" y="0"/>
                    <a:pt x="239" y="0"/>
                    <a:pt x="341" y="0"/>
                  </a:cubicBezTo>
                  <a:cubicBezTo>
                    <a:pt x="364" y="0"/>
                    <a:pt x="377" y="12"/>
                    <a:pt x="377" y="35"/>
                  </a:cubicBezTo>
                  <a:cubicBezTo>
                    <a:pt x="377" y="137"/>
                    <a:pt x="377" y="239"/>
                    <a:pt x="377" y="341"/>
                  </a:cubicBezTo>
                  <a:cubicBezTo>
                    <a:pt x="377" y="353"/>
                    <a:pt x="374" y="356"/>
                    <a:pt x="362" y="356"/>
                  </a:cubicBezTo>
                  <a:cubicBezTo>
                    <a:pt x="304" y="356"/>
                    <a:pt x="246" y="356"/>
                    <a:pt x="189" y="3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/>
            <p:cNvSpPr>
              <a:spLocks noEditPoints="1"/>
            </p:cNvSpPr>
            <p:nvPr/>
          </p:nvSpPr>
          <p:spPr bwMode="auto">
            <a:xfrm>
              <a:off x="2720975" y="4894263"/>
              <a:ext cx="1420813" cy="1139825"/>
            </a:xfrm>
            <a:custGeom>
              <a:avLst/>
              <a:gdLst>
                <a:gd name="T0" fmla="*/ 432 w 468"/>
                <a:gd name="T1" fmla="*/ 323 h 376"/>
                <a:gd name="T2" fmla="*/ 455 w 468"/>
                <a:gd name="T3" fmla="*/ 323 h 376"/>
                <a:gd name="T4" fmla="*/ 468 w 468"/>
                <a:gd name="T5" fmla="*/ 335 h 376"/>
                <a:gd name="T6" fmla="*/ 468 w 468"/>
                <a:gd name="T7" fmla="*/ 364 h 376"/>
                <a:gd name="T8" fmla="*/ 456 w 468"/>
                <a:gd name="T9" fmla="*/ 376 h 376"/>
                <a:gd name="T10" fmla="*/ 376 w 468"/>
                <a:gd name="T11" fmla="*/ 376 h 376"/>
                <a:gd name="T12" fmla="*/ 370 w 468"/>
                <a:gd name="T13" fmla="*/ 370 h 376"/>
                <a:gd name="T14" fmla="*/ 334 w 468"/>
                <a:gd name="T15" fmla="*/ 316 h 376"/>
                <a:gd name="T16" fmla="*/ 227 w 468"/>
                <a:gd name="T17" fmla="*/ 326 h 376"/>
                <a:gd name="T18" fmla="*/ 202 w 468"/>
                <a:gd name="T19" fmla="*/ 370 h 376"/>
                <a:gd name="T20" fmla="*/ 201 w 468"/>
                <a:gd name="T21" fmla="*/ 375 h 376"/>
                <a:gd name="T22" fmla="*/ 200 w 468"/>
                <a:gd name="T23" fmla="*/ 376 h 376"/>
                <a:gd name="T24" fmla="*/ 194 w 468"/>
                <a:gd name="T25" fmla="*/ 376 h 376"/>
                <a:gd name="T26" fmla="*/ 35 w 468"/>
                <a:gd name="T27" fmla="*/ 376 h 376"/>
                <a:gd name="T28" fmla="*/ 27 w 468"/>
                <a:gd name="T29" fmla="*/ 369 h 376"/>
                <a:gd name="T30" fmla="*/ 5 w 468"/>
                <a:gd name="T31" fmla="*/ 329 h 376"/>
                <a:gd name="T32" fmla="*/ 0 w 468"/>
                <a:gd name="T33" fmla="*/ 323 h 376"/>
                <a:gd name="T34" fmla="*/ 162 w 468"/>
                <a:gd name="T35" fmla="*/ 323 h 376"/>
                <a:gd name="T36" fmla="*/ 162 w 468"/>
                <a:gd name="T37" fmla="*/ 313 h 376"/>
                <a:gd name="T38" fmla="*/ 162 w 468"/>
                <a:gd name="T39" fmla="*/ 30 h 376"/>
                <a:gd name="T40" fmla="*/ 162 w 468"/>
                <a:gd name="T41" fmla="*/ 22 h 376"/>
                <a:gd name="T42" fmla="*/ 184 w 468"/>
                <a:gd name="T43" fmla="*/ 0 h 376"/>
                <a:gd name="T44" fmla="*/ 293 w 468"/>
                <a:gd name="T45" fmla="*/ 1 h 376"/>
                <a:gd name="T46" fmla="*/ 348 w 468"/>
                <a:gd name="T47" fmla="*/ 32 h 376"/>
                <a:gd name="T48" fmla="*/ 418 w 468"/>
                <a:gd name="T49" fmla="*/ 135 h 376"/>
                <a:gd name="T50" fmla="*/ 432 w 468"/>
                <a:gd name="T51" fmla="*/ 183 h 376"/>
                <a:gd name="T52" fmla="*/ 432 w 468"/>
                <a:gd name="T53" fmla="*/ 314 h 376"/>
                <a:gd name="T54" fmla="*/ 432 w 468"/>
                <a:gd name="T55" fmla="*/ 323 h 376"/>
                <a:gd name="T56" fmla="*/ 287 w 468"/>
                <a:gd name="T57" fmla="*/ 151 h 376"/>
                <a:gd name="T58" fmla="*/ 349 w 468"/>
                <a:gd name="T59" fmla="*/ 151 h 376"/>
                <a:gd name="T60" fmla="*/ 361 w 468"/>
                <a:gd name="T61" fmla="*/ 145 h 376"/>
                <a:gd name="T62" fmla="*/ 359 w 468"/>
                <a:gd name="T63" fmla="*/ 133 h 376"/>
                <a:gd name="T64" fmla="*/ 312 w 468"/>
                <a:gd name="T65" fmla="*/ 65 h 376"/>
                <a:gd name="T66" fmla="*/ 297 w 468"/>
                <a:gd name="T67" fmla="*/ 57 h 376"/>
                <a:gd name="T68" fmla="*/ 224 w 468"/>
                <a:gd name="T69" fmla="*/ 57 h 376"/>
                <a:gd name="T70" fmla="*/ 210 w 468"/>
                <a:gd name="T71" fmla="*/ 71 h 376"/>
                <a:gd name="T72" fmla="*/ 210 w 468"/>
                <a:gd name="T73" fmla="*/ 137 h 376"/>
                <a:gd name="T74" fmla="*/ 225 w 468"/>
                <a:gd name="T75" fmla="*/ 151 h 376"/>
                <a:gd name="T76" fmla="*/ 287 w 468"/>
                <a:gd name="T77" fmla="*/ 151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68" h="376">
                  <a:moveTo>
                    <a:pt x="432" y="323"/>
                  </a:moveTo>
                  <a:cubicBezTo>
                    <a:pt x="440" y="323"/>
                    <a:pt x="448" y="323"/>
                    <a:pt x="455" y="323"/>
                  </a:cubicBezTo>
                  <a:cubicBezTo>
                    <a:pt x="464" y="323"/>
                    <a:pt x="468" y="327"/>
                    <a:pt x="468" y="335"/>
                  </a:cubicBezTo>
                  <a:cubicBezTo>
                    <a:pt x="468" y="345"/>
                    <a:pt x="468" y="355"/>
                    <a:pt x="468" y="364"/>
                  </a:cubicBezTo>
                  <a:cubicBezTo>
                    <a:pt x="467" y="372"/>
                    <a:pt x="464" y="376"/>
                    <a:pt x="456" y="376"/>
                  </a:cubicBezTo>
                  <a:cubicBezTo>
                    <a:pt x="429" y="376"/>
                    <a:pt x="403" y="376"/>
                    <a:pt x="376" y="376"/>
                  </a:cubicBezTo>
                  <a:cubicBezTo>
                    <a:pt x="371" y="376"/>
                    <a:pt x="371" y="373"/>
                    <a:pt x="370" y="370"/>
                  </a:cubicBezTo>
                  <a:cubicBezTo>
                    <a:pt x="365" y="347"/>
                    <a:pt x="353" y="330"/>
                    <a:pt x="334" y="316"/>
                  </a:cubicBezTo>
                  <a:cubicBezTo>
                    <a:pt x="302" y="294"/>
                    <a:pt x="254" y="298"/>
                    <a:pt x="227" y="326"/>
                  </a:cubicBezTo>
                  <a:cubicBezTo>
                    <a:pt x="214" y="338"/>
                    <a:pt x="205" y="353"/>
                    <a:pt x="202" y="370"/>
                  </a:cubicBezTo>
                  <a:cubicBezTo>
                    <a:pt x="202" y="372"/>
                    <a:pt x="201" y="373"/>
                    <a:pt x="201" y="375"/>
                  </a:cubicBezTo>
                  <a:cubicBezTo>
                    <a:pt x="200" y="375"/>
                    <a:pt x="200" y="375"/>
                    <a:pt x="200" y="376"/>
                  </a:cubicBezTo>
                  <a:cubicBezTo>
                    <a:pt x="198" y="376"/>
                    <a:pt x="196" y="376"/>
                    <a:pt x="194" y="376"/>
                  </a:cubicBezTo>
                  <a:cubicBezTo>
                    <a:pt x="141" y="376"/>
                    <a:pt x="88" y="376"/>
                    <a:pt x="35" y="376"/>
                  </a:cubicBezTo>
                  <a:cubicBezTo>
                    <a:pt x="30" y="376"/>
                    <a:pt x="28" y="375"/>
                    <a:pt x="27" y="369"/>
                  </a:cubicBezTo>
                  <a:cubicBezTo>
                    <a:pt x="24" y="354"/>
                    <a:pt x="16" y="341"/>
                    <a:pt x="5" y="329"/>
                  </a:cubicBezTo>
                  <a:cubicBezTo>
                    <a:pt x="4" y="328"/>
                    <a:pt x="2" y="326"/>
                    <a:pt x="0" y="323"/>
                  </a:cubicBezTo>
                  <a:cubicBezTo>
                    <a:pt x="54" y="323"/>
                    <a:pt x="108" y="323"/>
                    <a:pt x="162" y="323"/>
                  </a:cubicBezTo>
                  <a:cubicBezTo>
                    <a:pt x="162" y="319"/>
                    <a:pt x="162" y="316"/>
                    <a:pt x="162" y="313"/>
                  </a:cubicBezTo>
                  <a:cubicBezTo>
                    <a:pt x="162" y="219"/>
                    <a:pt x="162" y="124"/>
                    <a:pt x="162" y="30"/>
                  </a:cubicBezTo>
                  <a:cubicBezTo>
                    <a:pt x="162" y="27"/>
                    <a:pt x="162" y="24"/>
                    <a:pt x="162" y="22"/>
                  </a:cubicBezTo>
                  <a:cubicBezTo>
                    <a:pt x="163" y="9"/>
                    <a:pt x="171" y="0"/>
                    <a:pt x="184" y="0"/>
                  </a:cubicBezTo>
                  <a:cubicBezTo>
                    <a:pt x="220" y="0"/>
                    <a:pt x="257" y="0"/>
                    <a:pt x="293" y="1"/>
                  </a:cubicBezTo>
                  <a:cubicBezTo>
                    <a:pt x="316" y="2"/>
                    <a:pt x="335" y="13"/>
                    <a:pt x="348" y="32"/>
                  </a:cubicBezTo>
                  <a:cubicBezTo>
                    <a:pt x="372" y="66"/>
                    <a:pt x="395" y="100"/>
                    <a:pt x="418" y="135"/>
                  </a:cubicBezTo>
                  <a:cubicBezTo>
                    <a:pt x="428" y="149"/>
                    <a:pt x="432" y="166"/>
                    <a:pt x="432" y="183"/>
                  </a:cubicBezTo>
                  <a:cubicBezTo>
                    <a:pt x="432" y="227"/>
                    <a:pt x="432" y="271"/>
                    <a:pt x="432" y="314"/>
                  </a:cubicBezTo>
                  <a:cubicBezTo>
                    <a:pt x="432" y="317"/>
                    <a:pt x="432" y="320"/>
                    <a:pt x="432" y="323"/>
                  </a:cubicBezTo>
                  <a:close/>
                  <a:moveTo>
                    <a:pt x="287" y="151"/>
                  </a:moveTo>
                  <a:cubicBezTo>
                    <a:pt x="308" y="151"/>
                    <a:pt x="328" y="151"/>
                    <a:pt x="349" y="151"/>
                  </a:cubicBezTo>
                  <a:cubicBezTo>
                    <a:pt x="355" y="151"/>
                    <a:pt x="360" y="151"/>
                    <a:pt x="361" y="145"/>
                  </a:cubicBezTo>
                  <a:cubicBezTo>
                    <a:pt x="362" y="142"/>
                    <a:pt x="361" y="136"/>
                    <a:pt x="359" y="133"/>
                  </a:cubicBezTo>
                  <a:cubicBezTo>
                    <a:pt x="344" y="110"/>
                    <a:pt x="327" y="88"/>
                    <a:pt x="312" y="65"/>
                  </a:cubicBezTo>
                  <a:cubicBezTo>
                    <a:pt x="308" y="60"/>
                    <a:pt x="303" y="57"/>
                    <a:pt x="297" y="57"/>
                  </a:cubicBezTo>
                  <a:cubicBezTo>
                    <a:pt x="273" y="57"/>
                    <a:pt x="248" y="57"/>
                    <a:pt x="224" y="57"/>
                  </a:cubicBezTo>
                  <a:cubicBezTo>
                    <a:pt x="214" y="57"/>
                    <a:pt x="210" y="61"/>
                    <a:pt x="210" y="71"/>
                  </a:cubicBezTo>
                  <a:cubicBezTo>
                    <a:pt x="210" y="93"/>
                    <a:pt x="210" y="115"/>
                    <a:pt x="210" y="137"/>
                  </a:cubicBezTo>
                  <a:cubicBezTo>
                    <a:pt x="210" y="148"/>
                    <a:pt x="214" y="151"/>
                    <a:pt x="225" y="151"/>
                  </a:cubicBezTo>
                  <a:cubicBezTo>
                    <a:pt x="245" y="151"/>
                    <a:pt x="266" y="151"/>
                    <a:pt x="287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/>
            <p:cNvSpPr>
              <a:spLocks noEditPoints="1"/>
            </p:cNvSpPr>
            <p:nvPr/>
          </p:nvSpPr>
          <p:spPr bwMode="auto">
            <a:xfrm>
              <a:off x="23479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1 w 132"/>
                <a:gd name="T3" fmla="*/ 65 h 131"/>
                <a:gd name="T4" fmla="*/ 66 w 132"/>
                <a:gd name="T5" fmla="*/ 131 h 131"/>
                <a:gd name="T6" fmla="*/ 0 w 132"/>
                <a:gd name="T7" fmla="*/ 66 h 131"/>
                <a:gd name="T8" fmla="*/ 66 w 132"/>
                <a:gd name="T9" fmla="*/ 0 h 131"/>
                <a:gd name="T10" fmla="*/ 33 w 132"/>
                <a:gd name="T11" fmla="*/ 66 h 131"/>
                <a:gd name="T12" fmla="*/ 66 w 132"/>
                <a:gd name="T13" fmla="*/ 98 h 131"/>
                <a:gd name="T14" fmla="*/ 99 w 132"/>
                <a:gd name="T15" fmla="*/ 66 h 131"/>
                <a:gd name="T16" fmla="*/ 65 w 132"/>
                <a:gd name="T17" fmla="*/ 33 h 131"/>
                <a:gd name="T18" fmla="*/ 33 w 132"/>
                <a:gd name="T19" fmla="*/ 6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1" y="0"/>
                    <a:pt x="131" y="30"/>
                    <a:pt x="131" y="65"/>
                  </a:cubicBezTo>
                  <a:cubicBezTo>
                    <a:pt x="132" y="101"/>
                    <a:pt x="101" y="131"/>
                    <a:pt x="66" y="131"/>
                  </a:cubicBezTo>
                  <a:cubicBezTo>
                    <a:pt x="30" y="131"/>
                    <a:pt x="1" y="102"/>
                    <a:pt x="0" y="66"/>
                  </a:cubicBezTo>
                  <a:cubicBezTo>
                    <a:pt x="0" y="30"/>
                    <a:pt x="29" y="0"/>
                    <a:pt x="66" y="0"/>
                  </a:cubicBezTo>
                  <a:close/>
                  <a:moveTo>
                    <a:pt x="33" y="66"/>
                  </a:moveTo>
                  <a:cubicBezTo>
                    <a:pt x="33" y="84"/>
                    <a:pt x="48" y="98"/>
                    <a:pt x="66" y="98"/>
                  </a:cubicBezTo>
                  <a:cubicBezTo>
                    <a:pt x="84" y="98"/>
                    <a:pt x="98" y="84"/>
                    <a:pt x="99" y="66"/>
                  </a:cubicBezTo>
                  <a:cubicBezTo>
                    <a:pt x="99" y="47"/>
                    <a:pt x="84" y="33"/>
                    <a:pt x="65" y="33"/>
                  </a:cubicBezTo>
                  <a:cubicBezTo>
                    <a:pt x="47" y="33"/>
                    <a:pt x="33" y="48"/>
                    <a:pt x="3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4"/>
            <p:cNvSpPr>
              <a:spLocks noEditPoints="1"/>
            </p:cNvSpPr>
            <p:nvPr/>
          </p:nvSpPr>
          <p:spPr bwMode="auto">
            <a:xfrm>
              <a:off x="3389313" y="5873750"/>
              <a:ext cx="400050" cy="396875"/>
            </a:xfrm>
            <a:custGeom>
              <a:avLst/>
              <a:gdLst>
                <a:gd name="T0" fmla="*/ 66 w 132"/>
                <a:gd name="T1" fmla="*/ 0 h 131"/>
                <a:gd name="T2" fmla="*/ 132 w 132"/>
                <a:gd name="T3" fmla="*/ 66 h 131"/>
                <a:gd name="T4" fmla="*/ 66 w 132"/>
                <a:gd name="T5" fmla="*/ 131 h 131"/>
                <a:gd name="T6" fmla="*/ 1 w 132"/>
                <a:gd name="T7" fmla="*/ 66 h 131"/>
                <a:gd name="T8" fmla="*/ 66 w 132"/>
                <a:gd name="T9" fmla="*/ 0 h 131"/>
                <a:gd name="T10" fmla="*/ 66 w 132"/>
                <a:gd name="T11" fmla="*/ 33 h 131"/>
                <a:gd name="T12" fmla="*/ 33 w 132"/>
                <a:gd name="T13" fmla="*/ 65 h 131"/>
                <a:gd name="T14" fmla="*/ 66 w 132"/>
                <a:gd name="T15" fmla="*/ 98 h 131"/>
                <a:gd name="T16" fmla="*/ 99 w 132"/>
                <a:gd name="T17" fmla="*/ 66 h 131"/>
                <a:gd name="T18" fmla="*/ 66 w 132"/>
                <a:gd name="T19" fmla="*/ 3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2" h="131">
                  <a:moveTo>
                    <a:pt x="66" y="0"/>
                  </a:moveTo>
                  <a:cubicBezTo>
                    <a:pt x="102" y="0"/>
                    <a:pt x="132" y="30"/>
                    <a:pt x="132" y="66"/>
                  </a:cubicBezTo>
                  <a:cubicBezTo>
                    <a:pt x="132" y="101"/>
                    <a:pt x="102" y="131"/>
                    <a:pt x="66" y="131"/>
                  </a:cubicBezTo>
                  <a:cubicBezTo>
                    <a:pt x="30" y="131"/>
                    <a:pt x="1" y="102"/>
                    <a:pt x="1" y="66"/>
                  </a:cubicBezTo>
                  <a:cubicBezTo>
                    <a:pt x="0" y="30"/>
                    <a:pt x="30" y="0"/>
                    <a:pt x="66" y="0"/>
                  </a:cubicBezTo>
                  <a:close/>
                  <a:moveTo>
                    <a:pt x="66" y="33"/>
                  </a:moveTo>
                  <a:cubicBezTo>
                    <a:pt x="48" y="33"/>
                    <a:pt x="34" y="47"/>
                    <a:pt x="33" y="65"/>
                  </a:cubicBezTo>
                  <a:cubicBezTo>
                    <a:pt x="33" y="83"/>
                    <a:pt x="48" y="98"/>
                    <a:pt x="66" y="98"/>
                  </a:cubicBezTo>
                  <a:cubicBezTo>
                    <a:pt x="84" y="98"/>
                    <a:pt x="99" y="84"/>
                    <a:pt x="99" y="66"/>
                  </a:cubicBezTo>
                  <a:cubicBezTo>
                    <a:pt x="99" y="48"/>
                    <a:pt x="84" y="33"/>
                    <a:pt x="66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1070217" y="2466129"/>
            <a:ext cx="3556755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ES" sz="2000" dirty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63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1071523" y="1942909"/>
            <a:ext cx="4026094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800" spc="100" dirty="0" smtClean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2800" spc="100" dirty="0">
              <a:solidFill>
                <a:srgbClr val="6B6B6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7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6;p17"/>
          <p:cNvSpPr txBox="1"/>
          <p:nvPr/>
        </p:nvSpPr>
        <p:spPr>
          <a:xfrm>
            <a:off x="2347913" y="459163"/>
            <a:ext cx="7496176" cy="98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3200" b="1" dirty="0" smtClean="0">
                <a:latin typeface="Montserrat"/>
                <a:sym typeface="Montserrat"/>
              </a:rPr>
              <a:t>PROCESO DE DISTRIBUCI</a:t>
            </a:r>
            <a:r>
              <a:rPr lang="es-HN" sz="3200" b="1" dirty="0" err="1" smtClean="0">
                <a:latin typeface="Montserrat"/>
                <a:sym typeface="Montserrat"/>
              </a:rPr>
              <a:t>Ó</a:t>
            </a:r>
            <a:r>
              <a:rPr lang="es-ES" sz="3200" b="1" dirty="0" smtClean="0">
                <a:latin typeface="Montserrat"/>
                <a:sym typeface="Montserrat"/>
              </a:rPr>
              <a:t>N</a:t>
            </a:r>
            <a:endParaRPr sz="3200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1515419" y="1771881"/>
            <a:ext cx="832494" cy="832494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476;p17"/>
          <p:cNvSpPr txBox="1"/>
          <p:nvPr/>
        </p:nvSpPr>
        <p:spPr>
          <a:xfrm>
            <a:off x="1607324" y="1910375"/>
            <a:ext cx="648683" cy="555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sym typeface="Montserrat"/>
              </a:rPr>
              <a:t>1</a:t>
            </a:r>
            <a:endParaRPr sz="105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3591869" y="1771881"/>
            <a:ext cx="832494" cy="832494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476;p17"/>
          <p:cNvSpPr txBox="1"/>
          <p:nvPr/>
        </p:nvSpPr>
        <p:spPr>
          <a:xfrm>
            <a:off x="3683774" y="1910375"/>
            <a:ext cx="648683" cy="555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sym typeface="Montserrat"/>
              </a:rPr>
              <a:t>2</a:t>
            </a:r>
            <a:endParaRPr sz="105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5668319" y="1771881"/>
            <a:ext cx="832494" cy="832494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oogle Shape;476;p17"/>
          <p:cNvSpPr txBox="1"/>
          <p:nvPr/>
        </p:nvSpPr>
        <p:spPr>
          <a:xfrm>
            <a:off x="5760224" y="1910375"/>
            <a:ext cx="648683" cy="555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sym typeface="Montserrat"/>
              </a:rPr>
              <a:t>3</a:t>
            </a:r>
            <a:endParaRPr sz="105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7642732" y="1770526"/>
            <a:ext cx="832494" cy="832494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oogle Shape;476;p17"/>
          <p:cNvSpPr txBox="1"/>
          <p:nvPr/>
        </p:nvSpPr>
        <p:spPr>
          <a:xfrm>
            <a:off x="7734637" y="1909020"/>
            <a:ext cx="648683" cy="555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sym typeface="Montserrat"/>
              </a:rPr>
              <a:t>4</a:t>
            </a:r>
            <a:endParaRPr sz="105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9720502" y="1770526"/>
            <a:ext cx="832494" cy="832494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oogle Shape;476;p17"/>
          <p:cNvSpPr txBox="1"/>
          <p:nvPr/>
        </p:nvSpPr>
        <p:spPr>
          <a:xfrm>
            <a:off x="9812407" y="1909020"/>
            <a:ext cx="648683" cy="555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sym typeface="Montserrat"/>
              </a:rPr>
              <a:t>5</a:t>
            </a:r>
            <a:endParaRPr sz="105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Conector recto 3"/>
          <p:cNvCxnSpPr/>
          <p:nvPr/>
        </p:nvCxnSpPr>
        <p:spPr>
          <a:xfrm>
            <a:off x="2843852" y="2495803"/>
            <a:ext cx="0" cy="3567112"/>
          </a:xfrm>
          <a:prstGeom prst="line">
            <a:avLst/>
          </a:prstGeom>
          <a:ln w="9525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4953000" y="2495803"/>
            <a:ext cx="0" cy="3567112"/>
          </a:xfrm>
          <a:prstGeom prst="line">
            <a:avLst/>
          </a:prstGeom>
          <a:ln w="9525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6972300" y="2495803"/>
            <a:ext cx="0" cy="3567112"/>
          </a:xfrm>
          <a:prstGeom prst="line">
            <a:avLst/>
          </a:prstGeom>
          <a:ln w="9525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9067800" y="2495803"/>
            <a:ext cx="0" cy="3567112"/>
          </a:xfrm>
          <a:prstGeom prst="line">
            <a:avLst/>
          </a:prstGeom>
          <a:ln w="9525">
            <a:solidFill>
              <a:schemeClr val="bg2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929168" y="5109534"/>
            <a:ext cx="1837364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2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28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892259" y="4823190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3002526" y="5132362"/>
            <a:ext cx="1837364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2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32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2965617" y="4846018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5029201" y="5155190"/>
            <a:ext cx="1837364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2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34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4992292" y="4868846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7098490" y="5178018"/>
            <a:ext cx="1837364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2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36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7061581" y="4891674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9193989" y="5159385"/>
            <a:ext cx="1837364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2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38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9157080" y="4873041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smtClean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bg2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9" name="Freeform 5"/>
          <p:cNvSpPr>
            <a:spLocks noEditPoints="1"/>
          </p:cNvSpPr>
          <p:nvPr/>
        </p:nvSpPr>
        <p:spPr bwMode="auto">
          <a:xfrm rot="20074332">
            <a:off x="1685830" y="3255779"/>
            <a:ext cx="579377" cy="451327"/>
          </a:xfrm>
          <a:custGeom>
            <a:avLst/>
            <a:gdLst>
              <a:gd name="T0" fmla="*/ 0 w 434"/>
              <a:gd name="T1" fmla="*/ 310 h 337"/>
              <a:gd name="T2" fmla="*/ 0 w 434"/>
              <a:gd name="T3" fmla="*/ 72 h 337"/>
              <a:gd name="T4" fmla="*/ 1 w 434"/>
              <a:gd name="T5" fmla="*/ 68 h 337"/>
              <a:gd name="T6" fmla="*/ 24 w 434"/>
              <a:gd name="T7" fmla="*/ 46 h 337"/>
              <a:gd name="T8" fmla="*/ 37 w 434"/>
              <a:gd name="T9" fmla="*/ 45 h 337"/>
              <a:gd name="T10" fmla="*/ 37 w 434"/>
              <a:gd name="T11" fmla="*/ 37 h 337"/>
              <a:gd name="T12" fmla="*/ 49 w 434"/>
              <a:gd name="T13" fmla="*/ 24 h 337"/>
              <a:gd name="T14" fmla="*/ 96 w 434"/>
              <a:gd name="T15" fmla="*/ 24 h 337"/>
              <a:gd name="T16" fmla="*/ 108 w 434"/>
              <a:gd name="T17" fmla="*/ 37 h 337"/>
              <a:gd name="T18" fmla="*/ 108 w 434"/>
              <a:gd name="T19" fmla="*/ 45 h 337"/>
              <a:gd name="T20" fmla="*/ 113 w 434"/>
              <a:gd name="T21" fmla="*/ 45 h 337"/>
              <a:gd name="T22" fmla="*/ 143 w 434"/>
              <a:gd name="T23" fmla="*/ 45 h 337"/>
              <a:gd name="T24" fmla="*/ 148 w 434"/>
              <a:gd name="T25" fmla="*/ 42 h 337"/>
              <a:gd name="T26" fmla="*/ 168 w 434"/>
              <a:gd name="T27" fmla="*/ 8 h 337"/>
              <a:gd name="T28" fmla="*/ 183 w 434"/>
              <a:gd name="T29" fmla="*/ 0 h 337"/>
              <a:gd name="T30" fmla="*/ 251 w 434"/>
              <a:gd name="T31" fmla="*/ 0 h 337"/>
              <a:gd name="T32" fmla="*/ 265 w 434"/>
              <a:gd name="T33" fmla="*/ 8 h 337"/>
              <a:gd name="T34" fmla="*/ 285 w 434"/>
              <a:gd name="T35" fmla="*/ 41 h 337"/>
              <a:gd name="T36" fmla="*/ 292 w 434"/>
              <a:gd name="T37" fmla="*/ 45 h 337"/>
              <a:gd name="T38" fmla="*/ 400 w 434"/>
              <a:gd name="T39" fmla="*/ 45 h 337"/>
              <a:gd name="T40" fmla="*/ 434 w 434"/>
              <a:gd name="T41" fmla="*/ 78 h 337"/>
              <a:gd name="T42" fmla="*/ 434 w 434"/>
              <a:gd name="T43" fmla="*/ 304 h 337"/>
              <a:gd name="T44" fmla="*/ 430 w 434"/>
              <a:gd name="T45" fmla="*/ 319 h 337"/>
              <a:gd name="T46" fmla="*/ 399 w 434"/>
              <a:gd name="T47" fmla="*/ 337 h 337"/>
              <a:gd name="T48" fmla="*/ 92 w 434"/>
              <a:gd name="T49" fmla="*/ 337 h 337"/>
              <a:gd name="T50" fmla="*/ 33 w 434"/>
              <a:gd name="T51" fmla="*/ 337 h 337"/>
              <a:gd name="T52" fmla="*/ 9 w 434"/>
              <a:gd name="T53" fmla="*/ 328 h 337"/>
              <a:gd name="T54" fmla="*/ 0 w 434"/>
              <a:gd name="T55" fmla="*/ 310 h 337"/>
              <a:gd name="T56" fmla="*/ 216 w 434"/>
              <a:gd name="T57" fmla="*/ 281 h 337"/>
              <a:gd name="T58" fmla="*/ 307 w 434"/>
              <a:gd name="T59" fmla="*/ 192 h 337"/>
              <a:gd name="T60" fmla="*/ 217 w 434"/>
              <a:gd name="T61" fmla="*/ 101 h 337"/>
              <a:gd name="T62" fmla="*/ 127 w 434"/>
              <a:gd name="T63" fmla="*/ 190 h 337"/>
              <a:gd name="T64" fmla="*/ 216 w 434"/>
              <a:gd name="T65" fmla="*/ 281 h 337"/>
              <a:gd name="T66" fmla="*/ 363 w 434"/>
              <a:gd name="T67" fmla="*/ 110 h 337"/>
              <a:gd name="T68" fmla="*/ 381 w 434"/>
              <a:gd name="T69" fmla="*/ 110 h 337"/>
              <a:gd name="T70" fmla="*/ 382 w 434"/>
              <a:gd name="T71" fmla="*/ 110 h 337"/>
              <a:gd name="T72" fmla="*/ 395 w 434"/>
              <a:gd name="T73" fmla="*/ 98 h 337"/>
              <a:gd name="T74" fmla="*/ 383 w 434"/>
              <a:gd name="T75" fmla="*/ 85 h 337"/>
              <a:gd name="T76" fmla="*/ 343 w 434"/>
              <a:gd name="T77" fmla="*/ 85 h 337"/>
              <a:gd name="T78" fmla="*/ 330 w 434"/>
              <a:gd name="T79" fmla="*/ 98 h 337"/>
              <a:gd name="T80" fmla="*/ 344 w 434"/>
              <a:gd name="T81" fmla="*/ 110 h 337"/>
              <a:gd name="T82" fmla="*/ 363 w 434"/>
              <a:gd name="T83" fmla="*/ 110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34" h="337">
                <a:moveTo>
                  <a:pt x="0" y="310"/>
                </a:moveTo>
                <a:cubicBezTo>
                  <a:pt x="0" y="231"/>
                  <a:pt x="0" y="151"/>
                  <a:pt x="0" y="72"/>
                </a:cubicBezTo>
                <a:cubicBezTo>
                  <a:pt x="0" y="71"/>
                  <a:pt x="1" y="69"/>
                  <a:pt x="1" y="68"/>
                </a:cubicBezTo>
                <a:cubicBezTo>
                  <a:pt x="5" y="57"/>
                  <a:pt x="12" y="49"/>
                  <a:pt x="24" y="46"/>
                </a:cubicBezTo>
                <a:cubicBezTo>
                  <a:pt x="28" y="45"/>
                  <a:pt x="32" y="45"/>
                  <a:pt x="37" y="45"/>
                </a:cubicBezTo>
                <a:cubicBezTo>
                  <a:pt x="37" y="42"/>
                  <a:pt x="37" y="39"/>
                  <a:pt x="37" y="37"/>
                </a:cubicBezTo>
                <a:cubicBezTo>
                  <a:pt x="37" y="29"/>
                  <a:pt x="42" y="24"/>
                  <a:pt x="49" y="24"/>
                </a:cubicBezTo>
                <a:cubicBezTo>
                  <a:pt x="65" y="24"/>
                  <a:pt x="81" y="24"/>
                  <a:pt x="96" y="24"/>
                </a:cubicBezTo>
                <a:cubicBezTo>
                  <a:pt x="104" y="24"/>
                  <a:pt x="108" y="29"/>
                  <a:pt x="108" y="37"/>
                </a:cubicBezTo>
                <a:cubicBezTo>
                  <a:pt x="109" y="39"/>
                  <a:pt x="108" y="42"/>
                  <a:pt x="108" y="45"/>
                </a:cubicBezTo>
                <a:cubicBezTo>
                  <a:pt x="110" y="45"/>
                  <a:pt x="111" y="45"/>
                  <a:pt x="113" y="45"/>
                </a:cubicBezTo>
                <a:cubicBezTo>
                  <a:pt x="123" y="45"/>
                  <a:pt x="133" y="45"/>
                  <a:pt x="143" y="45"/>
                </a:cubicBezTo>
                <a:cubicBezTo>
                  <a:pt x="146" y="45"/>
                  <a:pt x="147" y="44"/>
                  <a:pt x="148" y="42"/>
                </a:cubicBezTo>
                <a:cubicBezTo>
                  <a:pt x="155" y="31"/>
                  <a:pt x="162" y="19"/>
                  <a:pt x="168" y="8"/>
                </a:cubicBezTo>
                <a:cubicBezTo>
                  <a:pt x="171" y="3"/>
                  <a:pt x="176" y="0"/>
                  <a:pt x="183" y="0"/>
                </a:cubicBezTo>
                <a:cubicBezTo>
                  <a:pt x="205" y="0"/>
                  <a:pt x="228" y="0"/>
                  <a:pt x="251" y="0"/>
                </a:cubicBezTo>
                <a:cubicBezTo>
                  <a:pt x="258" y="0"/>
                  <a:pt x="262" y="2"/>
                  <a:pt x="265" y="8"/>
                </a:cubicBezTo>
                <a:cubicBezTo>
                  <a:pt x="272" y="19"/>
                  <a:pt x="279" y="30"/>
                  <a:pt x="285" y="41"/>
                </a:cubicBezTo>
                <a:cubicBezTo>
                  <a:pt x="287" y="44"/>
                  <a:pt x="288" y="45"/>
                  <a:pt x="292" y="45"/>
                </a:cubicBezTo>
                <a:cubicBezTo>
                  <a:pt x="328" y="45"/>
                  <a:pt x="364" y="45"/>
                  <a:pt x="400" y="45"/>
                </a:cubicBezTo>
                <a:cubicBezTo>
                  <a:pt x="420" y="45"/>
                  <a:pt x="434" y="58"/>
                  <a:pt x="434" y="78"/>
                </a:cubicBezTo>
                <a:cubicBezTo>
                  <a:pt x="434" y="153"/>
                  <a:pt x="434" y="229"/>
                  <a:pt x="434" y="304"/>
                </a:cubicBezTo>
                <a:cubicBezTo>
                  <a:pt x="434" y="309"/>
                  <a:pt x="432" y="315"/>
                  <a:pt x="430" y="319"/>
                </a:cubicBezTo>
                <a:cubicBezTo>
                  <a:pt x="424" y="332"/>
                  <a:pt x="413" y="337"/>
                  <a:pt x="399" y="337"/>
                </a:cubicBezTo>
                <a:cubicBezTo>
                  <a:pt x="297" y="337"/>
                  <a:pt x="195" y="337"/>
                  <a:pt x="92" y="337"/>
                </a:cubicBezTo>
                <a:cubicBezTo>
                  <a:pt x="73" y="337"/>
                  <a:pt x="53" y="337"/>
                  <a:pt x="33" y="337"/>
                </a:cubicBezTo>
                <a:cubicBezTo>
                  <a:pt x="24" y="337"/>
                  <a:pt x="16" y="335"/>
                  <a:pt x="9" y="328"/>
                </a:cubicBezTo>
                <a:cubicBezTo>
                  <a:pt x="4" y="323"/>
                  <a:pt x="2" y="317"/>
                  <a:pt x="0" y="310"/>
                </a:cubicBezTo>
                <a:close/>
                <a:moveTo>
                  <a:pt x="216" y="281"/>
                </a:moveTo>
                <a:cubicBezTo>
                  <a:pt x="265" y="282"/>
                  <a:pt x="306" y="242"/>
                  <a:pt x="307" y="192"/>
                </a:cubicBezTo>
                <a:cubicBezTo>
                  <a:pt x="307" y="143"/>
                  <a:pt x="268" y="102"/>
                  <a:pt x="217" y="101"/>
                </a:cubicBezTo>
                <a:cubicBezTo>
                  <a:pt x="167" y="101"/>
                  <a:pt x="127" y="141"/>
                  <a:pt x="127" y="190"/>
                </a:cubicBezTo>
                <a:cubicBezTo>
                  <a:pt x="126" y="240"/>
                  <a:pt x="166" y="281"/>
                  <a:pt x="216" y="281"/>
                </a:cubicBezTo>
                <a:close/>
                <a:moveTo>
                  <a:pt x="363" y="110"/>
                </a:moveTo>
                <a:cubicBezTo>
                  <a:pt x="369" y="110"/>
                  <a:pt x="375" y="110"/>
                  <a:pt x="381" y="110"/>
                </a:cubicBezTo>
                <a:cubicBezTo>
                  <a:pt x="381" y="110"/>
                  <a:pt x="381" y="110"/>
                  <a:pt x="382" y="110"/>
                </a:cubicBezTo>
                <a:cubicBezTo>
                  <a:pt x="389" y="110"/>
                  <a:pt x="395" y="105"/>
                  <a:pt x="395" y="98"/>
                </a:cubicBezTo>
                <a:cubicBezTo>
                  <a:pt x="395" y="91"/>
                  <a:pt x="390" y="85"/>
                  <a:pt x="383" y="85"/>
                </a:cubicBezTo>
                <a:cubicBezTo>
                  <a:pt x="369" y="85"/>
                  <a:pt x="356" y="85"/>
                  <a:pt x="343" y="85"/>
                </a:cubicBezTo>
                <a:cubicBezTo>
                  <a:pt x="335" y="85"/>
                  <a:pt x="330" y="91"/>
                  <a:pt x="330" y="98"/>
                </a:cubicBezTo>
                <a:cubicBezTo>
                  <a:pt x="331" y="105"/>
                  <a:pt x="336" y="110"/>
                  <a:pt x="344" y="110"/>
                </a:cubicBezTo>
                <a:cubicBezTo>
                  <a:pt x="350" y="110"/>
                  <a:pt x="356" y="110"/>
                  <a:pt x="363" y="11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6"/>
          <p:cNvSpPr>
            <a:spLocks/>
          </p:cNvSpPr>
          <p:nvPr/>
        </p:nvSpPr>
        <p:spPr bwMode="auto">
          <a:xfrm rot="1354314">
            <a:off x="963930" y="3069874"/>
            <a:ext cx="676081" cy="687738"/>
          </a:xfrm>
          <a:custGeom>
            <a:avLst/>
            <a:gdLst>
              <a:gd name="T0" fmla="*/ 0 w 365"/>
              <a:gd name="T1" fmla="*/ 181 h 370"/>
              <a:gd name="T2" fmla="*/ 3 w 365"/>
              <a:gd name="T3" fmla="*/ 161 h 370"/>
              <a:gd name="T4" fmla="*/ 142 w 365"/>
              <a:gd name="T5" fmla="*/ 15 h 370"/>
              <a:gd name="T6" fmla="*/ 319 w 365"/>
              <a:gd name="T7" fmla="*/ 73 h 370"/>
              <a:gd name="T8" fmla="*/ 362 w 365"/>
              <a:gd name="T9" fmla="*/ 171 h 370"/>
              <a:gd name="T10" fmla="*/ 354 w 365"/>
              <a:gd name="T11" fmla="*/ 248 h 370"/>
              <a:gd name="T12" fmla="*/ 354 w 365"/>
              <a:gd name="T13" fmla="*/ 250 h 370"/>
              <a:gd name="T14" fmla="*/ 354 w 365"/>
              <a:gd name="T15" fmla="*/ 251 h 370"/>
              <a:gd name="T16" fmla="*/ 357 w 365"/>
              <a:gd name="T17" fmla="*/ 253 h 370"/>
              <a:gd name="T18" fmla="*/ 359 w 365"/>
              <a:gd name="T19" fmla="*/ 263 h 370"/>
              <a:gd name="T20" fmla="*/ 314 w 365"/>
              <a:gd name="T21" fmla="*/ 356 h 370"/>
              <a:gd name="T22" fmla="*/ 305 w 365"/>
              <a:gd name="T23" fmla="*/ 360 h 370"/>
              <a:gd name="T24" fmla="*/ 278 w 365"/>
              <a:gd name="T25" fmla="*/ 350 h 370"/>
              <a:gd name="T26" fmla="*/ 271 w 365"/>
              <a:gd name="T27" fmla="*/ 364 h 370"/>
              <a:gd name="T28" fmla="*/ 262 w 365"/>
              <a:gd name="T29" fmla="*/ 367 h 370"/>
              <a:gd name="T30" fmla="*/ 210 w 365"/>
              <a:gd name="T31" fmla="*/ 334 h 370"/>
              <a:gd name="T32" fmla="*/ 207 w 365"/>
              <a:gd name="T33" fmla="*/ 325 h 370"/>
              <a:gd name="T34" fmla="*/ 268 w 365"/>
              <a:gd name="T35" fmla="*/ 199 h 370"/>
              <a:gd name="T36" fmla="*/ 277 w 365"/>
              <a:gd name="T37" fmla="*/ 195 h 370"/>
              <a:gd name="T38" fmla="*/ 326 w 365"/>
              <a:gd name="T39" fmla="*/ 212 h 370"/>
              <a:gd name="T40" fmla="*/ 330 w 365"/>
              <a:gd name="T41" fmla="*/ 213 h 370"/>
              <a:gd name="T42" fmla="*/ 281 w 365"/>
              <a:gd name="T43" fmla="*/ 79 h 370"/>
              <a:gd name="T44" fmla="*/ 102 w 365"/>
              <a:gd name="T45" fmla="*/ 64 h 370"/>
              <a:gd name="T46" fmla="*/ 33 w 365"/>
              <a:gd name="T47" fmla="*/ 213 h 370"/>
              <a:gd name="T48" fmla="*/ 37 w 365"/>
              <a:gd name="T49" fmla="*/ 212 h 370"/>
              <a:gd name="T50" fmla="*/ 86 w 365"/>
              <a:gd name="T51" fmla="*/ 195 h 370"/>
              <a:gd name="T52" fmla="*/ 95 w 365"/>
              <a:gd name="T53" fmla="*/ 199 h 370"/>
              <a:gd name="T54" fmla="*/ 156 w 365"/>
              <a:gd name="T55" fmla="*/ 324 h 370"/>
              <a:gd name="T56" fmla="*/ 153 w 365"/>
              <a:gd name="T57" fmla="*/ 334 h 370"/>
              <a:gd name="T58" fmla="*/ 102 w 365"/>
              <a:gd name="T59" fmla="*/ 367 h 370"/>
              <a:gd name="T60" fmla="*/ 92 w 365"/>
              <a:gd name="T61" fmla="*/ 364 h 370"/>
              <a:gd name="T62" fmla="*/ 86 w 365"/>
              <a:gd name="T63" fmla="*/ 351 h 370"/>
              <a:gd name="T64" fmla="*/ 77 w 365"/>
              <a:gd name="T65" fmla="*/ 353 h 370"/>
              <a:gd name="T66" fmla="*/ 58 w 365"/>
              <a:gd name="T67" fmla="*/ 360 h 370"/>
              <a:gd name="T68" fmla="*/ 49 w 365"/>
              <a:gd name="T69" fmla="*/ 356 h 370"/>
              <a:gd name="T70" fmla="*/ 4 w 365"/>
              <a:gd name="T71" fmla="*/ 263 h 370"/>
              <a:gd name="T72" fmla="*/ 6 w 365"/>
              <a:gd name="T73" fmla="*/ 254 h 370"/>
              <a:gd name="T74" fmla="*/ 10 w 365"/>
              <a:gd name="T75" fmla="*/ 251 h 370"/>
              <a:gd name="T76" fmla="*/ 4 w 365"/>
              <a:gd name="T77" fmla="*/ 229 h 370"/>
              <a:gd name="T78" fmla="*/ 1 w 365"/>
              <a:gd name="T79" fmla="*/ 207 h 370"/>
              <a:gd name="T80" fmla="*/ 0 w 365"/>
              <a:gd name="T81" fmla="*/ 203 h 370"/>
              <a:gd name="T82" fmla="*/ 0 w 365"/>
              <a:gd name="T83" fmla="*/ 181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65" h="370">
                <a:moveTo>
                  <a:pt x="0" y="181"/>
                </a:moveTo>
                <a:cubicBezTo>
                  <a:pt x="1" y="174"/>
                  <a:pt x="1" y="168"/>
                  <a:pt x="3" y="161"/>
                </a:cubicBezTo>
                <a:cubicBezTo>
                  <a:pt x="15" y="88"/>
                  <a:pt x="69" y="30"/>
                  <a:pt x="142" y="15"/>
                </a:cubicBezTo>
                <a:cubicBezTo>
                  <a:pt x="212" y="0"/>
                  <a:pt x="271" y="20"/>
                  <a:pt x="319" y="73"/>
                </a:cubicBezTo>
                <a:cubicBezTo>
                  <a:pt x="344" y="100"/>
                  <a:pt x="358" y="134"/>
                  <a:pt x="362" y="171"/>
                </a:cubicBezTo>
                <a:cubicBezTo>
                  <a:pt x="365" y="197"/>
                  <a:pt x="362" y="223"/>
                  <a:pt x="354" y="248"/>
                </a:cubicBezTo>
                <a:cubicBezTo>
                  <a:pt x="354" y="249"/>
                  <a:pt x="354" y="249"/>
                  <a:pt x="354" y="250"/>
                </a:cubicBezTo>
                <a:cubicBezTo>
                  <a:pt x="354" y="251"/>
                  <a:pt x="354" y="251"/>
                  <a:pt x="354" y="251"/>
                </a:cubicBezTo>
                <a:cubicBezTo>
                  <a:pt x="355" y="252"/>
                  <a:pt x="356" y="253"/>
                  <a:pt x="357" y="253"/>
                </a:cubicBezTo>
                <a:cubicBezTo>
                  <a:pt x="361" y="256"/>
                  <a:pt x="362" y="258"/>
                  <a:pt x="359" y="263"/>
                </a:cubicBezTo>
                <a:cubicBezTo>
                  <a:pt x="344" y="294"/>
                  <a:pt x="329" y="325"/>
                  <a:pt x="314" y="356"/>
                </a:cubicBezTo>
                <a:cubicBezTo>
                  <a:pt x="312" y="361"/>
                  <a:pt x="310" y="362"/>
                  <a:pt x="305" y="360"/>
                </a:cubicBezTo>
                <a:cubicBezTo>
                  <a:pt x="296" y="357"/>
                  <a:pt x="287" y="354"/>
                  <a:pt x="278" y="350"/>
                </a:cubicBezTo>
                <a:cubicBezTo>
                  <a:pt x="275" y="355"/>
                  <a:pt x="273" y="360"/>
                  <a:pt x="271" y="364"/>
                </a:cubicBezTo>
                <a:cubicBezTo>
                  <a:pt x="268" y="369"/>
                  <a:pt x="266" y="370"/>
                  <a:pt x="262" y="367"/>
                </a:cubicBezTo>
                <a:cubicBezTo>
                  <a:pt x="244" y="356"/>
                  <a:pt x="227" y="345"/>
                  <a:pt x="210" y="334"/>
                </a:cubicBezTo>
                <a:cubicBezTo>
                  <a:pt x="205" y="331"/>
                  <a:pt x="205" y="329"/>
                  <a:pt x="207" y="325"/>
                </a:cubicBezTo>
                <a:cubicBezTo>
                  <a:pt x="228" y="283"/>
                  <a:pt x="248" y="241"/>
                  <a:pt x="268" y="199"/>
                </a:cubicBezTo>
                <a:cubicBezTo>
                  <a:pt x="271" y="194"/>
                  <a:pt x="272" y="193"/>
                  <a:pt x="277" y="195"/>
                </a:cubicBezTo>
                <a:cubicBezTo>
                  <a:pt x="293" y="201"/>
                  <a:pt x="310" y="206"/>
                  <a:pt x="326" y="212"/>
                </a:cubicBezTo>
                <a:cubicBezTo>
                  <a:pt x="327" y="212"/>
                  <a:pt x="328" y="212"/>
                  <a:pt x="330" y="213"/>
                </a:cubicBezTo>
                <a:cubicBezTo>
                  <a:pt x="336" y="177"/>
                  <a:pt x="327" y="119"/>
                  <a:pt x="281" y="79"/>
                </a:cubicBezTo>
                <a:cubicBezTo>
                  <a:pt x="230" y="35"/>
                  <a:pt x="158" y="29"/>
                  <a:pt x="102" y="64"/>
                </a:cubicBezTo>
                <a:cubicBezTo>
                  <a:pt x="45" y="100"/>
                  <a:pt x="25" y="165"/>
                  <a:pt x="33" y="213"/>
                </a:cubicBezTo>
                <a:cubicBezTo>
                  <a:pt x="35" y="212"/>
                  <a:pt x="36" y="212"/>
                  <a:pt x="37" y="212"/>
                </a:cubicBezTo>
                <a:cubicBezTo>
                  <a:pt x="53" y="206"/>
                  <a:pt x="70" y="201"/>
                  <a:pt x="86" y="195"/>
                </a:cubicBezTo>
                <a:cubicBezTo>
                  <a:pt x="91" y="193"/>
                  <a:pt x="93" y="194"/>
                  <a:pt x="95" y="199"/>
                </a:cubicBezTo>
                <a:cubicBezTo>
                  <a:pt x="115" y="241"/>
                  <a:pt x="136" y="282"/>
                  <a:pt x="156" y="324"/>
                </a:cubicBezTo>
                <a:cubicBezTo>
                  <a:pt x="158" y="329"/>
                  <a:pt x="158" y="331"/>
                  <a:pt x="153" y="334"/>
                </a:cubicBezTo>
                <a:cubicBezTo>
                  <a:pt x="136" y="345"/>
                  <a:pt x="119" y="356"/>
                  <a:pt x="102" y="367"/>
                </a:cubicBezTo>
                <a:cubicBezTo>
                  <a:pt x="97" y="370"/>
                  <a:pt x="95" y="370"/>
                  <a:pt x="92" y="364"/>
                </a:cubicBezTo>
                <a:cubicBezTo>
                  <a:pt x="90" y="360"/>
                  <a:pt x="88" y="355"/>
                  <a:pt x="86" y="351"/>
                </a:cubicBezTo>
                <a:cubicBezTo>
                  <a:pt x="83" y="351"/>
                  <a:pt x="80" y="352"/>
                  <a:pt x="77" y="353"/>
                </a:cubicBezTo>
                <a:cubicBezTo>
                  <a:pt x="71" y="355"/>
                  <a:pt x="64" y="358"/>
                  <a:pt x="58" y="360"/>
                </a:cubicBezTo>
                <a:cubicBezTo>
                  <a:pt x="53" y="362"/>
                  <a:pt x="52" y="361"/>
                  <a:pt x="49" y="356"/>
                </a:cubicBezTo>
                <a:cubicBezTo>
                  <a:pt x="34" y="325"/>
                  <a:pt x="19" y="294"/>
                  <a:pt x="4" y="263"/>
                </a:cubicBezTo>
                <a:cubicBezTo>
                  <a:pt x="2" y="258"/>
                  <a:pt x="2" y="256"/>
                  <a:pt x="6" y="254"/>
                </a:cubicBezTo>
                <a:cubicBezTo>
                  <a:pt x="8" y="253"/>
                  <a:pt x="9" y="252"/>
                  <a:pt x="10" y="251"/>
                </a:cubicBezTo>
                <a:cubicBezTo>
                  <a:pt x="8" y="244"/>
                  <a:pt x="5" y="237"/>
                  <a:pt x="4" y="229"/>
                </a:cubicBezTo>
                <a:cubicBezTo>
                  <a:pt x="2" y="222"/>
                  <a:pt x="2" y="214"/>
                  <a:pt x="1" y="207"/>
                </a:cubicBezTo>
                <a:cubicBezTo>
                  <a:pt x="0" y="205"/>
                  <a:pt x="0" y="204"/>
                  <a:pt x="0" y="203"/>
                </a:cubicBezTo>
                <a:cubicBezTo>
                  <a:pt x="0" y="195"/>
                  <a:pt x="0" y="188"/>
                  <a:pt x="0" y="18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4" name="Grupo 43"/>
          <p:cNvGrpSpPr/>
          <p:nvPr/>
        </p:nvGrpSpPr>
        <p:grpSpPr>
          <a:xfrm>
            <a:off x="808264" y="3567366"/>
            <a:ext cx="1867238" cy="1268599"/>
            <a:chOff x="-1670050" y="-1255713"/>
            <a:chExt cx="1371600" cy="931863"/>
          </a:xfrm>
          <a:solidFill>
            <a:schemeClr val="tx1"/>
          </a:solidFill>
        </p:grpSpPr>
        <p:sp>
          <p:nvSpPr>
            <p:cNvPr id="41" name="Freeform 7"/>
            <p:cNvSpPr>
              <a:spLocks/>
            </p:cNvSpPr>
            <p:nvPr/>
          </p:nvSpPr>
          <p:spPr bwMode="auto">
            <a:xfrm>
              <a:off x="-958850" y="-863600"/>
              <a:ext cx="539750" cy="539750"/>
            </a:xfrm>
            <a:custGeom>
              <a:avLst/>
              <a:gdLst>
                <a:gd name="T0" fmla="*/ 177 w 178"/>
                <a:gd name="T1" fmla="*/ 8 h 178"/>
                <a:gd name="T2" fmla="*/ 173 w 178"/>
                <a:gd name="T3" fmla="*/ 8 h 178"/>
                <a:gd name="T4" fmla="*/ 49 w 178"/>
                <a:gd name="T5" fmla="*/ 50 h 178"/>
                <a:gd name="T6" fmla="*/ 44 w 178"/>
                <a:gd name="T7" fmla="*/ 49 h 178"/>
                <a:gd name="T8" fmla="*/ 6 w 178"/>
                <a:gd name="T9" fmla="*/ 1 h 178"/>
                <a:gd name="T10" fmla="*/ 2 w 178"/>
                <a:gd name="T11" fmla="*/ 0 h 178"/>
                <a:gd name="T12" fmla="*/ 0 w 178"/>
                <a:gd name="T13" fmla="*/ 4 h 178"/>
                <a:gd name="T14" fmla="*/ 0 w 178"/>
                <a:gd name="T15" fmla="*/ 175 h 178"/>
                <a:gd name="T16" fmla="*/ 2 w 178"/>
                <a:gd name="T17" fmla="*/ 178 h 178"/>
                <a:gd name="T18" fmla="*/ 4 w 178"/>
                <a:gd name="T19" fmla="*/ 178 h 178"/>
                <a:gd name="T20" fmla="*/ 5 w 178"/>
                <a:gd name="T21" fmla="*/ 178 h 178"/>
                <a:gd name="T22" fmla="*/ 176 w 178"/>
                <a:gd name="T23" fmla="*/ 107 h 178"/>
                <a:gd name="T24" fmla="*/ 178 w 178"/>
                <a:gd name="T25" fmla="*/ 104 h 178"/>
                <a:gd name="T26" fmla="*/ 178 w 178"/>
                <a:gd name="T27" fmla="*/ 11 h 178"/>
                <a:gd name="T28" fmla="*/ 177 w 178"/>
                <a:gd name="T29" fmla="*/ 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8">
                  <a:moveTo>
                    <a:pt x="177" y="8"/>
                  </a:moveTo>
                  <a:cubicBezTo>
                    <a:pt x="176" y="7"/>
                    <a:pt x="175" y="7"/>
                    <a:pt x="173" y="8"/>
                  </a:cubicBezTo>
                  <a:cubicBezTo>
                    <a:pt x="173" y="8"/>
                    <a:pt x="52" y="49"/>
                    <a:pt x="49" y="50"/>
                  </a:cubicBezTo>
                  <a:cubicBezTo>
                    <a:pt x="46" y="51"/>
                    <a:pt x="44" y="49"/>
                    <a:pt x="44" y="49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4" y="0"/>
                    <a:pt x="2" y="0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6"/>
                    <a:pt x="1" y="177"/>
                    <a:pt x="2" y="178"/>
                  </a:cubicBezTo>
                  <a:cubicBezTo>
                    <a:pt x="2" y="178"/>
                    <a:pt x="3" y="178"/>
                    <a:pt x="4" y="178"/>
                  </a:cubicBezTo>
                  <a:cubicBezTo>
                    <a:pt x="4" y="178"/>
                    <a:pt x="4" y="178"/>
                    <a:pt x="5" y="17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7" y="107"/>
                    <a:pt x="178" y="105"/>
                    <a:pt x="178" y="104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78" y="10"/>
                    <a:pt x="178" y="9"/>
                    <a:pt x="1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/>
            <p:cNvSpPr>
              <a:spLocks noEditPoints="1"/>
            </p:cNvSpPr>
            <p:nvPr/>
          </p:nvSpPr>
          <p:spPr bwMode="auto">
            <a:xfrm>
              <a:off x="-1670050" y="-1255713"/>
              <a:ext cx="1371600" cy="482600"/>
            </a:xfrm>
            <a:custGeom>
              <a:avLst/>
              <a:gdLst>
                <a:gd name="T0" fmla="*/ 452 w 453"/>
                <a:gd name="T1" fmla="*/ 99 h 159"/>
                <a:gd name="T2" fmla="*/ 419 w 453"/>
                <a:gd name="T3" fmla="*/ 55 h 159"/>
                <a:gd name="T4" fmla="*/ 417 w 453"/>
                <a:gd name="T5" fmla="*/ 54 h 159"/>
                <a:gd name="T6" fmla="*/ 227 w 453"/>
                <a:gd name="T7" fmla="*/ 0 h 159"/>
                <a:gd name="T8" fmla="*/ 225 w 453"/>
                <a:gd name="T9" fmla="*/ 0 h 159"/>
                <a:gd name="T10" fmla="*/ 36 w 453"/>
                <a:gd name="T11" fmla="*/ 54 h 159"/>
                <a:gd name="T12" fmla="*/ 34 w 453"/>
                <a:gd name="T13" fmla="*/ 55 h 159"/>
                <a:gd name="T14" fmla="*/ 1 w 453"/>
                <a:gd name="T15" fmla="*/ 99 h 159"/>
                <a:gd name="T16" fmla="*/ 0 w 453"/>
                <a:gd name="T17" fmla="*/ 102 h 159"/>
                <a:gd name="T18" fmla="*/ 3 w 453"/>
                <a:gd name="T19" fmla="*/ 104 h 159"/>
                <a:gd name="T20" fmla="*/ 163 w 453"/>
                <a:gd name="T21" fmla="*/ 159 h 159"/>
                <a:gd name="T22" fmla="*/ 164 w 453"/>
                <a:gd name="T23" fmla="*/ 159 h 159"/>
                <a:gd name="T24" fmla="*/ 167 w 453"/>
                <a:gd name="T25" fmla="*/ 158 h 159"/>
                <a:gd name="T26" fmla="*/ 212 w 453"/>
                <a:gd name="T27" fmla="*/ 102 h 159"/>
                <a:gd name="T28" fmla="*/ 225 w 453"/>
                <a:gd name="T29" fmla="*/ 106 h 159"/>
                <a:gd name="T30" fmla="*/ 227 w 453"/>
                <a:gd name="T31" fmla="*/ 106 h 159"/>
                <a:gd name="T32" fmla="*/ 227 w 453"/>
                <a:gd name="T33" fmla="*/ 106 h 159"/>
                <a:gd name="T34" fmla="*/ 227 w 453"/>
                <a:gd name="T35" fmla="*/ 106 h 159"/>
                <a:gd name="T36" fmla="*/ 241 w 453"/>
                <a:gd name="T37" fmla="*/ 102 h 159"/>
                <a:gd name="T38" fmla="*/ 286 w 453"/>
                <a:gd name="T39" fmla="*/ 158 h 159"/>
                <a:gd name="T40" fmla="*/ 288 w 453"/>
                <a:gd name="T41" fmla="*/ 159 h 159"/>
                <a:gd name="T42" fmla="*/ 289 w 453"/>
                <a:gd name="T43" fmla="*/ 159 h 159"/>
                <a:gd name="T44" fmla="*/ 450 w 453"/>
                <a:gd name="T45" fmla="*/ 104 h 159"/>
                <a:gd name="T46" fmla="*/ 452 w 453"/>
                <a:gd name="T47" fmla="*/ 102 h 159"/>
                <a:gd name="T48" fmla="*/ 452 w 453"/>
                <a:gd name="T49" fmla="*/ 99 h 159"/>
                <a:gd name="T50" fmla="*/ 226 w 453"/>
                <a:gd name="T51" fmla="*/ 91 h 159"/>
                <a:gd name="T52" fmla="*/ 90 w 453"/>
                <a:gd name="T53" fmla="*/ 54 h 159"/>
                <a:gd name="T54" fmla="*/ 226 w 453"/>
                <a:gd name="T55" fmla="*/ 16 h 159"/>
                <a:gd name="T56" fmla="*/ 362 w 453"/>
                <a:gd name="T57" fmla="*/ 54 h 159"/>
                <a:gd name="T58" fmla="*/ 226 w 453"/>
                <a:gd name="T59" fmla="*/ 9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53" h="159">
                  <a:moveTo>
                    <a:pt x="452" y="99"/>
                  </a:moveTo>
                  <a:cubicBezTo>
                    <a:pt x="419" y="55"/>
                    <a:pt x="419" y="55"/>
                    <a:pt x="419" y="55"/>
                  </a:cubicBezTo>
                  <a:cubicBezTo>
                    <a:pt x="419" y="55"/>
                    <a:pt x="418" y="54"/>
                    <a:pt x="417" y="54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6" y="0"/>
                    <a:pt x="225" y="0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4" y="55"/>
                    <a:pt x="34" y="55"/>
                  </a:cubicBezTo>
                  <a:cubicBezTo>
                    <a:pt x="1" y="99"/>
                    <a:pt x="1" y="99"/>
                    <a:pt x="1" y="99"/>
                  </a:cubicBezTo>
                  <a:cubicBezTo>
                    <a:pt x="0" y="100"/>
                    <a:pt x="0" y="101"/>
                    <a:pt x="0" y="102"/>
                  </a:cubicBezTo>
                  <a:cubicBezTo>
                    <a:pt x="1" y="103"/>
                    <a:pt x="2" y="104"/>
                    <a:pt x="3" y="104"/>
                  </a:cubicBezTo>
                  <a:cubicBezTo>
                    <a:pt x="163" y="159"/>
                    <a:pt x="163" y="159"/>
                    <a:pt x="163" y="159"/>
                  </a:cubicBezTo>
                  <a:cubicBezTo>
                    <a:pt x="164" y="159"/>
                    <a:pt x="164" y="159"/>
                    <a:pt x="164" y="159"/>
                  </a:cubicBezTo>
                  <a:cubicBezTo>
                    <a:pt x="165" y="159"/>
                    <a:pt x="166" y="159"/>
                    <a:pt x="167" y="158"/>
                  </a:cubicBezTo>
                  <a:cubicBezTo>
                    <a:pt x="212" y="102"/>
                    <a:pt x="212" y="102"/>
                    <a:pt x="212" y="102"/>
                  </a:cubicBezTo>
                  <a:cubicBezTo>
                    <a:pt x="225" y="106"/>
                    <a:pt x="225" y="106"/>
                    <a:pt x="225" y="106"/>
                  </a:cubicBezTo>
                  <a:cubicBezTo>
                    <a:pt x="226" y="106"/>
                    <a:pt x="227" y="106"/>
                    <a:pt x="227" y="106"/>
                  </a:cubicBezTo>
                  <a:cubicBezTo>
                    <a:pt x="227" y="106"/>
                    <a:pt x="227" y="106"/>
                    <a:pt x="227" y="106"/>
                  </a:cubicBezTo>
                  <a:cubicBezTo>
                    <a:pt x="227" y="106"/>
                    <a:pt x="227" y="106"/>
                    <a:pt x="227" y="106"/>
                  </a:cubicBezTo>
                  <a:cubicBezTo>
                    <a:pt x="241" y="102"/>
                    <a:pt x="241" y="102"/>
                    <a:pt x="241" y="102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159"/>
                    <a:pt x="287" y="159"/>
                    <a:pt x="288" y="159"/>
                  </a:cubicBezTo>
                  <a:cubicBezTo>
                    <a:pt x="289" y="159"/>
                    <a:pt x="289" y="159"/>
                    <a:pt x="289" y="159"/>
                  </a:cubicBezTo>
                  <a:cubicBezTo>
                    <a:pt x="450" y="104"/>
                    <a:pt x="450" y="104"/>
                    <a:pt x="450" y="104"/>
                  </a:cubicBezTo>
                  <a:cubicBezTo>
                    <a:pt x="451" y="104"/>
                    <a:pt x="452" y="103"/>
                    <a:pt x="452" y="102"/>
                  </a:cubicBezTo>
                  <a:cubicBezTo>
                    <a:pt x="453" y="101"/>
                    <a:pt x="452" y="100"/>
                    <a:pt x="452" y="99"/>
                  </a:cubicBezTo>
                  <a:close/>
                  <a:moveTo>
                    <a:pt x="226" y="91"/>
                  </a:moveTo>
                  <a:cubicBezTo>
                    <a:pt x="90" y="54"/>
                    <a:pt x="90" y="54"/>
                    <a:pt x="90" y="54"/>
                  </a:cubicBezTo>
                  <a:cubicBezTo>
                    <a:pt x="226" y="16"/>
                    <a:pt x="226" y="16"/>
                    <a:pt x="226" y="16"/>
                  </a:cubicBezTo>
                  <a:cubicBezTo>
                    <a:pt x="362" y="54"/>
                    <a:pt x="362" y="54"/>
                    <a:pt x="362" y="54"/>
                  </a:cubicBezTo>
                  <a:lnTo>
                    <a:pt x="226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/>
            <p:cNvSpPr>
              <a:spLocks/>
            </p:cNvSpPr>
            <p:nvPr/>
          </p:nvSpPr>
          <p:spPr bwMode="auto">
            <a:xfrm>
              <a:off x="-1552575" y="-863600"/>
              <a:ext cx="542925" cy="539750"/>
            </a:xfrm>
            <a:custGeom>
              <a:avLst/>
              <a:gdLst>
                <a:gd name="T0" fmla="*/ 176 w 179"/>
                <a:gd name="T1" fmla="*/ 0 h 178"/>
                <a:gd name="T2" fmla="*/ 172 w 179"/>
                <a:gd name="T3" fmla="*/ 1 h 178"/>
                <a:gd name="T4" fmla="*/ 134 w 179"/>
                <a:gd name="T5" fmla="*/ 49 h 178"/>
                <a:gd name="T6" fmla="*/ 130 w 179"/>
                <a:gd name="T7" fmla="*/ 50 h 178"/>
                <a:gd name="T8" fmla="*/ 5 w 179"/>
                <a:gd name="T9" fmla="*/ 8 h 178"/>
                <a:gd name="T10" fmla="*/ 2 w 179"/>
                <a:gd name="T11" fmla="*/ 8 h 178"/>
                <a:gd name="T12" fmla="*/ 0 w 179"/>
                <a:gd name="T13" fmla="*/ 11 h 178"/>
                <a:gd name="T14" fmla="*/ 0 w 179"/>
                <a:gd name="T15" fmla="*/ 104 h 178"/>
                <a:gd name="T16" fmla="*/ 3 w 179"/>
                <a:gd name="T17" fmla="*/ 107 h 178"/>
                <a:gd name="T18" fmla="*/ 174 w 179"/>
                <a:gd name="T19" fmla="*/ 178 h 178"/>
                <a:gd name="T20" fmla="*/ 175 w 179"/>
                <a:gd name="T21" fmla="*/ 178 h 178"/>
                <a:gd name="T22" fmla="*/ 177 w 179"/>
                <a:gd name="T23" fmla="*/ 178 h 178"/>
                <a:gd name="T24" fmla="*/ 179 w 179"/>
                <a:gd name="T25" fmla="*/ 175 h 178"/>
                <a:gd name="T26" fmla="*/ 179 w 179"/>
                <a:gd name="T27" fmla="*/ 4 h 178"/>
                <a:gd name="T28" fmla="*/ 176 w 179"/>
                <a:gd name="T2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9" h="178">
                  <a:moveTo>
                    <a:pt x="176" y="0"/>
                  </a:moveTo>
                  <a:cubicBezTo>
                    <a:pt x="175" y="0"/>
                    <a:pt x="173" y="0"/>
                    <a:pt x="172" y="1"/>
                  </a:cubicBezTo>
                  <a:cubicBezTo>
                    <a:pt x="134" y="49"/>
                    <a:pt x="134" y="49"/>
                    <a:pt x="134" y="49"/>
                  </a:cubicBezTo>
                  <a:cubicBezTo>
                    <a:pt x="134" y="49"/>
                    <a:pt x="132" y="51"/>
                    <a:pt x="130" y="50"/>
                  </a:cubicBezTo>
                  <a:cubicBezTo>
                    <a:pt x="126" y="49"/>
                    <a:pt x="5" y="8"/>
                    <a:pt x="5" y="8"/>
                  </a:cubicBezTo>
                  <a:cubicBezTo>
                    <a:pt x="4" y="7"/>
                    <a:pt x="3" y="7"/>
                    <a:pt x="2" y="8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5"/>
                    <a:pt x="1" y="107"/>
                    <a:pt x="3" y="107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174" y="178"/>
                    <a:pt x="175" y="178"/>
                    <a:pt x="175" y="178"/>
                  </a:cubicBezTo>
                  <a:cubicBezTo>
                    <a:pt x="176" y="178"/>
                    <a:pt x="176" y="178"/>
                    <a:pt x="177" y="178"/>
                  </a:cubicBezTo>
                  <a:cubicBezTo>
                    <a:pt x="178" y="177"/>
                    <a:pt x="179" y="176"/>
                    <a:pt x="179" y="175"/>
                  </a:cubicBezTo>
                  <a:cubicBezTo>
                    <a:pt x="179" y="4"/>
                    <a:pt x="179" y="4"/>
                    <a:pt x="179" y="4"/>
                  </a:cubicBezTo>
                  <a:cubicBezTo>
                    <a:pt x="179" y="2"/>
                    <a:pt x="178" y="1"/>
                    <a:pt x="1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01" name="Grupo 4100"/>
          <p:cNvGrpSpPr/>
          <p:nvPr/>
        </p:nvGrpSpPr>
        <p:grpSpPr>
          <a:xfrm rot="154174">
            <a:off x="1624782" y="2826513"/>
            <a:ext cx="704852" cy="401796"/>
            <a:chOff x="-2838451" y="282575"/>
            <a:chExt cx="1473200" cy="839788"/>
          </a:xfrm>
          <a:solidFill>
            <a:schemeClr val="tx1"/>
          </a:solidFill>
        </p:grpSpPr>
        <p:sp>
          <p:nvSpPr>
            <p:cNvPr id="49" name="Freeform 13"/>
            <p:cNvSpPr>
              <a:spLocks/>
            </p:cNvSpPr>
            <p:nvPr/>
          </p:nvSpPr>
          <p:spPr bwMode="auto">
            <a:xfrm>
              <a:off x="-2598738" y="520700"/>
              <a:ext cx="85725" cy="73025"/>
            </a:xfrm>
            <a:custGeom>
              <a:avLst/>
              <a:gdLst>
                <a:gd name="T0" fmla="*/ 14 w 28"/>
                <a:gd name="T1" fmla="*/ 0 h 24"/>
                <a:gd name="T2" fmla="*/ 5 w 28"/>
                <a:gd name="T3" fmla="*/ 0 h 24"/>
                <a:gd name="T4" fmla="*/ 0 w 28"/>
                <a:gd name="T5" fmla="*/ 4 h 24"/>
                <a:gd name="T6" fmla="*/ 0 w 28"/>
                <a:gd name="T7" fmla="*/ 19 h 24"/>
                <a:gd name="T8" fmla="*/ 5 w 28"/>
                <a:gd name="T9" fmla="*/ 24 h 24"/>
                <a:gd name="T10" fmla="*/ 14 w 28"/>
                <a:gd name="T11" fmla="*/ 24 h 24"/>
                <a:gd name="T12" fmla="*/ 28 w 28"/>
                <a:gd name="T13" fmla="*/ 12 h 24"/>
                <a:gd name="T14" fmla="*/ 14 w 28"/>
                <a:gd name="T1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4">
                  <a:moveTo>
                    <a:pt x="14" y="0"/>
                  </a:moveTo>
                  <a:cubicBezTo>
                    <a:pt x="12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2"/>
                    <a:pt x="2" y="24"/>
                    <a:pt x="5" y="24"/>
                  </a:cubicBezTo>
                  <a:cubicBezTo>
                    <a:pt x="5" y="24"/>
                    <a:pt x="12" y="24"/>
                    <a:pt x="14" y="24"/>
                  </a:cubicBezTo>
                  <a:cubicBezTo>
                    <a:pt x="16" y="24"/>
                    <a:pt x="28" y="13"/>
                    <a:pt x="28" y="12"/>
                  </a:cubicBezTo>
                  <a:cubicBezTo>
                    <a:pt x="28" y="10"/>
                    <a:pt x="16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"/>
            <p:cNvSpPr>
              <a:spLocks/>
            </p:cNvSpPr>
            <p:nvPr/>
          </p:nvSpPr>
          <p:spPr bwMode="auto">
            <a:xfrm>
              <a:off x="-2516188" y="590550"/>
              <a:ext cx="73025" cy="85725"/>
            </a:xfrm>
            <a:custGeom>
              <a:avLst/>
              <a:gdLst>
                <a:gd name="T0" fmla="*/ 12 w 24"/>
                <a:gd name="T1" fmla="*/ 0 h 28"/>
                <a:gd name="T2" fmla="*/ 0 w 24"/>
                <a:gd name="T3" fmla="*/ 14 h 28"/>
                <a:gd name="T4" fmla="*/ 0 w 24"/>
                <a:gd name="T5" fmla="*/ 23 h 28"/>
                <a:gd name="T6" fmla="*/ 4 w 24"/>
                <a:gd name="T7" fmla="*/ 28 h 28"/>
                <a:gd name="T8" fmla="*/ 19 w 24"/>
                <a:gd name="T9" fmla="*/ 28 h 28"/>
                <a:gd name="T10" fmla="*/ 24 w 24"/>
                <a:gd name="T11" fmla="*/ 23 h 28"/>
                <a:gd name="T12" fmla="*/ 24 w 24"/>
                <a:gd name="T13" fmla="*/ 14 h 28"/>
                <a:gd name="T14" fmla="*/ 12 w 24"/>
                <a:gd name="T1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8">
                  <a:moveTo>
                    <a:pt x="12" y="0"/>
                  </a:moveTo>
                  <a:cubicBezTo>
                    <a:pt x="10" y="0"/>
                    <a:pt x="0" y="12"/>
                    <a:pt x="0" y="14"/>
                  </a:cubicBezTo>
                  <a:cubicBezTo>
                    <a:pt x="0" y="15"/>
                    <a:pt x="0" y="23"/>
                    <a:pt x="0" y="23"/>
                  </a:cubicBezTo>
                  <a:cubicBezTo>
                    <a:pt x="0" y="26"/>
                    <a:pt x="2" y="28"/>
                    <a:pt x="4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22" y="28"/>
                    <a:pt x="24" y="26"/>
                    <a:pt x="24" y="23"/>
                  </a:cubicBezTo>
                  <a:cubicBezTo>
                    <a:pt x="24" y="23"/>
                    <a:pt x="24" y="16"/>
                    <a:pt x="24" y="14"/>
                  </a:cubicBezTo>
                  <a:cubicBezTo>
                    <a:pt x="24" y="12"/>
                    <a:pt x="13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5"/>
            <p:cNvSpPr>
              <a:spLocks/>
            </p:cNvSpPr>
            <p:nvPr/>
          </p:nvSpPr>
          <p:spPr bwMode="auto">
            <a:xfrm>
              <a:off x="-2516188" y="434975"/>
              <a:ext cx="73025" cy="88900"/>
            </a:xfrm>
            <a:custGeom>
              <a:avLst/>
              <a:gdLst>
                <a:gd name="T0" fmla="*/ 12 w 24"/>
                <a:gd name="T1" fmla="*/ 29 h 29"/>
                <a:gd name="T2" fmla="*/ 24 w 24"/>
                <a:gd name="T3" fmla="*/ 14 h 29"/>
                <a:gd name="T4" fmla="*/ 24 w 24"/>
                <a:gd name="T5" fmla="*/ 6 h 29"/>
                <a:gd name="T6" fmla="*/ 19 w 24"/>
                <a:gd name="T7" fmla="*/ 0 h 29"/>
                <a:gd name="T8" fmla="*/ 4 w 24"/>
                <a:gd name="T9" fmla="*/ 0 h 29"/>
                <a:gd name="T10" fmla="*/ 0 w 24"/>
                <a:gd name="T11" fmla="*/ 6 h 29"/>
                <a:gd name="T12" fmla="*/ 0 w 24"/>
                <a:gd name="T13" fmla="*/ 14 h 29"/>
                <a:gd name="T14" fmla="*/ 12 w 24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9">
                  <a:moveTo>
                    <a:pt x="12" y="29"/>
                  </a:moveTo>
                  <a:cubicBezTo>
                    <a:pt x="13" y="29"/>
                    <a:pt x="24" y="16"/>
                    <a:pt x="24" y="14"/>
                  </a:cubicBezTo>
                  <a:cubicBezTo>
                    <a:pt x="24" y="13"/>
                    <a:pt x="24" y="6"/>
                    <a:pt x="24" y="6"/>
                  </a:cubicBezTo>
                  <a:cubicBezTo>
                    <a:pt x="24" y="3"/>
                    <a:pt x="22" y="0"/>
                    <a:pt x="1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6"/>
                    <a:pt x="0" y="12"/>
                    <a:pt x="0" y="14"/>
                  </a:cubicBezTo>
                  <a:cubicBezTo>
                    <a:pt x="0" y="16"/>
                    <a:pt x="10" y="29"/>
                    <a:pt x="1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6"/>
            <p:cNvSpPr>
              <a:spLocks/>
            </p:cNvSpPr>
            <p:nvPr/>
          </p:nvSpPr>
          <p:spPr bwMode="auto">
            <a:xfrm>
              <a:off x="-2446338" y="520700"/>
              <a:ext cx="84138" cy="73025"/>
            </a:xfrm>
            <a:custGeom>
              <a:avLst/>
              <a:gdLst>
                <a:gd name="T0" fmla="*/ 0 w 28"/>
                <a:gd name="T1" fmla="*/ 12 h 24"/>
                <a:gd name="T2" fmla="*/ 14 w 28"/>
                <a:gd name="T3" fmla="*/ 24 h 24"/>
                <a:gd name="T4" fmla="*/ 23 w 28"/>
                <a:gd name="T5" fmla="*/ 24 h 24"/>
                <a:gd name="T6" fmla="*/ 28 w 28"/>
                <a:gd name="T7" fmla="*/ 19 h 24"/>
                <a:gd name="T8" fmla="*/ 28 w 28"/>
                <a:gd name="T9" fmla="*/ 4 h 24"/>
                <a:gd name="T10" fmla="*/ 23 w 28"/>
                <a:gd name="T11" fmla="*/ 0 h 24"/>
                <a:gd name="T12" fmla="*/ 14 w 28"/>
                <a:gd name="T13" fmla="*/ 0 h 24"/>
                <a:gd name="T14" fmla="*/ 0 w 28"/>
                <a:gd name="T15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4">
                  <a:moveTo>
                    <a:pt x="0" y="12"/>
                  </a:moveTo>
                  <a:cubicBezTo>
                    <a:pt x="0" y="13"/>
                    <a:pt x="12" y="24"/>
                    <a:pt x="14" y="24"/>
                  </a:cubicBezTo>
                  <a:cubicBezTo>
                    <a:pt x="15" y="24"/>
                    <a:pt x="23" y="24"/>
                    <a:pt x="23" y="24"/>
                  </a:cubicBezTo>
                  <a:cubicBezTo>
                    <a:pt x="26" y="24"/>
                    <a:pt x="28" y="22"/>
                    <a:pt x="28" y="19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8" y="2"/>
                    <a:pt x="26" y="0"/>
                    <a:pt x="23" y="0"/>
                  </a:cubicBezTo>
                  <a:cubicBezTo>
                    <a:pt x="23" y="0"/>
                    <a:pt x="16" y="0"/>
                    <a:pt x="14" y="0"/>
                  </a:cubicBezTo>
                  <a:cubicBezTo>
                    <a:pt x="12" y="0"/>
                    <a:pt x="0" y="10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17"/>
            <p:cNvSpPr>
              <a:spLocks noChangeArrowheads="1"/>
            </p:cNvSpPr>
            <p:nvPr/>
          </p:nvSpPr>
          <p:spPr bwMode="auto">
            <a:xfrm>
              <a:off x="-1824038" y="538163"/>
              <a:ext cx="28575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8"/>
            <p:cNvSpPr>
              <a:spLocks noEditPoints="1"/>
            </p:cNvSpPr>
            <p:nvPr/>
          </p:nvSpPr>
          <p:spPr bwMode="auto">
            <a:xfrm>
              <a:off x="-1762126" y="425450"/>
              <a:ext cx="77788" cy="79375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13 w 26"/>
                <a:gd name="T9" fmla="*/ 0 h 26"/>
                <a:gd name="T10" fmla="*/ 20 w 26"/>
                <a:gd name="T11" fmla="*/ 19 h 26"/>
                <a:gd name="T12" fmla="*/ 20 w 26"/>
                <a:gd name="T13" fmla="*/ 19 h 26"/>
                <a:gd name="T14" fmla="*/ 20 w 26"/>
                <a:gd name="T15" fmla="*/ 19 h 26"/>
                <a:gd name="T16" fmla="*/ 6 w 26"/>
                <a:gd name="T17" fmla="*/ 19 h 26"/>
                <a:gd name="T18" fmla="*/ 5 w 26"/>
                <a:gd name="T19" fmla="*/ 19 h 26"/>
                <a:gd name="T20" fmla="*/ 5 w 26"/>
                <a:gd name="T21" fmla="*/ 19 h 26"/>
                <a:gd name="T22" fmla="*/ 4 w 26"/>
                <a:gd name="T23" fmla="*/ 18 h 26"/>
                <a:gd name="T24" fmla="*/ 4 w 26"/>
                <a:gd name="T25" fmla="*/ 17 h 26"/>
                <a:gd name="T26" fmla="*/ 4 w 26"/>
                <a:gd name="T27" fmla="*/ 17 h 26"/>
                <a:gd name="T28" fmla="*/ 4 w 26"/>
                <a:gd name="T29" fmla="*/ 17 h 26"/>
                <a:gd name="T30" fmla="*/ 4 w 26"/>
                <a:gd name="T31" fmla="*/ 16 h 26"/>
                <a:gd name="T32" fmla="*/ 11 w 26"/>
                <a:gd name="T33" fmla="*/ 5 h 26"/>
                <a:gd name="T34" fmla="*/ 14 w 26"/>
                <a:gd name="T35" fmla="*/ 5 h 26"/>
                <a:gd name="T36" fmla="*/ 21 w 26"/>
                <a:gd name="T37" fmla="*/ 16 h 26"/>
                <a:gd name="T38" fmla="*/ 22 w 26"/>
                <a:gd name="T39" fmla="*/ 17 h 26"/>
                <a:gd name="T40" fmla="*/ 20 w 26"/>
                <a:gd name="T41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20" y="19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5" y="19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4" y="19"/>
                    <a:pt x="4" y="18"/>
                    <a:pt x="4" y="18"/>
                  </a:cubicBezTo>
                  <a:cubicBezTo>
                    <a:pt x="4" y="18"/>
                    <a:pt x="4" y="18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7"/>
                    <a:pt x="4" y="16"/>
                    <a:pt x="4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4" y="4"/>
                    <a:pt x="14" y="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2" y="16"/>
                    <a:pt x="22" y="17"/>
                    <a:pt x="22" y="17"/>
                  </a:cubicBezTo>
                  <a:cubicBezTo>
                    <a:pt x="22" y="18"/>
                    <a:pt x="21" y="19"/>
                    <a:pt x="2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9"/>
            <p:cNvSpPr>
              <a:spLocks noEditPoints="1"/>
            </p:cNvSpPr>
            <p:nvPr/>
          </p:nvSpPr>
          <p:spPr bwMode="auto">
            <a:xfrm>
              <a:off x="-1677988" y="511175"/>
              <a:ext cx="79375" cy="79375"/>
            </a:xfrm>
            <a:custGeom>
              <a:avLst/>
              <a:gdLst>
                <a:gd name="T0" fmla="*/ 13 w 26"/>
                <a:gd name="T1" fmla="*/ 26 h 26"/>
                <a:gd name="T2" fmla="*/ 26 w 26"/>
                <a:gd name="T3" fmla="*/ 13 h 26"/>
                <a:gd name="T4" fmla="*/ 13 w 26"/>
                <a:gd name="T5" fmla="*/ 0 h 26"/>
                <a:gd name="T6" fmla="*/ 0 w 26"/>
                <a:gd name="T7" fmla="*/ 13 h 26"/>
                <a:gd name="T8" fmla="*/ 13 w 26"/>
                <a:gd name="T9" fmla="*/ 26 h 26"/>
                <a:gd name="T10" fmla="*/ 13 w 26"/>
                <a:gd name="T11" fmla="*/ 4 h 26"/>
                <a:gd name="T12" fmla="*/ 22 w 26"/>
                <a:gd name="T13" fmla="*/ 13 h 26"/>
                <a:gd name="T14" fmla="*/ 13 w 26"/>
                <a:gd name="T15" fmla="*/ 22 h 26"/>
                <a:gd name="T16" fmla="*/ 4 w 26"/>
                <a:gd name="T17" fmla="*/ 13 h 26"/>
                <a:gd name="T18" fmla="*/ 13 w 26"/>
                <a:gd name="T19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26"/>
                  </a:move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lose/>
                  <a:moveTo>
                    <a:pt x="13" y="4"/>
                  </a:moveTo>
                  <a:cubicBezTo>
                    <a:pt x="18" y="4"/>
                    <a:pt x="22" y="8"/>
                    <a:pt x="22" y="13"/>
                  </a:cubicBezTo>
                  <a:cubicBezTo>
                    <a:pt x="22" y="18"/>
                    <a:pt x="18" y="22"/>
                    <a:pt x="13" y="22"/>
                  </a:cubicBezTo>
                  <a:cubicBezTo>
                    <a:pt x="8" y="22"/>
                    <a:pt x="4" y="18"/>
                    <a:pt x="4" y="13"/>
                  </a:cubicBezTo>
                  <a:cubicBezTo>
                    <a:pt x="4" y="8"/>
                    <a:pt x="8" y="4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0"/>
            <p:cNvSpPr>
              <a:spLocks/>
            </p:cNvSpPr>
            <p:nvPr/>
          </p:nvSpPr>
          <p:spPr bwMode="auto">
            <a:xfrm>
              <a:off x="-2043113" y="682625"/>
              <a:ext cx="171450" cy="90488"/>
            </a:xfrm>
            <a:custGeom>
              <a:avLst/>
              <a:gdLst>
                <a:gd name="T0" fmla="*/ 56 w 56"/>
                <a:gd name="T1" fmla="*/ 28 h 30"/>
                <a:gd name="T2" fmla="*/ 28 w 56"/>
                <a:gd name="T3" fmla="*/ 0 h 30"/>
                <a:gd name="T4" fmla="*/ 0 w 56"/>
                <a:gd name="T5" fmla="*/ 28 h 30"/>
                <a:gd name="T6" fmla="*/ 0 w 56"/>
                <a:gd name="T7" fmla="*/ 30 h 30"/>
                <a:gd name="T8" fmla="*/ 56 w 56"/>
                <a:gd name="T9" fmla="*/ 30 h 30"/>
                <a:gd name="T10" fmla="*/ 56 w 56"/>
                <a:gd name="T11" fmla="*/ 2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30">
                  <a:moveTo>
                    <a:pt x="56" y="28"/>
                  </a:moveTo>
                  <a:cubicBezTo>
                    <a:pt x="56" y="12"/>
                    <a:pt x="44" y="0"/>
                    <a:pt x="28" y="0"/>
                  </a:cubicBezTo>
                  <a:cubicBezTo>
                    <a:pt x="13" y="0"/>
                    <a:pt x="0" y="12"/>
                    <a:pt x="0" y="28"/>
                  </a:cubicBezTo>
                  <a:cubicBezTo>
                    <a:pt x="0" y="29"/>
                    <a:pt x="0" y="29"/>
                    <a:pt x="0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29"/>
                    <a:pt x="56" y="29"/>
                    <a:pt x="5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1"/>
            <p:cNvSpPr>
              <a:spLocks noEditPoints="1"/>
            </p:cNvSpPr>
            <p:nvPr/>
          </p:nvSpPr>
          <p:spPr bwMode="auto">
            <a:xfrm>
              <a:off x="-2838451" y="282575"/>
              <a:ext cx="1473200" cy="839788"/>
            </a:xfrm>
            <a:custGeom>
              <a:avLst/>
              <a:gdLst>
                <a:gd name="T0" fmla="*/ 472 w 485"/>
                <a:gd name="T1" fmla="*/ 186 h 275"/>
                <a:gd name="T2" fmla="*/ 437 w 485"/>
                <a:gd name="T3" fmla="*/ 78 h 275"/>
                <a:gd name="T4" fmla="*/ 405 w 485"/>
                <a:gd name="T5" fmla="*/ 29 h 275"/>
                <a:gd name="T6" fmla="*/ 405 w 485"/>
                <a:gd name="T7" fmla="*/ 29 h 275"/>
                <a:gd name="T8" fmla="*/ 399 w 485"/>
                <a:gd name="T9" fmla="*/ 13 h 275"/>
                <a:gd name="T10" fmla="*/ 367 w 485"/>
                <a:gd name="T11" fmla="*/ 1 h 275"/>
                <a:gd name="T12" fmla="*/ 335 w 485"/>
                <a:gd name="T13" fmla="*/ 13 h 275"/>
                <a:gd name="T14" fmla="*/ 331 w 485"/>
                <a:gd name="T15" fmla="*/ 18 h 275"/>
                <a:gd name="T16" fmla="*/ 154 w 485"/>
                <a:gd name="T17" fmla="*/ 18 h 275"/>
                <a:gd name="T18" fmla="*/ 149 w 485"/>
                <a:gd name="T19" fmla="*/ 13 h 275"/>
                <a:gd name="T20" fmla="*/ 118 w 485"/>
                <a:gd name="T21" fmla="*/ 1 h 275"/>
                <a:gd name="T22" fmla="*/ 86 w 485"/>
                <a:gd name="T23" fmla="*/ 13 h 275"/>
                <a:gd name="T24" fmla="*/ 80 w 485"/>
                <a:gd name="T25" fmla="*/ 29 h 275"/>
                <a:gd name="T26" fmla="*/ 80 w 485"/>
                <a:gd name="T27" fmla="*/ 29 h 275"/>
                <a:gd name="T28" fmla="*/ 47 w 485"/>
                <a:gd name="T29" fmla="*/ 78 h 275"/>
                <a:gd name="T30" fmla="*/ 13 w 485"/>
                <a:gd name="T31" fmla="*/ 186 h 275"/>
                <a:gd name="T32" fmla="*/ 41 w 485"/>
                <a:gd name="T33" fmla="*/ 262 h 275"/>
                <a:gd name="T34" fmla="*/ 118 w 485"/>
                <a:gd name="T35" fmla="*/ 234 h 275"/>
                <a:gd name="T36" fmla="*/ 152 w 485"/>
                <a:gd name="T37" fmla="*/ 173 h 275"/>
                <a:gd name="T38" fmla="*/ 149 w 485"/>
                <a:gd name="T39" fmla="*/ 159 h 275"/>
                <a:gd name="T40" fmla="*/ 187 w 485"/>
                <a:gd name="T41" fmla="*/ 121 h 275"/>
                <a:gd name="T42" fmla="*/ 224 w 485"/>
                <a:gd name="T43" fmla="*/ 159 h 275"/>
                <a:gd name="T44" fmla="*/ 224 w 485"/>
                <a:gd name="T45" fmla="*/ 161 h 275"/>
                <a:gd name="T46" fmla="*/ 253 w 485"/>
                <a:gd name="T47" fmla="*/ 161 h 275"/>
                <a:gd name="T48" fmla="*/ 253 w 485"/>
                <a:gd name="T49" fmla="*/ 159 h 275"/>
                <a:gd name="T50" fmla="*/ 290 w 485"/>
                <a:gd name="T51" fmla="*/ 121 h 275"/>
                <a:gd name="T52" fmla="*/ 327 w 485"/>
                <a:gd name="T53" fmla="*/ 159 h 275"/>
                <a:gd name="T54" fmla="*/ 327 w 485"/>
                <a:gd name="T55" fmla="*/ 164 h 275"/>
                <a:gd name="T56" fmla="*/ 367 w 485"/>
                <a:gd name="T57" fmla="*/ 234 h 275"/>
                <a:gd name="T58" fmla="*/ 444 w 485"/>
                <a:gd name="T59" fmla="*/ 262 h 275"/>
                <a:gd name="T60" fmla="*/ 472 w 485"/>
                <a:gd name="T61" fmla="*/ 186 h 275"/>
                <a:gd name="T62" fmla="*/ 118 w 485"/>
                <a:gd name="T63" fmla="*/ 149 h 275"/>
                <a:gd name="T64" fmla="*/ 58 w 485"/>
                <a:gd name="T65" fmla="*/ 90 h 275"/>
                <a:gd name="T66" fmla="*/ 118 w 485"/>
                <a:gd name="T67" fmla="*/ 30 h 275"/>
                <a:gd name="T68" fmla="*/ 177 w 485"/>
                <a:gd name="T69" fmla="*/ 90 h 275"/>
                <a:gd name="T70" fmla="*/ 118 w 485"/>
                <a:gd name="T71" fmla="*/ 149 h 275"/>
                <a:gd name="T72" fmla="*/ 232 w 485"/>
                <a:gd name="T73" fmla="*/ 101 h 275"/>
                <a:gd name="T74" fmla="*/ 205 w 485"/>
                <a:gd name="T75" fmla="*/ 101 h 275"/>
                <a:gd name="T76" fmla="*/ 205 w 485"/>
                <a:gd name="T77" fmla="*/ 92 h 275"/>
                <a:gd name="T78" fmla="*/ 232 w 485"/>
                <a:gd name="T79" fmla="*/ 92 h 275"/>
                <a:gd name="T80" fmla="*/ 232 w 485"/>
                <a:gd name="T81" fmla="*/ 101 h 275"/>
                <a:gd name="T82" fmla="*/ 279 w 485"/>
                <a:gd name="T83" fmla="*/ 100 h 275"/>
                <a:gd name="T84" fmla="*/ 253 w 485"/>
                <a:gd name="T85" fmla="*/ 100 h 275"/>
                <a:gd name="T86" fmla="*/ 253 w 485"/>
                <a:gd name="T87" fmla="*/ 92 h 275"/>
                <a:gd name="T88" fmla="*/ 279 w 485"/>
                <a:gd name="T89" fmla="*/ 92 h 275"/>
                <a:gd name="T90" fmla="*/ 279 w 485"/>
                <a:gd name="T91" fmla="*/ 100 h 275"/>
                <a:gd name="T92" fmla="*/ 367 w 485"/>
                <a:gd name="T93" fmla="*/ 149 h 275"/>
                <a:gd name="T94" fmla="*/ 307 w 485"/>
                <a:gd name="T95" fmla="*/ 90 h 275"/>
                <a:gd name="T96" fmla="*/ 367 w 485"/>
                <a:gd name="T97" fmla="*/ 30 h 275"/>
                <a:gd name="T98" fmla="*/ 426 w 485"/>
                <a:gd name="T99" fmla="*/ 90 h 275"/>
                <a:gd name="T100" fmla="*/ 367 w 485"/>
                <a:gd name="T101" fmla="*/ 14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5" h="275">
                  <a:moveTo>
                    <a:pt x="472" y="186"/>
                  </a:moveTo>
                  <a:cubicBezTo>
                    <a:pt x="437" y="78"/>
                    <a:pt x="437" y="78"/>
                    <a:pt x="437" y="78"/>
                  </a:cubicBezTo>
                  <a:cubicBezTo>
                    <a:pt x="434" y="57"/>
                    <a:pt x="422" y="40"/>
                    <a:pt x="405" y="29"/>
                  </a:cubicBezTo>
                  <a:cubicBezTo>
                    <a:pt x="405" y="29"/>
                    <a:pt x="405" y="29"/>
                    <a:pt x="405" y="29"/>
                  </a:cubicBezTo>
                  <a:cubicBezTo>
                    <a:pt x="405" y="21"/>
                    <a:pt x="403" y="16"/>
                    <a:pt x="399" y="13"/>
                  </a:cubicBezTo>
                  <a:cubicBezTo>
                    <a:pt x="396" y="0"/>
                    <a:pt x="383" y="1"/>
                    <a:pt x="367" y="1"/>
                  </a:cubicBezTo>
                  <a:cubicBezTo>
                    <a:pt x="351" y="1"/>
                    <a:pt x="338" y="0"/>
                    <a:pt x="335" y="13"/>
                  </a:cubicBezTo>
                  <a:cubicBezTo>
                    <a:pt x="333" y="14"/>
                    <a:pt x="332" y="16"/>
                    <a:pt x="331" y="18"/>
                  </a:cubicBezTo>
                  <a:cubicBezTo>
                    <a:pt x="154" y="18"/>
                    <a:pt x="154" y="18"/>
                    <a:pt x="154" y="18"/>
                  </a:cubicBezTo>
                  <a:cubicBezTo>
                    <a:pt x="153" y="16"/>
                    <a:pt x="151" y="14"/>
                    <a:pt x="149" y="13"/>
                  </a:cubicBezTo>
                  <a:cubicBezTo>
                    <a:pt x="147" y="0"/>
                    <a:pt x="134" y="1"/>
                    <a:pt x="118" y="1"/>
                  </a:cubicBezTo>
                  <a:cubicBezTo>
                    <a:pt x="102" y="1"/>
                    <a:pt x="89" y="0"/>
                    <a:pt x="86" y="13"/>
                  </a:cubicBezTo>
                  <a:cubicBezTo>
                    <a:pt x="82" y="16"/>
                    <a:pt x="80" y="21"/>
                    <a:pt x="80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63" y="40"/>
                    <a:pt x="51" y="57"/>
                    <a:pt x="47" y="78"/>
                  </a:cubicBezTo>
                  <a:cubicBezTo>
                    <a:pt x="13" y="186"/>
                    <a:pt x="13" y="186"/>
                    <a:pt x="13" y="186"/>
                  </a:cubicBezTo>
                  <a:cubicBezTo>
                    <a:pt x="0" y="215"/>
                    <a:pt x="12" y="249"/>
                    <a:pt x="41" y="262"/>
                  </a:cubicBezTo>
                  <a:cubicBezTo>
                    <a:pt x="70" y="275"/>
                    <a:pt x="104" y="263"/>
                    <a:pt x="118" y="234"/>
                  </a:cubicBezTo>
                  <a:cubicBezTo>
                    <a:pt x="152" y="173"/>
                    <a:pt x="152" y="173"/>
                    <a:pt x="152" y="173"/>
                  </a:cubicBezTo>
                  <a:cubicBezTo>
                    <a:pt x="150" y="169"/>
                    <a:pt x="149" y="164"/>
                    <a:pt x="149" y="159"/>
                  </a:cubicBezTo>
                  <a:cubicBezTo>
                    <a:pt x="149" y="138"/>
                    <a:pt x="166" y="121"/>
                    <a:pt x="187" y="121"/>
                  </a:cubicBezTo>
                  <a:cubicBezTo>
                    <a:pt x="207" y="121"/>
                    <a:pt x="224" y="138"/>
                    <a:pt x="224" y="159"/>
                  </a:cubicBezTo>
                  <a:cubicBezTo>
                    <a:pt x="224" y="159"/>
                    <a:pt x="224" y="160"/>
                    <a:pt x="224" y="161"/>
                  </a:cubicBezTo>
                  <a:cubicBezTo>
                    <a:pt x="253" y="161"/>
                    <a:pt x="253" y="161"/>
                    <a:pt x="253" y="161"/>
                  </a:cubicBezTo>
                  <a:cubicBezTo>
                    <a:pt x="253" y="160"/>
                    <a:pt x="253" y="159"/>
                    <a:pt x="253" y="159"/>
                  </a:cubicBezTo>
                  <a:cubicBezTo>
                    <a:pt x="253" y="138"/>
                    <a:pt x="270" y="121"/>
                    <a:pt x="290" y="121"/>
                  </a:cubicBezTo>
                  <a:cubicBezTo>
                    <a:pt x="311" y="121"/>
                    <a:pt x="327" y="138"/>
                    <a:pt x="327" y="159"/>
                  </a:cubicBezTo>
                  <a:cubicBezTo>
                    <a:pt x="327" y="161"/>
                    <a:pt x="327" y="162"/>
                    <a:pt x="327" y="164"/>
                  </a:cubicBezTo>
                  <a:cubicBezTo>
                    <a:pt x="367" y="234"/>
                    <a:pt x="367" y="234"/>
                    <a:pt x="367" y="234"/>
                  </a:cubicBezTo>
                  <a:cubicBezTo>
                    <a:pt x="380" y="263"/>
                    <a:pt x="415" y="275"/>
                    <a:pt x="444" y="262"/>
                  </a:cubicBezTo>
                  <a:cubicBezTo>
                    <a:pt x="472" y="249"/>
                    <a:pt x="485" y="215"/>
                    <a:pt x="472" y="186"/>
                  </a:cubicBezTo>
                  <a:close/>
                  <a:moveTo>
                    <a:pt x="118" y="149"/>
                  </a:moveTo>
                  <a:cubicBezTo>
                    <a:pt x="85" y="149"/>
                    <a:pt x="58" y="122"/>
                    <a:pt x="58" y="90"/>
                  </a:cubicBezTo>
                  <a:cubicBezTo>
                    <a:pt x="58" y="57"/>
                    <a:pt x="85" y="30"/>
                    <a:pt x="118" y="30"/>
                  </a:cubicBezTo>
                  <a:cubicBezTo>
                    <a:pt x="151" y="30"/>
                    <a:pt x="177" y="57"/>
                    <a:pt x="177" y="90"/>
                  </a:cubicBezTo>
                  <a:cubicBezTo>
                    <a:pt x="177" y="122"/>
                    <a:pt x="151" y="149"/>
                    <a:pt x="118" y="149"/>
                  </a:cubicBezTo>
                  <a:close/>
                  <a:moveTo>
                    <a:pt x="232" y="101"/>
                  </a:moveTo>
                  <a:cubicBezTo>
                    <a:pt x="205" y="101"/>
                    <a:pt x="205" y="101"/>
                    <a:pt x="205" y="101"/>
                  </a:cubicBezTo>
                  <a:cubicBezTo>
                    <a:pt x="205" y="92"/>
                    <a:pt x="205" y="92"/>
                    <a:pt x="205" y="92"/>
                  </a:cubicBezTo>
                  <a:cubicBezTo>
                    <a:pt x="232" y="92"/>
                    <a:pt x="232" y="92"/>
                    <a:pt x="232" y="92"/>
                  </a:cubicBezTo>
                  <a:lnTo>
                    <a:pt x="232" y="101"/>
                  </a:lnTo>
                  <a:close/>
                  <a:moveTo>
                    <a:pt x="279" y="100"/>
                  </a:moveTo>
                  <a:cubicBezTo>
                    <a:pt x="253" y="100"/>
                    <a:pt x="253" y="100"/>
                    <a:pt x="253" y="100"/>
                  </a:cubicBezTo>
                  <a:cubicBezTo>
                    <a:pt x="253" y="92"/>
                    <a:pt x="253" y="92"/>
                    <a:pt x="253" y="92"/>
                  </a:cubicBezTo>
                  <a:cubicBezTo>
                    <a:pt x="279" y="92"/>
                    <a:pt x="279" y="92"/>
                    <a:pt x="279" y="92"/>
                  </a:cubicBezTo>
                  <a:lnTo>
                    <a:pt x="279" y="100"/>
                  </a:lnTo>
                  <a:close/>
                  <a:moveTo>
                    <a:pt x="367" y="149"/>
                  </a:moveTo>
                  <a:cubicBezTo>
                    <a:pt x="334" y="149"/>
                    <a:pt x="307" y="122"/>
                    <a:pt x="307" y="90"/>
                  </a:cubicBezTo>
                  <a:cubicBezTo>
                    <a:pt x="307" y="57"/>
                    <a:pt x="334" y="30"/>
                    <a:pt x="367" y="30"/>
                  </a:cubicBezTo>
                  <a:cubicBezTo>
                    <a:pt x="400" y="30"/>
                    <a:pt x="426" y="57"/>
                    <a:pt x="426" y="90"/>
                  </a:cubicBezTo>
                  <a:cubicBezTo>
                    <a:pt x="426" y="122"/>
                    <a:pt x="400" y="149"/>
                    <a:pt x="367" y="1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2"/>
            <p:cNvSpPr>
              <a:spLocks/>
            </p:cNvSpPr>
            <p:nvPr/>
          </p:nvSpPr>
          <p:spPr bwMode="auto">
            <a:xfrm>
              <a:off x="-2359026" y="682625"/>
              <a:ext cx="173038" cy="93663"/>
            </a:xfrm>
            <a:custGeom>
              <a:avLst/>
              <a:gdLst>
                <a:gd name="T0" fmla="*/ 57 w 57"/>
                <a:gd name="T1" fmla="*/ 30 h 31"/>
                <a:gd name="T2" fmla="*/ 57 w 57"/>
                <a:gd name="T3" fmla="*/ 28 h 31"/>
                <a:gd name="T4" fmla="*/ 29 w 57"/>
                <a:gd name="T5" fmla="*/ 0 h 31"/>
                <a:gd name="T6" fmla="*/ 0 w 57"/>
                <a:gd name="T7" fmla="*/ 28 h 31"/>
                <a:gd name="T8" fmla="*/ 1 w 57"/>
                <a:gd name="T9" fmla="*/ 31 h 31"/>
                <a:gd name="T10" fmla="*/ 1 w 57"/>
                <a:gd name="T11" fmla="*/ 30 h 31"/>
                <a:gd name="T12" fmla="*/ 57 w 57"/>
                <a:gd name="T13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31">
                  <a:moveTo>
                    <a:pt x="57" y="30"/>
                  </a:moveTo>
                  <a:cubicBezTo>
                    <a:pt x="57" y="29"/>
                    <a:pt x="57" y="29"/>
                    <a:pt x="57" y="28"/>
                  </a:cubicBezTo>
                  <a:cubicBezTo>
                    <a:pt x="57" y="12"/>
                    <a:pt x="44" y="0"/>
                    <a:pt x="29" y="0"/>
                  </a:cubicBezTo>
                  <a:cubicBezTo>
                    <a:pt x="13" y="0"/>
                    <a:pt x="0" y="12"/>
                    <a:pt x="0" y="28"/>
                  </a:cubicBezTo>
                  <a:cubicBezTo>
                    <a:pt x="0" y="29"/>
                    <a:pt x="0" y="30"/>
                    <a:pt x="1" y="31"/>
                  </a:cubicBezTo>
                  <a:cubicBezTo>
                    <a:pt x="1" y="30"/>
                    <a:pt x="1" y="30"/>
                    <a:pt x="1" y="30"/>
                  </a:cubicBezTo>
                  <a:lnTo>
                    <a:pt x="57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3"/>
            <p:cNvSpPr>
              <a:spLocks noEditPoints="1"/>
            </p:cNvSpPr>
            <p:nvPr/>
          </p:nvSpPr>
          <p:spPr bwMode="auto">
            <a:xfrm>
              <a:off x="-1884363" y="395288"/>
              <a:ext cx="322263" cy="320675"/>
            </a:xfrm>
            <a:custGeom>
              <a:avLst/>
              <a:gdLst>
                <a:gd name="T0" fmla="*/ 53 w 106"/>
                <a:gd name="T1" fmla="*/ 0 h 105"/>
                <a:gd name="T2" fmla="*/ 0 w 106"/>
                <a:gd name="T3" fmla="*/ 53 h 105"/>
                <a:gd name="T4" fmla="*/ 53 w 106"/>
                <a:gd name="T5" fmla="*/ 105 h 105"/>
                <a:gd name="T6" fmla="*/ 106 w 106"/>
                <a:gd name="T7" fmla="*/ 53 h 105"/>
                <a:gd name="T8" fmla="*/ 53 w 106"/>
                <a:gd name="T9" fmla="*/ 0 h 105"/>
                <a:gd name="T10" fmla="*/ 99 w 106"/>
                <a:gd name="T11" fmla="*/ 42 h 105"/>
                <a:gd name="T12" fmla="*/ 99 w 106"/>
                <a:gd name="T13" fmla="*/ 63 h 105"/>
                <a:gd name="T14" fmla="*/ 92 w 106"/>
                <a:gd name="T15" fmla="*/ 69 h 105"/>
                <a:gd name="T16" fmla="*/ 70 w 106"/>
                <a:gd name="T17" fmla="*/ 69 h 105"/>
                <a:gd name="T18" fmla="*/ 70 w 106"/>
                <a:gd name="T19" fmla="*/ 92 h 105"/>
                <a:gd name="T20" fmla="*/ 63 w 106"/>
                <a:gd name="T21" fmla="*/ 99 h 105"/>
                <a:gd name="T22" fmla="*/ 42 w 106"/>
                <a:gd name="T23" fmla="*/ 99 h 105"/>
                <a:gd name="T24" fmla="*/ 36 w 106"/>
                <a:gd name="T25" fmla="*/ 92 h 105"/>
                <a:gd name="T26" fmla="*/ 36 w 106"/>
                <a:gd name="T27" fmla="*/ 69 h 105"/>
                <a:gd name="T28" fmla="*/ 14 w 106"/>
                <a:gd name="T29" fmla="*/ 69 h 105"/>
                <a:gd name="T30" fmla="*/ 7 w 106"/>
                <a:gd name="T31" fmla="*/ 63 h 105"/>
                <a:gd name="T32" fmla="*/ 7 w 106"/>
                <a:gd name="T33" fmla="*/ 42 h 105"/>
                <a:gd name="T34" fmla="*/ 14 w 106"/>
                <a:gd name="T35" fmla="*/ 36 h 105"/>
                <a:gd name="T36" fmla="*/ 36 w 106"/>
                <a:gd name="T37" fmla="*/ 36 h 105"/>
                <a:gd name="T38" fmla="*/ 36 w 106"/>
                <a:gd name="T39" fmla="*/ 14 h 105"/>
                <a:gd name="T40" fmla="*/ 42 w 106"/>
                <a:gd name="T41" fmla="*/ 6 h 105"/>
                <a:gd name="T42" fmla="*/ 63 w 106"/>
                <a:gd name="T43" fmla="*/ 6 h 105"/>
                <a:gd name="T44" fmla="*/ 70 w 106"/>
                <a:gd name="T45" fmla="*/ 14 h 105"/>
                <a:gd name="T46" fmla="*/ 70 w 106"/>
                <a:gd name="T47" fmla="*/ 36 h 105"/>
                <a:gd name="T48" fmla="*/ 92 w 106"/>
                <a:gd name="T49" fmla="*/ 36 h 105"/>
                <a:gd name="T50" fmla="*/ 99 w 106"/>
                <a:gd name="T51" fmla="*/ 4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" h="105">
                  <a:moveTo>
                    <a:pt x="53" y="0"/>
                  </a:moveTo>
                  <a:cubicBezTo>
                    <a:pt x="24" y="0"/>
                    <a:pt x="0" y="24"/>
                    <a:pt x="0" y="53"/>
                  </a:cubicBezTo>
                  <a:cubicBezTo>
                    <a:pt x="0" y="82"/>
                    <a:pt x="24" y="105"/>
                    <a:pt x="53" y="105"/>
                  </a:cubicBezTo>
                  <a:cubicBezTo>
                    <a:pt x="82" y="105"/>
                    <a:pt x="106" y="82"/>
                    <a:pt x="106" y="53"/>
                  </a:cubicBezTo>
                  <a:cubicBezTo>
                    <a:pt x="106" y="24"/>
                    <a:pt x="82" y="0"/>
                    <a:pt x="53" y="0"/>
                  </a:cubicBezTo>
                  <a:close/>
                  <a:moveTo>
                    <a:pt x="99" y="42"/>
                  </a:moveTo>
                  <a:cubicBezTo>
                    <a:pt x="99" y="63"/>
                    <a:pt x="99" y="63"/>
                    <a:pt x="99" y="63"/>
                  </a:cubicBezTo>
                  <a:cubicBezTo>
                    <a:pt x="99" y="67"/>
                    <a:pt x="96" y="69"/>
                    <a:pt x="92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0" y="92"/>
                    <a:pt x="70" y="92"/>
                    <a:pt x="70" y="92"/>
                  </a:cubicBezTo>
                  <a:cubicBezTo>
                    <a:pt x="70" y="96"/>
                    <a:pt x="67" y="99"/>
                    <a:pt x="63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39" y="99"/>
                    <a:pt x="36" y="96"/>
                    <a:pt x="36" y="92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0" y="69"/>
                    <a:pt x="7" y="67"/>
                    <a:pt x="7" y="6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39"/>
                    <a:pt x="10" y="36"/>
                    <a:pt x="14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0"/>
                    <a:pt x="39" y="6"/>
                    <a:pt x="42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7" y="6"/>
                    <a:pt x="70" y="10"/>
                    <a:pt x="70" y="14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6" y="36"/>
                    <a:pt x="99" y="39"/>
                    <a:pt x="9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24"/>
            <p:cNvSpPr>
              <a:spLocks noChangeArrowheads="1"/>
            </p:cNvSpPr>
            <p:nvPr/>
          </p:nvSpPr>
          <p:spPr bwMode="auto">
            <a:xfrm>
              <a:off x="-1655763" y="536575"/>
              <a:ext cx="36513" cy="333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5"/>
            <p:cNvSpPr>
              <a:spLocks noEditPoints="1"/>
            </p:cNvSpPr>
            <p:nvPr/>
          </p:nvSpPr>
          <p:spPr bwMode="auto">
            <a:xfrm>
              <a:off x="-1762126" y="596900"/>
              <a:ext cx="77788" cy="79375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13 w 26"/>
                <a:gd name="T9" fmla="*/ 0 h 26"/>
                <a:gd name="T10" fmla="*/ 21 w 26"/>
                <a:gd name="T11" fmla="*/ 18 h 26"/>
                <a:gd name="T12" fmla="*/ 21 w 26"/>
                <a:gd name="T13" fmla="*/ 21 h 26"/>
                <a:gd name="T14" fmla="*/ 19 w 26"/>
                <a:gd name="T15" fmla="*/ 21 h 26"/>
                <a:gd name="T16" fmla="*/ 18 w 26"/>
                <a:gd name="T17" fmla="*/ 21 h 26"/>
                <a:gd name="T18" fmla="*/ 13 w 26"/>
                <a:gd name="T19" fmla="*/ 16 h 26"/>
                <a:gd name="T20" fmla="*/ 8 w 26"/>
                <a:gd name="T21" fmla="*/ 21 h 26"/>
                <a:gd name="T22" fmla="*/ 6 w 26"/>
                <a:gd name="T23" fmla="*/ 21 h 26"/>
                <a:gd name="T24" fmla="*/ 5 w 26"/>
                <a:gd name="T25" fmla="*/ 21 h 26"/>
                <a:gd name="T26" fmla="*/ 5 w 26"/>
                <a:gd name="T27" fmla="*/ 18 h 26"/>
                <a:gd name="T28" fmla="*/ 10 w 26"/>
                <a:gd name="T29" fmla="*/ 13 h 26"/>
                <a:gd name="T30" fmla="*/ 5 w 26"/>
                <a:gd name="T31" fmla="*/ 8 h 26"/>
                <a:gd name="T32" fmla="*/ 5 w 26"/>
                <a:gd name="T33" fmla="*/ 6 h 26"/>
                <a:gd name="T34" fmla="*/ 8 w 26"/>
                <a:gd name="T35" fmla="*/ 6 h 26"/>
                <a:gd name="T36" fmla="*/ 13 w 26"/>
                <a:gd name="T37" fmla="*/ 11 h 26"/>
                <a:gd name="T38" fmla="*/ 18 w 26"/>
                <a:gd name="T39" fmla="*/ 6 h 26"/>
                <a:gd name="T40" fmla="*/ 21 w 26"/>
                <a:gd name="T41" fmla="*/ 6 h 26"/>
                <a:gd name="T42" fmla="*/ 21 w 26"/>
                <a:gd name="T43" fmla="*/ 8 h 26"/>
                <a:gd name="T44" fmla="*/ 15 w 26"/>
                <a:gd name="T45" fmla="*/ 13 h 26"/>
                <a:gd name="T46" fmla="*/ 21 w 26"/>
                <a:gd name="T47" fmla="*/ 1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6"/>
                    <a:pt x="13" y="26"/>
                  </a:cubicBezTo>
                  <a:cubicBezTo>
                    <a:pt x="20" y="26"/>
                    <a:pt x="26" y="21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21" y="18"/>
                  </a:moveTo>
                  <a:cubicBezTo>
                    <a:pt x="21" y="19"/>
                    <a:pt x="21" y="20"/>
                    <a:pt x="21" y="21"/>
                  </a:cubicBezTo>
                  <a:cubicBezTo>
                    <a:pt x="20" y="21"/>
                    <a:pt x="20" y="21"/>
                    <a:pt x="19" y="21"/>
                  </a:cubicBezTo>
                  <a:cubicBezTo>
                    <a:pt x="19" y="21"/>
                    <a:pt x="18" y="21"/>
                    <a:pt x="18" y="21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7" y="21"/>
                    <a:pt x="7" y="21"/>
                    <a:pt x="6" y="21"/>
                  </a:cubicBezTo>
                  <a:cubicBezTo>
                    <a:pt x="6" y="21"/>
                    <a:pt x="6" y="21"/>
                    <a:pt x="5" y="21"/>
                  </a:cubicBezTo>
                  <a:cubicBezTo>
                    <a:pt x="4" y="20"/>
                    <a:pt x="5" y="19"/>
                    <a:pt x="5" y="18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4" y="7"/>
                    <a:pt x="5" y="6"/>
                  </a:cubicBezTo>
                  <a:cubicBezTo>
                    <a:pt x="6" y="5"/>
                    <a:pt x="7" y="5"/>
                    <a:pt x="8" y="6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5"/>
                    <a:pt x="20" y="5"/>
                    <a:pt x="21" y="6"/>
                  </a:cubicBezTo>
                  <a:cubicBezTo>
                    <a:pt x="21" y="7"/>
                    <a:pt x="21" y="8"/>
                    <a:pt x="21" y="8"/>
                  </a:cubicBezTo>
                  <a:cubicBezTo>
                    <a:pt x="15" y="13"/>
                    <a:pt x="15" y="13"/>
                    <a:pt x="15" y="13"/>
                  </a:cubicBezTo>
                  <a:lnTo>
                    <a:pt x="2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6"/>
            <p:cNvSpPr>
              <a:spLocks noEditPoints="1"/>
            </p:cNvSpPr>
            <p:nvPr/>
          </p:nvSpPr>
          <p:spPr bwMode="auto">
            <a:xfrm>
              <a:off x="-1847851" y="511175"/>
              <a:ext cx="79375" cy="79375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13 w 26"/>
                <a:gd name="T9" fmla="*/ 0 h 26"/>
                <a:gd name="T10" fmla="*/ 20 w 26"/>
                <a:gd name="T11" fmla="*/ 19 h 26"/>
                <a:gd name="T12" fmla="*/ 19 w 26"/>
                <a:gd name="T13" fmla="*/ 21 h 26"/>
                <a:gd name="T14" fmla="*/ 7 w 26"/>
                <a:gd name="T15" fmla="*/ 21 h 26"/>
                <a:gd name="T16" fmla="*/ 5 w 26"/>
                <a:gd name="T17" fmla="*/ 19 h 26"/>
                <a:gd name="T18" fmla="*/ 5 w 26"/>
                <a:gd name="T19" fmla="*/ 7 h 26"/>
                <a:gd name="T20" fmla="*/ 7 w 26"/>
                <a:gd name="T21" fmla="*/ 5 h 26"/>
                <a:gd name="T22" fmla="*/ 19 w 26"/>
                <a:gd name="T23" fmla="*/ 5 h 26"/>
                <a:gd name="T24" fmla="*/ 20 w 26"/>
                <a:gd name="T25" fmla="*/ 7 h 26"/>
                <a:gd name="T26" fmla="*/ 20 w 26"/>
                <a:gd name="T27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20" y="19"/>
                  </a:moveTo>
                  <a:cubicBezTo>
                    <a:pt x="20" y="20"/>
                    <a:pt x="20" y="21"/>
                    <a:pt x="19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1"/>
                    <a:pt x="5" y="20"/>
                    <a:pt x="5" y="19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6" y="5"/>
                    <a:pt x="7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5"/>
                    <a:pt x="20" y="6"/>
                    <a:pt x="20" y="7"/>
                  </a:cubicBezTo>
                  <a:lnTo>
                    <a:pt x="2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7"/>
            <p:cNvSpPr>
              <a:spLocks/>
            </p:cNvSpPr>
            <p:nvPr/>
          </p:nvSpPr>
          <p:spPr bwMode="auto">
            <a:xfrm>
              <a:off x="-1735138" y="454025"/>
              <a:ext cx="23813" cy="20638"/>
            </a:xfrm>
            <a:custGeom>
              <a:avLst/>
              <a:gdLst>
                <a:gd name="T0" fmla="*/ 0 w 15"/>
                <a:gd name="T1" fmla="*/ 13 h 13"/>
                <a:gd name="T2" fmla="*/ 15 w 15"/>
                <a:gd name="T3" fmla="*/ 13 h 13"/>
                <a:gd name="T4" fmla="*/ 7 w 15"/>
                <a:gd name="T5" fmla="*/ 0 h 13"/>
                <a:gd name="T6" fmla="*/ 0 w 15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3">
                  <a:moveTo>
                    <a:pt x="0" y="13"/>
                  </a:moveTo>
                  <a:lnTo>
                    <a:pt x="15" y="13"/>
                  </a:lnTo>
                  <a:lnTo>
                    <a:pt x="7" y="0"/>
                  </a:ln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6" name="Freeform 28"/>
            <p:cNvSpPr>
              <a:spLocks noEditPoints="1"/>
            </p:cNvSpPr>
            <p:nvPr/>
          </p:nvSpPr>
          <p:spPr bwMode="auto">
            <a:xfrm>
              <a:off x="-2641601" y="395288"/>
              <a:ext cx="322263" cy="320675"/>
            </a:xfrm>
            <a:custGeom>
              <a:avLst/>
              <a:gdLst>
                <a:gd name="T0" fmla="*/ 53 w 106"/>
                <a:gd name="T1" fmla="*/ 0 h 105"/>
                <a:gd name="T2" fmla="*/ 0 w 106"/>
                <a:gd name="T3" fmla="*/ 53 h 105"/>
                <a:gd name="T4" fmla="*/ 53 w 106"/>
                <a:gd name="T5" fmla="*/ 105 h 105"/>
                <a:gd name="T6" fmla="*/ 106 w 106"/>
                <a:gd name="T7" fmla="*/ 53 h 105"/>
                <a:gd name="T8" fmla="*/ 53 w 106"/>
                <a:gd name="T9" fmla="*/ 0 h 105"/>
                <a:gd name="T10" fmla="*/ 99 w 106"/>
                <a:gd name="T11" fmla="*/ 42 h 105"/>
                <a:gd name="T12" fmla="*/ 99 w 106"/>
                <a:gd name="T13" fmla="*/ 63 h 105"/>
                <a:gd name="T14" fmla="*/ 92 w 106"/>
                <a:gd name="T15" fmla="*/ 69 h 105"/>
                <a:gd name="T16" fmla="*/ 70 w 106"/>
                <a:gd name="T17" fmla="*/ 69 h 105"/>
                <a:gd name="T18" fmla="*/ 70 w 106"/>
                <a:gd name="T19" fmla="*/ 92 h 105"/>
                <a:gd name="T20" fmla="*/ 63 w 106"/>
                <a:gd name="T21" fmla="*/ 99 h 105"/>
                <a:gd name="T22" fmla="*/ 42 w 106"/>
                <a:gd name="T23" fmla="*/ 99 h 105"/>
                <a:gd name="T24" fmla="*/ 36 w 106"/>
                <a:gd name="T25" fmla="*/ 92 h 105"/>
                <a:gd name="T26" fmla="*/ 36 w 106"/>
                <a:gd name="T27" fmla="*/ 69 h 105"/>
                <a:gd name="T28" fmla="*/ 14 w 106"/>
                <a:gd name="T29" fmla="*/ 69 h 105"/>
                <a:gd name="T30" fmla="*/ 7 w 106"/>
                <a:gd name="T31" fmla="*/ 63 h 105"/>
                <a:gd name="T32" fmla="*/ 7 w 106"/>
                <a:gd name="T33" fmla="*/ 42 h 105"/>
                <a:gd name="T34" fmla="*/ 14 w 106"/>
                <a:gd name="T35" fmla="*/ 36 h 105"/>
                <a:gd name="T36" fmla="*/ 36 w 106"/>
                <a:gd name="T37" fmla="*/ 36 h 105"/>
                <a:gd name="T38" fmla="*/ 36 w 106"/>
                <a:gd name="T39" fmla="*/ 14 h 105"/>
                <a:gd name="T40" fmla="*/ 42 w 106"/>
                <a:gd name="T41" fmla="*/ 6 h 105"/>
                <a:gd name="T42" fmla="*/ 63 w 106"/>
                <a:gd name="T43" fmla="*/ 6 h 105"/>
                <a:gd name="T44" fmla="*/ 70 w 106"/>
                <a:gd name="T45" fmla="*/ 14 h 105"/>
                <a:gd name="T46" fmla="*/ 70 w 106"/>
                <a:gd name="T47" fmla="*/ 36 h 105"/>
                <a:gd name="T48" fmla="*/ 92 w 106"/>
                <a:gd name="T49" fmla="*/ 36 h 105"/>
                <a:gd name="T50" fmla="*/ 99 w 106"/>
                <a:gd name="T51" fmla="*/ 4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" h="105">
                  <a:moveTo>
                    <a:pt x="53" y="0"/>
                  </a:moveTo>
                  <a:cubicBezTo>
                    <a:pt x="24" y="0"/>
                    <a:pt x="0" y="24"/>
                    <a:pt x="0" y="53"/>
                  </a:cubicBezTo>
                  <a:cubicBezTo>
                    <a:pt x="0" y="82"/>
                    <a:pt x="24" y="105"/>
                    <a:pt x="53" y="105"/>
                  </a:cubicBezTo>
                  <a:cubicBezTo>
                    <a:pt x="82" y="105"/>
                    <a:pt x="106" y="82"/>
                    <a:pt x="106" y="53"/>
                  </a:cubicBezTo>
                  <a:cubicBezTo>
                    <a:pt x="106" y="24"/>
                    <a:pt x="82" y="0"/>
                    <a:pt x="53" y="0"/>
                  </a:cubicBezTo>
                  <a:close/>
                  <a:moveTo>
                    <a:pt x="99" y="42"/>
                  </a:moveTo>
                  <a:cubicBezTo>
                    <a:pt x="99" y="63"/>
                    <a:pt x="99" y="63"/>
                    <a:pt x="99" y="63"/>
                  </a:cubicBezTo>
                  <a:cubicBezTo>
                    <a:pt x="99" y="67"/>
                    <a:pt x="96" y="69"/>
                    <a:pt x="92" y="69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0" y="92"/>
                    <a:pt x="70" y="92"/>
                    <a:pt x="70" y="92"/>
                  </a:cubicBezTo>
                  <a:cubicBezTo>
                    <a:pt x="70" y="96"/>
                    <a:pt x="67" y="99"/>
                    <a:pt x="63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39" y="99"/>
                    <a:pt x="36" y="96"/>
                    <a:pt x="36" y="92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0" y="69"/>
                    <a:pt x="7" y="67"/>
                    <a:pt x="7" y="6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39"/>
                    <a:pt x="10" y="36"/>
                    <a:pt x="14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0"/>
                    <a:pt x="39" y="6"/>
                    <a:pt x="42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7" y="6"/>
                    <a:pt x="70" y="10"/>
                    <a:pt x="70" y="14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6" y="36"/>
                    <a:pt x="99" y="39"/>
                    <a:pt x="9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7" name="Freeform 29"/>
            <p:cNvSpPr>
              <a:spLocks/>
            </p:cNvSpPr>
            <p:nvPr/>
          </p:nvSpPr>
          <p:spPr bwMode="auto">
            <a:xfrm>
              <a:off x="-2376488" y="773113"/>
              <a:ext cx="219075" cy="107950"/>
            </a:xfrm>
            <a:custGeom>
              <a:avLst/>
              <a:gdLst>
                <a:gd name="T0" fmla="*/ 35 w 72"/>
                <a:gd name="T1" fmla="*/ 26 h 35"/>
                <a:gd name="T2" fmla="*/ 7 w 72"/>
                <a:gd name="T3" fmla="*/ 1 h 35"/>
                <a:gd name="T4" fmla="*/ 0 w 72"/>
                <a:gd name="T5" fmla="*/ 12 h 35"/>
                <a:gd name="T6" fmla="*/ 35 w 72"/>
                <a:gd name="T7" fmla="*/ 35 h 35"/>
                <a:gd name="T8" fmla="*/ 72 w 72"/>
                <a:gd name="T9" fmla="*/ 0 h 35"/>
                <a:gd name="T10" fmla="*/ 63 w 72"/>
                <a:gd name="T11" fmla="*/ 0 h 35"/>
                <a:gd name="T12" fmla="*/ 35 w 72"/>
                <a:gd name="T13" fmla="*/ 2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35">
                  <a:moveTo>
                    <a:pt x="35" y="26"/>
                  </a:moveTo>
                  <a:cubicBezTo>
                    <a:pt x="20" y="26"/>
                    <a:pt x="8" y="15"/>
                    <a:pt x="7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26"/>
                    <a:pt x="19" y="35"/>
                    <a:pt x="35" y="35"/>
                  </a:cubicBezTo>
                  <a:cubicBezTo>
                    <a:pt x="54" y="35"/>
                    <a:pt x="71" y="20"/>
                    <a:pt x="72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1" y="14"/>
                    <a:pt x="49" y="26"/>
                    <a:pt x="3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9" name="Freeform 30"/>
            <p:cNvSpPr>
              <a:spLocks/>
            </p:cNvSpPr>
            <p:nvPr/>
          </p:nvSpPr>
          <p:spPr bwMode="auto">
            <a:xfrm>
              <a:off x="-2070101" y="773113"/>
              <a:ext cx="225425" cy="107950"/>
            </a:xfrm>
            <a:custGeom>
              <a:avLst/>
              <a:gdLst>
                <a:gd name="T0" fmla="*/ 65 w 74"/>
                <a:gd name="T1" fmla="*/ 0 h 35"/>
                <a:gd name="T2" fmla="*/ 37 w 74"/>
                <a:gd name="T3" fmla="*/ 26 h 35"/>
                <a:gd name="T4" fmla="*/ 9 w 74"/>
                <a:gd name="T5" fmla="*/ 0 h 35"/>
                <a:gd name="T6" fmla="*/ 0 w 74"/>
                <a:gd name="T7" fmla="*/ 0 h 35"/>
                <a:gd name="T8" fmla="*/ 37 w 74"/>
                <a:gd name="T9" fmla="*/ 35 h 35"/>
                <a:gd name="T10" fmla="*/ 74 w 74"/>
                <a:gd name="T11" fmla="*/ 3 h 35"/>
                <a:gd name="T12" fmla="*/ 72 w 74"/>
                <a:gd name="T13" fmla="*/ 0 h 35"/>
                <a:gd name="T14" fmla="*/ 65 w 74"/>
                <a:gd name="T1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35">
                  <a:moveTo>
                    <a:pt x="65" y="0"/>
                  </a:moveTo>
                  <a:cubicBezTo>
                    <a:pt x="64" y="14"/>
                    <a:pt x="52" y="26"/>
                    <a:pt x="37" y="26"/>
                  </a:cubicBezTo>
                  <a:cubicBezTo>
                    <a:pt x="22" y="26"/>
                    <a:pt x="10" y="14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20"/>
                    <a:pt x="17" y="35"/>
                    <a:pt x="37" y="35"/>
                  </a:cubicBezTo>
                  <a:cubicBezTo>
                    <a:pt x="56" y="35"/>
                    <a:pt x="72" y="21"/>
                    <a:pt x="74" y="3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09" name="Grupo 4108"/>
          <p:cNvGrpSpPr/>
          <p:nvPr/>
        </p:nvGrpSpPr>
        <p:grpSpPr>
          <a:xfrm>
            <a:off x="5335108" y="3446904"/>
            <a:ext cx="1225550" cy="1225550"/>
            <a:chOff x="5483225" y="2814638"/>
            <a:chExt cx="1225550" cy="1225550"/>
          </a:xfrm>
          <a:solidFill>
            <a:schemeClr val="accent2"/>
          </a:solidFill>
        </p:grpSpPr>
        <p:sp>
          <p:nvSpPr>
            <p:cNvPr id="4107" name="Freeform 34"/>
            <p:cNvSpPr>
              <a:spLocks/>
            </p:cNvSpPr>
            <p:nvPr/>
          </p:nvSpPr>
          <p:spPr bwMode="auto">
            <a:xfrm>
              <a:off x="5483225" y="2814638"/>
              <a:ext cx="1225550" cy="1225550"/>
            </a:xfrm>
            <a:custGeom>
              <a:avLst/>
              <a:gdLst>
                <a:gd name="T0" fmla="*/ 47 w 403"/>
                <a:gd name="T1" fmla="*/ 0 h 403"/>
                <a:gd name="T2" fmla="*/ 46 w 403"/>
                <a:gd name="T3" fmla="*/ 5 h 403"/>
                <a:gd name="T4" fmla="*/ 46 w 403"/>
                <a:gd name="T5" fmla="*/ 351 h 403"/>
                <a:gd name="T6" fmla="*/ 46 w 403"/>
                <a:gd name="T7" fmla="*/ 357 h 403"/>
                <a:gd name="T8" fmla="*/ 403 w 403"/>
                <a:gd name="T9" fmla="*/ 357 h 403"/>
                <a:gd name="T10" fmla="*/ 403 w 403"/>
                <a:gd name="T11" fmla="*/ 403 h 403"/>
                <a:gd name="T12" fmla="*/ 0 w 403"/>
                <a:gd name="T13" fmla="*/ 403 h 403"/>
                <a:gd name="T14" fmla="*/ 0 w 403"/>
                <a:gd name="T15" fmla="*/ 0 h 403"/>
                <a:gd name="T16" fmla="*/ 47 w 403"/>
                <a:gd name="T17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403">
                  <a:moveTo>
                    <a:pt x="47" y="0"/>
                  </a:moveTo>
                  <a:cubicBezTo>
                    <a:pt x="47" y="2"/>
                    <a:pt x="46" y="3"/>
                    <a:pt x="46" y="5"/>
                  </a:cubicBezTo>
                  <a:cubicBezTo>
                    <a:pt x="46" y="120"/>
                    <a:pt x="46" y="236"/>
                    <a:pt x="46" y="351"/>
                  </a:cubicBezTo>
                  <a:cubicBezTo>
                    <a:pt x="46" y="353"/>
                    <a:pt x="46" y="355"/>
                    <a:pt x="46" y="357"/>
                  </a:cubicBezTo>
                  <a:cubicBezTo>
                    <a:pt x="165" y="357"/>
                    <a:pt x="284" y="357"/>
                    <a:pt x="403" y="357"/>
                  </a:cubicBezTo>
                  <a:cubicBezTo>
                    <a:pt x="403" y="372"/>
                    <a:pt x="403" y="387"/>
                    <a:pt x="403" y="403"/>
                  </a:cubicBezTo>
                  <a:cubicBezTo>
                    <a:pt x="269" y="403"/>
                    <a:pt x="134" y="403"/>
                    <a:pt x="0" y="403"/>
                  </a:cubicBezTo>
                  <a:cubicBezTo>
                    <a:pt x="0" y="268"/>
                    <a:pt x="0" y="134"/>
                    <a:pt x="0" y="0"/>
                  </a:cubicBezTo>
                  <a:cubicBezTo>
                    <a:pt x="16" y="0"/>
                    <a:pt x="31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8" name="Freeform 35"/>
            <p:cNvSpPr>
              <a:spLocks/>
            </p:cNvSpPr>
            <p:nvPr/>
          </p:nvSpPr>
          <p:spPr bwMode="auto">
            <a:xfrm>
              <a:off x="5738813" y="3073401"/>
              <a:ext cx="873125" cy="671513"/>
            </a:xfrm>
            <a:custGeom>
              <a:avLst/>
              <a:gdLst>
                <a:gd name="T0" fmla="*/ 93 w 287"/>
                <a:gd name="T1" fmla="*/ 138 h 221"/>
                <a:gd name="T2" fmla="*/ 29 w 287"/>
                <a:gd name="T3" fmla="*/ 221 h 221"/>
                <a:gd name="T4" fmla="*/ 0 w 287"/>
                <a:gd name="T5" fmla="*/ 199 h 221"/>
                <a:gd name="T6" fmla="*/ 83 w 287"/>
                <a:gd name="T7" fmla="*/ 90 h 221"/>
                <a:gd name="T8" fmla="*/ 168 w 287"/>
                <a:gd name="T9" fmla="*/ 139 h 221"/>
                <a:gd name="T10" fmla="*/ 229 w 287"/>
                <a:gd name="T11" fmla="*/ 52 h 221"/>
                <a:gd name="T12" fmla="*/ 208 w 287"/>
                <a:gd name="T13" fmla="*/ 38 h 221"/>
                <a:gd name="T14" fmla="*/ 287 w 287"/>
                <a:gd name="T15" fmla="*/ 0 h 221"/>
                <a:gd name="T16" fmla="*/ 280 w 287"/>
                <a:gd name="T17" fmla="*/ 88 h 221"/>
                <a:gd name="T18" fmla="*/ 259 w 287"/>
                <a:gd name="T19" fmla="*/ 74 h 221"/>
                <a:gd name="T20" fmla="*/ 179 w 287"/>
                <a:gd name="T21" fmla="*/ 188 h 221"/>
                <a:gd name="T22" fmla="*/ 93 w 287"/>
                <a:gd name="T23" fmla="*/ 13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7" h="221">
                  <a:moveTo>
                    <a:pt x="93" y="138"/>
                  </a:moveTo>
                  <a:cubicBezTo>
                    <a:pt x="71" y="166"/>
                    <a:pt x="50" y="193"/>
                    <a:pt x="29" y="221"/>
                  </a:cubicBezTo>
                  <a:cubicBezTo>
                    <a:pt x="19" y="214"/>
                    <a:pt x="10" y="206"/>
                    <a:pt x="0" y="199"/>
                  </a:cubicBezTo>
                  <a:cubicBezTo>
                    <a:pt x="28" y="162"/>
                    <a:pt x="55" y="127"/>
                    <a:pt x="83" y="90"/>
                  </a:cubicBezTo>
                  <a:cubicBezTo>
                    <a:pt x="112" y="107"/>
                    <a:pt x="140" y="123"/>
                    <a:pt x="168" y="139"/>
                  </a:cubicBezTo>
                  <a:cubicBezTo>
                    <a:pt x="188" y="110"/>
                    <a:pt x="208" y="82"/>
                    <a:pt x="229" y="52"/>
                  </a:cubicBezTo>
                  <a:cubicBezTo>
                    <a:pt x="222" y="48"/>
                    <a:pt x="215" y="43"/>
                    <a:pt x="208" y="38"/>
                  </a:cubicBezTo>
                  <a:cubicBezTo>
                    <a:pt x="234" y="25"/>
                    <a:pt x="261" y="13"/>
                    <a:pt x="287" y="0"/>
                  </a:cubicBezTo>
                  <a:cubicBezTo>
                    <a:pt x="285" y="30"/>
                    <a:pt x="282" y="59"/>
                    <a:pt x="280" y="88"/>
                  </a:cubicBezTo>
                  <a:cubicBezTo>
                    <a:pt x="272" y="83"/>
                    <a:pt x="266" y="78"/>
                    <a:pt x="259" y="74"/>
                  </a:cubicBezTo>
                  <a:cubicBezTo>
                    <a:pt x="232" y="112"/>
                    <a:pt x="205" y="150"/>
                    <a:pt x="179" y="188"/>
                  </a:cubicBezTo>
                  <a:cubicBezTo>
                    <a:pt x="150" y="172"/>
                    <a:pt x="122" y="155"/>
                    <a:pt x="93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9" name="Grupo 88"/>
          <p:cNvGrpSpPr/>
          <p:nvPr/>
        </p:nvGrpSpPr>
        <p:grpSpPr>
          <a:xfrm>
            <a:off x="2912411" y="3717823"/>
            <a:ext cx="1972836" cy="1009384"/>
            <a:chOff x="4383088" y="1719263"/>
            <a:chExt cx="2863850" cy="1465263"/>
          </a:xfrm>
          <a:solidFill>
            <a:schemeClr val="accent1">
              <a:lumMod val="75000"/>
            </a:schemeClr>
          </a:solidFill>
        </p:grpSpPr>
        <p:sp>
          <p:nvSpPr>
            <p:cNvPr id="90" name="Freeform 22"/>
            <p:cNvSpPr>
              <a:spLocks/>
            </p:cNvSpPr>
            <p:nvPr/>
          </p:nvSpPr>
          <p:spPr bwMode="auto">
            <a:xfrm>
              <a:off x="4422775" y="2182813"/>
              <a:ext cx="736600" cy="1001713"/>
            </a:xfrm>
            <a:custGeom>
              <a:avLst/>
              <a:gdLst>
                <a:gd name="T0" fmla="*/ 67 w 72"/>
                <a:gd name="T1" fmla="*/ 0 h 97"/>
                <a:gd name="T2" fmla="*/ 0 w 72"/>
                <a:gd name="T3" fmla="*/ 0 h 97"/>
                <a:gd name="T4" fmla="*/ 0 w 72"/>
                <a:gd name="T5" fmla="*/ 97 h 97"/>
                <a:gd name="T6" fmla="*/ 29 w 72"/>
                <a:gd name="T7" fmla="*/ 97 h 97"/>
                <a:gd name="T8" fmla="*/ 29 w 72"/>
                <a:gd name="T9" fmla="*/ 55 h 97"/>
                <a:gd name="T10" fmla="*/ 44 w 72"/>
                <a:gd name="T11" fmla="*/ 55 h 97"/>
                <a:gd name="T12" fmla="*/ 44 w 72"/>
                <a:gd name="T13" fmla="*/ 97 h 97"/>
                <a:gd name="T14" fmla="*/ 72 w 72"/>
                <a:gd name="T15" fmla="*/ 97 h 97"/>
                <a:gd name="T16" fmla="*/ 72 w 72"/>
                <a:gd name="T17" fmla="*/ 6 h 97"/>
                <a:gd name="T18" fmla="*/ 68 w 72"/>
                <a:gd name="T19" fmla="*/ 0 h 97"/>
                <a:gd name="T20" fmla="*/ 67 w 72"/>
                <a:gd name="T2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97">
                  <a:moveTo>
                    <a:pt x="6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7" y="0"/>
                    <a:pt x="67" y="0"/>
                    <a:pt x="6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5948363" y="3111500"/>
              <a:ext cx="817563" cy="73025"/>
            </a:xfrm>
            <a:custGeom>
              <a:avLst/>
              <a:gdLst>
                <a:gd name="T0" fmla="*/ 425 w 515"/>
                <a:gd name="T1" fmla="*/ 7 h 46"/>
                <a:gd name="T2" fmla="*/ 393 w 515"/>
                <a:gd name="T3" fmla="*/ 0 h 46"/>
                <a:gd name="T4" fmla="*/ 0 w 515"/>
                <a:gd name="T5" fmla="*/ 0 h 46"/>
                <a:gd name="T6" fmla="*/ 0 w 515"/>
                <a:gd name="T7" fmla="*/ 46 h 46"/>
                <a:gd name="T8" fmla="*/ 515 w 515"/>
                <a:gd name="T9" fmla="*/ 46 h 46"/>
                <a:gd name="T10" fmla="*/ 515 w 515"/>
                <a:gd name="T11" fmla="*/ 20 h 46"/>
                <a:gd name="T12" fmla="*/ 464 w 515"/>
                <a:gd name="T13" fmla="*/ 13 h 46"/>
                <a:gd name="T14" fmla="*/ 425 w 515"/>
                <a:gd name="T15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5" h="46">
                  <a:moveTo>
                    <a:pt x="425" y="7"/>
                  </a:moveTo>
                  <a:lnTo>
                    <a:pt x="393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515" y="46"/>
                  </a:lnTo>
                  <a:lnTo>
                    <a:pt x="515" y="20"/>
                  </a:lnTo>
                  <a:lnTo>
                    <a:pt x="464" y="13"/>
                  </a:lnTo>
                  <a:lnTo>
                    <a:pt x="425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24"/>
            <p:cNvSpPr>
              <a:spLocks noChangeArrowheads="1"/>
            </p:cNvSpPr>
            <p:nvPr/>
          </p:nvSpPr>
          <p:spPr bwMode="auto">
            <a:xfrm>
              <a:off x="5897563" y="2822575"/>
              <a:ext cx="6746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25"/>
            <p:cNvSpPr>
              <a:spLocks noChangeArrowheads="1"/>
            </p:cNvSpPr>
            <p:nvPr/>
          </p:nvSpPr>
          <p:spPr bwMode="auto">
            <a:xfrm>
              <a:off x="5897563" y="2781300"/>
              <a:ext cx="674688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26"/>
            <p:cNvSpPr>
              <a:spLocks noChangeArrowheads="1"/>
            </p:cNvSpPr>
            <p:nvPr/>
          </p:nvSpPr>
          <p:spPr bwMode="auto">
            <a:xfrm>
              <a:off x="5897563" y="2730500"/>
              <a:ext cx="6746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27"/>
            <p:cNvSpPr>
              <a:spLocks noChangeArrowheads="1"/>
            </p:cNvSpPr>
            <p:nvPr/>
          </p:nvSpPr>
          <p:spPr bwMode="auto">
            <a:xfrm>
              <a:off x="5897563" y="2689225"/>
              <a:ext cx="6746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28"/>
            <p:cNvSpPr>
              <a:spLocks noChangeArrowheads="1"/>
            </p:cNvSpPr>
            <p:nvPr/>
          </p:nvSpPr>
          <p:spPr bwMode="auto">
            <a:xfrm>
              <a:off x="5897563" y="2647950"/>
              <a:ext cx="674688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29"/>
            <p:cNvSpPr>
              <a:spLocks noChangeArrowheads="1"/>
            </p:cNvSpPr>
            <p:nvPr/>
          </p:nvSpPr>
          <p:spPr bwMode="auto">
            <a:xfrm>
              <a:off x="5897563" y="2595563"/>
              <a:ext cx="6746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30"/>
            <p:cNvSpPr>
              <a:spLocks noChangeArrowheads="1"/>
            </p:cNvSpPr>
            <p:nvPr/>
          </p:nvSpPr>
          <p:spPr bwMode="auto">
            <a:xfrm>
              <a:off x="5897563" y="2554288"/>
              <a:ext cx="6746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1"/>
            <p:cNvSpPr>
              <a:spLocks noEditPoints="1"/>
            </p:cNvSpPr>
            <p:nvPr/>
          </p:nvSpPr>
          <p:spPr bwMode="auto">
            <a:xfrm>
              <a:off x="4383088" y="1719263"/>
              <a:ext cx="2863850" cy="1465263"/>
            </a:xfrm>
            <a:custGeom>
              <a:avLst/>
              <a:gdLst>
                <a:gd name="T0" fmla="*/ 1695 w 1804"/>
                <a:gd name="T1" fmla="*/ 201 h 923"/>
                <a:gd name="T2" fmla="*/ 1695 w 1804"/>
                <a:gd name="T3" fmla="*/ 221 h 923"/>
                <a:gd name="T4" fmla="*/ 644 w 1804"/>
                <a:gd name="T5" fmla="*/ 201 h 923"/>
                <a:gd name="T6" fmla="*/ 612 w 1804"/>
                <a:gd name="T7" fmla="*/ 201 h 923"/>
                <a:gd name="T8" fmla="*/ 612 w 1804"/>
                <a:gd name="T9" fmla="*/ 162 h 923"/>
                <a:gd name="T10" fmla="*/ 612 w 1804"/>
                <a:gd name="T11" fmla="*/ 0 h 923"/>
                <a:gd name="T12" fmla="*/ 0 w 1804"/>
                <a:gd name="T13" fmla="*/ 247 h 923"/>
                <a:gd name="T14" fmla="*/ 464 w 1804"/>
                <a:gd name="T15" fmla="*/ 247 h 923"/>
                <a:gd name="T16" fmla="*/ 502 w 1804"/>
                <a:gd name="T17" fmla="*/ 247 h 923"/>
                <a:gd name="T18" fmla="*/ 528 w 1804"/>
                <a:gd name="T19" fmla="*/ 279 h 923"/>
                <a:gd name="T20" fmla="*/ 528 w 1804"/>
                <a:gd name="T21" fmla="*/ 923 h 923"/>
                <a:gd name="T22" fmla="*/ 954 w 1804"/>
                <a:gd name="T23" fmla="*/ 923 h 923"/>
                <a:gd name="T24" fmla="*/ 954 w 1804"/>
                <a:gd name="T25" fmla="*/ 747 h 923"/>
                <a:gd name="T26" fmla="*/ 1379 w 1804"/>
                <a:gd name="T27" fmla="*/ 747 h 923"/>
                <a:gd name="T28" fmla="*/ 1379 w 1804"/>
                <a:gd name="T29" fmla="*/ 858 h 923"/>
                <a:gd name="T30" fmla="*/ 1527 w 1804"/>
                <a:gd name="T31" fmla="*/ 884 h 923"/>
                <a:gd name="T32" fmla="*/ 1527 w 1804"/>
                <a:gd name="T33" fmla="*/ 923 h 923"/>
                <a:gd name="T34" fmla="*/ 1779 w 1804"/>
                <a:gd name="T35" fmla="*/ 923 h 923"/>
                <a:gd name="T36" fmla="*/ 1779 w 1804"/>
                <a:gd name="T37" fmla="*/ 279 h 923"/>
                <a:gd name="T38" fmla="*/ 1804 w 1804"/>
                <a:gd name="T39" fmla="*/ 292 h 923"/>
                <a:gd name="T40" fmla="*/ 1804 w 1804"/>
                <a:gd name="T41" fmla="*/ 247 h 923"/>
                <a:gd name="T42" fmla="*/ 1695 w 1804"/>
                <a:gd name="T43" fmla="*/ 201 h 923"/>
                <a:gd name="T44" fmla="*/ 1398 w 1804"/>
                <a:gd name="T45" fmla="*/ 728 h 923"/>
                <a:gd name="T46" fmla="*/ 1398 w 1804"/>
                <a:gd name="T47" fmla="*/ 728 h 923"/>
                <a:gd name="T48" fmla="*/ 934 w 1804"/>
                <a:gd name="T49" fmla="*/ 728 h 923"/>
                <a:gd name="T50" fmla="*/ 934 w 1804"/>
                <a:gd name="T51" fmla="*/ 728 h 923"/>
                <a:gd name="T52" fmla="*/ 934 w 1804"/>
                <a:gd name="T53" fmla="*/ 728 h 923"/>
                <a:gd name="T54" fmla="*/ 934 w 1804"/>
                <a:gd name="T55" fmla="*/ 513 h 923"/>
                <a:gd name="T56" fmla="*/ 934 w 1804"/>
                <a:gd name="T57" fmla="*/ 513 h 923"/>
                <a:gd name="T58" fmla="*/ 1398 w 1804"/>
                <a:gd name="T59" fmla="*/ 513 h 923"/>
                <a:gd name="T60" fmla="*/ 1398 w 1804"/>
                <a:gd name="T61" fmla="*/ 728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04" h="923">
                  <a:moveTo>
                    <a:pt x="1695" y="201"/>
                  </a:moveTo>
                  <a:lnTo>
                    <a:pt x="1695" y="221"/>
                  </a:lnTo>
                  <a:lnTo>
                    <a:pt x="644" y="201"/>
                  </a:lnTo>
                  <a:lnTo>
                    <a:pt x="612" y="201"/>
                  </a:lnTo>
                  <a:lnTo>
                    <a:pt x="612" y="162"/>
                  </a:lnTo>
                  <a:lnTo>
                    <a:pt x="612" y="0"/>
                  </a:lnTo>
                  <a:lnTo>
                    <a:pt x="0" y="247"/>
                  </a:lnTo>
                  <a:lnTo>
                    <a:pt x="464" y="247"/>
                  </a:lnTo>
                  <a:lnTo>
                    <a:pt x="502" y="247"/>
                  </a:lnTo>
                  <a:lnTo>
                    <a:pt x="528" y="279"/>
                  </a:lnTo>
                  <a:lnTo>
                    <a:pt x="528" y="923"/>
                  </a:lnTo>
                  <a:lnTo>
                    <a:pt x="954" y="923"/>
                  </a:lnTo>
                  <a:lnTo>
                    <a:pt x="954" y="747"/>
                  </a:lnTo>
                  <a:lnTo>
                    <a:pt x="1379" y="747"/>
                  </a:lnTo>
                  <a:lnTo>
                    <a:pt x="1379" y="858"/>
                  </a:lnTo>
                  <a:lnTo>
                    <a:pt x="1527" y="884"/>
                  </a:lnTo>
                  <a:lnTo>
                    <a:pt x="1527" y="923"/>
                  </a:lnTo>
                  <a:lnTo>
                    <a:pt x="1779" y="923"/>
                  </a:lnTo>
                  <a:lnTo>
                    <a:pt x="1779" y="279"/>
                  </a:lnTo>
                  <a:lnTo>
                    <a:pt x="1804" y="292"/>
                  </a:lnTo>
                  <a:lnTo>
                    <a:pt x="1804" y="247"/>
                  </a:lnTo>
                  <a:lnTo>
                    <a:pt x="1695" y="201"/>
                  </a:lnTo>
                  <a:close/>
                  <a:moveTo>
                    <a:pt x="1398" y="728"/>
                  </a:moveTo>
                  <a:lnTo>
                    <a:pt x="1398" y="728"/>
                  </a:lnTo>
                  <a:lnTo>
                    <a:pt x="934" y="728"/>
                  </a:lnTo>
                  <a:lnTo>
                    <a:pt x="934" y="728"/>
                  </a:lnTo>
                  <a:lnTo>
                    <a:pt x="934" y="728"/>
                  </a:lnTo>
                  <a:lnTo>
                    <a:pt x="934" y="513"/>
                  </a:lnTo>
                  <a:lnTo>
                    <a:pt x="934" y="513"/>
                  </a:lnTo>
                  <a:lnTo>
                    <a:pt x="1398" y="513"/>
                  </a:lnTo>
                  <a:lnTo>
                    <a:pt x="1398" y="7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2"/>
            <p:cNvSpPr>
              <a:spLocks/>
            </p:cNvSpPr>
            <p:nvPr/>
          </p:nvSpPr>
          <p:spPr bwMode="auto">
            <a:xfrm>
              <a:off x="5375275" y="1719263"/>
              <a:ext cx="1687513" cy="319088"/>
            </a:xfrm>
            <a:custGeom>
              <a:avLst/>
              <a:gdLst>
                <a:gd name="T0" fmla="*/ 0 w 1063"/>
                <a:gd name="T1" fmla="*/ 0 h 201"/>
                <a:gd name="T2" fmla="*/ 0 w 1063"/>
                <a:gd name="T3" fmla="*/ 175 h 201"/>
                <a:gd name="T4" fmla="*/ 1057 w 1063"/>
                <a:gd name="T5" fmla="*/ 201 h 201"/>
                <a:gd name="T6" fmla="*/ 1063 w 1063"/>
                <a:gd name="T7" fmla="*/ 26 h 201"/>
                <a:gd name="T8" fmla="*/ 0 w 1063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3" h="201">
                  <a:moveTo>
                    <a:pt x="0" y="0"/>
                  </a:moveTo>
                  <a:lnTo>
                    <a:pt x="0" y="175"/>
                  </a:lnTo>
                  <a:lnTo>
                    <a:pt x="1057" y="201"/>
                  </a:lnTo>
                  <a:lnTo>
                    <a:pt x="1063" y="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18" name="Grupo 4117"/>
          <p:cNvGrpSpPr/>
          <p:nvPr/>
        </p:nvGrpSpPr>
        <p:grpSpPr>
          <a:xfrm>
            <a:off x="7507930" y="3189600"/>
            <a:ext cx="1492250" cy="1520825"/>
            <a:chOff x="7505210" y="3280125"/>
            <a:chExt cx="1492250" cy="1520825"/>
          </a:xfrm>
          <a:solidFill>
            <a:schemeClr val="accent3"/>
          </a:solidFill>
        </p:grpSpPr>
        <p:sp>
          <p:nvSpPr>
            <p:cNvPr id="4114" name="Freeform 39"/>
            <p:cNvSpPr>
              <a:spLocks noEditPoints="1"/>
            </p:cNvSpPr>
            <p:nvPr/>
          </p:nvSpPr>
          <p:spPr bwMode="auto">
            <a:xfrm rot="272330">
              <a:off x="7505210" y="3280125"/>
              <a:ext cx="1492250" cy="1520825"/>
            </a:xfrm>
            <a:custGeom>
              <a:avLst/>
              <a:gdLst>
                <a:gd name="T0" fmla="*/ 357 w 380"/>
                <a:gd name="T1" fmla="*/ 102 h 388"/>
                <a:gd name="T2" fmla="*/ 376 w 380"/>
                <a:gd name="T3" fmla="*/ 227 h 388"/>
                <a:gd name="T4" fmla="*/ 14 w 380"/>
                <a:gd name="T5" fmla="*/ 124 h 388"/>
                <a:gd name="T6" fmla="*/ 90 w 380"/>
                <a:gd name="T7" fmla="*/ 50 h 388"/>
                <a:gd name="T8" fmla="*/ 107 w 380"/>
                <a:gd name="T9" fmla="*/ 48 h 388"/>
                <a:gd name="T10" fmla="*/ 141 w 380"/>
                <a:gd name="T11" fmla="*/ 45 h 388"/>
                <a:gd name="T12" fmla="*/ 144 w 380"/>
                <a:gd name="T13" fmla="*/ 54 h 388"/>
                <a:gd name="T14" fmla="*/ 161 w 380"/>
                <a:gd name="T15" fmla="*/ 56 h 388"/>
                <a:gd name="T16" fmla="*/ 194 w 380"/>
                <a:gd name="T17" fmla="*/ 56 h 388"/>
                <a:gd name="T18" fmla="*/ 171 w 380"/>
                <a:gd name="T19" fmla="*/ 64 h 388"/>
                <a:gd name="T20" fmla="*/ 159 w 380"/>
                <a:gd name="T21" fmla="*/ 63 h 388"/>
                <a:gd name="T22" fmla="*/ 135 w 380"/>
                <a:gd name="T23" fmla="*/ 83 h 388"/>
                <a:gd name="T24" fmla="*/ 159 w 380"/>
                <a:gd name="T25" fmla="*/ 79 h 388"/>
                <a:gd name="T26" fmla="*/ 188 w 380"/>
                <a:gd name="T27" fmla="*/ 73 h 388"/>
                <a:gd name="T28" fmla="*/ 188 w 380"/>
                <a:gd name="T29" fmla="*/ 96 h 388"/>
                <a:gd name="T30" fmla="*/ 186 w 380"/>
                <a:gd name="T31" fmla="*/ 94 h 388"/>
                <a:gd name="T32" fmla="*/ 168 w 380"/>
                <a:gd name="T33" fmla="*/ 98 h 388"/>
                <a:gd name="T34" fmla="*/ 137 w 380"/>
                <a:gd name="T35" fmla="*/ 125 h 388"/>
                <a:gd name="T36" fmla="*/ 120 w 380"/>
                <a:gd name="T37" fmla="*/ 153 h 388"/>
                <a:gd name="T38" fmla="*/ 79 w 380"/>
                <a:gd name="T39" fmla="*/ 171 h 388"/>
                <a:gd name="T40" fmla="*/ 108 w 380"/>
                <a:gd name="T41" fmla="*/ 187 h 388"/>
                <a:gd name="T42" fmla="*/ 156 w 380"/>
                <a:gd name="T43" fmla="*/ 189 h 388"/>
                <a:gd name="T44" fmla="*/ 186 w 380"/>
                <a:gd name="T45" fmla="*/ 218 h 388"/>
                <a:gd name="T46" fmla="*/ 213 w 380"/>
                <a:gd name="T47" fmla="*/ 250 h 388"/>
                <a:gd name="T48" fmla="*/ 192 w 380"/>
                <a:gd name="T49" fmla="*/ 284 h 388"/>
                <a:gd name="T50" fmla="*/ 166 w 380"/>
                <a:gd name="T51" fmla="*/ 320 h 388"/>
                <a:gd name="T52" fmla="*/ 174 w 380"/>
                <a:gd name="T53" fmla="*/ 347 h 388"/>
                <a:gd name="T54" fmla="*/ 142 w 380"/>
                <a:gd name="T55" fmla="*/ 309 h 388"/>
                <a:gd name="T56" fmla="*/ 138 w 380"/>
                <a:gd name="T57" fmla="*/ 261 h 388"/>
                <a:gd name="T58" fmla="*/ 117 w 380"/>
                <a:gd name="T59" fmla="*/ 211 h 388"/>
                <a:gd name="T60" fmla="*/ 83 w 380"/>
                <a:gd name="T61" fmla="*/ 182 h 388"/>
                <a:gd name="T62" fmla="*/ 58 w 380"/>
                <a:gd name="T63" fmla="*/ 164 h 388"/>
                <a:gd name="T64" fmla="*/ 52 w 380"/>
                <a:gd name="T65" fmla="*/ 162 h 388"/>
                <a:gd name="T66" fmla="*/ 36 w 380"/>
                <a:gd name="T67" fmla="*/ 135 h 388"/>
                <a:gd name="T68" fmla="*/ 319 w 380"/>
                <a:gd name="T69" fmla="*/ 299 h 388"/>
                <a:gd name="T70" fmla="*/ 308 w 380"/>
                <a:gd name="T71" fmla="*/ 252 h 388"/>
                <a:gd name="T72" fmla="*/ 303 w 380"/>
                <a:gd name="T73" fmla="*/ 206 h 388"/>
                <a:gd name="T74" fmla="*/ 262 w 380"/>
                <a:gd name="T75" fmla="*/ 206 h 388"/>
                <a:gd name="T76" fmla="*/ 243 w 380"/>
                <a:gd name="T77" fmla="*/ 166 h 388"/>
                <a:gd name="T78" fmla="*/ 258 w 380"/>
                <a:gd name="T79" fmla="*/ 136 h 388"/>
                <a:gd name="T80" fmla="*/ 325 w 380"/>
                <a:gd name="T81" fmla="*/ 142 h 388"/>
                <a:gd name="T82" fmla="*/ 348 w 380"/>
                <a:gd name="T83" fmla="*/ 128 h 388"/>
                <a:gd name="T84" fmla="*/ 323 w 380"/>
                <a:gd name="T85" fmla="*/ 113 h 388"/>
                <a:gd name="T86" fmla="*/ 309 w 380"/>
                <a:gd name="T87" fmla="*/ 123 h 388"/>
                <a:gd name="T88" fmla="*/ 287 w 380"/>
                <a:gd name="T89" fmla="*/ 116 h 388"/>
                <a:gd name="T90" fmla="*/ 260 w 380"/>
                <a:gd name="T91" fmla="*/ 117 h 388"/>
                <a:gd name="T92" fmla="*/ 277 w 380"/>
                <a:gd name="T93" fmla="*/ 103 h 388"/>
                <a:gd name="T94" fmla="*/ 306 w 380"/>
                <a:gd name="T95" fmla="*/ 79 h 388"/>
                <a:gd name="T96" fmla="*/ 300 w 380"/>
                <a:gd name="T97" fmla="*/ 65 h 388"/>
                <a:gd name="T98" fmla="*/ 311 w 380"/>
                <a:gd name="T99" fmla="*/ 83 h 388"/>
                <a:gd name="T100" fmla="*/ 124 w 380"/>
                <a:gd name="T101" fmla="*/ 106 h 388"/>
                <a:gd name="T102" fmla="*/ 89 w 380"/>
                <a:gd name="T103" fmla="*/ 62 h 388"/>
                <a:gd name="T104" fmla="*/ 125 w 380"/>
                <a:gd name="T105" fmla="*/ 118 h 388"/>
                <a:gd name="T106" fmla="*/ 133 w 380"/>
                <a:gd name="T107" fmla="*/ 106 h 388"/>
                <a:gd name="T108" fmla="*/ 344 w 380"/>
                <a:gd name="T109" fmla="*/ 113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0" h="388">
                  <a:moveTo>
                    <a:pt x="180" y="2"/>
                  </a:moveTo>
                  <a:cubicBezTo>
                    <a:pt x="187" y="2"/>
                    <a:pt x="194" y="2"/>
                    <a:pt x="202" y="2"/>
                  </a:cubicBezTo>
                  <a:cubicBezTo>
                    <a:pt x="203" y="2"/>
                    <a:pt x="204" y="2"/>
                    <a:pt x="205" y="2"/>
                  </a:cubicBezTo>
                  <a:cubicBezTo>
                    <a:pt x="231" y="4"/>
                    <a:pt x="255" y="11"/>
                    <a:pt x="277" y="23"/>
                  </a:cubicBezTo>
                  <a:cubicBezTo>
                    <a:pt x="312" y="41"/>
                    <a:pt x="339" y="67"/>
                    <a:pt x="357" y="102"/>
                  </a:cubicBezTo>
                  <a:cubicBezTo>
                    <a:pt x="368" y="121"/>
                    <a:pt x="374" y="142"/>
                    <a:pt x="377" y="163"/>
                  </a:cubicBezTo>
                  <a:cubicBezTo>
                    <a:pt x="378" y="170"/>
                    <a:pt x="379" y="176"/>
                    <a:pt x="380" y="182"/>
                  </a:cubicBezTo>
                  <a:cubicBezTo>
                    <a:pt x="380" y="189"/>
                    <a:pt x="380" y="195"/>
                    <a:pt x="380" y="201"/>
                  </a:cubicBezTo>
                  <a:cubicBezTo>
                    <a:pt x="379" y="202"/>
                    <a:pt x="379" y="203"/>
                    <a:pt x="379" y="204"/>
                  </a:cubicBezTo>
                  <a:cubicBezTo>
                    <a:pt x="378" y="212"/>
                    <a:pt x="377" y="219"/>
                    <a:pt x="376" y="227"/>
                  </a:cubicBezTo>
                  <a:cubicBezTo>
                    <a:pt x="366" y="276"/>
                    <a:pt x="341" y="315"/>
                    <a:pt x="301" y="344"/>
                  </a:cubicBezTo>
                  <a:cubicBezTo>
                    <a:pt x="258" y="374"/>
                    <a:pt x="210" y="385"/>
                    <a:pt x="158" y="376"/>
                  </a:cubicBezTo>
                  <a:cubicBezTo>
                    <a:pt x="108" y="368"/>
                    <a:pt x="68" y="342"/>
                    <a:pt x="38" y="302"/>
                  </a:cubicBezTo>
                  <a:cubicBezTo>
                    <a:pt x="17" y="273"/>
                    <a:pt x="5" y="240"/>
                    <a:pt x="2" y="204"/>
                  </a:cubicBezTo>
                  <a:cubicBezTo>
                    <a:pt x="0" y="176"/>
                    <a:pt x="4" y="150"/>
                    <a:pt x="14" y="124"/>
                  </a:cubicBezTo>
                  <a:cubicBezTo>
                    <a:pt x="24" y="97"/>
                    <a:pt x="40" y="73"/>
                    <a:pt x="61" y="53"/>
                  </a:cubicBezTo>
                  <a:cubicBezTo>
                    <a:pt x="88" y="27"/>
                    <a:pt x="121" y="11"/>
                    <a:pt x="158" y="5"/>
                  </a:cubicBezTo>
                  <a:cubicBezTo>
                    <a:pt x="165" y="3"/>
                    <a:pt x="172" y="3"/>
                    <a:pt x="180" y="2"/>
                  </a:cubicBezTo>
                  <a:close/>
                  <a:moveTo>
                    <a:pt x="306" y="61"/>
                  </a:moveTo>
                  <a:cubicBezTo>
                    <a:pt x="236" y="0"/>
                    <a:pt x="143" y="9"/>
                    <a:pt x="90" y="50"/>
                  </a:cubicBezTo>
                  <a:cubicBezTo>
                    <a:pt x="98" y="50"/>
                    <a:pt x="104" y="52"/>
                    <a:pt x="110" y="56"/>
                  </a:cubicBezTo>
                  <a:cubicBezTo>
                    <a:pt x="110" y="56"/>
                    <a:pt x="110" y="57"/>
                    <a:pt x="110" y="57"/>
                  </a:cubicBezTo>
                  <a:cubicBezTo>
                    <a:pt x="113" y="57"/>
                    <a:pt x="117" y="57"/>
                    <a:pt x="121" y="57"/>
                  </a:cubicBezTo>
                  <a:cubicBezTo>
                    <a:pt x="119" y="51"/>
                    <a:pt x="113" y="55"/>
                    <a:pt x="110" y="53"/>
                  </a:cubicBezTo>
                  <a:cubicBezTo>
                    <a:pt x="112" y="49"/>
                    <a:pt x="112" y="48"/>
                    <a:pt x="107" y="48"/>
                  </a:cubicBezTo>
                  <a:cubicBezTo>
                    <a:pt x="106" y="48"/>
                    <a:pt x="104" y="48"/>
                    <a:pt x="103" y="48"/>
                  </a:cubicBezTo>
                  <a:cubicBezTo>
                    <a:pt x="105" y="45"/>
                    <a:pt x="108" y="43"/>
                    <a:pt x="111" y="41"/>
                  </a:cubicBezTo>
                  <a:cubicBezTo>
                    <a:pt x="114" y="39"/>
                    <a:pt x="121" y="41"/>
                    <a:pt x="124" y="44"/>
                  </a:cubicBezTo>
                  <a:cubicBezTo>
                    <a:pt x="127" y="48"/>
                    <a:pt x="132" y="49"/>
                    <a:pt x="136" y="45"/>
                  </a:cubicBezTo>
                  <a:cubicBezTo>
                    <a:pt x="138" y="43"/>
                    <a:pt x="139" y="43"/>
                    <a:pt x="141" y="45"/>
                  </a:cubicBezTo>
                  <a:cubicBezTo>
                    <a:pt x="138" y="50"/>
                    <a:pt x="133" y="52"/>
                    <a:pt x="127" y="51"/>
                  </a:cubicBezTo>
                  <a:cubicBezTo>
                    <a:pt x="127" y="53"/>
                    <a:pt x="128" y="55"/>
                    <a:pt x="128" y="57"/>
                  </a:cubicBezTo>
                  <a:cubicBezTo>
                    <a:pt x="131" y="57"/>
                    <a:pt x="133" y="57"/>
                    <a:pt x="136" y="57"/>
                  </a:cubicBezTo>
                  <a:cubicBezTo>
                    <a:pt x="137" y="57"/>
                    <a:pt x="138" y="57"/>
                    <a:pt x="138" y="56"/>
                  </a:cubicBezTo>
                  <a:cubicBezTo>
                    <a:pt x="139" y="53"/>
                    <a:pt x="142" y="54"/>
                    <a:pt x="144" y="54"/>
                  </a:cubicBezTo>
                  <a:cubicBezTo>
                    <a:pt x="147" y="54"/>
                    <a:pt x="148" y="52"/>
                    <a:pt x="147" y="49"/>
                  </a:cubicBezTo>
                  <a:cubicBezTo>
                    <a:pt x="146" y="49"/>
                    <a:pt x="145" y="48"/>
                    <a:pt x="144" y="48"/>
                  </a:cubicBezTo>
                  <a:cubicBezTo>
                    <a:pt x="145" y="43"/>
                    <a:pt x="151" y="42"/>
                    <a:pt x="159" y="45"/>
                  </a:cubicBezTo>
                  <a:cubicBezTo>
                    <a:pt x="154" y="50"/>
                    <a:pt x="153" y="52"/>
                    <a:pt x="154" y="53"/>
                  </a:cubicBezTo>
                  <a:cubicBezTo>
                    <a:pt x="156" y="54"/>
                    <a:pt x="158" y="55"/>
                    <a:pt x="161" y="56"/>
                  </a:cubicBezTo>
                  <a:cubicBezTo>
                    <a:pt x="161" y="53"/>
                    <a:pt x="161" y="51"/>
                    <a:pt x="161" y="49"/>
                  </a:cubicBezTo>
                  <a:cubicBezTo>
                    <a:pt x="161" y="48"/>
                    <a:pt x="161" y="47"/>
                    <a:pt x="162" y="47"/>
                  </a:cubicBezTo>
                  <a:cubicBezTo>
                    <a:pt x="164" y="46"/>
                    <a:pt x="167" y="44"/>
                    <a:pt x="169" y="44"/>
                  </a:cubicBezTo>
                  <a:cubicBezTo>
                    <a:pt x="176" y="42"/>
                    <a:pt x="182" y="44"/>
                    <a:pt x="188" y="47"/>
                  </a:cubicBezTo>
                  <a:cubicBezTo>
                    <a:pt x="192" y="49"/>
                    <a:pt x="196" y="50"/>
                    <a:pt x="194" y="56"/>
                  </a:cubicBezTo>
                  <a:cubicBezTo>
                    <a:pt x="196" y="56"/>
                    <a:pt x="198" y="57"/>
                    <a:pt x="199" y="57"/>
                  </a:cubicBezTo>
                  <a:cubicBezTo>
                    <a:pt x="198" y="61"/>
                    <a:pt x="197" y="63"/>
                    <a:pt x="193" y="62"/>
                  </a:cubicBezTo>
                  <a:cubicBezTo>
                    <a:pt x="190" y="62"/>
                    <a:pt x="189" y="63"/>
                    <a:pt x="188" y="65"/>
                  </a:cubicBezTo>
                  <a:cubicBezTo>
                    <a:pt x="188" y="66"/>
                    <a:pt x="188" y="67"/>
                    <a:pt x="187" y="68"/>
                  </a:cubicBezTo>
                  <a:cubicBezTo>
                    <a:pt x="182" y="66"/>
                    <a:pt x="177" y="65"/>
                    <a:pt x="171" y="64"/>
                  </a:cubicBezTo>
                  <a:cubicBezTo>
                    <a:pt x="176" y="61"/>
                    <a:pt x="180" y="59"/>
                    <a:pt x="184" y="57"/>
                  </a:cubicBezTo>
                  <a:cubicBezTo>
                    <a:pt x="182" y="55"/>
                    <a:pt x="180" y="53"/>
                    <a:pt x="178" y="53"/>
                  </a:cubicBezTo>
                  <a:cubicBezTo>
                    <a:pt x="174" y="53"/>
                    <a:pt x="170" y="54"/>
                    <a:pt x="167" y="55"/>
                  </a:cubicBezTo>
                  <a:cubicBezTo>
                    <a:pt x="164" y="56"/>
                    <a:pt x="161" y="58"/>
                    <a:pt x="158" y="61"/>
                  </a:cubicBezTo>
                  <a:cubicBezTo>
                    <a:pt x="158" y="61"/>
                    <a:pt x="159" y="62"/>
                    <a:pt x="159" y="63"/>
                  </a:cubicBezTo>
                  <a:cubicBezTo>
                    <a:pt x="157" y="64"/>
                    <a:pt x="154" y="66"/>
                    <a:pt x="151" y="67"/>
                  </a:cubicBezTo>
                  <a:cubicBezTo>
                    <a:pt x="151" y="65"/>
                    <a:pt x="150" y="64"/>
                    <a:pt x="149" y="61"/>
                  </a:cubicBezTo>
                  <a:cubicBezTo>
                    <a:pt x="142" y="65"/>
                    <a:pt x="135" y="69"/>
                    <a:pt x="128" y="72"/>
                  </a:cubicBezTo>
                  <a:cubicBezTo>
                    <a:pt x="128" y="73"/>
                    <a:pt x="127" y="74"/>
                    <a:pt x="127" y="74"/>
                  </a:cubicBezTo>
                  <a:cubicBezTo>
                    <a:pt x="128" y="79"/>
                    <a:pt x="131" y="82"/>
                    <a:pt x="135" y="83"/>
                  </a:cubicBezTo>
                  <a:cubicBezTo>
                    <a:pt x="137" y="83"/>
                    <a:pt x="140" y="83"/>
                    <a:pt x="142" y="84"/>
                  </a:cubicBezTo>
                  <a:cubicBezTo>
                    <a:pt x="142" y="87"/>
                    <a:pt x="142" y="90"/>
                    <a:pt x="142" y="94"/>
                  </a:cubicBezTo>
                  <a:cubicBezTo>
                    <a:pt x="144" y="93"/>
                    <a:pt x="146" y="92"/>
                    <a:pt x="146" y="91"/>
                  </a:cubicBezTo>
                  <a:cubicBezTo>
                    <a:pt x="148" y="86"/>
                    <a:pt x="151" y="84"/>
                    <a:pt x="156" y="83"/>
                  </a:cubicBezTo>
                  <a:cubicBezTo>
                    <a:pt x="158" y="83"/>
                    <a:pt x="159" y="81"/>
                    <a:pt x="159" y="79"/>
                  </a:cubicBezTo>
                  <a:cubicBezTo>
                    <a:pt x="159" y="77"/>
                    <a:pt x="159" y="75"/>
                    <a:pt x="159" y="72"/>
                  </a:cubicBezTo>
                  <a:cubicBezTo>
                    <a:pt x="159" y="70"/>
                    <a:pt x="162" y="66"/>
                    <a:pt x="165" y="67"/>
                  </a:cubicBezTo>
                  <a:cubicBezTo>
                    <a:pt x="168" y="67"/>
                    <a:pt x="172" y="68"/>
                    <a:pt x="176" y="69"/>
                  </a:cubicBezTo>
                  <a:cubicBezTo>
                    <a:pt x="176" y="72"/>
                    <a:pt x="176" y="74"/>
                    <a:pt x="175" y="78"/>
                  </a:cubicBezTo>
                  <a:cubicBezTo>
                    <a:pt x="180" y="76"/>
                    <a:pt x="184" y="75"/>
                    <a:pt x="188" y="73"/>
                  </a:cubicBezTo>
                  <a:cubicBezTo>
                    <a:pt x="188" y="76"/>
                    <a:pt x="188" y="78"/>
                    <a:pt x="188" y="80"/>
                  </a:cubicBezTo>
                  <a:cubicBezTo>
                    <a:pt x="188" y="81"/>
                    <a:pt x="189" y="84"/>
                    <a:pt x="190" y="84"/>
                  </a:cubicBezTo>
                  <a:cubicBezTo>
                    <a:pt x="194" y="86"/>
                    <a:pt x="195" y="89"/>
                    <a:pt x="194" y="93"/>
                  </a:cubicBezTo>
                  <a:cubicBezTo>
                    <a:pt x="194" y="93"/>
                    <a:pt x="194" y="93"/>
                    <a:pt x="193" y="93"/>
                  </a:cubicBezTo>
                  <a:cubicBezTo>
                    <a:pt x="192" y="94"/>
                    <a:pt x="190" y="95"/>
                    <a:pt x="188" y="96"/>
                  </a:cubicBezTo>
                  <a:cubicBezTo>
                    <a:pt x="190" y="97"/>
                    <a:pt x="191" y="98"/>
                    <a:pt x="193" y="99"/>
                  </a:cubicBezTo>
                  <a:cubicBezTo>
                    <a:pt x="196" y="100"/>
                    <a:pt x="197" y="102"/>
                    <a:pt x="195" y="105"/>
                  </a:cubicBezTo>
                  <a:cubicBezTo>
                    <a:pt x="192" y="104"/>
                    <a:pt x="190" y="104"/>
                    <a:pt x="187" y="103"/>
                  </a:cubicBezTo>
                  <a:cubicBezTo>
                    <a:pt x="183" y="102"/>
                    <a:pt x="183" y="101"/>
                    <a:pt x="185" y="98"/>
                  </a:cubicBezTo>
                  <a:cubicBezTo>
                    <a:pt x="186" y="97"/>
                    <a:pt x="186" y="95"/>
                    <a:pt x="186" y="94"/>
                  </a:cubicBezTo>
                  <a:cubicBezTo>
                    <a:pt x="185" y="94"/>
                    <a:pt x="184" y="94"/>
                    <a:pt x="183" y="95"/>
                  </a:cubicBezTo>
                  <a:cubicBezTo>
                    <a:pt x="181" y="97"/>
                    <a:pt x="176" y="97"/>
                    <a:pt x="174" y="95"/>
                  </a:cubicBezTo>
                  <a:cubicBezTo>
                    <a:pt x="172" y="94"/>
                    <a:pt x="170" y="94"/>
                    <a:pt x="168" y="94"/>
                  </a:cubicBezTo>
                  <a:cubicBezTo>
                    <a:pt x="168" y="93"/>
                    <a:pt x="167" y="95"/>
                    <a:pt x="166" y="96"/>
                  </a:cubicBezTo>
                  <a:cubicBezTo>
                    <a:pt x="166" y="97"/>
                    <a:pt x="168" y="98"/>
                    <a:pt x="168" y="98"/>
                  </a:cubicBezTo>
                  <a:cubicBezTo>
                    <a:pt x="169" y="99"/>
                    <a:pt x="171" y="99"/>
                    <a:pt x="172" y="99"/>
                  </a:cubicBezTo>
                  <a:cubicBezTo>
                    <a:pt x="171" y="101"/>
                    <a:pt x="170" y="102"/>
                    <a:pt x="169" y="103"/>
                  </a:cubicBezTo>
                  <a:cubicBezTo>
                    <a:pt x="167" y="99"/>
                    <a:pt x="164" y="101"/>
                    <a:pt x="162" y="103"/>
                  </a:cubicBezTo>
                  <a:cubicBezTo>
                    <a:pt x="160" y="106"/>
                    <a:pt x="158" y="109"/>
                    <a:pt x="155" y="110"/>
                  </a:cubicBezTo>
                  <a:cubicBezTo>
                    <a:pt x="148" y="114"/>
                    <a:pt x="143" y="119"/>
                    <a:pt x="137" y="125"/>
                  </a:cubicBezTo>
                  <a:cubicBezTo>
                    <a:pt x="137" y="125"/>
                    <a:pt x="136" y="126"/>
                    <a:pt x="136" y="127"/>
                  </a:cubicBezTo>
                  <a:cubicBezTo>
                    <a:pt x="136" y="131"/>
                    <a:pt x="134" y="132"/>
                    <a:pt x="131" y="134"/>
                  </a:cubicBezTo>
                  <a:cubicBezTo>
                    <a:pt x="130" y="135"/>
                    <a:pt x="128" y="136"/>
                    <a:pt x="126" y="137"/>
                  </a:cubicBezTo>
                  <a:cubicBezTo>
                    <a:pt x="122" y="140"/>
                    <a:pt x="118" y="144"/>
                    <a:pt x="120" y="150"/>
                  </a:cubicBezTo>
                  <a:cubicBezTo>
                    <a:pt x="120" y="151"/>
                    <a:pt x="120" y="152"/>
                    <a:pt x="120" y="153"/>
                  </a:cubicBezTo>
                  <a:cubicBezTo>
                    <a:pt x="115" y="152"/>
                    <a:pt x="112" y="150"/>
                    <a:pt x="113" y="144"/>
                  </a:cubicBezTo>
                  <a:cubicBezTo>
                    <a:pt x="106" y="144"/>
                    <a:pt x="99" y="144"/>
                    <a:pt x="93" y="145"/>
                  </a:cubicBezTo>
                  <a:cubicBezTo>
                    <a:pt x="89" y="145"/>
                    <a:pt x="85" y="148"/>
                    <a:pt x="82" y="151"/>
                  </a:cubicBezTo>
                  <a:cubicBezTo>
                    <a:pt x="79" y="153"/>
                    <a:pt x="78" y="158"/>
                    <a:pt x="76" y="162"/>
                  </a:cubicBezTo>
                  <a:cubicBezTo>
                    <a:pt x="75" y="165"/>
                    <a:pt x="77" y="168"/>
                    <a:pt x="79" y="171"/>
                  </a:cubicBezTo>
                  <a:cubicBezTo>
                    <a:pt x="80" y="173"/>
                    <a:pt x="87" y="172"/>
                    <a:pt x="89" y="171"/>
                  </a:cubicBezTo>
                  <a:cubicBezTo>
                    <a:pt x="93" y="168"/>
                    <a:pt x="96" y="166"/>
                    <a:pt x="100" y="164"/>
                  </a:cubicBezTo>
                  <a:cubicBezTo>
                    <a:pt x="103" y="169"/>
                    <a:pt x="98" y="172"/>
                    <a:pt x="98" y="176"/>
                  </a:cubicBezTo>
                  <a:cubicBezTo>
                    <a:pt x="101" y="176"/>
                    <a:pt x="104" y="177"/>
                    <a:pt x="107" y="177"/>
                  </a:cubicBezTo>
                  <a:cubicBezTo>
                    <a:pt x="107" y="181"/>
                    <a:pt x="108" y="184"/>
                    <a:pt x="108" y="187"/>
                  </a:cubicBezTo>
                  <a:cubicBezTo>
                    <a:pt x="107" y="192"/>
                    <a:pt x="109" y="193"/>
                    <a:pt x="113" y="194"/>
                  </a:cubicBezTo>
                  <a:cubicBezTo>
                    <a:pt x="120" y="195"/>
                    <a:pt x="124" y="195"/>
                    <a:pt x="128" y="189"/>
                  </a:cubicBezTo>
                  <a:cubicBezTo>
                    <a:pt x="129" y="186"/>
                    <a:pt x="132" y="185"/>
                    <a:pt x="135" y="186"/>
                  </a:cubicBezTo>
                  <a:cubicBezTo>
                    <a:pt x="138" y="187"/>
                    <a:pt x="141" y="186"/>
                    <a:pt x="143" y="190"/>
                  </a:cubicBezTo>
                  <a:cubicBezTo>
                    <a:pt x="146" y="194"/>
                    <a:pt x="154" y="193"/>
                    <a:pt x="156" y="189"/>
                  </a:cubicBezTo>
                  <a:cubicBezTo>
                    <a:pt x="161" y="190"/>
                    <a:pt x="163" y="194"/>
                    <a:pt x="165" y="197"/>
                  </a:cubicBezTo>
                  <a:cubicBezTo>
                    <a:pt x="167" y="201"/>
                    <a:pt x="169" y="202"/>
                    <a:pt x="173" y="202"/>
                  </a:cubicBezTo>
                  <a:cubicBezTo>
                    <a:pt x="179" y="201"/>
                    <a:pt x="180" y="202"/>
                    <a:pt x="182" y="208"/>
                  </a:cubicBezTo>
                  <a:cubicBezTo>
                    <a:pt x="183" y="210"/>
                    <a:pt x="183" y="212"/>
                    <a:pt x="183" y="214"/>
                  </a:cubicBezTo>
                  <a:cubicBezTo>
                    <a:pt x="183" y="217"/>
                    <a:pt x="184" y="218"/>
                    <a:pt x="186" y="218"/>
                  </a:cubicBezTo>
                  <a:cubicBezTo>
                    <a:pt x="193" y="222"/>
                    <a:pt x="200" y="222"/>
                    <a:pt x="208" y="222"/>
                  </a:cubicBezTo>
                  <a:cubicBezTo>
                    <a:pt x="209" y="222"/>
                    <a:pt x="211" y="222"/>
                    <a:pt x="211" y="223"/>
                  </a:cubicBezTo>
                  <a:cubicBezTo>
                    <a:pt x="213" y="228"/>
                    <a:pt x="216" y="231"/>
                    <a:pt x="221" y="231"/>
                  </a:cubicBezTo>
                  <a:cubicBezTo>
                    <a:pt x="222" y="237"/>
                    <a:pt x="218" y="240"/>
                    <a:pt x="215" y="244"/>
                  </a:cubicBezTo>
                  <a:cubicBezTo>
                    <a:pt x="214" y="246"/>
                    <a:pt x="213" y="248"/>
                    <a:pt x="213" y="250"/>
                  </a:cubicBezTo>
                  <a:cubicBezTo>
                    <a:pt x="212" y="254"/>
                    <a:pt x="212" y="258"/>
                    <a:pt x="212" y="262"/>
                  </a:cubicBezTo>
                  <a:cubicBezTo>
                    <a:pt x="212" y="267"/>
                    <a:pt x="210" y="269"/>
                    <a:pt x="207" y="271"/>
                  </a:cubicBezTo>
                  <a:cubicBezTo>
                    <a:pt x="204" y="274"/>
                    <a:pt x="201" y="273"/>
                    <a:pt x="197" y="273"/>
                  </a:cubicBezTo>
                  <a:cubicBezTo>
                    <a:pt x="195" y="273"/>
                    <a:pt x="194" y="274"/>
                    <a:pt x="193" y="275"/>
                  </a:cubicBezTo>
                  <a:cubicBezTo>
                    <a:pt x="191" y="278"/>
                    <a:pt x="191" y="281"/>
                    <a:pt x="192" y="284"/>
                  </a:cubicBezTo>
                  <a:cubicBezTo>
                    <a:pt x="194" y="288"/>
                    <a:pt x="193" y="291"/>
                    <a:pt x="190" y="294"/>
                  </a:cubicBezTo>
                  <a:cubicBezTo>
                    <a:pt x="187" y="297"/>
                    <a:pt x="184" y="300"/>
                    <a:pt x="182" y="304"/>
                  </a:cubicBezTo>
                  <a:cubicBezTo>
                    <a:pt x="179" y="311"/>
                    <a:pt x="173" y="313"/>
                    <a:pt x="166" y="315"/>
                  </a:cubicBezTo>
                  <a:cubicBezTo>
                    <a:pt x="165" y="316"/>
                    <a:pt x="163" y="316"/>
                    <a:pt x="162" y="317"/>
                  </a:cubicBezTo>
                  <a:cubicBezTo>
                    <a:pt x="163" y="318"/>
                    <a:pt x="165" y="319"/>
                    <a:pt x="166" y="320"/>
                  </a:cubicBezTo>
                  <a:cubicBezTo>
                    <a:pt x="166" y="320"/>
                    <a:pt x="166" y="320"/>
                    <a:pt x="167" y="321"/>
                  </a:cubicBezTo>
                  <a:cubicBezTo>
                    <a:pt x="165" y="323"/>
                    <a:pt x="164" y="325"/>
                    <a:pt x="162" y="328"/>
                  </a:cubicBezTo>
                  <a:cubicBezTo>
                    <a:pt x="164" y="329"/>
                    <a:pt x="167" y="330"/>
                    <a:pt x="169" y="331"/>
                  </a:cubicBezTo>
                  <a:cubicBezTo>
                    <a:pt x="169" y="332"/>
                    <a:pt x="170" y="333"/>
                    <a:pt x="169" y="333"/>
                  </a:cubicBezTo>
                  <a:cubicBezTo>
                    <a:pt x="166" y="339"/>
                    <a:pt x="168" y="344"/>
                    <a:pt x="174" y="347"/>
                  </a:cubicBezTo>
                  <a:cubicBezTo>
                    <a:pt x="174" y="347"/>
                    <a:pt x="173" y="351"/>
                    <a:pt x="173" y="351"/>
                  </a:cubicBezTo>
                  <a:cubicBezTo>
                    <a:pt x="169" y="351"/>
                    <a:pt x="165" y="352"/>
                    <a:pt x="161" y="349"/>
                  </a:cubicBezTo>
                  <a:cubicBezTo>
                    <a:pt x="156" y="344"/>
                    <a:pt x="152" y="339"/>
                    <a:pt x="148" y="333"/>
                  </a:cubicBezTo>
                  <a:cubicBezTo>
                    <a:pt x="146" y="329"/>
                    <a:pt x="145" y="326"/>
                    <a:pt x="146" y="322"/>
                  </a:cubicBezTo>
                  <a:cubicBezTo>
                    <a:pt x="147" y="317"/>
                    <a:pt x="146" y="313"/>
                    <a:pt x="142" y="309"/>
                  </a:cubicBezTo>
                  <a:cubicBezTo>
                    <a:pt x="141" y="307"/>
                    <a:pt x="141" y="305"/>
                    <a:pt x="141" y="303"/>
                  </a:cubicBezTo>
                  <a:cubicBezTo>
                    <a:pt x="141" y="300"/>
                    <a:pt x="142" y="296"/>
                    <a:pt x="143" y="293"/>
                  </a:cubicBezTo>
                  <a:cubicBezTo>
                    <a:pt x="139" y="292"/>
                    <a:pt x="139" y="290"/>
                    <a:pt x="139" y="287"/>
                  </a:cubicBezTo>
                  <a:cubicBezTo>
                    <a:pt x="139" y="280"/>
                    <a:pt x="139" y="272"/>
                    <a:pt x="139" y="265"/>
                  </a:cubicBezTo>
                  <a:cubicBezTo>
                    <a:pt x="139" y="263"/>
                    <a:pt x="139" y="262"/>
                    <a:pt x="138" y="261"/>
                  </a:cubicBezTo>
                  <a:cubicBezTo>
                    <a:pt x="134" y="258"/>
                    <a:pt x="129" y="256"/>
                    <a:pt x="125" y="253"/>
                  </a:cubicBezTo>
                  <a:cubicBezTo>
                    <a:pt x="124" y="253"/>
                    <a:pt x="123" y="252"/>
                    <a:pt x="123" y="252"/>
                  </a:cubicBezTo>
                  <a:cubicBezTo>
                    <a:pt x="123" y="246"/>
                    <a:pt x="119" y="243"/>
                    <a:pt x="116" y="239"/>
                  </a:cubicBezTo>
                  <a:cubicBezTo>
                    <a:pt x="111" y="234"/>
                    <a:pt x="109" y="230"/>
                    <a:pt x="110" y="223"/>
                  </a:cubicBezTo>
                  <a:cubicBezTo>
                    <a:pt x="111" y="217"/>
                    <a:pt x="112" y="213"/>
                    <a:pt x="117" y="211"/>
                  </a:cubicBezTo>
                  <a:cubicBezTo>
                    <a:pt x="120" y="210"/>
                    <a:pt x="120" y="208"/>
                    <a:pt x="120" y="206"/>
                  </a:cubicBezTo>
                  <a:cubicBezTo>
                    <a:pt x="119" y="198"/>
                    <a:pt x="119" y="198"/>
                    <a:pt x="111" y="198"/>
                  </a:cubicBezTo>
                  <a:cubicBezTo>
                    <a:pt x="107" y="198"/>
                    <a:pt x="104" y="197"/>
                    <a:pt x="102" y="193"/>
                  </a:cubicBezTo>
                  <a:cubicBezTo>
                    <a:pt x="98" y="187"/>
                    <a:pt x="92" y="183"/>
                    <a:pt x="84" y="183"/>
                  </a:cubicBezTo>
                  <a:cubicBezTo>
                    <a:pt x="84" y="183"/>
                    <a:pt x="84" y="182"/>
                    <a:pt x="83" y="182"/>
                  </a:cubicBezTo>
                  <a:cubicBezTo>
                    <a:pt x="83" y="181"/>
                    <a:pt x="83" y="180"/>
                    <a:pt x="84" y="178"/>
                  </a:cubicBezTo>
                  <a:cubicBezTo>
                    <a:pt x="81" y="178"/>
                    <a:pt x="79" y="178"/>
                    <a:pt x="78" y="179"/>
                  </a:cubicBezTo>
                  <a:cubicBezTo>
                    <a:pt x="77" y="179"/>
                    <a:pt x="76" y="179"/>
                    <a:pt x="76" y="179"/>
                  </a:cubicBezTo>
                  <a:cubicBezTo>
                    <a:pt x="69" y="178"/>
                    <a:pt x="61" y="178"/>
                    <a:pt x="58" y="169"/>
                  </a:cubicBezTo>
                  <a:cubicBezTo>
                    <a:pt x="57" y="168"/>
                    <a:pt x="56" y="166"/>
                    <a:pt x="58" y="164"/>
                  </a:cubicBezTo>
                  <a:cubicBezTo>
                    <a:pt x="58" y="163"/>
                    <a:pt x="58" y="161"/>
                    <a:pt x="57" y="160"/>
                  </a:cubicBezTo>
                  <a:cubicBezTo>
                    <a:pt x="53" y="154"/>
                    <a:pt x="47" y="147"/>
                    <a:pt x="48" y="138"/>
                  </a:cubicBezTo>
                  <a:cubicBezTo>
                    <a:pt x="46" y="138"/>
                    <a:pt x="45" y="138"/>
                    <a:pt x="44" y="138"/>
                  </a:cubicBezTo>
                  <a:cubicBezTo>
                    <a:pt x="43" y="145"/>
                    <a:pt x="46" y="150"/>
                    <a:pt x="50" y="156"/>
                  </a:cubicBezTo>
                  <a:cubicBezTo>
                    <a:pt x="51" y="157"/>
                    <a:pt x="51" y="160"/>
                    <a:pt x="52" y="162"/>
                  </a:cubicBezTo>
                  <a:cubicBezTo>
                    <a:pt x="51" y="162"/>
                    <a:pt x="51" y="162"/>
                    <a:pt x="50" y="163"/>
                  </a:cubicBezTo>
                  <a:cubicBezTo>
                    <a:pt x="48" y="162"/>
                    <a:pt x="46" y="162"/>
                    <a:pt x="45" y="160"/>
                  </a:cubicBezTo>
                  <a:cubicBezTo>
                    <a:pt x="41" y="155"/>
                    <a:pt x="37" y="149"/>
                    <a:pt x="38" y="142"/>
                  </a:cubicBezTo>
                  <a:cubicBezTo>
                    <a:pt x="39" y="140"/>
                    <a:pt x="39" y="139"/>
                    <a:pt x="38" y="138"/>
                  </a:cubicBezTo>
                  <a:cubicBezTo>
                    <a:pt x="38" y="137"/>
                    <a:pt x="37" y="135"/>
                    <a:pt x="36" y="135"/>
                  </a:cubicBezTo>
                  <a:cubicBezTo>
                    <a:pt x="32" y="134"/>
                    <a:pt x="31" y="131"/>
                    <a:pt x="31" y="126"/>
                  </a:cubicBezTo>
                  <a:cubicBezTo>
                    <a:pt x="31" y="126"/>
                    <a:pt x="31" y="125"/>
                    <a:pt x="31" y="124"/>
                  </a:cubicBezTo>
                  <a:cubicBezTo>
                    <a:pt x="2" y="189"/>
                    <a:pt x="17" y="288"/>
                    <a:pt x="101" y="339"/>
                  </a:cubicBezTo>
                  <a:cubicBezTo>
                    <a:pt x="183" y="388"/>
                    <a:pt x="279" y="359"/>
                    <a:pt x="324" y="300"/>
                  </a:cubicBezTo>
                  <a:cubicBezTo>
                    <a:pt x="323" y="300"/>
                    <a:pt x="321" y="300"/>
                    <a:pt x="319" y="299"/>
                  </a:cubicBezTo>
                  <a:cubicBezTo>
                    <a:pt x="319" y="296"/>
                    <a:pt x="319" y="293"/>
                    <a:pt x="319" y="290"/>
                  </a:cubicBezTo>
                  <a:cubicBezTo>
                    <a:pt x="319" y="289"/>
                    <a:pt x="319" y="287"/>
                    <a:pt x="318" y="286"/>
                  </a:cubicBezTo>
                  <a:cubicBezTo>
                    <a:pt x="313" y="282"/>
                    <a:pt x="312" y="276"/>
                    <a:pt x="313" y="270"/>
                  </a:cubicBezTo>
                  <a:cubicBezTo>
                    <a:pt x="313" y="267"/>
                    <a:pt x="312" y="264"/>
                    <a:pt x="310" y="262"/>
                  </a:cubicBezTo>
                  <a:cubicBezTo>
                    <a:pt x="307" y="260"/>
                    <a:pt x="306" y="256"/>
                    <a:pt x="308" y="252"/>
                  </a:cubicBezTo>
                  <a:cubicBezTo>
                    <a:pt x="310" y="250"/>
                    <a:pt x="311" y="247"/>
                    <a:pt x="312" y="245"/>
                  </a:cubicBezTo>
                  <a:cubicBezTo>
                    <a:pt x="314" y="243"/>
                    <a:pt x="313" y="242"/>
                    <a:pt x="312" y="240"/>
                  </a:cubicBezTo>
                  <a:cubicBezTo>
                    <a:pt x="309" y="234"/>
                    <a:pt x="306" y="229"/>
                    <a:pt x="303" y="223"/>
                  </a:cubicBezTo>
                  <a:cubicBezTo>
                    <a:pt x="302" y="222"/>
                    <a:pt x="302" y="220"/>
                    <a:pt x="302" y="218"/>
                  </a:cubicBezTo>
                  <a:cubicBezTo>
                    <a:pt x="302" y="214"/>
                    <a:pt x="302" y="210"/>
                    <a:pt x="303" y="206"/>
                  </a:cubicBezTo>
                  <a:cubicBezTo>
                    <a:pt x="300" y="206"/>
                    <a:pt x="297" y="206"/>
                    <a:pt x="294" y="205"/>
                  </a:cubicBezTo>
                  <a:cubicBezTo>
                    <a:pt x="293" y="205"/>
                    <a:pt x="292" y="205"/>
                    <a:pt x="291" y="204"/>
                  </a:cubicBezTo>
                  <a:cubicBezTo>
                    <a:pt x="286" y="200"/>
                    <a:pt x="283" y="200"/>
                    <a:pt x="278" y="204"/>
                  </a:cubicBezTo>
                  <a:cubicBezTo>
                    <a:pt x="277" y="204"/>
                    <a:pt x="276" y="204"/>
                    <a:pt x="274" y="205"/>
                  </a:cubicBezTo>
                  <a:cubicBezTo>
                    <a:pt x="270" y="205"/>
                    <a:pt x="266" y="205"/>
                    <a:pt x="262" y="206"/>
                  </a:cubicBezTo>
                  <a:cubicBezTo>
                    <a:pt x="259" y="206"/>
                    <a:pt x="256" y="206"/>
                    <a:pt x="253" y="203"/>
                  </a:cubicBezTo>
                  <a:cubicBezTo>
                    <a:pt x="250" y="198"/>
                    <a:pt x="247" y="194"/>
                    <a:pt x="243" y="191"/>
                  </a:cubicBezTo>
                  <a:cubicBezTo>
                    <a:pt x="237" y="185"/>
                    <a:pt x="241" y="179"/>
                    <a:pt x="240" y="173"/>
                  </a:cubicBezTo>
                  <a:cubicBezTo>
                    <a:pt x="240" y="173"/>
                    <a:pt x="240" y="172"/>
                    <a:pt x="241" y="172"/>
                  </a:cubicBezTo>
                  <a:cubicBezTo>
                    <a:pt x="244" y="171"/>
                    <a:pt x="243" y="168"/>
                    <a:pt x="243" y="166"/>
                  </a:cubicBezTo>
                  <a:cubicBezTo>
                    <a:pt x="239" y="165"/>
                    <a:pt x="240" y="165"/>
                    <a:pt x="239" y="162"/>
                  </a:cubicBezTo>
                  <a:cubicBezTo>
                    <a:pt x="238" y="159"/>
                    <a:pt x="240" y="159"/>
                    <a:pt x="241" y="157"/>
                  </a:cubicBezTo>
                  <a:cubicBezTo>
                    <a:pt x="246" y="154"/>
                    <a:pt x="250" y="151"/>
                    <a:pt x="255" y="148"/>
                  </a:cubicBezTo>
                  <a:cubicBezTo>
                    <a:pt x="257" y="146"/>
                    <a:pt x="257" y="145"/>
                    <a:pt x="257" y="143"/>
                  </a:cubicBezTo>
                  <a:cubicBezTo>
                    <a:pt x="257" y="140"/>
                    <a:pt x="257" y="137"/>
                    <a:pt x="258" y="136"/>
                  </a:cubicBezTo>
                  <a:cubicBezTo>
                    <a:pt x="261" y="134"/>
                    <a:pt x="264" y="131"/>
                    <a:pt x="269" y="131"/>
                  </a:cubicBezTo>
                  <a:cubicBezTo>
                    <a:pt x="272" y="131"/>
                    <a:pt x="276" y="132"/>
                    <a:pt x="279" y="131"/>
                  </a:cubicBezTo>
                  <a:cubicBezTo>
                    <a:pt x="287" y="126"/>
                    <a:pt x="295" y="128"/>
                    <a:pt x="304" y="126"/>
                  </a:cubicBezTo>
                  <a:cubicBezTo>
                    <a:pt x="304" y="130"/>
                    <a:pt x="304" y="133"/>
                    <a:pt x="304" y="136"/>
                  </a:cubicBezTo>
                  <a:cubicBezTo>
                    <a:pt x="311" y="138"/>
                    <a:pt x="318" y="140"/>
                    <a:pt x="325" y="142"/>
                  </a:cubicBezTo>
                  <a:cubicBezTo>
                    <a:pt x="325" y="141"/>
                    <a:pt x="325" y="139"/>
                    <a:pt x="325" y="137"/>
                  </a:cubicBezTo>
                  <a:cubicBezTo>
                    <a:pt x="330" y="136"/>
                    <a:pt x="334" y="136"/>
                    <a:pt x="338" y="140"/>
                  </a:cubicBezTo>
                  <a:cubicBezTo>
                    <a:pt x="344" y="145"/>
                    <a:pt x="350" y="142"/>
                    <a:pt x="357" y="143"/>
                  </a:cubicBezTo>
                  <a:cubicBezTo>
                    <a:pt x="356" y="138"/>
                    <a:pt x="354" y="135"/>
                    <a:pt x="354" y="132"/>
                  </a:cubicBezTo>
                  <a:cubicBezTo>
                    <a:pt x="353" y="129"/>
                    <a:pt x="351" y="128"/>
                    <a:pt x="348" y="128"/>
                  </a:cubicBezTo>
                  <a:cubicBezTo>
                    <a:pt x="341" y="128"/>
                    <a:pt x="339" y="125"/>
                    <a:pt x="338" y="119"/>
                  </a:cubicBezTo>
                  <a:cubicBezTo>
                    <a:pt x="338" y="118"/>
                    <a:pt x="338" y="117"/>
                    <a:pt x="338" y="115"/>
                  </a:cubicBezTo>
                  <a:cubicBezTo>
                    <a:pt x="335" y="117"/>
                    <a:pt x="335" y="117"/>
                    <a:pt x="330" y="127"/>
                  </a:cubicBezTo>
                  <a:cubicBezTo>
                    <a:pt x="325" y="122"/>
                    <a:pt x="325" y="122"/>
                    <a:pt x="324" y="115"/>
                  </a:cubicBezTo>
                  <a:cubicBezTo>
                    <a:pt x="324" y="114"/>
                    <a:pt x="324" y="114"/>
                    <a:pt x="323" y="113"/>
                  </a:cubicBezTo>
                  <a:cubicBezTo>
                    <a:pt x="321" y="109"/>
                    <a:pt x="313" y="105"/>
                    <a:pt x="308" y="106"/>
                  </a:cubicBezTo>
                  <a:cubicBezTo>
                    <a:pt x="307" y="114"/>
                    <a:pt x="316" y="114"/>
                    <a:pt x="319" y="118"/>
                  </a:cubicBezTo>
                  <a:cubicBezTo>
                    <a:pt x="319" y="120"/>
                    <a:pt x="318" y="121"/>
                    <a:pt x="318" y="122"/>
                  </a:cubicBezTo>
                  <a:cubicBezTo>
                    <a:pt x="319" y="126"/>
                    <a:pt x="316" y="126"/>
                    <a:pt x="314" y="127"/>
                  </a:cubicBezTo>
                  <a:cubicBezTo>
                    <a:pt x="312" y="127"/>
                    <a:pt x="309" y="126"/>
                    <a:pt x="309" y="123"/>
                  </a:cubicBezTo>
                  <a:cubicBezTo>
                    <a:pt x="311" y="122"/>
                    <a:pt x="314" y="125"/>
                    <a:pt x="315" y="121"/>
                  </a:cubicBezTo>
                  <a:cubicBezTo>
                    <a:pt x="311" y="116"/>
                    <a:pt x="304" y="115"/>
                    <a:pt x="301" y="108"/>
                  </a:cubicBezTo>
                  <a:cubicBezTo>
                    <a:pt x="299" y="109"/>
                    <a:pt x="298" y="111"/>
                    <a:pt x="297" y="112"/>
                  </a:cubicBezTo>
                  <a:cubicBezTo>
                    <a:pt x="296" y="112"/>
                    <a:pt x="295" y="113"/>
                    <a:pt x="294" y="113"/>
                  </a:cubicBezTo>
                  <a:cubicBezTo>
                    <a:pt x="290" y="111"/>
                    <a:pt x="289" y="113"/>
                    <a:pt x="287" y="116"/>
                  </a:cubicBezTo>
                  <a:cubicBezTo>
                    <a:pt x="286" y="118"/>
                    <a:pt x="284" y="119"/>
                    <a:pt x="283" y="121"/>
                  </a:cubicBezTo>
                  <a:cubicBezTo>
                    <a:pt x="281" y="128"/>
                    <a:pt x="275" y="128"/>
                    <a:pt x="270" y="128"/>
                  </a:cubicBezTo>
                  <a:cubicBezTo>
                    <a:pt x="269" y="128"/>
                    <a:pt x="268" y="128"/>
                    <a:pt x="268" y="128"/>
                  </a:cubicBezTo>
                  <a:cubicBezTo>
                    <a:pt x="264" y="127"/>
                    <a:pt x="262" y="126"/>
                    <a:pt x="261" y="122"/>
                  </a:cubicBezTo>
                  <a:cubicBezTo>
                    <a:pt x="261" y="120"/>
                    <a:pt x="261" y="119"/>
                    <a:pt x="260" y="117"/>
                  </a:cubicBezTo>
                  <a:cubicBezTo>
                    <a:pt x="260" y="114"/>
                    <a:pt x="262" y="111"/>
                    <a:pt x="265" y="111"/>
                  </a:cubicBezTo>
                  <a:cubicBezTo>
                    <a:pt x="270" y="110"/>
                    <a:pt x="274" y="111"/>
                    <a:pt x="279" y="111"/>
                  </a:cubicBezTo>
                  <a:cubicBezTo>
                    <a:pt x="279" y="109"/>
                    <a:pt x="280" y="108"/>
                    <a:pt x="280" y="107"/>
                  </a:cubicBezTo>
                  <a:cubicBezTo>
                    <a:pt x="279" y="106"/>
                    <a:pt x="278" y="106"/>
                    <a:pt x="276" y="105"/>
                  </a:cubicBezTo>
                  <a:cubicBezTo>
                    <a:pt x="277" y="104"/>
                    <a:pt x="277" y="103"/>
                    <a:pt x="277" y="103"/>
                  </a:cubicBezTo>
                  <a:cubicBezTo>
                    <a:pt x="277" y="99"/>
                    <a:pt x="278" y="97"/>
                    <a:pt x="282" y="97"/>
                  </a:cubicBezTo>
                  <a:cubicBezTo>
                    <a:pt x="286" y="98"/>
                    <a:pt x="288" y="95"/>
                    <a:pt x="290" y="91"/>
                  </a:cubicBezTo>
                  <a:cubicBezTo>
                    <a:pt x="293" y="87"/>
                    <a:pt x="297" y="86"/>
                    <a:pt x="301" y="87"/>
                  </a:cubicBezTo>
                  <a:cubicBezTo>
                    <a:pt x="303" y="87"/>
                    <a:pt x="305" y="87"/>
                    <a:pt x="307" y="87"/>
                  </a:cubicBezTo>
                  <a:cubicBezTo>
                    <a:pt x="307" y="84"/>
                    <a:pt x="307" y="82"/>
                    <a:pt x="306" y="79"/>
                  </a:cubicBezTo>
                  <a:cubicBezTo>
                    <a:pt x="304" y="80"/>
                    <a:pt x="301" y="81"/>
                    <a:pt x="299" y="82"/>
                  </a:cubicBezTo>
                  <a:cubicBezTo>
                    <a:pt x="298" y="80"/>
                    <a:pt x="298" y="79"/>
                    <a:pt x="297" y="78"/>
                  </a:cubicBezTo>
                  <a:cubicBezTo>
                    <a:pt x="297" y="77"/>
                    <a:pt x="296" y="76"/>
                    <a:pt x="295" y="75"/>
                  </a:cubicBezTo>
                  <a:cubicBezTo>
                    <a:pt x="292" y="74"/>
                    <a:pt x="291" y="72"/>
                    <a:pt x="293" y="70"/>
                  </a:cubicBezTo>
                  <a:cubicBezTo>
                    <a:pt x="295" y="68"/>
                    <a:pt x="297" y="67"/>
                    <a:pt x="300" y="65"/>
                  </a:cubicBezTo>
                  <a:cubicBezTo>
                    <a:pt x="302" y="64"/>
                    <a:pt x="303" y="63"/>
                    <a:pt x="306" y="61"/>
                  </a:cubicBezTo>
                  <a:close/>
                  <a:moveTo>
                    <a:pt x="325" y="81"/>
                  </a:moveTo>
                  <a:cubicBezTo>
                    <a:pt x="322" y="78"/>
                    <a:pt x="320" y="75"/>
                    <a:pt x="317" y="72"/>
                  </a:cubicBezTo>
                  <a:cubicBezTo>
                    <a:pt x="317" y="73"/>
                    <a:pt x="317" y="73"/>
                    <a:pt x="316" y="73"/>
                  </a:cubicBezTo>
                  <a:cubicBezTo>
                    <a:pt x="318" y="78"/>
                    <a:pt x="316" y="82"/>
                    <a:pt x="311" y="83"/>
                  </a:cubicBezTo>
                  <a:cubicBezTo>
                    <a:pt x="311" y="83"/>
                    <a:pt x="310" y="83"/>
                    <a:pt x="310" y="83"/>
                  </a:cubicBezTo>
                  <a:cubicBezTo>
                    <a:pt x="310" y="84"/>
                    <a:pt x="310" y="86"/>
                    <a:pt x="311" y="86"/>
                  </a:cubicBezTo>
                  <a:cubicBezTo>
                    <a:pt x="314" y="86"/>
                    <a:pt x="318" y="87"/>
                    <a:pt x="321" y="86"/>
                  </a:cubicBezTo>
                  <a:cubicBezTo>
                    <a:pt x="323" y="86"/>
                    <a:pt x="324" y="83"/>
                    <a:pt x="325" y="81"/>
                  </a:cubicBezTo>
                  <a:close/>
                  <a:moveTo>
                    <a:pt x="124" y="106"/>
                  </a:moveTo>
                  <a:cubicBezTo>
                    <a:pt x="119" y="105"/>
                    <a:pt x="114" y="108"/>
                    <a:pt x="114" y="112"/>
                  </a:cubicBezTo>
                  <a:cubicBezTo>
                    <a:pt x="114" y="113"/>
                    <a:pt x="115" y="114"/>
                    <a:pt x="116" y="115"/>
                  </a:cubicBezTo>
                  <a:cubicBezTo>
                    <a:pt x="116" y="115"/>
                    <a:pt x="118" y="115"/>
                    <a:pt x="118" y="114"/>
                  </a:cubicBezTo>
                  <a:cubicBezTo>
                    <a:pt x="120" y="112"/>
                    <a:pt x="122" y="109"/>
                    <a:pt x="124" y="106"/>
                  </a:cubicBezTo>
                  <a:close/>
                  <a:moveTo>
                    <a:pt x="89" y="62"/>
                  </a:moveTo>
                  <a:cubicBezTo>
                    <a:pt x="98" y="63"/>
                    <a:pt x="99" y="62"/>
                    <a:pt x="99" y="57"/>
                  </a:cubicBezTo>
                  <a:cubicBezTo>
                    <a:pt x="95" y="58"/>
                    <a:pt x="92" y="58"/>
                    <a:pt x="89" y="59"/>
                  </a:cubicBezTo>
                  <a:cubicBezTo>
                    <a:pt x="89" y="60"/>
                    <a:pt x="89" y="61"/>
                    <a:pt x="89" y="62"/>
                  </a:cubicBezTo>
                  <a:close/>
                  <a:moveTo>
                    <a:pt x="132" y="113"/>
                  </a:moveTo>
                  <a:cubicBezTo>
                    <a:pt x="127" y="113"/>
                    <a:pt x="125" y="114"/>
                    <a:pt x="125" y="118"/>
                  </a:cubicBezTo>
                  <a:cubicBezTo>
                    <a:pt x="131" y="119"/>
                    <a:pt x="133" y="117"/>
                    <a:pt x="132" y="113"/>
                  </a:cubicBezTo>
                  <a:close/>
                  <a:moveTo>
                    <a:pt x="136" y="109"/>
                  </a:moveTo>
                  <a:cubicBezTo>
                    <a:pt x="135" y="114"/>
                    <a:pt x="136" y="115"/>
                    <a:pt x="142" y="114"/>
                  </a:cubicBezTo>
                  <a:cubicBezTo>
                    <a:pt x="143" y="109"/>
                    <a:pt x="138" y="111"/>
                    <a:pt x="136" y="109"/>
                  </a:cubicBezTo>
                  <a:close/>
                  <a:moveTo>
                    <a:pt x="133" y="106"/>
                  </a:moveTo>
                  <a:cubicBezTo>
                    <a:pt x="132" y="106"/>
                    <a:pt x="130" y="106"/>
                    <a:pt x="128" y="106"/>
                  </a:cubicBezTo>
                  <a:cubicBezTo>
                    <a:pt x="128" y="107"/>
                    <a:pt x="128" y="109"/>
                    <a:pt x="128" y="111"/>
                  </a:cubicBezTo>
                  <a:cubicBezTo>
                    <a:pt x="133" y="110"/>
                    <a:pt x="134" y="110"/>
                    <a:pt x="133" y="106"/>
                  </a:cubicBezTo>
                  <a:close/>
                  <a:moveTo>
                    <a:pt x="345" y="112"/>
                  </a:moveTo>
                  <a:cubicBezTo>
                    <a:pt x="345" y="112"/>
                    <a:pt x="345" y="113"/>
                    <a:pt x="344" y="113"/>
                  </a:cubicBezTo>
                  <a:cubicBezTo>
                    <a:pt x="344" y="115"/>
                    <a:pt x="344" y="118"/>
                    <a:pt x="344" y="120"/>
                  </a:cubicBezTo>
                  <a:cubicBezTo>
                    <a:pt x="346" y="120"/>
                    <a:pt x="347" y="120"/>
                    <a:pt x="349" y="120"/>
                  </a:cubicBezTo>
                  <a:cubicBezTo>
                    <a:pt x="348" y="117"/>
                    <a:pt x="346" y="115"/>
                    <a:pt x="345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5" name="Freeform 40"/>
            <p:cNvSpPr>
              <a:spLocks/>
            </p:cNvSpPr>
            <p:nvPr/>
          </p:nvSpPr>
          <p:spPr bwMode="auto">
            <a:xfrm>
              <a:off x="8391525" y="3630613"/>
              <a:ext cx="66675" cy="82550"/>
            </a:xfrm>
            <a:custGeom>
              <a:avLst/>
              <a:gdLst>
                <a:gd name="T0" fmla="*/ 3 w 17"/>
                <a:gd name="T1" fmla="*/ 20 h 21"/>
                <a:gd name="T2" fmla="*/ 8 w 17"/>
                <a:gd name="T3" fmla="*/ 13 h 21"/>
                <a:gd name="T4" fmla="*/ 5 w 17"/>
                <a:gd name="T5" fmla="*/ 9 h 21"/>
                <a:gd name="T6" fmla="*/ 1 w 17"/>
                <a:gd name="T7" fmla="*/ 4 h 21"/>
                <a:gd name="T8" fmla="*/ 8 w 17"/>
                <a:gd name="T9" fmla="*/ 0 h 21"/>
                <a:gd name="T10" fmla="*/ 17 w 17"/>
                <a:gd name="T11" fmla="*/ 15 h 21"/>
                <a:gd name="T12" fmla="*/ 3 w 17"/>
                <a:gd name="T13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1">
                  <a:moveTo>
                    <a:pt x="3" y="20"/>
                  </a:moveTo>
                  <a:cubicBezTo>
                    <a:pt x="3" y="15"/>
                    <a:pt x="3" y="15"/>
                    <a:pt x="8" y="13"/>
                  </a:cubicBezTo>
                  <a:cubicBezTo>
                    <a:pt x="7" y="11"/>
                    <a:pt x="6" y="10"/>
                    <a:pt x="5" y="9"/>
                  </a:cubicBezTo>
                  <a:cubicBezTo>
                    <a:pt x="3" y="8"/>
                    <a:pt x="0" y="7"/>
                    <a:pt x="1" y="4"/>
                  </a:cubicBezTo>
                  <a:cubicBezTo>
                    <a:pt x="1" y="0"/>
                    <a:pt x="4" y="1"/>
                    <a:pt x="8" y="0"/>
                  </a:cubicBezTo>
                  <a:cubicBezTo>
                    <a:pt x="9" y="6"/>
                    <a:pt x="10" y="13"/>
                    <a:pt x="17" y="15"/>
                  </a:cubicBezTo>
                  <a:cubicBezTo>
                    <a:pt x="15" y="20"/>
                    <a:pt x="12" y="21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6" name="Freeform 41"/>
            <p:cNvSpPr>
              <a:spLocks/>
            </p:cNvSpPr>
            <p:nvPr/>
          </p:nvSpPr>
          <p:spPr bwMode="auto">
            <a:xfrm>
              <a:off x="8356600" y="3662363"/>
              <a:ext cx="42863" cy="38100"/>
            </a:xfrm>
            <a:custGeom>
              <a:avLst/>
              <a:gdLst>
                <a:gd name="T0" fmla="*/ 0 w 11"/>
                <a:gd name="T1" fmla="*/ 10 h 10"/>
                <a:gd name="T2" fmla="*/ 7 w 11"/>
                <a:gd name="T3" fmla="*/ 0 h 10"/>
                <a:gd name="T4" fmla="*/ 11 w 11"/>
                <a:gd name="T5" fmla="*/ 2 h 10"/>
                <a:gd name="T6" fmla="*/ 10 w 11"/>
                <a:gd name="T7" fmla="*/ 6 h 10"/>
                <a:gd name="T8" fmla="*/ 0 w 11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0" y="10"/>
                  </a:moveTo>
                  <a:cubicBezTo>
                    <a:pt x="0" y="5"/>
                    <a:pt x="3" y="0"/>
                    <a:pt x="7" y="0"/>
                  </a:cubicBezTo>
                  <a:cubicBezTo>
                    <a:pt x="9" y="0"/>
                    <a:pt x="11" y="1"/>
                    <a:pt x="11" y="2"/>
                  </a:cubicBezTo>
                  <a:cubicBezTo>
                    <a:pt x="11" y="3"/>
                    <a:pt x="11" y="5"/>
                    <a:pt x="10" y="6"/>
                  </a:cubicBezTo>
                  <a:cubicBezTo>
                    <a:pt x="5" y="10"/>
                    <a:pt x="4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17" name="Freeform 42"/>
          <p:cNvSpPr>
            <a:spLocks/>
          </p:cNvSpPr>
          <p:nvPr/>
        </p:nvSpPr>
        <p:spPr bwMode="auto">
          <a:xfrm>
            <a:off x="8002588" y="3744913"/>
            <a:ext cx="39688" cy="26988"/>
          </a:xfrm>
          <a:custGeom>
            <a:avLst/>
            <a:gdLst>
              <a:gd name="T0" fmla="*/ 0 w 10"/>
              <a:gd name="T1" fmla="*/ 4 h 7"/>
              <a:gd name="T2" fmla="*/ 5 w 10"/>
              <a:gd name="T3" fmla="*/ 0 h 7"/>
              <a:gd name="T4" fmla="*/ 10 w 10"/>
              <a:gd name="T5" fmla="*/ 0 h 7"/>
              <a:gd name="T6" fmla="*/ 4 w 10"/>
              <a:gd name="T7" fmla="*/ 6 h 7"/>
              <a:gd name="T8" fmla="*/ 0 w 10"/>
              <a:gd name="T9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7">
                <a:moveTo>
                  <a:pt x="0" y="4"/>
                </a:moveTo>
                <a:cubicBezTo>
                  <a:pt x="2" y="2"/>
                  <a:pt x="3" y="1"/>
                  <a:pt x="5" y="0"/>
                </a:cubicBezTo>
                <a:cubicBezTo>
                  <a:pt x="6" y="0"/>
                  <a:pt x="8" y="0"/>
                  <a:pt x="10" y="0"/>
                </a:cubicBezTo>
                <a:cubicBezTo>
                  <a:pt x="8" y="2"/>
                  <a:pt x="6" y="4"/>
                  <a:pt x="4" y="6"/>
                </a:cubicBezTo>
                <a:cubicBezTo>
                  <a:pt x="2" y="7"/>
                  <a:pt x="0" y="6"/>
                  <a:pt x="0" y="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9" name="Grupo 108"/>
          <p:cNvGrpSpPr/>
          <p:nvPr/>
        </p:nvGrpSpPr>
        <p:grpSpPr>
          <a:xfrm>
            <a:off x="7191620" y="4362123"/>
            <a:ext cx="471668" cy="476998"/>
            <a:chOff x="-1504950" y="3086100"/>
            <a:chExt cx="1123950" cy="1136650"/>
          </a:xfrm>
          <a:solidFill>
            <a:schemeClr val="accent3"/>
          </a:solidFill>
        </p:grpSpPr>
        <p:sp>
          <p:nvSpPr>
            <p:cNvPr id="110" name="Freeform 13"/>
            <p:cNvSpPr>
              <a:spLocks/>
            </p:cNvSpPr>
            <p:nvPr/>
          </p:nvSpPr>
          <p:spPr bwMode="auto">
            <a:xfrm>
              <a:off x="-1452563" y="3086100"/>
              <a:ext cx="604838" cy="292100"/>
            </a:xfrm>
            <a:custGeom>
              <a:avLst/>
              <a:gdLst>
                <a:gd name="T0" fmla="*/ 2 w 199"/>
                <a:gd name="T1" fmla="*/ 80 h 96"/>
                <a:gd name="T2" fmla="*/ 36 w 199"/>
                <a:gd name="T3" fmla="*/ 96 h 96"/>
                <a:gd name="T4" fmla="*/ 197 w 199"/>
                <a:gd name="T5" fmla="*/ 19 h 96"/>
                <a:gd name="T6" fmla="*/ 199 w 199"/>
                <a:gd name="T7" fmla="*/ 16 h 96"/>
                <a:gd name="T8" fmla="*/ 197 w 199"/>
                <a:gd name="T9" fmla="*/ 13 h 96"/>
                <a:gd name="T10" fmla="*/ 169 w 199"/>
                <a:gd name="T11" fmla="*/ 1 h 96"/>
                <a:gd name="T12" fmla="*/ 166 w 199"/>
                <a:gd name="T13" fmla="*/ 1 h 96"/>
                <a:gd name="T14" fmla="*/ 2 w 199"/>
                <a:gd name="T15" fmla="*/ 74 h 96"/>
                <a:gd name="T16" fmla="*/ 0 w 199"/>
                <a:gd name="T17" fmla="*/ 77 h 96"/>
                <a:gd name="T18" fmla="*/ 2 w 199"/>
                <a:gd name="T19" fmla="*/ 8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96">
                  <a:moveTo>
                    <a:pt x="2" y="80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8" y="19"/>
                    <a:pt x="199" y="18"/>
                    <a:pt x="199" y="16"/>
                  </a:cubicBezTo>
                  <a:cubicBezTo>
                    <a:pt x="199" y="15"/>
                    <a:pt x="198" y="14"/>
                    <a:pt x="197" y="13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168" y="0"/>
                    <a:pt x="167" y="0"/>
                    <a:pt x="166" y="1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0" y="74"/>
                    <a:pt x="0" y="75"/>
                    <a:pt x="0" y="77"/>
                  </a:cubicBezTo>
                  <a:cubicBezTo>
                    <a:pt x="0" y="78"/>
                    <a:pt x="0" y="79"/>
                    <a:pt x="2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4"/>
            <p:cNvSpPr>
              <a:spLocks/>
            </p:cNvSpPr>
            <p:nvPr/>
          </p:nvSpPr>
          <p:spPr bwMode="auto">
            <a:xfrm>
              <a:off x="-1504950" y="3362325"/>
              <a:ext cx="536575" cy="860425"/>
            </a:xfrm>
            <a:custGeom>
              <a:avLst/>
              <a:gdLst>
                <a:gd name="T0" fmla="*/ 174 w 176"/>
                <a:gd name="T1" fmla="*/ 78 h 283"/>
                <a:gd name="T2" fmla="*/ 112 w 176"/>
                <a:gd name="T3" fmla="*/ 49 h 283"/>
                <a:gd name="T4" fmla="*/ 112 w 176"/>
                <a:gd name="T5" fmla="*/ 136 h 283"/>
                <a:gd name="T6" fmla="*/ 111 w 176"/>
                <a:gd name="T7" fmla="*/ 138 h 283"/>
                <a:gd name="T8" fmla="*/ 110 w 176"/>
                <a:gd name="T9" fmla="*/ 139 h 283"/>
                <a:gd name="T10" fmla="*/ 109 w 176"/>
                <a:gd name="T11" fmla="*/ 139 h 283"/>
                <a:gd name="T12" fmla="*/ 44 w 176"/>
                <a:gd name="T13" fmla="*/ 108 h 283"/>
                <a:gd name="T14" fmla="*/ 42 w 176"/>
                <a:gd name="T15" fmla="*/ 105 h 283"/>
                <a:gd name="T16" fmla="*/ 42 w 176"/>
                <a:gd name="T17" fmla="*/ 18 h 283"/>
                <a:gd name="T18" fmla="*/ 4 w 176"/>
                <a:gd name="T19" fmla="*/ 0 h 283"/>
                <a:gd name="T20" fmla="*/ 1 w 176"/>
                <a:gd name="T21" fmla="*/ 0 h 283"/>
                <a:gd name="T22" fmla="*/ 0 w 176"/>
                <a:gd name="T23" fmla="*/ 3 h 283"/>
                <a:gd name="T24" fmla="*/ 0 w 176"/>
                <a:gd name="T25" fmla="*/ 202 h 283"/>
                <a:gd name="T26" fmla="*/ 1 w 176"/>
                <a:gd name="T27" fmla="*/ 205 h 283"/>
                <a:gd name="T28" fmla="*/ 171 w 176"/>
                <a:gd name="T29" fmla="*/ 282 h 283"/>
                <a:gd name="T30" fmla="*/ 173 w 176"/>
                <a:gd name="T31" fmla="*/ 283 h 283"/>
                <a:gd name="T32" fmla="*/ 175 w 176"/>
                <a:gd name="T33" fmla="*/ 282 h 283"/>
                <a:gd name="T34" fmla="*/ 176 w 176"/>
                <a:gd name="T35" fmla="*/ 279 h 283"/>
                <a:gd name="T36" fmla="*/ 176 w 176"/>
                <a:gd name="T37" fmla="*/ 81 h 283"/>
                <a:gd name="T38" fmla="*/ 174 w 176"/>
                <a:gd name="T39" fmla="*/ 7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283">
                  <a:moveTo>
                    <a:pt x="174" y="78"/>
                  </a:moveTo>
                  <a:cubicBezTo>
                    <a:pt x="112" y="49"/>
                    <a:pt x="112" y="49"/>
                    <a:pt x="112" y="49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12" y="137"/>
                    <a:pt x="112" y="138"/>
                    <a:pt x="111" y="138"/>
                  </a:cubicBezTo>
                  <a:cubicBezTo>
                    <a:pt x="111" y="139"/>
                    <a:pt x="111" y="139"/>
                    <a:pt x="110" y="139"/>
                  </a:cubicBezTo>
                  <a:cubicBezTo>
                    <a:pt x="110" y="139"/>
                    <a:pt x="109" y="139"/>
                    <a:pt x="109" y="139"/>
                  </a:cubicBezTo>
                  <a:cubicBezTo>
                    <a:pt x="44" y="108"/>
                    <a:pt x="44" y="108"/>
                    <a:pt x="44" y="108"/>
                  </a:cubicBezTo>
                  <a:cubicBezTo>
                    <a:pt x="43" y="107"/>
                    <a:pt x="42" y="106"/>
                    <a:pt x="42" y="105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3"/>
                    <a:pt x="0" y="204"/>
                    <a:pt x="1" y="205"/>
                  </a:cubicBezTo>
                  <a:cubicBezTo>
                    <a:pt x="171" y="282"/>
                    <a:pt x="171" y="282"/>
                    <a:pt x="171" y="282"/>
                  </a:cubicBezTo>
                  <a:cubicBezTo>
                    <a:pt x="172" y="282"/>
                    <a:pt x="172" y="283"/>
                    <a:pt x="173" y="283"/>
                  </a:cubicBezTo>
                  <a:cubicBezTo>
                    <a:pt x="173" y="283"/>
                    <a:pt x="174" y="282"/>
                    <a:pt x="175" y="282"/>
                  </a:cubicBezTo>
                  <a:cubicBezTo>
                    <a:pt x="176" y="281"/>
                    <a:pt x="176" y="280"/>
                    <a:pt x="176" y="279"/>
                  </a:cubicBezTo>
                  <a:cubicBezTo>
                    <a:pt x="176" y="81"/>
                    <a:pt x="176" y="81"/>
                    <a:pt x="176" y="81"/>
                  </a:cubicBezTo>
                  <a:cubicBezTo>
                    <a:pt x="176" y="80"/>
                    <a:pt x="175" y="78"/>
                    <a:pt x="17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5"/>
            <p:cNvSpPr>
              <a:spLocks/>
            </p:cNvSpPr>
            <p:nvPr/>
          </p:nvSpPr>
          <p:spPr bwMode="auto">
            <a:xfrm>
              <a:off x="-917575" y="3362325"/>
              <a:ext cx="536575" cy="860425"/>
            </a:xfrm>
            <a:custGeom>
              <a:avLst/>
              <a:gdLst>
                <a:gd name="T0" fmla="*/ 175 w 176"/>
                <a:gd name="T1" fmla="*/ 0 h 283"/>
                <a:gd name="T2" fmla="*/ 171 w 176"/>
                <a:gd name="T3" fmla="*/ 0 h 283"/>
                <a:gd name="T4" fmla="*/ 1 w 176"/>
                <a:gd name="T5" fmla="*/ 78 h 283"/>
                <a:gd name="T6" fmla="*/ 0 w 176"/>
                <a:gd name="T7" fmla="*/ 81 h 283"/>
                <a:gd name="T8" fmla="*/ 0 w 176"/>
                <a:gd name="T9" fmla="*/ 279 h 283"/>
                <a:gd name="T10" fmla="*/ 1 w 176"/>
                <a:gd name="T11" fmla="*/ 282 h 283"/>
                <a:gd name="T12" fmla="*/ 3 w 176"/>
                <a:gd name="T13" fmla="*/ 283 h 283"/>
                <a:gd name="T14" fmla="*/ 4 w 176"/>
                <a:gd name="T15" fmla="*/ 282 h 283"/>
                <a:gd name="T16" fmla="*/ 174 w 176"/>
                <a:gd name="T17" fmla="*/ 205 h 283"/>
                <a:gd name="T18" fmla="*/ 176 w 176"/>
                <a:gd name="T19" fmla="*/ 202 h 283"/>
                <a:gd name="T20" fmla="*/ 176 w 176"/>
                <a:gd name="T21" fmla="*/ 3 h 283"/>
                <a:gd name="T22" fmla="*/ 175 w 176"/>
                <a:gd name="T23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6" h="283">
                  <a:moveTo>
                    <a:pt x="175" y="0"/>
                  </a:moveTo>
                  <a:cubicBezTo>
                    <a:pt x="174" y="0"/>
                    <a:pt x="172" y="0"/>
                    <a:pt x="171" y="0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0" y="78"/>
                    <a:pt x="0" y="80"/>
                    <a:pt x="0" y="81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0"/>
                    <a:pt x="0" y="281"/>
                    <a:pt x="1" y="282"/>
                  </a:cubicBezTo>
                  <a:cubicBezTo>
                    <a:pt x="2" y="282"/>
                    <a:pt x="2" y="283"/>
                    <a:pt x="3" y="283"/>
                  </a:cubicBezTo>
                  <a:cubicBezTo>
                    <a:pt x="3" y="283"/>
                    <a:pt x="4" y="282"/>
                    <a:pt x="4" y="282"/>
                  </a:cubicBezTo>
                  <a:cubicBezTo>
                    <a:pt x="174" y="205"/>
                    <a:pt x="174" y="205"/>
                    <a:pt x="174" y="205"/>
                  </a:cubicBezTo>
                  <a:cubicBezTo>
                    <a:pt x="175" y="204"/>
                    <a:pt x="176" y="203"/>
                    <a:pt x="176" y="202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2"/>
                    <a:pt x="176" y="1"/>
                    <a:pt x="1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6"/>
            <p:cNvSpPr>
              <a:spLocks/>
            </p:cNvSpPr>
            <p:nvPr/>
          </p:nvSpPr>
          <p:spPr bwMode="auto">
            <a:xfrm>
              <a:off x="-1123950" y="3232150"/>
              <a:ext cx="690563" cy="325438"/>
            </a:xfrm>
            <a:custGeom>
              <a:avLst/>
              <a:gdLst>
                <a:gd name="T0" fmla="*/ 227 w 227"/>
                <a:gd name="T1" fmla="*/ 29 h 107"/>
                <a:gd name="T2" fmla="*/ 225 w 227"/>
                <a:gd name="T3" fmla="*/ 26 h 107"/>
                <a:gd name="T4" fmla="*/ 168 w 227"/>
                <a:gd name="T5" fmla="*/ 0 h 107"/>
                <a:gd name="T6" fmla="*/ 165 w 227"/>
                <a:gd name="T7" fmla="*/ 0 h 107"/>
                <a:gd name="T8" fmla="*/ 0 w 227"/>
                <a:gd name="T9" fmla="*/ 79 h 107"/>
                <a:gd name="T10" fmla="*/ 58 w 227"/>
                <a:gd name="T11" fmla="*/ 107 h 107"/>
                <a:gd name="T12" fmla="*/ 59 w 227"/>
                <a:gd name="T13" fmla="*/ 107 h 107"/>
                <a:gd name="T14" fmla="*/ 61 w 227"/>
                <a:gd name="T15" fmla="*/ 107 h 107"/>
                <a:gd name="T16" fmla="*/ 225 w 227"/>
                <a:gd name="T17" fmla="*/ 32 h 107"/>
                <a:gd name="T18" fmla="*/ 227 w 227"/>
                <a:gd name="T19" fmla="*/ 2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07">
                  <a:moveTo>
                    <a:pt x="227" y="29"/>
                  </a:moveTo>
                  <a:cubicBezTo>
                    <a:pt x="227" y="27"/>
                    <a:pt x="226" y="26"/>
                    <a:pt x="225" y="26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7" y="0"/>
                    <a:pt x="166" y="0"/>
                    <a:pt x="165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9" y="107"/>
                    <a:pt x="59" y="107"/>
                  </a:cubicBezTo>
                  <a:cubicBezTo>
                    <a:pt x="60" y="107"/>
                    <a:pt x="60" y="107"/>
                    <a:pt x="61" y="107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6" y="31"/>
                    <a:pt x="227" y="30"/>
                    <a:pt x="22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4" name="Grupo 113"/>
          <p:cNvGrpSpPr/>
          <p:nvPr/>
        </p:nvGrpSpPr>
        <p:grpSpPr>
          <a:xfrm flipH="1">
            <a:off x="7058470" y="3888722"/>
            <a:ext cx="471668" cy="476998"/>
            <a:chOff x="-1504950" y="3086100"/>
            <a:chExt cx="1123950" cy="1136650"/>
          </a:xfrm>
          <a:solidFill>
            <a:schemeClr val="accent3"/>
          </a:solidFill>
        </p:grpSpPr>
        <p:sp>
          <p:nvSpPr>
            <p:cNvPr id="115" name="Freeform 13"/>
            <p:cNvSpPr>
              <a:spLocks/>
            </p:cNvSpPr>
            <p:nvPr/>
          </p:nvSpPr>
          <p:spPr bwMode="auto">
            <a:xfrm>
              <a:off x="-1452563" y="3086100"/>
              <a:ext cx="604838" cy="292100"/>
            </a:xfrm>
            <a:custGeom>
              <a:avLst/>
              <a:gdLst>
                <a:gd name="T0" fmla="*/ 2 w 199"/>
                <a:gd name="T1" fmla="*/ 80 h 96"/>
                <a:gd name="T2" fmla="*/ 36 w 199"/>
                <a:gd name="T3" fmla="*/ 96 h 96"/>
                <a:gd name="T4" fmla="*/ 197 w 199"/>
                <a:gd name="T5" fmla="*/ 19 h 96"/>
                <a:gd name="T6" fmla="*/ 199 w 199"/>
                <a:gd name="T7" fmla="*/ 16 h 96"/>
                <a:gd name="T8" fmla="*/ 197 w 199"/>
                <a:gd name="T9" fmla="*/ 13 h 96"/>
                <a:gd name="T10" fmla="*/ 169 w 199"/>
                <a:gd name="T11" fmla="*/ 1 h 96"/>
                <a:gd name="T12" fmla="*/ 166 w 199"/>
                <a:gd name="T13" fmla="*/ 1 h 96"/>
                <a:gd name="T14" fmla="*/ 2 w 199"/>
                <a:gd name="T15" fmla="*/ 74 h 96"/>
                <a:gd name="T16" fmla="*/ 0 w 199"/>
                <a:gd name="T17" fmla="*/ 77 h 96"/>
                <a:gd name="T18" fmla="*/ 2 w 199"/>
                <a:gd name="T19" fmla="*/ 8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96">
                  <a:moveTo>
                    <a:pt x="2" y="80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8" y="19"/>
                    <a:pt x="199" y="18"/>
                    <a:pt x="199" y="16"/>
                  </a:cubicBezTo>
                  <a:cubicBezTo>
                    <a:pt x="199" y="15"/>
                    <a:pt x="198" y="14"/>
                    <a:pt x="197" y="13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168" y="0"/>
                    <a:pt x="167" y="0"/>
                    <a:pt x="166" y="1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0" y="74"/>
                    <a:pt x="0" y="75"/>
                    <a:pt x="0" y="77"/>
                  </a:cubicBezTo>
                  <a:cubicBezTo>
                    <a:pt x="0" y="78"/>
                    <a:pt x="0" y="79"/>
                    <a:pt x="2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4"/>
            <p:cNvSpPr>
              <a:spLocks/>
            </p:cNvSpPr>
            <p:nvPr/>
          </p:nvSpPr>
          <p:spPr bwMode="auto">
            <a:xfrm>
              <a:off x="-1504950" y="3362325"/>
              <a:ext cx="536575" cy="860425"/>
            </a:xfrm>
            <a:custGeom>
              <a:avLst/>
              <a:gdLst>
                <a:gd name="T0" fmla="*/ 174 w 176"/>
                <a:gd name="T1" fmla="*/ 78 h 283"/>
                <a:gd name="T2" fmla="*/ 112 w 176"/>
                <a:gd name="T3" fmla="*/ 49 h 283"/>
                <a:gd name="T4" fmla="*/ 112 w 176"/>
                <a:gd name="T5" fmla="*/ 136 h 283"/>
                <a:gd name="T6" fmla="*/ 111 w 176"/>
                <a:gd name="T7" fmla="*/ 138 h 283"/>
                <a:gd name="T8" fmla="*/ 110 w 176"/>
                <a:gd name="T9" fmla="*/ 139 h 283"/>
                <a:gd name="T10" fmla="*/ 109 w 176"/>
                <a:gd name="T11" fmla="*/ 139 h 283"/>
                <a:gd name="T12" fmla="*/ 44 w 176"/>
                <a:gd name="T13" fmla="*/ 108 h 283"/>
                <a:gd name="T14" fmla="*/ 42 w 176"/>
                <a:gd name="T15" fmla="*/ 105 h 283"/>
                <a:gd name="T16" fmla="*/ 42 w 176"/>
                <a:gd name="T17" fmla="*/ 18 h 283"/>
                <a:gd name="T18" fmla="*/ 4 w 176"/>
                <a:gd name="T19" fmla="*/ 0 h 283"/>
                <a:gd name="T20" fmla="*/ 1 w 176"/>
                <a:gd name="T21" fmla="*/ 0 h 283"/>
                <a:gd name="T22" fmla="*/ 0 w 176"/>
                <a:gd name="T23" fmla="*/ 3 h 283"/>
                <a:gd name="T24" fmla="*/ 0 w 176"/>
                <a:gd name="T25" fmla="*/ 202 h 283"/>
                <a:gd name="T26" fmla="*/ 1 w 176"/>
                <a:gd name="T27" fmla="*/ 205 h 283"/>
                <a:gd name="T28" fmla="*/ 171 w 176"/>
                <a:gd name="T29" fmla="*/ 282 h 283"/>
                <a:gd name="T30" fmla="*/ 173 w 176"/>
                <a:gd name="T31" fmla="*/ 283 h 283"/>
                <a:gd name="T32" fmla="*/ 175 w 176"/>
                <a:gd name="T33" fmla="*/ 282 h 283"/>
                <a:gd name="T34" fmla="*/ 176 w 176"/>
                <a:gd name="T35" fmla="*/ 279 h 283"/>
                <a:gd name="T36" fmla="*/ 176 w 176"/>
                <a:gd name="T37" fmla="*/ 81 h 283"/>
                <a:gd name="T38" fmla="*/ 174 w 176"/>
                <a:gd name="T39" fmla="*/ 7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283">
                  <a:moveTo>
                    <a:pt x="174" y="78"/>
                  </a:moveTo>
                  <a:cubicBezTo>
                    <a:pt x="112" y="49"/>
                    <a:pt x="112" y="49"/>
                    <a:pt x="112" y="49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12" y="137"/>
                    <a:pt x="112" y="138"/>
                    <a:pt x="111" y="138"/>
                  </a:cubicBezTo>
                  <a:cubicBezTo>
                    <a:pt x="111" y="139"/>
                    <a:pt x="111" y="139"/>
                    <a:pt x="110" y="139"/>
                  </a:cubicBezTo>
                  <a:cubicBezTo>
                    <a:pt x="110" y="139"/>
                    <a:pt x="109" y="139"/>
                    <a:pt x="109" y="139"/>
                  </a:cubicBezTo>
                  <a:cubicBezTo>
                    <a:pt x="44" y="108"/>
                    <a:pt x="44" y="108"/>
                    <a:pt x="44" y="108"/>
                  </a:cubicBezTo>
                  <a:cubicBezTo>
                    <a:pt x="43" y="107"/>
                    <a:pt x="42" y="106"/>
                    <a:pt x="42" y="105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3"/>
                    <a:pt x="0" y="204"/>
                    <a:pt x="1" y="205"/>
                  </a:cubicBezTo>
                  <a:cubicBezTo>
                    <a:pt x="171" y="282"/>
                    <a:pt x="171" y="282"/>
                    <a:pt x="171" y="282"/>
                  </a:cubicBezTo>
                  <a:cubicBezTo>
                    <a:pt x="172" y="282"/>
                    <a:pt x="172" y="283"/>
                    <a:pt x="173" y="283"/>
                  </a:cubicBezTo>
                  <a:cubicBezTo>
                    <a:pt x="173" y="283"/>
                    <a:pt x="174" y="282"/>
                    <a:pt x="175" y="282"/>
                  </a:cubicBezTo>
                  <a:cubicBezTo>
                    <a:pt x="176" y="281"/>
                    <a:pt x="176" y="280"/>
                    <a:pt x="176" y="279"/>
                  </a:cubicBezTo>
                  <a:cubicBezTo>
                    <a:pt x="176" y="81"/>
                    <a:pt x="176" y="81"/>
                    <a:pt x="176" y="81"/>
                  </a:cubicBezTo>
                  <a:cubicBezTo>
                    <a:pt x="176" y="80"/>
                    <a:pt x="175" y="78"/>
                    <a:pt x="17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5"/>
            <p:cNvSpPr>
              <a:spLocks/>
            </p:cNvSpPr>
            <p:nvPr/>
          </p:nvSpPr>
          <p:spPr bwMode="auto">
            <a:xfrm>
              <a:off x="-917575" y="3362325"/>
              <a:ext cx="536575" cy="860425"/>
            </a:xfrm>
            <a:custGeom>
              <a:avLst/>
              <a:gdLst>
                <a:gd name="T0" fmla="*/ 175 w 176"/>
                <a:gd name="T1" fmla="*/ 0 h 283"/>
                <a:gd name="T2" fmla="*/ 171 w 176"/>
                <a:gd name="T3" fmla="*/ 0 h 283"/>
                <a:gd name="T4" fmla="*/ 1 w 176"/>
                <a:gd name="T5" fmla="*/ 78 h 283"/>
                <a:gd name="T6" fmla="*/ 0 w 176"/>
                <a:gd name="T7" fmla="*/ 81 h 283"/>
                <a:gd name="T8" fmla="*/ 0 w 176"/>
                <a:gd name="T9" fmla="*/ 279 h 283"/>
                <a:gd name="T10" fmla="*/ 1 w 176"/>
                <a:gd name="T11" fmla="*/ 282 h 283"/>
                <a:gd name="T12" fmla="*/ 3 w 176"/>
                <a:gd name="T13" fmla="*/ 283 h 283"/>
                <a:gd name="T14" fmla="*/ 4 w 176"/>
                <a:gd name="T15" fmla="*/ 282 h 283"/>
                <a:gd name="T16" fmla="*/ 174 w 176"/>
                <a:gd name="T17" fmla="*/ 205 h 283"/>
                <a:gd name="T18" fmla="*/ 176 w 176"/>
                <a:gd name="T19" fmla="*/ 202 h 283"/>
                <a:gd name="T20" fmla="*/ 176 w 176"/>
                <a:gd name="T21" fmla="*/ 3 h 283"/>
                <a:gd name="T22" fmla="*/ 175 w 176"/>
                <a:gd name="T23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6" h="283">
                  <a:moveTo>
                    <a:pt x="175" y="0"/>
                  </a:moveTo>
                  <a:cubicBezTo>
                    <a:pt x="174" y="0"/>
                    <a:pt x="172" y="0"/>
                    <a:pt x="171" y="0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0" y="78"/>
                    <a:pt x="0" y="80"/>
                    <a:pt x="0" y="81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0"/>
                    <a:pt x="0" y="281"/>
                    <a:pt x="1" y="282"/>
                  </a:cubicBezTo>
                  <a:cubicBezTo>
                    <a:pt x="2" y="282"/>
                    <a:pt x="2" y="283"/>
                    <a:pt x="3" y="283"/>
                  </a:cubicBezTo>
                  <a:cubicBezTo>
                    <a:pt x="3" y="283"/>
                    <a:pt x="4" y="282"/>
                    <a:pt x="4" y="282"/>
                  </a:cubicBezTo>
                  <a:cubicBezTo>
                    <a:pt x="174" y="205"/>
                    <a:pt x="174" y="205"/>
                    <a:pt x="174" y="205"/>
                  </a:cubicBezTo>
                  <a:cubicBezTo>
                    <a:pt x="175" y="204"/>
                    <a:pt x="176" y="203"/>
                    <a:pt x="176" y="202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2"/>
                    <a:pt x="176" y="1"/>
                    <a:pt x="1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6"/>
            <p:cNvSpPr>
              <a:spLocks/>
            </p:cNvSpPr>
            <p:nvPr/>
          </p:nvSpPr>
          <p:spPr bwMode="auto">
            <a:xfrm>
              <a:off x="-1123950" y="3232150"/>
              <a:ext cx="690563" cy="325438"/>
            </a:xfrm>
            <a:custGeom>
              <a:avLst/>
              <a:gdLst>
                <a:gd name="T0" fmla="*/ 227 w 227"/>
                <a:gd name="T1" fmla="*/ 29 h 107"/>
                <a:gd name="T2" fmla="*/ 225 w 227"/>
                <a:gd name="T3" fmla="*/ 26 h 107"/>
                <a:gd name="T4" fmla="*/ 168 w 227"/>
                <a:gd name="T5" fmla="*/ 0 h 107"/>
                <a:gd name="T6" fmla="*/ 165 w 227"/>
                <a:gd name="T7" fmla="*/ 0 h 107"/>
                <a:gd name="T8" fmla="*/ 0 w 227"/>
                <a:gd name="T9" fmla="*/ 79 h 107"/>
                <a:gd name="T10" fmla="*/ 58 w 227"/>
                <a:gd name="T11" fmla="*/ 107 h 107"/>
                <a:gd name="T12" fmla="*/ 59 w 227"/>
                <a:gd name="T13" fmla="*/ 107 h 107"/>
                <a:gd name="T14" fmla="*/ 61 w 227"/>
                <a:gd name="T15" fmla="*/ 107 h 107"/>
                <a:gd name="T16" fmla="*/ 225 w 227"/>
                <a:gd name="T17" fmla="*/ 32 h 107"/>
                <a:gd name="T18" fmla="*/ 227 w 227"/>
                <a:gd name="T19" fmla="*/ 2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07">
                  <a:moveTo>
                    <a:pt x="227" y="29"/>
                  </a:moveTo>
                  <a:cubicBezTo>
                    <a:pt x="227" y="27"/>
                    <a:pt x="226" y="26"/>
                    <a:pt x="225" y="26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7" y="0"/>
                    <a:pt x="166" y="0"/>
                    <a:pt x="165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9" y="107"/>
                    <a:pt x="59" y="107"/>
                  </a:cubicBezTo>
                  <a:cubicBezTo>
                    <a:pt x="60" y="107"/>
                    <a:pt x="60" y="107"/>
                    <a:pt x="61" y="107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6" y="31"/>
                    <a:pt x="227" y="30"/>
                    <a:pt x="22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4" name="Grupo 123"/>
          <p:cNvGrpSpPr/>
          <p:nvPr/>
        </p:nvGrpSpPr>
        <p:grpSpPr>
          <a:xfrm>
            <a:off x="7708531" y="4490840"/>
            <a:ext cx="237120" cy="239800"/>
            <a:chOff x="-1504950" y="3086100"/>
            <a:chExt cx="1123950" cy="1136650"/>
          </a:xfrm>
          <a:solidFill>
            <a:schemeClr val="accent3"/>
          </a:solidFill>
        </p:grpSpPr>
        <p:sp>
          <p:nvSpPr>
            <p:cNvPr id="125" name="Freeform 13"/>
            <p:cNvSpPr>
              <a:spLocks/>
            </p:cNvSpPr>
            <p:nvPr/>
          </p:nvSpPr>
          <p:spPr bwMode="auto">
            <a:xfrm>
              <a:off x="-1452563" y="3086100"/>
              <a:ext cx="604838" cy="292100"/>
            </a:xfrm>
            <a:custGeom>
              <a:avLst/>
              <a:gdLst>
                <a:gd name="T0" fmla="*/ 2 w 199"/>
                <a:gd name="T1" fmla="*/ 80 h 96"/>
                <a:gd name="T2" fmla="*/ 36 w 199"/>
                <a:gd name="T3" fmla="*/ 96 h 96"/>
                <a:gd name="T4" fmla="*/ 197 w 199"/>
                <a:gd name="T5" fmla="*/ 19 h 96"/>
                <a:gd name="T6" fmla="*/ 199 w 199"/>
                <a:gd name="T7" fmla="*/ 16 h 96"/>
                <a:gd name="T8" fmla="*/ 197 w 199"/>
                <a:gd name="T9" fmla="*/ 13 h 96"/>
                <a:gd name="T10" fmla="*/ 169 w 199"/>
                <a:gd name="T11" fmla="*/ 1 h 96"/>
                <a:gd name="T12" fmla="*/ 166 w 199"/>
                <a:gd name="T13" fmla="*/ 1 h 96"/>
                <a:gd name="T14" fmla="*/ 2 w 199"/>
                <a:gd name="T15" fmla="*/ 74 h 96"/>
                <a:gd name="T16" fmla="*/ 0 w 199"/>
                <a:gd name="T17" fmla="*/ 77 h 96"/>
                <a:gd name="T18" fmla="*/ 2 w 199"/>
                <a:gd name="T19" fmla="*/ 8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9" h="96">
                  <a:moveTo>
                    <a:pt x="2" y="80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197" y="19"/>
                    <a:pt x="197" y="19"/>
                    <a:pt x="197" y="19"/>
                  </a:cubicBezTo>
                  <a:cubicBezTo>
                    <a:pt x="198" y="19"/>
                    <a:pt x="199" y="18"/>
                    <a:pt x="199" y="16"/>
                  </a:cubicBezTo>
                  <a:cubicBezTo>
                    <a:pt x="199" y="15"/>
                    <a:pt x="198" y="14"/>
                    <a:pt x="197" y="13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168" y="0"/>
                    <a:pt x="167" y="0"/>
                    <a:pt x="166" y="1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0" y="74"/>
                    <a:pt x="0" y="75"/>
                    <a:pt x="0" y="77"/>
                  </a:cubicBezTo>
                  <a:cubicBezTo>
                    <a:pt x="0" y="78"/>
                    <a:pt x="0" y="79"/>
                    <a:pt x="2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4"/>
            <p:cNvSpPr>
              <a:spLocks/>
            </p:cNvSpPr>
            <p:nvPr/>
          </p:nvSpPr>
          <p:spPr bwMode="auto">
            <a:xfrm>
              <a:off x="-1504950" y="3362325"/>
              <a:ext cx="536575" cy="860425"/>
            </a:xfrm>
            <a:custGeom>
              <a:avLst/>
              <a:gdLst>
                <a:gd name="T0" fmla="*/ 174 w 176"/>
                <a:gd name="T1" fmla="*/ 78 h 283"/>
                <a:gd name="T2" fmla="*/ 112 w 176"/>
                <a:gd name="T3" fmla="*/ 49 h 283"/>
                <a:gd name="T4" fmla="*/ 112 w 176"/>
                <a:gd name="T5" fmla="*/ 136 h 283"/>
                <a:gd name="T6" fmla="*/ 111 w 176"/>
                <a:gd name="T7" fmla="*/ 138 h 283"/>
                <a:gd name="T8" fmla="*/ 110 w 176"/>
                <a:gd name="T9" fmla="*/ 139 h 283"/>
                <a:gd name="T10" fmla="*/ 109 w 176"/>
                <a:gd name="T11" fmla="*/ 139 h 283"/>
                <a:gd name="T12" fmla="*/ 44 w 176"/>
                <a:gd name="T13" fmla="*/ 108 h 283"/>
                <a:gd name="T14" fmla="*/ 42 w 176"/>
                <a:gd name="T15" fmla="*/ 105 h 283"/>
                <a:gd name="T16" fmla="*/ 42 w 176"/>
                <a:gd name="T17" fmla="*/ 18 h 283"/>
                <a:gd name="T18" fmla="*/ 4 w 176"/>
                <a:gd name="T19" fmla="*/ 0 h 283"/>
                <a:gd name="T20" fmla="*/ 1 w 176"/>
                <a:gd name="T21" fmla="*/ 0 h 283"/>
                <a:gd name="T22" fmla="*/ 0 w 176"/>
                <a:gd name="T23" fmla="*/ 3 h 283"/>
                <a:gd name="T24" fmla="*/ 0 w 176"/>
                <a:gd name="T25" fmla="*/ 202 h 283"/>
                <a:gd name="T26" fmla="*/ 1 w 176"/>
                <a:gd name="T27" fmla="*/ 205 h 283"/>
                <a:gd name="T28" fmla="*/ 171 w 176"/>
                <a:gd name="T29" fmla="*/ 282 h 283"/>
                <a:gd name="T30" fmla="*/ 173 w 176"/>
                <a:gd name="T31" fmla="*/ 283 h 283"/>
                <a:gd name="T32" fmla="*/ 175 w 176"/>
                <a:gd name="T33" fmla="*/ 282 h 283"/>
                <a:gd name="T34" fmla="*/ 176 w 176"/>
                <a:gd name="T35" fmla="*/ 279 h 283"/>
                <a:gd name="T36" fmla="*/ 176 w 176"/>
                <a:gd name="T37" fmla="*/ 81 h 283"/>
                <a:gd name="T38" fmla="*/ 174 w 176"/>
                <a:gd name="T39" fmla="*/ 7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283">
                  <a:moveTo>
                    <a:pt x="174" y="78"/>
                  </a:moveTo>
                  <a:cubicBezTo>
                    <a:pt x="112" y="49"/>
                    <a:pt x="112" y="49"/>
                    <a:pt x="112" y="49"/>
                  </a:cubicBezTo>
                  <a:cubicBezTo>
                    <a:pt x="112" y="136"/>
                    <a:pt x="112" y="136"/>
                    <a:pt x="112" y="136"/>
                  </a:cubicBezTo>
                  <a:cubicBezTo>
                    <a:pt x="112" y="137"/>
                    <a:pt x="112" y="138"/>
                    <a:pt x="111" y="138"/>
                  </a:cubicBezTo>
                  <a:cubicBezTo>
                    <a:pt x="111" y="139"/>
                    <a:pt x="111" y="139"/>
                    <a:pt x="110" y="139"/>
                  </a:cubicBezTo>
                  <a:cubicBezTo>
                    <a:pt x="110" y="139"/>
                    <a:pt x="109" y="139"/>
                    <a:pt x="109" y="139"/>
                  </a:cubicBezTo>
                  <a:cubicBezTo>
                    <a:pt x="44" y="108"/>
                    <a:pt x="44" y="108"/>
                    <a:pt x="44" y="108"/>
                  </a:cubicBezTo>
                  <a:cubicBezTo>
                    <a:pt x="43" y="107"/>
                    <a:pt x="42" y="106"/>
                    <a:pt x="42" y="105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3"/>
                    <a:pt x="0" y="204"/>
                    <a:pt x="1" y="205"/>
                  </a:cubicBezTo>
                  <a:cubicBezTo>
                    <a:pt x="171" y="282"/>
                    <a:pt x="171" y="282"/>
                    <a:pt x="171" y="282"/>
                  </a:cubicBezTo>
                  <a:cubicBezTo>
                    <a:pt x="172" y="282"/>
                    <a:pt x="172" y="283"/>
                    <a:pt x="173" y="283"/>
                  </a:cubicBezTo>
                  <a:cubicBezTo>
                    <a:pt x="173" y="283"/>
                    <a:pt x="174" y="282"/>
                    <a:pt x="175" y="282"/>
                  </a:cubicBezTo>
                  <a:cubicBezTo>
                    <a:pt x="176" y="281"/>
                    <a:pt x="176" y="280"/>
                    <a:pt x="176" y="279"/>
                  </a:cubicBezTo>
                  <a:cubicBezTo>
                    <a:pt x="176" y="81"/>
                    <a:pt x="176" y="81"/>
                    <a:pt x="176" y="81"/>
                  </a:cubicBezTo>
                  <a:cubicBezTo>
                    <a:pt x="176" y="80"/>
                    <a:pt x="175" y="78"/>
                    <a:pt x="174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5"/>
            <p:cNvSpPr>
              <a:spLocks/>
            </p:cNvSpPr>
            <p:nvPr/>
          </p:nvSpPr>
          <p:spPr bwMode="auto">
            <a:xfrm>
              <a:off x="-917575" y="3362325"/>
              <a:ext cx="536575" cy="860425"/>
            </a:xfrm>
            <a:custGeom>
              <a:avLst/>
              <a:gdLst>
                <a:gd name="T0" fmla="*/ 175 w 176"/>
                <a:gd name="T1" fmla="*/ 0 h 283"/>
                <a:gd name="T2" fmla="*/ 171 w 176"/>
                <a:gd name="T3" fmla="*/ 0 h 283"/>
                <a:gd name="T4" fmla="*/ 1 w 176"/>
                <a:gd name="T5" fmla="*/ 78 h 283"/>
                <a:gd name="T6" fmla="*/ 0 w 176"/>
                <a:gd name="T7" fmla="*/ 81 h 283"/>
                <a:gd name="T8" fmla="*/ 0 w 176"/>
                <a:gd name="T9" fmla="*/ 279 h 283"/>
                <a:gd name="T10" fmla="*/ 1 w 176"/>
                <a:gd name="T11" fmla="*/ 282 h 283"/>
                <a:gd name="T12" fmla="*/ 3 w 176"/>
                <a:gd name="T13" fmla="*/ 283 h 283"/>
                <a:gd name="T14" fmla="*/ 4 w 176"/>
                <a:gd name="T15" fmla="*/ 282 h 283"/>
                <a:gd name="T16" fmla="*/ 174 w 176"/>
                <a:gd name="T17" fmla="*/ 205 h 283"/>
                <a:gd name="T18" fmla="*/ 176 w 176"/>
                <a:gd name="T19" fmla="*/ 202 h 283"/>
                <a:gd name="T20" fmla="*/ 176 w 176"/>
                <a:gd name="T21" fmla="*/ 3 h 283"/>
                <a:gd name="T22" fmla="*/ 175 w 176"/>
                <a:gd name="T23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6" h="283">
                  <a:moveTo>
                    <a:pt x="175" y="0"/>
                  </a:moveTo>
                  <a:cubicBezTo>
                    <a:pt x="174" y="0"/>
                    <a:pt x="172" y="0"/>
                    <a:pt x="171" y="0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0" y="78"/>
                    <a:pt x="0" y="80"/>
                    <a:pt x="0" y="81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80"/>
                    <a:pt x="0" y="281"/>
                    <a:pt x="1" y="282"/>
                  </a:cubicBezTo>
                  <a:cubicBezTo>
                    <a:pt x="2" y="282"/>
                    <a:pt x="2" y="283"/>
                    <a:pt x="3" y="283"/>
                  </a:cubicBezTo>
                  <a:cubicBezTo>
                    <a:pt x="3" y="283"/>
                    <a:pt x="4" y="282"/>
                    <a:pt x="4" y="282"/>
                  </a:cubicBezTo>
                  <a:cubicBezTo>
                    <a:pt x="174" y="205"/>
                    <a:pt x="174" y="205"/>
                    <a:pt x="174" y="205"/>
                  </a:cubicBezTo>
                  <a:cubicBezTo>
                    <a:pt x="175" y="204"/>
                    <a:pt x="176" y="203"/>
                    <a:pt x="176" y="202"/>
                  </a:cubicBezTo>
                  <a:cubicBezTo>
                    <a:pt x="176" y="3"/>
                    <a:pt x="176" y="3"/>
                    <a:pt x="176" y="3"/>
                  </a:cubicBezTo>
                  <a:cubicBezTo>
                    <a:pt x="176" y="2"/>
                    <a:pt x="176" y="1"/>
                    <a:pt x="17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6"/>
            <p:cNvSpPr>
              <a:spLocks/>
            </p:cNvSpPr>
            <p:nvPr/>
          </p:nvSpPr>
          <p:spPr bwMode="auto">
            <a:xfrm>
              <a:off x="-1123950" y="3232150"/>
              <a:ext cx="690563" cy="325438"/>
            </a:xfrm>
            <a:custGeom>
              <a:avLst/>
              <a:gdLst>
                <a:gd name="T0" fmla="*/ 227 w 227"/>
                <a:gd name="T1" fmla="*/ 29 h 107"/>
                <a:gd name="T2" fmla="*/ 225 w 227"/>
                <a:gd name="T3" fmla="*/ 26 h 107"/>
                <a:gd name="T4" fmla="*/ 168 w 227"/>
                <a:gd name="T5" fmla="*/ 0 h 107"/>
                <a:gd name="T6" fmla="*/ 165 w 227"/>
                <a:gd name="T7" fmla="*/ 0 h 107"/>
                <a:gd name="T8" fmla="*/ 0 w 227"/>
                <a:gd name="T9" fmla="*/ 79 h 107"/>
                <a:gd name="T10" fmla="*/ 58 w 227"/>
                <a:gd name="T11" fmla="*/ 107 h 107"/>
                <a:gd name="T12" fmla="*/ 59 w 227"/>
                <a:gd name="T13" fmla="*/ 107 h 107"/>
                <a:gd name="T14" fmla="*/ 61 w 227"/>
                <a:gd name="T15" fmla="*/ 107 h 107"/>
                <a:gd name="T16" fmla="*/ 225 w 227"/>
                <a:gd name="T17" fmla="*/ 32 h 107"/>
                <a:gd name="T18" fmla="*/ 227 w 227"/>
                <a:gd name="T19" fmla="*/ 2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07">
                  <a:moveTo>
                    <a:pt x="227" y="29"/>
                  </a:moveTo>
                  <a:cubicBezTo>
                    <a:pt x="227" y="27"/>
                    <a:pt x="226" y="26"/>
                    <a:pt x="225" y="26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7" y="0"/>
                    <a:pt x="166" y="0"/>
                    <a:pt x="165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9" y="107"/>
                    <a:pt x="59" y="107"/>
                  </a:cubicBezTo>
                  <a:cubicBezTo>
                    <a:pt x="60" y="107"/>
                    <a:pt x="60" y="107"/>
                    <a:pt x="61" y="107"/>
                  </a:cubicBezTo>
                  <a:cubicBezTo>
                    <a:pt x="225" y="32"/>
                    <a:pt x="225" y="32"/>
                    <a:pt x="225" y="32"/>
                  </a:cubicBezTo>
                  <a:cubicBezTo>
                    <a:pt x="226" y="31"/>
                    <a:pt x="227" y="30"/>
                    <a:pt x="22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22" name="Freeform 46"/>
          <p:cNvSpPr>
            <a:spLocks/>
          </p:cNvSpPr>
          <p:nvPr/>
        </p:nvSpPr>
        <p:spPr bwMode="auto">
          <a:xfrm>
            <a:off x="9417050" y="3294063"/>
            <a:ext cx="1314450" cy="1343025"/>
          </a:xfrm>
          <a:custGeom>
            <a:avLst/>
            <a:gdLst>
              <a:gd name="T0" fmla="*/ 181 w 404"/>
              <a:gd name="T1" fmla="*/ 414 h 414"/>
              <a:gd name="T2" fmla="*/ 171 w 404"/>
              <a:gd name="T3" fmla="*/ 410 h 414"/>
              <a:gd name="T4" fmla="*/ 156 w 404"/>
              <a:gd name="T5" fmla="*/ 375 h 414"/>
              <a:gd name="T6" fmla="*/ 185 w 404"/>
              <a:gd name="T7" fmla="*/ 352 h 414"/>
              <a:gd name="T8" fmla="*/ 230 w 404"/>
              <a:gd name="T9" fmla="*/ 352 h 414"/>
              <a:gd name="T10" fmla="*/ 250 w 404"/>
              <a:gd name="T11" fmla="*/ 360 h 414"/>
              <a:gd name="T12" fmla="*/ 254 w 404"/>
              <a:gd name="T13" fmla="*/ 361 h 414"/>
              <a:gd name="T14" fmla="*/ 301 w 404"/>
              <a:gd name="T15" fmla="*/ 322 h 414"/>
              <a:gd name="T16" fmla="*/ 302 w 404"/>
              <a:gd name="T17" fmla="*/ 320 h 414"/>
              <a:gd name="T18" fmla="*/ 285 w 404"/>
              <a:gd name="T19" fmla="*/ 297 h 414"/>
              <a:gd name="T20" fmla="*/ 284 w 404"/>
              <a:gd name="T21" fmla="*/ 287 h 414"/>
              <a:gd name="T22" fmla="*/ 284 w 404"/>
              <a:gd name="T23" fmla="*/ 208 h 414"/>
              <a:gd name="T24" fmla="*/ 319 w 404"/>
              <a:gd name="T25" fmla="*/ 168 h 414"/>
              <a:gd name="T26" fmla="*/ 276 w 404"/>
              <a:gd name="T27" fmla="*/ 69 h 414"/>
              <a:gd name="T28" fmla="*/ 145 w 404"/>
              <a:gd name="T29" fmla="*/ 57 h 414"/>
              <a:gd name="T30" fmla="*/ 84 w 404"/>
              <a:gd name="T31" fmla="*/ 168 h 414"/>
              <a:gd name="T32" fmla="*/ 92 w 404"/>
              <a:gd name="T33" fmla="*/ 169 h 414"/>
              <a:gd name="T34" fmla="*/ 119 w 404"/>
              <a:gd name="T35" fmla="*/ 205 h 414"/>
              <a:gd name="T36" fmla="*/ 119 w 404"/>
              <a:gd name="T37" fmla="*/ 289 h 414"/>
              <a:gd name="T38" fmla="*/ 94 w 404"/>
              <a:gd name="T39" fmla="*/ 324 h 414"/>
              <a:gd name="T40" fmla="*/ 53 w 404"/>
              <a:gd name="T41" fmla="*/ 313 h 414"/>
              <a:gd name="T42" fmla="*/ 48 w 404"/>
              <a:gd name="T43" fmla="*/ 310 h 414"/>
              <a:gd name="T44" fmla="*/ 15 w 404"/>
              <a:gd name="T45" fmla="*/ 286 h 414"/>
              <a:gd name="T46" fmla="*/ 17 w 404"/>
              <a:gd name="T47" fmla="*/ 205 h 414"/>
              <a:gd name="T48" fmla="*/ 51 w 404"/>
              <a:gd name="T49" fmla="*/ 183 h 414"/>
              <a:gd name="T50" fmla="*/ 51 w 404"/>
              <a:gd name="T51" fmla="*/ 155 h 414"/>
              <a:gd name="T52" fmla="*/ 176 w 404"/>
              <a:gd name="T53" fmla="*/ 12 h 414"/>
              <a:gd name="T54" fmla="*/ 338 w 404"/>
              <a:gd name="T55" fmla="*/ 95 h 414"/>
              <a:gd name="T56" fmla="*/ 353 w 404"/>
              <a:gd name="T57" fmla="*/ 163 h 414"/>
              <a:gd name="T58" fmla="*/ 353 w 404"/>
              <a:gd name="T59" fmla="*/ 183 h 414"/>
              <a:gd name="T60" fmla="*/ 359 w 404"/>
              <a:gd name="T61" fmla="*/ 184 h 414"/>
              <a:gd name="T62" fmla="*/ 391 w 404"/>
              <a:gd name="T63" fmla="*/ 211 h 414"/>
              <a:gd name="T64" fmla="*/ 387 w 404"/>
              <a:gd name="T65" fmla="*/ 288 h 414"/>
              <a:gd name="T66" fmla="*/ 354 w 404"/>
              <a:gd name="T67" fmla="*/ 311 h 414"/>
              <a:gd name="T68" fmla="*/ 353 w 404"/>
              <a:gd name="T69" fmla="*/ 311 h 414"/>
              <a:gd name="T70" fmla="*/ 339 w 404"/>
              <a:gd name="T71" fmla="*/ 324 h 414"/>
              <a:gd name="T72" fmla="*/ 260 w 404"/>
              <a:gd name="T73" fmla="*/ 395 h 414"/>
              <a:gd name="T74" fmla="*/ 256 w 404"/>
              <a:gd name="T75" fmla="*/ 397 h 414"/>
              <a:gd name="T76" fmla="*/ 233 w 404"/>
              <a:gd name="T77" fmla="*/ 414 h 414"/>
              <a:gd name="T78" fmla="*/ 181 w 404"/>
              <a:gd name="T79" fmla="*/ 414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4" h="414">
                <a:moveTo>
                  <a:pt x="181" y="414"/>
                </a:moveTo>
                <a:cubicBezTo>
                  <a:pt x="178" y="413"/>
                  <a:pt x="174" y="412"/>
                  <a:pt x="171" y="410"/>
                </a:cubicBezTo>
                <a:cubicBezTo>
                  <a:pt x="158" y="403"/>
                  <a:pt x="153" y="389"/>
                  <a:pt x="156" y="375"/>
                </a:cubicBezTo>
                <a:cubicBezTo>
                  <a:pt x="159" y="362"/>
                  <a:pt x="171" y="352"/>
                  <a:pt x="185" y="352"/>
                </a:cubicBezTo>
                <a:cubicBezTo>
                  <a:pt x="200" y="351"/>
                  <a:pt x="215" y="352"/>
                  <a:pt x="230" y="352"/>
                </a:cubicBezTo>
                <a:cubicBezTo>
                  <a:pt x="237" y="352"/>
                  <a:pt x="244" y="355"/>
                  <a:pt x="250" y="360"/>
                </a:cubicBezTo>
                <a:cubicBezTo>
                  <a:pt x="251" y="361"/>
                  <a:pt x="252" y="362"/>
                  <a:pt x="254" y="361"/>
                </a:cubicBezTo>
                <a:cubicBezTo>
                  <a:pt x="273" y="352"/>
                  <a:pt x="289" y="339"/>
                  <a:pt x="301" y="322"/>
                </a:cubicBezTo>
                <a:cubicBezTo>
                  <a:pt x="301" y="321"/>
                  <a:pt x="302" y="321"/>
                  <a:pt x="302" y="320"/>
                </a:cubicBezTo>
                <a:cubicBezTo>
                  <a:pt x="294" y="315"/>
                  <a:pt x="288" y="307"/>
                  <a:pt x="285" y="297"/>
                </a:cubicBezTo>
                <a:cubicBezTo>
                  <a:pt x="284" y="294"/>
                  <a:pt x="284" y="290"/>
                  <a:pt x="284" y="287"/>
                </a:cubicBezTo>
                <a:cubicBezTo>
                  <a:pt x="284" y="260"/>
                  <a:pt x="284" y="234"/>
                  <a:pt x="284" y="208"/>
                </a:cubicBezTo>
                <a:cubicBezTo>
                  <a:pt x="284" y="186"/>
                  <a:pt x="297" y="171"/>
                  <a:pt x="319" y="168"/>
                </a:cubicBezTo>
                <a:cubicBezTo>
                  <a:pt x="321" y="128"/>
                  <a:pt x="308" y="93"/>
                  <a:pt x="276" y="69"/>
                </a:cubicBezTo>
                <a:cubicBezTo>
                  <a:pt x="235" y="37"/>
                  <a:pt x="190" y="33"/>
                  <a:pt x="145" y="57"/>
                </a:cubicBezTo>
                <a:cubicBezTo>
                  <a:pt x="102" y="80"/>
                  <a:pt x="83" y="119"/>
                  <a:pt x="84" y="168"/>
                </a:cubicBezTo>
                <a:cubicBezTo>
                  <a:pt x="87" y="168"/>
                  <a:pt x="89" y="169"/>
                  <a:pt x="92" y="169"/>
                </a:cubicBezTo>
                <a:cubicBezTo>
                  <a:pt x="108" y="174"/>
                  <a:pt x="119" y="188"/>
                  <a:pt x="119" y="205"/>
                </a:cubicBezTo>
                <a:cubicBezTo>
                  <a:pt x="120" y="233"/>
                  <a:pt x="120" y="261"/>
                  <a:pt x="119" y="289"/>
                </a:cubicBezTo>
                <a:cubicBezTo>
                  <a:pt x="119" y="305"/>
                  <a:pt x="109" y="319"/>
                  <a:pt x="94" y="324"/>
                </a:cubicBezTo>
                <a:cubicBezTo>
                  <a:pt x="80" y="329"/>
                  <a:pt x="64" y="325"/>
                  <a:pt x="53" y="313"/>
                </a:cubicBezTo>
                <a:cubicBezTo>
                  <a:pt x="52" y="312"/>
                  <a:pt x="50" y="311"/>
                  <a:pt x="48" y="310"/>
                </a:cubicBezTo>
                <a:cubicBezTo>
                  <a:pt x="33" y="308"/>
                  <a:pt x="22" y="299"/>
                  <a:pt x="15" y="286"/>
                </a:cubicBezTo>
                <a:cubicBezTo>
                  <a:pt x="0" y="259"/>
                  <a:pt x="0" y="231"/>
                  <a:pt x="17" y="205"/>
                </a:cubicBezTo>
                <a:cubicBezTo>
                  <a:pt x="24" y="193"/>
                  <a:pt x="36" y="185"/>
                  <a:pt x="51" y="183"/>
                </a:cubicBezTo>
                <a:cubicBezTo>
                  <a:pt x="51" y="174"/>
                  <a:pt x="51" y="165"/>
                  <a:pt x="51" y="155"/>
                </a:cubicBezTo>
                <a:cubicBezTo>
                  <a:pt x="52" y="84"/>
                  <a:pt x="105" y="23"/>
                  <a:pt x="176" y="12"/>
                </a:cubicBezTo>
                <a:cubicBezTo>
                  <a:pt x="244" y="0"/>
                  <a:pt x="308" y="33"/>
                  <a:pt x="338" y="95"/>
                </a:cubicBezTo>
                <a:cubicBezTo>
                  <a:pt x="348" y="116"/>
                  <a:pt x="353" y="139"/>
                  <a:pt x="353" y="163"/>
                </a:cubicBezTo>
                <a:cubicBezTo>
                  <a:pt x="353" y="169"/>
                  <a:pt x="353" y="176"/>
                  <a:pt x="353" y="183"/>
                </a:cubicBezTo>
                <a:cubicBezTo>
                  <a:pt x="355" y="183"/>
                  <a:pt x="357" y="184"/>
                  <a:pt x="359" y="184"/>
                </a:cubicBezTo>
                <a:cubicBezTo>
                  <a:pt x="374" y="189"/>
                  <a:pt x="384" y="198"/>
                  <a:pt x="391" y="211"/>
                </a:cubicBezTo>
                <a:cubicBezTo>
                  <a:pt x="404" y="237"/>
                  <a:pt x="403" y="263"/>
                  <a:pt x="387" y="288"/>
                </a:cubicBezTo>
                <a:cubicBezTo>
                  <a:pt x="380" y="301"/>
                  <a:pt x="369" y="309"/>
                  <a:pt x="354" y="311"/>
                </a:cubicBezTo>
                <a:cubicBezTo>
                  <a:pt x="354" y="311"/>
                  <a:pt x="353" y="311"/>
                  <a:pt x="353" y="311"/>
                </a:cubicBezTo>
                <a:cubicBezTo>
                  <a:pt x="348" y="315"/>
                  <a:pt x="342" y="319"/>
                  <a:pt x="339" y="324"/>
                </a:cubicBezTo>
                <a:cubicBezTo>
                  <a:pt x="321" y="357"/>
                  <a:pt x="295" y="381"/>
                  <a:pt x="260" y="395"/>
                </a:cubicBezTo>
                <a:cubicBezTo>
                  <a:pt x="259" y="395"/>
                  <a:pt x="257" y="396"/>
                  <a:pt x="256" y="397"/>
                </a:cubicBezTo>
                <a:cubicBezTo>
                  <a:pt x="252" y="406"/>
                  <a:pt x="243" y="411"/>
                  <a:pt x="233" y="414"/>
                </a:cubicBezTo>
                <a:cubicBezTo>
                  <a:pt x="216" y="414"/>
                  <a:pt x="199" y="414"/>
                  <a:pt x="181" y="4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1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1">
      <a:dk1>
        <a:srgbClr val="065280"/>
      </a:dk1>
      <a:lt1>
        <a:srgbClr val="FFFFFF"/>
      </a:lt1>
      <a:dk2>
        <a:srgbClr val="FFFFFF"/>
      </a:dk2>
      <a:lt2>
        <a:srgbClr val="FFFFFF"/>
      </a:lt2>
      <a:accent1>
        <a:srgbClr val="64D1DA"/>
      </a:accent1>
      <a:accent2>
        <a:srgbClr val="FFBD29"/>
      </a:accent2>
      <a:accent3>
        <a:srgbClr val="E24956"/>
      </a:accent3>
      <a:accent4>
        <a:srgbClr val="FC7900"/>
      </a:accent4>
      <a:accent5>
        <a:srgbClr val="065280"/>
      </a:accent5>
      <a:accent6>
        <a:srgbClr val="8C103D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799</Words>
  <Application>Microsoft Office PowerPoint</Application>
  <PresentationFormat>Panorámica</PresentationFormat>
  <Paragraphs>168</Paragraphs>
  <Slides>16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Montserrat</vt:lpstr>
      <vt:lpstr>Open Sans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mavisdaniela98@gmail.com</dc:creator>
  <cp:lastModifiedBy>Alejandro Rodriguez Alas</cp:lastModifiedBy>
  <cp:revision>76</cp:revision>
  <dcterms:created xsi:type="dcterms:W3CDTF">2020-03-17T21:43:35Z</dcterms:created>
  <dcterms:modified xsi:type="dcterms:W3CDTF">2020-04-04T00:05:32Z</dcterms:modified>
</cp:coreProperties>
</file>