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85" r:id="rId2"/>
    <p:sldId id="4386" r:id="rId3"/>
    <p:sldId id="4387" r:id="rId4"/>
    <p:sldId id="4388" r:id="rId5"/>
    <p:sldId id="4390" r:id="rId6"/>
    <p:sldId id="4389" r:id="rId7"/>
    <p:sldId id="4391" r:id="rId8"/>
    <p:sldId id="4392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5693D7"/>
    <a:srgbClr val="BDDB90"/>
    <a:srgbClr val="337EBF"/>
    <a:srgbClr val="FAE28A"/>
    <a:srgbClr val="8F5722"/>
    <a:srgbClr val="6C421D"/>
    <a:srgbClr val="FFC48E"/>
    <a:srgbClr val="FFBE76"/>
    <a:srgbClr val="DB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38338" autoAdjust="0"/>
  </p:normalViewPr>
  <p:slideViewPr>
    <p:cSldViewPr snapToGrid="0" snapToObjects="1">
      <p:cViewPr>
        <p:scale>
          <a:sx n="91" d="100"/>
          <a:sy n="91" d="100"/>
        </p:scale>
        <p:origin x="144" y="-28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3E6133E-DC20-014E-A446-BE9588EF1EAD}"/>
              </a:ext>
            </a:extLst>
          </p:cNvPr>
          <p:cNvGrpSpPr/>
          <p:nvPr/>
        </p:nvGrpSpPr>
        <p:grpSpPr>
          <a:xfrm>
            <a:off x="2209050" y="4030695"/>
            <a:ext cx="9171654" cy="1143646"/>
            <a:chOff x="3448797" y="11369341"/>
            <a:chExt cx="9171654" cy="1143646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9041656C-B047-8C47-BCDD-1F0B7E4376C1}"/>
                </a:ext>
              </a:extLst>
            </p:cNvPr>
            <p:cNvGrpSpPr/>
            <p:nvPr/>
          </p:nvGrpSpPr>
          <p:grpSpPr>
            <a:xfrm>
              <a:off x="3448797" y="11462888"/>
              <a:ext cx="1026384" cy="1026382"/>
              <a:chOff x="3448797" y="11366070"/>
              <a:chExt cx="1026384" cy="1026382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C18B7FC3-E284-444E-9CBE-EAE3FFE77C18}"/>
                  </a:ext>
                </a:extLst>
              </p:cNvPr>
              <p:cNvSpPr/>
              <p:nvPr/>
            </p:nvSpPr>
            <p:spPr>
              <a:xfrm>
                <a:off x="3448797" y="11366070"/>
                <a:ext cx="1026384" cy="102638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17064ADF-CF96-4542-8B4A-14D04F247184}"/>
                  </a:ext>
                </a:extLst>
              </p:cNvPr>
              <p:cNvSpPr txBox="1"/>
              <p:nvPr/>
            </p:nvSpPr>
            <p:spPr>
              <a:xfrm>
                <a:off x="3553956" y="11463762"/>
                <a:ext cx="816065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A</a:t>
                </a: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80F8182-8B39-D044-BFE2-D09E9D9ABABB}"/>
                </a:ext>
              </a:extLst>
            </p:cNvPr>
            <p:cNvSpPr txBox="1"/>
            <p:nvPr/>
          </p:nvSpPr>
          <p:spPr>
            <a:xfrm>
              <a:off x="4900690" y="11369341"/>
              <a:ext cx="7719761" cy="1143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to get your company’s name out there.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E2411AF-E605-4C47-A625-1C1C7CDCDB96}"/>
              </a:ext>
            </a:extLst>
          </p:cNvPr>
          <p:cNvGrpSpPr/>
          <p:nvPr/>
        </p:nvGrpSpPr>
        <p:grpSpPr>
          <a:xfrm>
            <a:off x="2209050" y="5619109"/>
            <a:ext cx="9171654" cy="1143646"/>
            <a:chOff x="3448797" y="11369341"/>
            <a:chExt cx="9171654" cy="1143646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5FB4ABFD-CAAF-EE49-B26F-B3C7C093CC43}"/>
                </a:ext>
              </a:extLst>
            </p:cNvPr>
            <p:cNvGrpSpPr/>
            <p:nvPr/>
          </p:nvGrpSpPr>
          <p:grpSpPr>
            <a:xfrm>
              <a:off x="3448797" y="11462888"/>
              <a:ext cx="1026384" cy="1026382"/>
              <a:chOff x="3448797" y="11366070"/>
              <a:chExt cx="1026384" cy="1026382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4AD17C04-C11D-B546-B3C9-802DC302D2F0}"/>
                  </a:ext>
                </a:extLst>
              </p:cNvPr>
              <p:cNvSpPr/>
              <p:nvPr/>
            </p:nvSpPr>
            <p:spPr>
              <a:xfrm>
                <a:off x="3448797" y="11366070"/>
                <a:ext cx="1026384" cy="10263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89F80A2-56DE-D142-B86A-00A64BF7BB51}"/>
                  </a:ext>
                </a:extLst>
              </p:cNvPr>
              <p:cNvSpPr txBox="1"/>
              <p:nvPr/>
            </p:nvSpPr>
            <p:spPr>
              <a:xfrm>
                <a:off x="3553956" y="11463762"/>
                <a:ext cx="816065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B</a:t>
                </a:r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F6F2129-882F-7F46-ADBE-A85C34F5AD76}"/>
                </a:ext>
              </a:extLst>
            </p:cNvPr>
            <p:cNvSpPr txBox="1"/>
            <p:nvPr/>
          </p:nvSpPr>
          <p:spPr>
            <a:xfrm>
              <a:off x="4900690" y="11369341"/>
              <a:ext cx="7719761" cy="1143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to get your company’s name out there.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118EF35-49D7-FD45-9315-FC4221F15997}"/>
              </a:ext>
            </a:extLst>
          </p:cNvPr>
          <p:cNvGrpSpPr/>
          <p:nvPr/>
        </p:nvGrpSpPr>
        <p:grpSpPr>
          <a:xfrm>
            <a:off x="2209050" y="7207523"/>
            <a:ext cx="9171654" cy="1143646"/>
            <a:chOff x="3448797" y="11369341"/>
            <a:chExt cx="9171654" cy="1143646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49B759A-D5A1-2B47-8F4D-052D5C4ABD62}"/>
                </a:ext>
              </a:extLst>
            </p:cNvPr>
            <p:cNvGrpSpPr/>
            <p:nvPr/>
          </p:nvGrpSpPr>
          <p:grpSpPr>
            <a:xfrm>
              <a:off x="3448797" y="11462888"/>
              <a:ext cx="1026384" cy="1026382"/>
              <a:chOff x="3448797" y="11366070"/>
              <a:chExt cx="1026384" cy="1026382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8F3031AC-1635-8649-BCEF-506D06740227}"/>
                  </a:ext>
                </a:extLst>
              </p:cNvPr>
              <p:cNvSpPr/>
              <p:nvPr/>
            </p:nvSpPr>
            <p:spPr>
              <a:xfrm>
                <a:off x="3448797" y="11366070"/>
                <a:ext cx="1026384" cy="10263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7446B3EB-4CCE-6E49-AE39-6A301298026F}"/>
                  </a:ext>
                </a:extLst>
              </p:cNvPr>
              <p:cNvSpPr txBox="1"/>
              <p:nvPr/>
            </p:nvSpPr>
            <p:spPr>
              <a:xfrm>
                <a:off x="3553956" y="11463762"/>
                <a:ext cx="816065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C</a:t>
                </a:r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29765491-7252-4E4F-9C55-5F21B3C55E00}"/>
                </a:ext>
              </a:extLst>
            </p:cNvPr>
            <p:cNvSpPr txBox="1"/>
            <p:nvPr/>
          </p:nvSpPr>
          <p:spPr>
            <a:xfrm>
              <a:off x="4900690" y="11369341"/>
              <a:ext cx="7719761" cy="1143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 to get your company’s name out there.</a:t>
              </a:r>
            </a:p>
          </p:txBody>
        </p:sp>
      </p:grp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BB46EFD3-5618-FC4D-9F8D-A68B61300E97}"/>
              </a:ext>
            </a:extLst>
          </p:cNvPr>
          <p:cNvCxnSpPr>
            <a:cxnSpLocks/>
          </p:cNvCxnSpPr>
          <p:nvPr/>
        </p:nvCxnSpPr>
        <p:spPr>
          <a:xfrm>
            <a:off x="2209050" y="9716683"/>
            <a:ext cx="19895576" cy="0"/>
          </a:xfrm>
          <a:prstGeom prst="line">
            <a:avLst/>
          </a:prstGeom>
          <a:ln w="12700">
            <a:solidFill>
              <a:schemeClr val="bg1">
                <a:lumMod val="50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CD5FD7AE-B986-B14C-A26C-85DBE9A6F747}"/>
              </a:ext>
            </a:extLst>
          </p:cNvPr>
          <p:cNvGrpSpPr/>
          <p:nvPr/>
        </p:nvGrpSpPr>
        <p:grpSpPr>
          <a:xfrm>
            <a:off x="2209050" y="10919880"/>
            <a:ext cx="6432030" cy="1682233"/>
            <a:chOff x="2197209" y="4655883"/>
            <a:chExt cx="6432030" cy="1682233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9A74C309-EEFD-EC48-A0D3-AA8C4FE4BF67}"/>
                </a:ext>
              </a:extLst>
            </p:cNvPr>
            <p:cNvSpPr txBox="1"/>
            <p:nvPr/>
          </p:nvSpPr>
          <p:spPr>
            <a:xfrm>
              <a:off x="2197209" y="5249228"/>
              <a:ext cx="643203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22CC320-2D64-9348-8520-EB3CD5271165}"/>
                </a:ext>
              </a:extLst>
            </p:cNvPr>
            <p:cNvSpPr/>
            <p:nvPr/>
          </p:nvSpPr>
          <p:spPr>
            <a:xfrm>
              <a:off x="2197210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 A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0E728F46-83A6-1849-8365-1529C7D595C6}"/>
              </a:ext>
            </a:extLst>
          </p:cNvPr>
          <p:cNvGrpSpPr/>
          <p:nvPr/>
        </p:nvGrpSpPr>
        <p:grpSpPr>
          <a:xfrm>
            <a:off x="9119766" y="10919880"/>
            <a:ext cx="6432030" cy="1682233"/>
            <a:chOff x="2197209" y="4655883"/>
            <a:chExt cx="6432030" cy="1682233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74BD1F93-849C-094E-A0E5-12581ECC26BD}"/>
                </a:ext>
              </a:extLst>
            </p:cNvPr>
            <p:cNvSpPr txBox="1"/>
            <p:nvPr/>
          </p:nvSpPr>
          <p:spPr>
            <a:xfrm>
              <a:off x="2197209" y="5249228"/>
              <a:ext cx="643203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DF551CC3-5545-F945-ABCA-22B310E6C352}"/>
                </a:ext>
              </a:extLst>
            </p:cNvPr>
            <p:cNvSpPr/>
            <p:nvPr/>
          </p:nvSpPr>
          <p:spPr>
            <a:xfrm>
              <a:off x="2197210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 B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CA0145F-8548-0145-A446-DEC2E1749812}"/>
              </a:ext>
            </a:extLst>
          </p:cNvPr>
          <p:cNvGrpSpPr/>
          <p:nvPr/>
        </p:nvGrpSpPr>
        <p:grpSpPr>
          <a:xfrm>
            <a:off x="16030483" y="10919880"/>
            <a:ext cx="6432030" cy="1682233"/>
            <a:chOff x="2197209" y="4655883"/>
            <a:chExt cx="6432030" cy="1682233"/>
          </a:xfrm>
        </p:grpSpPr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367D0959-F7F1-3F41-9E64-72C6A2B3864D}"/>
                </a:ext>
              </a:extLst>
            </p:cNvPr>
            <p:cNvSpPr txBox="1"/>
            <p:nvPr/>
          </p:nvSpPr>
          <p:spPr>
            <a:xfrm>
              <a:off x="2197209" y="5249228"/>
              <a:ext cx="6432030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8B2BCFCA-1E68-274E-BEC1-03ADFFFDBBCE}"/>
                </a:ext>
              </a:extLst>
            </p:cNvPr>
            <p:cNvSpPr/>
            <p:nvPr/>
          </p:nvSpPr>
          <p:spPr>
            <a:xfrm>
              <a:off x="2197210" y="465588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 C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82BCB41-D05D-7E40-971E-F210A531C505}"/>
              </a:ext>
            </a:extLst>
          </p:cNvPr>
          <p:cNvGrpSpPr/>
          <p:nvPr/>
        </p:nvGrpSpPr>
        <p:grpSpPr>
          <a:xfrm>
            <a:off x="15661635" y="2639858"/>
            <a:ext cx="5970930" cy="7104242"/>
            <a:chOff x="14315203" y="2897878"/>
            <a:chExt cx="8233145" cy="9795837"/>
          </a:xfrm>
        </p:grpSpPr>
        <p:sp>
          <p:nvSpPr>
            <p:cNvPr id="213" name="Freeform 365">
              <a:extLst>
                <a:ext uri="{FF2B5EF4-FFF2-40B4-BE49-F238E27FC236}">
                  <a16:creationId xmlns:a16="http://schemas.microsoft.com/office/drawing/2014/main" id="{FC701403-519F-5D4F-B00B-546C1D16D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5203" y="4998394"/>
              <a:ext cx="4987134" cy="4958788"/>
            </a:xfrm>
            <a:custGeom>
              <a:avLst/>
              <a:gdLst>
                <a:gd name="T0" fmla="*/ 1169 w 2330"/>
                <a:gd name="T1" fmla="*/ 0 h 2313"/>
                <a:gd name="T2" fmla="*/ 1169 w 2330"/>
                <a:gd name="T3" fmla="*/ 0 h 2313"/>
                <a:gd name="T4" fmla="*/ 1453 w 2330"/>
                <a:gd name="T5" fmla="*/ 189 h 2313"/>
                <a:gd name="T6" fmla="*/ 1461 w 2330"/>
                <a:gd name="T7" fmla="*/ 189 h 2313"/>
                <a:gd name="T8" fmla="*/ 1796 w 2330"/>
                <a:gd name="T9" fmla="*/ 189 h 2313"/>
                <a:gd name="T10" fmla="*/ 1805 w 2330"/>
                <a:gd name="T11" fmla="*/ 189 h 2313"/>
                <a:gd name="T12" fmla="*/ 1943 w 2330"/>
                <a:gd name="T13" fmla="*/ 498 h 2313"/>
                <a:gd name="T14" fmla="*/ 1951 w 2330"/>
                <a:gd name="T15" fmla="*/ 507 h 2313"/>
                <a:gd name="T16" fmla="*/ 2235 w 2330"/>
                <a:gd name="T17" fmla="*/ 688 h 2313"/>
                <a:gd name="T18" fmla="*/ 2235 w 2330"/>
                <a:gd name="T19" fmla="*/ 696 h 2313"/>
                <a:gd name="T20" fmla="*/ 2192 w 2330"/>
                <a:gd name="T21" fmla="*/ 1031 h 2313"/>
                <a:gd name="T22" fmla="*/ 2192 w 2330"/>
                <a:gd name="T23" fmla="*/ 1040 h 2313"/>
                <a:gd name="T24" fmla="*/ 2329 w 2330"/>
                <a:gd name="T25" fmla="*/ 1349 h 2313"/>
                <a:gd name="T26" fmla="*/ 2329 w 2330"/>
                <a:gd name="T27" fmla="*/ 1349 h 2313"/>
                <a:gd name="T28" fmla="*/ 2106 w 2330"/>
                <a:gd name="T29" fmla="*/ 1607 h 2313"/>
                <a:gd name="T30" fmla="*/ 2106 w 2330"/>
                <a:gd name="T31" fmla="*/ 1616 h 2313"/>
                <a:gd name="T32" fmla="*/ 2054 w 2330"/>
                <a:gd name="T33" fmla="*/ 1951 h 2313"/>
                <a:gd name="T34" fmla="*/ 2054 w 2330"/>
                <a:gd name="T35" fmla="*/ 1960 h 2313"/>
                <a:gd name="T36" fmla="*/ 1728 w 2330"/>
                <a:gd name="T37" fmla="*/ 2054 h 2313"/>
                <a:gd name="T38" fmla="*/ 1719 w 2330"/>
                <a:gd name="T39" fmla="*/ 2054 h 2313"/>
                <a:gd name="T40" fmla="*/ 1504 w 2330"/>
                <a:gd name="T41" fmla="*/ 2312 h 2313"/>
                <a:gd name="T42" fmla="*/ 1496 w 2330"/>
                <a:gd name="T43" fmla="*/ 2312 h 2313"/>
                <a:gd name="T44" fmla="*/ 1169 w 2330"/>
                <a:gd name="T45" fmla="*/ 2217 h 2313"/>
                <a:gd name="T46" fmla="*/ 1160 w 2330"/>
                <a:gd name="T47" fmla="*/ 2217 h 2313"/>
                <a:gd name="T48" fmla="*/ 834 w 2330"/>
                <a:gd name="T49" fmla="*/ 2312 h 2313"/>
                <a:gd name="T50" fmla="*/ 825 w 2330"/>
                <a:gd name="T51" fmla="*/ 2312 h 2313"/>
                <a:gd name="T52" fmla="*/ 610 w 2330"/>
                <a:gd name="T53" fmla="*/ 2054 h 2313"/>
                <a:gd name="T54" fmla="*/ 602 w 2330"/>
                <a:gd name="T55" fmla="*/ 2054 h 2313"/>
                <a:gd name="T56" fmla="*/ 275 w 2330"/>
                <a:gd name="T57" fmla="*/ 1960 h 2313"/>
                <a:gd name="T58" fmla="*/ 275 w 2330"/>
                <a:gd name="T59" fmla="*/ 1951 h 2313"/>
                <a:gd name="T60" fmla="*/ 223 w 2330"/>
                <a:gd name="T61" fmla="*/ 1616 h 2313"/>
                <a:gd name="T62" fmla="*/ 223 w 2330"/>
                <a:gd name="T63" fmla="*/ 1607 h 2313"/>
                <a:gd name="T64" fmla="*/ 0 w 2330"/>
                <a:gd name="T65" fmla="*/ 1349 h 2313"/>
                <a:gd name="T66" fmla="*/ 0 w 2330"/>
                <a:gd name="T67" fmla="*/ 1349 h 2313"/>
                <a:gd name="T68" fmla="*/ 137 w 2330"/>
                <a:gd name="T69" fmla="*/ 1040 h 2313"/>
                <a:gd name="T70" fmla="*/ 137 w 2330"/>
                <a:gd name="T71" fmla="*/ 1031 h 2313"/>
                <a:gd name="T72" fmla="*/ 94 w 2330"/>
                <a:gd name="T73" fmla="*/ 696 h 2313"/>
                <a:gd name="T74" fmla="*/ 94 w 2330"/>
                <a:gd name="T75" fmla="*/ 688 h 2313"/>
                <a:gd name="T76" fmla="*/ 378 w 2330"/>
                <a:gd name="T77" fmla="*/ 507 h 2313"/>
                <a:gd name="T78" fmla="*/ 387 w 2330"/>
                <a:gd name="T79" fmla="*/ 498 h 2313"/>
                <a:gd name="T80" fmla="*/ 524 w 2330"/>
                <a:gd name="T81" fmla="*/ 189 h 2313"/>
                <a:gd name="T82" fmla="*/ 533 w 2330"/>
                <a:gd name="T83" fmla="*/ 189 h 2313"/>
                <a:gd name="T84" fmla="*/ 868 w 2330"/>
                <a:gd name="T85" fmla="*/ 189 h 2313"/>
                <a:gd name="T86" fmla="*/ 877 w 2330"/>
                <a:gd name="T87" fmla="*/ 189 h 2313"/>
                <a:gd name="T88" fmla="*/ 1160 w 2330"/>
                <a:gd name="T89" fmla="*/ 0 h 2313"/>
                <a:gd name="T90" fmla="*/ 1169 w 2330"/>
                <a:gd name="T91" fmla="*/ 0 h 2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30" h="2313">
                  <a:moveTo>
                    <a:pt x="1169" y="0"/>
                  </a:moveTo>
                  <a:lnTo>
                    <a:pt x="1169" y="0"/>
                  </a:lnTo>
                  <a:cubicBezTo>
                    <a:pt x="1453" y="189"/>
                    <a:pt x="1453" y="189"/>
                    <a:pt x="1453" y="189"/>
                  </a:cubicBezTo>
                  <a:lnTo>
                    <a:pt x="1461" y="189"/>
                  </a:lnTo>
                  <a:cubicBezTo>
                    <a:pt x="1796" y="189"/>
                    <a:pt x="1796" y="189"/>
                    <a:pt x="1796" y="189"/>
                  </a:cubicBezTo>
                  <a:cubicBezTo>
                    <a:pt x="1805" y="189"/>
                    <a:pt x="1805" y="189"/>
                    <a:pt x="1805" y="189"/>
                  </a:cubicBezTo>
                  <a:cubicBezTo>
                    <a:pt x="1943" y="498"/>
                    <a:pt x="1943" y="498"/>
                    <a:pt x="1943" y="498"/>
                  </a:cubicBezTo>
                  <a:lnTo>
                    <a:pt x="1951" y="507"/>
                  </a:lnTo>
                  <a:cubicBezTo>
                    <a:pt x="2235" y="688"/>
                    <a:pt x="2235" y="688"/>
                    <a:pt x="2235" y="688"/>
                  </a:cubicBezTo>
                  <a:lnTo>
                    <a:pt x="2235" y="696"/>
                  </a:lnTo>
                  <a:cubicBezTo>
                    <a:pt x="2192" y="1031"/>
                    <a:pt x="2192" y="1031"/>
                    <a:pt x="2192" y="1031"/>
                  </a:cubicBezTo>
                  <a:cubicBezTo>
                    <a:pt x="2192" y="1031"/>
                    <a:pt x="2192" y="1031"/>
                    <a:pt x="2192" y="1040"/>
                  </a:cubicBezTo>
                  <a:cubicBezTo>
                    <a:pt x="2329" y="1349"/>
                    <a:pt x="2329" y="1349"/>
                    <a:pt x="2329" y="1349"/>
                  </a:cubicBezTo>
                  <a:lnTo>
                    <a:pt x="2329" y="1349"/>
                  </a:lnTo>
                  <a:cubicBezTo>
                    <a:pt x="2106" y="1607"/>
                    <a:pt x="2106" y="1607"/>
                    <a:pt x="2106" y="1607"/>
                  </a:cubicBezTo>
                  <a:lnTo>
                    <a:pt x="2106" y="1616"/>
                  </a:lnTo>
                  <a:cubicBezTo>
                    <a:pt x="2054" y="1951"/>
                    <a:pt x="2054" y="1951"/>
                    <a:pt x="2054" y="1951"/>
                  </a:cubicBezTo>
                  <a:cubicBezTo>
                    <a:pt x="2054" y="1951"/>
                    <a:pt x="2054" y="1951"/>
                    <a:pt x="2054" y="1960"/>
                  </a:cubicBezTo>
                  <a:cubicBezTo>
                    <a:pt x="1728" y="2054"/>
                    <a:pt x="1728" y="2054"/>
                    <a:pt x="1728" y="2054"/>
                  </a:cubicBezTo>
                  <a:cubicBezTo>
                    <a:pt x="1728" y="2054"/>
                    <a:pt x="1728" y="2054"/>
                    <a:pt x="1719" y="2054"/>
                  </a:cubicBezTo>
                  <a:cubicBezTo>
                    <a:pt x="1504" y="2312"/>
                    <a:pt x="1504" y="2312"/>
                    <a:pt x="1504" y="2312"/>
                  </a:cubicBezTo>
                  <a:cubicBezTo>
                    <a:pt x="1496" y="2312"/>
                    <a:pt x="1496" y="2312"/>
                    <a:pt x="1496" y="2312"/>
                  </a:cubicBezTo>
                  <a:cubicBezTo>
                    <a:pt x="1169" y="2217"/>
                    <a:pt x="1169" y="2217"/>
                    <a:pt x="1169" y="2217"/>
                  </a:cubicBezTo>
                  <a:lnTo>
                    <a:pt x="1160" y="2217"/>
                  </a:lnTo>
                  <a:cubicBezTo>
                    <a:pt x="834" y="2312"/>
                    <a:pt x="834" y="2312"/>
                    <a:pt x="834" y="2312"/>
                  </a:cubicBezTo>
                  <a:cubicBezTo>
                    <a:pt x="834" y="2312"/>
                    <a:pt x="834" y="2312"/>
                    <a:pt x="825" y="2312"/>
                  </a:cubicBezTo>
                  <a:cubicBezTo>
                    <a:pt x="610" y="2054"/>
                    <a:pt x="610" y="2054"/>
                    <a:pt x="610" y="2054"/>
                  </a:cubicBezTo>
                  <a:cubicBezTo>
                    <a:pt x="602" y="2054"/>
                    <a:pt x="602" y="2054"/>
                    <a:pt x="602" y="2054"/>
                  </a:cubicBezTo>
                  <a:cubicBezTo>
                    <a:pt x="275" y="1960"/>
                    <a:pt x="275" y="1960"/>
                    <a:pt x="275" y="1960"/>
                  </a:cubicBezTo>
                  <a:cubicBezTo>
                    <a:pt x="275" y="1951"/>
                    <a:pt x="275" y="1951"/>
                    <a:pt x="275" y="1951"/>
                  </a:cubicBezTo>
                  <a:cubicBezTo>
                    <a:pt x="223" y="1616"/>
                    <a:pt x="223" y="1616"/>
                    <a:pt x="223" y="1616"/>
                  </a:cubicBezTo>
                  <a:lnTo>
                    <a:pt x="223" y="1607"/>
                  </a:lnTo>
                  <a:cubicBezTo>
                    <a:pt x="0" y="1349"/>
                    <a:pt x="0" y="1349"/>
                    <a:pt x="0" y="1349"/>
                  </a:cubicBezTo>
                  <a:lnTo>
                    <a:pt x="0" y="1349"/>
                  </a:lnTo>
                  <a:cubicBezTo>
                    <a:pt x="137" y="1040"/>
                    <a:pt x="137" y="1040"/>
                    <a:pt x="137" y="1040"/>
                  </a:cubicBezTo>
                  <a:cubicBezTo>
                    <a:pt x="137" y="1031"/>
                    <a:pt x="137" y="1031"/>
                    <a:pt x="137" y="1031"/>
                  </a:cubicBezTo>
                  <a:cubicBezTo>
                    <a:pt x="94" y="696"/>
                    <a:pt x="94" y="696"/>
                    <a:pt x="94" y="696"/>
                  </a:cubicBezTo>
                  <a:lnTo>
                    <a:pt x="94" y="688"/>
                  </a:lnTo>
                  <a:cubicBezTo>
                    <a:pt x="378" y="507"/>
                    <a:pt x="378" y="507"/>
                    <a:pt x="378" y="507"/>
                  </a:cubicBezTo>
                  <a:cubicBezTo>
                    <a:pt x="378" y="507"/>
                    <a:pt x="378" y="498"/>
                    <a:pt x="387" y="498"/>
                  </a:cubicBezTo>
                  <a:cubicBezTo>
                    <a:pt x="524" y="189"/>
                    <a:pt x="524" y="189"/>
                    <a:pt x="524" y="189"/>
                  </a:cubicBezTo>
                  <a:cubicBezTo>
                    <a:pt x="524" y="189"/>
                    <a:pt x="524" y="189"/>
                    <a:pt x="533" y="189"/>
                  </a:cubicBezTo>
                  <a:cubicBezTo>
                    <a:pt x="868" y="189"/>
                    <a:pt x="868" y="189"/>
                    <a:pt x="868" y="189"/>
                  </a:cubicBezTo>
                  <a:lnTo>
                    <a:pt x="877" y="189"/>
                  </a:lnTo>
                  <a:cubicBezTo>
                    <a:pt x="1160" y="0"/>
                    <a:pt x="1160" y="0"/>
                    <a:pt x="1160" y="0"/>
                  </a:cubicBezTo>
                  <a:lnTo>
                    <a:pt x="1169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4" name="Freeform 1">
              <a:extLst>
                <a:ext uri="{FF2B5EF4-FFF2-40B4-BE49-F238E27FC236}">
                  <a16:creationId xmlns:a16="http://schemas.microsoft.com/office/drawing/2014/main" id="{4BE63988-26FA-D646-B6AC-85FFE32AC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9512" y="8365034"/>
              <a:ext cx="1246850" cy="4328681"/>
            </a:xfrm>
            <a:custGeom>
              <a:avLst/>
              <a:gdLst>
                <a:gd name="T0" fmla="*/ 1634 w 1635"/>
                <a:gd name="T1" fmla="*/ 5679 h 5680"/>
                <a:gd name="T2" fmla="*/ 1634 w 1635"/>
                <a:gd name="T3" fmla="*/ 5679 h 5680"/>
                <a:gd name="T4" fmla="*/ 0 w 1635"/>
                <a:gd name="T5" fmla="*/ 5679 h 5680"/>
                <a:gd name="T6" fmla="*/ 693 w 1635"/>
                <a:gd name="T7" fmla="*/ 153 h 5680"/>
                <a:gd name="T8" fmla="*/ 872 w 1635"/>
                <a:gd name="T9" fmla="*/ 0 h 5680"/>
                <a:gd name="T10" fmla="*/ 1043 w 1635"/>
                <a:gd name="T11" fmla="*/ 162 h 5680"/>
                <a:gd name="T12" fmla="*/ 1634 w 1635"/>
                <a:gd name="T13" fmla="*/ 5679 h 5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5" h="5680">
                  <a:moveTo>
                    <a:pt x="1634" y="5679"/>
                  </a:moveTo>
                  <a:lnTo>
                    <a:pt x="1634" y="5679"/>
                  </a:lnTo>
                  <a:cubicBezTo>
                    <a:pt x="0" y="5679"/>
                    <a:pt x="0" y="5679"/>
                    <a:pt x="0" y="5679"/>
                  </a:cubicBezTo>
                  <a:cubicBezTo>
                    <a:pt x="693" y="153"/>
                    <a:pt x="693" y="153"/>
                    <a:pt x="693" y="153"/>
                  </a:cubicBezTo>
                  <a:cubicBezTo>
                    <a:pt x="710" y="67"/>
                    <a:pt x="778" y="0"/>
                    <a:pt x="872" y="0"/>
                  </a:cubicBezTo>
                  <a:cubicBezTo>
                    <a:pt x="958" y="0"/>
                    <a:pt x="1035" y="67"/>
                    <a:pt x="1043" y="162"/>
                  </a:cubicBezTo>
                  <a:cubicBezTo>
                    <a:pt x="1634" y="5679"/>
                    <a:pt x="1634" y="5679"/>
                    <a:pt x="1634" y="567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" name="CuadroTexto 466">
              <a:extLst>
                <a:ext uri="{FF2B5EF4-FFF2-40B4-BE49-F238E27FC236}">
                  <a16:creationId xmlns:a16="http://schemas.microsoft.com/office/drawing/2014/main" id="{98287028-FD25-4E44-8F45-0A21BBF71B1F}"/>
                </a:ext>
              </a:extLst>
            </p:cNvPr>
            <p:cNvSpPr txBox="1"/>
            <p:nvPr/>
          </p:nvSpPr>
          <p:spPr>
            <a:xfrm>
              <a:off x="15909035" y="6793622"/>
              <a:ext cx="1201318" cy="1527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bg2"/>
                  </a:solidFill>
                  <a:latin typeface="Lato Heavy" charset="0"/>
                  <a:ea typeface="Lato Heavy" charset="0"/>
                  <a:cs typeface="Lato Heavy" charset="0"/>
                </a:rPr>
                <a:t>B</a:t>
              </a:r>
            </a:p>
          </p:txBody>
        </p:sp>
        <p:sp>
          <p:nvSpPr>
            <p:cNvPr id="216" name="Freeform 365">
              <a:extLst>
                <a:ext uri="{FF2B5EF4-FFF2-40B4-BE49-F238E27FC236}">
                  <a16:creationId xmlns:a16="http://schemas.microsoft.com/office/drawing/2014/main" id="{B27D548D-D820-5144-BCE6-642F393CC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36560" y="2897878"/>
              <a:ext cx="3642402" cy="3621699"/>
            </a:xfrm>
            <a:custGeom>
              <a:avLst/>
              <a:gdLst>
                <a:gd name="T0" fmla="*/ 1169 w 2330"/>
                <a:gd name="T1" fmla="*/ 0 h 2313"/>
                <a:gd name="T2" fmla="*/ 1169 w 2330"/>
                <a:gd name="T3" fmla="*/ 0 h 2313"/>
                <a:gd name="T4" fmla="*/ 1453 w 2330"/>
                <a:gd name="T5" fmla="*/ 189 h 2313"/>
                <a:gd name="T6" fmla="*/ 1461 w 2330"/>
                <a:gd name="T7" fmla="*/ 189 h 2313"/>
                <a:gd name="T8" fmla="*/ 1796 w 2330"/>
                <a:gd name="T9" fmla="*/ 189 h 2313"/>
                <a:gd name="T10" fmla="*/ 1805 w 2330"/>
                <a:gd name="T11" fmla="*/ 189 h 2313"/>
                <a:gd name="T12" fmla="*/ 1943 w 2330"/>
                <a:gd name="T13" fmla="*/ 498 h 2313"/>
                <a:gd name="T14" fmla="*/ 1951 w 2330"/>
                <a:gd name="T15" fmla="*/ 507 h 2313"/>
                <a:gd name="T16" fmla="*/ 2235 w 2330"/>
                <a:gd name="T17" fmla="*/ 688 h 2313"/>
                <a:gd name="T18" fmla="*/ 2235 w 2330"/>
                <a:gd name="T19" fmla="*/ 696 h 2313"/>
                <a:gd name="T20" fmla="*/ 2192 w 2330"/>
                <a:gd name="T21" fmla="*/ 1031 h 2313"/>
                <a:gd name="T22" fmla="*/ 2192 w 2330"/>
                <a:gd name="T23" fmla="*/ 1040 h 2313"/>
                <a:gd name="T24" fmla="*/ 2329 w 2330"/>
                <a:gd name="T25" fmla="*/ 1349 h 2313"/>
                <a:gd name="T26" fmla="*/ 2329 w 2330"/>
                <a:gd name="T27" fmla="*/ 1349 h 2313"/>
                <a:gd name="T28" fmla="*/ 2106 w 2330"/>
                <a:gd name="T29" fmla="*/ 1607 h 2313"/>
                <a:gd name="T30" fmla="*/ 2106 w 2330"/>
                <a:gd name="T31" fmla="*/ 1616 h 2313"/>
                <a:gd name="T32" fmla="*/ 2054 w 2330"/>
                <a:gd name="T33" fmla="*/ 1951 h 2313"/>
                <a:gd name="T34" fmla="*/ 2054 w 2330"/>
                <a:gd name="T35" fmla="*/ 1960 h 2313"/>
                <a:gd name="T36" fmla="*/ 1728 w 2330"/>
                <a:gd name="T37" fmla="*/ 2054 h 2313"/>
                <a:gd name="T38" fmla="*/ 1719 w 2330"/>
                <a:gd name="T39" fmla="*/ 2054 h 2313"/>
                <a:gd name="T40" fmla="*/ 1504 w 2330"/>
                <a:gd name="T41" fmla="*/ 2312 h 2313"/>
                <a:gd name="T42" fmla="*/ 1496 w 2330"/>
                <a:gd name="T43" fmla="*/ 2312 h 2313"/>
                <a:gd name="T44" fmla="*/ 1169 w 2330"/>
                <a:gd name="T45" fmla="*/ 2217 h 2313"/>
                <a:gd name="T46" fmla="*/ 1160 w 2330"/>
                <a:gd name="T47" fmla="*/ 2217 h 2313"/>
                <a:gd name="T48" fmla="*/ 834 w 2330"/>
                <a:gd name="T49" fmla="*/ 2312 h 2313"/>
                <a:gd name="T50" fmla="*/ 825 w 2330"/>
                <a:gd name="T51" fmla="*/ 2312 h 2313"/>
                <a:gd name="T52" fmla="*/ 610 w 2330"/>
                <a:gd name="T53" fmla="*/ 2054 h 2313"/>
                <a:gd name="T54" fmla="*/ 602 w 2330"/>
                <a:gd name="T55" fmla="*/ 2054 h 2313"/>
                <a:gd name="T56" fmla="*/ 275 w 2330"/>
                <a:gd name="T57" fmla="*/ 1960 h 2313"/>
                <a:gd name="T58" fmla="*/ 275 w 2330"/>
                <a:gd name="T59" fmla="*/ 1951 h 2313"/>
                <a:gd name="T60" fmla="*/ 223 w 2330"/>
                <a:gd name="T61" fmla="*/ 1616 h 2313"/>
                <a:gd name="T62" fmla="*/ 223 w 2330"/>
                <a:gd name="T63" fmla="*/ 1607 h 2313"/>
                <a:gd name="T64" fmla="*/ 0 w 2330"/>
                <a:gd name="T65" fmla="*/ 1349 h 2313"/>
                <a:gd name="T66" fmla="*/ 0 w 2330"/>
                <a:gd name="T67" fmla="*/ 1349 h 2313"/>
                <a:gd name="T68" fmla="*/ 137 w 2330"/>
                <a:gd name="T69" fmla="*/ 1040 h 2313"/>
                <a:gd name="T70" fmla="*/ 137 w 2330"/>
                <a:gd name="T71" fmla="*/ 1031 h 2313"/>
                <a:gd name="T72" fmla="*/ 94 w 2330"/>
                <a:gd name="T73" fmla="*/ 696 h 2313"/>
                <a:gd name="T74" fmla="*/ 94 w 2330"/>
                <a:gd name="T75" fmla="*/ 688 h 2313"/>
                <a:gd name="T76" fmla="*/ 378 w 2330"/>
                <a:gd name="T77" fmla="*/ 507 h 2313"/>
                <a:gd name="T78" fmla="*/ 387 w 2330"/>
                <a:gd name="T79" fmla="*/ 498 h 2313"/>
                <a:gd name="T80" fmla="*/ 524 w 2330"/>
                <a:gd name="T81" fmla="*/ 189 h 2313"/>
                <a:gd name="T82" fmla="*/ 533 w 2330"/>
                <a:gd name="T83" fmla="*/ 189 h 2313"/>
                <a:gd name="T84" fmla="*/ 868 w 2330"/>
                <a:gd name="T85" fmla="*/ 189 h 2313"/>
                <a:gd name="T86" fmla="*/ 877 w 2330"/>
                <a:gd name="T87" fmla="*/ 189 h 2313"/>
                <a:gd name="T88" fmla="*/ 1160 w 2330"/>
                <a:gd name="T89" fmla="*/ 0 h 2313"/>
                <a:gd name="T90" fmla="*/ 1169 w 2330"/>
                <a:gd name="T91" fmla="*/ 0 h 2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30" h="2313">
                  <a:moveTo>
                    <a:pt x="1169" y="0"/>
                  </a:moveTo>
                  <a:lnTo>
                    <a:pt x="1169" y="0"/>
                  </a:lnTo>
                  <a:cubicBezTo>
                    <a:pt x="1453" y="189"/>
                    <a:pt x="1453" y="189"/>
                    <a:pt x="1453" y="189"/>
                  </a:cubicBezTo>
                  <a:lnTo>
                    <a:pt x="1461" y="189"/>
                  </a:lnTo>
                  <a:cubicBezTo>
                    <a:pt x="1796" y="189"/>
                    <a:pt x="1796" y="189"/>
                    <a:pt x="1796" y="189"/>
                  </a:cubicBezTo>
                  <a:cubicBezTo>
                    <a:pt x="1805" y="189"/>
                    <a:pt x="1805" y="189"/>
                    <a:pt x="1805" y="189"/>
                  </a:cubicBezTo>
                  <a:cubicBezTo>
                    <a:pt x="1943" y="498"/>
                    <a:pt x="1943" y="498"/>
                    <a:pt x="1943" y="498"/>
                  </a:cubicBezTo>
                  <a:lnTo>
                    <a:pt x="1951" y="507"/>
                  </a:lnTo>
                  <a:cubicBezTo>
                    <a:pt x="2235" y="688"/>
                    <a:pt x="2235" y="688"/>
                    <a:pt x="2235" y="688"/>
                  </a:cubicBezTo>
                  <a:lnTo>
                    <a:pt x="2235" y="696"/>
                  </a:lnTo>
                  <a:cubicBezTo>
                    <a:pt x="2192" y="1031"/>
                    <a:pt x="2192" y="1031"/>
                    <a:pt x="2192" y="1031"/>
                  </a:cubicBezTo>
                  <a:cubicBezTo>
                    <a:pt x="2192" y="1031"/>
                    <a:pt x="2192" y="1031"/>
                    <a:pt x="2192" y="1040"/>
                  </a:cubicBezTo>
                  <a:cubicBezTo>
                    <a:pt x="2329" y="1349"/>
                    <a:pt x="2329" y="1349"/>
                    <a:pt x="2329" y="1349"/>
                  </a:cubicBezTo>
                  <a:lnTo>
                    <a:pt x="2329" y="1349"/>
                  </a:lnTo>
                  <a:cubicBezTo>
                    <a:pt x="2106" y="1607"/>
                    <a:pt x="2106" y="1607"/>
                    <a:pt x="2106" y="1607"/>
                  </a:cubicBezTo>
                  <a:lnTo>
                    <a:pt x="2106" y="1616"/>
                  </a:lnTo>
                  <a:cubicBezTo>
                    <a:pt x="2054" y="1951"/>
                    <a:pt x="2054" y="1951"/>
                    <a:pt x="2054" y="1951"/>
                  </a:cubicBezTo>
                  <a:cubicBezTo>
                    <a:pt x="2054" y="1951"/>
                    <a:pt x="2054" y="1951"/>
                    <a:pt x="2054" y="1960"/>
                  </a:cubicBezTo>
                  <a:cubicBezTo>
                    <a:pt x="1728" y="2054"/>
                    <a:pt x="1728" y="2054"/>
                    <a:pt x="1728" y="2054"/>
                  </a:cubicBezTo>
                  <a:cubicBezTo>
                    <a:pt x="1728" y="2054"/>
                    <a:pt x="1728" y="2054"/>
                    <a:pt x="1719" y="2054"/>
                  </a:cubicBezTo>
                  <a:cubicBezTo>
                    <a:pt x="1504" y="2312"/>
                    <a:pt x="1504" y="2312"/>
                    <a:pt x="1504" y="2312"/>
                  </a:cubicBezTo>
                  <a:cubicBezTo>
                    <a:pt x="1496" y="2312"/>
                    <a:pt x="1496" y="2312"/>
                    <a:pt x="1496" y="2312"/>
                  </a:cubicBezTo>
                  <a:cubicBezTo>
                    <a:pt x="1169" y="2217"/>
                    <a:pt x="1169" y="2217"/>
                    <a:pt x="1169" y="2217"/>
                  </a:cubicBezTo>
                  <a:lnTo>
                    <a:pt x="1160" y="2217"/>
                  </a:lnTo>
                  <a:cubicBezTo>
                    <a:pt x="834" y="2312"/>
                    <a:pt x="834" y="2312"/>
                    <a:pt x="834" y="2312"/>
                  </a:cubicBezTo>
                  <a:cubicBezTo>
                    <a:pt x="834" y="2312"/>
                    <a:pt x="834" y="2312"/>
                    <a:pt x="825" y="2312"/>
                  </a:cubicBezTo>
                  <a:cubicBezTo>
                    <a:pt x="610" y="2054"/>
                    <a:pt x="610" y="2054"/>
                    <a:pt x="610" y="2054"/>
                  </a:cubicBezTo>
                  <a:cubicBezTo>
                    <a:pt x="602" y="2054"/>
                    <a:pt x="602" y="2054"/>
                    <a:pt x="602" y="2054"/>
                  </a:cubicBezTo>
                  <a:cubicBezTo>
                    <a:pt x="275" y="1960"/>
                    <a:pt x="275" y="1960"/>
                    <a:pt x="275" y="1960"/>
                  </a:cubicBezTo>
                  <a:cubicBezTo>
                    <a:pt x="275" y="1951"/>
                    <a:pt x="275" y="1951"/>
                    <a:pt x="275" y="1951"/>
                  </a:cubicBezTo>
                  <a:cubicBezTo>
                    <a:pt x="223" y="1616"/>
                    <a:pt x="223" y="1616"/>
                    <a:pt x="223" y="1616"/>
                  </a:cubicBezTo>
                  <a:lnTo>
                    <a:pt x="223" y="1607"/>
                  </a:lnTo>
                  <a:cubicBezTo>
                    <a:pt x="0" y="1349"/>
                    <a:pt x="0" y="1349"/>
                    <a:pt x="0" y="1349"/>
                  </a:cubicBezTo>
                  <a:lnTo>
                    <a:pt x="0" y="1349"/>
                  </a:lnTo>
                  <a:cubicBezTo>
                    <a:pt x="137" y="1040"/>
                    <a:pt x="137" y="1040"/>
                    <a:pt x="137" y="1040"/>
                  </a:cubicBezTo>
                  <a:cubicBezTo>
                    <a:pt x="137" y="1031"/>
                    <a:pt x="137" y="1031"/>
                    <a:pt x="137" y="1031"/>
                  </a:cubicBezTo>
                  <a:cubicBezTo>
                    <a:pt x="94" y="696"/>
                    <a:pt x="94" y="696"/>
                    <a:pt x="94" y="696"/>
                  </a:cubicBezTo>
                  <a:lnTo>
                    <a:pt x="94" y="688"/>
                  </a:lnTo>
                  <a:cubicBezTo>
                    <a:pt x="378" y="507"/>
                    <a:pt x="378" y="507"/>
                    <a:pt x="378" y="507"/>
                  </a:cubicBezTo>
                  <a:cubicBezTo>
                    <a:pt x="378" y="507"/>
                    <a:pt x="378" y="498"/>
                    <a:pt x="387" y="498"/>
                  </a:cubicBezTo>
                  <a:cubicBezTo>
                    <a:pt x="524" y="189"/>
                    <a:pt x="524" y="189"/>
                    <a:pt x="524" y="189"/>
                  </a:cubicBezTo>
                  <a:cubicBezTo>
                    <a:pt x="524" y="189"/>
                    <a:pt x="524" y="189"/>
                    <a:pt x="533" y="189"/>
                  </a:cubicBezTo>
                  <a:cubicBezTo>
                    <a:pt x="868" y="189"/>
                    <a:pt x="868" y="189"/>
                    <a:pt x="868" y="189"/>
                  </a:cubicBezTo>
                  <a:lnTo>
                    <a:pt x="877" y="189"/>
                  </a:lnTo>
                  <a:cubicBezTo>
                    <a:pt x="1160" y="0"/>
                    <a:pt x="1160" y="0"/>
                    <a:pt x="1160" y="0"/>
                  </a:cubicBezTo>
                  <a:lnTo>
                    <a:pt x="116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7" name="CuadroTexto 465">
              <a:extLst>
                <a:ext uri="{FF2B5EF4-FFF2-40B4-BE49-F238E27FC236}">
                  <a16:creationId xmlns:a16="http://schemas.microsoft.com/office/drawing/2014/main" id="{6EED83A9-AED0-9C40-B8AD-8BA08C26B1C6}"/>
                </a:ext>
              </a:extLst>
            </p:cNvPr>
            <p:cNvSpPr txBox="1"/>
            <p:nvPr/>
          </p:nvSpPr>
          <p:spPr>
            <a:xfrm>
              <a:off x="18029240" y="4033562"/>
              <a:ext cx="1257043" cy="1527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bg2"/>
                  </a:solidFill>
                  <a:latin typeface="Lato Heavy" charset="0"/>
                  <a:ea typeface="Lato Heavy" charset="0"/>
                  <a:cs typeface="Lato Heavy" charset="0"/>
                </a:rPr>
                <a:t>A</a:t>
              </a:r>
            </a:p>
          </p:txBody>
        </p:sp>
        <p:sp>
          <p:nvSpPr>
            <p:cNvPr id="218" name="Freeform 365">
              <a:extLst>
                <a:ext uri="{FF2B5EF4-FFF2-40B4-BE49-F238E27FC236}">
                  <a16:creationId xmlns:a16="http://schemas.microsoft.com/office/drawing/2014/main" id="{4810F1F5-ACCC-B64A-B4A0-29D4CA2DE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92814" y="5622491"/>
              <a:ext cx="4555534" cy="4529640"/>
            </a:xfrm>
            <a:custGeom>
              <a:avLst/>
              <a:gdLst>
                <a:gd name="T0" fmla="*/ 1169 w 2330"/>
                <a:gd name="T1" fmla="*/ 0 h 2313"/>
                <a:gd name="T2" fmla="*/ 1169 w 2330"/>
                <a:gd name="T3" fmla="*/ 0 h 2313"/>
                <a:gd name="T4" fmla="*/ 1453 w 2330"/>
                <a:gd name="T5" fmla="*/ 189 h 2313"/>
                <a:gd name="T6" fmla="*/ 1461 w 2330"/>
                <a:gd name="T7" fmla="*/ 189 h 2313"/>
                <a:gd name="T8" fmla="*/ 1796 w 2330"/>
                <a:gd name="T9" fmla="*/ 189 h 2313"/>
                <a:gd name="T10" fmla="*/ 1805 w 2330"/>
                <a:gd name="T11" fmla="*/ 189 h 2313"/>
                <a:gd name="T12" fmla="*/ 1943 w 2330"/>
                <a:gd name="T13" fmla="*/ 498 h 2313"/>
                <a:gd name="T14" fmla="*/ 1951 w 2330"/>
                <a:gd name="T15" fmla="*/ 507 h 2313"/>
                <a:gd name="T16" fmla="*/ 2235 w 2330"/>
                <a:gd name="T17" fmla="*/ 688 h 2313"/>
                <a:gd name="T18" fmla="*/ 2235 w 2330"/>
                <a:gd name="T19" fmla="*/ 696 h 2313"/>
                <a:gd name="T20" fmla="*/ 2192 w 2330"/>
                <a:gd name="T21" fmla="*/ 1031 h 2313"/>
                <a:gd name="T22" fmla="*/ 2192 w 2330"/>
                <a:gd name="T23" fmla="*/ 1040 h 2313"/>
                <a:gd name="T24" fmla="*/ 2329 w 2330"/>
                <a:gd name="T25" fmla="*/ 1349 h 2313"/>
                <a:gd name="T26" fmla="*/ 2329 w 2330"/>
                <a:gd name="T27" fmla="*/ 1349 h 2313"/>
                <a:gd name="T28" fmla="*/ 2106 w 2330"/>
                <a:gd name="T29" fmla="*/ 1607 h 2313"/>
                <a:gd name="T30" fmla="*/ 2106 w 2330"/>
                <a:gd name="T31" fmla="*/ 1616 h 2313"/>
                <a:gd name="T32" fmla="*/ 2054 w 2330"/>
                <a:gd name="T33" fmla="*/ 1951 h 2313"/>
                <a:gd name="T34" fmla="*/ 2054 w 2330"/>
                <a:gd name="T35" fmla="*/ 1960 h 2313"/>
                <a:gd name="T36" fmla="*/ 1728 w 2330"/>
                <a:gd name="T37" fmla="*/ 2054 h 2313"/>
                <a:gd name="T38" fmla="*/ 1719 w 2330"/>
                <a:gd name="T39" fmla="*/ 2054 h 2313"/>
                <a:gd name="T40" fmla="*/ 1504 w 2330"/>
                <a:gd name="T41" fmla="*/ 2312 h 2313"/>
                <a:gd name="T42" fmla="*/ 1496 w 2330"/>
                <a:gd name="T43" fmla="*/ 2312 h 2313"/>
                <a:gd name="T44" fmla="*/ 1169 w 2330"/>
                <a:gd name="T45" fmla="*/ 2217 h 2313"/>
                <a:gd name="T46" fmla="*/ 1160 w 2330"/>
                <a:gd name="T47" fmla="*/ 2217 h 2313"/>
                <a:gd name="T48" fmla="*/ 834 w 2330"/>
                <a:gd name="T49" fmla="*/ 2312 h 2313"/>
                <a:gd name="T50" fmla="*/ 825 w 2330"/>
                <a:gd name="T51" fmla="*/ 2312 h 2313"/>
                <a:gd name="T52" fmla="*/ 610 w 2330"/>
                <a:gd name="T53" fmla="*/ 2054 h 2313"/>
                <a:gd name="T54" fmla="*/ 602 w 2330"/>
                <a:gd name="T55" fmla="*/ 2054 h 2313"/>
                <a:gd name="T56" fmla="*/ 275 w 2330"/>
                <a:gd name="T57" fmla="*/ 1960 h 2313"/>
                <a:gd name="T58" fmla="*/ 275 w 2330"/>
                <a:gd name="T59" fmla="*/ 1951 h 2313"/>
                <a:gd name="T60" fmla="*/ 223 w 2330"/>
                <a:gd name="T61" fmla="*/ 1616 h 2313"/>
                <a:gd name="T62" fmla="*/ 223 w 2330"/>
                <a:gd name="T63" fmla="*/ 1607 h 2313"/>
                <a:gd name="T64" fmla="*/ 0 w 2330"/>
                <a:gd name="T65" fmla="*/ 1349 h 2313"/>
                <a:gd name="T66" fmla="*/ 0 w 2330"/>
                <a:gd name="T67" fmla="*/ 1349 h 2313"/>
                <a:gd name="T68" fmla="*/ 137 w 2330"/>
                <a:gd name="T69" fmla="*/ 1040 h 2313"/>
                <a:gd name="T70" fmla="*/ 137 w 2330"/>
                <a:gd name="T71" fmla="*/ 1031 h 2313"/>
                <a:gd name="T72" fmla="*/ 94 w 2330"/>
                <a:gd name="T73" fmla="*/ 696 h 2313"/>
                <a:gd name="T74" fmla="*/ 94 w 2330"/>
                <a:gd name="T75" fmla="*/ 688 h 2313"/>
                <a:gd name="T76" fmla="*/ 378 w 2330"/>
                <a:gd name="T77" fmla="*/ 507 h 2313"/>
                <a:gd name="T78" fmla="*/ 387 w 2330"/>
                <a:gd name="T79" fmla="*/ 498 h 2313"/>
                <a:gd name="T80" fmla="*/ 524 w 2330"/>
                <a:gd name="T81" fmla="*/ 189 h 2313"/>
                <a:gd name="T82" fmla="*/ 533 w 2330"/>
                <a:gd name="T83" fmla="*/ 189 h 2313"/>
                <a:gd name="T84" fmla="*/ 868 w 2330"/>
                <a:gd name="T85" fmla="*/ 189 h 2313"/>
                <a:gd name="T86" fmla="*/ 877 w 2330"/>
                <a:gd name="T87" fmla="*/ 189 h 2313"/>
                <a:gd name="T88" fmla="*/ 1160 w 2330"/>
                <a:gd name="T89" fmla="*/ 0 h 2313"/>
                <a:gd name="T90" fmla="*/ 1169 w 2330"/>
                <a:gd name="T91" fmla="*/ 0 h 2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30" h="2313">
                  <a:moveTo>
                    <a:pt x="1169" y="0"/>
                  </a:moveTo>
                  <a:lnTo>
                    <a:pt x="1169" y="0"/>
                  </a:lnTo>
                  <a:cubicBezTo>
                    <a:pt x="1453" y="189"/>
                    <a:pt x="1453" y="189"/>
                    <a:pt x="1453" y="189"/>
                  </a:cubicBezTo>
                  <a:lnTo>
                    <a:pt x="1461" y="189"/>
                  </a:lnTo>
                  <a:cubicBezTo>
                    <a:pt x="1796" y="189"/>
                    <a:pt x="1796" y="189"/>
                    <a:pt x="1796" y="189"/>
                  </a:cubicBezTo>
                  <a:cubicBezTo>
                    <a:pt x="1805" y="189"/>
                    <a:pt x="1805" y="189"/>
                    <a:pt x="1805" y="189"/>
                  </a:cubicBezTo>
                  <a:cubicBezTo>
                    <a:pt x="1943" y="498"/>
                    <a:pt x="1943" y="498"/>
                    <a:pt x="1943" y="498"/>
                  </a:cubicBezTo>
                  <a:lnTo>
                    <a:pt x="1951" y="507"/>
                  </a:lnTo>
                  <a:cubicBezTo>
                    <a:pt x="2235" y="688"/>
                    <a:pt x="2235" y="688"/>
                    <a:pt x="2235" y="688"/>
                  </a:cubicBezTo>
                  <a:lnTo>
                    <a:pt x="2235" y="696"/>
                  </a:lnTo>
                  <a:cubicBezTo>
                    <a:pt x="2192" y="1031"/>
                    <a:pt x="2192" y="1031"/>
                    <a:pt x="2192" y="1031"/>
                  </a:cubicBezTo>
                  <a:cubicBezTo>
                    <a:pt x="2192" y="1031"/>
                    <a:pt x="2192" y="1031"/>
                    <a:pt x="2192" y="1040"/>
                  </a:cubicBezTo>
                  <a:cubicBezTo>
                    <a:pt x="2329" y="1349"/>
                    <a:pt x="2329" y="1349"/>
                    <a:pt x="2329" y="1349"/>
                  </a:cubicBezTo>
                  <a:lnTo>
                    <a:pt x="2329" y="1349"/>
                  </a:lnTo>
                  <a:cubicBezTo>
                    <a:pt x="2106" y="1607"/>
                    <a:pt x="2106" y="1607"/>
                    <a:pt x="2106" y="1607"/>
                  </a:cubicBezTo>
                  <a:lnTo>
                    <a:pt x="2106" y="1616"/>
                  </a:lnTo>
                  <a:cubicBezTo>
                    <a:pt x="2054" y="1951"/>
                    <a:pt x="2054" y="1951"/>
                    <a:pt x="2054" y="1951"/>
                  </a:cubicBezTo>
                  <a:cubicBezTo>
                    <a:pt x="2054" y="1951"/>
                    <a:pt x="2054" y="1951"/>
                    <a:pt x="2054" y="1960"/>
                  </a:cubicBezTo>
                  <a:cubicBezTo>
                    <a:pt x="1728" y="2054"/>
                    <a:pt x="1728" y="2054"/>
                    <a:pt x="1728" y="2054"/>
                  </a:cubicBezTo>
                  <a:cubicBezTo>
                    <a:pt x="1728" y="2054"/>
                    <a:pt x="1728" y="2054"/>
                    <a:pt x="1719" y="2054"/>
                  </a:cubicBezTo>
                  <a:cubicBezTo>
                    <a:pt x="1504" y="2312"/>
                    <a:pt x="1504" y="2312"/>
                    <a:pt x="1504" y="2312"/>
                  </a:cubicBezTo>
                  <a:cubicBezTo>
                    <a:pt x="1496" y="2312"/>
                    <a:pt x="1496" y="2312"/>
                    <a:pt x="1496" y="2312"/>
                  </a:cubicBezTo>
                  <a:cubicBezTo>
                    <a:pt x="1169" y="2217"/>
                    <a:pt x="1169" y="2217"/>
                    <a:pt x="1169" y="2217"/>
                  </a:cubicBezTo>
                  <a:lnTo>
                    <a:pt x="1160" y="2217"/>
                  </a:lnTo>
                  <a:cubicBezTo>
                    <a:pt x="834" y="2312"/>
                    <a:pt x="834" y="2312"/>
                    <a:pt x="834" y="2312"/>
                  </a:cubicBezTo>
                  <a:cubicBezTo>
                    <a:pt x="834" y="2312"/>
                    <a:pt x="834" y="2312"/>
                    <a:pt x="825" y="2312"/>
                  </a:cubicBezTo>
                  <a:cubicBezTo>
                    <a:pt x="610" y="2054"/>
                    <a:pt x="610" y="2054"/>
                    <a:pt x="610" y="2054"/>
                  </a:cubicBezTo>
                  <a:cubicBezTo>
                    <a:pt x="602" y="2054"/>
                    <a:pt x="602" y="2054"/>
                    <a:pt x="602" y="2054"/>
                  </a:cubicBezTo>
                  <a:cubicBezTo>
                    <a:pt x="275" y="1960"/>
                    <a:pt x="275" y="1960"/>
                    <a:pt x="275" y="1960"/>
                  </a:cubicBezTo>
                  <a:cubicBezTo>
                    <a:pt x="275" y="1951"/>
                    <a:pt x="275" y="1951"/>
                    <a:pt x="275" y="1951"/>
                  </a:cubicBezTo>
                  <a:cubicBezTo>
                    <a:pt x="223" y="1616"/>
                    <a:pt x="223" y="1616"/>
                    <a:pt x="223" y="1616"/>
                  </a:cubicBezTo>
                  <a:lnTo>
                    <a:pt x="223" y="1607"/>
                  </a:lnTo>
                  <a:cubicBezTo>
                    <a:pt x="0" y="1349"/>
                    <a:pt x="0" y="1349"/>
                    <a:pt x="0" y="1349"/>
                  </a:cubicBezTo>
                  <a:lnTo>
                    <a:pt x="0" y="1349"/>
                  </a:lnTo>
                  <a:cubicBezTo>
                    <a:pt x="137" y="1040"/>
                    <a:pt x="137" y="1040"/>
                    <a:pt x="137" y="1040"/>
                  </a:cubicBezTo>
                  <a:cubicBezTo>
                    <a:pt x="137" y="1031"/>
                    <a:pt x="137" y="1031"/>
                    <a:pt x="137" y="1031"/>
                  </a:cubicBezTo>
                  <a:cubicBezTo>
                    <a:pt x="94" y="696"/>
                    <a:pt x="94" y="696"/>
                    <a:pt x="94" y="696"/>
                  </a:cubicBezTo>
                  <a:lnTo>
                    <a:pt x="94" y="688"/>
                  </a:lnTo>
                  <a:cubicBezTo>
                    <a:pt x="378" y="507"/>
                    <a:pt x="378" y="507"/>
                    <a:pt x="378" y="507"/>
                  </a:cubicBezTo>
                  <a:cubicBezTo>
                    <a:pt x="378" y="507"/>
                    <a:pt x="378" y="498"/>
                    <a:pt x="387" y="498"/>
                  </a:cubicBezTo>
                  <a:cubicBezTo>
                    <a:pt x="524" y="189"/>
                    <a:pt x="524" y="189"/>
                    <a:pt x="524" y="189"/>
                  </a:cubicBezTo>
                  <a:cubicBezTo>
                    <a:pt x="524" y="189"/>
                    <a:pt x="524" y="189"/>
                    <a:pt x="533" y="189"/>
                  </a:cubicBezTo>
                  <a:cubicBezTo>
                    <a:pt x="868" y="189"/>
                    <a:pt x="868" y="189"/>
                    <a:pt x="868" y="189"/>
                  </a:cubicBezTo>
                  <a:lnTo>
                    <a:pt x="877" y="189"/>
                  </a:lnTo>
                  <a:cubicBezTo>
                    <a:pt x="1160" y="0"/>
                    <a:pt x="1160" y="0"/>
                    <a:pt x="1160" y="0"/>
                  </a:cubicBezTo>
                  <a:lnTo>
                    <a:pt x="1169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9" name="CuadroTexto 467">
              <a:extLst>
                <a:ext uri="{FF2B5EF4-FFF2-40B4-BE49-F238E27FC236}">
                  <a16:creationId xmlns:a16="http://schemas.microsoft.com/office/drawing/2014/main" id="{362A2261-5586-1042-83F3-B45BC9FCCE8E}"/>
                </a:ext>
              </a:extLst>
            </p:cNvPr>
            <p:cNvSpPr txBox="1"/>
            <p:nvPr/>
          </p:nvSpPr>
          <p:spPr>
            <a:xfrm>
              <a:off x="19728702" y="7268432"/>
              <a:ext cx="1193632" cy="1527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bg2"/>
                  </a:solidFill>
                  <a:latin typeface="Lato Heavy" charset="0"/>
                  <a:ea typeface="Lato Heavy" charset="0"/>
                  <a:cs typeface="Lato Heavy" charset="0"/>
                </a:rPr>
                <a:t>C</a:t>
              </a:r>
            </a:p>
          </p:txBody>
        </p:sp>
      </p:grpSp>
      <p:sp>
        <p:nvSpPr>
          <p:cNvPr id="40" name="CuadroTexto 350">
            <a:extLst>
              <a:ext uri="{FF2B5EF4-FFF2-40B4-BE49-F238E27FC236}">
                <a16:creationId xmlns:a16="http://schemas.microsoft.com/office/drawing/2014/main" id="{8A9C7CAB-2B13-5D41-8168-51F943B572CF}"/>
              </a:ext>
            </a:extLst>
          </p:cNvPr>
          <p:cNvSpPr txBox="1"/>
          <p:nvPr/>
        </p:nvSpPr>
        <p:spPr>
          <a:xfrm>
            <a:off x="7566448" y="1022190"/>
            <a:ext cx="92448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Ecology Infographic</a:t>
            </a:r>
          </a:p>
        </p:txBody>
      </p:sp>
    </p:spTree>
    <p:extLst>
      <p:ext uri="{BB962C8B-B14F-4D97-AF65-F5344CB8AC3E}">
        <p14:creationId xmlns:p14="http://schemas.microsoft.com/office/powerpoint/2010/main" val="423857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FAA8FE52-EA68-E345-8E78-C0FCFF9047A4}"/>
              </a:ext>
            </a:extLst>
          </p:cNvPr>
          <p:cNvGrpSpPr/>
          <p:nvPr/>
        </p:nvGrpSpPr>
        <p:grpSpPr>
          <a:xfrm>
            <a:off x="1655054" y="4161340"/>
            <a:ext cx="6476610" cy="8106793"/>
            <a:chOff x="1655054" y="4161340"/>
            <a:chExt cx="6476610" cy="810679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F783D10-2991-D34F-8D8B-AAD785D183AB}"/>
                </a:ext>
              </a:extLst>
            </p:cNvPr>
            <p:cNvGrpSpPr/>
            <p:nvPr/>
          </p:nvGrpSpPr>
          <p:grpSpPr>
            <a:xfrm>
              <a:off x="1655054" y="4161340"/>
              <a:ext cx="6476610" cy="8106793"/>
              <a:chOff x="1639569" y="10027921"/>
              <a:chExt cx="6476610" cy="8868134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45263B4-6BD6-1B4F-A232-720452884E17}"/>
                  </a:ext>
                </a:extLst>
              </p:cNvPr>
              <p:cNvSpPr/>
              <p:nvPr/>
            </p:nvSpPr>
            <p:spPr>
              <a:xfrm>
                <a:off x="1639569" y="10027921"/>
                <a:ext cx="6476610" cy="8868134"/>
              </a:xfrm>
              <a:prstGeom prst="rect">
                <a:avLst/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4F37DF4E-A976-794F-ACA8-FBB0CB5C32CC}"/>
                  </a:ext>
                </a:extLst>
              </p:cNvPr>
              <p:cNvGrpSpPr/>
              <p:nvPr/>
            </p:nvGrpSpPr>
            <p:grpSpPr>
              <a:xfrm>
                <a:off x="2197209" y="10935710"/>
                <a:ext cx="5233233" cy="4140874"/>
                <a:chOff x="2717755" y="16175535"/>
                <a:chExt cx="5243759" cy="4140874"/>
              </a:xfrm>
            </p:grpSpPr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1A37FCB-E1BF-CB4D-9D0B-03F0BDAA71A1}"/>
                    </a:ext>
                  </a:extLst>
                </p:cNvPr>
                <p:cNvSpPr txBox="1"/>
                <p:nvPr/>
              </p:nvSpPr>
              <p:spPr>
                <a:xfrm>
                  <a:off x="2717755" y="16824605"/>
                  <a:ext cx="5243757" cy="34918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sure. </a:t>
                  </a:r>
                </a:p>
                <a:p>
                  <a:pPr>
                    <a:lnSpc>
                      <a:spcPts val="4080"/>
                    </a:lnSpc>
                  </a:pPr>
                  <a:endPara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 and click solutions to get your company’s name out there.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802BBCDF-D57A-7D47-AE08-E1D3CE52607C}"/>
                    </a:ext>
                  </a:extLst>
                </p:cNvPr>
                <p:cNvSpPr/>
                <p:nvPr/>
              </p:nvSpPr>
              <p:spPr>
                <a:xfrm>
                  <a:off x="2717756" y="16175535"/>
                  <a:ext cx="5243758" cy="7070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Write Your Title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3989D9D-EEC8-BC4B-9E08-4DCBE2A6D1D0}"/>
                </a:ext>
              </a:extLst>
            </p:cNvPr>
            <p:cNvSpPr txBox="1"/>
            <p:nvPr/>
          </p:nvSpPr>
          <p:spPr>
            <a:xfrm>
              <a:off x="2215026" y="9737689"/>
              <a:ext cx="485936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FE99FF0-3AA0-9044-9CEC-766802836AE5}"/>
              </a:ext>
            </a:extLst>
          </p:cNvPr>
          <p:cNvGrpSpPr/>
          <p:nvPr/>
        </p:nvGrpSpPr>
        <p:grpSpPr>
          <a:xfrm>
            <a:off x="10201164" y="11583663"/>
            <a:ext cx="12723833" cy="690329"/>
            <a:chOff x="10064077" y="11331516"/>
            <a:chExt cx="12723833" cy="690329"/>
          </a:xfrm>
        </p:grpSpPr>
        <p:sp>
          <p:nvSpPr>
            <p:cNvPr id="48" name="Subtitle 2">
              <a:extLst>
                <a:ext uri="{FF2B5EF4-FFF2-40B4-BE49-F238E27FC236}">
                  <a16:creationId xmlns:a16="http://schemas.microsoft.com/office/drawing/2014/main" id="{622953EE-CB69-E444-818B-392F5A9AB910}"/>
                </a:ext>
              </a:extLst>
            </p:cNvPr>
            <p:cNvSpPr txBox="1">
              <a:spLocks/>
            </p:cNvSpPr>
            <p:nvPr/>
          </p:nvSpPr>
          <p:spPr>
            <a:xfrm>
              <a:off x="10517795" y="11331516"/>
              <a:ext cx="5295832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name.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BE58E5F-25A2-384C-A080-242D7A773913}"/>
                </a:ext>
              </a:extLst>
            </p:cNvPr>
            <p:cNvSpPr/>
            <p:nvPr/>
          </p:nvSpPr>
          <p:spPr>
            <a:xfrm>
              <a:off x="10064077" y="11548064"/>
              <a:ext cx="328948" cy="3289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0" name="Subtitle 2">
              <a:extLst>
                <a:ext uri="{FF2B5EF4-FFF2-40B4-BE49-F238E27FC236}">
                  <a16:creationId xmlns:a16="http://schemas.microsoft.com/office/drawing/2014/main" id="{C05B1B37-C306-FC4E-9F05-1A7EC45F1792}"/>
                </a:ext>
              </a:extLst>
            </p:cNvPr>
            <p:cNvSpPr txBox="1">
              <a:spLocks/>
            </p:cNvSpPr>
            <p:nvPr/>
          </p:nvSpPr>
          <p:spPr>
            <a:xfrm>
              <a:off x="17492078" y="11331516"/>
              <a:ext cx="5295832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name.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001DC0F-5A94-C34E-BEFE-C0A39D402C51}"/>
                </a:ext>
              </a:extLst>
            </p:cNvPr>
            <p:cNvSpPr/>
            <p:nvPr/>
          </p:nvSpPr>
          <p:spPr>
            <a:xfrm>
              <a:off x="17038360" y="11548064"/>
              <a:ext cx="328948" cy="3289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414F359-A126-2246-86F5-E24899C1BB00}"/>
              </a:ext>
            </a:extLst>
          </p:cNvPr>
          <p:cNvGrpSpPr/>
          <p:nvPr/>
        </p:nvGrpSpPr>
        <p:grpSpPr>
          <a:xfrm>
            <a:off x="10979235" y="4666736"/>
            <a:ext cx="3184393" cy="5574141"/>
            <a:chOff x="8150343" y="3879029"/>
            <a:chExt cx="1834109" cy="3210528"/>
          </a:xfrm>
        </p:grpSpPr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C4264EC8-DCE7-DD44-AC40-B2285BCCB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0343" y="4540512"/>
              <a:ext cx="1834109" cy="1783998"/>
            </a:xfrm>
            <a:custGeom>
              <a:avLst/>
              <a:gdLst>
                <a:gd name="T0" fmla="*/ 2020 w 2423"/>
                <a:gd name="T1" fmla="*/ 807 h 2356"/>
                <a:gd name="T2" fmla="*/ 2020 w 2423"/>
                <a:gd name="T3" fmla="*/ 807 h 2356"/>
                <a:gd name="T4" fmla="*/ 2086 w 2423"/>
                <a:gd name="T5" fmla="*/ 605 h 2356"/>
                <a:gd name="T6" fmla="*/ 1548 w 2423"/>
                <a:gd name="T7" fmla="*/ 67 h 2356"/>
                <a:gd name="T8" fmla="*/ 1346 w 2423"/>
                <a:gd name="T9" fmla="*/ 135 h 2356"/>
                <a:gd name="T10" fmla="*/ 1010 w 2423"/>
                <a:gd name="T11" fmla="*/ 0 h 2356"/>
                <a:gd name="T12" fmla="*/ 538 w 2423"/>
                <a:gd name="T13" fmla="*/ 538 h 2356"/>
                <a:gd name="T14" fmla="*/ 538 w 2423"/>
                <a:gd name="T15" fmla="*/ 605 h 2356"/>
                <a:gd name="T16" fmla="*/ 0 w 2423"/>
                <a:gd name="T17" fmla="*/ 1143 h 2356"/>
                <a:gd name="T18" fmla="*/ 202 w 2423"/>
                <a:gd name="T19" fmla="*/ 1614 h 2356"/>
                <a:gd name="T20" fmla="*/ 202 w 2423"/>
                <a:gd name="T21" fmla="*/ 1681 h 2356"/>
                <a:gd name="T22" fmla="*/ 741 w 2423"/>
                <a:gd name="T23" fmla="*/ 2219 h 2356"/>
                <a:gd name="T24" fmla="*/ 1010 w 2423"/>
                <a:gd name="T25" fmla="*/ 2152 h 2356"/>
                <a:gd name="T26" fmla="*/ 1481 w 2423"/>
                <a:gd name="T27" fmla="*/ 2355 h 2356"/>
                <a:gd name="T28" fmla="*/ 2020 w 2423"/>
                <a:gd name="T29" fmla="*/ 1817 h 2356"/>
                <a:gd name="T30" fmla="*/ 2020 w 2423"/>
                <a:gd name="T31" fmla="*/ 1817 h 2356"/>
                <a:gd name="T32" fmla="*/ 2422 w 2423"/>
                <a:gd name="T33" fmla="*/ 1278 h 2356"/>
                <a:gd name="T34" fmla="*/ 2020 w 2423"/>
                <a:gd name="T35" fmla="*/ 807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23" h="2356">
                  <a:moveTo>
                    <a:pt x="2020" y="807"/>
                  </a:moveTo>
                  <a:lnTo>
                    <a:pt x="2020" y="807"/>
                  </a:lnTo>
                  <a:cubicBezTo>
                    <a:pt x="2086" y="740"/>
                    <a:pt x="2086" y="674"/>
                    <a:pt x="2086" y="605"/>
                  </a:cubicBezTo>
                  <a:cubicBezTo>
                    <a:pt x="2086" y="269"/>
                    <a:pt x="1884" y="67"/>
                    <a:pt x="1548" y="67"/>
                  </a:cubicBezTo>
                  <a:cubicBezTo>
                    <a:pt x="1481" y="67"/>
                    <a:pt x="1415" y="67"/>
                    <a:pt x="1346" y="135"/>
                  </a:cubicBezTo>
                  <a:cubicBezTo>
                    <a:pt x="1279" y="67"/>
                    <a:pt x="1145" y="0"/>
                    <a:pt x="1010" y="0"/>
                  </a:cubicBezTo>
                  <a:cubicBezTo>
                    <a:pt x="741" y="0"/>
                    <a:pt x="538" y="269"/>
                    <a:pt x="538" y="538"/>
                  </a:cubicBezTo>
                  <a:cubicBezTo>
                    <a:pt x="538" y="605"/>
                    <a:pt x="538" y="605"/>
                    <a:pt x="538" y="605"/>
                  </a:cubicBezTo>
                  <a:cubicBezTo>
                    <a:pt x="202" y="674"/>
                    <a:pt x="0" y="874"/>
                    <a:pt x="0" y="1143"/>
                  </a:cubicBezTo>
                  <a:cubicBezTo>
                    <a:pt x="0" y="1345"/>
                    <a:pt x="69" y="1481"/>
                    <a:pt x="202" y="1614"/>
                  </a:cubicBezTo>
                  <a:lnTo>
                    <a:pt x="202" y="1681"/>
                  </a:lnTo>
                  <a:cubicBezTo>
                    <a:pt x="202" y="1950"/>
                    <a:pt x="471" y="2219"/>
                    <a:pt x="741" y="2219"/>
                  </a:cubicBezTo>
                  <a:cubicBezTo>
                    <a:pt x="876" y="2219"/>
                    <a:pt x="943" y="2152"/>
                    <a:pt x="1010" y="2152"/>
                  </a:cubicBezTo>
                  <a:cubicBezTo>
                    <a:pt x="1145" y="2288"/>
                    <a:pt x="1279" y="2355"/>
                    <a:pt x="1481" y="2355"/>
                  </a:cubicBezTo>
                  <a:cubicBezTo>
                    <a:pt x="1750" y="2355"/>
                    <a:pt x="2020" y="2152"/>
                    <a:pt x="2020" y="1817"/>
                  </a:cubicBezTo>
                  <a:lnTo>
                    <a:pt x="2020" y="1817"/>
                  </a:lnTo>
                  <a:cubicBezTo>
                    <a:pt x="2222" y="1750"/>
                    <a:pt x="2422" y="1548"/>
                    <a:pt x="2422" y="1278"/>
                  </a:cubicBezTo>
                  <a:cubicBezTo>
                    <a:pt x="2422" y="1076"/>
                    <a:pt x="2222" y="874"/>
                    <a:pt x="2020" y="8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318DDA8B-BC6B-A449-BBE9-3C065019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0343" y="3879029"/>
              <a:ext cx="1834109" cy="1783998"/>
            </a:xfrm>
            <a:custGeom>
              <a:avLst/>
              <a:gdLst>
                <a:gd name="T0" fmla="*/ 2020 w 2423"/>
                <a:gd name="T1" fmla="*/ 807 h 2356"/>
                <a:gd name="T2" fmla="*/ 2020 w 2423"/>
                <a:gd name="T3" fmla="*/ 807 h 2356"/>
                <a:gd name="T4" fmla="*/ 2086 w 2423"/>
                <a:gd name="T5" fmla="*/ 538 h 2356"/>
                <a:gd name="T6" fmla="*/ 1548 w 2423"/>
                <a:gd name="T7" fmla="*/ 67 h 2356"/>
                <a:gd name="T8" fmla="*/ 1346 w 2423"/>
                <a:gd name="T9" fmla="*/ 67 h 2356"/>
                <a:gd name="T10" fmla="*/ 1010 w 2423"/>
                <a:gd name="T11" fmla="*/ 0 h 2356"/>
                <a:gd name="T12" fmla="*/ 538 w 2423"/>
                <a:gd name="T13" fmla="*/ 538 h 2356"/>
                <a:gd name="T14" fmla="*/ 538 w 2423"/>
                <a:gd name="T15" fmla="*/ 605 h 2356"/>
                <a:gd name="T16" fmla="*/ 0 w 2423"/>
                <a:gd name="T17" fmla="*/ 1143 h 2356"/>
                <a:gd name="T18" fmla="*/ 202 w 2423"/>
                <a:gd name="T19" fmla="*/ 1548 h 2356"/>
                <a:gd name="T20" fmla="*/ 202 w 2423"/>
                <a:gd name="T21" fmla="*/ 1681 h 2356"/>
                <a:gd name="T22" fmla="*/ 741 w 2423"/>
                <a:gd name="T23" fmla="*/ 2219 h 2356"/>
                <a:gd name="T24" fmla="*/ 1010 w 2423"/>
                <a:gd name="T25" fmla="*/ 2086 h 2356"/>
                <a:gd name="T26" fmla="*/ 1481 w 2423"/>
                <a:gd name="T27" fmla="*/ 2355 h 2356"/>
                <a:gd name="T28" fmla="*/ 2020 w 2423"/>
                <a:gd name="T29" fmla="*/ 1817 h 2356"/>
                <a:gd name="T30" fmla="*/ 2020 w 2423"/>
                <a:gd name="T31" fmla="*/ 1748 h 2356"/>
                <a:gd name="T32" fmla="*/ 2422 w 2423"/>
                <a:gd name="T33" fmla="*/ 1278 h 2356"/>
                <a:gd name="T34" fmla="*/ 2020 w 2423"/>
                <a:gd name="T35" fmla="*/ 807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23" h="2356">
                  <a:moveTo>
                    <a:pt x="2020" y="807"/>
                  </a:moveTo>
                  <a:lnTo>
                    <a:pt x="2020" y="807"/>
                  </a:lnTo>
                  <a:cubicBezTo>
                    <a:pt x="2086" y="740"/>
                    <a:pt x="2086" y="671"/>
                    <a:pt x="2086" y="538"/>
                  </a:cubicBezTo>
                  <a:cubicBezTo>
                    <a:pt x="2086" y="269"/>
                    <a:pt x="1884" y="67"/>
                    <a:pt x="1548" y="67"/>
                  </a:cubicBezTo>
                  <a:cubicBezTo>
                    <a:pt x="1481" y="67"/>
                    <a:pt x="1415" y="67"/>
                    <a:pt x="1346" y="67"/>
                  </a:cubicBezTo>
                  <a:cubicBezTo>
                    <a:pt x="1279" y="0"/>
                    <a:pt x="1145" y="0"/>
                    <a:pt x="1010" y="0"/>
                  </a:cubicBezTo>
                  <a:cubicBezTo>
                    <a:pt x="741" y="0"/>
                    <a:pt x="538" y="202"/>
                    <a:pt x="538" y="538"/>
                  </a:cubicBezTo>
                  <a:lnTo>
                    <a:pt x="538" y="605"/>
                  </a:lnTo>
                  <a:cubicBezTo>
                    <a:pt x="202" y="605"/>
                    <a:pt x="0" y="874"/>
                    <a:pt x="0" y="1143"/>
                  </a:cubicBezTo>
                  <a:cubicBezTo>
                    <a:pt x="0" y="1278"/>
                    <a:pt x="69" y="1479"/>
                    <a:pt x="202" y="1548"/>
                  </a:cubicBezTo>
                  <a:cubicBezTo>
                    <a:pt x="202" y="1614"/>
                    <a:pt x="202" y="1614"/>
                    <a:pt x="202" y="1681"/>
                  </a:cubicBezTo>
                  <a:cubicBezTo>
                    <a:pt x="202" y="1950"/>
                    <a:pt x="471" y="2219"/>
                    <a:pt x="741" y="2219"/>
                  </a:cubicBezTo>
                  <a:cubicBezTo>
                    <a:pt x="876" y="2219"/>
                    <a:pt x="943" y="2152"/>
                    <a:pt x="1010" y="2086"/>
                  </a:cubicBezTo>
                  <a:cubicBezTo>
                    <a:pt x="1145" y="2219"/>
                    <a:pt x="1279" y="2355"/>
                    <a:pt x="1481" y="2355"/>
                  </a:cubicBezTo>
                  <a:cubicBezTo>
                    <a:pt x="1750" y="2355"/>
                    <a:pt x="2020" y="2086"/>
                    <a:pt x="2020" y="1817"/>
                  </a:cubicBezTo>
                  <a:cubicBezTo>
                    <a:pt x="2020" y="1817"/>
                    <a:pt x="2020" y="1817"/>
                    <a:pt x="2020" y="1748"/>
                  </a:cubicBezTo>
                  <a:cubicBezTo>
                    <a:pt x="2222" y="1748"/>
                    <a:pt x="2422" y="1548"/>
                    <a:pt x="2422" y="1278"/>
                  </a:cubicBezTo>
                  <a:cubicBezTo>
                    <a:pt x="2422" y="1009"/>
                    <a:pt x="2222" y="874"/>
                    <a:pt x="2020" y="8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9CEC9F4A-2136-EC4B-857A-7E9C9C1C3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5278" y="5101770"/>
              <a:ext cx="561258" cy="1987787"/>
            </a:xfrm>
            <a:custGeom>
              <a:avLst/>
              <a:gdLst>
                <a:gd name="T0" fmla="*/ 741 w 742"/>
                <a:gd name="T1" fmla="*/ 874 h 2625"/>
                <a:gd name="T2" fmla="*/ 472 w 742"/>
                <a:gd name="T3" fmla="*/ 1143 h 2625"/>
                <a:gd name="T4" fmla="*/ 472 w 742"/>
                <a:gd name="T5" fmla="*/ 605 h 2625"/>
                <a:gd name="T6" fmla="*/ 741 w 742"/>
                <a:gd name="T7" fmla="*/ 269 h 2625"/>
                <a:gd name="T8" fmla="*/ 472 w 742"/>
                <a:gd name="T9" fmla="*/ 538 h 2625"/>
                <a:gd name="T10" fmla="*/ 403 w 742"/>
                <a:gd name="T11" fmla="*/ 0 h 2625"/>
                <a:gd name="T12" fmla="*/ 403 w 742"/>
                <a:gd name="T13" fmla="*/ 403 h 2625"/>
                <a:gd name="T14" fmla="*/ 133 w 742"/>
                <a:gd name="T15" fmla="*/ 134 h 2625"/>
                <a:gd name="T16" fmla="*/ 403 w 742"/>
                <a:gd name="T17" fmla="*/ 472 h 2625"/>
                <a:gd name="T18" fmla="*/ 403 w 742"/>
                <a:gd name="T19" fmla="*/ 941 h 2625"/>
                <a:gd name="T20" fmla="*/ 0 w 742"/>
                <a:gd name="T21" fmla="*/ 538 h 2625"/>
                <a:gd name="T22" fmla="*/ 403 w 742"/>
                <a:gd name="T23" fmla="*/ 941 h 2625"/>
                <a:gd name="T24" fmla="*/ 403 w 742"/>
                <a:gd name="T25" fmla="*/ 1479 h 2625"/>
                <a:gd name="T26" fmla="*/ 0 w 742"/>
                <a:gd name="T27" fmla="*/ 1143 h 2625"/>
                <a:gd name="T28" fmla="*/ 403 w 742"/>
                <a:gd name="T29" fmla="*/ 1548 h 2625"/>
                <a:gd name="T30" fmla="*/ 336 w 742"/>
                <a:gd name="T31" fmla="*/ 2624 h 2625"/>
                <a:gd name="T32" fmla="*/ 538 w 742"/>
                <a:gd name="T33" fmla="*/ 2624 h 2625"/>
                <a:gd name="T34" fmla="*/ 472 w 742"/>
                <a:gd name="T35" fmla="*/ 1210 h 2625"/>
                <a:gd name="T36" fmla="*/ 741 w 742"/>
                <a:gd name="T37" fmla="*/ 874 h 2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2" h="2625">
                  <a:moveTo>
                    <a:pt x="741" y="874"/>
                  </a:moveTo>
                  <a:lnTo>
                    <a:pt x="472" y="1143"/>
                  </a:lnTo>
                  <a:lnTo>
                    <a:pt x="472" y="605"/>
                  </a:lnTo>
                  <a:lnTo>
                    <a:pt x="741" y="269"/>
                  </a:lnTo>
                  <a:lnTo>
                    <a:pt x="472" y="538"/>
                  </a:lnTo>
                  <a:lnTo>
                    <a:pt x="403" y="0"/>
                  </a:lnTo>
                  <a:lnTo>
                    <a:pt x="403" y="403"/>
                  </a:lnTo>
                  <a:lnTo>
                    <a:pt x="133" y="134"/>
                  </a:lnTo>
                  <a:lnTo>
                    <a:pt x="403" y="472"/>
                  </a:lnTo>
                  <a:lnTo>
                    <a:pt x="403" y="941"/>
                  </a:lnTo>
                  <a:lnTo>
                    <a:pt x="0" y="538"/>
                  </a:lnTo>
                  <a:lnTo>
                    <a:pt x="403" y="941"/>
                  </a:lnTo>
                  <a:lnTo>
                    <a:pt x="403" y="1479"/>
                  </a:lnTo>
                  <a:lnTo>
                    <a:pt x="0" y="1143"/>
                  </a:lnTo>
                  <a:lnTo>
                    <a:pt x="403" y="1548"/>
                  </a:lnTo>
                  <a:lnTo>
                    <a:pt x="336" y="2624"/>
                  </a:lnTo>
                  <a:lnTo>
                    <a:pt x="538" y="2624"/>
                  </a:lnTo>
                  <a:lnTo>
                    <a:pt x="472" y="1210"/>
                  </a:lnTo>
                  <a:lnTo>
                    <a:pt x="741" y="874"/>
                  </a:lnTo>
                </a:path>
              </a:pathLst>
            </a:custGeom>
            <a:solidFill>
              <a:srgbClr val="A97C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C17F1F0-597E-7147-8B50-40D7D469A4BB}"/>
              </a:ext>
            </a:extLst>
          </p:cNvPr>
          <p:cNvGrpSpPr/>
          <p:nvPr/>
        </p:nvGrpSpPr>
        <p:grpSpPr>
          <a:xfrm>
            <a:off x="10201164" y="4228351"/>
            <a:ext cx="3567996" cy="6016818"/>
            <a:chOff x="9203805" y="4228351"/>
            <a:chExt cx="3567996" cy="6016818"/>
          </a:xfrm>
        </p:grpSpPr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EE08A698-8A9D-E749-B6B2-48E704B3C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676" y="10091491"/>
              <a:ext cx="765049" cy="153678"/>
            </a:xfrm>
            <a:custGeom>
              <a:avLst/>
              <a:gdLst>
                <a:gd name="T0" fmla="*/ 874 w 1010"/>
                <a:gd name="T1" fmla="*/ 0 h 203"/>
                <a:gd name="T2" fmla="*/ 874 w 1010"/>
                <a:gd name="T3" fmla="*/ 0 h 203"/>
                <a:gd name="T4" fmla="*/ 133 w 1010"/>
                <a:gd name="T5" fmla="*/ 0 h 203"/>
                <a:gd name="T6" fmla="*/ 0 w 1010"/>
                <a:gd name="T7" fmla="*/ 135 h 203"/>
                <a:gd name="T8" fmla="*/ 0 w 1010"/>
                <a:gd name="T9" fmla="*/ 202 h 203"/>
                <a:gd name="T10" fmla="*/ 1009 w 1010"/>
                <a:gd name="T11" fmla="*/ 202 h 203"/>
                <a:gd name="T12" fmla="*/ 1009 w 1010"/>
                <a:gd name="T13" fmla="*/ 135 h 203"/>
                <a:gd name="T14" fmla="*/ 874 w 1010"/>
                <a:gd name="T1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0" h="203">
                  <a:moveTo>
                    <a:pt x="874" y="0"/>
                  </a:moveTo>
                  <a:lnTo>
                    <a:pt x="874" y="0"/>
                  </a:lnTo>
                  <a:cubicBezTo>
                    <a:pt x="133" y="0"/>
                    <a:pt x="133" y="0"/>
                    <a:pt x="133" y="0"/>
                  </a:cubicBezTo>
                  <a:cubicBezTo>
                    <a:pt x="66" y="0"/>
                    <a:pt x="0" y="69"/>
                    <a:pt x="0" y="135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009" y="202"/>
                    <a:pt x="1009" y="202"/>
                    <a:pt x="1009" y="202"/>
                  </a:cubicBezTo>
                  <a:cubicBezTo>
                    <a:pt x="1009" y="135"/>
                    <a:pt x="1009" y="135"/>
                    <a:pt x="1009" y="135"/>
                  </a:cubicBezTo>
                  <a:cubicBezTo>
                    <a:pt x="1009" y="69"/>
                    <a:pt x="940" y="0"/>
                    <a:pt x="874" y="0"/>
                  </a:cubicBezTo>
                </a:path>
              </a:pathLst>
            </a:custGeom>
            <a:solidFill>
              <a:srgbClr val="D1D3D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37F94428-1A6F-7041-A612-FE24AB16E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7578" y="6319704"/>
              <a:ext cx="253902" cy="3771787"/>
            </a:xfrm>
            <a:custGeom>
              <a:avLst/>
              <a:gdLst>
                <a:gd name="T0" fmla="*/ 336 w 337"/>
                <a:gd name="T1" fmla="*/ 4977 h 4978"/>
                <a:gd name="T2" fmla="*/ 0 w 337"/>
                <a:gd name="T3" fmla="*/ 4977 h 4978"/>
                <a:gd name="T4" fmla="*/ 136 w 337"/>
                <a:gd name="T5" fmla="*/ 0 h 4978"/>
                <a:gd name="T6" fmla="*/ 203 w 337"/>
                <a:gd name="T7" fmla="*/ 0 h 4978"/>
                <a:gd name="T8" fmla="*/ 336 w 337"/>
                <a:gd name="T9" fmla="*/ 4977 h 4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4978">
                  <a:moveTo>
                    <a:pt x="336" y="4977"/>
                  </a:moveTo>
                  <a:lnTo>
                    <a:pt x="0" y="4977"/>
                  </a:lnTo>
                  <a:lnTo>
                    <a:pt x="136" y="0"/>
                  </a:lnTo>
                  <a:lnTo>
                    <a:pt x="203" y="0"/>
                  </a:lnTo>
                  <a:lnTo>
                    <a:pt x="336" y="4977"/>
                  </a:ln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5004197A-A273-FD4C-92E8-AE44F77C1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7578" y="4228351"/>
              <a:ext cx="203791" cy="2091353"/>
            </a:xfrm>
            <a:custGeom>
              <a:avLst/>
              <a:gdLst>
                <a:gd name="T0" fmla="*/ 270 w 271"/>
                <a:gd name="T1" fmla="*/ 1348 h 2761"/>
                <a:gd name="T2" fmla="*/ 270 w 271"/>
                <a:gd name="T3" fmla="*/ 1348 h 2761"/>
                <a:gd name="T4" fmla="*/ 136 w 271"/>
                <a:gd name="T5" fmla="*/ 2760 h 2761"/>
                <a:gd name="T6" fmla="*/ 0 w 271"/>
                <a:gd name="T7" fmla="*/ 1348 h 2761"/>
                <a:gd name="T8" fmla="*/ 136 w 271"/>
                <a:gd name="T9" fmla="*/ 0 h 2761"/>
                <a:gd name="T10" fmla="*/ 270 w 271"/>
                <a:gd name="T11" fmla="*/ 1348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1" h="2761">
                  <a:moveTo>
                    <a:pt x="270" y="1348"/>
                  </a:moveTo>
                  <a:lnTo>
                    <a:pt x="270" y="1348"/>
                  </a:lnTo>
                  <a:cubicBezTo>
                    <a:pt x="270" y="2155"/>
                    <a:pt x="203" y="2760"/>
                    <a:pt x="136" y="2760"/>
                  </a:cubicBezTo>
                  <a:cubicBezTo>
                    <a:pt x="67" y="2760"/>
                    <a:pt x="0" y="2155"/>
                    <a:pt x="0" y="1348"/>
                  </a:cubicBezTo>
                  <a:cubicBezTo>
                    <a:pt x="0" y="607"/>
                    <a:pt x="67" y="0"/>
                    <a:pt x="136" y="0"/>
                  </a:cubicBezTo>
                  <a:cubicBezTo>
                    <a:pt x="203" y="0"/>
                    <a:pt x="270" y="607"/>
                    <a:pt x="270" y="1348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55">
              <a:extLst>
                <a:ext uri="{FF2B5EF4-FFF2-40B4-BE49-F238E27FC236}">
                  <a16:creationId xmlns:a16="http://schemas.microsoft.com/office/drawing/2014/main" id="{DA085137-E4D4-AD4B-B7B8-E432FC02F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3805" y="6269593"/>
              <a:ext cx="1834111" cy="1272851"/>
            </a:xfrm>
            <a:custGeom>
              <a:avLst/>
              <a:gdLst>
                <a:gd name="T0" fmla="*/ 1279 w 2423"/>
                <a:gd name="T1" fmla="*/ 941 h 1682"/>
                <a:gd name="T2" fmla="*/ 1279 w 2423"/>
                <a:gd name="T3" fmla="*/ 941 h 1682"/>
                <a:gd name="T4" fmla="*/ 66 w 2423"/>
                <a:gd name="T5" fmla="*/ 1614 h 1682"/>
                <a:gd name="T6" fmla="*/ 1143 w 2423"/>
                <a:gd name="T7" fmla="*/ 738 h 1682"/>
                <a:gd name="T8" fmla="*/ 2355 w 2423"/>
                <a:gd name="T9" fmla="*/ 67 h 1682"/>
                <a:gd name="T10" fmla="*/ 1279 w 2423"/>
                <a:gd name="T11" fmla="*/ 941 h 1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3" h="1682">
                  <a:moveTo>
                    <a:pt x="1279" y="941"/>
                  </a:moveTo>
                  <a:lnTo>
                    <a:pt x="1279" y="941"/>
                  </a:lnTo>
                  <a:cubicBezTo>
                    <a:pt x="671" y="1412"/>
                    <a:pt x="133" y="1681"/>
                    <a:pt x="66" y="1614"/>
                  </a:cubicBezTo>
                  <a:cubicBezTo>
                    <a:pt x="0" y="1546"/>
                    <a:pt x="538" y="1210"/>
                    <a:pt x="1143" y="738"/>
                  </a:cubicBezTo>
                  <a:cubicBezTo>
                    <a:pt x="1748" y="336"/>
                    <a:pt x="2355" y="0"/>
                    <a:pt x="2355" y="67"/>
                  </a:cubicBezTo>
                  <a:cubicBezTo>
                    <a:pt x="2422" y="133"/>
                    <a:pt x="1950" y="538"/>
                    <a:pt x="1279" y="941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11240DF6-641D-014D-881C-CA8C87787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7803" y="6269593"/>
              <a:ext cx="1783998" cy="1272851"/>
            </a:xfrm>
            <a:custGeom>
              <a:avLst/>
              <a:gdLst>
                <a:gd name="T0" fmla="*/ 1077 w 2354"/>
                <a:gd name="T1" fmla="*/ 941 h 1682"/>
                <a:gd name="T2" fmla="*/ 1077 w 2354"/>
                <a:gd name="T3" fmla="*/ 941 h 1682"/>
                <a:gd name="T4" fmla="*/ 2353 w 2354"/>
                <a:gd name="T5" fmla="*/ 1614 h 1682"/>
                <a:gd name="T6" fmla="*/ 1277 w 2354"/>
                <a:gd name="T7" fmla="*/ 738 h 1682"/>
                <a:gd name="T8" fmla="*/ 0 w 2354"/>
                <a:gd name="T9" fmla="*/ 67 h 1682"/>
                <a:gd name="T10" fmla="*/ 1077 w 2354"/>
                <a:gd name="T11" fmla="*/ 941 h 1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4" h="1682">
                  <a:moveTo>
                    <a:pt x="1077" y="941"/>
                  </a:moveTo>
                  <a:lnTo>
                    <a:pt x="1077" y="941"/>
                  </a:lnTo>
                  <a:cubicBezTo>
                    <a:pt x="1748" y="1412"/>
                    <a:pt x="2287" y="1681"/>
                    <a:pt x="2353" y="1614"/>
                  </a:cubicBezTo>
                  <a:cubicBezTo>
                    <a:pt x="2353" y="1546"/>
                    <a:pt x="1884" y="1210"/>
                    <a:pt x="1277" y="738"/>
                  </a:cubicBezTo>
                  <a:cubicBezTo>
                    <a:pt x="605" y="336"/>
                    <a:pt x="67" y="0"/>
                    <a:pt x="0" y="67"/>
                  </a:cubicBezTo>
                  <a:cubicBezTo>
                    <a:pt x="0" y="133"/>
                    <a:pt x="469" y="538"/>
                    <a:pt x="1077" y="941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57">
              <a:extLst>
                <a:ext uri="{FF2B5EF4-FFF2-40B4-BE49-F238E27FC236}">
                  <a16:creationId xmlns:a16="http://schemas.microsoft.com/office/drawing/2014/main" id="{1FDBE1AD-3549-0841-9ADC-786ADD2B1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467" y="6166027"/>
              <a:ext cx="304014" cy="307355"/>
            </a:xfrm>
            <a:custGeom>
              <a:avLst/>
              <a:gdLst>
                <a:gd name="T0" fmla="*/ 402 w 403"/>
                <a:gd name="T1" fmla="*/ 203 h 404"/>
                <a:gd name="T2" fmla="*/ 402 w 403"/>
                <a:gd name="T3" fmla="*/ 203 h 404"/>
                <a:gd name="T4" fmla="*/ 202 w 403"/>
                <a:gd name="T5" fmla="*/ 403 h 404"/>
                <a:gd name="T6" fmla="*/ 0 w 403"/>
                <a:gd name="T7" fmla="*/ 203 h 404"/>
                <a:gd name="T8" fmla="*/ 202 w 403"/>
                <a:gd name="T9" fmla="*/ 0 h 404"/>
                <a:gd name="T10" fmla="*/ 402 w 403"/>
                <a:gd name="T11" fmla="*/ 20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3" h="404">
                  <a:moveTo>
                    <a:pt x="402" y="203"/>
                  </a:moveTo>
                  <a:lnTo>
                    <a:pt x="402" y="203"/>
                  </a:lnTo>
                  <a:cubicBezTo>
                    <a:pt x="402" y="336"/>
                    <a:pt x="336" y="403"/>
                    <a:pt x="202" y="403"/>
                  </a:cubicBezTo>
                  <a:cubicBezTo>
                    <a:pt x="66" y="403"/>
                    <a:pt x="0" y="336"/>
                    <a:pt x="0" y="203"/>
                  </a:cubicBezTo>
                  <a:cubicBezTo>
                    <a:pt x="0" y="67"/>
                    <a:pt x="66" y="0"/>
                    <a:pt x="202" y="0"/>
                  </a:cubicBezTo>
                  <a:cubicBezTo>
                    <a:pt x="336" y="0"/>
                    <a:pt x="402" y="67"/>
                    <a:pt x="402" y="203"/>
                  </a:cubicBezTo>
                </a:path>
              </a:pathLst>
            </a:custGeom>
            <a:solidFill>
              <a:srgbClr val="D1D3D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3C0EF4A-BA90-1148-84F4-EECC04648675}"/>
              </a:ext>
            </a:extLst>
          </p:cNvPr>
          <p:cNvGrpSpPr/>
          <p:nvPr/>
        </p:nvGrpSpPr>
        <p:grpSpPr>
          <a:xfrm>
            <a:off x="13225555" y="8591643"/>
            <a:ext cx="2027582" cy="1653526"/>
            <a:chOff x="12228196" y="8160231"/>
            <a:chExt cx="2027582" cy="1653526"/>
          </a:xfrm>
        </p:grpSpPr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CBB6177D-7056-7A4B-9B46-90676EC3C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8196" y="8160231"/>
              <a:ext cx="2027582" cy="1653526"/>
            </a:xfrm>
            <a:custGeom>
              <a:avLst/>
              <a:gdLst>
                <a:gd name="T0" fmla="*/ 2556 w 2557"/>
                <a:gd name="T1" fmla="*/ 1614 h 2087"/>
                <a:gd name="T2" fmla="*/ 2556 w 2557"/>
                <a:gd name="T3" fmla="*/ 0 h 2087"/>
                <a:gd name="T4" fmla="*/ 0 w 2557"/>
                <a:gd name="T5" fmla="*/ 0 h 2087"/>
                <a:gd name="T6" fmla="*/ 0 w 2557"/>
                <a:gd name="T7" fmla="*/ 1614 h 2087"/>
                <a:gd name="T8" fmla="*/ 941 w 2557"/>
                <a:gd name="T9" fmla="*/ 1614 h 2087"/>
                <a:gd name="T10" fmla="*/ 941 w 2557"/>
                <a:gd name="T11" fmla="*/ 1950 h 2087"/>
                <a:gd name="T12" fmla="*/ 538 w 2557"/>
                <a:gd name="T13" fmla="*/ 1950 h 2087"/>
                <a:gd name="T14" fmla="*/ 538 w 2557"/>
                <a:gd name="T15" fmla="*/ 2086 h 2087"/>
                <a:gd name="T16" fmla="*/ 2018 w 2557"/>
                <a:gd name="T17" fmla="*/ 2086 h 2087"/>
                <a:gd name="T18" fmla="*/ 2018 w 2557"/>
                <a:gd name="T19" fmla="*/ 1950 h 2087"/>
                <a:gd name="T20" fmla="*/ 1682 w 2557"/>
                <a:gd name="T21" fmla="*/ 1950 h 2087"/>
                <a:gd name="T22" fmla="*/ 1682 w 2557"/>
                <a:gd name="T23" fmla="*/ 1614 h 2087"/>
                <a:gd name="T24" fmla="*/ 2556 w 2557"/>
                <a:gd name="T25" fmla="*/ 1614 h 2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7" h="2087">
                  <a:moveTo>
                    <a:pt x="2556" y="1614"/>
                  </a:moveTo>
                  <a:lnTo>
                    <a:pt x="2556" y="0"/>
                  </a:lnTo>
                  <a:lnTo>
                    <a:pt x="0" y="0"/>
                  </a:lnTo>
                  <a:lnTo>
                    <a:pt x="0" y="1614"/>
                  </a:lnTo>
                  <a:lnTo>
                    <a:pt x="941" y="1614"/>
                  </a:lnTo>
                  <a:lnTo>
                    <a:pt x="941" y="1950"/>
                  </a:lnTo>
                  <a:lnTo>
                    <a:pt x="538" y="1950"/>
                  </a:lnTo>
                  <a:lnTo>
                    <a:pt x="538" y="2086"/>
                  </a:lnTo>
                  <a:lnTo>
                    <a:pt x="2018" y="2086"/>
                  </a:lnTo>
                  <a:lnTo>
                    <a:pt x="2018" y="1950"/>
                  </a:lnTo>
                  <a:lnTo>
                    <a:pt x="1682" y="1950"/>
                  </a:lnTo>
                  <a:lnTo>
                    <a:pt x="1682" y="1614"/>
                  </a:lnTo>
                  <a:lnTo>
                    <a:pt x="2556" y="1614"/>
                  </a:ln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B88C60D-6F42-4342-A31A-A2A686DCD930}"/>
                </a:ext>
              </a:extLst>
            </p:cNvPr>
            <p:cNvGrpSpPr/>
            <p:nvPr/>
          </p:nvGrpSpPr>
          <p:grpSpPr>
            <a:xfrm>
              <a:off x="12330819" y="8279781"/>
              <a:ext cx="1824983" cy="1061471"/>
              <a:chOff x="10264209" y="6044323"/>
              <a:chExt cx="1900013" cy="1061471"/>
            </a:xfrm>
            <a:solidFill>
              <a:schemeClr val="accent1"/>
            </a:solidFill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6EC4B8AE-7BD5-3444-B415-5C9CA3E1DFD8}"/>
                  </a:ext>
                </a:extLst>
              </p:cNvPr>
              <p:cNvGrpSpPr/>
              <p:nvPr/>
            </p:nvGrpSpPr>
            <p:grpSpPr>
              <a:xfrm>
                <a:off x="10264209" y="6044323"/>
                <a:ext cx="434454" cy="1061471"/>
                <a:chOff x="10257749" y="6017136"/>
                <a:chExt cx="434454" cy="1175955"/>
              </a:xfrm>
              <a:grpFill/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B5C2903A-5C6D-F444-AB49-FBD487793E5A}"/>
                    </a:ext>
                  </a:extLst>
                </p:cNvPr>
                <p:cNvSpPr/>
                <p:nvPr/>
              </p:nvSpPr>
              <p:spPr>
                <a:xfrm>
                  <a:off x="10257749" y="6017136"/>
                  <a:ext cx="434454" cy="3574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5A2E4E2C-3BD6-3144-BA82-949E3EE02D43}"/>
                    </a:ext>
                  </a:extLst>
                </p:cNvPr>
                <p:cNvSpPr/>
                <p:nvPr/>
              </p:nvSpPr>
              <p:spPr>
                <a:xfrm>
                  <a:off x="10257749" y="6426378"/>
                  <a:ext cx="434454" cy="3574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EDA88D52-F6F8-5346-A202-CE0E8D944C6E}"/>
                    </a:ext>
                  </a:extLst>
                </p:cNvPr>
                <p:cNvSpPr/>
                <p:nvPr/>
              </p:nvSpPr>
              <p:spPr>
                <a:xfrm>
                  <a:off x="10257749" y="6835620"/>
                  <a:ext cx="434454" cy="3574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0C797CE9-0BB4-FC47-A3AB-D52E050DDC0D}"/>
                  </a:ext>
                </a:extLst>
              </p:cNvPr>
              <p:cNvGrpSpPr/>
              <p:nvPr/>
            </p:nvGrpSpPr>
            <p:grpSpPr>
              <a:xfrm>
                <a:off x="10756404" y="6044323"/>
                <a:ext cx="434454" cy="1061471"/>
                <a:chOff x="10257749" y="6017136"/>
                <a:chExt cx="434454" cy="1175955"/>
              </a:xfrm>
              <a:grpFill/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D4FFF6F3-2E39-E445-BB19-95C5DAD5A56C}"/>
                    </a:ext>
                  </a:extLst>
                </p:cNvPr>
                <p:cNvSpPr/>
                <p:nvPr/>
              </p:nvSpPr>
              <p:spPr>
                <a:xfrm>
                  <a:off x="10257749" y="6017136"/>
                  <a:ext cx="434454" cy="3574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A44705E4-DC3D-8D4A-9186-1C74EF739B3C}"/>
                    </a:ext>
                  </a:extLst>
                </p:cNvPr>
                <p:cNvSpPr/>
                <p:nvPr/>
              </p:nvSpPr>
              <p:spPr>
                <a:xfrm>
                  <a:off x="10257749" y="6426378"/>
                  <a:ext cx="434454" cy="3574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C54A92DD-06DC-3A4B-B563-965A4A03F7CC}"/>
                    </a:ext>
                  </a:extLst>
                </p:cNvPr>
                <p:cNvSpPr/>
                <p:nvPr/>
              </p:nvSpPr>
              <p:spPr>
                <a:xfrm>
                  <a:off x="10257749" y="6835620"/>
                  <a:ext cx="434454" cy="3574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B31032F9-902A-B84B-A8FB-B59034E21AFA}"/>
                  </a:ext>
                </a:extLst>
              </p:cNvPr>
              <p:cNvGrpSpPr/>
              <p:nvPr/>
            </p:nvGrpSpPr>
            <p:grpSpPr>
              <a:xfrm>
                <a:off x="11243569" y="6044323"/>
                <a:ext cx="434454" cy="1061471"/>
                <a:chOff x="10257749" y="6017136"/>
                <a:chExt cx="434454" cy="1175955"/>
              </a:xfrm>
              <a:grpFill/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02121C0A-AA59-F641-B853-8D594EDDB3F2}"/>
                    </a:ext>
                  </a:extLst>
                </p:cNvPr>
                <p:cNvSpPr/>
                <p:nvPr/>
              </p:nvSpPr>
              <p:spPr>
                <a:xfrm>
                  <a:off x="10257749" y="6017136"/>
                  <a:ext cx="434454" cy="3574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664D092-42DA-5F4F-85E0-2605BA7BD7B8}"/>
                    </a:ext>
                  </a:extLst>
                </p:cNvPr>
                <p:cNvSpPr/>
                <p:nvPr/>
              </p:nvSpPr>
              <p:spPr>
                <a:xfrm>
                  <a:off x="10257749" y="6426378"/>
                  <a:ext cx="434454" cy="3574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2E9C9B5B-C616-2B4C-BEF0-27E33EA250D2}"/>
                    </a:ext>
                  </a:extLst>
                </p:cNvPr>
                <p:cNvSpPr/>
                <p:nvPr/>
              </p:nvSpPr>
              <p:spPr>
                <a:xfrm>
                  <a:off x="10257749" y="6835620"/>
                  <a:ext cx="434454" cy="3574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56931C0E-BDD6-7D48-9A2C-A95D72171F0E}"/>
                  </a:ext>
                </a:extLst>
              </p:cNvPr>
              <p:cNvGrpSpPr/>
              <p:nvPr/>
            </p:nvGrpSpPr>
            <p:grpSpPr>
              <a:xfrm>
                <a:off x="11729768" y="6044323"/>
                <a:ext cx="434454" cy="1061471"/>
                <a:chOff x="10257749" y="6017136"/>
                <a:chExt cx="434454" cy="1175955"/>
              </a:xfrm>
              <a:grpFill/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894D5545-F860-AA41-B015-6A305A613305}"/>
                    </a:ext>
                  </a:extLst>
                </p:cNvPr>
                <p:cNvSpPr/>
                <p:nvPr/>
              </p:nvSpPr>
              <p:spPr>
                <a:xfrm>
                  <a:off x="10257749" y="6017136"/>
                  <a:ext cx="434454" cy="3574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B6681BD-A8DE-4845-86EE-735E58A10427}"/>
                    </a:ext>
                  </a:extLst>
                </p:cNvPr>
                <p:cNvSpPr/>
                <p:nvPr/>
              </p:nvSpPr>
              <p:spPr>
                <a:xfrm>
                  <a:off x="10257749" y="6426378"/>
                  <a:ext cx="434454" cy="3574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1DAD60E5-DF43-FA45-9971-476BCA23726D}"/>
                    </a:ext>
                  </a:extLst>
                </p:cNvPr>
                <p:cNvSpPr/>
                <p:nvPr/>
              </p:nvSpPr>
              <p:spPr>
                <a:xfrm>
                  <a:off x="10257749" y="6835620"/>
                  <a:ext cx="434454" cy="35747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641ECD2-9A78-8549-91E2-EB0A86D15D1B}"/>
              </a:ext>
            </a:extLst>
          </p:cNvPr>
          <p:cNvGrpSpPr/>
          <p:nvPr/>
        </p:nvGrpSpPr>
        <p:grpSpPr>
          <a:xfrm>
            <a:off x="17888722" y="4666736"/>
            <a:ext cx="3184393" cy="5574141"/>
            <a:chOff x="8150343" y="3879029"/>
            <a:chExt cx="1834109" cy="3210528"/>
          </a:xfrm>
        </p:grpSpPr>
        <p:sp>
          <p:nvSpPr>
            <p:cNvPr id="129" name="Freeform 15">
              <a:extLst>
                <a:ext uri="{FF2B5EF4-FFF2-40B4-BE49-F238E27FC236}">
                  <a16:creationId xmlns:a16="http://schemas.microsoft.com/office/drawing/2014/main" id="{E79C853B-EC77-604C-BAF2-3ABD52385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0343" y="4540512"/>
              <a:ext cx="1834109" cy="1783998"/>
            </a:xfrm>
            <a:custGeom>
              <a:avLst/>
              <a:gdLst>
                <a:gd name="T0" fmla="*/ 2020 w 2423"/>
                <a:gd name="T1" fmla="*/ 807 h 2356"/>
                <a:gd name="T2" fmla="*/ 2020 w 2423"/>
                <a:gd name="T3" fmla="*/ 807 h 2356"/>
                <a:gd name="T4" fmla="*/ 2086 w 2423"/>
                <a:gd name="T5" fmla="*/ 605 h 2356"/>
                <a:gd name="T6" fmla="*/ 1548 w 2423"/>
                <a:gd name="T7" fmla="*/ 67 h 2356"/>
                <a:gd name="T8" fmla="*/ 1346 w 2423"/>
                <a:gd name="T9" fmla="*/ 135 h 2356"/>
                <a:gd name="T10" fmla="*/ 1010 w 2423"/>
                <a:gd name="T11" fmla="*/ 0 h 2356"/>
                <a:gd name="T12" fmla="*/ 538 w 2423"/>
                <a:gd name="T13" fmla="*/ 538 h 2356"/>
                <a:gd name="T14" fmla="*/ 538 w 2423"/>
                <a:gd name="T15" fmla="*/ 605 h 2356"/>
                <a:gd name="T16" fmla="*/ 0 w 2423"/>
                <a:gd name="T17" fmla="*/ 1143 h 2356"/>
                <a:gd name="T18" fmla="*/ 202 w 2423"/>
                <a:gd name="T19" fmla="*/ 1614 h 2356"/>
                <a:gd name="T20" fmla="*/ 202 w 2423"/>
                <a:gd name="T21" fmla="*/ 1681 h 2356"/>
                <a:gd name="T22" fmla="*/ 741 w 2423"/>
                <a:gd name="T23" fmla="*/ 2219 h 2356"/>
                <a:gd name="T24" fmla="*/ 1010 w 2423"/>
                <a:gd name="T25" fmla="*/ 2152 h 2356"/>
                <a:gd name="T26" fmla="*/ 1481 w 2423"/>
                <a:gd name="T27" fmla="*/ 2355 h 2356"/>
                <a:gd name="T28" fmla="*/ 2020 w 2423"/>
                <a:gd name="T29" fmla="*/ 1817 h 2356"/>
                <a:gd name="T30" fmla="*/ 2020 w 2423"/>
                <a:gd name="T31" fmla="*/ 1817 h 2356"/>
                <a:gd name="T32" fmla="*/ 2422 w 2423"/>
                <a:gd name="T33" fmla="*/ 1278 h 2356"/>
                <a:gd name="T34" fmla="*/ 2020 w 2423"/>
                <a:gd name="T35" fmla="*/ 807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23" h="2356">
                  <a:moveTo>
                    <a:pt x="2020" y="807"/>
                  </a:moveTo>
                  <a:lnTo>
                    <a:pt x="2020" y="807"/>
                  </a:lnTo>
                  <a:cubicBezTo>
                    <a:pt x="2086" y="740"/>
                    <a:pt x="2086" y="674"/>
                    <a:pt x="2086" y="605"/>
                  </a:cubicBezTo>
                  <a:cubicBezTo>
                    <a:pt x="2086" y="269"/>
                    <a:pt x="1884" y="67"/>
                    <a:pt x="1548" y="67"/>
                  </a:cubicBezTo>
                  <a:cubicBezTo>
                    <a:pt x="1481" y="67"/>
                    <a:pt x="1415" y="67"/>
                    <a:pt x="1346" y="135"/>
                  </a:cubicBezTo>
                  <a:cubicBezTo>
                    <a:pt x="1279" y="67"/>
                    <a:pt x="1145" y="0"/>
                    <a:pt x="1010" y="0"/>
                  </a:cubicBezTo>
                  <a:cubicBezTo>
                    <a:pt x="741" y="0"/>
                    <a:pt x="538" y="269"/>
                    <a:pt x="538" y="538"/>
                  </a:cubicBezTo>
                  <a:cubicBezTo>
                    <a:pt x="538" y="605"/>
                    <a:pt x="538" y="605"/>
                    <a:pt x="538" y="605"/>
                  </a:cubicBezTo>
                  <a:cubicBezTo>
                    <a:pt x="202" y="674"/>
                    <a:pt x="0" y="874"/>
                    <a:pt x="0" y="1143"/>
                  </a:cubicBezTo>
                  <a:cubicBezTo>
                    <a:pt x="0" y="1345"/>
                    <a:pt x="69" y="1481"/>
                    <a:pt x="202" y="1614"/>
                  </a:cubicBezTo>
                  <a:lnTo>
                    <a:pt x="202" y="1681"/>
                  </a:lnTo>
                  <a:cubicBezTo>
                    <a:pt x="202" y="1950"/>
                    <a:pt x="471" y="2219"/>
                    <a:pt x="741" y="2219"/>
                  </a:cubicBezTo>
                  <a:cubicBezTo>
                    <a:pt x="876" y="2219"/>
                    <a:pt x="943" y="2152"/>
                    <a:pt x="1010" y="2152"/>
                  </a:cubicBezTo>
                  <a:cubicBezTo>
                    <a:pt x="1145" y="2288"/>
                    <a:pt x="1279" y="2355"/>
                    <a:pt x="1481" y="2355"/>
                  </a:cubicBezTo>
                  <a:cubicBezTo>
                    <a:pt x="1750" y="2355"/>
                    <a:pt x="2020" y="2152"/>
                    <a:pt x="2020" y="1817"/>
                  </a:cubicBezTo>
                  <a:lnTo>
                    <a:pt x="2020" y="1817"/>
                  </a:lnTo>
                  <a:cubicBezTo>
                    <a:pt x="2222" y="1750"/>
                    <a:pt x="2422" y="1548"/>
                    <a:pt x="2422" y="1278"/>
                  </a:cubicBezTo>
                  <a:cubicBezTo>
                    <a:pt x="2422" y="1076"/>
                    <a:pt x="2222" y="874"/>
                    <a:pt x="2020" y="80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16">
              <a:extLst>
                <a:ext uri="{FF2B5EF4-FFF2-40B4-BE49-F238E27FC236}">
                  <a16:creationId xmlns:a16="http://schemas.microsoft.com/office/drawing/2014/main" id="{7ABA733F-0E7C-F64D-8162-212F8D73D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0343" y="3879029"/>
              <a:ext cx="1834109" cy="1783998"/>
            </a:xfrm>
            <a:custGeom>
              <a:avLst/>
              <a:gdLst>
                <a:gd name="T0" fmla="*/ 2020 w 2423"/>
                <a:gd name="T1" fmla="*/ 807 h 2356"/>
                <a:gd name="T2" fmla="*/ 2020 w 2423"/>
                <a:gd name="T3" fmla="*/ 807 h 2356"/>
                <a:gd name="T4" fmla="*/ 2086 w 2423"/>
                <a:gd name="T5" fmla="*/ 538 h 2356"/>
                <a:gd name="T6" fmla="*/ 1548 w 2423"/>
                <a:gd name="T7" fmla="*/ 67 h 2356"/>
                <a:gd name="T8" fmla="*/ 1346 w 2423"/>
                <a:gd name="T9" fmla="*/ 67 h 2356"/>
                <a:gd name="T10" fmla="*/ 1010 w 2423"/>
                <a:gd name="T11" fmla="*/ 0 h 2356"/>
                <a:gd name="T12" fmla="*/ 538 w 2423"/>
                <a:gd name="T13" fmla="*/ 538 h 2356"/>
                <a:gd name="T14" fmla="*/ 538 w 2423"/>
                <a:gd name="T15" fmla="*/ 605 h 2356"/>
                <a:gd name="T16" fmla="*/ 0 w 2423"/>
                <a:gd name="T17" fmla="*/ 1143 h 2356"/>
                <a:gd name="T18" fmla="*/ 202 w 2423"/>
                <a:gd name="T19" fmla="*/ 1548 h 2356"/>
                <a:gd name="T20" fmla="*/ 202 w 2423"/>
                <a:gd name="T21" fmla="*/ 1681 h 2356"/>
                <a:gd name="T22" fmla="*/ 741 w 2423"/>
                <a:gd name="T23" fmla="*/ 2219 h 2356"/>
                <a:gd name="T24" fmla="*/ 1010 w 2423"/>
                <a:gd name="T25" fmla="*/ 2086 h 2356"/>
                <a:gd name="T26" fmla="*/ 1481 w 2423"/>
                <a:gd name="T27" fmla="*/ 2355 h 2356"/>
                <a:gd name="T28" fmla="*/ 2020 w 2423"/>
                <a:gd name="T29" fmla="*/ 1817 h 2356"/>
                <a:gd name="T30" fmla="*/ 2020 w 2423"/>
                <a:gd name="T31" fmla="*/ 1748 h 2356"/>
                <a:gd name="T32" fmla="*/ 2422 w 2423"/>
                <a:gd name="T33" fmla="*/ 1278 h 2356"/>
                <a:gd name="T34" fmla="*/ 2020 w 2423"/>
                <a:gd name="T35" fmla="*/ 807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23" h="2356">
                  <a:moveTo>
                    <a:pt x="2020" y="807"/>
                  </a:moveTo>
                  <a:lnTo>
                    <a:pt x="2020" y="807"/>
                  </a:lnTo>
                  <a:cubicBezTo>
                    <a:pt x="2086" y="740"/>
                    <a:pt x="2086" y="671"/>
                    <a:pt x="2086" y="538"/>
                  </a:cubicBezTo>
                  <a:cubicBezTo>
                    <a:pt x="2086" y="269"/>
                    <a:pt x="1884" y="67"/>
                    <a:pt x="1548" y="67"/>
                  </a:cubicBezTo>
                  <a:cubicBezTo>
                    <a:pt x="1481" y="67"/>
                    <a:pt x="1415" y="67"/>
                    <a:pt x="1346" y="67"/>
                  </a:cubicBezTo>
                  <a:cubicBezTo>
                    <a:pt x="1279" y="0"/>
                    <a:pt x="1145" y="0"/>
                    <a:pt x="1010" y="0"/>
                  </a:cubicBezTo>
                  <a:cubicBezTo>
                    <a:pt x="741" y="0"/>
                    <a:pt x="538" y="202"/>
                    <a:pt x="538" y="538"/>
                  </a:cubicBezTo>
                  <a:lnTo>
                    <a:pt x="538" y="605"/>
                  </a:lnTo>
                  <a:cubicBezTo>
                    <a:pt x="202" y="605"/>
                    <a:pt x="0" y="874"/>
                    <a:pt x="0" y="1143"/>
                  </a:cubicBezTo>
                  <a:cubicBezTo>
                    <a:pt x="0" y="1278"/>
                    <a:pt x="69" y="1479"/>
                    <a:pt x="202" y="1548"/>
                  </a:cubicBezTo>
                  <a:cubicBezTo>
                    <a:pt x="202" y="1614"/>
                    <a:pt x="202" y="1614"/>
                    <a:pt x="202" y="1681"/>
                  </a:cubicBezTo>
                  <a:cubicBezTo>
                    <a:pt x="202" y="1950"/>
                    <a:pt x="471" y="2219"/>
                    <a:pt x="741" y="2219"/>
                  </a:cubicBezTo>
                  <a:cubicBezTo>
                    <a:pt x="876" y="2219"/>
                    <a:pt x="943" y="2152"/>
                    <a:pt x="1010" y="2086"/>
                  </a:cubicBezTo>
                  <a:cubicBezTo>
                    <a:pt x="1145" y="2219"/>
                    <a:pt x="1279" y="2355"/>
                    <a:pt x="1481" y="2355"/>
                  </a:cubicBezTo>
                  <a:cubicBezTo>
                    <a:pt x="1750" y="2355"/>
                    <a:pt x="2020" y="2086"/>
                    <a:pt x="2020" y="1817"/>
                  </a:cubicBezTo>
                  <a:cubicBezTo>
                    <a:pt x="2020" y="1817"/>
                    <a:pt x="2020" y="1817"/>
                    <a:pt x="2020" y="1748"/>
                  </a:cubicBezTo>
                  <a:cubicBezTo>
                    <a:pt x="2222" y="1748"/>
                    <a:pt x="2422" y="1548"/>
                    <a:pt x="2422" y="1278"/>
                  </a:cubicBezTo>
                  <a:cubicBezTo>
                    <a:pt x="2422" y="1009"/>
                    <a:pt x="2222" y="874"/>
                    <a:pt x="2020" y="80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17">
              <a:extLst>
                <a:ext uri="{FF2B5EF4-FFF2-40B4-BE49-F238E27FC236}">
                  <a16:creationId xmlns:a16="http://schemas.microsoft.com/office/drawing/2014/main" id="{0EDA1A87-BA52-6A4C-9101-62AEAAF27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5278" y="5101770"/>
              <a:ext cx="561258" cy="1987787"/>
            </a:xfrm>
            <a:custGeom>
              <a:avLst/>
              <a:gdLst>
                <a:gd name="T0" fmla="*/ 741 w 742"/>
                <a:gd name="T1" fmla="*/ 874 h 2625"/>
                <a:gd name="T2" fmla="*/ 472 w 742"/>
                <a:gd name="T3" fmla="*/ 1143 h 2625"/>
                <a:gd name="T4" fmla="*/ 472 w 742"/>
                <a:gd name="T5" fmla="*/ 605 h 2625"/>
                <a:gd name="T6" fmla="*/ 741 w 742"/>
                <a:gd name="T7" fmla="*/ 269 h 2625"/>
                <a:gd name="T8" fmla="*/ 472 w 742"/>
                <a:gd name="T9" fmla="*/ 538 h 2625"/>
                <a:gd name="T10" fmla="*/ 403 w 742"/>
                <a:gd name="T11" fmla="*/ 0 h 2625"/>
                <a:gd name="T12" fmla="*/ 403 w 742"/>
                <a:gd name="T13" fmla="*/ 403 h 2625"/>
                <a:gd name="T14" fmla="*/ 133 w 742"/>
                <a:gd name="T15" fmla="*/ 134 h 2625"/>
                <a:gd name="T16" fmla="*/ 403 w 742"/>
                <a:gd name="T17" fmla="*/ 472 h 2625"/>
                <a:gd name="T18" fmla="*/ 403 w 742"/>
                <a:gd name="T19" fmla="*/ 941 h 2625"/>
                <a:gd name="T20" fmla="*/ 0 w 742"/>
                <a:gd name="T21" fmla="*/ 538 h 2625"/>
                <a:gd name="T22" fmla="*/ 403 w 742"/>
                <a:gd name="T23" fmla="*/ 941 h 2625"/>
                <a:gd name="T24" fmla="*/ 403 w 742"/>
                <a:gd name="T25" fmla="*/ 1479 h 2625"/>
                <a:gd name="T26" fmla="*/ 0 w 742"/>
                <a:gd name="T27" fmla="*/ 1143 h 2625"/>
                <a:gd name="T28" fmla="*/ 403 w 742"/>
                <a:gd name="T29" fmla="*/ 1548 h 2625"/>
                <a:gd name="T30" fmla="*/ 336 w 742"/>
                <a:gd name="T31" fmla="*/ 2624 h 2625"/>
                <a:gd name="T32" fmla="*/ 538 w 742"/>
                <a:gd name="T33" fmla="*/ 2624 h 2625"/>
                <a:gd name="T34" fmla="*/ 472 w 742"/>
                <a:gd name="T35" fmla="*/ 1210 h 2625"/>
                <a:gd name="T36" fmla="*/ 741 w 742"/>
                <a:gd name="T37" fmla="*/ 874 h 2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42" h="2625">
                  <a:moveTo>
                    <a:pt x="741" y="874"/>
                  </a:moveTo>
                  <a:lnTo>
                    <a:pt x="472" y="1143"/>
                  </a:lnTo>
                  <a:lnTo>
                    <a:pt x="472" y="605"/>
                  </a:lnTo>
                  <a:lnTo>
                    <a:pt x="741" y="269"/>
                  </a:lnTo>
                  <a:lnTo>
                    <a:pt x="472" y="538"/>
                  </a:lnTo>
                  <a:lnTo>
                    <a:pt x="403" y="0"/>
                  </a:lnTo>
                  <a:lnTo>
                    <a:pt x="403" y="403"/>
                  </a:lnTo>
                  <a:lnTo>
                    <a:pt x="133" y="134"/>
                  </a:lnTo>
                  <a:lnTo>
                    <a:pt x="403" y="472"/>
                  </a:lnTo>
                  <a:lnTo>
                    <a:pt x="403" y="941"/>
                  </a:lnTo>
                  <a:lnTo>
                    <a:pt x="0" y="538"/>
                  </a:lnTo>
                  <a:lnTo>
                    <a:pt x="403" y="941"/>
                  </a:lnTo>
                  <a:lnTo>
                    <a:pt x="403" y="1479"/>
                  </a:lnTo>
                  <a:lnTo>
                    <a:pt x="0" y="1143"/>
                  </a:lnTo>
                  <a:lnTo>
                    <a:pt x="403" y="1548"/>
                  </a:lnTo>
                  <a:lnTo>
                    <a:pt x="336" y="2624"/>
                  </a:lnTo>
                  <a:lnTo>
                    <a:pt x="538" y="2624"/>
                  </a:lnTo>
                  <a:lnTo>
                    <a:pt x="472" y="1210"/>
                  </a:lnTo>
                  <a:lnTo>
                    <a:pt x="741" y="874"/>
                  </a:lnTo>
                </a:path>
              </a:pathLst>
            </a:custGeom>
            <a:solidFill>
              <a:srgbClr val="A97C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6685CD0-2D8D-1643-9EEA-9F3CFAA95866}"/>
              </a:ext>
            </a:extLst>
          </p:cNvPr>
          <p:cNvGrpSpPr/>
          <p:nvPr/>
        </p:nvGrpSpPr>
        <p:grpSpPr>
          <a:xfrm>
            <a:off x="17110651" y="4228351"/>
            <a:ext cx="3567996" cy="6016818"/>
            <a:chOff x="9203805" y="4228351"/>
            <a:chExt cx="3567996" cy="6016818"/>
          </a:xfrm>
        </p:grpSpPr>
        <p:sp>
          <p:nvSpPr>
            <p:cNvPr id="108" name="Freeform 52">
              <a:extLst>
                <a:ext uri="{FF2B5EF4-FFF2-40B4-BE49-F238E27FC236}">
                  <a16:creationId xmlns:a16="http://schemas.microsoft.com/office/drawing/2014/main" id="{F13EB480-5E4E-5940-854D-8D68C4575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676" y="10091491"/>
              <a:ext cx="765049" cy="153678"/>
            </a:xfrm>
            <a:custGeom>
              <a:avLst/>
              <a:gdLst>
                <a:gd name="T0" fmla="*/ 874 w 1010"/>
                <a:gd name="T1" fmla="*/ 0 h 203"/>
                <a:gd name="T2" fmla="*/ 874 w 1010"/>
                <a:gd name="T3" fmla="*/ 0 h 203"/>
                <a:gd name="T4" fmla="*/ 133 w 1010"/>
                <a:gd name="T5" fmla="*/ 0 h 203"/>
                <a:gd name="T6" fmla="*/ 0 w 1010"/>
                <a:gd name="T7" fmla="*/ 135 h 203"/>
                <a:gd name="T8" fmla="*/ 0 w 1010"/>
                <a:gd name="T9" fmla="*/ 202 h 203"/>
                <a:gd name="T10" fmla="*/ 1009 w 1010"/>
                <a:gd name="T11" fmla="*/ 202 h 203"/>
                <a:gd name="T12" fmla="*/ 1009 w 1010"/>
                <a:gd name="T13" fmla="*/ 135 h 203"/>
                <a:gd name="T14" fmla="*/ 874 w 1010"/>
                <a:gd name="T1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0" h="203">
                  <a:moveTo>
                    <a:pt x="874" y="0"/>
                  </a:moveTo>
                  <a:lnTo>
                    <a:pt x="874" y="0"/>
                  </a:lnTo>
                  <a:cubicBezTo>
                    <a:pt x="133" y="0"/>
                    <a:pt x="133" y="0"/>
                    <a:pt x="133" y="0"/>
                  </a:cubicBezTo>
                  <a:cubicBezTo>
                    <a:pt x="66" y="0"/>
                    <a:pt x="0" y="69"/>
                    <a:pt x="0" y="135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009" y="202"/>
                    <a:pt x="1009" y="202"/>
                    <a:pt x="1009" y="202"/>
                  </a:cubicBezTo>
                  <a:cubicBezTo>
                    <a:pt x="1009" y="135"/>
                    <a:pt x="1009" y="135"/>
                    <a:pt x="1009" y="135"/>
                  </a:cubicBezTo>
                  <a:cubicBezTo>
                    <a:pt x="1009" y="69"/>
                    <a:pt x="940" y="0"/>
                    <a:pt x="874" y="0"/>
                  </a:cubicBezTo>
                </a:path>
              </a:pathLst>
            </a:custGeom>
            <a:solidFill>
              <a:srgbClr val="D1D3D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53">
              <a:extLst>
                <a:ext uri="{FF2B5EF4-FFF2-40B4-BE49-F238E27FC236}">
                  <a16:creationId xmlns:a16="http://schemas.microsoft.com/office/drawing/2014/main" id="{F9C6571F-F79E-EA41-9F5E-911D16B90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7578" y="6319704"/>
              <a:ext cx="253902" cy="3771787"/>
            </a:xfrm>
            <a:custGeom>
              <a:avLst/>
              <a:gdLst>
                <a:gd name="T0" fmla="*/ 336 w 337"/>
                <a:gd name="T1" fmla="*/ 4977 h 4978"/>
                <a:gd name="T2" fmla="*/ 0 w 337"/>
                <a:gd name="T3" fmla="*/ 4977 h 4978"/>
                <a:gd name="T4" fmla="*/ 136 w 337"/>
                <a:gd name="T5" fmla="*/ 0 h 4978"/>
                <a:gd name="T6" fmla="*/ 203 w 337"/>
                <a:gd name="T7" fmla="*/ 0 h 4978"/>
                <a:gd name="T8" fmla="*/ 336 w 337"/>
                <a:gd name="T9" fmla="*/ 4977 h 4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4978">
                  <a:moveTo>
                    <a:pt x="336" y="4977"/>
                  </a:moveTo>
                  <a:lnTo>
                    <a:pt x="0" y="4977"/>
                  </a:lnTo>
                  <a:lnTo>
                    <a:pt x="136" y="0"/>
                  </a:lnTo>
                  <a:lnTo>
                    <a:pt x="203" y="0"/>
                  </a:lnTo>
                  <a:lnTo>
                    <a:pt x="336" y="4977"/>
                  </a:ln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54">
              <a:extLst>
                <a:ext uri="{FF2B5EF4-FFF2-40B4-BE49-F238E27FC236}">
                  <a16:creationId xmlns:a16="http://schemas.microsoft.com/office/drawing/2014/main" id="{825FCEA8-8686-2C4D-9CEB-EC2C575FD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7578" y="4228351"/>
              <a:ext cx="203791" cy="2091353"/>
            </a:xfrm>
            <a:custGeom>
              <a:avLst/>
              <a:gdLst>
                <a:gd name="T0" fmla="*/ 270 w 271"/>
                <a:gd name="T1" fmla="*/ 1348 h 2761"/>
                <a:gd name="T2" fmla="*/ 270 w 271"/>
                <a:gd name="T3" fmla="*/ 1348 h 2761"/>
                <a:gd name="T4" fmla="*/ 136 w 271"/>
                <a:gd name="T5" fmla="*/ 2760 h 2761"/>
                <a:gd name="T6" fmla="*/ 0 w 271"/>
                <a:gd name="T7" fmla="*/ 1348 h 2761"/>
                <a:gd name="T8" fmla="*/ 136 w 271"/>
                <a:gd name="T9" fmla="*/ 0 h 2761"/>
                <a:gd name="T10" fmla="*/ 270 w 271"/>
                <a:gd name="T11" fmla="*/ 1348 h 2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1" h="2761">
                  <a:moveTo>
                    <a:pt x="270" y="1348"/>
                  </a:moveTo>
                  <a:lnTo>
                    <a:pt x="270" y="1348"/>
                  </a:lnTo>
                  <a:cubicBezTo>
                    <a:pt x="270" y="2155"/>
                    <a:pt x="203" y="2760"/>
                    <a:pt x="136" y="2760"/>
                  </a:cubicBezTo>
                  <a:cubicBezTo>
                    <a:pt x="67" y="2760"/>
                    <a:pt x="0" y="2155"/>
                    <a:pt x="0" y="1348"/>
                  </a:cubicBezTo>
                  <a:cubicBezTo>
                    <a:pt x="0" y="607"/>
                    <a:pt x="67" y="0"/>
                    <a:pt x="136" y="0"/>
                  </a:cubicBezTo>
                  <a:cubicBezTo>
                    <a:pt x="203" y="0"/>
                    <a:pt x="270" y="607"/>
                    <a:pt x="270" y="1348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55">
              <a:extLst>
                <a:ext uri="{FF2B5EF4-FFF2-40B4-BE49-F238E27FC236}">
                  <a16:creationId xmlns:a16="http://schemas.microsoft.com/office/drawing/2014/main" id="{C60212CF-AB13-5C43-89CF-83687B943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3805" y="6269593"/>
              <a:ext cx="1834111" cy="1272851"/>
            </a:xfrm>
            <a:custGeom>
              <a:avLst/>
              <a:gdLst>
                <a:gd name="T0" fmla="*/ 1279 w 2423"/>
                <a:gd name="T1" fmla="*/ 941 h 1682"/>
                <a:gd name="T2" fmla="*/ 1279 w 2423"/>
                <a:gd name="T3" fmla="*/ 941 h 1682"/>
                <a:gd name="T4" fmla="*/ 66 w 2423"/>
                <a:gd name="T5" fmla="*/ 1614 h 1682"/>
                <a:gd name="T6" fmla="*/ 1143 w 2423"/>
                <a:gd name="T7" fmla="*/ 738 h 1682"/>
                <a:gd name="T8" fmla="*/ 2355 w 2423"/>
                <a:gd name="T9" fmla="*/ 67 h 1682"/>
                <a:gd name="T10" fmla="*/ 1279 w 2423"/>
                <a:gd name="T11" fmla="*/ 941 h 1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3" h="1682">
                  <a:moveTo>
                    <a:pt x="1279" y="941"/>
                  </a:moveTo>
                  <a:lnTo>
                    <a:pt x="1279" y="941"/>
                  </a:lnTo>
                  <a:cubicBezTo>
                    <a:pt x="671" y="1412"/>
                    <a:pt x="133" y="1681"/>
                    <a:pt x="66" y="1614"/>
                  </a:cubicBezTo>
                  <a:cubicBezTo>
                    <a:pt x="0" y="1546"/>
                    <a:pt x="538" y="1210"/>
                    <a:pt x="1143" y="738"/>
                  </a:cubicBezTo>
                  <a:cubicBezTo>
                    <a:pt x="1748" y="336"/>
                    <a:pt x="2355" y="0"/>
                    <a:pt x="2355" y="67"/>
                  </a:cubicBezTo>
                  <a:cubicBezTo>
                    <a:pt x="2422" y="133"/>
                    <a:pt x="1950" y="538"/>
                    <a:pt x="1279" y="941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56">
              <a:extLst>
                <a:ext uri="{FF2B5EF4-FFF2-40B4-BE49-F238E27FC236}">
                  <a16:creationId xmlns:a16="http://schemas.microsoft.com/office/drawing/2014/main" id="{0DF72435-2899-9444-A673-44717A423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7803" y="6269593"/>
              <a:ext cx="1783998" cy="1272851"/>
            </a:xfrm>
            <a:custGeom>
              <a:avLst/>
              <a:gdLst>
                <a:gd name="T0" fmla="*/ 1077 w 2354"/>
                <a:gd name="T1" fmla="*/ 941 h 1682"/>
                <a:gd name="T2" fmla="*/ 1077 w 2354"/>
                <a:gd name="T3" fmla="*/ 941 h 1682"/>
                <a:gd name="T4" fmla="*/ 2353 w 2354"/>
                <a:gd name="T5" fmla="*/ 1614 h 1682"/>
                <a:gd name="T6" fmla="*/ 1277 w 2354"/>
                <a:gd name="T7" fmla="*/ 738 h 1682"/>
                <a:gd name="T8" fmla="*/ 0 w 2354"/>
                <a:gd name="T9" fmla="*/ 67 h 1682"/>
                <a:gd name="T10" fmla="*/ 1077 w 2354"/>
                <a:gd name="T11" fmla="*/ 941 h 1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54" h="1682">
                  <a:moveTo>
                    <a:pt x="1077" y="941"/>
                  </a:moveTo>
                  <a:lnTo>
                    <a:pt x="1077" y="941"/>
                  </a:lnTo>
                  <a:cubicBezTo>
                    <a:pt x="1748" y="1412"/>
                    <a:pt x="2287" y="1681"/>
                    <a:pt x="2353" y="1614"/>
                  </a:cubicBezTo>
                  <a:cubicBezTo>
                    <a:pt x="2353" y="1546"/>
                    <a:pt x="1884" y="1210"/>
                    <a:pt x="1277" y="738"/>
                  </a:cubicBezTo>
                  <a:cubicBezTo>
                    <a:pt x="605" y="336"/>
                    <a:pt x="67" y="0"/>
                    <a:pt x="0" y="67"/>
                  </a:cubicBezTo>
                  <a:cubicBezTo>
                    <a:pt x="0" y="133"/>
                    <a:pt x="469" y="538"/>
                    <a:pt x="1077" y="941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57">
              <a:extLst>
                <a:ext uri="{FF2B5EF4-FFF2-40B4-BE49-F238E27FC236}">
                  <a16:creationId xmlns:a16="http://schemas.microsoft.com/office/drawing/2014/main" id="{35CD2166-CBBB-1B44-B9BA-30D724402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7467" y="6166027"/>
              <a:ext cx="304014" cy="307355"/>
            </a:xfrm>
            <a:custGeom>
              <a:avLst/>
              <a:gdLst>
                <a:gd name="T0" fmla="*/ 402 w 403"/>
                <a:gd name="T1" fmla="*/ 203 h 404"/>
                <a:gd name="T2" fmla="*/ 402 w 403"/>
                <a:gd name="T3" fmla="*/ 203 h 404"/>
                <a:gd name="T4" fmla="*/ 202 w 403"/>
                <a:gd name="T5" fmla="*/ 403 h 404"/>
                <a:gd name="T6" fmla="*/ 0 w 403"/>
                <a:gd name="T7" fmla="*/ 203 h 404"/>
                <a:gd name="T8" fmla="*/ 202 w 403"/>
                <a:gd name="T9" fmla="*/ 0 h 404"/>
                <a:gd name="T10" fmla="*/ 402 w 403"/>
                <a:gd name="T11" fmla="*/ 203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3" h="404">
                  <a:moveTo>
                    <a:pt x="402" y="203"/>
                  </a:moveTo>
                  <a:lnTo>
                    <a:pt x="402" y="203"/>
                  </a:lnTo>
                  <a:cubicBezTo>
                    <a:pt x="402" y="336"/>
                    <a:pt x="336" y="403"/>
                    <a:pt x="202" y="403"/>
                  </a:cubicBezTo>
                  <a:cubicBezTo>
                    <a:pt x="66" y="403"/>
                    <a:pt x="0" y="336"/>
                    <a:pt x="0" y="203"/>
                  </a:cubicBezTo>
                  <a:cubicBezTo>
                    <a:pt x="0" y="67"/>
                    <a:pt x="66" y="0"/>
                    <a:pt x="202" y="0"/>
                  </a:cubicBezTo>
                  <a:cubicBezTo>
                    <a:pt x="336" y="0"/>
                    <a:pt x="402" y="67"/>
                    <a:pt x="402" y="203"/>
                  </a:cubicBezTo>
                </a:path>
              </a:pathLst>
            </a:custGeom>
            <a:solidFill>
              <a:srgbClr val="D1D3D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C535BAD-96B2-B84E-A807-FFFB5B974AAA}"/>
              </a:ext>
            </a:extLst>
          </p:cNvPr>
          <p:cNvGrpSpPr/>
          <p:nvPr/>
        </p:nvGrpSpPr>
        <p:grpSpPr>
          <a:xfrm>
            <a:off x="20135042" y="8591643"/>
            <a:ext cx="2027582" cy="1653526"/>
            <a:chOff x="12228196" y="8160231"/>
            <a:chExt cx="2027582" cy="1653526"/>
          </a:xfrm>
        </p:grpSpPr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974C7F4A-6E50-5D48-9630-322492D25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8196" y="8160231"/>
              <a:ext cx="2027582" cy="1653526"/>
            </a:xfrm>
            <a:custGeom>
              <a:avLst/>
              <a:gdLst>
                <a:gd name="T0" fmla="*/ 2556 w 2557"/>
                <a:gd name="T1" fmla="*/ 1614 h 2087"/>
                <a:gd name="T2" fmla="*/ 2556 w 2557"/>
                <a:gd name="T3" fmla="*/ 0 h 2087"/>
                <a:gd name="T4" fmla="*/ 0 w 2557"/>
                <a:gd name="T5" fmla="*/ 0 h 2087"/>
                <a:gd name="T6" fmla="*/ 0 w 2557"/>
                <a:gd name="T7" fmla="*/ 1614 h 2087"/>
                <a:gd name="T8" fmla="*/ 941 w 2557"/>
                <a:gd name="T9" fmla="*/ 1614 h 2087"/>
                <a:gd name="T10" fmla="*/ 941 w 2557"/>
                <a:gd name="T11" fmla="*/ 1950 h 2087"/>
                <a:gd name="T12" fmla="*/ 538 w 2557"/>
                <a:gd name="T13" fmla="*/ 1950 h 2087"/>
                <a:gd name="T14" fmla="*/ 538 w 2557"/>
                <a:gd name="T15" fmla="*/ 2086 h 2087"/>
                <a:gd name="T16" fmla="*/ 2018 w 2557"/>
                <a:gd name="T17" fmla="*/ 2086 h 2087"/>
                <a:gd name="T18" fmla="*/ 2018 w 2557"/>
                <a:gd name="T19" fmla="*/ 1950 h 2087"/>
                <a:gd name="T20" fmla="*/ 1682 w 2557"/>
                <a:gd name="T21" fmla="*/ 1950 h 2087"/>
                <a:gd name="T22" fmla="*/ 1682 w 2557"/>
                <a:gd name="T23" fmla="*/ 1614 h 2087"/>
                <a:gd name="T24" fmla="*/ 2556 w 2557"/>
                <a:gd name="T25" fmla="*/ 1614 h 2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57" h="2087">
                  <a:moveTo>
                    <a:pt x="2556" y="1614"/>
                  </a:moveTo>
                  <a:lnTo>
                    <a:pt x="2556" y="0"/>
                  </a:lnTo>
                  <a:lnTo>
                    <a:pt x="0" y="0"/>
                  </a:lnTo>
                  <a:lnTo>
                    <a:pt x="0" y="1614"/>
                  </a:lnTo>
                  <a:lnTo>
                    <a:pt x="941" y="1614"/>
                  </a:lnTo>
                  <a:lnTo>
                    <a:pt x="941" y="1950"/>
                  </a:lnTo>
                  <a:lnTo>
                    <a:pt x="538" y="1950"/>
                  </a:lnTo>
                  <a:lnTo>
                    <a:pt x="538" y="2086"/>
                  </a:lnTo>
                  <a:lnTo>
                    <a:pt x="2018" y="2086"/>
                  </a:lnTo>
                  <a:lnTo>
                    <a:pt x="2018" y="1950"/>
                  </a:lnTo>
                  <a:lnTo>
                    <a:pt x="1682" y="1950"/>
                  </a:lnTo>
                  <a:lnTo>
                    <a:pt x="1682" y="1614"/>
                  </a:lnTo>
                  <a:lnTo>
                    <a:pt x="2556" y="1614"/>
                  </a:lnTo>
                </a:path>
              </a:pathLst>
            </a:custGeom>
            <a:solidFill>
              <a:srgbClr val="E5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CBC61FF-2EBC-2643-A905-216D56B57656}"/>
                </a:ext>
              </a:extLst>
            </p:cNvPr>
            <p:cNvGrpSpPr/>
            <p:nvPr/>
          </p:nvGrpSpPr>
          <p:grpSpPr>
            <a:xfrm>
              <a:off x="12330819" y="8279781"/>
              <a:ext cx="1824983" cy="1061471"/>
              <a:chOff x="10264209" y="6044323"/>
              <a:chExt cx="1900013" cy="1061471"/>
            </a:xfrm>
            <a:solidFill>
              <a:schemeClr val="accent1"/>
            </a:solidFill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A84E90EF-D6D1-9540-8BAB-70B9734E7B4F}"/>
                  </a:ext>
                </a:extLst>
              </p:cNvPr>
              <p:cNvGrpSpPr/>
              <p:nvPr/>
            </p:nvGrpSpPr>
            <p:grpSpPr>
              <a:xfrm>
                <a:off x="10264209" y="6044323"/>
                <a:ext cx="434454" cy="1061471"/>
                <a:chOff x="10257749" y="6017136"/>
                <a:chExt cx="434454" cy="1175955"/>
              </a:xfrm>
              <a:grpFill/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15B9224F-FB32-2C47-8243-DC21F7CB1AE3}"/>
                    </a:ext>
                  </a:extLst>
                </p:cNvPr>
                <p:cNvSpPr/>
                <p:nvPr/>
              </p:nvSpPr>
              <p:spPr>
                <a:xfrm>
                  <a:off x="10257749" y="6017136"/>
                  <a:ext cx="434454" cy="35747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0B6EB8AA-B1FD-B54D-87D5-9103764A0DC6}"/>
                    </a:ext>
                  </a:extLst>
                </p:cNvPr>
                <p:cNvSpPr/>
                <p:nvPr/>
              </p:nvSpPr>
              <p:spPr>
                <a:xfrm>
                  <a:off x="10257749" y="6426378"/>
                  <a:ext cx="434454" cy="35747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CBC7DAC4-7D6F-BD47-BBC3-EB469D18D327}"/>
                    </a:ext>
                  </a:extLst>
                </p:cNvPr>
                <p:cNvSpPr/>
                <p:nvPr/>
              </p:nvSpPr>
              <p:spPr>
                <a:xfrm>
                  <a:off x="10257749" y="6835620"/>
                  <a:ext cx="434454" cy="35747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C7D9C19-4A2A-A64A-9F6F-5696A4BE0E8F}"/>
                  </a:ext>
                </a:extLst>
              </p:cNvPr>
              <p:cNvGrpSpPr/>
              <p:nvPr/>
            </p:nvGrpSpPr>
            <p:grpSpPr>
              <a:xfrm>
                <a:off x="10756404" y="6044323"/>
                <a:ext cx="434454" cy="1061471"/>
                <a:chOff x="10257749" y="6017136"/>
                <a:chExt cx="434454" cy="1175955"/>
              </a:xfrm>
              <a:grpFill/>
            </p:grpSpPr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F2B23C27-45C0-234F-8EAD-29BC3BF12970}"/>
                    </a:ext>
                  </a:extLst>
                </p:cNvPr>
                <p:cNvSpPr/>
                <p:nvPr/>
              </p:nvSpPr>
              <p:spPr>
                <a:xfrm>
                  <a:off x="10257749" y="6017136"/>
                  <a:ext cx="434454" cy="35747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7C55ECD1-BC4C-BA44-B9DB-B3AFCD04B744}"/>
                    </a:ext>
                  </a:extLst>
                </p:cNvPr>
                <p:cNvSpPr/>
                <p:nvPr/>
              </p:nvSpPr>
              <p:spPr>
                <a:xfrm>
                  <a:off x="10257749" y="6426378"/>
                  <a:ext cx="434454" cy="35747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6869F288-A50C-C046-BEF9-34D2732A3ED0}"/>
                    </a:ext>
                  </a:extLst>
                </p:cNvPr>
                <p:cNvSpPr/>
                <p:nvPr/>
              </p:nvSpPr>
              <p:spPr>
                <a:xfrm>
                  <a:off x="10257749" y="6835620"/>
                  <a:ext cx="434454" cy="35747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BD2021B3-56D2-6B49-B7E6-50C9D5E76090}"/>
                  </a:ext>
                </a:extLst>
              </p:cNvPr>
              <p:cNvGrpSpPr/>
              <p:nvPr/>
            </p:nvGrpSpPr>
            <p:grpSpPr>
              <a:xfrm>
                <a:off x="11243569" y="6044323"/>
                <a:ext cx="434454" cy="1061471"/>
                <a:chOff x="10257749" y="6017136"/>
                <a:chExt cx="434454" cy="1175955"/>
              </a:xfrm>
              <a:grpFill/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81FC6130-5C5D-3B4D-BEA4-B5090676862F}"/>
                    </a:ext>
                  </a:extLst>
                </p:cNvPr>
                <p:cNvSpPr/>
                <p:nvPr/>
              </p:nvSpPr>
              <p:spPr>
                <a:xfrm>
                  <a:off x="10257749" y="6017136"/>
                  <a:ext cx="434454" cy="35747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F26F3952-77C5-2B42-A878-A0529508FB4B}"/>
                    </a:ext>
                  </a:extLst>
                </p:cNvPr>
                <p:cNvSpPr/>
                <p:nvPr/>
              </p:nvSpPr>
              <p:spPr>
                <a:xfrm>
                  <a:off x="10257749" y="6426378"/>
                  <a:ext cx="434454" cy="35747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EF5DE252-57F7-6744-A0B7-E99FA57BDDDD}"/>
                    </a:ext>
                  </a:extLst>
                </p:cNvPr>
                <p:cNvSpPr/>
                <p:nvPr/>
              </p:nvSpPr>
              <p:spPr>
                <a:xfrm>
                  <a:off x="10257749" y="6835620"/>
                  <a:ext cx="434454" cy="35747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906CC953-CA94-2B48-A55E-DD9CAFDF2C17}"/>
                  </a:ext>
                </a:extLst>
              </p:cNvPr>
              <p:cNvGrpSpPr/>
              <p:nvPr/>
            </p:nvGrpSpPr>
            <p:grpSpPr>
              <a:xfrm>
                <a:off x="11729768" y="6044323"/>
                <a:ext cx="434454" cy="1061471"/>
                <a:chOff x="10257749" y="6017136"/>
                <a:chExt cx="434454" cy="1175955"/>
              </a:xfrm>
              <a:grpFill/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E7EAE6D-D696-CE41-AFCD-849074BB8768}"/>
                    </a:ext>
                  </a:extLst>
                </p:cNvPr>
                <p:cNvSpPr/>
                <p:nvPr/>
              </p:nvSpPr>
              <p:spPr>
                <a:xfrm>
                  <a:off x="10257749" y="6017136"/>
                  <a:ext cx="434454" cy="35747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BE8C61C6-A636-3149-8551-75A4FA07A77D}"/>
                    </a:ext>
                  </a:extLst>
                </p:cNvPr>
                <p:cNvSpPr/>
                <p:nvPr/>
              </p:nvSpPr>
              <p:spPr>
                <a:xfrm>
                  <a:off x="10257749" y="6426378"/>
                  <a:ext cx="434454" cy="35747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B9A924A-316F-CD4F-BFB4-B9021A7529B6}"/>
                    </a:ext>
                  </a:extLst>
                </p:cNvPr>
                <p:cNvSpPr/>
                <p:nvPr/>
              </p:nvSpPr>
              <p:spPr>
                <a:xfrm>
                  <a:off x="10257749" y="6835620"/>
                  <a:ext cx="434454" cy="357471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9" name="Grupo 349">
            <a:extLst>
              <a:ext uri="{FF2B5EF4-FFF2-40B4-BE49-F238E27FC236}">
                <a16:creationId xmlns:a16="http://schemas.microsoft.com/office/drawing/2014/main" id="{56FF0C18-5A49-D74F-8F28-81C678A33D17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80" name="CuadroTexto 350">
              <a:extLst>
                <a:ext uri="{FF2B5EF4-FFF2-40B4-BE49-F238E27FC236}">
                  <a16:creationId xmlns:a16="http://schemas.microsoft.com/office/drawing/2014/main" id="{4E37794F-E484-C74E-8716-A77CDBB0F0A1}"/>
                </a:ext>
              </a:extLst>
            </p:cNvPr>
            <p:cNvSpPr txBox="1"/>
            <p:nvPr/>
          </p:nvSpPr>
          <p:spPr>
            <a:xfrm>
              <a:off x="7566448" y="861425"/>
              <a:ext cx="924483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Ecology Infographic</a:t>
              </a:r>
            </a:p>
          </p:txBody>
        </p:sp>
        <p:sp>
          <p:nvSpPr>
            <p:cNvPr id="84" name="CuadroTexto 351">
              <a:extLst>
                <a:ext uri="{FF2B5EF4-FFF2-40B4-BE49-F238E27FC236}">
                  <a16:creationId xmlns:a16="http://schemas.microsoft.com/office/drawing/2014/main" id="{33DA529F-5B7D-FC46-8982-29FB538A3C5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335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727B181D-65B6-4146-B47F-D927F9B0FA1E}"/>
              </a:ext>
            </a:extLst>
          </p:cNvPr>
          <p:cNvSpPr/>
          <p:nvPr/>
        </p:nvSpPr>
        <p:spPr>
          <a:xfrm>
            <a:off x="14441095" y="4253684"/>
            <a:ext cx="304320" cy="15250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05DC890-E844-C244-8268-2D1481CD8C98}"/>
              </a:ext>
            </a:extLst>
          </p:cNvPr>
          <p:cNvSpPr txBox="1"/>
          <p:nvPr/>
        </p:nvSpPr>
        <p:spPr>
          <a:xfrm>
            <a:off x="15288109" y="5073431"/>
            <a:ext cx="7832842" cy="5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4FD2924-74C3-E342-9D09-B4CD7F5FA2B9}"/>
              </a:ext>
            </a:extLst>
          </p:cNvPr>
          <p:cNvSpPr/>
          <p:nvPr/>
        </p:nvSpPr>
        <p:spPr>
          <a:xfrm>
            <a:off x="15288110" y="4374498"/>
            <a:ext cx="4033429" cy="63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B3ECF0F-01BB-494A-A035-CE9304DD2277}"/>
              </a:ext>
            </a:extLst>
          </p:cNvPr>
          <p:cNvSpPr/>
          <p:nvPr/>
        </p:nvSpPr>
        <p:spPr>
          <a:xfrm>
            <a:off x="14441095" y="6304401"/>
            <a:ext cx="304320" cy="1525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82AD12C-3415-964A-AB51-F331A38A162D}"/>
              </a:ext>
            </a:extLst>
          </p:cNvPr>
          <p:cNvSpPr txBox="1"/>
          <p:nvPr/>
        </p:nvSpPr>
        <p:spPr>
          <a:xfrm>
            <a:off x="15288109" y="7124147"/>
            <a:ext cx="7832842" cy="5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67F4F0E-C9D0-DB42-9682-A781E403AEF0}"/>
              </a:ext>
            </a:extLst>
          </p:cNvPr>
          <p:cNvSpPr/>
          <p:nvPr/>
        </p:nvSpPr>
        <p:spPr>
          <a:xfrm>
            <a:off x="15288110" y="6425215"/>
            <a:ext cx="4033429" cy="63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4BC8FAB-72F9-1647-B18C-2672B84A8F55}"/>
              </a:ext>
            </a:extLst>
          </p:cNvPr>
          <p:cNvSpPr/>
          <p:nvPr/>
        </p:nvSpPr>
        <p:spPr>
          <a:xfrm>
            <a:off x="14441095" y="8355117"/>
            <a:ext cx="304320" cy="15250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27E38F7-F5D4-6D48-8121-4D49A5698279}"/>
              </a:ext>
            </a:extLst>
          </p:cNvPr>
          <p:cNvSpPr txBox="1"/>
          <p:nvPr/>
        </p:nvSpPr>
        <p:spPr>
          <a:xfrm>
            <a:off x="15288109" y="9174864"/>
            <a:ext cx="7832842" cy="5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44FF50F-CC02-714B-9E1E-EC3F3601AC2D}"/>
              </a:ext>
            </a:extLst>
          </p:cNvPr>
          <p:cNvSpPr/>
          <p:nvPr/>
        </p:nvSpPr>
        <p:spPr>
          <a:xfrm>
            <a:off x="15288110" y="8475931"/>
            <a:ext cx="4033429" cy="63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9CCFF7A-D33D-414A-863F-F80CC5EA79F8}"/>
              </a:ext>
            </a:extLst>
          </p:cNvPr>
          <p:cNvSpPr/>
          <p:nvPr/>
        </p:nvSpPr>
        <p:spPr>
          <a:xfrm>
            <a:off x="14441095" y="10405834"/>
            <a:ext cx="304320" cy="15250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50E88B9-2734-D44D-B402-AB99FCB39182}"/>
              </a:ext>
            </a:extLst>
          </p:cNvPr>
          <p:cNvSpPr txBox="1"/>
          <p:nvPr/>
        </p:nvSpPr>
        <p:spPr>
          <a:xfrm>
            <a:off x="15288109" y="11225581"/>
            <a:ext cx="7832842" cy="57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B478831-C2BE-5342-8EA5-44EE2D99C4F0}"/>
              </a:ext>
            </a:extLst>
          </p:cNvPr>
          <p:cNvSpPr/>
          <p:nvPr/>
        </p:nvSpPr>
        <p:spPr>
          <a:xfrm>
            <a:off x="15288110" y="10526648"/>
            <a:ext cx="4033429" cy="634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55" name="Freeform 1">
            <a:extLst>
              <a:ext uri="{FF2B5EF4-FFF2-40B4-BE49-F238E27FC236}">
                <a16:creationId xmlns:a16="http://schemas.microsoft.com/office/drawing/2014/main" id="{76D2B9D2-A5A1-AC4D-8FB2-B3667C043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699" y="6141827"/>
            <a:ext cx="3592986" cy="4802299"/>
          </a:xfrm>
          <a:custGeom>
            <a:avLst/>
            <a:gdLst>
              <a:gd name="T0" fmla="*/ 969 w 6158"/>
              <a:gd name="T1" fmla="*/ 9374 h 9375"/>
              <a:gd name="T2" fmla="*/ 407 w 6158"/>
              <a:gd name="T3" fmla="*/ 594 h 9375"/>
              <a:gd name="T4" fmla="*/ 63 w 6158"/>
              <a:gd name="T5" fmla="*/ 500 h 9375"/>
              <a:gd name="T6" fmla="*/ 0 w 6158"/>
              <a:gd name="T7" fmla="*/ 0 h 9375"/>
              <a:gd name="T8" fmla="*/ 6157 w 6158"/>
              <a:gd name="T9" fmla="*/ 0 h 9375"/>
              <a:gd name="T10" fmla="*/ 6157 w 6158"/>
              <a:gd name="T11" fmla="*/ 500 h 9375"/>
              <a:gd name="T12" fmla="*/ 5813 w 6158"/>
              <a:gd name="T13" fmla="*/ 719 h 9375"/>
              <a:gd name="T14" fmla="*/ 5469 w 6158"/>
              <a:gd name="T15" fmla="*/ 9374 h 9375"/>
              <a:gd name="T16" fmla="*/ 969 w 6158"/>
              <a:gd name="T17" fmla="*/ 9374 h 9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58" h="9375">
                <a:moveTo>
                  <a:pt x="969" y="9374"/>
                </a:moveTo>
                <a:lnTo>
                  <a:pt x="407" y="594"/>
                </a:lnTo>
                <a:lnTo>
                  <a:pt x="63" y="500"/>
                </a:lnTo>
                <a:lnTo>
                  <a:pt x="0" y="0"/>
                </a:lnTo>
                <a:lnTo>
                  <a:pt x="6157" y="0"/>
                </a:lnTo>
                <a:lnTo>
                  <a:pt x="6157" y="500"/>
                </a:lnTo>
                <a:lnTo>
                  <a:pt x="5813" y="719"/>
                </a:lnTo>
                <a:lnTo>
                  <a:pt x="5469" y="9374"/>
                </a:lnTo>
                <a:lnTo>
                  <a:pt x="969" y="937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" name="Freeform 2">
            <a:extLst>
              <a:ext uri="{FF2B5EF4-FFF2-40B4-BE49-F238E27FC236}">
                <a16:creationId xmlns:a16="http://schemas.microsoft.com/office/drawing/2014/main" id="{0BB07D07-B555-1B41-9195-267FC17E8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699" y="6141827"/>
            <a:ext cx="3592986" cy="293410"/>
          </a:xfrm>
          <a:custGeom>
            <a:avLst/>
            <a:gdLst>
              <a:gd name="T0" fmla="*/ 6157 w 6158"/>
              <a:gd name="T1" fmla="*/ 500 h 501"/>
              <a:gd name="T2" fmla="*/ 63 w 6158"/>
              <a:gd name="T3" fmla="*/ 500 h 501"/>
              <a:gd name="T4" fmla="*/ 0 w 6158"/>
              <a:gd name="T5" fmla="*/ 0 h 501"/>
              <a:gd name="T6" fmla="*/ 6157 w 6158"/>
              <a:gd name="T7" fmla="*/ 0 h 501"/>
              <a:gd name="T8" fmla="*/ 6157 w 6158"/>
              <a:gd name="T9" fmla="*/ 500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58" h="501">
                <a:moveTo>
                  <a:pt x="6157" y="500"/>
                </a:moveTo>
                <a:lnTo>
                  <a:pt x="63" y="500"/>
                </a:lnTo>
                <a:lnTo>
                  <a:pt x="0" y="0"/>
                </a:lnTo>
                <a:lnTo>
                  <a:pt x="6157" y="0"/>
                </a:lnTo>
                <a:lnTo>
                  <a:pt x="6157" y="50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" name="Freeform 3">
            <a:extLst>
              <a:ext uri="{FF2B5EF4-FFF2-40B4-BE49-F238E27FC236}">
                <a16:creationId xmlns:a16="http://schemas.microsoft.com/office/drawing/2014/main" id="{21F0E51D-5FC7-C640-AA0D-578048B40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699" y="5212697"/>
            <a:ext cx="3592986" cy="931705"/>
          </a:xfrm>
          <a:custGeom>
            <a:avLst/>
            <a:gdLst>
              <a:gd name="T0" fmla="*/ 0 w 6158"/>
              <a:gd name="T1" fmla="*/ 1594 h 1595"/>
              <a:gd name="T2" fmla="*/ 0 w 6158"/>
              <a:gd name="T3" fmla="*/ 1594 h 1595"/>
              <a:gd name="T4" fmla="*/ 1469 w 6158"/>
              <a:gd name="T5" fmla="*/ 156 h 1595"/>
              <a:gd name="T6" fmla="*/ 4938 w 6158"/>
              <a:gd name="T7" fmla="*/ 156 h 1595"/>
              <a:gd name="T8" fmla="*/ 6157 w 6158"/>
              <a:gd name="T9" fmla="*/ 1594 h 1595"/>
              <a:gd name="T10" fmla="*/ 0 w 6158"/>
              <a:gd name="T11" fmla="*/ 1594 h 1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58" h="1595">
                <a:moveTo>
                  <a:pt x="0" y="1594"/>
                </a:moveTo>
                <a:lnTo>
                  <a:pt x="0" y="1594"/>
                </a:lnTo>
                <a:cubicBezTo>
                  <a:pt x="0" y="1594"/>
                  <a:pt x="875" y="313"/>
                  <a:pt x="1469" y="156"/>
                </a:cubicBezTo>
                <a:cubicBezTo>
                  <a:pt x="2094" y="0"/>
                  <a:pt x="4532" y="0"/>
                  <a:pt x="4938" y="156"/>
                </a:cubicBezTo>
                <a:cubicBezTo>
                  <a:pt x="5344" y="313"/>
                  <a:pt x="6157" y="1594"/>
                  <a:pt x="6157" y="1594"/>
                </a:cubicBezTo>
                <a:lnTo>
                  <a:pt x="0" y="159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8" name="Freeform 4">
            <a:extLst>
              <a:ext uri="{FF2B5EF4-FFF2-40B4-BE49-F238E27FC236}">
                <a16:creationId xmlns:a16="http://schemas.microsoft.com/office/drawing/2014/main" id="{0A49E422-9C7C-D44C-8CBF-B9936B95C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716" y="5413451"/>
            <a:ext cx="2115641" cy="584245"/>
          </a:xfrm>
          <a:custGeom>
            <a:avLst/>
            <a:gdLst>
              <a:gd name="T0" fmla="*/ 0 w 3626"/>
              <a:gd name="T1" fmla="*/ 1000 h 1001"/>
              <a:gd name="T2" fmla="*/ 3625 w 3626"/>
              <a:gd name="T3" fmla="*/ 1000 h 1001"/>
              <a:gd name="T4" fmla="*/ 3125 w 3626"/>
              <a:gd name="T5" fmla="*/ 0 h 1001"/>
              <a:gd name="T6" fmla="*/ 375 w 3626"/>
              <a:gd name="T7" fmla="*/ 0 h 1001"/>
              <a:gd name="T8" fmla="*/ 0 w 3626"/>
              <a:gd name="T9" fmla="*/ 1000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6" h="1001">
                <a:moveTo>
                  <a:pt x="0" y="1000"/>
                </a:moveTo>
                <a:lnTo>
                  <a:pt x="3625" y="1000"/>
                </a:lnTo>
                <a:lnTo>
                  <a:pt x="3125" y="0"/>
                </a:lnTo>
                <a:lnTo>
                  <a:pt x="375" y="0"/>
                </a:lnTo>
                <a:lnTo>
                  <a:pt x="0" y="100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9" name="Freeform 5">
            <a:extLst>
              <a:ext uri="{FF2B5EF4-FFF2-40B4-BE49-F238E27FC236}">
                <a16:creationId xmlns:a16="http://schemas.microsoft.com/office/drawing/2014/main" id="{0D99ED57-17E8-664A-AB66-EA468D75D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405" y="7819927"/>
            <a:ext cx="458132" cy="494164"/>
          </a:xfrm>
          <a:custGeom>
            <a:avLst/>
            <a:gdLst>
              <a:gd name="T0" fmla="*/ 782 w 783"/>
              <a:gd name="T1" fmla="*/ 656 h 845"/>
              <a:gd name="T2" fmla="*/ 782 w 783"/>
              <a:gd name="T3" fmla="*/ 656 h 845"/>
              <a:gd name="T4" fmla="*/ 750 w 783"/>
              <a:gd name="T5" fmla="*/ 531 h 845"/>
              <a:gd name="T6" fmla="*/ 438 w 783"/>
              <a:gd name="T7" fmla="*/ 0 h 845"/>
              <a:gd name="T8" fmla="*/ 0 w 783"/>
              <a:gd name="T9" fmla="*/ 281 h 845"/>
              <a:gd name="T10" fmla="*/ 344 w 783"/>
              <a:gd name="T11" fmla="*/ 844 h 845"/>
              <a:gd name="T12" fmla="*/ 500 w 783"/>
              <a:gd name="T13" fmla="*/ 844 h 845"/>
              <a:gd name="T14" fmla="*/ 782 w 783"/>
              <a:gd name="T15" fmla="*/ 656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3" h="845">
                <a:moveTo>
                  <a:pt x="782" y="656"/>
                </a:moveTo>
                <a:lnTo>
                  <a:pt x="782" y="656"/>
                </a:lnTo>
                <a:cubicBezTo>
                  <a:pt x="782" y="625"/>
                  <a:pt x="782" y="562"/>
                  <a:pt x="750" y="531"/>
                </a:cubicBezTo>
                <a:cubicBezTo>
                  <a:pt x="438" y="0"/>
                  <a:pt x="438" y="0"/>
                  <a:pt x="438" y="0"/>
                </a:cubicBezTo>
                <a:cubicBezTo>
                  <a:pt x="0" y="281"/>
                  <a:pt x="0" y="281"/>
                  <a:pt x="0" y="281"/>
                </a:cubicBezTo>
                <a:cubicBezTo>
                  <a:pt x="344" y="844"/>
                  <a:pt x="344" y="844"/>
                  <a:pt x="344" y="844"/>
                </a:cubicBezTo>
                <a:cubicBezTo>
                  <a:pt x="500" y="844"/>
                  <a:pt x="500" y="844"/>
                  <a:pt x="500" y="844"/>
                </a:cubicBezTo>
                <a:cubicBezTo>
                  <a:pt x="625" y="844"/>
                  <a:pt x="719" y="812"/>
                  <a:pt x="782" y="65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0" name="Freeform 6">
            <a:extLst>
              <a:ext uri="{FF2B5EF4-FFF2-40B4-BE49-F238E27FC236}">
                <a16:creationId xmlns:a16="http://schemas.microsoft.com/office/drawing/2014/main" id="{E2948F92-E55D-404A-BDD3-CBDE57BD3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9601" y="8332108"/>
            <a:ext cx="638296" cy="383492"/>
          </a:xfrm>
          <a:custGeom>
            <a:avLst/>
            <a:gdLst>
              <a:gd name="T0" fmla="*/ 1094 w 1095"/>
              <a:gd name="T1" fmla="*/ 31 h 656"/>
              <a:gd name="T2" fmla="*/ 1094 w 1095"/>
              <a:gd name="T3" fmla="*/ 31 h 656"/>
              <a:gd name="T4" fmla="*/ 937 w 1095"/>
              <a:gd name="T5" fmla="*/ 62 h 656"/>
              <a:gd name="T6" fmla="*/ 312 w 1095"/>
              <a:gd name="T7" fmla="*/ 62 h 656"/>
              <a:gd name="T8" fmla="*/ 312 w 1095"/>
              <a:gd name="T9" fmla="*/ 0 h 656"/>
              <a:gd name="T10" fmla="*/ 0 w 1095"/>
              <a:gd name="T11" fmla="*/ 311 h 656"/>
              <a:gd name="T12" fmla="*/ 312 w 1095"/>
              <a:gd name="T13" fmla="*/ 655 h 656"/>
              <a:gd name="T14" fmla="*/ 312 w 1095"/>
              <a:gd name="T15" fmla="*/ 593 h 656"/>
              <a:gd name="T16" fmla="*/ 656 w 1095"/>
              <a:gd name="T17" fmla="*/ 593 h 656"/>
              <a:gd name="T18" fmla="*/ 844 w 1095"/>
              <a:gd name="T19" fmla="*/ 467 h 656"/>
              <a:gd name="T20" fmla="*/ 1094 w 1095"/>
              <a:gd name="T21" fmla="*/ 31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95" h="656">
                <a:moveTo>
                  <a:pt x="1094" y="31"/>
                </a:moveTo>
                <a:lnTo>
                  <a:pt x="1094" y="31"/>
                </a:lnTo>
                <a:cubicBezTo>
                  <a:pt x="1031" y="62"/>
                  <a:pt x="968" y="62"/>
                  <a:pt x="937" y="62"/>
                </a:cubicBezTo>
                <a:cubicBezTo>
                  <a:pt x="312" y="62"/>
                  <a:pt x="312" y="62"/>
                  <a:pt x="312" y="62"/>
                </a:cubicBezTo>
                <a:cubicBezTo>
                  <a:pt x="312" y="0"/>
                  <a:pt x="312" y="0"/>
                  <a:pt x="312" y="0"/>
                </a:cubicBezTo>
                <a:cubicBezTo>
                  <a:pt x="0" y="311"/>
                  <a:pt x="0" y="311"/>
                  <a:pt x="0" y="311"/>
                </a:cubicBezTo>
                <a:cubicBezTo>
                  <a:pt x="312" y="655"/>
                  <a:pt x="312" y="655"/>
                  <a:pt x="312" y="655"/>
                </a:cubicBezTo>
                <a:cubicBezTo>
                  <a:pt x="312" y="593"/>
                  <a:pt x="312" y="593"/>
                  <a:pt x="312" y="593"/>
                </a:cubicBezTo>
                <a:cubicBezTo>
                  <a:pt x="656" y="593"/>
                  <a:pt x="656" y="593"/>
                  <a:pt x="656" y="593"/>
                </a:cubicBezTo>
                <a:cubicBezTo>
                  <a:pt x="750" y="593"/>
                  <a:pt x="781" y="561"/>
                  <a:pt x="844" y="467"/>
                </a:cubicBezTo>
                <a:cubicBezTo>
                  <a:pt x="906" y="311"/>
                  <a:pt x="1000" y="186"/>
                  <a:pt x="1094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1" name="Freeform 7">
            <a:extLst>
              <a:ext uri="{FF2B5EF4-FFF2-40B4-BE49-F238E27FC236}">
                <a16:creationId xmlns:a16="http://schemas.microsoft.com/office/drawing/2014/main" id="{D0ACDEEB-EB80-3649-A0AD-A4475111E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5356" y="8368141"/>
            <a:ext cx="494164" cy="311425"/>
          </a:xfrm>
          <a:custGeom>
            <a:avLst/>
            <a:gdLst>
              <a:gd name="T0" fmla="*/ 94 w 845"/>
              <a:gd name="T1" fmla="*/ 468 h 532"/>
              <a:gd name="T2" fmla="*/ 94 w 845"/>
              <a:gd name="T3" fmla="*/ 468 h 532"/>
              <a:gd name="T4" fmla="*/ 250 w 845"/>
              <a:gd name="T5" fmla="*/ 531 h 532"/>
              <a:gd name="T6" fmla="*/ 844 w 845"/>
              <a:gd name="T7" fmla="*/ 531 h 532"/>
              <a:gd name="T8" fmla="*/ 844 w 845"/>
              <a:gd name="T9" fmla="*/ 0 h 532"/>
              <a:gd name="T10" fmla="*/ 156 w 845"/>
              <a:gd name="T11" fmla="*/ 0 h 532"/>
              <a:gd name="T12" fmla="*/ 94 w 845"/>
              <a:gd name="T13" fmla="*/ 124 h 532"/>
              <a:gd name="T14" fmla="*/ 94 w 845"/>
              <a:gd name="T15" fmla="*/ 468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5" h="532">
                <a:moveTo>
                  <a:pt x="94" y="468"/>
                </a:moveTo>
                <a:lnTo>
                  <a:pt x="94" y="468"/>
                </a:lnTo>
                <a:cubicBezTo>
                  <a:pt x="156" y="531"/>
                  <a:pt x="187" y="531"/>
                  <a:pt x="250" y="531"/>
                </a:cubicBezTo>
                <a:cubicBezTo>
                  <a:pt x="844" y="531"/>
                  <a:pt x="844" y="531"/>
                  <a:pt x="844" y="531"/>
                </a:cubicBezTo>
                <a:cubicBezTo>
                  <a:pt x="844" y="0"/>
                  <a:pt x="844" y="0"/>
                  <a:pt x="844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31" y="249"/>
                  <a:pt x="0" y="374"/>
                  <a:pt x="94" y="4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2" name="Freeform 8">
            <a:extLst>
              <a:ext uri="{FF2B5EF4-FFF2-40B4-BE49-F238E27FC236}">
                <a16:creationId xmlns:a16="http://schemas.microsoft.com/office/drawing/2014/main" id="{1AD88A18-0A13-A640-BADC-55BF55250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4602" y="7876549"/>
            <a:ext cx="437541" cy="638296"/>
          </a:xfrm>
          <a:custGeom>
            <a:avLst/>
            <a:gdLst>
              <a:gd name="T0" fmla="*/ 750 w 751"/>
              <a:gd name="T1" fmla="*/ 437 h 1093"/>
              <a:gd name="T2" fmla="*/ 750 w 751"/>
              <a:gd name="T3" fmla="*/ 437 h 1093"/>
              <a:gd name="T4" fmla="*/ 594 w 751"/>
              <a:gd name="T5" fmla="*/ 0 h 1093"/>
              <a:gd name="T6" fmla="*/ 156 w 751"/>
              <a:gd name="T7" fmla="*/ 93 h 1093"/>
              <a:gd name="T8" fmla="*/ 219 w 751"/>
              <a:gd name="T9" fmla="*/ 125 h 1093"/>
              <a:gd name="T10" fmla="*/ 63 w 751"/>
              <a:gd name="T11" fmla="*/ 437 h 1093"/>
              <a:gd name="T12" fmla="*/ 63 w 751"/>
              <a:gd name="T13" fmla="*/ 656 h 1093"/>
              <a:gd name="T14" fmla="*/ 313 w 751"/>
              <a:gd name="T15" fmla="*/ 1092 h 1093"/>
              <a:gd name="T16" fmla="*/ 375 w 751"/>
              <a:gd name="T17" fmla="*/ 936 h 1093"/>
              <a:gd name="T18" fmla="*/ 656 w 751"/>
              <a:gd name="T19" fmla="*/ 406 h 1093"/>
              <a:gd name="T20" fmla="*/ 750 w 751"/>
              <a:gd name="T21" fmla="*/ 437 h 1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51" h="1093">
                <a:moveTo>
                  <a:pt x="750" y="437"/>
                </a:moveTo>
                <a:lnTo>
                  <a:pt x="750" y="437"/>
                </a:lnTo>
                <a:cubicBezTo>
                  <a:pt x="594" y="0"/>
                  <a:pt x="594" y="0"/>
                  <a:pt x="594" y="0"/>
                </a:cubicBezTo>
                <a:cubicBezTo>
                  <a:pt x="156" y="93"/>
                  <a:pt x="156" y="93"/>
                  <a:pt x="156" y="93"/>
                </a:cubicBezTo>
                <a:cubicBezTo>
                  <a:pt x="219" y="125"/>
                  <a:pt x="219" y="125"/>
                  <a:pt x="219" y="125"/>
                </a:cubicBezTo>
                <a:cubicBezTo>
                  <a:pt x="63" y="437"/>
                  <a:pt x="63" y="437"/>
                  <a:pt x="63" y="437"/>
                </a:cubicBezTo>
                <a:cubicBezTo>
                  <a:pt x="0" y="531"/>
                  <a:pt x="0" y="562"/>
                  <a:pt x="63" y="656"/>
                </a:cubicBezTo>
                <a:cubicBezTo>
                  <a:pt x="156" y="812"/>
                  <a:pt x="219" y="936"/>
                  <a:pt x="313" y="1092"/>
                </a:cubicBezTo>
                <a:cubicBezTo>
                  <a:pt x="313" y="1030"/>
                  <a:pt x="344" y="967"/>
                  <a:pt x="375" y="936"/>
                </a:cubicBezTo>
                <a:cubicBezTo>
                  <a:pt x="656" y="406"/>
                  <a:pt x="656" y="406"/>
                  <a:pt x="656" y="406"/>
                </a:cubicBezTo>
                <a:lnTo>
                  <a:pt x="750" y="43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3" name="Freeform 9">
            <a:extLst>
              <a:ext uri="{FF2B5EF4-FFF2-40B4-BE49-F238E27FC236}">
                <a16:creationId xmlns:a16="http://schemas.microsoft.com/office/drawing/2014/main" id="{742E5170-0BC3-064B-A90F-8A4B5ED65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389" y="7346353"/>
            <a:ext cx="476147" cy="530197"/>
          </a:xfrm>
          <a:custGeom>
            <a:avLst/>
            <a:gdLst>
              <a:gd name="T0" fmla="*/ 438 w 814"/>
              <a:gd name="T1" fmla="*/ 0 h 908"/>
              <a:gd name="T2" fmla="*/ 438 w 814"/>
              <a:gd name="T3" fmla="*/ 0 h 908"/>
              <a:gd name="T4" fmla="*/ 313 w 814"/>
              <a:gd name="T5" fmla="*/ 94 h 908"/>
              <a:gd name="T6" fmla="*/ 0 w 814"/>
              <a:gd name="T7" fmla="*/ 625 h 908"/>
              <a:gd name="T8" fmla="*/ 469 w 814"/>
              <a:gd name="T9" fmla="*/ 907 h 908"/>
              <a:gd name="T10" fmla="*/ 813 w 814"/>
              <a:gd name="T11" fmla="*/ 313 h 908"/>
              <a:gd name="T12" fmla="*/ 719 w 814"/>
              <a:gd name="T13" fmla="*/ 188 h 908"/>
              <a:gd name="T14" fmla="*/ 625 w 814"/>
              <a:gd name="T15" fmla="*/ 32 h 908"/>
              <a:gd name="T16" fmla="*/ 438 w 814"/>
              <a:gd name="T17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4" h="908">
                <a:moveTo>
                  <a:pt x="438" y="0"/>
                </a:moveTo>
                <a:lnTo>
                  <a:pt x="438" y="0"/>
                </a:lnTo>
                <a:cubicBezTo>
                  <a:pt x="375" y="32"/>
                  <a:pt x="344" y="63"/>
                  <a:pt x="313" y="94"/>
                </a:cubicBezTo>
                <a:cubicBezTo>
                  <a:pt x="0" y="625"/>
                  <a:pt x="0" y="625"/>
                  <a:pt x="0" y="625"/>
                </a:cubicBezTo>
                <a:cubicBezTo>
                  <a:pt x="469" y="907"/>
                  <a:pt x="469" y="907"/>
                  <a:pt x="469" y="907"/>
                </a:cubicBezTo>
                <a:cubicBezTo>
                  <a:pt x="813" y="313"/>
                  <a:pt x="813" y="313"/>
                  <a:pt x="813" y="313"/>
                </a:cubicBezTo>
                <a:cubicBezTo>
                  <a:pt x="719" y="188"/>
                  <a:pt x="719" y="188"/>
                  <a:pt x="719" y="188"/>
                </a:cubicBezTo>
                <a:cubicBezTo>
                  <a:pt x="688" y="125"/>
                  <a:pt x="657" y="63"/>
                  <a:pt x="625" y="32"/>
                </a:cubicBezTo>
                <a:cubicBezTo>
                  <a:pt x="563" y="0"/>
                  <a:pt x="500" y="0"/>
                  <a:pt x="438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Freeform 10">
            <a:extLst>
              <a:ext uri="{FF2B5EF4-FFF2-40B4-BE49-F238E27FC236}">
                <a16:creationId xmlns:a16="http://schemas.microsoft.com/office/drawing/2014/main" id="{7AD19288-F844-BC43-BC17-54E42361D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896" y="7346353"/>
            <a:ext cx="548212" cy="458131"/>
          </a:xfrm>
          <a:custGeom>
            <a:avLst/>
            <a:gdLst>
              <a:gd name="T0" fmla="*/ 344 w 938"/>
              <a:gd name="T1" fmla="*/ 719 h 783"/>
              <a:gd name="T2" fmla="*/ 344 w 938"/>
              <a:gd name="T3" fmla="*/ 719 h 783"/>
              <a:gd name="T4" fmla="*/ 781 w 938"/>
              <a:gd name="T5" fmla="*/ 782 h 783"/>
              <a:gd name="T6" fmla="*/ 937 w 938"/>
              <a:gd name="T7" fmla="*/ 375 h 783"/>
              <a:gd name="T8" fmla="*/ 875 w 938"/>
              <a:gd name="T9" fmla="*/ 407 h 783"/>
              <a:gd name="T10" fmla="*/ 719 w 938"/>
              <a:gd name="T11" fmla="*/ 94 h 783"/>
              <a:gd name="T12" fmla="*/ 500 w 938"/>
              <a:gd name="T13" fmla="*/ 0 h 783"/>
              <a:gd name="T14" fmla="*/ 0 w 938"/>
              <a:gd name="T15" fmla="*/ 0 h 783"/>
              <a:gd name="T16" fmla="*/ 125 w 938"/>
              <a:gd name="T17" fmla="*/ 125 h 783"/>
              <a:gd name="T18" fmla="*/ 406 w 938"/>
              <a:gd name="T19" fmla="*/ 657 h 783"/>
              <a:gd name="T20" fmla="*/ 344 w 938"/>
              <a:gd name="T21" fmla="*/ 719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8" h="783">
                <a:moveTo>
                  <a:pt x="344" y="719"/>
                </a:moveTo>
                <a:lnTo>
                  <a:pt x="344" y="719"/>
                </a:lnTo>
                <a:cubicBezTo>
                  <a:pt x="781" y="782"/>
                  <a:pt x="781" y="782"/>
                  <a:pt x="781" y="782"/>
                </a:cubicBezTo>
                <a:cubicBezTo>
                  <a:pt x="937" y="375"/>
                  <a:pt x="937" y="375"/>
                  <a:pt x="937" y="375"/>
                </a:cubicBezTo>
                <a:cubicBezTo>
                  <a:pt x="875" y="407"/>
                  <a:pt x="875" y="407"/>
                  <a:pt x="875" y="407"/>
                </a:cubicBezTo>
                <a:cubicBezTo>
                  <a:pt x="719" y="94"/>
                  <a:pt x="719" y="94"/>
                  <a:pt x="719" y="94"/>
                </a:cubicBezTo>
                <a:cubicBezTo>
                  <a:pt x="656" y="32"/>
                  <a:pt x="594" y="0"/>
                  <a:pt x="500" y="0"/>
                </a:cubicBezTo>
                <a:cubicBezTo>
                  <a:pt x="344" y="0"/>
                  <a:pt x="187" y="0"/>
                  <a:pt x="0" y="0"/>
                </a:cubicBezTo>
                <a:cubicBezTo>
                  <a:pt x="62" y="32"/>
                  <a:pt x="94" y="94"/>
                  <a:pt x="125" y="125"/>
                </a:cubicBezTo>
                <a:cubicBezTo>
                  <a:pt x="406" y="657"/>
                  <a:pt x="406" y="657"/>
                  <a:pt x="406" y="657"/>
                </a:cubicBezTo>
                <a:lnTo>
                  <a:pt x="344" y="71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2CABAEC1-F73A-5449-B45A-5AA4DF73A3EA}"/>
              </a:ext>
            </a:extLst>
          </p:cNvPr>
          <p:cNvSpPr txBox="1"/>
          <p:nvPr/>
        </p:nvSpPr>
        <p:spPr>
          <a:xfrm>
            <a:off x="2769548" y="8964533"/>
            <a:ext cx="828675" cy="10963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279" name="Freeform 11">
            <a:extLst>
              <a:ext uri="{FF2B5EF4-FFF2-40B4-BE49-F238E27FC236}">
                <a16:creationId xmlns:a16="http://schemas.microsoft.com/office/drawing/2014/main" id="{37378E91-9473-D04C-BE8A-C21139232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6078" y="6128204"/>
            <a:ext cx="3548227" cy="4814254"/>
          </a:xfrm>
          <a:custGeom>
            <a:avLst/>
            <a:gdLst>
              <a:gd name="T0" fmla="*/ 781 w 6188"/>
              <a:gd name="T1" fmla="*/ 9562 h 9563"/>
              <a:gd name="T2" fmla="*/ 406 w 6188"/>
              <a:gd name="T3" fmla="*/ 625 h 9563"/>
              <a:gd name="T4" fmla="*/ 63 w 6188"/>
              <a:gd name="T5" fmla="*/ 500 h 9563"/>
              <a:gd name="T6" fmla="*/ 0 w 6188"/>
              <a:gd name="T7" fmla="*/ 0 h 9563"/>
              <a:gd name="T8" fmla="*/ 6187 w 6188"/>
              <a:gd name="T9" fmla="*/ 0 h 9563"/>
              <a:gd name="T10" fmla="*/ 6187 w 6188"/>
              <a:gd name="T11" fmla="*/ 500 h 9563"/>
              <a:gd name="T12" fmla="*/ 5812 w 6188"/>
              <a:gd name="T13" fmla="*/ 719 h 9563"/>
              <a:gd name="T14" fmla="*/ 5312 w 6188"/>
              <a:gd name="T15" fmla="*/ 9562 h 9563"/>
              <a:gd name="T16" fmla="*/ 781 w 6188"/>
              <a:gd name="T17" fmla="*/ 9562 h 9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88" h="9563">
                <a:moveTo>
                  <a:pt x="781" y="9562"/>
                </a:moveTo>
                <a:lnTo>
                  <a:pt x="406" y="625"/>
                </a:lnTo>
                <a:lnTo>
                  <a:pt x="63" y="500"/>
                </a:lnTo>
                <a:lnTo>
                  <a:pt x="0" y="0"/>
                </a:lnTo>
                <a:lnTo>
                  <a:pt x="6187" y="0"/>
                </a:lnTo>
                <a:lnTo>
                  <a:pt x="6187" y="500"/>
                </a:lnTo>
                <a:lnTo>
                  <a:pt x="5812" y="719"/>
                </a:lnTo>
                <a:lnTo>
                  <a:pt x="5312" y="9562"/>
                </a:lnTo>
                <a:lnTo>
                  <a:pt x="781" y="956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" name="Freeform 12">
            <a:extLst>
              <a:ext uri="{FF2B5EF4-FFF2-40B4-BE49-F238E27FC236}">
                <a16:creationId xmlns:a16="http://schemas.microsoft.com/office/drawing/2014/main" id="{CF5E81F5-CE9E-7441-BE3D-D7225D6DC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6078" y="6128204"/>
            <a:ext cx="3548227" cy="288309"/>
          </a:xfrm>
          <a:custGeom>
            <a:avLst/>
            <a:gdLst>
              <a:gd name="T0" fmla="*/ 6187 w 6188"/>
              <a:gd name="T1" fmla="*/ 500 h 501"/>
              <a:gd name="T2" fmla="*/ 63 w 6188"/>
              <a:gd name="T3" fmla="*/ 500 h 501"/>
              <a:gd name="T4" fmla="*/ 0 w 6188"/>
              <a:gd name="T5" fmla="*/ 0 h 501"/>
              <a:gd name="T6" fmla="*/ 6187 w 6188"/>
              <a:gd name="T7" fmla="*/ 0 h 501"/>
              <a:gd name="T8" fmla="*/ 6187 w 6188"/>
              <a:gd name="T9" fmla="*/ 500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88" h="501">
                <a:moveTo>
                  <a:pt x="6187" y="500"/>
                </a:moveTo>
                <a:lnTo>
                  <a:pt x="63" y="500"/>
                </a:lnTo>
                <a:lnTo>
                  <a:pt x="0" y="0"/>
                </a:lnTo>
                <a:lnTo>
                  <a:pt x="6187" y="0"/>
                </a:lnTo>
                <a:lnTo>
                  <a:pt x="6187" y="50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" name="Freeform 13">
            <a:extLst>
              <a:ext uri="{FF2B5EF4-FFF2-40B4-BE49-F238E27FC236}">
                <a16:creationId xmlns:a16="http://schemas.microsoft.com/office/drawing/2014/main" id="{CFDDE5B3-E18E-924F-8C1C-E6BDC764C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6078" y="5212697"/>
            <a:ext cx="3548227" cy="915507"/>
          </a:xfrm>
          <a:custGeom>
            <a:avLst/>
            <a:gdLst>
              <a:gd name="T0" fmla="*/ 0 w 6188"/>
              <a:gd name="T1" fmla="*/ 1594 h 1595"/>
              <a:gd name="T2" fmla="*/ 0 w 6188"/>
              <a:gd name="T3" fmla="*/ 1594 h 1595"/>
              <a:gd name="T4" fmla="*/ 1469 w 6188"/>
              <a:gd name="T5" fmla="*/ 157 h 1595"/>
              <a:gd name="T6" fmla="*/ 4937 w 6188"/>
              <a:gd name="T7" fmla="*/ 157 h 1595"/>
              <a:gd name="T8" fmla="*/ 6187 w 6188"/>
              <a:gd name="T9" fmla="*/ 1594 h 1595"/>
              <a:gd name="T10" fmla="*/ 0 w 6188"/>
              <a:gd name="T11" fmla="*/ 1594 h 1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88" h="1595">
                <a:moveTo>
                  <a:pt x="0" y="1594"/>
                </a:moveTo>
                <a:lnTo>
                  <a:pt x="0" y="1594"/>
                </a:lnTo>
                <a:cubicBezTo>
                  <a:pt x="0" y="1594"/>
                  <a:pt x="875" y="313"/>
                  <a:pt x="1469" y="157"/>
                </a:cubicBezTo>
                <a:cubicBezTo>
                  <a:pt x="2094" y="0"/>
                  <a:pt x="4530" y="0"/>
                  <a:pt x="4937" y="157"/>
                </a:cubicBezTo>
                <a:cubicBezTo>
                  <a:pt x="5343" y="313"/>
                  <a:pt x="6187" y="1594"/>
                  <a:pt x="6187" y="1594"/>
                </a:cubicBezTo>
                <a:lnTo>
                  <a:pt x="0" y="159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2" name="Freeform 14">
            <a:extLst>
              <a:ext uri="{FF2B5EF4-FFF2-40B4-BE49-F238E27FC236}">
                <a16:creationId xmlns:a16="http://schemas.microsoft.com/office/drawing/2014/main" id="{7D344B4F-4D6E-7A42-B0D5-C31409CFA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5135" y="5409961"/>
            <a:ext cx="2078861" cy="574090"/>
          </a:xfrm>
          <a:custGeom>
            <a:avLst/>
            <a:gdLst>
              <a:gd name="T0" fmla="*/ 0 w 3625"/>
              <a:gd name="T1" fmla="*/ 1000 h 1001"/>
              <a:gd name="T2" fmla="*/ 3624 w 3625"/>
              <a:gd name="T3" fmla="*/ 1000 h 1001"/>
              <a:gd name="T4" fmla="*/ 3124 w 3625"/>
              <a:gd name="T5" fmla="*/ 0 h 1001"/>
              <a:gd name="T6" fmla="*/ 375 w 3625"/>
              <a:gd name="T7" fmla="*/ 0 h 1001"/>
              <a:gd name="T8" fmla="*/ 0 w 3625"/>
              <a:gd name="T9" fmla="*/ 1000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5" h="1001">
                <a:moveTo>
                  <a:pt x="0" y="1000"/>
                </a:moveTo>
                <a:lnTo>
                  <a:pt x="3624" y="1000"/>
                </a:lnTo>
                <a:lnTo>
                  <a:pt x="3124" y="0"/>
                </a:lnTo>
                <a:lnTo>
                  <a:pt x="375" y="0"/>
                </a:lnTo>
                <a:lnTo>
                  <a:pt x="0" y="1000"/>
                </a:lnTo>
              </a:path>
            </a:pathLst>
          </a:custGeom>
          <a:solidFill>
            <a:srgbClr val="3A2E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" name="Freeform 15">
            <a:extLst>
              <a:ext uri="{FF2B5EF4-FFF2-40B4-BE49-F238E27FC236}">
                <a16:creationId xmlns:a16="http://schemas.microsoft.com/office/drawing/2014/main" id="{6E3799DC-D770-634A-862D-8B9E8587F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7236" y="7883350"/>
            <a:ext cx="447637" cy="485573"/>
          </a:xfrm>
          <a:custGeom>
            <a:avLst/>
            <a:gdLst>
              <a:gd name="T0" fmla="*/ 781 w 782"/>
              <a:gd name="T1" fmla="*/ 656 h 845"/>
              <a:gd name="T2" fmla="*/ 781 w 782"/>
              <a:gd name="T3" fmla="*/ 656 h 845"/>
              <a:gd name="T4" fmla="*/ 750 w 782"/>
              <a:gd name="T5" fmla="*/ 531 h 845"/>
              <a:gd name="T6" fmla="*/ 437 w 782"/>
              <a:gd name="T7" fmla="*/ 0 h 845"/>
              <a:gd name="T8" fmla="*/ 0 w 782"/>
              <a:gd name="T9" fmla="*/ 281 h 845"/>
              <a:gd name="T10" fmla="*/ 344 w 782"/>
              <a:gd name="T11" fmla="*/ 844 h 845"/>
              <a:gd name="T12" fmla="*/ 500 w 782"/>
              <a:gd name="T13" fmla="*/ 844 h 845"/>
              <a:gd name="T14" fmla="*/ 781 w 782"/>
              <a:gd name="T15" fmla="*/ 656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2" h="845">
                <a:moveTo>
                  <a:pt x="781" y="656"/>
                </a:moveTo>
                <a:lnTo>
                  <a:pt x="781" y="656"/>
                </a:lnTo>
                <a:cubicBezTo>
                  <a:pt x="781" y="625"/>
                  <a:pt x="781" y="562"/>
                  <a:pt x="750" y="531"/>
                </a:cubicBezTo>
                <a:cubicBezTo>
                  <a:pt x="437" y="0"/>
                  <a:pt x="437" y="0"/>
                  <a:pt x="437" y="0"/>
                </a:cubicBezTo>
                <a:cubicBezTo>
                  <a:pt x="0" y="281"/>
                  <a:pt x="0" y="281"/>
                  <a:pt x="0" y="281"/>
                </a:cubicBezTo>
                <a:cubicBezTo>
                  <a:pt x="344" y="844"/>
                  <a:pt x="344" y="844"/>
                  <a:pt x="344" y="844"/>
                </a:cubicBezTo>
                <a:cubicBezTo>
                  <a:pt x="500" y="844"/>
                  <a:pt x="500" y="844"/>
                  <a:pt x="500" y="844"/>
                </a:cubicBezTo>
                <a:cubicBezTo>
                  <a:pt x="625" y="844"/>
                  <a:pt x="719" y="812"/>
                  <a:pt x="781" y="65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4" name="Freeform 16">
            <a:extLst>
              <a:ext uri="{FF2B5EF4-FFF2-40B4-BE49-F238E27FC236}">
                <a16:creationId xmlns:a16="http://schemas.microsoft.com/office/drawing/2014/main" id="{85F99617-8AFA-B84D-AB49-8DED2D219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334" y="8386627"/>
            <a:ext cx="627199" cy="376825"/>
          </a:xfrm>
          <a:custGeom>
            <a:avLst/>
            <a:gdLst>
              <a:gd name="T0" fmla="*/ 1093 w 1094"/>
              <a:gd name="T1" fmla="*/ 31 h 656"/>
              <a:gd name="T2" fmla="*/ 1093 w 1094"/>
              <a:gd name="T3" fmla="*/ 31 h 656"/>
              <a:gd name="T4" fmla="*/ 937 w 1094"/>
              <a:gd name="T5" fmla="*/ 62 h 656"/>
              <a:gd name="T6" fmla="*/ 312 w 1094"/>
              <a:gd name="T7" fmla="*/ 62 h 656"/>
              <a:gd name="T8" fmla="*/ 312 w 1094"/>
              <a:gd name="T9" fmla="*/ 0 h 656"/>
              <a:gd name="T10" fmla="*/ 0 w 1094"/>
              <a:gd name="T11" fmla="*/ 311 h 656"/>
              <a:gd name="T12" fmla="*/ 312 w 1094"/>
              <a:gd name="T13" fmla="*/ 655 h 656"/>
              <a:gd name="T14" fmla="*/ 312 w 1094"/>
              <a:gd name="T15" fmla="*/ 593 h 656"/>
              <a:gd name="T16" fmla="*/ 656 w 1094"/>
              <a:gd name="T17" fmla="*/ 593 h 656"/>
              <a:gd name="T18" fmla="*/ 843 w 1094"/>
              <a:gd name="T19" fmla="*/ 467 h 656"/>
              <a:gd name="T20" fmla="*/ 1093 w 1094"/>
              <a:gd name="T21" fmla="*/ 31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94" h="656">
                <a:moveTo>
                  <a:pt x="1093" y="31"/>
                </a:moveTo>
                <a:lnTo>
                  <a:pt x="1093" y="31"/>
                </a:lnTo>
                <a:cubicBezTo>
                  <a:pt x="1031" y="62"/>
                  <a:pt x="968" y="62"/>
                  <a:pt x="937" y="62"/>
                </a:cubicBezTo>
                <a:cubicBezTo>
                  <a:pt x="312" y="62"/>
                  <a:pt x="312" y="62"/>
                  <a:pt x="312" y="62"/>
                </a:cubicBezTo>
                <a:cubicBezTo>
                  <a:pt x="312" y="0"/>
                  <a:pt x="312" y="0"/>
                  <a:pt x="312" y="0"/>
                </a:cubicBezTo>
                <a:cubicBezTo>
                  <a:pt x="0" y="311"/>
                  <a:pt x="0" y="311"/>
                  <a:pt x="0" y="311"/>
                </a:cubicBezTo>
                <a:cubicBezTo>
                  <a:pt x="312" y="655"/>
                  <a:pt x="312" y="655"/>
                  <a:pt x="312" y="655"/>
                </a:cubicBezTo>
                <a:cubicBezTo>
                  <a:pt x="312" y="593"/>
                  <a:pt x="312" y="593"/>
                  <a:pt x="312" y="593"/>
                </a:cubicBezTo>
                <a:cubicBezTo>
                  <a:pt x="656" y="593"/>
                  <a:pt x="656" y="593"/>
                  <a:pt x="656" y="593"/>
                </a:cubicBezTo>
                <a:cubicBezTo>
                  <a:pt x="749" y="593"/>
                  <a:pt x="781" y="561"/>
                  <a:pt x="843" y="467"/>
                </a:cubicBezTo>
                <a:cubicBezTo>
                  <a:pt x="906" y="311"/>
                  <a:pt x="999" y="186"/>
                  <a:pt x="1093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5" name="Freeform 17">
            <a:extLst>
              <a:ext uri="{FF2B5EF4-FFF2-40B4-BE49-F238E27FC236}">
                <a16:creationId xmlns:a16="http://schemas.microsoft.com/office/drawing/2014/main" id="{EA74C7C4-D6B5-0A4F-B2CF-81CE084DF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773" y="8422034"/>
            <a:ext cx="485573" cy="306011"/>
          </a:xfrm>
          <a:custGeom>
            <a:avLst/>
            <a:gdLst>
              <a:gd name="T0" fmla="*/ 94 w 845"/>
              <a:gd name="T1" fmla="*/ 468 h 532"/>
              <a:gd name="T2" fmla="*/ 94 w 845"/>
              <a:gd name="T3" fmla="*/ 468 h 532"/>
              <a:gd name="T4" fmla="*/ 250 w 845"/>
              <a:gd name="T5" fmla="*/ 531 h 532"/>
              <a:gd name="T6" fmla="*/ 844 w 845"/>
              <a:gd name="T7" fmla="*/ 531 h 532"/>
              <a:gd name="T8" fmla="*/ 844 w 845"/>
              <a:gd name="T9" fmla="*/ 0 h 532"/>
              <a:gd name="T10" fmla="*/ 157 w 845"/>
              <a:gd name="T11" fmla="*/ 0 h 532"/>
              <a:gd name="T12" fmla="*/ 94 w 845"/>
              <a:gd name="T13" fmla="*/ 124 h 532"/>
              <a:gd name="T14" fmla="*/ 94 w 845"/>
              <a:gd name="T15" fmla="*/ 468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5" h="532">
                <a:moveTo>
                  <a:pt x="94" y="468"/>
                </a:moveTo>
                <a:lnTo>
                  <a:pt x="94" y="468"/>
                </a:lnTo>
                <a:cubicBezTo>
                  <a:pt x="157" y="531"/>
                  <a:pt x="188" y="531"/>
                  <a:pt x="250" y="531"/>
                </a:cubicBezTo>
                <a:cubicBezTo>
                  <a:pt x="844" y="531"/>
                  <a:pt x="844" y="531"/>
                  <a:pt x="844" y="531"/>
                </a:cubicBezTo>
                <a:cubicBezTo>
                  <a:pt x="844" y="0"/>
                  <a:pt x="844" y="0"/>
                  <a:pt x="844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32" y="249"/>
                  <a:pt x="0" y="374"/>
                  <a:pt x="94" y="4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" name="Freeform 18">
            <a:extLst>
              <a:ext uri="{FF2B5EF4-FFF2-40B4-BE49-F238E27FC236}">
                <a16:creationId xmlns:a16="http://schemas.microsoft.com/office/drawing/2014/main" id="{12AF1A78-04D7-C24B-8289-1089CBE23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509" y="7938988"/>
            <a:ext cx="429934" cy="627199"/>
          </a:xfrm>
          <a:custGeom>
            <a:avLst/>
            <a:gdLst>
              <a:gd name="T0" fmla="*/ 750 w 751"/>
              <a:gd name="T1" fmla="*/ 437 h 1093"/>
              <a:gd name="T2" fmla="*/ 750 w 751"/>
              <a:gd name="T3" fmla="*/ 437 h 1093"/>
              <a:gd name="T4" fmla="*/ 593 w 751"/>
              <a:gd name="T5" fmla="*/ 0 h 1093"/>
              <a:gd name="T6" fmla="*/ 156 w 751"/>
              <a:gd name="T7" fmla="*/ 93 h 1093"/>
              <a:gd name="T8" fmla="*/ 218 w 751"/>
              <a:gd name="T9" fmla="*/ 125 h 1093"/>
              <a:gd name="T10" fmla="*/ 62 w 751"/>
              <a:gd name="T11" fmla="*/ 437 h 1093"/>
              <a:gd name="T12" fmla="*/ 62 w 751"/>
              <a:gd name="T13" fmla="*/ 656 h 1093"/>
              <a:gd name="T14" fmla="*/ 312 w 751"/>
              <a:gd name="T15" fmla="*/ 1092 h 1093"/>
              <a:gd name="T16" fmla="*/ 375 w 751"/>
              <a:gd name="T17" fmla="*/ 936 h 1093"/>
              <a:gd name="T18" fmla="*/ 687 w 751"/>
              <a:gd name="T19" fmla="*/ 406 h 1093"/>
              <a:gd name="T20" fmla="*/ 750 w 751"/>
              <a:gd name="T21" fmla="*/ 437 h 1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51" h="1093">
                <a:moveTo>
                  <a:pt x="750" y="437"/>
                </a:moveTo>
                <a:lnTo>
                  <a:pt x="750" y="437"/>
                </a:lnTo>
                <a:cubicBezTo>
                  <a:pt x="593" y="0"/>
                  <a:pt x="593" y="0"/>
                  <a:pt x="593" y="0"/>
                </a:cubicBezTo>
                <a:cubicBezTo>
                  <a:pt x="156" y="93"/>
                  <a:pt x="156" y="93"/>
                  <a:pt x="156" y="93"/>
                </a:cubicBezTo>
                <a:cubicBezTo>
                  <a:pt x="218" y="125"/>
                  <a:pt x="218" y="125"/>
                  <a:pt x="218" y="125"/>
                </a:cubicBezTo>
                <a:cubicBezTo>
                  <a:pt x="62" y="437"/>
                  <a:pt x="62" y="437"/>
                  <a:pt x="62" y="437"/>
                </a:cubicBezTo>
                <a:cubicBezTo>
                  <a:pt x="0" y="531"/>
                  <a:pt x="0" y="562"/>
                  <a:pt x="62" y="656"/>
                </a:cubicBezTo>
                <a:cubicBezTo>
                  <a:pt x="156" y="812"/>
                  <a:pt x="218" y="936"/>
                  <a:pt x="312" y="1092"/>
                </a:cubicBezTo>
                <a:cubicBezTo>
                  <a:pt x="312" y="1030"/>
                  <a:pt x="343" y="967"/>
                  <a:pt x="375" y="936"/>
                </a:cubicBezTo>
                <a:cubicBezTo>
                  <a:pt x="687" y="406"/>
                  <a:pt x="687" y="406"/>
                  <a:pt x="687" y="406"/>
                </a:cubicBezTo>
                <a:lnTo>
                  <a:pt x="750" y="43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" name="Freeform 19">
            <a:extLst>
              <a:ext uri="{FF2B5EF4-FFF2-40B4-BE49-F238E27FC236}">
                <a16:creationId xmlns:a16="http://schemas.microsoft.com/office/drawing/2014/main" id="{2B4009EA-19DD-CC4C-BF38-0AE79D78A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8180" y="7418009"/>
            <a:ext cx="465341" cy="520980"/>
          </a:xfrm>
          <a:custGeom>
            <a:avLst/>
            <a:gdLst>
              <a:gd name="T0" fmla="*/ 437 w 813"/>
              <a:gd name="T1" fmla="*/ 0 h 908"/>
              <a:gd name="T2" fmla="*/ 437 w 813"/>
              <a:gd name="T3" fmla="*/ 0 h 908"/>
              <a:gd name="T4" fmla="*/ 312 w 813"/>
              <a:gd name="T5" fmla="*/ 94 h 908"/>
              <a:gd name="T6" fmla="*/ 0 w 813"/>
              <a:gd name="T7" fmla="*/ 625 h 908"/>
              <a:gd name="T8" fmla="*/ 469 w 813"/>
              <a:gd name="T9" fmla="*/ 907 h 908"/>
              <a:gd name="T10" fmla="*/ 812 w 813"/>
              <a:gd name="T11" fmla="*/ 313 h 908"/>
              <a:gd name="T12" fmla="*/ 719 w 813"/>
              <a:gd name="T13" fmla="*/ 188 h 908"/>
              <a:gd name="T14" fmla="*/ 625 w 813"/>
              <a:gd name="T15" fmla="*/ 32 h 908"/>
              <a:gd name="T16" fmla="*/ 437 w 813"/>
              <a:gd name="T17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3" h="908">
                <a:moveTo>
                  <a:pt x="437" y="0"/>
                </a:moveTo>
                <a:lnTo>
                  <a:pt x="437" y="0"/>
                </a:lnTo>
                <a:cubicBezTo>
                  <a:pt x="375" y="32"/>
                  <a:pt x="344" y="63"/>
                  <a:pt x="312" y="94"/>
                </a:cubicBezTo>
                <a:cubicBezTo>
                  <a:pt x="0" y="625"/>
                  <a:pt x="0" y="625"/>
                  <a:pt x="0" y="625"/>
                </a:cubicBezTo>
                <a:cubicBezTo>
                  <a:pt x="469" y="907"/>
                  <a:pt x="469" y="907"/>
                  <a:pt x="469" y="907"/>
                </a:cubicBezTo>
                <a:cubicBezTo>
                  <a:pt x="812" y="313"/>
                  <a:pt x="812" y="313"/>
                  <a:pt x="812" y="313"/>
                </a:cubicBezTo>
                <a:cubicBezTo>
                  <a:pt x="719" y="188"/>
                  <a:pt x="719" y="188"/>
                  <a:pt x="719" y="188"/>
                </a:cubicBezTo>
                <a:cubicBezTo>
                  <a:pt x="687" y="125"/>
                  <a:pt x="656" y="63"/>
                  <a:pt x="625" y="32"/>
                </a:cubicBezTo>
                <a:cubicBezTo>
                  <a:pt x="562" y="0"/>
                  <a:pt x="500" y="0"/>
                  <a:pt x="437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8" name="Freeform 20">
            <a:extLst>
              <a:ext uri="{FF2B5EF4-FFF2-40B4-BE49-F238E27FC236}">
                <a16:creationId xmlns:a16="http://schemas.microsoft.com/office/drawing/2014/main" id="{EB087768-28BD-E84F-9297-7C52A9C4A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09" y="7418009"/>
            <a:ext cx="538682" cy="450166"/>
          </a:xfrm>
          <a:custGeom>
            <a:avLst/>
            <a:gdLst>
              <a:gd name="T0" fmla="*/ 343 w 938"/>
              <a:gd name="T1" fmla="*/ 719 h 783"/>
              <a:gd name="T2" fmla="*/ 343 w 938"/>
              <a:gd name="T3" fmla="*/ 719 h 783"/>
              <a:gd name="T4" fmla="*/ 781 w 938"/>
              <a:gd name="T5" fmla="*/ 782 h 783"/>
              <a:gd name="T6" fmla="*/ 937 w 938"/>
              <a:gd name="T7" fmla="*/ 375 h 783"/>
              <a:gd name="T8" fmla="*/ 874 w 938"/>
              <a:gd name="T9" fmla="*/ 407 h 783"/>
              <a:gd name="T10" fmla="*/ 718 w 938"/>
              <a:gd name="T11" fmla="*/ 94 h 783"/>
              <a:gd name="T12" fmla="*/ 499 w 938"/>
              <a:gd name="T13" fmla="*/ 0 h 783"/>
              <a:gd name="T14" fmla="*/ 0 w 938"/>
              <a:gd name="T15" fmla="*/ 0 h 783"/>
              <a:gd name="T16" fmla="*/ 125 w 938"/>
              <a:gd name="T17" fmla="*/ 125 h 783"/>
              <a:gd name="T18" fmla="*/ 406 w 938"/>
              <a:gd name="T19" fmla="*/ 657 h 783"/>
              <a:gd name="T20" fmla="*/ 343 w 938"/>
              <a:gd name="T21" fmla="*/ 719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8" h="783">
                <a:moveTo>
                  <a:pt x="343" y="719"/>
                </a:moveTo>
                <a:lnTo>
                  <a:pt x="343" y="719"/>
                </a:lnTo>
                <a:cubicBezTo>
                  <a:pt x="781" y="782"/>
                  <a:pt x="781" y="782"/>
                  <a:pt x="781" y="782"/>
                </a:cubicBezTo>
                <a:cubicBezTo>
                  <a:pt x="937" y="375"/>
                  <a:pt x="937" y="375"/>
                  <a:pt x="937" y="375"/>
                </a:cubicBezTo>
                <a:cubicBezTo>
                  <a:pt x="874" y="407"/>
                  <a:pt x="874" y="407"/>
                  <a:pt x="874" y="407"/>
                </a:cubicBezTo>
                <a:cubicBezTo>
                  <a:pt x="718" y="94"/>
                  <a:pt x="718" y="94"/>
                  <a:pt x="718" y="94"/>
                </a:cubicBezTo>
                <a:cubicBezTo>
                  <a:pt x="656" y="32"/>
                  <a:pt x="593" y="0"/>
                  <a:pt x="499" y="0"/>
                </a:cubicBezTo>
                <a:cubicBezTo>
                  <a:pt x="343" y="0"/>
                  <a:pt x="188" y="0"/>
                  <a:pt x="0" y="0"/>
                </a:cubicBezTo>
                <a:cubicBezTo>
                  <a:pt x="63" y="32"/>
                  <a:pt x="94" y="94"/>
                  <a:pt x="125" y="125"/>
                </a:cubicBezTo>
                <a:cubicBezTo>
                  <a:pt x="406" y="657"/>
                  <a:pt x="406" y="657"/>
                  <a:pt x="406" y="657"/>
                </a:cubicBezTo>
                <a:lnTo>
                  <a:pt x="343" y="71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E0F33E11-5418-B74B-A0D3-BC1213A54391}"/>
              </a:ext>
            </a:extLst>
          </p:cNvPr>
          <p:cNvSpPr txBox="1"/>
          <p:nvPr/>
        </p:nvSpPr>
        <p:spPr>
          <a:xfrm>
            <a:off x="5347431" y="8998784"/>
            <a:ext cx="814269" cy="1077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290" name="Freeform 21">
            <a:extLst>
              <a:ext uri="{FF2B5EF4-FFF2-40B4-BE49-F238E27FC236}">
                <a16:creationId xmlns:a16="http://schemas.microsoft.com/office/drawing/2014/main" id="{2C05D5E6-F20E-5A41-AB45-BF5A4C924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963" y="6141828"/>
            <a:ext cx="3611001" cy="4802299"/>
          </a:xfrm>
          <a:custGeom>
            <a:avLst/>
            <a:gdLst>
              <a:gd name="T0" fmla="*/ 688 w 6189"/>
              <a:gd name="T1" fmla="*/ 9374 h 9375"/>
              <a:gd name="T2" fmla="*/ 438 w 6189"/>
              <a:gd name="T3" fmla="*/ 594 h 9375"/>
              <a:gd name="T4" fmla="*/ 63 w 6189"/>
              <a:gd name="T5" fmla="*/ 500 h 9375"/>
              <a:gd name="T6" fmla="*/ 0 w 6189"/>
              <a:gd name="T7" fmla="*/ 0 h 9375"/>
              <a:gd name="T8" fmla="*/ 6188 w 6189"/>
              <a:gd name="T9" fmla="*/ 0 h 9375"/>
              <a:gd name="T10" fmla="*/ 6188 w 6189"/>
              <a:gd name="T11" fmla="*/ 500 h 9375"/>
              <a:gd name="T12" fmla="*/ 5813 w 6189"/>
              <a:gd name="T13" fmla="*/ 719 h 9375"/>
              <a:gd name="T14" fmla="*/ 5188 w 6189"/>
              <a:gd name="T15" fmla="*/ 9374 h 9375"/>
              <a:gd name="T16" fmla="*/ 688 w 6189"/>
              <a:gd name="T17" fmla="*/ 9374 h 9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89" h="9375">
                <a:moveTo>
                  <a:pt x="688" y="9374"/>
                </a:moveTo>
                <a:lnTo>
                  <a:pt x="438" y="594"/>
                </a:lnTo>
                <a:lnTo>
                  <a:pt x="63" y="500"/>
                </a:lnTo>
                <a:lnTo>
                  <a:pt x="0" y="0"/>
                </a:lnTo>
                <a:lnTo>
                  <a:pt x="6188" y="0"/>
                </a:lnTo>
                <a:lnTo>
                  <a:pt x="6188" y="500"/>
                </a:lnTo>
                <a:lnTo>
                  <a:pt x="5813" y="719"/>
                </a:lnTo>
                <a:lnTo>
                  <a:pt x="5188" y="9374"/>
                </a:lnTo>
                <a:lnTo>
                  <a:pt x="688" y="937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1" name="Freeform 22">
            <a:extLst>
              <a:ext uri="{FF2B5EF4-FFF2-40B4-BE49-F238E27FC236}">
                <a16:creationId xmlns:a16="http://schemas.microsoft.com/office/drawing/2014/main" id="{48985344-61F3-0E4E-920A-C0170E59B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963" y="6141828"/>
            <a:ext cx="3611001" cy="293410"/>
          </a:xfrm>
          <a:custGeom>
            <a:avLst/>
            <a:gdLst>
              <a:gd name="T0" fmla="*/ 6188 w 6189"/>
              <a:gd name="T1" fmla="*/ 500 h 501"/>
              <a:gd name="T2" fmla="*/ 63 w 6189"/>
              <a:gd name="T3" fmla="*/ 500 h 501"/>
              <a:gd name="T4" fmla="*/ 0 w 6189"/>
              <a:gd name="T5" fmla="*/ 0 h 501"/>
              <a:gd name="T6" fmla="*/ 6188 w 6189"/>
              <a:gd name="T7" fmla="*/ 0 h 501"/>
              <a:gd name="T8" fmla="*/ 6188 w 6189"/>
              <a:gd name="T9" fmla="*/ 500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89" h="501">
                <a:moveTo>
                  <a:pt x="6188" y="500"/>
                </a:moveTo>
                <a:lnTo>
                  <a:pt x="63" y="500"/>
                </a:lnTo>
                <a:lnTo>
                  <a:pt x="0" y="0"/>
                </a:lnTo>
                <a:lnTo>
                  <a:pt x="6188" y="0"/>
                </a:lnTo>
                <a:lnTo>
                  <a:pt x="6188" y="500"/>
                </a:ln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2" name="Freeform 23">
            <a:extLst>
              <a:ext uri="{FF2B5EF4-FFF2-40B4-BE49-F238E27FC236}">
                <a16:creationId xmlns:a16="http://schemas.microsoft.com/office/drawing/2014/main" id="{EA0E7314-89DD-FD4C-9F46-2BB667B18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963" y="5212698"/>
            <a:ext cx="3611001" cy="931705"/>
          </a:xfrm>
          <a:custGeom>
            <a:avLst/>
            <a:gdLst>
              <a:gd name="T0" fmla="*/ 0 w 6189"/>
              <a:gd name="T1" fmla="*/ 1594 h 1595"/>
              <a:gd name="T2" fmla="*/ 0 w 6189"/>
              <a:gd name="T3" fmla="*/ 1594 h 1595"/>
              <a:gd name="T4" fmla="*/ 1500 w 6189"/>
              <a:gd name="T5" fmla="*/ 156 h 1595"/>
              <a:gd name="T6" fmla="*/ 4938 w 6189"/>
              <a:gd name="T7" fmla="*/ 156 h 1595"/>
              <a:gd name="T8" fmla="*/ 6188 w 6189"/>
              <a:gd name="T9" fmla="*/ 1594 h 1595"/>
              <a:gd name="T10" fmla="*/ 0 w 6189"/>
              <a:gd name="T11" fmla="*/ 1594 h 1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89" h="1595">
                <a:moveTo>
                  <a:pt x="0" y="1594"/>
                </a:moveTo>
                <a:lnTo>
                  <a:pt x="0" y="1594"/>
                </a:lnTo>
                <a:cubicBezTo>
                  <a:pt x="0" y="1594"/>
                  <a:pt x="875" y="313"/>
                  <a:pt x="1500" y="156"/>
                </a:cubicBezTo>
                <a:cubicBezTo>
                  <a:pt x="2094" y="0"/>
                  <a:pt x="4532" y="0"/>
                  <a:pt x="4938" y="156"/>
                </a:cubicBezTo>
                <a:cubicBezTo>
                  <a:pt x="5344" y="313"/>
                  <a:pt x="6188" y="1594"/>
                  <a:pt x="6188" y="1594"/>
                </a:cubicBezTo>
                <a:lnTo>
                  <a:pt x="0" y="159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3" name="Freeform 24">
            <a:extLst>
              <a:ext uri="{FF2B5EF4-FFF2-40B4-BE49-F238E27FC236}">
                <a16:creationId xmlns:a16="http://schemas.microsoft.com/office/drawing/2014/main" id="{0F5F1C88-730F-C744-B2D9-D2FD6C60A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0979" y="5413452"/>
            <a:ext cx="2115641" cy="584245"/>
          </a:xfrm>
          <a:custGeom>
            <a:avLst/>
            <a:gdLst>
              <a:gd name="T0" fmla="*/ 0 w 3626"/>
              <a:gd name="T1" fmla="*/ 1000 h 1001"/>
              <a:gd name="T2" fmla="*/ 3625 w 3626"/>
              <a:gd name="T3" fmla="*/ 1000 h 1001"/>
              <a:gd name="T4" fmla="*/ 3125 w 3626"/>
              <a:gd name="T5" fmla="*/ 0 h 1001"/>
              <a:gd name="T6" fmla="*/ 407 w 3626"/>
              <a:gd name="T7" fmla="*/ 0 h 1001"/>
              <a:gd name="T8" fmla="*/ 0 w 3626"/>
              <a:gd name="T9" fmla="*/ 1000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6" h="1001">
                <a:moveTo>
                  <a:pt x="0" y="1000"/>
                </a:moveTo>
                <a:lnTo>
                  <a:pt x="3625" y="1000"/>
                </a:lnTo>
                <a:lnTo>
                  <a:pt x="3125" y="0"/>
                </a:lnTo>
                <a:lnTo>
                  <a:pt x="407" y="0"/>
                </a:lnTo>
                <a:lnTo>
                  <a:pt x="0" y="1000"/>
                </a:lnTo>
              </a:path>
            </a:pathLst>
          </a:custGeom>
          <a:solidFill>
            <a:srgbClr val="3A2E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4" name="Freeform 25">
            <a:extLst>
              <a:ext uri="{FF2B5EF4-FFF2-40B4-BE49-F238E27FC236}">
                <a16:creationId xmlns:a16="http://schemas.microsoft.com/office/drawing/2014/main" id="{6633DD9D-8FC1-6245-A0AA-FC798AE68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1619" y="7819928"/>
            <a:ext cx="473574" cy="494164"/>
          </a:xfrm>
          <a:custGeom>
            <a:avLst/>
            <a:gdLst>
              <a:gd name="T0" fmla="*/ 781 w 813"/>
              <a:gd name="T1" fmla="*/ 656 h 845"/>
              <a:gd name="T2" fmla="*/ 781 w 813"/>
              <a:gd name="T3" fmla="*/ 656 h 845"/>
              <a:gd name="T4" fmla="*/ 750 w 813"/>
              <a:gd name="T5" fmla="*/ 531 h 845"/>
              <a:gd name="T6" fmla="*/ 468 w 813"/>
              <a:gd name="T7" fmla="*/ 0 h 845"/>
              <a:gd name="T8" fmla="*/ 0 w 813"/>
              <a:gd name="T9" fmla="*/ 281 h 845"/>
              <a:gd name="T10" fmla="*/ 343 w 813"/>
              <a:gd name="T11" fmla="*/ 844 h 845"/>
              <a:gd name="T12" fmla="*/ 500 w 813"/>
              <a:gd name="T13" fmla="*/ 844 h 845"/>
              <a:gd name="T14" fmla="*/ 781 w 813"/>
              <a:gd name="T15" fmla="*/ 656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3" h="845">
                <a:moveTo>
                  <a:pt x="781" y="656"/>
                </a:moveTo>
                <a:lnTo>
                  <a:pt x="781" y="656"/>
                </a:lnTo>
                <a:cubicBezTo>
                  <a:pt x="812" y="625"/>
                  <a:pt x="781" y="562"/>
                  <a:pt x="750" y="531"/>
                </a:cubicBezTo>
                <a:cubicBezTo>
                  <a:pt x="468" y="0"/>
                  <a:pt x="468" y="0"/>
                  <a:pt x="468" y="0"/>
                </a:cubicBezTo>
                <a:cubicBezTo>
                  <a:pt x="0" y="281"/>
                  <a:pt x="0" y="281"/>
                  <a:pt x="0" y="281"/>
                </a:cubicBezTo>
                <a:cubicBezTo>
                  <a:pt x="343" y="844"/>
                  <a:pt x="343" y="844"/>
                  <a:pt x="343" y="844"/>
                </a:cubicBezTo>
                <a:cubicBezTo>
                  <a:pt x="500" y="844"/>
                  <a:pt x="500" y="844"/>
                  <a:pt x="500" y="844"/>
                </a:cubicBezTo>
                <a:cubicBezTo>
                  <a:pt x="656" y="844"/>
                  <a:pt x="750" y="812"/>
                  <a:pt x="781" y="65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5" name="Freeform 26">
            <a:extLst>
              <a:ext uri="{FF2B5EF4-FFF2-40B4-BE49-F238E27FC236}">
                <a16:creationId xmlns:a16="http://schemas.microsoft.com/office/drawing/2014/main" id="{2305A7D6-2BF7-AC4B-9368-D252AA635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832" y="8332109"/>
            <a:ext cx="620280" cy="383492"/>
          </a:xfrm>
          <a:custGeom>
            <a:avLst/>
            <a:gdLst>
              <a:gd name="T0" fmla="*/ 1063 w 1064"/>
              <a:gd name="T1" fmla="*/ 31 h 656"/>
              <a:gd name="T2" fmla="*/ 1063 w 1064"/>
              <a:gd name="T3" fmla="*/ 31 h 656"/>
              <a:gd name="T4" fmla="*/ 907 w 1064"/>
              <a:gd name="T5" fmla="*/ 62 h 656"/>
              <a:gd name="T6" fmla="*/ 313 w 1064"/>
              <a:gd name="T7" fmla="*/ 62 h 656"/>
              <a:gd name="T8" fmla="*/ 313 w 1064"/>
              <a:gd name="T9" fmla="*/ 0 h 656"/>
              <a:gd name="T10" fmla="*/ 0 w 1064"/>
              <a:gd name="T11" fmla="*/ 311 h 656"/>
              <a:gd name="T12" fmla="*/ 282 w 1064"/>
              <a:gd name="T13" fmla="*/ 655 h 656"/>
              <a:gd name="T14" fmla="*/ 282 w 1064"/>
              <a:gd name="T15" fmla="*/ 593 h 656"/>
              <a:gd name="T16" fmla="*/ 625 w 1064"/>
              <a:gd name="T17" fmla="*/ 593 h 656"/>
              <a:gd name="T18" fmla="*/ 844 w 1064"/>
              <a:gd name="T19" fmla="*/ 467 h 656"/>
              <a:gd name="T20" fmla="*/ 1063 w 1064"/>
              <a:gd name="T21" fmla="*/ 31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4" h="656">
                <a:moveTo>
                  <a:pt x="1063" y="31"/>
                </a:moveTo>
                <a:lnTo>
                  <a:pt x="1063" y="31"/>
                </a:lnTo>
                <a:cubicBezTo>
                  <a:pt x="1032" y="62"/>
                  <a:pt x="969" y="62"/>
                  <a:pt x="907" y="62"/>
                </a:cubicBezTo>
                <a:cubicBezTo>
                  <a:pt x="313" y="62"/>
                  <a:pt x="313" y="62"/>
                  <a:pt x="313" y="62"/>
                </a:cubicBezTo>
                <a:cubicBezTo>
                  <a:pt x="313" y="0"/>
                  <a:pt x="313" y="0"/>
                  <a:pt x="313" y="0"/>
                </a:cubicBezTo>
                <a:cubicBezTo>
                  <a:pt x="0" y="311"/>
                  <a:pt x="0" y="311"/>
                  <a:pt x="0" y="311"/>
                </a:cubicBezTo>
                <a:cubicBezTo>
                  <a:pt x="282" y="655"/>
                  <a:pt x="282" y="655"/>
                  <a:pt x="282" y="655"/>
                </a:cubicBezTo>
                <a:cubicBezTo>
                  <a:pt x="282" y="593"/>
                  <a:pt x="282" y="593"/>
                  <a:pt x="282" y="593"/>
                </a:cubicBezTo>
                <a:cubicBezTo>
                  <a:pt x="625" y="593"/>
                  <a:pt x="625" y="593"/>
                  <a:pt x="625" y="593"/>
                </a:cubicBezTo>
                <a:cubicBezTo>
                  <a:pt x="750" y="593"/>
                  <a:pt x="782" y="561"/>
                  <a:pt x="844" y="467"/>
                </a:cubicBezTo>
                <a:cubicBezTo>
                  <a:pt x="907" y="311"/>
                  <a:pt x="1000" y="186"/>
                  <a:pt x="1063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" name="Freeform 27">
            <a:extLst>
              <a:ext uri="{FF2B5EF4-FFF2-40B4-BE49-F238E27FC236}">
                <a16:creationId xmlns:a16="http://schemas.microsoft.com/office/drawing/2014/main" id="{4CAE9782-68ED-4048-9432-8F69A5589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586" y="8368142"/>
            <a:ext cx="494164" cy="311425"/>
          </a:xfrm>
          <a:custGeom>
            <a:avLst/>
            <a:gdLst>
              <a:gd name="T0" fmla="*/ 94 w 845"/>
              <a:gd name="T1" fmla="*/ 468 h 532"/>
              <a:gd name="T2" fmla="*/ 94 w 845"/>
              <a:gd name="T3" fmla="*/ 468 h 532"/>
              <a:gd name="T4" fmla="*/ 219 w 845"/>
              <a:gd name="T5" fmla="*/ 531 h 532"/>
              <a:gd name="T6" fmla="*/ 844 w 845"/>
              <a:gd name="T7" fmla="*/ 531 h 532"/>
              <a:gd name="T8" fmla="*/ 844 w 845"/>
              <a:gd name="T9" fmla="*/ 0 h 532"/>
              <a:gd name="T10" fmla="*/ 157 w 845"/>
              <a:gd name="T11" fmla="*/ 0 h 532"/>
              <a:gd name="T12" fmla="*/ 94 w 845"/>
              <a:gd name="T13" fmla="*/ 124 h 532"/>
              <a:gd name="T14" fmla="*/ 94 w 845"/>
              <a:gd name="T15" fmla="*/ 468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5" h="532">
                <a:moveTo>
                  <a:pt x="94" y="468"/>
                </a:moveTo>
                <a:lnTo>
                  <a:pt x="94" y="468"/>
                </a:lnTo>
                <a:cubicBezTo>
                  <a:pt x="125" y="531"/>
                  <a:pt x="188" y="531"/>
                  <a:pt x="219" y="531"/>
                </a:cubicBezTo>
                <a:cubicBezTo>
                  <a:pt x="844" y="531"/>
                  <a:pt x="844" y="531"/>
                  <a:pt x="844" y="531"/>
                </a:cubicBezTo>
                <a:cubicBezTo>
                  <a:pt x="844" y="0"/>
                  <a:pt x="844" y="0"/>
                  <a:pt x="844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0" y="249"/>
                  <a:pt x="0" y="374"/>
                  <a:pt x="94" y="4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" name="Freeform 28">
            <a:extLst>
              <a:ext uri="{FF2B5EF4-FFF2-40B4-BE49-F238E27FC236}">
                <a16:creationId xmlns:a16="http://schemas.microsoft.com/office/drawing/2014/main" id="{D1628237-5CE7-C349-BAE7-994C82D7A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9833" y="7876550"/>
            <a:ext cx="419524" cy="638296"/>
          </a:xfrm>
          <a:custGeom>
            <a:avLst/>
            <a:gdLst>
              <a:gd name="T0" fmla="*/ 718 w 719"/>
              <a:gd name="T1" fmla="*/ 437 h 1093"/>
              <a:gd name="T2" fmla="*/ 718 w 719"/>
              <a:gd name="T3" fmla="*/ 437 h 1093"/>
              <a:gd name="T4" fmla="*/ 593 w 719"/>
              <a:gd name="T5" fmla="*/ 0 h 1093"/>
              <a:gd name="T6" fmla="*/ 156 w 719"/>
              <a:gd name="T7" fmla="*/ 93 h 1093"/>
              <a:gd name="T8" fmla="*/ 218 w 719"/>
              <a:gd name="T9" fmla="*/ 125 h 1093"/>
              <a:gd name="T10" fmla="*/ 31 w 719"/>
              <a:gd name="T11" fmla="*/ 437 h 1093"/>
              <a:gd name="T12" fmla="*/ 62 w 719"/>
              <a:gd name="T13" fmla="*/ 656 h 1093"/>
              <a:gd name="T14" fmla="*/ 281 w 719"/>
              <a:gd name="T15" fmla="*/ 1092 h 1093"/>
              <a:gd name="T16" fmla="*/ 343 w 719"/>
              <a:gd name="T17" fmla="*/ 936 h 1093"/>
              <a:gd name="T18" fmla="*/ 656 w 719"/>
              <a:gd name="T19" fmla="*/ 406 h 1093"/>
              <a:gd name="T20" fmla="*/ 718 w 719"/>
              <a:gd name="T21" fmla="*/ 437 h 1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9" h="1093">
                <a:moveTo>
                  <a:pt x="718" y="437"/>
                </a:moveTo>
                <a:lnTo>
                  <a:pt x="718" y="437"/>
                </a:lnTo>
                <a:cubicBezTo>
                  <a:pt x="593" y="0"/>
                  <a:pt x="593" y="0"/>
                  <a:pt x="593" y="0"/>
                </a:cubicBezTo>
                <a:cubicBezTo>
                  <a:pt x="156" y="93"/>
                  <a:pt x="156" y="93"/>
                  <a:pt x="156" y="93"/>
                </a:cubicBezTo>
                <a:cubicBezTo>
                  <a:pt x="218" y="125"/>
                  <a:pt x="218" y="125"/>
                  <a:pt x="218" y="125"/>
                </a:cubicBezTo>
                <a:cubicBezTo>
                  <a:pt x="31" y="437"/>
                  <a:pt x="31" y="437"/>
                  <a:pt x="31" y="437"/>
                </a:cubicBezTo>
                <a:cubicBezTo>
                  <a:pt x="0" y="531"/>
                  <a:pt x="0" y="562"/>
                  <a:pt x="62" y="656"/>
                </a:cubicBezTo>
                <a:cubicBezTo>
                  <a:pt x="125" y="812"/>
                  <a:pt x="218" y="936"/>
                  <a:pt x="281" y="1092"/>
                </a:cubicBezTo>
                <a:cubicBezTo>
                  <a:pt x="312" y="1030"/>
                  <a:pt x="312" y="967"/>
                  <a:pt x="343" y="936"/>
                </a:cubicBezTo>
                <a:cubicBezTo>
                  <a:pt x="656" y="406"/>
                  <a:pt x="656" y="406"/>
                  <a:pt x="656" y="406"/>
                </a:cubicBezTo>
                <a:lnTo>
                  <a:pt x="718" y="43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" name="Freeform 29">
            <a:extLst>
              <a:ext uri="{FF2B5EF4-FFF2-40B4-BE49-F238E27FC236}">
                <a16:creationId xmlns:a16="http://schemas.microsoft.com/office/drawing/2014/main" id="{A6E9CC07-5688-AD4D-84F6-C5D72F7FB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6620" y="7346354"/>
            <a:ext cx="455557" cy="530197"/>
          </a:xfrm>
          <a:custGeom>
            <a:avLst/>
            <a:gdLst>
              <a:gd name="T0" fmla="*/ 406 w 782"/>
              <a:gd name="T1" fmla="*/ 0 h 908"/>
              <a:gd name="T2" fmla="*/ 406 w 782"/>
              <a:gd name="T3" fmla="*/ 0 h 908"/>
              <a:gd name="T4" fmla="*/ 312 w 782"/>
              <a:gd name="T5" fmla="*/ 94 h 908"/>
              <a:gd name="T6" fmla="*/ 0 w 782"/>
              <a:gd name="T7" fmla="*/ 625 h 908"/>
              <a:gd name="T8" fmla="*/ 469 w 782"/>
              <a:gd name="T9" fmla="*/ 907 h 908"/>
              <a:gd name="T10" fmla="*/ 781 w 782"/>
              <a:gd name="T11" fmla="*/ 313 h 908"/>
              <a:gd name="T12" fmla="*/ 719 w 782"/>
              <a:gd name="T13" fmla="*/ 188 h 908"/>
              <a:gd name="T14" fmla="*/ 594 w 782"/>
              <a:gd name="T15" fmla="*/ 32 h 908"/>
              <a:gd name="T16" fmla="*/ 406 w 782"/>
              <a:gd name="T17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2" h="908">
                <a:moveTo>
                  <a:pt x="406" y="0"/>
                </a:moveTo>
                <a:lnTo>
                  <a:pt x="406" y="0"/>
                </a:lnTo>
                <a:cubicBezTo>
                  <a:pt x="344" y="32"/>
                  <a:pt x="344" y="63"/>
                  <a:pt x="312" y="94"/>
                </a:cubicBezTo>
                <a:cubicBezTo>
                  <a:pt x="0" y="625"/>
                  <a:pt x="0" y="625"/>
                  <a:pt x="0" y="625"/>
                </a:cubicBezTo>
                <a:cubicBezTo>
                  <a:pt x="469" y="907"/>
                  <a:pt x="469" y="907"/>
                  <a:pt x="469" y="907"/>
                </a:cubicBezTo>
                <a:cubicBezTo>
                  <a:pt x="781" y="313"/>
                  <a:pt x="781" y="313"/>
                  <a:pt x="781" y="313"/>
                </a:cubicBezTo>
                <a:cubicBezTo>
                  <a:pt x="719" y="188"/>
                  <a:pt x="719" y="188"/>
                  <a:pt x="719" y="188"/>
                </a:cubicBezTo>
                <a:cubicBezTo>
                  <a:pt x="687" y="125"/>
                  <a:pt x="656" y="63"/>
                  <a:pt x="594" y="32"/>
                </a:cubicBezTo>
                <a:cubicBezTo>
                  <a:pt x="531" y="0"/>
                  <a:pt x="469" y="0"/>
                  <a:pt x="406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9" name="Freeform 30">
            <a:extLst>
              <a:ext uri="{FF2B5EF4-FFF2-40B4-BE49-F238E27FC236}">
                <a16:creationId xmlns:a16="http://schemas.microsoft.com/office/drawing/2014/main" id="{E978BDB0-45DF-0440-B0FF-D02A93851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127" y="7346354"/>
            <a:ext cx="548212" cy="458131"/>
          </a:xfrm>
          <a:custGeom>
            <a:avLst/>
            <a:gdLst>
              <a:gd name="T0" fmla="*/ 344 w 939"/>
              <a:gd name="T1" fmla="*/ 719 h 783"/>
              <a:gd name="T2" fmla="*/ 344 w 939"/>
              <a:gd name="T3" fmla="*/ 719 h 783"/>
              <a:gd name="T4" fmla="*/ 782 w 939"/>
              <a:gd name="T5" fmla="*/ 782 h 783"/>
              <a:gd name="T6" fmla="*/ 938 w 939"/>
              <a:gd name="T7" fmla="*/ 375 h 783"/>
              <a:gd name="T8" fmla="*/ 875 w 939"/>
              <a:gd name="T9" fmla="*/ 407 h 783"/>
              <a:gd name="T10" fmla="*/ 688 w 939"/>
              <a:gd name="T11" fmla="*/ 94 h 783"/>
              <a:gd name="T12" fmla="*/ 469 w 939"/>
              <a:gd name="T13" fmla="*/ 0 h 783"/>
              <a:gd name="T14" fmla="*/ 0 w 939"/>
              <a:gd name="T15" fmla="*/ 0 h 783"/>
              <a:gd name="T16" fmla="*/ 94 w 939"/>
              <a:gd name="T17" fmla="*/ 125 h 783"/>
              <a:gd name="T18" fmla="*/ 407 w 939"/>
              <a:gd name="T19" fmla="*/ 657 h 783"/>
              <a:gd name="T20" fmla="*/ 344 w 939"/>
              <a:gd name="T21" fmla="*/ 719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9" h="783">
                <a:moveTo>
                  <a:pt x="344" y="719"/>
                </a:moveTo>
                <a:lnTo>
                  <a:pt x="344" y="719"/>
                </a:lnTo>
                <a:cubicBezTo>
                  <a:pt x="782" y="782"/>
                  <a:pt x="782" y="782"/>
                  <a:pt x="782" y="782"/>
                </a:cubicBezTo>
                <a:cubicBezTo>
                  <a:pt x="938" y="375"/>
                  <a:pt x="938" y="375"/>
                  <a:pt x="938" y="375"/>
                </a:cubicBezTo>
                <a:cubicBezTo>
                  <a:pt x="875" y="407"/>
                  <a:pt x="875" y="407"/>
                  <a:pt x="875" y="407"/>
                </a:cubicBezTo>
                <a:cubicBezTo>
                  <a:pt x="688" y="94"/>
                  <a:pt x="688" y="94"/>
                  <a:pt x="688" y="94"/>
                </a:cubicBezTo>
                <a:cubicBezTo>
                  <a:pt x="657" y="32"/>
                  <a:pt x="594" y="0"/>
                  <a:pt x="469" y="0"/>
                </a:cubicBezTo>
                <a:cubicBezTo>
                  <a:pt x="313" y="0"/>
                  <a:pt x="157" y="0"/>
                  <a:pt x="0" y="0"/>
                </a:cubicBezTo>
                <a:cubicBezTo>
                  <a:pt x="32" y="32"/>
                  <a:pt x="63" y="94"/>
                  <a:pt x="94" y="125"/>
                </a:cubicBezTo>
                <a:cubicBezTo>
                  <a:pt x="407" y="657"/>
                  <a:pt x="407" y="657"/>
                  <a:pt x="407" y="657"/>
                </a:cubicBezTo>
                <a:lnTo>
                  <a:pt x="344" y="71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2C0DE545-7174-EC48-9853-35178ACC377B}"/>
              </a:ext>
            </a:extLst>
          </p:cNvPr>
          <p:cNvSpPr txBox="1"/>
          <p:nvPr/>
        </p:nvSpPr>
        <p:spPr>
          <a:xfrm>
            <a:off x="7984462" y="8964534"/>
            <a:ext cx="828675" cy="10963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sp>
        <p:nvSpPr>
          <p:cNvPr id="305" name="Freeform 21">
            <a:extLst>
              <a:ext uri="{FF2B5EF4-FFF2-40B4-BE49-F238E27FC236}">
                <a16:creationId xmlns:a16="http://schemas.microsoft.com/office/drawing/2014/main" id="{11A6DCB5-57FF-0347-B53C-1C3FC3299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2461" y="6141828"/>
            <a:ext cx="3611001" cy="4802299"/>
          </a:xfrm>
          <a:custGeom>
            <a:avLst/>
            <a:gdLst>
              <a:gd name="T0" fmla="*/ 688 w 6189"/>
              <a:gd name="T1" fmla="*/ 9374 h 9375"/>
              <a:gd name="T2" fmla="*/ 438 w 6189"/>
              <a:gd name="T3" fmla="*/ 594 h 9375"/>
              <a:gd name="T4" fmla="*/ 63 w 6189"/>
              <a:gd name="T5" fmla="*/ 500 h 9375"/>
              <a:gd name="T6" fmla="*/ 0 w 6189"/>
              <a:gd name="T7" fmla="*/ 0 h 9375"/>
              <a:gd name="T8" fmla="*/ 6188 w 6189"/>
              <a:gd name="T9" fmla="*/ 0 h 9375"/>
              <a:gd name="T10" fmla="*/ 6188 w 6189"/>
              <a:gd name="T11" fmla="*/ 500 h 9375"/>
              <a:gd name="T12" fmla="*/ 5813 w 6189"/>
              <a:gd name="T13" fmla="*/ 719 h 9375"/>
              <a:gd name="T14" fmla="*/ 5188 w 6189"/>
              <a:gd name="T15" fmla="*/ 9374 h 9375"/>
              <a:gd name="T16" fmla="*/ 688 w 6189"/>
              <a:gd name="T17" fmla="*/ 9374 h 9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89" h="9375">
                <a:moveTo>
                  <a:pt x="688" y="9374"/>
                </a:moveTo>
                <a:lnTo>
                  <a:pt x="438" y="594"/>
                </a:lnTo>
                <a:lnTo>
                  <a:pt x="63" y="500"/>
                </a:lnTo>
                <a:lnTo>
                  <a:pt x="0" y="0"/>
                </a:lnTo>
                <a:lnTo>
                  <a:pt x="6188" y="0"/>
                </a:lnTo>
                <a:lnTo>
                  <a:pt x="6188" y="500"/>
                </a:lnTo>
                <a:lnTo>
                  <a:pt x="5813" y="719"/>
                </a:lnTo>
                <a:lnTo>
                  <a:pt x="5188" y="9374"/>
                </a:lnTo>
                <a:lnTo>
                  <a:pt x="688" y="937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6" name="Freeform 22">
            <a:extLst>
              <a:ext uri="{FF2B5EF4-FFF2-40B4-BE49-F238E27FC236}">
                <a16:creationId xmlns:a16="http://schemas.microsoft.com/office/drawing/2014/main" id="{870408B6-D98E-C944-9E37-72FA71B24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2461" y="6141828"/>
            <a:ext cx="3611001" cy="293410"/>
          </a:xfrm>
          <a:custGeom>
            <a:avLst/>
            <a:gdLst>
              <a:gd name="T0" fmla="*/ 6188 w 6189"/>
              <a:gd name="T1" fmla="*/ 500 h 501"/>
              <a:gd name="T2" fmla="*/ 63 w 6189"/>
              <a:gd name="T3" fmla="*/ 500 h 501"/>
              <a:gd name="T4" fmla="*/ 0 w 6189"/>
              <a:gd name="T5" fmla="*/ 0 h 501"/>
              <a:gd name="T6" fmla="*/ 6188 w 6189"/>
              <a:gd name="T7" fmla="*/ 0 h 501"/>
              <a:gd name="T8" fmla="*/ 6188 w 6189"/>
              <a:gd name="T9" fmla="*/ 500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89" h="501">
                <a:moveTo>
                  <a:pt x="6188" y="500"/>
                </a:moveTo>
                <a:lnTo>
                  <a:pt x="63" y="500"/>
                </a:lnTo>
                <a:lnTo>
                  <a:pt x="0" y="0"/>
                </a:lnTo>
                <a:lnTo>
                  <a:pt x="6188" y="0"/>
                </a:lnTo>
                <a:lnTo>
                  <a:pt x="6188" y="500"/>
                </a:ln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" name="Freeform 23">
            <a:extLst>
              <a:ext uri="{FF2B5EF4-FFF2-40B4-BE49-F238E27FC236}">
                <a16:creationId xmlns:a16="http://schemas.microsoft.com/office/drawing/2014/main" id="{55A3A519-9C00-F645-81E0-F2EA55C81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2461" y="5212698"/>
            <a:ext cx="3611001" cy="931705"/>
          </a:xfrm>
          <a:custGeom>
            <a:avLst/>
            <a:gdLst>
              <a:gd name="T0" fmla="*/ 0 w 6189"/>
              <a:gd name="T1" fmla="*/ 1594 h 1595"/>
              <a:gd name="T2" fmla="*/ 0 w 6189"/>
              <a:gd name="T3" fmla="*/ 1594 h 1595"/>
              <a:gd name="T4" fmla="*/ 1500 w 6189"/>
              <a:gd name="T5" fmla="*/ 156 h 1595"/>
              <a:gd name="T6" fmla="*/ 4938 w 6189"/>
              <a:gd name="T7" fmla="*/ 156 h 1595"/>
              <a:gd name="T8" fmla="*/ 6188 w 6189"/>
              <a:gd name="T9" fmla="*/ 1594 h 1595"/>
              <a:gd name="T10" fmla="*/ 0 w 6189"/>
              <a:gd name="T11" fmla="*/ 1594 h 1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189" h="1595">
                <a:moveTo>
                  <a:pt x="0" y="1594"/>
                </a:moveTo>
                <a:lnTo>
                  <a:pt x="0" y="1594"/>
                </a:lnTo>
                <a:cubicBezTo>
                  <a:pt x="0" y="1594"/>
                  <a:pt x="875" y="313"/>
                  <a:pt x="1500" y="156"/>
                </a:cubicBezTo>
                <a:cubicBezTo>
                  <a:pt x="2094" y="0"/>
                  <a:pt x="4532" y="0"/>
                  <a:pt x="4938" y="156"/>
                </a:cubicBezTo>
                <a:cubicBezTo>
                  <a:pt x="5344" y="313"/>
                  <a:pt x="6188" y="1594"/>
                  <a:pt x="6188" y="1594"/>
                </a:cubicBezTo>
                <a:lnTo>
                  <a:pt x="0" y="1594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" name="Freeform 24">
            <a:extLst>
              <a:ext uri="{FF2B5EF4-FFF2-40B4-BE49-F238E27FC236}">
                <a16:creationId xmlns:a16="http://schemas.microsoft.com/office/drawing/2014/main" id="{08D1DDC3-3D44-2D4E-9594-98BA0EA01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5477" y="5413452"/>
            <a:ext cx="2115641" cy="584245"/>
          </a:xfrm>
          <a:custGeom>
            <a:avLst/>
            <a:gdLst>
              <a:gd name="T0" fmla="*/ 0 w 3626"/>
              <a:gd name="T1" fmla="*/ 1000 h 1001"/>
              <a:gd name="T2" fmla="*/ 3625 w 3626"/>
              <a:gd name="T3" fmla="*/ 1000 h 1001"/>
              <a:gd name="T4" fmla="*/ 3125 w 3626"/>
              <a:gd name="T5" fmla="*/ 0 h 1001"/>
              <a:gd name="T6" fmla="*/ 407 w 3626"/>
              <a:gd name="T7" fmla="*/ 0 h 1001"/>
              <a:gd name="T8" fmla="*/ 0 w 3626"/>
              <a:gd name="T9" fmla="*/ 1000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6" h="1001">
                <a:moveTo>
                  <a:pt x="0" y="1000"/>
                </a:moveTo>
                <a:lnTo>
                  <a:pt x="3625" y="1000"/>
                </a:lnTo>
                <a:lnTo>
                  <a:pt x="3125" y="0"/>
                </a:lnTo>
                <a:lnTo>
                  <a:pt x="407" y="0"/>
                </a:lnTo>
                <a:lnTo>
                  <a:pt x="0" y="1000"/>
                </a:lnTo>
              </a:path>
            </a:pathLst>
          </a:custGeom>
          <a:solidFill>
            <a:srgbClr val="3A2E3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" name="Freeform 25">
            <a:extLst>
              <a:ext uri="{FF2B5EF4-FFF2-40B4-BE49-F238E27FC236}">
                <a16:creationId xmlns:a16="http://schemas.microsoft.com/office/drawing/2014/main" id="{21159094-6336-3A40-B044-E96E4E4F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6117" y="7819928"/>
            <a:ext cx="473574" cy="494164"/>
          </a:xfrm>
          <a:custGeom>
            <a:avLst/>
            <a:gdLst>
              <a:gd name="T0" fmla="*/ 781 w 813"/>
              <a:gd name="T1" fmla="*/ 656 h 845"/>
              <a:gd name="T2" fmla="*/ 781 w 813"/>
              <a:gd name="T3" fmla="*/ 656 h 845"/>
              <a:gd name="T4" fmla="*/ 750 w 813"/>
              <a:gd name="T5" fmla="*/ 531 h 845"/>
              <a:gd name="T6" fmla="*/ 468 w 813"/>
              <a:gd name="T7" fmla="*/ 0 h 845"/>
              <a:gd name="T8" fmla="*/ 0 w 813"/>
              <a:gd name="T9" fmla="*/ 281 h 845"/>
              <a:gd name="T10" fmla="*/ 343 w 813"/>
              <a:gd name="T11" fmla="*/ 844 h 845"/>
              <a:gd name="T12" fmla="*/ 500 w 813"/>
              <a:gd name="T13" fmla="*/ 844 h 845"/>
              <a:gd name="T14" fmla="*/ 781 w 813"/>
              <a:gd name="T15" fmla="*/ 656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13" h="845">
                <a:moveTo>
                  <a:pt x="781" y="656"/>
                </a:moveTo>
                <a:lnTo>
                  <a:pt x="781" y="656"/>
                </a:lnTo>
                <a:cubicBezTo>
                  <a:pt x="812" y="625"/>
                  <a:pt x="781" y="562"/>
                  <a:pt x="750" y="531"/>
                </a:cubicBezTo>
                <a:cubicBezTo>
                  <a:pt x="468" y="0"/>
                  <a:pt x="468" y="0"/>
                  <a:pt x="468" y="0"/>
                </a:cubicBezTo>
                <a:cubicBezTo>
                  <a:pt x="0" y="281"/>
                  <a:pt x="0" y="281"/>
                  <a:pt x="0" y="281"/>
                </a:cubicBezTo>
                <a:cubicBezTo>
                  <a:pt x="343" y="844"/>
                  <a:pt x="343" y="844"/>
                  <a:pt x="343" y="844"/>
                </a:cubicBezTo>
                <a:cubicBezTo>
                  <a:pt x="500" y="844"/>
                  <a:pt x="500" y="844"/>
                  <a:pt x="500" y="844"/>
                </a:cubicBezTo>
                <a:cubicBezTo>
                  <a:pt x="656" y="844"/>
                  <a:pt x="750" y="812"/>
                  <a:pt x="781" y="65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" name="Freeform 26">
            <a:extLst>
              <a:ext uri="{FF2B5EF4-FFF2-40B4-BE49-F238E27FC236}">
                <a16:creationId xmlns:a16="http://schemas.microsoft.com/office/drawing/2014/main" id="{687CBF97-C21E-9D49-ACBF-BBF0E7455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9330" y="8332109"/>
            <a:ext cx="620280" cy="383492"/>
          </a:xfrm>
          <a:custGeom>
            <a:avLst/>
            <a:gdLst>
              <a:gd name="T0" fmla="*/ 1063 w 1064"/>
              <a:gd name="T1" fmla="*/ 31 h 656"/>
              <a:gd name="T2" fmla="*/ 1063 w 1064"/>
              <a:gd name="T3" fmla="*/ 31 h 656"/>
              <a:gd name="T4" fmla="*/ 907 w 1064"/>
              <a:gd name="T5" fmla="*/ 62 h 656"/>
              <a:gd name="T6" fmla="*/ 313 w 1064"/>
              <a:gd name="T7" fmla="*/ 62 h 656"/>
              <a:gd name="T8" fmla="*/ 313 w 1064"/>
              <a:gd name="T9" fmla="*/ 0 h 656"/>
              <a:gd name="T10" fmla="*/ 0 w 1064"/>
              <a:gd name="T11" fmla="*/ 311 h 656"/>
              <a:gd name="T12" fmla="*/ 282 w 1064"/>
              <a:gd name="T13" fmla="*/ 655 h 656"/>
              <a:gd name="T14" fmla="*/ 282 w 1064"/>
              <a:gd name="T15" fmla="*/ 593 h 656"/>
              <a:gd name="T16" fmla="*/ 625 w 1064"/>
              <a:gd name="T17" fmla="*/ 593 h 656"/>
              <a:gd name="T18" fmla="*/ 844 w 1064"/>
              <a:gd name="T19" fmla="*/ 467 h 656"/>
              <a:gd name="T20" fmla="*/ 1063 w 1064"/>
              <a:gd name="T21" fmla="*/ 31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4" h="656">
                <a:moveTo>
                  <a:pt x="1063" y="31"/>
                </a:moveTo>
                <a:lnTo>
                  <a:pt x="1063" y="31"/>
                </a:lnTo>
                <a:cubicBezTo>
                  <a:pt x="1032" y="62"/>
                  <a:pt x="969" y="62"/>
                  <a:pt x="907" y="62"/>
                </a:cubicBezTo>
                <a:cubicBezTo>
                  <a:pt x="313" y="62"/>
                  <a:pt x="313" y="62"/>
                  <a:pt x="313" y="62"/>
                </a:cubicBezTo>
                <a:cubicBezTo>
                  <a:pt x="313" y="0"/>
                  <a:pt x="313" y="0"/>
                  <a:pt x="313" y="0"/>
                </a:cubicBezTo>
                <a:cubicBezTo>
                  <a:pt x="0" y="311"/>
                  <a:pt x="0" y="311"/>
                  <a:pt x="0" y="311"/>
                </a:cubicBezTo>
                <a:cubicBezTo>
                  <a:pt x="282" y="655"/>
                  <a:pt x="282" y="655"/>
                  <a:pt x="282" y="655"/>
                </a:cubicBezTo>
                <a:cubicBezTo>
                  <a:pt x="282" y="593"/>
                  <a:pt x="282" y="593"/>
                  <a:pt x="282" y="593"/>
                </a:cubicBezTo>
                <a:cubicBezTo>
                  <a:pt x="625" y="593"/>
                  <a:pt x="625" y="593"/>
                  <a:pt x="625" y="593"/>
                </a:cubicBezTo>
                <a:cubicBezTo>
                  <a:pt x="750" y="593"/>
                  <a:pt x="782" y="561"/>
                  <a:pt x="844" y="467"/>
                </a:cubicBezTo>
                <a:cubicBezTo>
                  <a:pt x="907" y="311"/>
                  <a:pt x="1000" y="186"/>
                  <a:pt x="1063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Freeform 27">
            <a:extLst>
              <a:ext uri="{FF2B5EF4-FFF2-40B4-BE49-F238E27FC236}">
                <a16:creationId xmlns:a16="http://schemas.microsoft.com/office/drawing/2014/main" id="{7F92EB10-266D-C746-B87C-6C9C540AA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5084" y="8368142"/>
            <a:ext cx="494164" cy="311425"/>
          </a:xfrm>
          <a:custGeom>
            <a:avLst/>
            <a:gdLst>
              <a:gd name="T0" fmla="*/ 94 w 845"/>
              <a:gd name="T1" fmla="*/ 468 h 532"/>
              <a:gd name="T2" fmla="*/ 94 w 845"/>
              <a:gd name="T3" fmla="*/ 468 h 532"/>
              <a:gd name="T4" fmla="*/ 219 w 845"/>
              <a:gd name="T5" fmla="*/ 531 h 532"/>
              <a:gd name="T6" fmla="*/ 844 w 845"/>
              <a:gd name="T7" fmla="*/ 531 h 532"/>
              <a:gd name="T8" fmla="*/ 844 w 845"/>
              <a:gd name="T9" fmla="*/ 0 h 532"/>
              <a:gd name="T10" fmla="*/ 157 w 845"/>
              <a:gd name="T11" fmla="*/ 0 h 532"/>
              <a:gd name="T12" fmla="*/ 94 w 845"/>
              <a:gd name="T13" fmla="*/ 124 h 532"/>
              <a:gd name="T14" fmla="*/ 94 w 845"/>
              <a:gd name="T15" fmla="*/ 468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5" h="532">
                <a:moveTo>
                  <a:pt x="94" y="468"/>
                </a:moveTo>
                <a:lnTo>
                  <a:pt x="94" y="468"/>
                </a:lnTo>
                <a:cubicBezTo>
                  <a:pt x="125" y="531"/>
                  <a:pt x="188" y="531"/>
                  <a:pt x="219" y="531"/>
                </a:cubicBezTo>
                <a:cubicBezTo>
                  <a:pt x="844" y="531"/>
                  <a:pt x="844" y="531"/>
                  <a:pt x="844" y="531"/>
                </a:cubicBezTo>
                <a:cubicBezTo>
                  <a:pt x="844" y="0"/>
                  <a:pt x="844" y="0"/>
                  <a:pt x="844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94" y="124"/>
                  <a:pt x="94" y="124"/>
                  <a:pt x="94" y="124"/>
                </a:cubicBezTo>
                <a:cubicBezTo>
                  <a:pt x="0" y="249"/>
                  <a:pt x="0" y="374"/>
                  <a:pt x="94" y="4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" name="Freeform 28">
            <a:extLst>
              <a:ext uri="{FF2B5EF4-FFF2-40B4-BE49-F238E27FC236}">
                <a16:creationId xmlns:a16="http://schemas.microsoft.com/office/drawing/2014/main" id="{C368E37C-5392-B749-8C0E-25137CC85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4331" y="7876550"/>
            <a:ext cx="419524" cy="638296"/>
          </a:xfrm>
          <a:custGeom>
            <a:avLst/>
            <a:gdLst>
              <a:gd name="T0" fmla="*/ 718 w 719"/>
              <a:gd name="T1" fmla="*/ 437 h 1093"/>
              <a:gd name="T2" fmla="*/ 718 w 719"/>
              <a:gd name="T3" fmla="*/ 437 h 1093"/>
              <a:gd name="T4" fmla="*/ 593 w 719"/>
              <a:gd name="T5" fmla="*/ 0 h 1093"/>
              <a:gd name="T6" fmla="*/ 156 w 719"/>
              <a:gd name="T7" fmla="*/ 93 h 1093"/>
              <a:gd name="T8" fmla="*/ 218 w 719"/>
              <a:gd name="T9" fmla="*/ 125 h 1093"/>
              <a:gd name="T10" fmla="*/ 31 w 719"/>
              <a:gd name="T11" fmla="*/ 437 h 1093"/>
              <a:gd name="T12" fmla="*/ 62 w 719"/>
              <a:gd name="T13" fmla="*/ 656 h 1093"/>
              <a:gd name="T14" fmla="*/ 281 w 719"/>
              <a:gd name="T15" fmla="*/ 1092 h 1093"/>
              <a:gd name="T16" fmla="*/ 343 w 719"/>
              <a:gd name="T17" fmla="*/ 936 h 1093"/>
              <a:gd name="T18" fmla="*/ 656 w 719"/>
              <a:gd name="T19" fmla="*/ 406 h 1093"/>
              <a:gd name="T20" fmla="*/ 718 w 719"/>
              <a:gd name="T21" fmla="*/ 437 h 1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9" h="1093">
                <a:moveTo>
                  <a:pt x="718" y="437"/>
                </a:moveTo>
                <a:lnTo>
                  <a:pt x="718" y="437"/>
                </a:lnTo>
                <a:cubicBezTo>
                  <a:pt x="593" y="0"/>
                  <a:pt x="593" y="0"/>
                  <a:pt x="593" y="0"/>
                </a:cubicBezTo>
                <a:cubicBezTo>
                  <a:pt x="156" y="93"/>
                  <a:pt x="156" y="93"/>
                  <a:pt x="156" y="93"/>
                </a:cubicBezTo>
                <a:cubicBezTo>
                  <a:pt x="218" y="125"/>
                  <a:pt x="218" y="125"/>
                  <a:pt x="218" y="125"/>
                </a:cubicBezTo>
                <a:cubicBezTo>
                  <a:pt x="31" y="437"/>
                  <a:pt x="31" y="437"/>
                  <a:pt x="31" y="437"/>
                </a:cubicBezTo>
                <a:cubicBezTo>
                  <a:pt x="0" y="531"/>
                  <a:pt x="0" y="562"/>
                  <a:pt x="62" y="656"/>
                </a:cubicBezTo>
                <a:cubicBezTo>
                  <a:pt x="125" y="812"/>
                  <a:pt x="218" y="936"/>
                  <a:pt x="281" y="1092"/>
                </a:cubicBezTo>
                <a:cubicBezTo>
                  <a:pt x="312" y="1030"/>
                  <a:pt x="312" y="967"/>
                  <a:pt x="343" y="936"/>
                </a:cubicBezTo>
                <a:cubicBezTo>
                  <a:pt x="656" y="406"/>
                  <a:pt x="656" y="406"/>
                  <a:pt x="656" y="406"/>
                </a:cubicBezTo>
                <a:lnTo>
                  <a:pt x="718" y="43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" name="Freeform 29">
            <a:extLst>
              <a:ext uri="{FF2B5EF4-FFF2-40B4-BE49-F238E27FC236}">
                <a16:creationId xmlns:a16="http://schemas.microsoft.com/office/drawing/2014/main" id="{6FD58D1D-153F-034D-A597-5D853CC2B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1118" y="7346354"/>
            <a:ext cx="455557" cy="530197"/>
          </a:xfrm>
          <a:custGeom>
            <a:avLst/>
            <a:gdLst>
              <a:gd name="T0" fmla="*/ 406 w 782"/>
              <a:gd name="T1" fmla="*/ 0 h 908"/>
              <a:gd name="T2" fmla="*/ 406 w 782"/>
              <a:gd name="T3" fmla="*/ 0 h 908"/>
              <a:gd name="T4" fmla="*/ 312 w 782"/>
              <a:gd name="T5" fmla="*/ 94 h 908"/>
              <a:gd name="T6" fmla="*/ 0 w 782"/>
              <a:gd name="T7" fmla="*/ 625 h 908"/>
              <a:gd name="T8" fmla="*/ 469 w 782"/>
              <a:gd name="T9" fmla="*/ 907 h 908"/>
              <a:gd name="T10" fmla="*/ 781 w 782"/>
              <a:gd name="T11" fmla="*/ 313 h 908"/>
              <a:gd name="T12" fmla="*/ 719 w 782"/>
              <a:gd name="T13" fmla="*/ 188 h 908"/>
              <a:gd name="T14" fmla="*/ 594 w 782"/>
              <a:gd name="T15" fmla="*/ 32 h 908"/>
              <a:gd name="T16" fmla="*/ 406 w 782"/>
              <a:gd name="T17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2" h="908">
                <a:moveTo>
                  <a:pt x="406" y="0"/>
                </a:moveTo>
                <a:lnTo>
                  <a:pt x="406" y="0"/>
                </a:lnTo>
                <a:cubicBezTo>
                  <a:pt x="344" y="32"/>
                  <a:pt x="344" y="63"/>
                  <a:pt x="312" y="94"/>
                </a:cubicBezTo>
                <a:cubicBezTo>
                  <a:pt x="0" y="625"/>
                  <a:pt x="0" y="625"/>
                  <a:pt x="0" y="625"/>
                </a:cubicBezTo>
                <a:cubicBezTo>
                  <a:pt x="469" y="907"/>
                  <a:pt x="469" y="907"/>
                  <a:pt x="469" y="907"/>
                </a:cubicBezTo>
                <a:cubicBezTo>
                  <a:pt x="781" y="313"/>
                  <a:pt x="781" y="313"/>
                  <a:pt x="781" y="313"/>
                </a:cubicBezTo>
                <a:cubicBezTo>
                  <a:pt x="719" y="188"/>
                  <a:pt x="719" y="188"/>
                  <a:pt x="719" y="188"/>
                </a:cubicBezTo>
                <a:cubicBezTo>
                  <a:pt x="687" y="125"/>
                  <a:pt x="656" y="63"/>
                  <a:pt x="594" y="32"/>
                </a:cubicBezTo>
                <a:cubicBezTo>
                  <a:pt x="531" y="0"/>
                  <a:pt x="469" y="0"/>
                  <a:pt x="406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" name="Freeform 30">
            <a:extLst>
              <a:ext uri="{FF2B5EF4-FFF2-40B4-BE49-F238E27FC236}">
                <a16:creationId xmlns:a16="http://schemas.microsoft.com/office/drawing/2014/main" id="{0EEC78E9-29EE-634F-AD19-ED0DB0C86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2625" y="7346354"/>
            <a:ext cx="548212" cy="458131"/>
          </a:xfrm>
          <a:custGeom>
            <a:avLst/>
            <a:gdLst>
              <a:gd name="T0" fmla="*/ 344 w 939"/>
              <a:gd name="T1" fmla="*/ 719 h 783"/>
              <a:gd name="T2" fmla="*/ 344 w 939"/>
              <a:gd name="T3" fmla="*/ 719 h 783"/>
              <a:gd name="T4" fmla="*/ 782 w 939"/>
              <a:gd name="T5" fmla="*/ 782 h 783"/>
              <a:gd name="T6" fmla="*/ 938 w 939"/>
              <a:gd name="T7" fmla="*/ 375 h 783"/>
              <a:gd name="T8" fmla="*/ 875 w 939"/>
              <a:gd name="T9" fmla="*/ 407 h 783"/>
              <a:gd name="T10" fmla="*/ 688 w 939"/>
              <a:gd name="T11" fmla="*/ 94 h 783"/>
              <a:gd name="T12" fmla="*/ 469 w 939"/>
              <a:gd name="T13" fmla="*/ 0 h 783"/>
              <a:gd name="T14" fmla="*/ 0 w 939"/>
              <a:gd name="T15" fmla="*/ 0 h 783"/>
              <a:gd name="T16" fmla="*/ 94 w 939"/>
              <a:gd name="T17" fmla="*/ 125 h 783"/>
              <a:gd name="T18" fmla="*/ 407 w 939"/>
              <a:gd name="T19" fmla="*/ 657 h 783"/>
              <a:gd name="T20" fmla="*/ 344 w 939"/>
              <a:gd name="T21" fmla="*/ 719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39" h="783">
                <a:moveTo>
                  <a:pt x="344" y="719"/>
                </a:moveTo>
                <a:lnTo>
                  <a:pt x="344" y="719"/>
                </a:lnTo>
                <a:cubicBezTo>
                  <a:pt x="782" y="782"/>
                  <a:pt x="782" y="782"/>
                  <a:pt x="782" y="782"/>
                </a:cubicBezTo>
                <a:cubicBezTo>
                  <a:pt x="938" y="375"/>
                  <a:pt x="938" y="375"/>
                  <a:pt x="938" y="375"/>
                </a:cubicBezTo>
                <a:cubicBezTo>
                  <a:pt x="875" y="407"/>
                  <a:pt x="875" y="407"/>
                  <a:pt x="875" y="407"/>
                </a:cubicBezTo>
                <a:cubicBezTo>
                  <a:pt x="688" y="94"/>
                  <a:pt x="688" y="94"/>
                  <a:pt x="688" y="94"/>
                </a:cubicBezTo>
                <a:cubicBezTo>
                  <a:pt x="657" y="32"/>
                  <a:pt x="594" y="0"/>
                  <a:pt x="469" y="0"/>
                </a:cubicBezTo>
                <a:cubicBezTo>
                  <a:pt x="313" y="0"/>
                  <a:pt x="157" y="0"/>
                  <a:pt x="0" y="0"/>
                </a:cubicBezTo>
                <a:cubicBezTo>
                  <a:pt x="32" y="32"/>
                  <a:pt x="63" y="94"/>
                  <a:pt x="94" y="125"/>
                </a:cubicBezTo>
                <a:cubicBezTo>
                  <a:pt x="407" y="657"/>
                  <a:pt x="407" y="657"/>
                  <a:pt x="407" y="657"/>
                </a:cubicBezTo>
                <a:lnTo>
                  <a:pt x="344" y="71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89AAC545-08E1-0B4D-BAC9-EDEF92E3ED8A}"/>
              </a:ext>
            </a:extLst>
          </p:cNvPr>
          <p:cNvSpPr txBox="1"/>
          <p:nvPr/>
        </p:nvSpPr>
        <p:spPr>
          <a:xfrm>
            <a:off x="10588960" y="8964534"/>
            <a:ext cx="828675" cy="10963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D</a:t>
            </a:r>
          </a:p>
        </p:txBody>
      </p:sp>
      <p:grpSp>
        <p:nvGrpSpPr>
          <p:cNvPr id="62" name="Grupo 349">
            <a:extLst>
              <a:ext uri="{FF2B5EF4-FFF2-40B4-BE49-F238E27FC236}">
                <a16:creationId xmlns:a16="http://schemas.microsoft.com/office/drawing/2014/main" id="{E03B785D-EC55-404E-A71F-9B811938DC6D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3" name="CuadroTexto 350">
              <a:extLst>
                <a:ext uri="{FF2B5EF4-FFF2-40B4-BE49-F238E27FC236}">
                  <a16:creationId xmlns:a16="http://schemas.microsoft.com/office/drawing/2014/main" id="{B9271456-BE9E-4543-A565-9BC9CE3BA3C9}"/>
                </a:ext>
              </a:extLst>
            </p:cNvPr>
            <p:cNvSpPr txBox="1"/>
            <p:nvPr/>
          </p:nvSpPr>
          <p:spPr>
            <a:xfrm>
              <a:off x="7566448" y="861425"/>
              <a:ext cx="924483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Ecology Infographic</a:t>
              </a:r>
            </a:p>
          </p:txBody>
        </p:sp>
        <p:sp>
          <p:nvSpPr>
            <p:cNvPr id="64" name="CuadroTexto 351">
              <a:extLst>
                <a:ext uri="{FF2B5EF4-FFF2-40B4-BE49-F238E27FC236}">
                  <a16:creationId xmlns:a16="http://schemas.microsoft.com/office/drawing/2014/main" id="{3E8251C6-2B12-D54B-9396-F3DFBEE5ED0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152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C4208635-1B0D-874A-A75B-E7AC69A544FC}"/>
              </a:ext>
            </a:extLst>
          </p:cNvPr>
          <p:cNvGrpSpPr/>
          <p:nvPr/>
        </p:nvGrpSpPr>
        <p:grpSpPr>
          <a:xfrm>
            <a:off x="7452899" y="10377817"/>
            <a:ext cx="1989900" cy="1991983"/>
            <a:chOff x="5599178" y="2010563"/>
            <a:chExt cx="2981004" cy="2984126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2BC02E0-ACF2-5D4C-B941-E2FCE6D9FB82}"/>
                </a:ext>
              </a:extLst>
            </p:cNvPr>
            <p:cNvSpPr/>
            <p:nvPr/>
          </p:nvSpPr>
          <p:spPr>
            <a:xfrm>
              <a:off x="5599178" y="2013687"/>
              <a:ext cx="2981004" cy="2981002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8" name="원형 4">
              <a:extLst>
                <a:ext uri="{FF2B5EF4-FFF2-40B4-BE49-F238E27FC236}">
                  <a16:creationId xmlns:a16="http://schemas.microsoft.com/office/drawing/2014/main" id="{249263A9-6DC8-D843-968E-58C695EE1514}"/>
                </a:ext>
              </a:extLst>
            </p:cNvPr>
            <p:cNvSpPr>
              <a:spLocks/>
            </p:cNvSpPr>
            <p:nvPr/>
          </p:nvSpPr>
          <p:spPr>
            <a:xfrm>
              <a:off x="5618695" y="2010563"/>
              <a:ext cx="2961487" cy="2962250"/>
            </a:xfrm>
            <a:prstGeom prst="pie">
              <a:avLst>
                <a:gd name="adj1" fmla="val 16219411"/>
                <a:gd name="adj2" fmla="val 4133650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528E760-1469-584E-BF91-1174D742AC10}"/>
                </a:ext>
              </a:extLst>
            </p:cNvPr>
            <p:cNvSpPr/>
            <p:nvPr/>
          </p:nvSpPr>
          <p:spPr>
            <a:xfrm>
              <a:off x="5935729" y="2340481"/>
              <a:ext cx="2327418" cy="23274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EB6AFD2-23BD-3E4C-B933-6A3E0563C3CC}"/>
              </a:ext>
            </a:extLst>
          </p:cNvPr>
          <p:cNvGrpSpPr/>
          <p:nvPr/>
        </p:nvGrpSpPr>
        <p:grpSpPr>
          <a:xfrm>
            <a:off x="1458705" y="10377817"/>
            <a:ext cx="1989900" cy="1991983"/>
            <a:chOff x="5599178" y="2010563"/>
            <a:chExt cx="2981004" cy="298412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4FA809D-5F94-5945-9348-A217FA34B6B6}"/>
                </a:ext>
              </a:extLst>
            </p:cNvPr>
            <p:cNvSpPr/>
            <p:nvPr/>
          </p:nvSpPr>
          <p:spPr>
            <a:xfrm>
              <a:off x="5599178" y="2013687"/>
              <a:ext cx="2981004" cy="2981002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2" name="원형 4">
              <a:extLst>
                <a:ext uri="{FF2B5EF4-FFF2-40B4-BE49-F238E27FC236}">
                  <a16:creationId xmlns:a16="http://schemas.microsoft.com/office/drawing/2014/main" id="{976F1307-A5F1-284B-B05C-D92F3105CFD1}"/>
                </a:ext>
              </a:extLst>
            </p:cNvPr>
            <p:cNvSpPr>
              <a:spLocks/>
            </p:cNvSpPr>
            <p:nvPr/>
          </p:nvSpPr>
          <p:spPr>
            <a:xfrm>
              <a:off x="5618695" y="2010563"/>
              <a:ext cx="2961487" cy="2962250"/>
            </a:xfrm>
            <a:prstGeom prst="pie">
              <a:avLst>
                <a:gd name="adj1" fmla="val 16219411"/>
                <a:gd name="adj2" fmla="val 7365872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5449179-8262-4A4D-BCB6-F414D57B51F6}"/>
                </a:ext>
              </a:extLst>
            </p:cNvPr>
            <p:cNvSpPr/>
            <p:nvPr/>
          </p:nvSpPr>
          <p:spPr>
            <a:xfrm>
              <a:off x="5935729" y="2340481"/>
              <a:ext cx="2327418" cy="23274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D9F5F8A-B6B0-5740-9C49-1B6554398AE6}"/>
              </a:ext>
            </a:extLst>
          </p:cNvPr>
          <p:cNvSpPr/>
          <p:nvPr/>
        </p:nvSpPr>
        <p:spPr>
          <a:xfrm>
            <a:off x="14270181" y="3753300"/>
            <a:ext cx="8593763" cy="8383282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D054C9-ED18-1E43-A1A8-A6AFC8AD1357}"/>
              </a:ext>
            </a:extLst>
          </p:cNvPr>
          <p:cNvSpPr txBox="1"/>
          <p:nvPr/>
        </p:nvSpPr>
        <p:spPr>
          <a:xfrm>
            <a:off x="3634846" y="10563017"/>
            <a:ext cx="3042347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1EE33F-AA61-D54F-BB1B-1CFAEC94C21B}"/>
              </a:ext>
            </a:extLst>
          </p:cNvPr>
          <p:cNvSpPr txBox="1"/>
          <p:nvPr/>
        </p:nvSpPr>
        <p:spPr>
          <a:xfrm>
            <a:off x="1730790" y="11061845"/>
            <a:ext cx="1445730" cy="6572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60%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840DDA9-3B52-B649-B9D5-17CB7ABB6BF3}"/>
              </a:ext>
            </a:extLst>
          </p:cNvPr>
          <p:cNvSpPr txBox="1"/>
          <p:nvPr/>
        </p:nvSpPr>
        <p:spPr>
          <a:xfrm>
            <a:off x="9629040" y="10563017"/>
            <a:ext cx="3445728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D29F19-57D8-5C4C-99A4-1758777E3597}"/>
              </a:ext>
            </a:extLst>
          </p:cNvPr>
          <p:cNvSpPr txBox="1"/>
          <p:nvPr/>
        </p:nvSpPr>
        <p:spPr>
          <a:xfrm>
            <a:off x="7724984" y="11042100"/>
            <a:ext cx="1445730" cy="6572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45%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66737A-2CE3-D249-BC89-BA29D8113FDC}"/>
              </a:ext>
            </a:extLst>
          </p:cNvPr>
          <p:cNvGrpSpPr/>
          <p:nvPr/>
        </p:nvGrpSpPr>
        <p:grpSpPr>
          <a:xfrm>
            <a:off x="15347476" y="4775047"/>
            <a:ext cx="6439171" cy="6339787"/>
            <a:chOff x="15348367" y="4722058"/>
            <a:chExt cx="6439171" cy="6339787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B7B39C4-B740-B245-9721-E3E0750D8F81}"/>
                </a:ext>
              </a:extLst>
            </p:cNvPr>
            <p:cNvGrpSpPr/>
            <p:nvPr/>
          </p:nvGrpSpPr>
          <p:grpSpPr>
            <a:xfrm>
              <a:off x="15348367" y="7625924"/>
              <a:ext cx="6439171" cy="3435921"/>
              <a:chOff x="16390552" y="2236517"/>
              <a:chExt cx="6439171" cy="3435921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A1B82E2-3E27-5A42-A46C-D0DB07FABC78}"/>
                  </a:ext>
                </a:extLst>
              </p:cNvPr>
              <p:cNvSpPr txBox="1"/>
              <p:nvPr/>
            </p:nvSpPr>
            <p:spPr>
              <a:xfrm>
                <a:off x="16390552" y="4057765"/>
                <a:ext cx="6439171" cy="1614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 it in the right place. 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053A9A62-D8CA-4C49-9112-102D070A9F8A}"/>
                  </a:ext>
                </a:extLst>
              </p:cNvPr>
              <p:cNvSpPr/>
              <p:nvPr/>
            </p:nvSpPr>
            <p:spPr>
              <a:xfrm>
                <a:off x="16390553" y="3408697"/>
                <a:ext cx="52437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8C95CA24-16D3-2C45-9F3E-059FAE5AB65B}"/>
                  </a:ext>
                </a:extLst>
              </p:cNvPr>
              <p:cNvGrpSpPr/>
              <p:nvPr/>
            </p:nvGrpSpPr>
            <p:grpSpPr>
              <a:xfrm>
                <a:off x="16439981" y="2236517"/>
                <a:ext cx="6068681" cy="646331"/>
                <a:chOff x="16009865" y="1497362"/>
                <a:chExt cx="6068681" cy="646331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124EF219-FC83-E741-B138-54ECCCAAAEAE}"/>
                    </a:ext>
                  </a:extLst>
                </p:cNvPr>
                <p:cNvGrpSpPr/>
                <p:nvPr/>
              </p:nvGrpSpPr>
              <p:grpSpPr>
                <a:xfrm>
                  <a:off x="16009865" y="1497362"/>
                  <a:ext cx="2883616" cy="646331"/>
                  <a:chOff x="16009865" y="1497362"/>
                  <a:chExt cx="2883616" cy="646331"/>
                </a:xfrm>
              </p:grpSpPr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319EAACB-CD76-B941-AFE5-18FEE63B9186}"/>
                      </a:ext>
                    </a:extLst>
                  </p:cNvPr>
                  <p:cNvSpPr/>
                  <p:nvPr/>
                </p:nvSpPr>
                <p:spPr>
                  <a:xfrm>
                    <a:off x="16627702" y="1497362"/>
                    <a:ext cx="2265779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Montserrat" charset="0"/>
                      </a:rPr>
                      <a:t>Title A</a:t>
                    </a: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557BC3CE-16D8-0C49-B32A-4704430A0874}"/>
                      </a:ext>
                    </a:extLst>
                  </p:cNvPr>
                  <p:cNvSpPr/>
                  <p:nvPr/>
                </p:nvSpPr>
                <p:spPr>
                  <a:xfrm>
                    <a:off x="16009865" y="1662334"/>
                    <a:ext cx="316388" cy="316388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Roboto Medium" panose="02000000000000000000" pitchFamily="2" charset="0"/>
                      <a:ea typeface="Roboto Medium" panose="02000000000000000000" pitchFamily="2" charset="0"/>
                    </a:endParaRPr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E4BE141A-19C9-E84F-B56A-C0EDBC149C8B}"/>
                    </a:ext>
                  </a:extLst>
                </p:cNvPr>
                <p:cNvGrpSpPr/>
                <p:nvPr/>
              </p:nvGrpSpPr>
              <p:grpSpPr>
                <a:xfrm>
                  <a:off x="19194930" y="1497362"/>
                  <a:ext cx="2883616" cy="646331"/>
                  <a:chOff x="16009865" y="1497362"/>
                  <a:chExt cx="2883616" cy="646331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81829756-41B9-DB42-823A-E82B9CC9B79D}"/>
                      </a:ext>
                    </a:extLst>
                  </p:cNvPr>
                  <p:cNvSpPr/>
                  <p:nvPr/>
                </p:nvSpPr>
                <p:spPr>
                  <a:xfrm>
                    <a:off x="16627702" y="1497362"/>
                    <a:ext cx="2265779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Montserrat" charset="0"/>
                      </a:rPr>
                      <a:t>Title B</a:t>
                    </a: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3D62A00B-45D4-3848-893A-563C5E930687}"/>
                      </a:ext>
                    </a:extLst>
                  </p:cNvPr>
                  <p:cNvSpPr/>
                  <p:nvPr/>
                </p:nvSpPr>
                <p:spPr>
                  <a:xfrm>
                    <a:off x="16009865" y="1662334"/>
                    <a:ext cx="316388" cy="316388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Roboto Medium" panose="02000000000000000000" pitchFamily="2" charset="0"/>
                      <a:ea typeface="Roboto Medium" panose="02000000000000000000" pitchFamily="2" charset="0"/>
                    </a:endParaRPr>
                  </a:p>
                </p:txBody>
              </p:sp>
            </p:grpSp>
          </p:grp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0AF2B87-04E7-CB4A-BB6B-D200FF23ED9A}"/>
                </a:ext>
              </a:extLst>
            </p:cNvPr>
            <p:cNvSpPr txBox="1"/>
            <p:nvPr/>
          </p:nvSpPr>
          <p:spPr>
            <a:xfrm>
              <a:off x="15348367" y="4722058"/>
              <a:ext cx="561752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sp>
        <p:nvSpPr>
          <p:cNvPr id="212" name="Rectangle 211">
            <a:extLst>
              <a:ext uri="{FF2B5EF4-FFF2-40B4-BE49-F238E27FC236}">
                <a16:creationId xmlns:a16="http://schemas.microsoft.com/office/drawing/2014/main" id="{1496776F-D83D-2849-970E-60530056D370}"/>
              </a:ext>
            </a:extLst>
          </p:cNvPr>
          <p:cNvSpPr/>
          <p:nvPr/>
        </p:nvSpPr>
        <p:spPr>
          <a:xfrm>
            <a:off x="1517496" y="3753299"/>
            <a:ext cx="4883303" cy="568158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70F00078-0DC3-424A-89B2-A67FDA2F3AFE}"/>
              </a:ext>
            </a:extLst>
          </p:cNvPr>
          <p:cNvGrpSpPr/>
          <p:nvPr/>
        </p:nvGrpSpPr>
        <p:grpSpPr>
          <a:xfrm rot="5400000">
            <a:off x="1418935" y="4583298"/>
            <a:ext cx="5080426" cy="4021588"/>
            <a:chOff x="10264207" y="6044323"/>
            <a:chExt cx="1900015" cy="1061471"/>
          </a:xfrm>
          <a:solidFill>
            <a:schemeClr val="accent1"/>
          </a:solidFill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C9BFDAD4-D26A-3B45-863D-2619E07A1A65}"/>
                </a:ext>
              </a:extLst>
            </p:cNvPr>
            <p:cNvGrpSpPr/>
            <p:nvPr/>
          </p:nvGrpSpPr>
          <p:grpSpPr>
            <a:xfrm>
              <a:off x="10264207" y="6044323"/>
              <a:ext cx="434454" cy="1061471"/>
              <a:chOff x="10257749" y="6017136"/>
              <a:chExt cx="434454" cy="1175955"/>
            </a:xfrm>
            <a:grpFill/>
          </p:grpSpPr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19F98B68-A3BE-854F-B3DE-04C1D75496E3}"/>
                  </a:ext>
                </a:extLst>
              </p:cNvPr>
              <p:cNvSpPr/>
              <p:nvPr/>
            </p:nvSpPr>
            <p:spPr>
              <a:xfrm>
                <a:off x="10257749" y="6017136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D9857E60-95C1-8D4A-8214-1ADD51AB68AD}"/>
                  </a:ext>
                </a:extLst>
              </p:cNvPr>
              <p:cNvSpPr/>
              <p:nvPr/>
            </p:nvSpPr>
            <p:spPr>
              <a:xfrm>
                <a:off x="10257749" y="6426378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D258F044-7F50-8A4F-B9AB-FD72D68431E2}"/>
                  </a:ext>
                </a:extLst>
              </p:cNvPr>
              <p:cNvSpPr/>
              <p:nvPr/>
            </p:nvSpPr>
            <p:spPr>
              <a:xfrm>
                <a:off x="10257749" y="6835620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9212D81E-FFEB-1B4D-92E9-45E63CAFC634}"/>
                </a:ext>
              </a:extLst>
            </p:cNvPr>
            <p:cNvGrpSpPr/>
            <p:nvPr/>
          </p:nvGrpSpPr>
          <p:grpSpPr>
            <a:xfrm>
              <a:off x="10756404" y="6044323"/>
              <a:ext cx="434454" cy="1061471"/>
              <a:chOff x="10257749" y="6017136"/>
              <a:chExt cx="434454" cy="1175955"/>
            </a:xfrm>
            <a:grpFill/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315B1CBC-2723-F348-8685-788CE3FF3ACA}"/>
                  </a:ext>
                </a:extLst>
              </p:cNvPr>
              <p:cNvSpPr/>
              <p:nvPr/>
            </p:nvSpPr>
            <p:spPr>
              <a:xfrm>
                <a:off x="10257749" y="6017136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C2BF494D-D6F3-8140-96ED-F4F8FCF407B5}"/>
                  </a:ext>
                </a:extLst>
              </p:cNvPr>
              <p:cNvSpPr/>
              <p:nvPr/>
            </p:nvSpPr>
            <p:spPr>
              <a:xfrm>
                <a:off x="10257749" y="6426378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FF433D1-22EA-0346-906C-47591AD253DA}"/>
                  </a:ext>
                </a:extLst>
              </p:cNvPr>
              <p:cNvSpPr/>
              <p:nvPr/>
            </p:nvSpPr>
            <p:spPr>
              <a:xfrm>
                <a:off x="10257749" y="6835620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9F854F5D-CC84-A947-86C5-E97F5E5F04E5}"/>
                </a:ext>
              </a:extLst>
            </p:cNvPr>
            <p:cNvGrpSpPr/>
            <p:nvPr/>
          </p:nvGrpSpPr>
          <p:grpSpPr>
            <a:xfrm>
              <a:off x="11243569" y="6044323"/>
              <a:ext cx="434454" cy="1061471"/>
              <a:chOff x="10257749" y="6017136"/>
              <a:chExt cx="434454" cy="1175955"/>
            </a:xfrm>
            <a:grpFill/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93582B71-B80C-B340-9E91-78C04D2A9F7F}"/>
                  </a:ext>
                </a:extLst>
              </p:cNvPr>
              <p:cNvSpPr/>
              <p:nvPr/>
            </p:nvSpPr>
            <p:spPr>
              <a:xfrm>
                <a:off x="10257749" y="6017136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B4062C15-8886-764D-B5A3-B616D29B3CED}"/>
                  </a:ext>
                </a:extLst>
              </p:cNvPr>
              <p:cNvSpPr/>
              <p:nvPr/>
            </p:nvSpPr>
            <p:spPr>
              <a:xfrm>
                <a:off x="10257749" y="6426378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618BDC48-2C2C-C84D-BADC-77A9FC1F3AA7}"/>
                  </a:ext>
                </a:extLst>
              </p:cNvPr>
              <p:cNvSpPr/>
              <p:nvPr/>
            </p:nvSpPr>
            <p:spPr>
              <a:xfrm>
                <a:off x="10257749" y="6835620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D4D7401B-7B3D-7444-835A-A3BAF82A4F93}"/>
                </a:ext>
              </a:extLst>
            </p:cNvPr>
            <p:cNvGrpSpPr/>
            <p:nvPr/>
          </p:nvGrpSpPr>
          <p:grpSpPr>
            <a:xfrm>
              <a:off x="11729768" y="6044323"/>
              <a:ext cx="434454" cy="1061471"/>
              <a:chOff x="10257749" y="6017136"/>
              <a:chExt cx="434454" cy="1175955"/>
            </a:xfrm>
            <a:grpFill/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9C947ED2-E0E0-5649-ABA0-856BF2882422}"/>
                  </a:ext>
                </a:extLst>
              </p:cNvPr>
              <p:cNvSpPr/>
              <p:nvPr/>
            </p:nvSpPr>
            <p:spPr>
              <a:xfrm>
                <a:off x="10257749" y="6017136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30BCF0F7-7216-C14F-89E5-2482572CDC3F}"/>
                  </a:ext>
                </a:extLst>
              </p:cNvPr>
              <p:cNvSpPr/>
              <p:nvPr/>
            </p:nvSpPr>
            <p:spPr>
              <a:xfrm>
                <a:off x="10257749" y="6426378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BE2B7018-0D79-2641-8B73-BA88BD0F0E42}"/>
                  </a:ext>
                </a:extLst>
              </p:cNvPr>
              <p:cNvSpPr/>
              <p:nvPr/>
            </p:nvSpPr>
            <p:spPr>
              <a:xfrm>
                <a:off x="10257749" y="6835620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BA56D61-DF55-FB40-A3DB-EDEB9BD9BE16}"/>
              </a:ext>
            </a:extLst>
          </p:cNvPr>
          <p:cNvSpPr/>
          <p:nvPr/>
        </p:nvSpPr>
        <p:spPr>
          <a:xfrm>
            <a:off x="7459605" y="3753299"/>
            <a:ext cx="4883303" cy="5681589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C292172B-7637-F741-89C6-54AB0E151C95}"/>
              </a:ext>
            </a:extLst>
          </p:cNvPr>
          <p:cNvGrpSpPr/>
          <p:nvPr/>
        </p:nvGrpSpPr>
        <p:grpSpPr>
          <a:xfrm rot="5400000">
            <a:off x="7361044" y="4583298"/>
            <a:ext cx="5080426" cy="4021588"/>
            <a:chOff x="10264207" y="6044323"/>
            <a:chExt cx="1900015" cy="1061471"/>
          </a:xfrm>
          <a:solidFill>
            <a:schemeClr val="accent2"/>
          </a:solidFill>
        </p:grpSpPr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5F25A952-9C0A-EB48-B879-F03C6FD2EBFD}"/>
                </a:ext>
              </a:extLst>
            </p:cNvPr>
            <p:cNvGrpSpPr/>
            <p:nvPr/>
          </p:nvGrpSpPr>
          <p:grpSpPr>
            <a:xfrm>
              <a:off x="10264207" y="6044323"/>
              <a:ext cx="434454" cy="1061471"/>
              <a:chOff x="10257749" y="6017136"/>
              <a:chExt cx="434454" cy="1175955"/>
            </a:xfrm>
            <a:grpFill/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85CBECA6-C03A-8940-B501-57C45C3CA714}"/>
                  </a:ext>
                </a:extLst>
              </p:cNvPr>
              <p:cNvSpPr/>
              <p:nvPr/>
            </p:nvSpPr>
            <p:spPr>
              <a:xfrm>
                <a:off x="10257749" y="6017136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03E2691E-C8F2-304F-8F06-5E159B5FD986}"/>
                  </a:ext>
                </a:extLst>
              </p:cNvPr>
              <p:cNvSpPr/>
              <p:nvPr/>
            </p:nvSpPr>
            <p:spPr>
              <a:xfrm>
                <a:off x="10257749" y="6426378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B32948E0-DF6F-3743-8BF2-AED64C5D034E}"/>
                  </a:ext>
                </a:extLst>
              </p:cNvPr>
              <p:cNvSpPr/>
              <p:nvPr/>
            </p:nvSpPr>
            <p:spPr>
              <a:xfrm>
                <a:off x="10257749" y="6835620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040AA444-C49E-894A-801E-1233B4BA0821}"/>
                </a:ext>
              </a:extLst>
            </p:cNvPr>
            <p:cNvGrpSpPr/>
            <p:nvPr/>
          </p:nvGrpSpPr>
          <p:grpSpPr>
            <a:xfrm>
              <a:off x="10756404" y="6044323"/>
              <a:ext cx="434454" cy="1061471"/>
              <a:chOff x="10257749" y="6017136"/>
              <a:chExt cx="434454" cy="1175955"/>
            </a:xfrm>
            <a:grpFill/>
          </p:grpSpPr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DDAAB491-7FF2-0D48-B02E-1CD70F3508D8}"/>
                  </a:ext>
                </a:extLst>
              </p:cNvPr>
              <p:cNvSpPr/>
              <p:nvPr/>
            </p:nvSpPr>
            <p:spPr>
              <a:xfrm>
                <a:off x="10257749" y="6017136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157B1554-40DB-BC40-A2B3-46D1F4FF0A96}"/>
                  </a:ext>
                </a:extLst>
              </p:cNvPr>
              <p:cNvSpPr/>
              <p:nvPr/>
            </p:nvSpPr>
            <p:spPr>
              <a:xfrm>
                <a:off x="10257749" y="6426378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39639DC3-537B-CD4A-95BF-F3DA2BAA2035}"/>
                  </a:ext>
                </a:extLst>
              </p:cNvPr>
              <p:cNvSpPr/>
              <p:nvPr/>
            </p:nvSpPr>
            <p:spPr>
              <a:xfrm>
                <a:off x="10257749" y="6835620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B907D8A9-1A2E-6C4F-A893-F6E45DF0A3AC}"/>
                </a:ext>
              </a:extLst>
            </p:cNvPr>
            <p:cNvGrpSpPr/>
            <p:nvPr/>
          </p:nvGrpSpPr>
          <p:grpSpPr>
            <a:xfrm>
              <a:off x="11243569" y="6044323"/>
              <a:ext cx="434454" cy="1061471"/>
              <a:chOff x="10257749" y="6017136"/>
              <a:chExt cx="434454" cy="1175955"/>
            </a:xfrm>
            <a:grpFill/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7FF2231B-5A6D-7644-8923-3A7AD45BE28D}"/>
                  </a:ext>
                </a:extLst>
              </p:cNvPr>
              <p:cNvSpPr/>
              <p:nvPr/>
            </p:nvSpPr>
            <p:spPr>
              <a:xfrm>
                <a:off x="10257749" y="6017136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6D16478F-D5B0-1A44-BA12-0B8C6E4BE0C8}"/>
                  </a:ext>
                </a:extLst>
              </p:cNvPr>
              <p:cNvSpPr/>
              <p:nvPr/>
            </p:nvSpPr>
            <p:spPr>
              <a:xfrm>
                <a:off x="10257749" y="6426378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AF165D22-908B-D843-8DC0-D4FC76C25D0C}"/>
                  </a:ext>
                </a:extLst>
              </p:cNvPr>
              <p:cNvSpPr/>
              <p:nvPr/>
            </p:nvSpPr>
            <p:spPr>
              <a:xfrm>
                <a:off x="10257749" y="6835620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36CA0F43-64FF-AF4A-A5F5-5108A770AFAD}"/>
                </a:ext>
              </a:extLst>
            </p:cNvPr>
            <p:cNvGrpSpPr/>
            <p:nvPr/>
          </p:nvGrpSpPr>
          <p:grpSpPr>
            <a:xfrm>
              <a:off x="11729768" y="6044323"/>
              <a:ext cx="434454" cy="1061471"/>
              <a:chOff x="10257749" y="6017136"/>
              <a:chExt cx="434454" cy="1175955"/>
            </a:xfrm>
            <a:grpFill/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8C352343-E898-6349-B4DD-A707E5C4690E}"/>
                  </a:ext>
                </a:extLst>
              </p:cNvPr>
              <p:cNvSpPr/>
              <p:nvPr/>
            </p:nvSpPr>
            <p:spPr>
              <a:xfrm>
                <a:off x="10257749" y="6017136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04A2BD89-5AD0-2F4F-972A-70D667C71D88}"/>
                  </a:ext>
                </a:extLst>
              </p:cNvPr>
              <p:cNvSpPr/>
              <p:nvPr/>
            </p:nvSpPr>
            <p:spPr>
              <a:xfrm>
                <a:off x="10257749" y="6426378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91CC5D1D-9F76-DA4D-ACA8-48487C0B7D36}"/>
                  </a:ext>
                </a:extLst>
              </p:cNvPr>
              <p:cNvSpPr/>
              <p:nvPr/>
            </p:nvSpPr>
            <p:spPr>
              <a:xfrm>
                <a:off x="10257749" y="6835620"/>
                <a:ext cx="434454" cy="3574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5" name="CuadroTexto 350">
            <a:extLst>
              <a:ext uri="{FF2B5EF4-FFF2-40B4-BE49-F238E27FC236}">
                <a16:creationId xmlns:a16="http://schemas.microsoft.com/office/drawing/2014/main" id="{AEE58E4F-5FB3-E447-899D-E162710A58F0}"/>
              </a:ext>
            </a:extLst>
          </p:cNvPr>
          <p:cNvSpPr txBox="1"/>
          <p:nvPr/>
        </p:nvSpPr>
        <p:spPr>
          <a:xfrm>
            <a:off x="7566448" y="1022190"/>
            <a:ext cx="92448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Ecology Infographic</a:t>
            </a:r>
          </a:p>
        </p:txBody>
      </p:sp>
    </p:spTree>
    <p:extLst>
      <p:ext uri="{BB962C8B-B14F-4D97-AF65-F5344CB8AC3E}">
        <p14:creationId xmlns:p14="http://schemas.microsoft.com/office/powerpoint/2010/main" val="16657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FCB0FD6-6DC6-E947-BB5B-396DC5486C8A}"/>
              </a:ext>
            </a:extLst>
          </p:cNvPr>
          <p:cNvGrpSpPr/>
          <p:nvPr/>
        </p:nvGrpSpPr>
        <p:grpSpPr>
          <a:xfrm>
            <a:off x="1516566" y="4046544"/>
            <a:ext cx="10228874" cy="8051591"/>
            <a:chOff x="1513706" y="4046544"/>
            <a:chExt cx="10228874" cy="8051591"/>
          </a:xfrm>
        </p:grpSpPr>
        <p:sp>
          <p:nvSpPr>
            <p:cNvPr id="136" name="Freeform 1">
              <a:extLst>
                <a:ext uri="{FF2B5EF4-FFF2-40B4-BE49-F238E27FC236}">
                  <a16:creationId xmlns:a16="http://schemas.microsoft.com/office/drawing/2014/main" id="{2D1A696A-FD1B-F642-9B62-841342C81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706" y="8798947"/>
              <a:ext cx="1519680" cy="3296166"/>
            </a:xfrm>
            <a:custGeom>
              <a:avLst/>
              <a:gdLst>
                <a:gd name="T0" fmla="*/ 2219 w 2220"/>
                <a:gd name="T1" fmla="*/ 0 h 4813"/>
                <a:gd name="T2" fmla="*/ 0 w 2220"/>
                <a:gd name="T3" fmla="*/ 1187 h 4813"/>
                <a:gd name="T4" fmla="*/ 0 w 2220"/>
                <a:gd name="T5" fmla="*/ 4812 h 4813"/>
                <a:gd name="T6" fmla="*/ 2219 w 2220"/>
                <a:gd name="T7" fmla="*/ 4812 h 4813"/>
                <a:gd name="T8" fmla="*/ 2219 w 2220"/>
                <a:gd name="T9" fmla="*/ 0 h 4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0" h="4813">
                  <a:moveTo>
                    <a:pt x="2219" y="0"/>
                  </a:moveTo>
                  <a:lnTo>
                    <a:pt x="0" y="1187"/>
                  </a:lnTo>
                  <a:lnTo>
                    <a:pt x="0" y="4812"/>
                  </a:lnTo>
                  <a:lnTo>
                    <a:pt x="2219" y="4812"/>
                  </a:lnTo>
                  <a:lnTo>
                    <a:pt x="221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2">
              <a:extLst>
                <a:ext uri="{FF2B5EF4-FFF2-40B4-BE49-F238E27FC236}">
                  <a16:creationId xmlns:a16="http://schemas.microsoft.com/office/drawing/2014/main" id="{4AB928A3-0F66-7A41-9545-7815869FD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386" y="8798947"/>
              <a:ext cx="963775" cy="3296166"/>
            </a:xfrm>
            <a:custGeom>
              <a:avLst/>
              <a:gdLst>
                <a:gd name="T0" fmla="*/ 1407 w 1408"/>
                <a:gd name="T1" fmla="*/ 4812 h 4813"/>
                <a:gd name="T2" fmla="*/ 0 w 1408"/>
                <a:gd name="T3" fmla="*/ 4812 h 4813"/>
                <a:gd name="T4" fmla="*/ 0 w 1408"/>
                <a:gd name="T5" fmla="*/ 0 h 4813"/>
                <a:gd name="T6" fmla="*/ 1407 w 1408"/>
                <a:gd name="T7" fmla="*/ 0 h 4813"/>
                <a:gd name="T8" fmla="*/ 1407 w 1408"/>
                <a:gd name="T9" fmla="*/ 4812 h 4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8" h="4813">
                  <a:moveTo>
                    <a:pt x="1407" y="4812"/>
                  </a:moveTo>
                  <a:lnTo>
                    <a:pt x="0" y="4812"/>
                  </a:lnTo>
                  <a:lnTo>
                    <a:pt x="0" y="0"/>
                  </a:lnTo>
                  <a:lnTo>
                    <a:pt x="1407" y="0"/>
                  </a:lnTo>
                  <a:lnTo>
                    <a:pt x="1407" y="4812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3">
              <a:extLst>
                <a:ext uri="{FF2B5EF4-FFF2-40B4-BE49-F238E27FC236}">
                  <a16:creationId xmlns:a16="http://schemas.microsoft.com/office/drawing/2014/main" id="{32F47B45-5D82-8F45-A307-41E3EA4B6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693" y="9527064"/>
              <a:ext cx="2697964" cy="2571071"/>
            </a:xfrm>
            <a:custGeom>
              <a:avLst/>
              <a:gdLst>
                <a:gd name="T0" fmla="*/ 3938 w 3939"/>
                <a:gd name="T1" fmla="*/ 0 h 3751"/>
                <a:gd name="T2" fmla="*/ 0 w 3939"/>
                <a:gd name="T3" fmla="*/ 0 h 3751"/>
                <a:gd name="T4" fmla="*/ 0 w 3939"/>
                <a:gd name="T5" fmla="*/ 3750 h 3751"/>
                <a:gd name="T6" fmla="*/ 3938 w 3939"/>
                <a:gd name="T7" fmla="*/ 3750 h 3751"/>
                <a:gd name="T8" fmla="*/ 3938 w 3939"/>
                <a:gd name="T9" fmla="*/ 0 h 3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9" h="3751">
                  <a:moveTo>
                    <a:pt x="3938" y="0"/>
                  </a:moveTo>
                  <a:lnTo>
                    <a:pt x="0" y="0"/>
                  </a:lnTo>
                  <a:lnTo>
                    <a:pt x="0" y="3750"/>
                  </a:lnTo>
                  <a:lnTo>
                    <a:pt x="3938" y="3750"/>
                  </a:lnTo>
                  <a:lnTo>
                    <a:pt x="3938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4">
              <a:extLst>
                <a:ext uri="{FF2B5EF4-FFF2-40B4-BE49-F238E27FC236}">
                  <a16:creationId xmlns:a16="http://schemas.microsoft.com/office/drawing/2014/main" id="{F4847348-CD95-BE48-99F4-A7673A7EF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9036" y="9527064"/>
              <a:ext cx="1456236" cy="2571071"/>
            </a:xfrm>
            <a:custGeom>
              <a:avLst/>
              <a:gdLst>
                <a:gd name="T0" fmla="*/ 2124 w 2125"/>
                <a:gd name="T1" fmla="*/ 3750 h 3751"/>
                <a:gd name="T2" fmla="*/ 0 w 2125"/>
                <a:gd name="T3" fmla="*/ 3750 h 3751"/>
                <a:gd name="T4" fmla="*/ 0 w 2125"/>
                <a:gd name="T5" fmla="*/ 0 h 3751"/>
                <a:gd name="T6" fmla="*/ 2124 w 2125"/>
                <a:gd name="T7" fmla="*/ 0 h 3751"/>
                <a:gd name="T8" fmla="*/ 2124 w 2125"/>
                <a:gd name="T9" fmla="*/ 3750 h 3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5" h="3751">
                  <a:moveTo>
                    <a:pt x="2124" y="3750"/>
                  </a:moveTo>
                  <a:lnTo>
                    <a:pt x="0" y="3750"/>
                  </a:lnTo>
                  <a:lnTo>
                    <a:pt x="0" y="0"/>
                  </a:lnTo>
                  <a:lnTo>
                    <a:pt x="2124" y="0"/>
                  </a:lnTo>
                  <a:lnTo>
                    <a:pt x="2124" y="375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5">
              <a:extLst>
                <a:ext uri="{FF2B5EF4-FFF2-40B4-BE49-F238E27FC236}">
                  <a16:creationId xmlns:a16="http://schemas.microsoft.com/office/drawing/2014/main" id="{D293ED6F-325E-8344-A6BD-3ECCCCCD9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184" y="5608523"/>
              <a:ext cx="1755336" cy="3918541"/>
            </a:xfrm>
            <a:custGeom>
              <a:avLst/>
              <a:gdLst>
                <a:gd name="T0" fmla="*/ 2125 w 2563"/>
                <a:gd name="T1" fmla="*/ 0 h 5718"/>
                <a:gd name="T2" fmla="*/ 2125 w 2563"/>
                <a:gd name="T3" fmla="*/ 0 h 5718"/>
                <a:gd name="T4" fmla="*/ 437 w 2563"/>
                <a:gd name="T5" fmla="*/ 0 h 5718"/>
                <a:gd name="T6" fmla="*/ 437 w 2563"/>
                <a:gd name="T7" fmla="*/ 62 h 5718"/>
                <a:gd name="T8" fmla="*/ 0 w 2563"/>
                <a:gd name="T9" fmla="*/ 5717 h 5718"/>
                <a:gd name="T10" fmla="*/ 2562 w 2563"/>
                <a:gd name="T11" fmla="*/ 5717 h 5718"/>
                <a:gd name="T12" fmla="*/ 2125 w 2563"/>
                <a:gd name="T13" fmla="*/ 62 h 5718"/>
                <a:gd name="T14" fmla="*/ 2125 w 2563"/>
                <a:gd name="T15" fmla="*/ 0 h 5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63" h="5718">
                  <a:moveTo>
                    <a:pt x="2125" y="0"/>
                  </a:moveTo>
                  <a:lnTo>
                    <a:pt x="2125" y="0"/>
                  </a:lnTo>
                  <a:cubicBezTo>
                    <a:pt x="437" y="0"/>
                    <a:pt x="437" y="0"/>
                    <a:pt x="437" y="0"/>
                  </a:cubicBezTo>
                  <a:cubicBezTo>
                    <a:pt x="437" y="0"/>
                    <a:pt x="437" y="31"/>
                    <a:pt x="437" y="62"/>
                  </a:cubicBezTo>
                  <a:cubicBezTo>
                    <a:pt x="0" y="5717"/>
                    <a:pt x="0" y="5717"/>
                    <a:pt x="0" y="5717"/>
                  </a:cubicBezTo>
                  <a:cubicBezTo>
                    <a:pt x="2562" y="5717"/>
                    <a:pt x="2562" y="5717"/>
                    <a:pt x="2562" y="5717"/>
                  </a:cubicBezTo>
                  <a:cubicBezTo>
                    <a:pt x="2125" y="62"/>
                    <a:pt x="2125" y="62"/>
                    <a:pt x="2125" y="62"/>
                  </a:cubicBezTo>
                  <a:cubicBezTo>
                    <a:pt x="2125" y="31"/>
                    <a:pt x="2125" y="0"/>
                    <a:pt x="212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6">
              <a:extLst>
                <a:ext uri="{FF2B5EF4-FFF2-40B4-BE49-F238E27FC236}">
                  <a16:creationId xmlns:a16="http://schemas.microsoft.com/office/drawing/2014/main" id="{9D884D34-03B8-C141-B93A-AEF804F00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0332" y="5865327"/>
              <a:ext cx="1713041" cy="3447229"/>
            </a:xfrm>
            <a:custGeom>
              <a:avLst/>
              <a:gdLst>
                <a:gd name="T0" fmla="*/ 2282 w 2500"/>
                <a:gd name="T1" fmla="*/ 2000 h 5031"/>
                <a:gd name="T2" fmla="*/ 219 w 2500"/>
                <a:gd name="T3" fmla="*/ 2000 h 5031"/>
                <a:gd name="T4" fmla="*/ 157 w 2500"/>
                <a:gd name="T5" fmla="*/ 3031 h 5031"/>
                <a:gd name="T6" fmla="*/ 2375 w 2500"/>
                <a:gd name="T7" fmla="*/ 3031 h 5031"/>
                <a:gd name="T8" fmla="*/ 2282 w 2500"/>
                <a:gd name="T9" fmla="*/ 2000 h 5031"/>
                <a:gd name="T10" fmla="*/ 2437 w 2500"/>
                <a:gd name="T11" fmla="*/ 3967 h 5031"/>
                <a:gd name="T12" fmla="*/ 63 w 2500"/>
                <a:gd name="T13" fmla="*/ 3967 h 5031"/>
                <a:gd name="T14" fmla="*/ 0 w 2500"/>
                <a:gd name="T15" fmla="*/ 5030 h 5031"/>
                <a:gd name="T16" fmla="*/ 2499 w 2500"/>
                <a:gd name="T17" fmla="*/ 5030 h 5031"/>
                <a:gd name="T18" fmla="*/ 2437 w 2500"/>
                <a:gd name="T19" fmla="*/ 3967 h 5031"/>
                <a:gd name="T20" fmla="*/ 2125 w 2500"/>
                <a:gd name="T21" fmla="*/ 0 h 5031"/>
                <a:gd name="T22" fmla="*/ 375 w 2500"/>
                <a:gd name="T23" fmla="*/ 0 h 5031"/>
                <a:gd name="T24" fmla="*/ 313 w 2500"/>
                <a:gd name="T25" fmla="*/ 1031 h 5031"/>
                <a:gd name="T26" fmla="*/ 2219 w 2500"/>
                <a:gd name="T27" fmla="*/ 1031 h 5031"/>
                <a:gd name="T28" fmla="*/ 2125 w 2500"/>
                <a:gd name="T29" fmla="*/ 0 h 5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00" h="5031">
                  <a:moveTo>
                    <a:pt x="2282" y="2000"/>
                  </a:moveTo>
                  <a:lnTo>
                    <a:pt x="219" y="2000"/>
                  </a:lnTo>
                  <a:lnTo>
                    <a:pt x="157" y="3031"/>
                  </a:lnTo>
                  <a:lnTo>
                    <a:pt x="2375" y="3031"/>
                  </a:lnTo>
                  <a:lnTo>
                    <a:pt x="2282" y="2000"/>
                  </a:lnTo>
                  <a:close/>
                  <a:moveTo>
                    <a:pt x="2437" y="3967"/>
                  </a:moveTo>
                  <a:lnTo>
                    <a:pt x="63" y="3967"/>
                  </a:lnTo>
                  <a:lnTo>
                    <a:pt x="0" y="5030"/>
                  </a:lnTo>
                  <a:lnTo>
                    <a:pt x="2499" y="5030"/>
                  </a:lnTo>
                  <a:lnTo>
                    <a:pt x="2437" y="3967"/>
                  </a:lnTo>
                  <a:close/>
                  <a:moveTo>
                    <a:pt x="2125" y="0"/>
                  </a:moveTo>
                  <a:lnTo>
                    <a:pt x="375" y="0"/>
                  </a:lnTo>
                  <a:lnTo>
                    <a:pt x="313" y="1031"/>
                  </a:lnTo>
                  <a:lnTo>
                    <a:pt x="2219" y="1031"/>
                  </a:lnTo>
                  <a:lnTo>
                    <a:pt x="2125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7">
              <a:extLst>
                <a:ext uri="{FF2B5EF4-FFF2-40B4-BE49-F238E27FC236}">
                  <a16:creationId xmlns:a16="http://schemas.microsoft.com/office/drawing/2014/main" id="{37C3854F-DDA5-BF40-9540-D4A986D34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263" y="9826167"/>
              <a:ext cx="277953" cy="622374"/>
            </a:xfrm>
            <a:custGeom>
              <a:avLst/>
              <a:gdLst>
                <a:gd name="T0" fmla="*/ 406 w 407"/>
                <a:gd name="T1" fmla="*/ 906 h 907"/>
                <a:gd name="T2" fmla="*/ 0 w 407"/>
                <a:gd name="T3" fmla="*/ 906 h 907"/>
                <a:gd name="T4" fmla="*/ 0 w 407"/>
                <a:gd name="T5" fmla="*/ 0 h 907"/>
                <a:gd name="T6" fmla="*/ 406 w 407"/>
                <a:gd name="T7" fmla="*/ 0 h 907"/>
                <a:gd name="T8" fmla="*/ 406 w 407"/>
                <a:gd name="T9" fmla="*/ 906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907">
                  <a:moveTo>
                    <a:pt x="406" y="906"/>
                  </a:moveTo>
                  <a:lnTo>
                    <a:pt x="0" y="906"/>
                  </a:lnTo>
                  <a:lnTo>
                    <a:pt x="0" y="0"/>
                  </a:lnTo>
                  <a:lnTo>
                    <a:pt x="406" y="0"/>
                  </a:lnTo>
                  <a:lnTo>
                    <a:pt x="406" y="90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8">
              <a:extLst>
                <a:ext uri="{FF2B5EF4-FFF2-40B4-BE49-F238E27FC236}">
                  <a16:creationId xmlns:a16="http://schemas.microsoft.com/office/drawing/2014/main" id="{15ECCF88-9ACF-594F-BCA9-560456F74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7872" y="9826167"/>
              <a:ext cx="277953" cy="622374"/>
            </a:xfrm>
            <a:custGeom>
              <a:avLst/>
              <a:gdLst>
                <a:gd name="T0" fmla="*/ 406 w 407"/>
                <a:gd name="T1" fmla="*/ 906 h 907"/>
                <a:gd name="T2" fmla="*/ 0 w 407"/>
                <a:gd name="T3" fmla="*/ 906 h 907"/>
                <a:gd name="T4" fmla="*/ 0 w 407"/>
                <a:gd name="T5" fmla="*/ 0 h 907"/>
                <a:gd name="T6" fmla="*/ 406 w 407"/>
                <a:gd name="T7" fmla="*/ 0 h 907"/>
                <a:gd name="T8" fmla="*/ 406 w 407"/>
                <a:gd name="T9" fmla="*/ 906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907">
                  <a:moveTo>
                    <a:pt x="406" y="906"/>
                  </a:moveTo>
                  <a:lnTo>
                    <a:pt x="0" y="906"/>
                  </a:lnTo>
                  <a:lnTo>
                    <a:pt x="0" y="0"/>
                  </a:lnTo>
                  <a:lnTo>
                    <a:pt x="406" y="0"/>
                  </a:lnTo>
                  <a:lnTo>
                    <a:pt x="406" y="90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9">
              <a:extLst>
                <a:ext uri="{FF2B5EF4-FFF2-40B4-BE49-F238E27FC236}">
                  <a16:creationId xmlns:a16="http://schemas.microsoft.com/office/drawing/2014/main" id="{9B0AD077-2BD6-1049-A148-3B0FEB0EB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1482" y="9826167"/>
              <a:ext cx="277953" cy="622374"/>
            </a:xfrm>
            <a:custGeom>
              <a:avLst/>
              <a:gdLst>
                <a:gd name="T0" fmla="*/ 406 w 407"/>
                <a:gd name="T1" fmla="*/ 906 h 907"/>
                <a:gd name="T2" fmla="*/ 0 w 407"/>
                <a:gd name="T3" fmla="*/ 906 h 907"/>
                <a:gd name="T4" fmla="*/ 0 w 407"/>
                <a:gd name="T5" fmla="*/ 0 h 907"/>
                <a:gd name="T6" fmla="*/ 406 w 407"/>
                <a:gd name="T7" fmla="*/ 0 h 907"/>
                <a:gd name="T8" fmla="*/ 406 w 407"/>
                <a:gd name="T9" fmla="*/ 906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907">
                  <a:moveTo>
                    <a:pt x="406" y="906"/>
                  </a:moveTo>
                  <a:lnTo>
                    <a:pt x="0" y="906"/>
                  </a:lnTo>
                  <a:lnTo>
                    <a:pt x="0" y="0"/>
                  </a:lnTo>
                  <a:lnTo>
                    <a:pt x="406" y="0"/>
                  </a:lnTo>
                  <a:lnTo>
                    <a:pt x="406" y="90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10">
              <a:extLst>
                <a:ext uri="{FF2B5EF4-FFF2-40B4-BE49-F238E27FC236}">
                  <a16:creationId xmlns:a16="http://schemas.microsoft.com/office/drawing/2014/main" id="{70C630D4-8D2D-EA47-9C9D-6315DCD0B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5092" y="9826167"/>
              <a:ext cx="277953" cy="622374"/>
            </a:xfrm>
            <a:custGeom>
              <a:avLst/>
              <a:gdLst>
                <a:gd name="T0" fmla="*/ 406 w 407"/>
                <a:gd name="T1" fmla="*/ 906 h 907"/>
                <a:gd name="T2" fmla="*/ 0 w 407"/>
                <a:gd name="T3" fmla="*/ 906 h 907"/>
                <a:gd name="T4" fmla="*/ 0 w 407"/>
                <a:gd name="T5" fmla="*/ 0 h 907"/>
                <a:gd name="T6" fmla="*/ 406 w 407"/>
                <a:gd name="T7" fmla="*/ 0 h 907"/>
                <a:gd name="T8" fmla="*/ 406 w 407"/>
                <a:gd name="T9" fmla="*/ 906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907">
                  <a:moveTo>
                    <a:pt x="406" y="906"/>
                  </a:moveTo>
                  <a:lnTo>
                    <a:pt x="0" y="906"/>
                  </a:lnTo>
                  <a:lnTo>
                    <a:pt x="0" y="0"/>
                  </a:lnTo>
                  <a:lnTo>
                    <a:pt x="406" y="0"/>
                  </a:lnTo>
                  <a:lnTo>
                    <a:pt x="406" y="90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11">
              <a:extLst>
                <a:ext uri="{FF2B5EF4-FFF2-40B4-BE49-F238E27FC236}">
                  <a16:creationId xmlns:a16="http://schemas.microsoft.com/office/drawing/2014/main" id="{0F01C87F-6848-5444-AF3D-C332F766D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263" y="10702324"/>
              <a:ext cx="277953" cy="622374"/>
            </a:xfrm>
            <a:custGeom>
              <a:avLst/>
              <a:gdLst>
                <a:gd name="T0" fmla="*/ 406 w 407"/>
                <a:gd name="T1" fmla="*/ 906 h 907"/>
                <a:gd name="T2" fmla="*/ 0 w 407"/>
                <a:gd name="T3" fmla="*/ 906 h 907"/>
                <a:gd name="T4" fmla="*/ 0 w 407"/>
                <a:gd name="T5" fmla="*/ 0 h 907"/>
                <a:gd name="T6" fmla="*/ 406 w 407"/>
                <a:gd name="T7" fmla="*/ 0 h 907"/>
                <a:gd name="T8" fmla="*/ 406 w 407"/>
                <a:gd name="T9" fmla="*/ 906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907">
                  <a:moveTo>
                    <a:pt x="406" y="906"/>
                  </a:moveTo>
                  <a:lnTo>
                    <a:pt x="0" y="906"/>
                  </a:lnTo>
                  <a:lnTo>
                    <a:pt x="0" y="0"/>
                  </a:lnTo>
                  <a:lnTo>
                    <a:pt x="406" y="0"/>
                  </a:lnTo>
                  <a:lnTo>
                    <a:pt x="406" y="90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12">
              <a:extLst>
                <a:ext uri="{FF2B5EF4-FFF2-40B4-BE49-F238E27FC236}">
                  <a16:creationId xmlns:a16="http://schemas.microsoft.com/office/drawing/2014/main" id="{F3FD8C85-5023-7B4B-9881-56EE625C4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7872" y="10702324"/>
              <a:ext cx="277953" cy="622374"/>
            </a:xfrm>
            <a:custGeom>
              <a:avLst/>
              <a:gdLst>
                <a:gd name="T0" fmla="*/ 406 w 407"/>
                <a:gd name="T1" fmla="*/ 906 h 907"/>
                <a:gd name="T2" fmla="*/ 0 w 407"/>
                <a:gd name="T3" fmla="*/ 906 h 907"/>
                <a:gd name="T4" fmla="*/ 0 w 407"/>
                <a:gd name="T5" fmla="*/ 0 h 907"/>
                <a:gd name="T6" fmla="*/ 406 w 407"/>
                <a:gd name="T7" fmla="*/ 0 h 907"/>
                <a:gd name="T8" fmla="*/ 406 w 407"/>
                <a:gd name="T9" fmla="*/ 906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907">
                  <a:moveTo>
                    <a:pt x="406" y="906"/>
                  </a:moveTo>
                  <a:lnTo>
                    <a:pt x="0" y="906"/>
                  </a:lnTo>
                  <a:lnTo>
                    <a:pt x="0" y="0"/>
                  </a:lnTo>
                  <a:lnTo>
                    <a:pt x="406" y="0"/>
                  </a:lnTo>
                  <a:lnTo>
                    <a:pt x="406" y="90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Freeform 13">
              <a:extLst>
                <a:ext uri="{FF2B5EF4-FFF2-40B4-BE49-F238E27FC236}">
                  <a16:creationId xmlns:a16="http://schemas.microsoft.com/office/drawing/2014/main" id="{15FB1726-80F8-9040-8EAE-757A9EBAE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1482" y="10702324"/>
              <a:ext cx="277953" cy="622374"/>
            </a:xfrm>
            <a:custGeom>
              <a:avLst/>
              <a:gdLst>
                <a:gd name="T0" fmla="*/ 406 w 407"/>
                <a:gd name="T1" fmla="*/ 906 h 907"/>
                <a:gd name="T2" fmla="*/ 0 w 407"/>
                <a:gd name="T3" fmla="*/ 906 h 907"/>
                <a:gd name="T4" fmla="*/ 0 w 407"/>
                <a:gd name="T5" fmla="*/ 0 h 907"/>
                <a:gd name="T6" fmla="*/ 406 w 407"/>
                <a:gd name="T7" fmla="*/ 0 h 907"/>
                <a:gd name="T8" fmla="*/ 406 w 407"/>
                <a:gd name="T9" fmla="*/ 906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907">
                  <a:moveTo>
                    <a:pt x="406" y="906"/>
                  </a:moveTo>
                  <a:lnTo>
                    <a:pt x="0" y="906"/>
                  </a:lnTo>
                  <a:lnTo>
                    <a:pt x="0" y="0"/>
                  </a:lnTo>
                  <a:lnTo>
                    <a:pt x="406" y="0"/>
                  </a:lnTo>
                  <a:lnTo>
                    <a:pt x="406" y="90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Freeform 14">
              <a:extLst>
                <a:ext uri="{FF2B5EF4-FFF2-40B4-BE49-F238E27FC236}">
                  <a16:creationId xmlns:a16="http://schemas.microsoft.com/office/drawing/2014/main" id="{48797B02-652E-0B42-AE00-169E5A59C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5092" y="10702324"/>
              <a:ext cx="277953" cy="622374"/>
            </a:xfrm>
            <a:custGeom>
              <a:avLst/>
              <a:gdLst>
                <a:gd name="T0" fmla="*/ 406 w 407"/>
                <a:gd name="T1" fmla="*/ 906 h 907"/>
                <a:gd name="T2" fmla="*/ 0 w 407"/>
                <a:gd name="T3" fmla="*/ 906 h 907"/>
                <a:gd name="T4" fmla="*/ 0 w 407"/>
                <a:gd name="T5" fmla="*/ 0 h 907"/>
                <a:gd name="T6" fmla="*/ 406 w 407"/>
                <a:gd name="T7" fmla="*/ 0 h 907"/>
                <a:gd name="T8" fmla="*/ 406 w 407"/>
                <a:gd name="T9" fmla="*/ 906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907">
                  <a:moveTo>
                    <a:pt x="406" y="906"/>
                  </a:moveTo>
                  <a:lnTo>
                    <a:pt x="0" y="906"/>
                  </a:lnTo>
                  <a:lnTo>
                    <a:pt x="0" y="0"/>
                  </a:lnTo>
                  <a:lnTo>
                    <a:pt x="406" y="0"/>
                  </a:lnTo>
                  <a:lnTo>
                    <a:pt x="406" y="90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15">
              <a:extLst>
                <a:ext uri="{FF2B5EF4-FFF2-40B4-BE49-F238E27FC236}">
                  <a16:creationId xmlns:a16="http://schemas.microsoft.com/office/drawing/2014/main" id="{B48819D8-CC9D-2549-8AC7-DCDDF22BF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15" y="9868464"/>
              <a:ext cx="277953" cy="622374"/>
            </a:xfrm>
            <a:custGeom>
              <a:avLst/>
              <a:gdLst>
                <a:gd name="T0" fmla="*/ 406 w 407"/>
                <a:gd name="T1" fmla="*/ 907 h 908"/>
                <a:gd name="T2" fmla="*/ 0 w 407"/>
                <a:gd name="T3" fmla="*/ 907 h 908"/>
                <a:gd name="T4" fmla="*/ 0 w 407"/>
                <a:gd name="T5" fmla="*/ 0 h 908"/>
                <a:gd name="T6" fmla="*/ 406 w 407"/>
                <a:gd name="T7" fmla="*/ 0 h 908"/>
                <a:gd name="T8" fmla="*/ 406 w 407"/>
                <a:gd name="T9" fmla="*/ 907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908">
                  <a:moveTo>
                    <a:pt x="406" y="907"/>
                  </a:moveTo>
                  <a:lnTo>
                    <a:pt x="0" y="907"/>
                  </a:lnTo>
                  <a:lnTo>
                    <a:pt x="0" y="0"/>
                  </a:lnTo>
                  <a:lnTo>
                    <a:pt x="406" y="0"/>
                  </a:lnTo>
                  <a:lnTo>
                    <a:pt x="406" y="90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16">
              <a:extLst>
                <a:ext uri="{FF2B5EF4-FFF2-40B4-BE49-F238E27FC236}">
                  <a16:creationId xmlns:a16="http://schemas.microsoft.com/office/drawing/2014/main" id="{6B068720-0D56-344C-9DE7-30C4B2B7A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931" y="9868464"/>
              <a:ext cx="277953" cy="622374"/>
            </a:xfrm>
            <a:custGeom>
              <a:avLst/>
              <a:gdLst>
                <a:gd name="T0" fmla="*/ 406 w 407"/>
                <a:gd name="T1" fmla="*/ 907 h 908"/>
                <a:gd name="T2" fmla="*/ 0 w 407"/>
                <a:gd name="T3" fmla="*/ 907 h 908"/>
                <a:gd name="T4" fmla="*/ 0 w 407"/>
                <a:gd name="T5" fmla="*/ 0 h 908"/>
                <a:gd name="T6" fmla="*/ 406 w 407"/>
                <a:gd name="T7" fmla="*/ 0 h 908"/>
                <a:gd name="T8" fmla="*/ 406 w 407"/>
                <a:gd name="T9" fmla="*/ 907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908">
                  <a:moveTo>
                    <a:pt x="406" y="907"/>
                  </a:moveTo>
                  <a:lnTo>
                    <a:pt x="0" y="907"/>
                  </a:lnTo>
                  <a:lnTo>
                    <a:pt x="0" y="0"/>
                  </a:lnTo>
                  <a:lnTo>
                    <a:pt x="406" y="0"/>
                  </a:lnTo>
                  <a:lnTo>
                    <a:pt x="406" y="90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Freeform 17">
              <a:extLst>
                <a:ext uri="{FF2B5EF4-FFF2-40B4-BE49-F238E27FC236}">
                  <a16:creationId xmlns:a16="http://schemas.microsoft.com/office/drawing/2014/main" id="{FC0C7624-24A9-D640-99AD-5B5AFE17B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945" y="9868464"/>
              <a:ext cx="277953" cy="622374"/>
            </a:xfrm>
            <a:custGeom>
              <a:avLst/>
              <a:gdLst>
                <a:gd name="T0" fmla="*/ 406 w 407"/>
                <a:gd name="T1" fmla="*/ 907 h 908"/>
                <a:gd name="T2" fmla="*/ 0 w 407"/>
                <a:gd name="T3" fmla="*/ 907 h 908"/>
                <a:gd name="T4" fmla="*/ 0 w 407"/>
                <a:gd name="T5" fmla="*/ 0 h 908"/>
                <a:gd name="T6" fmla="*/ 406 w 407"/>
                <a:gd name="T7" fmla="*/ 0 h 908"/>
                <a:gd name="T8" fmla="*/ 406 w 407"/>
                <a:gd name="T9" fmla="*/ 907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908">
                  <a:moveTo>
                    <a:pt x="406" y="907"/>
                  </a:moveTo>
                  <a:lnTo>
                    <a:pt x="0" y="907"/>
                  </a:lnTo>
                  <a:lnTo>
                    <a:pt x="0" y="0"/>
                  </a:lnTo>
                  <a:lnTo>
                    <a:pt x="406" y="0"/>
                  </a:lnTo>
                  <a:lnTo>
                    <a:pt x="406" y="90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Freeform 18">
              <a:extLst>
                <a:ext uri="{FF2B5EF4-FFF2-40B4-BE49-F238E27FC236}">
                  <a16:creationId xmlns:a16="http://schemas.microsoft.com/office/drawing/2014/main" id="{7CE2449C-9E35-084D-AC94-FCF61E46D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15" y="10702324"/>
              <a:ext cx="277953" cy="622374"/>
            </a:xfrm>
            <a:custGeom>
              <a:avLst/>
              <a:gdLst>
                <a:gd name="T0" fmla="*/ 406 w 407"/>
                <a:gd name="T1" fmla="*/ 906 h 907"/>
                <a:gd name="T2" fmla="*/ 0 w 407"/>
                <a:gd name="T3" fmla="*/ 906 h 907"/>
                <a:gd name="T4" fmla="*/ 0 w 407"/>
                <a:gd name="T5" fmla="*/ 0 h 907"/>
                <a:gd name="T6" fmla="*/ 406 w 407"/>
                <a:gd name="T7" fmla="*/ 0 h 907"/>
                <a:gd name="T8" fmla="*/ 406 w 407"/>
                <a:gd name="T9" fmla="*/ 906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907">
                  <a:moveTo>
                    <a:pt x="406" y="906"/>
                  </a:moveTo>
                  <a:lnTo>
                    <a:pt x="0" y="906"/>
                  </a:lnTo>
                  <a:lnTo>
                    <a:pt x="0" y="0"/>
                  </a:lnTo>
                  <a:lnTo>
                    <a:pt x="406" y="0"/>
                  </a:lnTo>
                  <a:lnTo>
                    <a:pt x="406" y="90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Freeform 19">
              <a:extLst>
                <a:ext uri="{FF2B5EF4-FFF2-40B4-BE49-F238E27FC236}">
                  <a16:creationId xmlns:a16="http://schemas.microsoft.com/office/drawing/2014/main" id="{8A5D4578-4087-C14E-820A-8C8B8E466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931" y="10702324"/>
              <a:ext cx="277953" cy="622374"/>
            </a:xfrm>
            <a:custGeom>
              <a:avLst/>
              <a:gdLst>
                <a:gd name="T0" fmla="*/ 406 w 407"/>
                <a:gd name="T1" fmla="*/ 906 h 907"/>
                <a:gd name="T2" fmla="*/ 0 w 407"/>
                <a:gd name="T3" fmla="*/ 906 h 907"/>
                <a:gd name="T4" fmla="*/ 0 w 407"/>
                <a:gd name="T5" fmla="*/ 0 h 907"/>
                <a:gd name="T6" fmla="*/ 406 w 407"/>
                <a:gd name="T7" fmla="*/ 0 h 907"/>
                <a:gd name="T8" fmla="*/ 406 w 407"/>
                <a:gd name="T9" fmla="*/ 906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907">
                  <a:moveTo>
                    <a:pt x="406" y="906"/>
                  </a:moveTo>
                  <a:lnTo>
                    <a:pt x="0" y="906"/>
                  </a:lnTo>
                  <a:lnTo>
                    <a:pt x="0" y="0"/>
                  </a:lnTo>
                  <a:lnTo>
                    <a:pt x="406" y="0"/>
                  </a:lnTo>
                  <a:lnTo>
                    <a:pt x="406" y="90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Freeform 20">
              <a:extLst>
                <a:ext uri="{FF2B5EF4-FFF2-40B4-BE49-F238E27FC236}">
                  <a16:creationId xmlns:a16="http://schemas.microsoft.com/office/drawing/2014/main" id="{A0A71DF3-E3D1-094B-AE8B-9B06CCFD5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945" y="10702324"/>
              <a:ext cx="277953" cy="622374"/>
            </a:xfrm>
            <a:custGeom>
              <a:avLst/>
              <a:gdLst>
                <a:gd name="T0" fmla="*/ 406 w 407"/>
                <a:gd name="T1" fmla="*/ 906 h 907"/>
                <a:gd name="T2" fmla="*/ 0 w 407"/>
                <a:gd name="T3" fmla="*/ 906 h 907"/>
                <a:gd name="T4" fmla="*/ 0 w 407"/>
                <a:gd name="T5" fmla="*/ 0 h 907"/>
                <a:gd name="T6" fmla="*/ 406 w 407"/>
                <a:gd name="T7" fmla="*/ 0 h 907"/>
                <a:gd name="T8" fmla="*/ 406 w 407"/>
                <a:gd name="T9" fmla="*/ 906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907">
                  <a:moveTo>
                    <a:pt x="406" y="906"/>
                  </a:moveTo>
                  <a:lnTo>
                    <a:pt x="0" y="906"/>
                  </a:lnTo>
                  <a:lnTo>
                    <a:pt x="0" y="0"/>
                  </a:lnTo>
                  <a:lnTo>
                    <a:pt x="406" y="0"/>
                  </a:lnTo>
                  <a:lnTo>
                    <a:pt x="406" y="906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Freeform 21">
              <a:extLst>
                <a:ext uri="{FF2B5EF4-FFF2-40B4-BE49-F238E27FC236}">
                  <a16:creationId xmlns:a16="http://schemas.microsoft.com/office/drawing/2014/main" id="{212E1244-CB08-9445-97D0-DFBAAFDD7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8382" y="8584439"/>
              <a:ext cx="3063531" cy="3510675"/>
            </a:xfrm>
            <a:custGeom>
              <a:avLst/>
              <a:gdLst>
                <a:gd name="T0" fmla="*/ 3782 w 4470"/>
                <a:gd name="T1" fmla="*/ 0 h 5126"/>
                <a:gd name="T2" fmla="*/ 3782 w 4470"/>
                <a:gd name="T3" fmla="*/ 0 h 5126"/>
                <a:gd name="T4" fmla="*/ 657 w 4470"/>
                <a:gd name="T5" fmla="*/ 0 h 5126"/>
                <a:gd name="T6" fmla="*/ 0 w 4470"/>
                <a:gd name="T7" fmla="*/ 688 h 5126"/>
                <a:gd name="T8" fmla="*/ 0 w 4470"/>
                <a:gd name="T9" fmla="*/ 5125 h 5126"/>
                <a:gd name="T10" fmla="*/ 4469 w 4470"/>
                <a:gd name="T11" fmla="*/ 5125 h 5126"/>
                <a:gd name="T12" fmla="*/ 4469 w 4470"/>
                <a:gd name="T13" fmla="*/ 688 h 5126"/>
                <a:gd name="T14" fmla="*/ 3782 w 4470"/>
                <a:gd name="T15" fmla="*/ 0 h 5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70" h="5126">
                  <a:moveTo>
                    <a:pt x="3782" y="0"/>
                  </a:moveTo>
                  <a:lnTo>
                    <a:pt x="3782" y="0"/>
                  </a:lnTo>
                  <a:cubicBezTo>
                    <a:pt x="657" y="0"/>
                    <a:pt x="657" y="0"/>
                    <a:pt x="657" y="0"/>
                  </a:cubicBezTo>
                  <a:cubicBezTo>
                    <a:pt x="282" y="0"/>
                    <a:pt x="0" y="313"/>
                    <a:pt x="0" y="688"/>
                  </a:cubicBezTo>
                  <a:cubicBezTo>
                    <a:pt x="0" y="5125"/>
                    <a:pt x="0" y="5125"/>
                    <a:pt x="0" y="5125"/>
                  </a:cubicBezTo>
                  <a:cubicBezTo>
                    <a:pt x="4469" y="5125"/>
                    <a:pt x="4469" y="5125"/>
                    <a:pt x="4469" y="5125"/>
                  </a:cubicBezTo>
                  <a:cubicBezTo>
                    <a:pt x="4469" y="688"/>
                    <a:pt x="4469" y="688"/>
                    <a:pt x="4469" y="688"/>
                  </a:cubicBezTo>
                  <a:cubicBezTo>
                    <a:pt x="4469" y="313"/>
                    <a:pt x="4157" y="0"/>
                    <a:pt x="3782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Freeform 22">
              <a:extLst>
                <a:ext uri="{FF2B5EF4-FFF2-40B4-BE49-F238E27FC236}">
                  <a16:creationId xmlns:a16="http://schemas.microsoft.com/office/drawing/2014/main" id="{8CE4E5C3-AE71-F142-8143-038CDC939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5679" y="8584439"/>
              <a:ext cx="1456236" cy="3510675"/>
            </a:xfrm>
            <a:custGeom>
              <a:avLst/>
              <a:gdLst>
                <a:gd name="T0" fmla="*/ 1438 w 2126"/>
                <a:gd name="T1" fmla="*/ 0 h 5126"/>
                <a:gd name="T2" fmla="*/ 1438 w 2126"/>
                <a:gd name="T3" fmla="*/ 0 h 5126"/>
                <a:gd name="T4" fmla="*/ 656 w 2126"/>
                <a:gd name="T5" fmla="*/ 0 h 5126"/>
                <a:gd name="T6" fmla="*/ 0 w 2126"/>
                <a:gd name="T7" fmla="*/ 688 h 5126"/>
                <a:gd name="T8" fmla="*/ 0 w 2126"/>
                <a:gd name="T9" fmla="*/ 5125 h 5126"/>
                <a:gd name="T10" fmla="*/ 2125 w 2126"/>
                <a:gd name="T11" fmla="*/ 5125 h 5126"/>
                <a:gd name="T12" fmla="*/ 2125 w 2126"/>
                <a:gd name="T13" fmla="*/ 688 h 5126"/>
                <a:gd name="T14" fmla="*/ 1438 w 2126"/>
                <a:gd name="T15" fmla="*/ 0 h 5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26" h="5126">
                  <a:moveTo>
                    <a:pt x="1438" y="0"/>
                  </a:moveTo>
                  <a:lnTo>
                    <a:pt x="1438" y="0"/>
                  </a:lnTo>
                  <a:cubicBezTo>
                    <a:pt x="656" y="0"/>
                    <a:pt x="656" y="0"/>
                    <a:pt x="656" y="0"/>
                  </a:cubicBezTo>
                  <a:cubicBezTo>
                    <a:pt x="281" y="0"/>
                    <a:pt x="0" y="313"/>
                    <a:pt x="0" y="688"/>
                  </a:cubicBezTo>
                  <a:cubicBezTo>
                    <a:pt x="0" y="5125"/>
                    <a:pt x="0" y="5125"/>
                    <a:pt x="0" y="5125"/>
                  </a:cubicBezTo>
                  <a:cubicBezTo>
                    <a:pt x="2125" y="5125"/>
                    <a:pt x="2125" y="5125"/>
                    <a:pt x="2125" y="5125"/>
                  </a:cubicBezTo>
                  <a:cubicBezTo>
                    <a:pt x="2125" y="688"/>
                    <a:pt x="2125" y="688"/>
                    <a:pt x="2125" y="688"/>
                  </a:cubicBezTo>
                  <a:cubicBezTo>
                    <a:pt x="2125" y="313"/>
                    <a:pt x="1813" y="0"/>
                    <a:pt x="1438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Freeform 23">
              <a:extLst>
                <a:ext uri="{FF2B5EF4-FFF2-40B4-BE49-F238E27FC236}">
                  <a16:creationId xmlns:a16="http://schemas.microsoft.com/office/drawing/2014/main" id="{F449A665-750E-B146-88CA-D15DC0EE7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8382" y="11067893"/>
              <a:ext cx="1607297" cy="302123"/>
            </a:xfrm>
            <a:custGeom>
              <a:avLst/>
              <a:gdLst>
                <a:gd name="T0" fmla="*/ 2344 w 2345"/>
                <a:gd name="T1" fmla="*/ 438 h 439"/>
                <a:gd name="T2" fmla="*/ 0 w 2345"/>
                <a:gd name="T3" fmla="*/ 438 h 439"/>
                <a:gd name="T4" fmla="*/ 0 w 2345"/>
                <a:gd name="T5" fmla="*/ 0 h 439"/>
                <a:gd name="T6" fmla="*/ 2344 w 2345"/>
                <a:gd name="T7" fmla="*/ 0 h 439"/>
                <a:gd name="T8" fmla="*/ 2344 w 2345"/>
                <a:gd name="T9" fmla="*/ 438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5" h="439">
                  <a:moveTo>
                    <a:pt x="2344" y="438"/>
                  </a:moveTo>
                  <a:lnTo>
                    <a:pt x="0" y="438"/>
                  </a:lnTo>
                  <a:lnTo>
                    <a:pt x="0" y="0"/>
                  </a:lnTo>
                  <a:lnTo>
                    <a:pt x="2344" y="0"/>
                  </a:lnTo>
                  <a:lnTo>
                    <a:pt x="2344" y="438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24">
              <a:extLst>
                <a:ext uri="{FF2B5EF4-FFF2-40B4-BE49-F238E27FC236}">
                  <a16:creationId xmlns:a16="http://schemas.microsoft.com/office/drawing/2014/main" id="{3D8C1381-AA41-C340-9DEA-F3610E07C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5679" y="11067893"/>
              <a:ext cx="1456236" cy="302123"/>
            </a:xfrm>
            <a:custGeom>
              <a:avLst/>
              <a:gdLst>
                <a:gd name="T0" fmla="*/ 2125 w 2126"/>
                <a:gd name="T1" fmla="*/ 438 h 439"/>
                <a:gd name="T2" fmla="*/ 0 w 2126"/>
                <a:gd name="T3" fmla="*/ 438 h 439"/>
                <a:gd name="T4" fmla="*/ 0 w 2126"/>
                <a:gd name="T5" fmla="*/ 0 h 439"/>
                <a:gd name="T6" fmla="*/ 2125 w 2126"/>
                <a:gd name="T7" fmla="*/ 0 h 439"/>
                <a:gd name="T8" fmla="*/ 2125 w 2126"/>
                <a:gd name="T9" fmla="*/ 438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6" h="439">
                  <a:moveTo>
                    <a:pt x="2125" y="438"/>
                  </a:moveTo>
                  <a:lnTo>
                    <a:pt x="0" y="438"/>
                  </a:lnTo>
                  <a:lnTo>
                    <a:pt x="0" y="0"/>
                  </a:lnTo>
                  <a:lnTo>
                    <a:pt x="2125" y="0"/>
                  </a:lnTo>
                  <a:lnTo>
                    <a:pt x="2125" y="438"/>
                  </a:ln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25">
              <a:extLst>
                <a:ext uri="{FF2B5EF4-FFF2-40B4-BE49-F238E27FC236}">
                  <a16:creationId xmlns:a16="http://schemas.microsoft.com/office/drawing/2014/main" id="{C3F6C848-E135-B448-BC2A-FD6A9F7BE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8131" y="9034604"/>
              <a:ext cx="4474449" cy="2697961"/>
            </a:xfrm>
            <a:custGeom>
              <a:avLst/>
              <a:gdLst>
                <a:gd name="T0" fmla="*/ 5406 w 6532"/>
                <a:gd name="T1" fmla="*/ 3937 h 3938"/>
                <a:gd name="T2" fmla="*/ 5406 w 6532"/>
                <a:gd name="T3" fmla="*/ 3937 h 3938"/>
                <a:gd name="T4" fmla="*/ 0 w 6532"/>
                <a:gd name="T5" fmla="*/ 3937 h 3938"/>
                <a:gd name="T6" fmla="*/ 0 w 6532"/>
                <a:gd name="T7" fmla="*/ 3718 h 3938"/>
                <a:gd name="T8" fmla="*/ 5406 w 6532"/>
                <a:gd name="T9" fmla="*/ 3718 h 3938"/>
                <a:gd name="T10" fmla="*/ 6281 w 6532"/>
                <a:gd name="T11" fmla="*/ 2812 h 3938"/>
                <a:gd name="T12" fmla="*/ 6281 w 6532"/>
                <a:gd name="T13" fmla="*/ 1124 h 3938"/>
                <a:gd name="T14" fmla="*/ 5406 w 6532"/>
                <a:gd name="T15" fmla="*/ 218 h 3938"/>
                <a:gd name="T16" fmla="*/ 3875 w 6532"/>
                <a:gd name="T17" fmla="*/ 218 h 3938"/>
                <a:gd name="T18" fmla="*/ 3875 w 6532"/>
                <a:gd name="T19" fmla="*/ 0 h 3938"/>
                <a:gd name="T20" fmla="*/ 5406 w 6532"/>
                <a:gd name="T21" fmla="*/ 0 h 3938"/>
                <a:gd name="T22" fmla="*/ 6531 w 6532"/>
                <a:gd name="T23" fmla="*/ 1124 h 3938"/>
                <a:gd name="T24" fmla="*/ 6531 w 6532"/>
                <a:gd name="T25" fmla="*/ 2812 h 3938"/>
                <a:gd name="T26" fmla="*/ 5406 w 6532"/>
                <a:gd name="T27" fmla="*/ 3937 h 3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32" h="3938">
                  <a:moveTo>
                    <a:pt x="5406" y="3937"/>
                  </a:moveTo>
                  <a:lnTo>
                    <a:pt x="5406" y="3937"/>
                  </a:lnTo>
                  <a:cubicBezTo>
                    <a:pt x="0" y="3937"/>
                    <a:pt x="0" y="3937"/>
                    <a:pt x="0" y="3937"/>
                  </a:cubicBezTo>
                  <a:cubicBezTo>
                    <a:pt x="0" y="3718"/>
                    <a:pt x="0" y="3718"/>
                    <a:pt x="0" y="3718"/>
                  </a:cubicBezTo>
                  <a:cubicBezTo>
                    <a:pt x="5406" y="3718"/>
                    <a:pt x="5406" y="3718"/>
                    <a:pt x="5406" y="3718"/>
                  </a:cubicBezTo>
                  <a:cubicBezTo>
                    <a:pt x="5875" y="3718"/>
                    <a:pt x="6281" y="3312"/>
                    <a:pt x="6281" y="2812"/>
                  </a:cubicBezTo>
                  <a:cubicBezTo>
                    <a:pt x="6281" y="1124"/>
                    <a:pt x="6281" y="1124"/>
                    <a:pt x="6281" y="1124"/>
                  </a:cubicBezTo>
                  <a:cubicBezTo>
                    <a:pt x="6281" y="625"/>
                    <a:pt x="5875" y="218"/>
                    <a:pt x="5406" y="218"/>
                  </a:cubicBezTo>
                  <a:cubicBezTo>
                    <a:pt x="3875" y="218"/>
                    <a:pt x="3875" y="218"/>
                    <a:pt x="3875" y="218"/>
                  </a:cubicBezTo>
                  <a:cubicBezTo>
                    <a:pt x="3875" y="0"/>
                    <a:pt x="3875" y="0"/>
                    <a:pt x="3875" y="0"/>
                  </a:cubicBezTo>
                  <a:cubicBezTo>
                    <a:pt x="5406" y="0"/>
                    <a:pt x="5406" y="0"/>
                    <a:pt x="5406" y="0"/>
                  </a:cubicBezTo>
                  <a:cubicBezTo>
                    <a:pt x="6031" y="0"/>
                    <a:pt x="6531" y="500"/>
                    <a:pt x="6531" y="1124"/>
                  </a:cubicBezTo>
                  <a:cubicBezTo>
                    <a:pt x="6531" y="2812"/>
                    <a:pt x="6531" y="2812"/>
                    <a:pt x="6531" y="2812"/>
                  </a:cubicBezTo>
                  <a:cubicBezTo>
                    <a:pt x="6531" y="3437"/>
                    <a:pt x="6031" y="3937"/>
                    <a:pt x="5406" y="3937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Freeform 26">
              <a:extLst>
                <a:ext uri="{FF2B5EF4-FFF2-40B4-BE49-F238E27FC236}">
                  <a16:creationId xmlns:a16="http://schemas.microsoft.com/office/drawing/2014/main" id="{B23E6DFC-D47D-E248-8BBB-FA5C2B155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1162" y="11472739"/>
              <a:ext cx="879181" cy="386718"/>
            </a:xfrm>
            <a:custGeom>
              <a:avLst/>
              <a:gdLst>
                <a:gd name="T0" fmla="*/ 999 w 1282"/>
                <a:gd name="T1" fmla="*/ 0 h 564"/>
                <a:gd name="T2" fmla="*/ 999 w 1282"/>
                <a:gd name="T3" fmla="*/ 0 h 564"/>
                <a:gd name="T4" fmla="*/ 125 w 1282"/>
                <a:gd name="T5" fmla="*/ 0 h 564"/>
                <a:gd name="T6" fmla="*/ 0 w 1282"/>
                <a:gd name="T7" fmla="*/ 281 h 564"/>
                <a:gd name="T8" fmla="*/ 125 w 1282"/>
                <a:gd name="T9" fmla="*/ 563 h 564"/>
                <a:gd name="T10" fmla="*/ 999 w 1282"/>
                <a:gd name="T11" fmla="*/ 563 h 564"/>
                <a:gd name="T12" fmla="*/ 1281 w 1282"/>
                <a:gd name="T13" fmla="*/ 281 h 564"/>
                <a:gd name="T14" fmla="*/ 999 w 1282"/>
                <a:gd name="T15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2" h="564">
                  <a:moveTo>
                    <a:pt x="999" y="0"/>
                  </a:moveTo>
                  <a:lnTo>
                    <a:pt x="999" y="0"/>
                  </a:lnTo>
                  <a:cubicBezTo>
                    <a:pt x="125" y="0"/>
                    <a:pt x="125" y="0"/>
                    <a:pt x="125" y="0"/>
                  </a:cubicBezTo>
                  <a:cubicBezTo>
                    <a:pt x="63" y="0"/>
                    <a:pt x="0" y="125"/>
                    <a:pt x="0" y="281"/>
                  </a:cubicBezTo>
                  <a:cubicBezTo>
                    <a:pt x="0" y="438"/>
                    <a:pt x="63" y="563"/>
                    <a:pt x="125" y="563"/>
                  </a:cubicBezTo>
                  <a:cubicBezTo>
                    <a:pt x="999" y="563"/>
                    <a:pt x="999" y="563"/>
                    <a:pt x="999" y="563"/>
                  </a:cubicBezTo>
                  <a:cubicBezTo>
                    <a:pt x="1156" y="563"/>
                    <a:pt x="1281" y="438"/>
                    <a:pt x="1281" y="281"/>
                  </a:cubicBezTo>
                  <a:cubicBezTo>
                    <a:pt x="1281" y="125"/>
                    <a:pt x="1156" y="0"/>
                    <a:pt x="999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Freeform 27">
              <a:extLst>
                <a:ext uri="{FF2B5EF4-FFF2-40B4-BE49-F238E27FC236}">
                  <a16:creationId xmlns:a16="http://schemas.microsoft.com/office/drawing/2014/main" id="{9AA50C0C-E5E5-C44E-8864-B23E5F34F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0523" y="8904690"/>
              <a:ext cx="879181" cy="407868"/>
            </a:xfrm>
            <a:custGeom>
              <a:avLst/>
              <a:gdLst>
                <a:gd name="T0" fmla="*/ 1000 w 1282"/>
                <a:gd name="T1" fmla="*/ 0 h 595"/>
                <a:gd name="T2" fmla="*/ 1000 w 1282"/>
                <a:gd name="T3" fmla="*/ 0 h 595"/>
                <a:gd name="T4" fmla="*/ 94 w 1282"/>
                <a:gd name="T5" fmla="*/ 0 h 595"/>
                <a:gd name="T6" fmla="*/ 0 w 1282"/>
                <a:gd name="T7" fmla="*/ 281 h 595"/>
                <a:gd name="T8" fmla="*/ 94 w 1282"/>
                <a:gd name="T9" fmla="*/ 594 h 595"/>
                <a:gd name="T10" fmla="*/ 1000 w 1282"/>
                <a:gd name="T11" fmla="*/ 594 h 595"/>
                <a:gd name="T12" fmla="*/ 1281 w 1282"/>
                <a:gd name="T13" fmla="*/ 281 h 595"/>
                <a:gd name="T14" fmla="*/ 1000 w 1282"/>
                <a:gd name="T15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2" h="595">
                  <a:moveTo>
                    <a:pt x="1000" y="0"/>
                  </a:moveTo>
                  <a:lnTo>
                    <a:pt x="1000" y="0"/>
                  </a:lnTo>
                  <a:cubicBezTo>
                    <a:pt x="94" y="0"/>
                    <a:pt x="94" y="0"/>
                    <a:pt x="94" y="0"/>
                  </a:cubicBezTo>
                  <a:cubicBezTo>
                    <a:pt x="62" y="0"/>
                    <a:pt x="0" y="125"/>
                    <a:pt x="0" y="281"/>
                  </a:cubicBezTo>
                  <a:cubicBezTo>
                    <a:pt x="0" y="438"/>
                    <a:pt x="62" y="594"/>
                    <a:pt x="94" y="594"/>
                  </a:cubicBezTo>
                  <a:cubicBezTo>
                    <a:pt x="1000" y="594"/>
                    <a:pt x="1000" y="594"/>
                    <a:pt x="1000" y="594"/>
                  </a:cubicBezTo>
                  <a:cubicBezTo>
                    <a:pt x="1156" y="594"/>
                    <a:pt x="1281" y="438"/>
                    <a:pt x="1281" y="281"/>
                  </a:cubicBezTo>
                  <a:cubicBezTo>
                    <a:pt x="1281" y="125"/>
                    <a:pt x="1156" y="0"/>
                    <a:pt x="1000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Freeform 28">
              <a:extLst>
                <a:ext uri="{FF2B5EF4-FFF2-40B4-BE49-F238E27FC236}">
                  <a16:creationId xmlns:a16="http://schemas.microsoft.com/office/drawing/2014/main" id="{5F366A37-23DB-B84E-AD97-CCBB1C613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1740" y="9590511"/>
              <a:ext cx="277953" cy="601225"/>
            </a:xfrm>
            <a:custGeom>
              <a:avLst/>
              <a:gdLst>
                <a:gd name="T0" fmla="*/ 406 w 407"/>
                <a:gd name="T1" fmla="*/ 875 h 876"/>
                <a:gd name="T2" fmla="*/ 0 w 407"/>
                <a:gd name="T3" fmla="*/ 875 h 876"/>
                <a:gd name="T4" fmla="*/ 0 w 407"/>
                <a:gd name="T5" fmla="*/ 0 h 876"/>
                <a:gd name="T6" fmla="*/ 406 w 407"/>
                <a:gd name="T7" fmla="*/ 0 h 876"/>
                <a:gd name="T8" fmla="*/ 406 w 407"/>
                <a:gd name="T9" fmla="*/ 875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876">
                  <a:moveTo>
                    <a:pt x="406" y="875"/>
                  </a:moveTo>
                  <a:lnTo>
                    <a:pt x="0" y="875"/>
                  </a:lnTo>
                  <a:lnTo>
                    <a:pt x="0" y="0"/>
                  </a:lnTo>
                  <a:lnTo>
                    <a:pt x="406" y="0"/>
                  </a:lnTo>
                  <a:lnTo>
                    <a:pt x="406" y="87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29">
              <a:extLst>
                <a:ext uri="{FF2B5EF4-FFF2-40B4-BE49-F238E27FC236}">
                  <a16:creationId xmlns:a16="http://schemas.microsoft.com/office/drawing/2014/main" id="{B3B37AC6-B0DE-E647-9E88-CADDDC512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3053" y="9590511"/>
              <a:ext cx="277953" cy="601225"/>
            </a:xfrm>
            <a:custGeom>
              <a:avLst/>
              <a:gdLst>
                <a:gd name="T0" fmla="*/ 406 w 407"/>
                <a:gd name="T1" fmla="*/ 875 h 876"/>
                <a:gd name="T2" fmla="*/ 0 w 407"/>
                <a:gd name="T3" fmla="*/ 875 h 876"/>
                <a:gd name="T4" fmla="*/ 0 w 407"/>
                <a:gd name="T5" fmla="*/ 0 h 876"/>
                <a:gd name="T6" fmla="*/ 406 w 407"/>
                <a:gd name="T7" fmla="*/ 0 h 876"/>
                <a:gd name="T8" fmla="*/ 406 w 407"/>
                <a:gd name="T9" fmla="*/ 875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876">
                  <a:moveTo>
                    <a:pt x="406" y="875"/>
                  </a:moveTo>
                  <a:lnTo>
                    <a:pt x="0" y="875"/>
                  </a:lnTo>
                  <a:lnTo>
                    <a:pt x="0" y="0"/>
                  </a:lnTo>
                  <a:lnTo>
                    <a:pt x="406" y="0"/>
                  </a:lnTo>
                  <a:lnTo>
                    <a:pt x="406" y="87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30">
              <a:extLst>
                <a:ext uri="{FF2B5EF4-FFF2-40B4-BE49-F238E27FC236}">
                  <a16:creationId xmlns:a16="http://schemas.microsoft.com/office/drawing/2014/main" id="{4677012B-AFBB-F444-BB31-2E1322C79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3218" y="9590511"/>
              <a:ext cx="302123" cy="601225"/>
            </a:xfrm>
            <a:custGeom>
              <a:avLst/>
              <a:gdLst>
                <a:gd name="T0" fmla="*/ 438 w 439"/>
                <a:gd name="T1" fmla="*/ 875 h 876"/>
                <a:gd name="T2" fmla="*/ 0 w 439"/>
                <a:gd name="T3" fmla="*/ 875 h 876"/>
                <a:gd name="T4" fmla="*/ 0 w 439"/>
                <a:gd name="T5" fmla="*/ 0 h 876"/>
                <a:gd name="T6" fmla="*/ 438 w 439"/>
                <a:gd name="T7" fmla="*/ 0 h 876"/>
                <a:gd name="T8" fmla="*/ 438 w 439"/>
                <a:gd name="T9" fmla="*/ 875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9" h="876">
                  <a:moveTo>
                    <a:pt x="438" y="875"/>
                  </a:moveTo>
                  <a:lnTo>
                    <a:pt x="0" y="875"/>
                  </a:lnTo>
                  <a:lnTo>
                    <a:pt x="0" y="0"/>
                  </a:lnTo>
                  <a:lnTo>
                    <a:pt x="438" y="0"/>
                  </a:lnTo>
                  <a:lnTo>
                    <a:pt x="438" y="875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31">
              <a:extLst>
                <a:ext uri="{FF2B5EF4-FFF2-40B4-BE49-F238E27FC236}">
                  <a16:creationId xmlns:a16="http://schemas.microsoft.com/office/drawing/2014/main" id="{F06F8640-C239-E140-9137-D4FDBE257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2891" y="4046544"/>
              <a:ext cx="3619438" cy="4069603"/>
            </a:xfrm>
            <a:custGeom>
              <a:avLst/>
              <a:gdLst>
                <a:gd name="T0" fmla="*/ 5281 w 5282"/>
                <a:gd name="T1" fmla="*/ 2657 h 5938"/>
                <a:gd name="T2" fmla="*/ 5281 w 5282"/>
                <a:gd name="T3" fmla="*/ 2657 h 5938"/>
                <a:gd name="T4" fmla="*/ 2625 w 5282"/>
                <a:gd name="T5" fmla="*/ 0 h 5938"/>
                <a:gd name="T6" fmla="*/ 0 w 5282"/>
                <a:gd name="T7" fmla="*/ 2657 h 5938"/>
                <a:gd name="T8" fmla="*/ 2625 w 5282"/>
                <a:gd name="T9" fmla="*/ 5282 h 5938"/>
                <a:gd name="T10" fmla="*/ 2937 w 5282"/>
                <a:gd name="T11" fmla="*/ 5282 h 5938"/>
                <a:gd name="T12" fmla="*/ 2500 w 5282"/>
                <a:gd name="T13" fmla="*/ 5875 h 5938"/>
                <a:gd name="T14" fmla="*/ 4000 w 5282"/>
                <a:gd name="T15" fmla="*/ 4907 h 5938"/>
                <a:gd name="T16" fmla="*/ 5281 w 5282"/>
                <a:gd name="T17" fmla="*/ 2657 h 5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82" h="5938">
                  <a:moveTo>
                    <a:pt x="5281" y="2657"/>
                  </a:moveTo>
                  <a:lnTo>
                    <a:pt x="5281" y="2657"/>
                  </a:lnTo>
                  <a:cubicBezTo>
                    <a:pt x="5281" y="1188"/>
                    <a:pt x="4094" y="0"/>
                    <a:pt x="2625" y="0"/>
                  </a:cubicBezTo>
                  <a:cubicBezTo>
                    <a:pt x="1156" y="0"/>
                    <a:pt x="0" y="1188"/>
                    <a:pt x="0" y="2657"/>
                  </a:cubicBezTo>
                  <a:cubicBezTo>
                    <a:pt x="0" y="4094"/>
                    <a:pt x="1156" y="5282"/>
                    <a:pt x="2625" y="5282"/>
                  </a:cubicBezTo>
                  <a:cubicBezTo>
                    <a:pt x="2750" y="5282"/>
                    <a:pt x="2844" y="5282"/>
                    <a:pt x="2937" y="5282"/>
                  </a:cubicBezTo>
                  <a:cubicBezTo>
                    <a:pt x="2906" y="5500"/>
                    <a:pt x="2812" y="5813"/>
                    <a:pt x="2500" y="5875"/>
                  </a:cubicBezTo>
                  <a:cubicBezTo>
                    <a:pt x="2500" y="5875"/>
                    <a:pt x="3594" y="5937"/>
                    <a:pt x="4000" y="4907"/>
                  </a:cubicBezTo>
                  <a:cubicBezTo>
                    <a:pt x="4750" y="4438"/>
                    <a:pt x="5281" y="3594"/>
                    <a:pt x="5281" y="2657"/>
                  </a:cubicBezTo>
                </a:path>
              </a:pathLst>
            </a:cu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043F019-52A0-5040-83DF-0F95F16F9AA6}"/>
                </a:ext>
              </a:extLst>
            </p:cNvPr>
            <p:cNvGrpSpPr/>
            <p:nvPr/>
          </p:nvGrpSpPr>
          <p:grpSpPr>
            <a:xfrm>
              <a:off x="8490057" y="4877546"/>
              <a:ext cx="2182336" cy="1994850"/>
              <a:chOff x="2404602" y="7346353"/>
              <a:chExt cx="1497935" cy="1369247"/>
            </a:xfrm>
            <a:solidFill>
              <a:schemeClr val="accent2"/>
            </a:solidFill>
          </p:grpSpPr>
          <p:sp>
            <p:nvSpPr>
              <p:cNvPr id="59" name="Freeform 5">
                <a:extLst>
                  <a:ext uri="{FF2B5EF4-FFF2-40B4-BE49-F238E27FC236}">
                    <a16:creationId xmlns:a16="http://schemas.microsoft.com/office/drawing/2014/main" id="{D0549F50-3AFB-ED4D-89AE-4CC369120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405" y="7819927"/>
                <a:ext cx="458132" cy="494164"/>
              </a:xfrm>
              <a:custGeom>
                <a:avLst/>
                <a:gdLst>
                  <a:gd name="T0" fmla="*/ 782 w 783"/>
                  <a:gd name="T1" fmla="*/ 656 h 845"/>
                  <a:gd name="T2" fmla="*/ 782 w 783"/>
                  <a:gd name="T3" fmla="*/ 656 h 845"/>
                  <a:gd name="T4" fmla="*/ 750 w 783"/>
                  <a:gd name="T5" fmla="*/ 531 h 845"/>
                  <a:gd name="T6" fmla="*/ 438 w 783"/>
                  <a:gd name="T7" fmla="*/ 0 h 845"/>
                  <a:gd name="T8" fmla="*/ 0 w 783"/>
                  <a:gd name="T9" fmla="*/ 281 h 845"/>
                  <a:gd name="T10" fmla="*/ 344 w 783"/>
                  <a:gd name="T11" fmla="*/ 844 h 845"/>
                  <a:gd name="T12" fmla="*/ 500 w 783"/>
                  <a:gd name="T13" fmla="*/ 844 h 845"/>
                  <a:gd name="T14" fmla="*/ 782 w 783"/>
                  <a:gd name="T15" fmla="*/ 656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3" h="845">
                    <a:moveTo>
                      <a:pt x="782" y="656"/>
                    </a:moveTo>
                    <a:lnTo>
                      <a:pt x="782" y="656"/>
                    </a:lnTo>
                    <a:cubicBezTo>
                      <a:pt x="782" y="625"/>
                      <a:pt x="782" y="562"/>
                      <a:pt x="750" y="531"/>
                    </a:cubicBezTo>
                    <a:cubicBezTo>
                      <a:pt x="438" y="0"/>
                      <a:pt x="438" y="0"/>
                      <a:pt x="438" y="0"/>
                    </a:cubicBezTo>
                    <a:cubicBezTo>
                      <a:pt x="0" y="281"/>
                      <a:pt x="0" y="281"/>
                      <a:pt x="0" y="281"/>
                    </a:cubicBezTo>
                    <a:cubicBezTo>
                      <a:pt x="344" y="844"/>
                      <a:pt x="344" y="844"/>
                      <a:pt x="344" y="844"/>
                    </a:cubicBezTo>
                    <a:cubicBezTo>
                      <a:pt x="500" y="844"/>
                      <a:pt x="500" y="844"/>
                      <a:pt x="500" y="844"/>
                    </a:cubicBezTo>
                    <a:cubicBezTo>
                      <a:pt x="625" y="844"/>
                      <a:pt x="719" y="812"/>
                      <a:pt x="782" y="65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Freeform 6">
                <a:extLst>
                  <a:ext uri="{FF2B5EF4-FFF2-40B4-BE49-F238E27FC236}">
                    <a16:creationId xmlns:a16="http://schemas.microsoft.com/office/drawing/2014/main" id="{88AF9FEF-3AAB-E24C-B9F1-94F8B37B5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9601" y="8332108"/>
                <a:ext cx="638296" cy="383492"/>
              </a:xfrm>
              <a:custGeom>
                <a:avLst/>
                <a:gdLst>
                  <a:gd name="T0" fmla="*/ 1094 w 1095"/>
                  <a:gd name="T1" fmla="*/ 31 h 656"/>
                  <a:gd name="T2" fmla="*/ 1094 w 1095"/>
                  <a:gd name="T3" fmla="*/ 31 h 656"/>
                  <a:gd name="T4" fmla="*/ 937 w 1095"/>
                  <a:gd name="T5" fmla="*/ 62 h 656"/>
                  <a:gd name="T6" fmla="*/ 312 w 1095"/>
                  <a:gd name="T7" fmla="*/ 62 h 656"/>
                  <a:gd name="T8" fmla="*/ 312 w 1095"/>
                  <a:gd name="T9" fmla="*/ 0 h 656"/>
                  <a:gd name="T10" fmla="*/ 0 w 1095"/>
                  <a:gd name="T11" fmla="*/ 311 h 656"/>
                  <a:gd name="T12" fmla="*/ 312 w 1095"/>
                  <a:gd name="T13" fmla="*/ 655 h 656"/>
                  <a:gd name="T14" fmla="*/ 312 w 1095"/>
                  <a:gd name="T15" fmla="*/ 593 h 656"/>
                  <a:gd name="T16" fmla="*/ 656 w 1095"/>
                  <a:gd name="T17" fmla="*/ 593 h 656"/>
                  <a:gd name="T18" fmla="*/ 844 w 1095"/>
                  <a:gd name="T19" fmla="*/ 467 h 656"/>
                  <a:gd name="T20" fmla="*/ 1094 w 1095"/>
                  <a:gd name="T21" fmla="*/ 31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95" h="656">
                    <a:moveTo>
                      <a:pt x="1094" y="31"/>
                    </a:moveTo>
                    <a:lnTo>
                      <a:pt x="1094" y="31"/>
                    </a:lnTo>
                    <a:cubicBezTo>
                      <a:pt x="1031" y="62"/>
                      <a:pt x="968" y="62"/>
                      <a:pt x="937" y="62"/>
                    </a:cubicBezTo>
                    <a:cubicBezTo>
                      <a:pt x="312" y="62"/>
                      <a:pt x="312" y="62"/>
                      <a:pt x="312" y="62"/>
                    </a:cubicBezTo>
                    <a:cubicBezTo>
                      <a:pt x="312" y="0"/>
                      <a:pt x="312" y="0"/>
                      <a:pt x="312" y="0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312" y="655"/>
                      <a:pt x="312" y="655"/>
                      <a:pt x="312" y="655"/>
                    </a:cubicBezTo>
                    <a:cubicBezTo>
                      <a:pt x="312" y="593"/>
                      <a:pt x="312" y="593"/>
                      <a:pt x="312" y="593"/>
                    </a:cubicBezTo>
                    <a:cubicBezTo>
                      <a:pt x="656" y="593"/>
                      <a:pt x="656" y="593"/>
                      <a:pt x="656" y="593"/>
                    </a:cubicBezTo>
                    <a:cubicBezTo>
                      <a:pt x="750" y="593"/>
                      <a:pt x="781" y="561"/>
                      <a:pt x="844" y="467"/>
                    </a:cubicBezTo>
                    <a:cubicBezTo>
                      <a:pt x="906" y="311"/>
                      <a:pt x="1000" y="186"/>
                      <a:pt x="1094" y="3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Freeform 7">
                <a:extLst>
                  <a:ext uri="{FF2B5EF4-FFF2-40B4-BE49-F238E27FC236}">
                    <a16:creationId xmlns:a16="http://schemas.microsoft.com/office/drawing/2014/main" id="{0970E646-AC41-E543-AA95-C592051BC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5356" y="8368141"/>
                <a:ext cx="494164" cy="311425"/>
              </a:xfrm>
              <a:custGeom>
                <a:avLst/>
                <a:gdLst>
                  <a:gd name="T0" fmla="*/ 94 w 845"/>
                  <a:gd name="T1" fmla="*/ 468 h 532"/>
                  <a:gd name="T2" fmla="*/ 94 w 845"/>
                  <a:gd name="T3" fmla="*/ 468 h 532"/>
                  <a:gd name="T4" fmla="*/ 250 w 845"/>
                  <a:gd name="T5" fmla="*/ 531 h 532"/>
                  <a:gd name="T6" fmla="*/ 844 w 845"/>
                  <a:gd name="T7" fmla="*/ 531 h 532"/>
                  <a:gd name="T8" fmla="*/ 844 w 845"/>
                  <a:gd name="T9" fmla="*/ 0 h 532"/>
                  <a:gd name="T10" fmla="*/ 156 w 845"/>
                  <a:gd name="T11" fmla="*/ 0 h 532"/>
                  <a:gd name="T12" fmla="*/ 94 w 845"/>
                  <a:gd name="T13" fmla="*/ 124 h 532"/>
                  <a:gd name="T14" fmla="*/ 94 w 845"/>
                  <a:gd name="T15" fmla="*/ 468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5" h="532">
                    <a:moveTo>
                      <a:pt x="94" y="468"/>
                    </a:moveTo>
                    <a:lnTo>
                      <a:pt x="94" y="468"/>
                    </a:lnTo>
                    <a:cubicBezTo>
                      <a:pt x="156" y="531"/>
                      <a:pt x="187" y="531"/>
                      <a:pt x="250" y="531"/>
                    </a:cubicBezTo>
                    <a:cubicBezTo>
                      <a:pt x="844" y="531"/>
                      <a:pt x="844" y="531"/>
                      <a:pt x="844" y="531"/>
                    </a:cubicBezTo>
                    <a:cubicBezTo>
                      <a:pt x="844" y="0"/>
                      <a:pt x="844" y="0"/>
                      <a:pt x="844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31" y="249"/>
                      <a:pt x="0" y="374"/>
                      <a:pt x="94" y="46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Freeform 8">
                <a:extLst>
                  <a:ext uri="{FF2B5EF4-FFF2-40B4-BE49-F238E27FC236}">
                    <a16:creationId xmlns:a16="http://schemas.microsoft.com/office/drawing/2014/main" id="{190F5FBE-BB2C-A047-81E5-0884C4185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4602" y="7876549"/>
                <a:ext cx="437541" cy="638296"/>
              </a:xfrm>
              <a:custGeom>
                <a:avLst/>
                <a:gdLst>
                  <a:gd name="T0" fmla="*/ 750 w 751"/>
                  <a:gd name="T1" fmla="*/ 437 h 1093"/>
                  <a:gd name="T2" fmla="*/ 750 w 751"/>
                  <a:gd name="T3" fmla="*/ 437 h 1093"/>
                  <a:gd name="T4" fmla="*/ 594 w 751"/>
                  <a:gd name="T5" fmla="*/ 0 h 1093"/>
                  <a:gd name="T6" fmla="*/ 156 w 751"/>
                  <a:gd name="T7" fmla="*/ 93 h 1093"/>
                  <a:gd name="T8" fmla="*/ 219 w 751"/>
                  <a:gd name="T9" fmla="*/ 125 h 1093"/>
                  <a:gd name="T10" fmla="*/ 63 w 751"/>
                  <a:gd name="T11" fmla="*/ 437 h 1093"/>
                  <a:gd name="T12" fmla="*/ 63 w 751"/>
                  <a:gd name="T13" fmla="*/ 656 h 1093"/>
                  <a:gd name="T14" fmla="*/ 313 w 751"/>
                  <a:gd name="T15" fmla="*/ 1092 h 1093"/>
                  <a:gd name="T16" fmla="*/ 375 w 751"/>
                  <a:gd name="T17" fmla="*/ 936 h 1093"/>
                  <a:gd name="T18" fmla="*/ 656 w 751"/>
                  <a:gd name="T19" fmla="*/ 406 h 1093"/>
                  <a:gd name="T20" fmla="*/ 750 w 751"/>
                  <a:gd name="T21" fmla="*/ 437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1" h="1093">
                    <a:moveTo>
                      <a:pt x="750" y="437"/>
                    </a:moveTo>
                    <a:lnTo>
                      <a:pt x="750" y="437"/>
                    </a:lnTo>
                    <a:cubicBezTo>
                      <a:pt x="594" y="0"/>
                      <a:pt x="594" y="0"/>
                      <a:pt x="594" y="0"/>
                    </a:cubicBezTo>
                    <a:cubicBezTo>
                      <a:pt x="156" y="93"/>
                      <a:pt x="156" y="93"/>
                      <a:pt x="156" y="93"/>
                    </a:cubicBezTo>
                    <a:cubicBezTo>
                      <a:pt x="219" y="125"/>
                      <a:pt x="219" y="125"/>
                      <a:pt x="219" y="125"/>
                    </a:cubicBezTo>
                    <a:cubicBezTo>
                      <a:pt x="63" y="437"/>
                      <a:pt x="63" y="437"/>
                      <a:pt x="63" y="437"/>
                    </a:cubicBezTo>
                    <a:cubicBezTo>
                      <a:pt x="0" y="531"/>
                      <a:pt x="0" y="562"/>
                      <a:pt x="63" y="656"/>
                    </a:cubicBezTo>
                    <a:cubicBezTo>
                      <a:pt x="156" y="812"/>
                      <a:pt x="219" y="936"/>
                      <a:pt x="313" y="1092"/>
                    </a:cubicBezTo>
                    <a:cubicBezTo>
                      <a:pt x="313" y="1030"/>
                      <a:pt x="344" y="967"/>
                      <a:pt x="375" y="936"/>
                    </a:cubicBezTo>
                    <a:cubicBezTo>
                      <a:pt x="656" y="406"/>
                      <a:pt x="656" y="406"/>
                      <a:pt x="656" y="406"/>
                    </a:cubicBezTo>
                    <a:lnTo>
                      <a:pt x="750" y="43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9">
                <a:extLst>
                  <a:ext uri="{FF2B5EF4-FFF2-40B4-BE49-F238E27FC236}">
                    <a16:creationId xmlns:a16="http://schemas.microsoft.com/office/drawing/2014/main" id="{12A895F4-65C7-974B-8BC1-3B019222D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389" y="7346353"/>
                <a:ext cx="476147" cy="530197"/>
              </a:xfrm>
              <a:custGeom>
                <a:avLst/>
                <a:gdLst>
                  <a:gd name="T0" fmla="*/ 438 w 814"/>
                  <a:gd name="T1" fmla="*/ 0 h 908"/>
                  <a:gd name="T2" fmla="*/ 438 w 814"/>
                  <a:gd name="T3" fmla="*/ 0 h 908"/>
                  <a:gd name="T4" fmla="*/ 313 w 814"/>
                  <a:gd name="T5" fmla="*/ 94 h 908"/>
                  <a:gd name="T6" fmla="*/ 0 w 814"/>
                  <a:gd name="T7" fmla="*/ 625 h 908"/>
                  <a:gd name="T8" fmla="*/ 469 w 814"/>
                  <a:gd name="T9" fmla="*/ 907 h 908"/>
                  <a:gd name="T10" fmla="*/ 813 w 814"/>
                  <a:gd name="T11" fmla="*/ 313 h 908"/>
                  <a:gd name="T12" fmla="*/ 719 w 814"/>
                  <a:gd name="T13" fmla="*/ 188 h 908"/>
                  <a:gd name="T14" fmla="*/ 625 w 814"/>
                  <a:gd name="T15" fmla="*/ 32 h 908"/>
                  <a:gd name="T16" fmla="*/ 438 w 814"/>
                  <a:gd name="T17" fmla="*/ 0 h 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4" h="908">
                    <a:moveTo>
                      <a:pt x="438" y="0"/>
                    </a:moveTo>
                    <a:lnTo>
                      <a:pt x="438" y="0"/>
                    </a:lnTo>
                    <a:cubicBezTo>
                      <a:pt x="375" y="32"/>
                      <a:pt x="344" y="63"/>
                      <a:pt x="313" y="9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469" y="907"/>
                      <a:pt x="469" y="907"/>
                      <a:pt x="469" y="907"/>
                    </a:cubicBezTo>
                    <a:cubicBezTo>
                      <a:pt x="813" y="313"/>
                      <a:pt x="813" y="313"/>
                      <a:pt x="813" y="313"/>
                    </a:cubicBezTo>
                    <a:cubicBezTo>
                      <a:pt x="719" y="188"/>
                      <a:pt x="719" y="188"/>
                      <a:pt x="719" y="188"/>
                    </a:cubicBezTo>
                    <a:cubicBezTo>
                      <a:pt x="688" y="125"/>
                      <a:pt x="657" y="63"/>
                      <a:pt x="625" y="32"/>
                    </a:cubicBezTo>
                    <a:cubicBezTo>
                      <a:pt x="563" y="0"/>
                      <a:pt x="500" y="0"/>
                      <a:pt x="4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10">
                <a:extLst>
                  <a:ext uri="{FF2B5EF4-FFF2-40B4-BE49-F238E27FC236}">
                    <a16:creationId xmlns:a16="http://schemas.microsoft.com/office/drawing/2014/main" id="{B8410B55-3BA6-564B-BDC7-F2320494F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2896" y="7346353"/>
                <a:ext cx="548212" cy="458131"/>
              </a:xfrm>
              <a:custGeom>
                <a:avLst/>
                <a:gdLst>
                  <a:gd name="T0" fmla="*/ 344 w 938"/>
                  <a:gd name="T1" fmla="*/ 719 h 783"/>
                  <a:gd name="T2" fmla="*/ 344 w 938"/>
                  <a:gd name="T3" fmla="*/ 719 h 783"/>
                  <a:gd name="T4" fmla="*/ 781 w 938"/>
                  <a:gd name="T5" fmla="*/ 782 h 783"/>
                  <a:gd name="T6" fmla="*/ 937 w 938"/>
                  <a:gd name="T7" fmla="*/ 375 h 783"/>
                  <a:gd name="T8" fmla="*/ 875 w 938"/>
                  <a:gd name="T9" fmla="*/ 407 h 783"/>
                  <a:gd name="T10" fmla="*/ 719 w 938"/>
                  <a:gd name="T11" fmla="*/ 94 h 783"/>
                  <a:gd name="T12" fmla="*/ 500 w 938"/>
                  <a:gd name="T13" fmla="*/ 0 h 783"/>
                  <a:gd name="T14" fmla="*/ 0 w 938"/>
                  <a:gd name="T15" fmla="*/ 0 h 783"/>
                  <a:gd name="T16" fmla="*/ 125 w 938"/>
                  <a:gd name="T17" fmla="*/ 125 h 783"/>
                  <a:gd name="T18" fmla="*/ 406 w 938"/>
                  <a:gd name="T19" fmla="*/ 657 h 783"/>
                  <a:gd name="T20" fmla="*/ 344 w 938"/>
                  <a:gd name="T21" fmla="*/ 719 h 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8" h="783">
                    <a:moveTo>
                      <a:pt x="344" y="719"/>
                    </a:moveTo>
                    <a:lnTo>
                      <a:pt x="344" y="719"/>
                    </a:lnTo>
                    <a:cubicBezTo>
                      <a:pt x="781" y="782"/>
                      <a:pt x="781" y="782"/>
                      <a:pt x="781" y="782"/>
                    </a:cubicBezTo>
                    <a:cubicBezTo>
                      <a:pt x="937" y="375"/>
                      <a:pt x="937" y="375"/>
                      <a:pt x="937" y="375"/>
                    </a:cubicBezTo>
                    <a:cubicBezTo>
                      <a:pt x="875" y="407"/>
                      <a:pt x="875" y="407"/>
                      <a:pt x="875" y="407"/>
                    </a:cubicBezTo>
                    <a:cubicBezTo>
                      <a:pt x="719" y="94"/>
                      <a:pt x="719" y="94"/>
                      <a:pt x="719" y="94"/>
                    </a:cubicBezTo>
                    <a:cubicBezTo>
                      <a:pt x="656" y="32"/>
                      <a:pt x="594" y="0"/>
                      <a:pt x="500" y="0"/>
                    </a:cubicBezTo>
                    <a:cubicBezTo>
                      <a:pt x="344" y="0"/>
                      <a:pt x="187" y="0"/>
                      <a:pt x="0" y="0"/>
                    </a:cubicBezTo>
                    <a:cubicBezTo>
                      <a:pt x="62" y="32"/>
                      <a:pt x="94" y="94"/>
                      <a:pt x="125" y="125"/>
                    </a:cubicBezTo>
                    <a:cubicBezTo>
                      <a:pt x="406" y="657"/>
                      <a:pt x="406" y="657"/>
                      <a:pt x="406" y="657"/>
                    </a:cubicBezTo>
                    <a:lnTo>
                      <a:pt x="344" y="719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7191B764-1CE2-854F-9E42-BA18E798DCEA}"/>
              </a:ext>
            </a:extLst>
          </p:cNvPr>
          <p:cNvSpPr/>
          <p:nvPr/>
        </p:nvSpPr>
        <p:spPr>
          <a:xfrm>
            <a:off x="13265247" y="4045000"/>
            <a:ext cx="9655086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1F703FC-3237-1646-97EA-53997A8CE7E1}"/>
              </a:ext>
            </a:extLst>
          </p:cNvPr>
          <p:cNvGrpSpPr/>
          <p:nvPr/>
        </p:nvGrpSpPr>
        <p:grpSpPr>
          <a:xfrm>
            <a:off x="13769656" y="4353606"/>
            <a:ext cx="1500348" cy="1500346"/>
            <a:chOff x="11415786" y="5049048"/>
            <a:chExt cx="1500348" cy="1500346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2CB0A5A-78A8-8148-9246-68BE13AD0B17}"/>
                </a:ext>
              </a:extLst>
            </p:cNvPr>
            <p:cNvSpPr/>
            <p:nvPr/>
          </p:nvSpPr>
          <p:spPr>
            <a:xfrm>
              <a:off x="11415786" y="5049048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523F074-EDCF-D547-8F08-73318A05FEF5}"/>
                </a:ext>
              </a:extLst>
            </p:cNvPr>
            <p:cNvSpPr txBox="1"/>
            <p:nvPr/>
          </p:nvSpPr>
          <p:spPr>
            <a:xfrm>
              <a:off x="11712343" y="5380008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C84C526D-780C-D24A-8E42-14CFC2C3F7D8}"/>
              </a:ext>
            </a:extLst>
          </p:cNvPr>
          <p:cNvSpPr txBox="1"/>
          <p:nvPr/>
        </p:nvSpPr>
        <p:spPr>
          <a:xfrm>
            <a:off x="15802111" y="4555620"/>
            <a:ext cx="6640075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6EDC9287-FBD0-4646-B5B2-01EF306EF11F}"/>
              </a:ext>
            </a:extLst>
          </p:cNvPr>
          <p:cNvSpPr/>
          <p:nvPr/>
        </p:nvSpPr>
        <p:spPr>
          <a:xfrm>
            <a:off x="13256017" y="6755903"/>
            <a:ext cx="9655086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EFE5DA9-2D3D-D94E-A2B1-71761FB46146}"/>
              </a:ext>
            </a:extLst>
          </p:cNvPr>
          <p:cNvGrpSpPr/>
          <p:nvPr/>
        </p:nvGrpSpPr>
        <p:grpSpPr>
          <a:xfrm>
            <a:off x="13760426" y="7064509"/>
            <a:ext cx="1500348" cy="1500346"/>
            <a:chOff x="13760426" y="7064509"/>
            <a:chExt cx="1500348" cy="1500346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B07D4344-80A0-3C42-9019-D0A706F7C706}"/>
                </a:ext>
              </a:extLst>
            </p:cNvPr>
            <p:cNvSpPr/>
            <p:nvPr/>
          </p:nvSpPr>
          <p:spPr>
            <a:xfrm>
              <a:off x="13760426" y="7064509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CD877AC-96A3-7548-9D07-C396AA75AA54}"/>
                </a:ext>
              </a:extLst>
            </p:cNvPr>
            <p:cNvSpPr txBox="1"/>
            <p:nvPr/>
          </p:nvSpPr>
          <p:spPr>
            <a:xfrm>
              <a:off x="14056983" y="7395469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3CE8F76-233A-4040-A5D2-29B214077814}"/>
              </a:ext>
            </a:extLst>
          </p:cNvPr>
          <p:cNvSpPr txBox="1"/>
          <p:nvPr/>
        </p:nvSpPr>
        <p:spPr>
          <a:xfrm>
            <a:off x="15792881" y="7266523"/>
            <a:ext cx="6640075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4792C1A-3BCF-774E-9921-43ECA4DBA95A}"/>
              </a:ext>
            </a:extLst>
          </p:cNvPr>
          <p:cNvGrpSpPr/>
          <p:nvPr/>
        </p:nvGrpSpPr>
        <p:grpSpPr>
          <a:xfrm>
            <a:off x="13265247" y="10012865"/>
            <a:ext cx="4363815" cy="2208018"/>
            <a:chOff x="2197209" y="4655883"/>
            <a:chExt cx="4363815" cy="2208018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83EE319-9B57-BB47-B23E-6B72964E7E7D}"/>
                </a:ext>
              </a:extLst>
            </p:cNvPr>
            <p:cNvSpPr txBox="1"/>
            <p:nvPr/>
          </p:nvSpPr>
          <p:spPr>
            <a:xfrm>
              <a:off x="2197209" y="5249228"/>
              <a:ext cx="4363815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4101ECA-1B7A-E648-87DA-A5692A5AB201}"/>
                </a:ext>
              </a:extLst>
            </p:cNvPr>
            <p:cNvSpPr/>
            <p:nvPr/>
          </p:nvSpPr>
          <p:spPr>
            <a:xfrm>
              <a:off x="2197210" y="4655883"/>
              <a:ext cx="43638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 A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EDAB8A7-CD7B-1D4F-A4CA-AF369AC95BF2}"/>
              </a:ext>
            </a:extLst>
          </p:cNvPr>
          <p:cNvGrpSpPr/>
          <p:nvPr/>
        </p:nvGrpSpPr>
        <p:grpSpPr>
          <a:xfrm>
            <a:off x="18556518" y="10012865"/>
            <a:ext cx="4363815" cy="2208018"/>
            <a:chOff x="2197209" y="4655883"/>
            <a:chExt cx="4363815" cy="2208018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2FE19B8-72C8-6C4D-8B5F-A4B13F891C1D}"/>
                </a:ext>
              </a:extLst>
            </p:cNvPr>
            <p:cNvSpPr txBox="1"/>
            <p:nvPr/>
          </p:nvSpPr>
          <p:spPr>
            <a:xfrm>
              <a:off x="2197209" y="5249228"/>
              <a:ext cx="4363815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1682504-8629-AD47-B627-414665AE7320}"/>
                </a:ext>
              </a:extLst>
            </p:cNvPr>
            <p:cNvSpPr/>
            <p:nvPr/>
          </p:nvSpPr>
          <p:spPr>
            <a:xfrm>
              <a:off x="2197210" y="4655883"/>
              <a:ext cx="43638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 B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5" name="Grupo 349">
            <a:extLst>
              <a:ext uri="{FF2B5EF4-FFF2-40B4-BE49-F238E27FC236}">
                <a16:creationId xmlns:a16="http://schemas.microsoft.com/office/drawing/2014/main" id="{5D5D9C15-5042-C344-8F01-EE46D4E7228E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6" name="CuadroTexto 350">
              <a:extLst>
                <a:ext uri="{FF2B5EF4-FFF2-40B4-BE49-F238E27FC236}">
                  <a16:creationId xmlns:a16="http://schemas.microsoft.com/office/drawing/2014/main" id="{E9FD5125-7838-734E-A726-44D366C3CCBF}"/>
                </a:ext>
              </a:extLst>
            </p:cNvPr>
            <p:cNvSpPr txBox="1"/>
            <p:nvPr/>
          </p:nvSpPr>
          <p:spPr>
            <a:xfrm>
              <a:off x="7566448" y="861425"/>
              <a:ext cx="924483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Ecology Infographic</a:t>
              </a:r>
            </a:p>
          </p:txBody>
        </p:sp>
        <p:sp>
          <p:nvSpPr>
            <p:cNvPr id="67" name="CuadroTexto 351">
              <a:extLst>
                <a:ext uri="{FF2B5EF4-FFF2-40B4-BE49-F238E27FC236}">
                  <a16:creationId xmlns:a16="http://schemas.microsoft.com/office/drawing/2014/main" id="{085D3AF4-46ED-8547-82D5-E9967D9EE8C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656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">
            <a:extLst>
              <a:ext uri="{FF2B5EF4-FFF2-40B4-BE49-F238E27FC236}">
                <a16:creationId xmlns:a16="http://schemas.microsoft.com/office/drawing/2014/main" id="{5034A4EB-0952-4E4D-85F3-A747E88E1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0352" y="7090455"/>
            <a:ext cx="5201340" cy="3149732"/>
          </a:xfrm>
          <a:custGeom>
            <a:avLst/>
            <a:gdLst>
              <a:gd name="T0" fmla="*/ 4280 w 4281"/>
              <a:gd name="T1" fmla="*/ 812 h 2594"/>
              <a:gd name="T2" fmla="*/ 4280 w 4281"/>
              <a:gd name="T3" fmla="*/ 812 h 2594"/>
              <a:gd name="T4" fmla="*/ 0 w 4281"/>
              <a:gd name="T5" fmla="*/ 1030 h 2594"/>
              <a:gd name="T6" fmla="*/ 656 w 4281"/>
              <a:gd name="T7" fmla="*/ 530 h 2594"/>
              <a:gd name="T8" fmla="*/ 1593 w 4281"/>
              <a:gd name="T9" fmla="*/ 94 h 2594"/>
              <a:gd name="T10" fmla="*/ 2000 w 4281"/>
              <a:gd name="T11" fmla="*/ 0 h 2594"/>
              <a:gd name="T12" fmla="*/ 3561 w 4281"/>
              <a:gd name="T13" fmla="*/ 405 h 2594"/>
              <a:gd name="T14" fmla="*/ 4280 w 4281"/>
              <a:gd name="T15" fmla="*/ 812 h 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81" h="2594">
                <a:moveTo>
                  <a:pt x="4280" y="812"/>
                </a:moveTo>
                <a:lnTo>
                  <a:pt x="4280" y="812"/>
                </a:lnTo>
                <a:cubicBezTo>
                  <a:pt x="4280" y="812"/>
                  <a:pt x="1875" y="2593"/>
                  <a:pt x="0" y="1030"/>
                </a:cubicBezTo>
                <a:cubicBezTo>
                  <a:pt x="0" y="1030"/>
                  <a:pt x="218" y="655"/>
                  <a:pt x="656" y="530"/>
                </a:cubicBezTo>
                <a:cubicBezTo>
                  <a:pt x="968" y="437"/>
                  <a:pt x="1281" y="219"/>
                  <a:pt x="1593" y="94"/>
                </a:cubicBezTo>
                <a:cubicBezTo>
                  <a:pt x="1718" y="63"/>
                  <a:pt x="1875" y="0"/>
                  <a:pt x="2000" y="0"/>
                </a:cubicBezTo>
                <a:cubicBezTo>
                  <a:pt x="2280" y="0"/>
                  <a:pt x="2999" y="188"/>
                  <a:pt x="3561" y="405"/>
                </a:cubicBezTo>
                <a:cubicBezTo>
                  <a:pt x="3874" y="530"/>
                  <a:pt x="4155" y="655"/>
                  <a:pt x="4280" y="812"/>
                </a:cubicBezTo>
              </a:path>
            </a:pathLst>
          </a:custGeom>
          <a:solidFill>
            <a:srgbClr val="4232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2">
            <a:extLst>
              <a:ext uri="{FF2B5EF4-FFF2-40B4-BE49-F238E27FC236}">
                <a16:creationId xmlns:a16="http://schemas.microsoft.com/office/drawing/2014/main" id="{9BEF6EE2-087A-0F49-8B69-59BB67ACD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0352" y="7202944"/>
            <a:ext cx="5201340" cy="3037243"/>
          </a:xfrm>
          <a:custGeom>
            <a:avLst/>
            <a:gdLst>
              <a:gd name="T0" fmla="*/ 4280 w 4281"/>
              <a:gd name="T1" fmla="*/ 718 h 2500"/>
              <a:gd name="T2" fmla="*/ 4280 w 4281"/>
              <a:gd name="T3" fmla="*/ 718 h 2500"/>
              <a:gd name="T4" fmla="*/ 0 w 4281"/>
              <a:gd name="T5" fmla="*/ 936 h 2500"/>
              <a:gd name="T6" fmla="*/ 656 w 4281"/>
              <a:gd name="T7" fmla="*/ 436 h 2500"/>
              <a:gd name="T8" fmla="*/ 1593 w 4281"/>
              <a:gd name="T9" fmla="*/ 0 h 2500"/>
              <a:gd name="T10" fmla="*/ 1593 w 4281"/>
              <a:gd name="T11" fmla="*/ 0 h 2500"/>
              <a:gd name="T12" fmla="*/ 1281 w 4281"/>
              <a:gd name="T13" fmla="*/ 468 h 2500"/>
              <a:gd name="T14" fmla="*/ 3155 w 4281"/>
              <a:gd name="T15" fmla="*/ 405 h 2500"/>
              <a:gd name="T16" fmla="*/ 3561 w 4281"/>
              <a:gd name="T17" fmla="*/ 311 h 2500"/>
              <a:gd name="T18" fmla="*/ 4280 w 4281"/>
              <a:gd name="T19" fmla="*/ 718 h 2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81" h="2500">
                <a:moveTo>
                  <a:pt x="4280" y="718"/>
                </a:moveTo>
                <a:lnTo>
                  <a:pt x="4280" y="718"/>
                </a:lnTo>
                <a:cubicBezTo>
                  <a:pt x="4280" y="718"/>
                  <a:pt x="1875" y="2499"/>
                  <a:pt x="0" y="936"/>
                </a:cubicBezTo>
                <a:cubicBezTo>
                  <a:pt x="0" y="936"/>
                  <a:pt x="218" y="561"/>
                  <a:pt x="656" y="436"/>
                </a:cubicBezTo>
                <a:cubicBezTo>
                  <a:pt x="968" y="343"/>
                  <a:pt x="1281" y="125"/>
                  <a:pt x="1593" y="0"/>
                </a:cubicBezTo>
                <a:lnTo>
                  <a:pt x="1593" y="0"/>
                </a:lnTo>
                <a:cubicBezTo>
                  <a:pt x="1593" y="0"/>
                  <a:pt x="1218" y="186"/>
                  <a:pt x="1281" y="468"/>
                </a:cubicBezTo>
                <a:cubicBezTo>
                  <a:pt x="1343" y="749"/>
                  <a:pt x="2374" y="749"/>
                  <a:pt x="3155" y="405"/>
                </a:cubicBezTo>
                <a:cubicBezTo>
                  <a:pt x="3280" y="343"/>
                  <a:pt x="3405" y="311"/>
                  <a:pt x="3561" y="311"/>
                </a:cubicBezTo>
                <a:cubicBezTo>
                  <a:pt x="3874" y="436"/>
                  <a:pt x="4155" y="561"/>
                  <a:pt x="4280" y="718"/>
                </a:cubicBezTo>
              </a:path>
            </a:pathLst>
          </a:custGeom>
          <a:solidFill>
            <a:srgbClr val="644C4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14861BCC-D0EE-7745-83B1-41A1718C0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8148" y="2156945"/>
            <a:ext cx="3267578" cy="5201344"/>
          </a:xfrm>
          <a:custGeom>
            <a:avLst/>
            <a:gdLst>
              <a:gd name="T0" fmla="*/ 2593 w 2688"/>
              <a:gd name="T1" fmla="*/ 2125 h 4283"/>
              <a:gd name="T2" fmla="*/ 2593 w 2688"/>
              <a:gd name="T3" fmla="*/ 2125 h 4283"/>
              <a:gd name="T4" fmla="*/ 1656 w 2688"/>
              <a:gd name="T5" fmla="*/ 3063 h 4283"/>
              <a:gd name="T6" fmla="*/ 1594 w 2688"/>
              <a:gd name="T7" fmla="*/ 3501 h 4283"/>
              <a:gd name="T8" fmla="*/ 1500 w 2688"/>
              <a:gd name="T9" fmla="*/ 3063 h 4283"/>
              <a:gd name="T10" fmla="*/ 1438 w 2688"/>
              <a:gd name="T11" fmla="*/ 2907 h 4283"/>
              <a:gd name="T12" fmla="*/ 1407 w 2688"/>
              <a:gd name="T13" fmla="*/ 2844 h 4283"/>
              <a:gd name="T14" fmla="*/ 1407 w 2688"/>
              <a:gd name="T15" fmla="*/ 2813 h 4283"/>
              <a:gd name="T16" fmla="*/ 1375 w 2688"/>
              <a:gd name="T17" fmla="*/ 2719 h 4283"/>
              <a:gd name="T18" fmla="*/ 1313 w 2688"/>
              <a:gd name="T19" fmla="*/ 2407 h 4283"/>
              <a:gd name="T20" fmla="*/ 1344 w 2688"/>
              <a:gd name="T21" fmla="*/ 2188 h 4283"/>
              <a:gd name="T22" fmla="*/ 1344 w 2688"/>
              <a:gd name="T23" fmla="*/ 2188 h 4283"/>
              <a:gd name="T24" fmla="*/ 1718 w 2688"/>
              <a:gd name="T25" fmla="*/ 1438 h 4283"/>
              <a:gd name="T26" fmla="*/ 1874 w 2688"/>
              <a:gd name="T27" fmla="*/ 0 h 4283"/>
              <a:gd name="T28" fmla="*/ 1219 w 2688"/>
              <a:gd name="T29" fmla="*/ 1407 h 4283"/>
              <a:gd name="T30" fmla="*/ 1282 w 2688"/>
              <a:gd name="T31" fmla="*/ 2032 h 4283"/>
              <a:gd name="T32" fmla="*/ 1219 w 2688"/>
              <a:gd name="T33" fmla="*/ 2376 h 4283"/>
              <a:gd name="T34" fmla="*/ 1250 w 2688"/>
              <a:gd name="T35" fmla="*/ 2782 h 4283"/>
              <a:gd name="T36" fmla="*/ 1282 w 2688"/>
              <a:gd name="T37" fmla="*/ 2844 h 4283"/>
              <a:gd name="T38" fmla="*/ 1313 w 2688"/>
              <a:gd name="T39" fmla="*/ 2907 h 4283"/>
              <a:gd name="T40" fmla="*/ 1313 w 2688"/>
              <a:gd name="T41" fmla="*/ 2938 h 4283"/>
              <a:gd name="T42" fmla="*/ 1375 w 2688"/>
              <a:gd name="T43" fmla="*/ 3126 h 4283"/>
              <a:gd name="T44" fmla="*/ 1407 w 2688"/>
              <a:gd name="T45" fmla="*/ 3157 h 4283"/>
              <a:gd name="T46" fmla="*/ 1157 w 2688"/>
              <a:gd name="T47" fmla="*/ 2688 h 4283"/>
              <a:gd name="T48" fmla="*/ 0 w 2688"/>
              <a:gd name="T49" fmla="*/ 2001 h 4283"/>
              <a:gd name="T50" fmla="*/ 813 w 2688"/>
              <a:gd name="T51" fmla="*/ 2969 h 4283"/>
              <a:gd name="T52" fmla="*/ 1438 w 2688"/>
              <a:gd name="T53" fmla="*/ 3313 h 4283"/>
              <a:gd name="T54" fmla="*/ 1469 w 2688"/>
              <a:gd name="T55" fmla="*/ 3813 h 4283"/>
              <a:gd name="T56" fmla="*/ 1438 w 2688"/>
              <a:gd name="T57" fmla="*/ 4157 h 4283"/>
              <a:gd name="T58" fmla="*/ 1407 w 2688"/>
              <a:gd name="T59" fmla="*/ 4251 h 4283"/>
              <a:gd name="T60" fmla="*/ 1563 w 2688"/>
              <a:gd name="T61" fmla="*/ 4251 h 4283"/>
              <a:gd name="T62" fmla="*/ 1594 w 2688"/>
              <a:gd name="T63" fmla="*/ 4188 h 4283"/>
              <a:gd name="T64" fmla="*/ 1594 w 2688"/>
              <a:gd name="T65" fmla="*/ 3813 h 4283"/>
              <a:gd name="T66" fmla="*/ 1594 w 2688"/>
              <a:gd name="T67" fmla="*/ 3688 h 4283"/>
              <a:gd name="T68" fmla="*/ 2062 w 2688"/>
              <a:gd name="T69" fmla="*/ 3251 h 4283"/>
              <a:gd name="T70" fmla="*/ 2593 w 2688"/>
              <a:gd name="T71" fmla="*/ 2125 h 4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688" h="4283">
                <a:moveTo>
                  <a:pt x="2593" y="2125"/>
                </a:moveTo>
                <a:lnTo>
                  <a:pt x="2593" y="2125"/>
                </a:lnTo>
                <a:cubicBezTo>
                  <a:pt x="2249" y="2157"/>
                  <a:pt x="1749" y="2376"/>
                  <a:pt x="1656" y="3063"/>
                </a:cubicBezTo>
                <a:cubicBezTo>
                  <a:pt x="1656" y="3251"/>
                  <a:pt x="1625" y="3407"/>
                  <a:pt x="1594" y="3501"/>
                </a:cubicBezTo>
                <a:cubicBezTo>
                  <a:pt x="1563" y="3344"/>
                  <a:pt x="1532" y="3219"/>
                  <a:pt x="1500" y="3063"/>
                </a:cubicBezTo>
                <a:cubicBezTo>
                  <a:pt x="1500" y="3001"/>
                  <a:pt x="1469" y="2969"/>
                  <a:pt x="1438" y="2907"/>
                </a:cubicBezTo>
                <a:cubicBezTo>
                  <a:pt x="1407" y="2844"/>
                  <a:pt x="1407" y="2844"/>
                  <a:pt x="1407" y="2844"/>
                </a:cubicBezTo>
                <a:cubicBezTo>
                  <a:pt x="1407" y="2844"/>
                  <a:pt x="1407" y="2844"/>
                  <a:pt x="1407" y="2813"/>
                </a:cubicBezTo>
                <a:cubicBezTo>
                  <a:pt x="1407" y="2782"/>
                  <a:pt x="1375" y="2751"/>
                  <a:pt x="1375" y="2719"/>
                </a:cubicBezTo>
                <a:cubicBezTo>
                  <a:pt x="1344" y="2626"/>
                  <a:pt x="1313" y="2501"/>
                  <a:pt x="1313" y="2407"/>
                </a:cubicBezTo>
                <a:cubicBezTo>
                  <a:pt x="1313" y="2313"/>
                  <a:pt x="1344" y="2251"/>
                  <a:pt x="1344" y="2188"/>
                </a:cubicBezTo>
                <a:lnTo>
                  <a:pt x="1344" y="2188"/>
                </a:lnTo>
                <a:cubicBezTo>
                  <a:pt x="1375" y="2094"/>
                  <a:pt x="1344" y="2001"/>
                  <a:pt x="1718" y="1438"/>
                </a:cubicBezTo>
                <a:cubicBezTo>
                  <a:pt x="2218" y="688"/>
                  <a:pt x="1874" y="0"/>
                  <a:pt x="1874" y="0"/>
                </a:cubicBezTo>
                <a:cubicBezTo>
                  <a:pt x="1500" y="188"/>
                  <a:pt x="1032" y="594"/>
                  <a:pt x="1219" y="1407"/>
                </a:cubicBezTo>
                <a:cubicBezTo>
                  <a:pt x="1282" y="1751"/>
                  <a:pt x="1282" y="1938"/>
                  <a:pt x="1282" y="2032"/>
                </a:cubicBezTo>
                <a:cubicBezTo>
                  <a:pt x="1250" y="2157"/>
                  <a:pt x="1219" y="2282"/>
                  <a:pt x="1219" y="2376"/>
                </a:cubicBezTo>
                <a:cubicBezTo>
                  <a:pt x="1219" y="2532"/>
                  <a:pt x="1219" y="2657"/>
                  <a:pt x="1250" y="2782"/>
                </a:cubicBezTo>
                <a:cubicBezTo>
                  <a:pt x="1282" y="2782"/>
                  <a:pt x="1282" y="2813"/>
                  <a:pt x="1282" y="2844"/>
                </a:cubicBezTo>
                <a:cubicBezTo>
                  <a:pt x="1282" y="2876"/>
                  <a:pt x="1313" y="2876"/>
                  <a:pt x="1313" y="2907"/>
                </a:cubicBezTo>
                <a:cubicBezTo>
                  <a:pt x="1313" y="2938"/>
                  <a:pt x="1313" y="2938"/>
                  <a:pt x="1313" y="2938"/>
                </a:cubicBezTo>
                <a:cubicBezTo>
                  <a:pt x="1344" y="3001"/>
                  <a:pt x="1375" y="3063"/>
                  <a:pt x="1375" y="3126"/>
                </a:cubicBezTo>
                <a:cubicBezTo>
                  <a:pt x="1375" y="3126"/>
                  <a:pt x="1375" y="3126"/>
                  <a:pt x="1407" y="3157"/>
                </a:cubicBezTo>
                <a:cubicBezTo>
                  <a:pt x="1344" y="3094"/>
                  <a:pt x="1250" y="2938"/>
                  <a:pt x="1157" y="2688"/>
                </a:cubicBezTo>
                <a:cubicBezTo>
                  <a:pt x="875" y="2032"/>
                  <a:pt x="344" y="1969"/>
                  <a:pt x="0" y="2001"/>
                </a:cubicBezTo>
                <a:cubicBezTo>
                  <a:pt x="0" y="2001"/>
                  <a:pt x="63" y="2688"/>
                  <a:pt x="813" y="2969"/>
                </a:cubicBezTo>
                <a:cubicBezTo>
                  <a:pt x="1344" y="3188"/>
                  <a:pt x="1375" y="3251"/>
                  <a:pt x="1438" y="3313"/>
                </a:cubicBezTo>
                <a:cubicBezTo>
                  <a:pt x="1438" y="3469"/>
                  <a:pt x="1469" y="3626"/>
                  <a:pt x="1469" y="3813"/>
                </a:cubicBezTo>
                <a:cubicBezTo>
                  <a:pt x="1469" y="3938"/>
                  <a:pt x="1438" y="4032"/>
                  <a:pt x="1438" y="4157"/>
                </a:cubicBezTo>
                <a:cubicBezTo>
                  <a:pt x="1407" y="4188"/>
                  <a:pt x="1407" y="4219"/>
                  <a:pt x="1407" y="4251"/>
                </a:cubicBezTo>
                <a:cubicBezTo>
                  <a:pt x="1469" y="4282"/>
                  <a:pt x="1532" y="4282"/>
                  <a:pt x="1563" y="4251"/>
                </a:cubicBezTo>
                <a:cubicBezTo>
                  <a:pt x="1563" y="4219"/>
                  <a:pt x="1563" y="4219"/>
                  <a:pt x="1594" y="4188"/>
                </a:cubicBezTo>
                <a:cubicBezTo>
                  <a:pt x="1594" y="4063"/>
                  <a:pt x="1594" y="3938"/>
                  <a:pt x="1594" y="3813"/>
                </a:cubicBezTo>
                <a:cubicBezTo>
                  <a:pt x="1594" y="3782"/>
                  <a:pt x="1594" y="3719"/>
                  <a:pt x="1594" y="3688"/>
                </a:cubicBezTo>
                <a:cubicBezTo>
                  <a:pt x="1656" y="3626"/>
                  <a:pt x="1749" y="3501"/>
                  <a:pt x="2062" y="3251"/>
                </a:cubicBezTo>
                <a:cubicBezTo>
                  <a:pt x="2687" y="2782"/>
                  <a:pt x="2593" y="2125"/>
                  <a:pt x="2593" y="212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4">
            <a:extLst>
              <a:ext uri="{FF2B5EF4-FFF2-40B4-BE49-F238E27FC236}">
                <a16:creationId xmlns:a16="http://schemas.microsoft.com/office/drawing/2014/main" id="{B84DE579-45FA-0548-AB8F-43C6B6AD7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5982" y="4813861"/>
            <a:ext cx="990985" cy="798148"/>
          </a:xfrm>
          <a:custGeom>
            <a:avLst/>
            <a:gdLst>
              <a:gd name="T0" fmla="*/ 0 w 814"/>
              <a:gd name="T1" fmla="*/ 0 h 657"/>
              <a:gd name="T2" fmla="*/ 0 w 814"/>
              <a:gd name="T3" fmla="*/ 0 h 657"/>
              <a:gd name="T4" fmla="*/ 813 w 814"/>
              <a:gd name="T5" fmla="*/ 656 h 657"/>
              <a:gd name="T6" fmla="*/ 0 w 814"/>
              <a:gd name="T7" fmla="*/ 0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14" h="657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500" y="250"/>
                  <a:pt x="813" y="656"/>
                </a:cubicBezTo>
                <a:cubicBezTo>
                  <a:pt x="813" y="656"/>
                  <a:pt x="719" y="156"/>
                  <a:pt x="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D2ECC52E-FF70-D249-9487-72D7DD74C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453" y="2537271"/>
            <a:ext cx="680297" cy="1403452"/>
          </a:xfrm>
          <a:custGeom>
            <a:avLst/>
            <a:gdLst>
              <a:gd name="T0" fmla="*/ 561 w 562"/>
              <a:gd name="T1" fmla="*/ 0 h 1157"/>
              <a:gd name="T2" fmla="*/ 561 w 562"/>
              <a:gd name="T3" fmla="*/ 0 h 1157"/>
              <a:gd name="T4" fmla="*/ 250 w 562"/>
              <a:gd name="T5" fmla="*/ 1156 h 1157"/>
              <a:gd name="T6" fmla="*/ 561 w 562"/>
              <a:gd name="T7" fmla="*/ 0 h 1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2" h="1157">
                <a:moveTo>
                  <a:pt x="561" y="0"/>
                </a:moveTo>
                <a:lnTo>
                  <a:pt x="561" y="0"/>
                </a:lnTo>
                <a:cubicBezTo>
                  <a:pt x="561" y="0"/>
                  <a:pt x="250" y="563"/>
                  <a:pt x="250" y="1156"/>
                </a:cubicBezTo>
                <a:cubicBezTo>
                  <a:pt x="250" y="1156"/>
                  <a:pt x="0" y="625"/>
                  <a:pt x="56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F4A240C5-B647-BE48-B729-79D71DD43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2249" y="5001347"/>
            <a:ext cx="760649" cy="1065979"/>
          </a:xfrm>
          <a:custGeom>
            <a:avLst/>
            <a:gdLst>
              <a:gd name="T0" fmla="*/ 625 w 626"/>
              <a:gd name="T1" fmla="*/ 0 h 876"/>
              <a:gd name="T2" fmla="*/ 625 w 626"/>
              <a:gd name="T3" fmla="*/ 0 h 876"/>
              <a:gd name="T4" fmla="*/ 62 w 626"/>
              <a:gd name="T5" fmla="*/ 875 h 876"/>
              <a:gd name="T6" fmla="*/ 625 w 626"/>
              <a:gd name="T7" fmla="*/ 0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6" h="876">
                <a:moveTo>
                  <a:pt x="625" y="0"/>
                </a:moveTo>
                <a:lnTo>
                  <a:pt x="625" y="0"/>
                </a:lnTo>
                <a:cubicBezTo>
                  <a:pt x="625" y="0"/>
                  <a:pt x="218" y="375"/>
                  <a:pt x="62" y="875"/>
                </a:cubicBezTo>
                <a:cubicBezTo>
                  <a:pt x="62" y="875"/>
                  <a:pt x="0" y="375"/>
                  <a:pt x="62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8BF987AF-E626-1046-B1F2-675C17BF3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8752" y="7127950"/>
            <a:ext cx="1103477" cy="1558797"/>
          </a:xfrm>
          <a:custGeom>
            <a:avLst/>
            <a:gdLst>
              <a:gd name="T0" fmla="*/ 438 w 907"/>
              <a:gd name="T1" fmla="*/ 188 h 1282"/>
              <a:gd name="T2" fmla="*/ 438 w 907"/>
              <a:gd name="T3" fmla="*/ 188 h 1282"/>
              <a:gd name="T4" fmla="*/ 31 w 907"/>
              <a:gd name="T5" fmla="*/ 312 h 1282"/>
              <a:gd name="T6" fmla="*/ 31 w 907"/>
              <a:gd name="T7" fmla="*/ 343 h 1282"/>
              <a:gd name="T8" fmla="*/ 906 w 907"/>
              <a:gd name="T9" fmla="*/ 1281 h 1282"/>
              <a:gd name="T10" fmla="*/ 438 w 907"/>
              <a:gd name="T11" fmla="*/ 188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7" h="1282">
                <a:moveTo>
                  <a:pt x="438" y="188"/>
                </a:moveTo>
                <a:lnTo>
                  <a:pt x="438" y="188"/>
                </a:lnTo>
                <a:cubicBezTo>
                  <a:pt x="313" y="0"/>
                  <a:pt x="0" y="94"/>
                  <a:pt x="31" y="312"/>
                </a:cubicBezTo>
                <a:lnTo>
                  <a:pt x="31" y="343"/>
                </a:lnTo>
                <a:cubicBezTo>
                  <a:pt x="94" y="656"/>
                  <a:pt x="906" y="1281"/>
                  <a:pt x="906" y="1281"/>
                </a:cubicBezTo>
                <a:cubicBezTo>
                  <a:pt x="906" y="1281"/>
                  <a:pt x="875" y="968"/>
                  <a:pt x="438" y="188"/>
                </a:cubicBezTo>
              </a:path>
            </a:pathLst>
          </a:custGeom>
          <a:solidFill>
            <a:srgbClr val="E5A9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8">
            <a:extLst>
              <a:ext uri="{FF2B5EF4-FFF2-40B4-BE49-F238E27FC236}">
                <a16:creationId xmlns:a16="http://schemas.microsoft.com/office/drawing/2014/main" id="{893EB4CC-3DA6-2043-882C-56B0381C3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1244" y="7277937"/>
            <a:ext cx="9642035" cy="5313833"/>
          </a:xfrm>
          <a:custGeom>
            <a:avLst/>
            <a:gdLst>
              <a:gd name="T0" fmla="*/ 7936 w 7937"/>
              <a:gd name="T1" fmla="*/ 2187 h 4375"/>
              <a:gd name="T2" fmla="*/ 7936 w 7937"/>
              <a:gd name="T3" fmla="*/ 2187 h 4375"/>
              <a:gd name="T4" fmla="*/ 7936 w 7937"/>
              <a:gd name="T5" fmla="*/ 4374 h 4375"/>
              <a:gd name="T6" fmla="*/ 6405 w 7937"/>
              <a:gd name="T7" fmla="*/ 3062 h 4375"/>
              <a:gd name="T8" fmla="*/ 6218 w 7937"/>
              <a:gd name="T9" fmla="*/ 2906 h 4375"/>
              <a:gd name="T10" fmla="*/ 6218 w 7937"/>
              <a:gd name="T11" fmla="*/ 2906 h 4375"/>
              <a:gd name="T12" fmla="*/ 3844 w 7937"/>
              <a:gd name="T13" fmla="*/ 2999 h 4375"/>
              <a:gd name="T14" fmla="*/ 3812 w 7937"/>
              <a:gd name="T15" fmla="*/ 2999 h 4375"/>
              <a:gd name="T16" fmla="*/ 3656 w 7937"/>
              <a:gd name="T17" fmla="*/ 2999 h 4375"/>
              <a:gd name="T18" fmla="*/ 3656 w 7937"/>
              <a:gd name="T19" fmla="*/ 2999 h 4375"/>
              <a:gd name="T20" fmla="*/ 3094 w 7937"/>
              <a:gd name="T21" fmla="*/ 2781 h 4375"/>
              <a:gd name="T22" fmla="*/ 1531 w 7937"/>
              <a:gd name="T23" fmla="*/ 1749 h 4375"/>
              <a:gd name="T24" fmla="*/ 1531 w 7937"/>
              <a:gd name="T25" fmla="*/ 1749 h 4375"/>
              <a:gd name="T26" fmla="*/ 1531 w 7937"/>
              <a:gd name="T27" fmla="*/ 1749 h 4375"/>
              <a:gd name="T28" fmla="*/ 1219 w 7937"/>
              <a:gd name="T29" fmla="*/ 1531 h 4375"/>
              <a:gd name="T30" fmla="*/ 31 w 7937"/>
              <a:gd name="T31" fmla="*/ 437 h 4375"/>
              <a:gd name="T32" fmla="*/ 156 w 7937"/>
              <a:gd name="T33" fmla="*/ 63 h 4375"/>
              <a:gd name="T34" fmla="*/ 156 w 7937"/>
              <a:gd name="T35" fmla="*/ 63 h 4375"/>
              <a:gd name="T36" fmla="*/ 156 w 7937"/>
              <a:gd name="T37" fmla="*/ 63 h 4375"/>
              <a:gd name="T38" fmla="*/ 156 w 7937"/>
              <a:gd name="T39" fmla="*/ 63 h 4375"/>
              <a:gd name="T40" fmla="*/ 281 w 7937"/>
              <a:gd name="T41" fmla="*/ 32 h 4375"/>
              <a:gd name="T42" fmla="*/ 1719 w 7937"/>
              <a:gd name="T43" fmla="*/ 906 h 4375"/>
              <a:gd name="T44" fmla="*/ 1781 w 7937"/>
              <a:gd name="T45" fmla="*/ 937 h 4375"/>
              <a:gd name="T46" fmla="*/ 3062 w 7937"/>
              <a:gd name="T47" fmla="*/ 937 h 4375"/>
              <a:gd name="T48" fmla="*/ 5311 w 7937"/>
              <a:gd name="T49" fmla="*/ 562 h 4375"/>
              <a:gd name="T50" fmla="*/ 6874 w 7937"/>
              <a:gd name="T51" fmla="*/ 1249 h 4375"/>
              <a:gd name="T52" fmla="*/ 7936 w 7937"/>
              <a:gd name="T53" fmla="*/ 2187 h 4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7937" h="4375">
                <a:moveTo>
                  <a:pt x="7936" y="2187"/>
                </a:moveTo>
                <a:lnTo>
                  <a:pt x="7936" y="2187"/>
                </a:lnTo>
                <a:cubicBezTo>
                  <a:pt x="7936" y="4374"/>
                  <a:pt x="7936" y="4374"/>
                  <a:pt x="7936" y="4374"/>
                </a:cubicBezTo>
                <a:cubicBezTo>
                  <a:pt x="6405" y="3062"/>
                  <a:pt x="6405" y="3062"/>
                  <a:pt x="6405" y="3062"/>
                </a:cubicBezTo>
                <a:cubicBezTo>
                  <a:pt x="6218" y="2906"/>
                  <a:pt x="6218" y="2906"/>
                  <a:pt x="6218" y="2906"/>
                </a:cubicBezTo>
                <a:lnTo>
                  <a:pt x="6218" y="2906"/>
                </a:lnTo>
                <a:cubicBezTo>
                  <a:pt x="5749" y="2843"/>
                  <a:pt x="4624" y="3062"/>
                  <a:pt x="3844" y="2999"/>
                </a:cubicBezTo>
                <a:cubicBezTo>
                  <a:pt x="3812" y="2999"/>
                  <a:pt x="3812" y="2999"/>
                  <a:pt x="3812" y="2999"/>
                </a:cubicBezTo>
                <a:cubicBezTo>
                  <a:pt x="3750" y="2999"/>
                  <a:pt x="3687" y="2999"/>
                  <a:pt x="3656" y="2999"/>
                </a:cubicBezTo>
                <a:lnTo>
                  <a:pt x="3656" y="2999"/>
                </a:lnTo>
                <a:cubicBezTo>
                  <a:pt x="3406" y="2968"/>
                  <a:pt x="3219" y="2874"/>
                  <a:pt x="3094" y="2781"/>
                </a:cubicBezTo>
                <a:cubicBezTo>
                  <a:pt x="2594" y="2312"/>
                  <a:pt x="2000" y="2062"/>
                  <a:pt x="1531" y="1749"/>
                </a:cubicBezTo>
                <a:lnTo>
                  <a:pt x="1531" y="1749"/>
                </a:lnTo>
                <a:lnTo>
                  <a:pt x="1531" y="1749"/>
                </a:lnTo>
                <a:cubicBezTo>
                  <a:pt x="1406" y="1687"/>
                  <a:pt x="1312" y="1593"/>
                  <a:pt x="1219" y="1531"/>
                </a:cubicBezTo>
                <a:cubicBezTo>
                  <a:pt x="781" y="1187"/>
                  <a:pt x="31" y="437"/>
                  <a:pt x="31" y="437"/>
                </a:cubicBezTo>
                <a:cubicBezTo>
                  <a:pt x="31" y="437"/>
                  <a:pt x="0" y="187"/>
                  <a:pt x="156" y="63"/>
                </a:cubicBezTo>
                <a:lnTo>
                  <a:pt x="156" y="63"/>
                </a:lnTo>
                <a:lnTo>
                  <a:pt x="156" y="63"/>
                </a:lnTo>
                <a:lnTo>
                  <a:pt x="156" y="63"/>
                </a:lnTo>
                <a:cubicBezTo>
                  <a:pt x="187" y="32"/>
                  <a:pt x="250" y="32"/>
                  <a:pt x="281" y="32"/>
                </a:cubicBezTo>
                <a:cubicBezTo>
                  <a:pt x="562" y="0"/>
                  <a:pt x="1500" y="718"/>
                  <a:pt x="1719" y="906"/>
                </a:cubicBezTo>
                <a:cubicBezTo>
                  <a:pt x="1781" y="937"/>
                  <a:pt x="1781" y="937"/>
                  <a:pt x="1781" y="937"/>
                </a:cubicBezTo>
                <a:cubicBezTo>
                  <a:pt x="2031" y="593"/>
                  <a:pt x="2219" y="874"/>
                  <a:pt x="3062" y="937"/>
                </a:cubicBezTo>
                <a:cubicBezTo>
                  <a:pt x="3906" y="999"/>
                  <a:pt x="4374" y="718"/>
                  <a:pt x="5311" y="562"/>
                </a:cubicBezTo>
                <a:cubicBezTo>
                  <a:pt x="6218" y="437"/>
                  <a:pt x="6874" y="1249"/>
                  <a:pt x="6874" y="1249"/>
                </a:cubicBezTo>
                <a:cubicBezTo>
                  <a:pt x="6874" y="1249"/>
                  <a:pt x="7593" y="1937"/>
                  <a:pt x="7936" y="2187"/>
                </a:cubicBezTo>
              </a:path>
            </a:pathLst>
          </a:custGeom>
          <a:solidFill>
            <a:srgbClr val="F7C6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9">
            <a:extLst>
              <a:ext uri="{FF2B5EF4-FFF2-40B4-BE49-F238E27FC236}">
                <a16:creationId xmlns:a16="http://schemas.microsoft.com/office/drawing/2014/main" id="{7D28EA2E-4587-C049-B892-B3EA23836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0012" y="9404543"/>
            <a:ext cx="2581923" cy="1521299"/>
          </a:xfrm>
          <a:custGeom>
            <a:avLst/>
            <a:gdLst>
              <a:gd name="T0" fmla="*/ 0 w 2126"/>
              <a:gd name="T1" fmla="*/ 0 h 1251"/>
              <a:gd name="T2" fmla="*/ 0 w 2126"/>
              <a:gd name="T3" fmla="*/ 0 h 1251"/>
              <a:gd name="T4" fmla="*/ 1563 w 2126"/>
              <a:gd name="T5" fmla="*/ 1032 h 1251"/>
              <a:gd name="T6" fmla="*/ 2125 w 2126"/>
              <a:gd name="T7" fmla="*/ 1250 h 1251"/>
              <a:gd name="T8" fmla="*/ 938 w 2126"/>
              <a:gd name="T9" fmla="*/ 500 h 1251"/>
              <a:gd name="T10" fmla="*/ 0 w 2126"/>
              <a:gd name="T11" fmla="*/ 0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6" h="1251">
                <a:moveTo>
                  <a:pt x="0" y="0"/>
                </a:moveTo>
                <a:lnTo>
                  <a:pt x="0" y="0"/>
                </a:lnTo>
                <a:cubicBezTo>
                  <a:pt x="469" y="313"/>
                  <a:pt x="1063" y="563"/>
                  <a:pt x="1563" y="1032"/>
                </a:cubicBezTo>
                <a:cubicBezTo>
                  <a:pt x="1688" y="1125"/>
                  <a:pt x="1875" y="1219"/>
                  <a:pt x="2125" y="1250"/>
                </a:cubicBezTo>
                <a:cubicBezTo>
                  <a:pt x="1750" y="1125"/>
                  <a:pt x="1313" y="688"/>
                  <a:pt x="938" y="500"/>
                </a:cubicBezTo>
                <a:cubicBezTo>
                  <a:pt x="531" y="282"/>
                  <a:pt x="0" y="0"/>
                  <a:pt x="0" y="0"/>
                </a:cubicBezTo>
              </a:path>
            </a:pathLst>
          </a:custGeom>
          <a:solidFill>
            <a:srgbClr val="E5A9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10">
            <a:extLst>
              <a:ext uri="{FF2B5EF4-FFF2-40B4-BE49-F238E27FC236}">
                <a16:creationId xmlns:a16="http://schemas.microsoft.com/office/drawing/2014/main" id="{34DAF856-2BFE-FA42-8406-5D5A13FC1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4440" y="8456408"/>
            <a:ext cx="305329" cy="535669"/>
          </a:xfrm>
          <a:custGeom>
            <a:avLst/>
            <a:gdLst>
              <a:gd name="T0" fmla="*/ 0 w 251"/>
              <a:gd name="T1" fmla="*/ 0 h 439"/>
              <a:gd name="T2" fmla="*/ 0 w 251"/>
              <a:gd name="T3" fmla="*/ 0 h 439"/>
              <a:gd name="T4" fmla="*/ 31 w 251"/>
              <a:gd name="T5" fmla="*/ 438 h 439"/>
              <a:gd name="T6" fmla="*/ 0 w 251"/>
              <a:gd name="T7" fmla="*/ 0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1" h="439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50" y="156"/>
                  <a:pt x="31" y="438"/>
                </a:cubicBezTo>
                <a:cubicBezTo>
                  <a:pt x="31" y="438"/>
                  <a:pt x="156" y="219"/>
                  <a:pt x="0" y="0"/>
                </a:cubicBezTo>
              </a:path>
            </a:pathLst>
          </a:custGeom>
          <a:solidFill>
            <a:srgbClr val="E5A9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835D2B14-4AA7-2642-B557-F37D5E993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4171" y="10807995"/>
            <a:ext cx="723151" cy="192841"/>
          </a:xfrm>
          <a:custGeom>
            <a:avLst/>
            <a:gdLst>
              <a:gd name="T0" fmla="*/ 593 w 594"/>
              <a:gd name="T1" fmla="*/ 93 h 157"/>
              <a:gd name="T2" fmla="*/ 593 w 594"/>
              <a:gd name="T3" fmla="*/ 93 h 157"/>
              <a:gd name="T4" fmla="*/ 187 w 594"/>
              <a:gd name="T5" fmla="*/ 156 h 157"/>
              <a:gd name="T6" fmla="*/ 0 w 594"/>
              <a:gd name="T7" fmla="*/ 0 h 157"/>
              <a:gd name="T8" fmla="*/ 0 w 594"/>
              <a:gd name="T9" fmla="*/ 0 h 157"/>
              <a:gd name="T10" fmla="*/ 593 w 594"/>
              <a:gd name="T11" fmla="*/ 93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4" h="157">
                <a:moveTo>
                  <a:pt x="593" y="93"/>
                </a:moveTo>
                <a:lnTo>
                  <a:pt x="593" y="93"/>
                </a:lnTo>
                <a:cubicBezTo>
                  <a:pt x="593" y="93"/>
                  <a:pt x="375" y="93"/>
                  <a:pt x="187" y="156"/>
                </a:cubicBez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0" y="0"/>
                  <a:pt x="437" y="0"/>
                  <a:pt x="593" y="93"/>
                </a:cubicBezTo>
              </a:path>
            </a:pathLst>
          </a:custGeom>
          <a:solidFill>
            <a:srgbClr val="E5A9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12">
            <a:extLst>
              <a:ext uri="{FF2B5EF4-FFF2-40B4-BE49-F238E27FC236}">
                <a16:creationId xmlns:a16="http://schemas.microsoft.com/office/drawing/2014/main" id="{96DE1CF1-A938-C443-A2F9-02CF09A64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0012" y="8343919"/>
            <a:ext cx="2962249" cy="1521299"/>
          </a:xfrm>
          <a:custGeom>
            <a:avLst/>
            <a:gdLst>
              <a:gd name="T0" fmla="*/ 250 w 2438"/>
              <a:gd name="T1" fmla="*/ 63 h 1251"/>
              <a:gd name="T2" fmla="*/ 250 w 2438"/>
              <a:gd name="T3" fmla="*/ 63 h 1251"/>
              <a:gd name="T4" fmla="*/ 875 w 2438"/>
              <a:gd name="T5" fmla="*/ 813 h 1251"/>
              <a:gd name="T6" fmla="*/ 2437 w 2438"/>
              <a:gd name="T7" fmla="*/ 1032 h 1251"/>
              <a:gd name="T8" fmla="*/ 875 w 2438"/>
              <a:gd name="T9" fmla="*/ 907 h 1251"/>
              <a:gd name="T10" fmla="*/ 188 w 2438"/>
              <a:gd name="T11" fmla="*/ 0 h 1251"/>
              <a:gd name="T12" fmla="*/ 250 w 2438"/>
              <a:gd name="T13" fmla="*/ 63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38" h="1251">
                <a:moveTo>
                  <a:pt x="250" y="63"/>
                </a:moveTo>
                <a:lnTo>
                  <a:pt x="250" y="63"/>
                </a:lnTo>
                <a:cubicBezTo>
                  <a:pt x="250" y="63"/>
                  <a:pt x="0" y="500"/>
                  <a:pt x="875" y="813"/>
                </a:cubicBezTo>
                <a:cubicBezTo>
                  <a:pt x="1719" y="1094"/>
                  <a:pt x="2437" y="1032"/>
                  <a:pt x="2437" y="1032"/>
                </a:cubicBezTo>
                <a:cubicBezTo>
                  <a:pt x="2437" y="1032"/>
                  <a:pt x="1656" y="1250"/>
                  <a:pt x="875" y="907"/>
                </a:cubicBezTo>
                <a:cubicBezTo>
                  <a:pt x="125" y="594"/>
                  <a:pt x="0" y="532"/>
                  <a:pt x="188" y="0"/>
                </a:cubicBezTo>
                <a:lnTo>
                  <a:pt x="250" y="63"/>
                </a:lnTo>
              </a:path>
            </a:pathLst>
          </a:custGeom>
          <a:solidFill>
            <a:srgbClr val="E5A9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261330B4-115B-F947-8E67-1F7C7BA8A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8739" y="7695759"/>
            <a:ext cx="648161" cy="648161"/>
          </a:xfrm>
          <a:custGeom>
            <a:avLst/>
            <a:gdLst>
              <a:gd name="T0" fmla="*/ 0 w 532"/>
              <a:gd name="T1" fmla="*/ 94 h 532"/>
              <a:gd name="T2" fmla="*/ 0 w 532"/>
              <a:gd name="T3" fmla="*/ 94 h 532"/>
              <a:gd name="T4" fmla="*/ 219 w 532"/>
              <a:gd name="T5" fmla="*/ 125 h 532"/>
              <a:gd name="T6" fmla="*/ 469 w 532"/>
              <a:gd name="T7" fmla="*/ 531 h 532"/>
              <a:gd name="T8" fmla="*/ 0 w 532"/>
              <a:gd name="T9" fmla="*/ 94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2" h="532">
                <a:moveTo>
                  <a:pt x="0" y="94"/>
                </a:moveTo>
                <a:lnTo>
                  <a:pt x="0" y="94"/>
                </a:lnTo>
                <a:cubicBezTo>
                  <a:pt x="0" y="94"/>
                  <a:pt x="63" y="0"/>
                  <a:pt x="219" y="125"/>
                </a:cubicBezTo>
                <a:cubicBezTo>
                  <a:pt x="375" y="250"/>
                  <a:pt x="531" y="438"/>
                  <a:pt x="469" y="531"/>
                </a:cubicBezTo>
                <a:cubicBezTo>
                  <a:pt x="469" y="531"/>
                  <a:pt x="125" y="281"/>
                  <a:pt x="0" y="94"/>
                </a:cubicBezTo>
              </a:path>
            </a:pathLst>
          </a:custGeom>
          <a:solidFill>
            <a:srgbClr val="FFF5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14">
            <a:extLst>
              <a:ext uri="{FF2B5EF4-FFF2-40B4-BE49-F238E27FC236}">
                <a16:creationId xmlns:a16="http://schemas.microsoft.com/office/drawing/2014/main" id="{2C745E19-A731-C84A-9790-A6648F8DE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3180" y="8226072"/>
            <a:ext cx="985630" cy="648157"/>
          </a:xfrm>
          <a:custGeom>
            <a:avLst/>
            <a:gdLst>
              <a:gd name="T0" fmla="*/ 125 w 813"/>
              <a:gd name="T1" fmla="*/ 0 h 532"/>
              <a:gd name="T2" fmla="*/ 125 w 813"/>
              <a:gd name="T3" fmla="*/ 0 h 532"/>
              <a:gd name="T4" fmla="*/ 62 w 813"/>
              <a:gd name="T5" fmla="*/ 375 h 532"/>
              <a:gd name="T6" fmla="*/ 594 w 813"/>
              <a:gd name="T7" fmla="*/ 406 h 532"/>
              <a:gd name="T8" fmla="*/ 125 w 813"/>
              <a:gd name="T9" fmla="*/ 0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3" h="532">
                <a:moveTo>
                  <a:pt x="125" y="0"/>
                </a:moveTo>
                <a:lnTo>
                  <a:pt x="125" y="0"/>
                </a:lnTo>
                <a:cubicBezTo>
                  <a:pt x="125" y="0"/>
                  <a:pt x="0" y="249"/>
                  <a:pt x="62" y="375"/>
                </a:cubicBezTo>
                <a:cubicBezTo>
                  <a:pt x="62" y="375"/>
                  <a:pt x="437" y="531"/>
                  <a:pt x="594" y="406"/>
                </a:cubicBezTo>
                <a:cubicBezTo>
                  <a:pt x="781" y="281"/>
                  <a:pt x="812" y="125"/>
                  <a:pt x="125" y="0"/>
                </a:cubicBezTo>
              </a:path>
            </a:pathLst>
          </a:custGeom>
          <a:solidFill>
            <a:srgbClr val="FFF5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15">
            <a:extLst>
              <a:ext uri="{FF2B5EF4-FFF2-40B4-BE49-F238E27FC236}">
                <a16:creationId xmlns:a16="http://schemas.microsoft.com/office/drawing/2014/main" id="{457FD761-FC2C-C947-A0CE-613CC9EE0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4085" y="7277937"/>
            <a:ext cx="1901622" cy="1215969"/>
          </a:xfrm>
          <a:custGeom>
            <a:avLst/>
            <a:gdLst>
              <a:gd name="T0" fmla="*/ 0 w 1564"/>
              <a:gd name="T1" fmla="*/ 63 h 1000"/>
              <a:gd name="T2" fmla="*/ 0 w 1564"/>
              <a:gd name="T3" fmla="*/ 63 h 1000"/>
              <a:gd name="T4" fmla="*/ 0 w 1564"/>
              <a:gd name="T5" fmla="*/ 63 h 1000"/>
              <a:gd name="T6" fmla="*/ 594 w 1564"/>
              <a:gd name="T7" fmla="*/ 312 h 1000"/>
              <a:gd name="T8" fmla="*/ 1531 w 1564"/>
              <a:gd name="T9" fmla="*/ 999 h 1000"/>
              <a:gd name="T10" fmla="*/ 1563 w 1564"/>
              <a:gd name="T11" fmla="*/ 906 h 1000"/>
              <a:gd name="T12" fmla="*/ 125 w 1564"/>
              <a:gd name="T13" fmla="*/ 32 h 1000"/>
              <a:gd name="T14" fmla="*/ 0 w 1564"/>
              <a:gd name="T15" fmla="*/ 63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64" h="1000">
                <a:moveTo>
                  <a:pt x="0" y="63"/>
                </a:moveTo>
                <a:lnTo>
                  <a:pt x="0" y="63"/>
                </a:lnTo>
                <a:lnTo>
                  <a:pt x="0" y="63"/>
                </a:lnTo>
                <a:cubicBezTo>
                  <a:pt x="0" y="63"/>
                  <a:pt x="250" y="0"/>
                  <a:pt x="594" y="312"/>
                </a:cubicBezTo>
                <a:cubicBezTo>
                  <a:pt x="1000" y="624"/>
                  <a:pt x="1531" y="999"/>
                  <a:pt x="1531" y="999"/>
                </a:cubicBezTo>
                <a:cubicBezTo>
                  <a:pt x="1531" y="999"/>
                  <a:pt x="1531" y="968"/>
                  <a:pt x="1563" y="906"/>
                </a:cubicBezTo>
                <a:cubicBezTo>
                  <a:pt x="1344" y="718"/>
                  <a:pt x="406" y="0"/>
                  <a:pt x="125" y="32"/>
                </a:cubicBezTo>
                <a:cubicBezTo>
                  <a:pt x="94" y="32"/>
                  <a:pt x="31" y="32"/>
                  <a:pt x="0" y="63"/>
                </a:cubicBezTo>
              </a:path>
            </a:pathLst>
          </a:custGeom>
          <a:solidFill>
            <a:srgbClr val="E5A9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C2FCA6A-27B9-BE4C-A713-AE40B877A475}"/>
              </a:ext>
            </a:extLst>
          </p:cNvPr>
          <p:cNvGrpSpPr/>
          <p:nvPr/>
        </p:nvGrpSpPr>
        <p:grpSpPr>
          <a:xfrm>
            <a:off x="1602112" y="4629396"/>
            <a:ext cx="5410700" cy="3856256"/>
            <a:chOff x="10116636" y="3794422"/>
            <a:chExt cx="5410700" cy="385625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08F702A-178E-3246-962A-3A6EE75CDB32}"/>
                </a:ext>
              </a:extLst>
            </p:cNvPr>
            <p:cNvGrpSpPr/>
            <p:nvPr/>
          </p:nvGrpSpPr>
          <p:grpSpPr>
            <a:xfrm>
              <a:off x="10116636" y="4916875"/>
              <a:ext cx="5410700" cy="2733803"/>
              <a:chOff x="2197209" y="4655883"/>
              <a:chExt cx="5410700" cy="2733803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FCF249-2473-6943-9AE5-588F67F02ABB}"/>
                  </a:ext>
                </a:extLst>
              </p:cNvPr>
              <p:cNvSpPr txBox="1"/>
              <p:nvPr/>
            </p:nvSpPr>
            <p:spPr>
              <a:xfrm>
                <a:off x="2197209" y="5249228"/>
                <a:ext cx="5410700" cy="2140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That’s why we provide point and click solutions.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C09D9E5-2385-7B44-8556-DB32614B1B1E}"/>
                  </a:ext>
                </a:extLst>
              </p:cNvPr>
              <p:cNvSpPr/>
              <p:nvPr/>
            </p:nvSpPr>
            <p:spPr>
              <a:xfrm>
                <a:off x="2197210" y="4655883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894068D-DDB1-EC43-99BA-167681059DE9}"/>
                </a:ext>
              </a:extLst>
            </p:cNvPr>
            <p:cNvSpPr/>
            <p:nvPr/>
          </p:nvSpPr>
          <p:spPr>
            <a:xfrm>
              <a:off x="10116636" y="3794422"/>
              <a:ext cx="229634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35%</a:t>
              </a:r>
              <a:endParaRPr lang="en-US" sz="8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895B0E2-440E-E346-AFFC-F3CF854564F9}"/>
              </a:ext>
            </a:extLst>
          </p:cNvPr>
          <p:cNvGrpSpPr/>
          <p:nvPr/>
        </p:nvGrpSpPr>
        <p:grpSpPr>
          <a:xfrm>
            <a:off x="8290373" y="4630332"/>
            <a:ext cx="5233233" cy="3856256"/>
            <a:chOff x="10116636" y="3794422"/>
            <a:chExt cx="5233233" cy="385625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486C05E-A2F4-3B4E-954C-BEEA9DB873EE}"/>
                </a:ext>
              </a:extLst>
            </p:cNvPr>
            <p:cNvGrpSpPr/>
            <p:nvPr/>
          </p:nvGrpSpPr>
          <p:grpSpPr>
            <a:xfrm>
              <a:off x="10116636" y="4916875"/>
              <a:ext cx="5233233" cy="2733803"/>
              <a:chOff x="2197209" y="4655883"/>
              <a:chExt cx="5233233" cy="2733803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7E7C06-E4D4-644E-976B-4D806C435B9E}"/>
                  </a:ext>
                </a:extLst>
              </p:cNvPr>
              <p:cNvSpPr txBox="1"/>
              <p:nvPr/>
            </p:nvSpPr>
            <p:spPr>
              <a:xfrm>
                <a:off x="2197209" y="5249228"/>
                <a:ext cx="5233232" cy="2140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That’s why we provide point and click solutions.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660BD5C-ED41-3746-B471-C51E6A9F1003}"/>
                  </a:ext>
                </a:extLst>
              </p:cNvPr>
              <p:cNvSpPr/>
              <p:nvPr/>
            </p:nvSpPr>
            <p:spPr>
              <a:xfrm>
                <a:off x="2197210" y="4655883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E40CC8F-25B8-FB43-AF6E-565F76D8B688}"/>
                </a:ext>
              </a:extLst>
            </p:cNvPr>
            <p:cNvSpPr/>
            <p:nvPr/>
          </p:nvSpPr>
          <p:spPr>
            <a:xfrm>
              <a:off x="10116636" y="3794422"/>
              <a:ext cx="229634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70%</a:t>
              </a:r>
              <a:endParaRPr lang="en-US" sz="80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BC0FC903-119F-254A-B26E-E1F99C9882E4}"/>
              </a:ext>
            </a:extLst>
          </p:cNvPr>
          <p:cNvSpPr/>
          <p:nvPr/>
        </p:nvSpPr>
        <p:spPr>
          <a:xfrm>
            <a:off x="1602112" y="9671408"/>
            <a:ext cx="9173681" cy="281072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91D06A-4693-7547-AF6B-C66E565EDEC6}"/>
              </a:ext>
            </a:extLst>
          </p:cNvPr>
          <p:cNvGrpSpPr/>
          <p:nvPr/>
        </p:nvGrpSpPr>
        <p:grpSpPr>
          <a:xfrm>
            <a:off x="2227295" y="10205097"/>
            <a:ext cx="7923313" cy="1743342"/>
            <a:chOff x="2051960" y="10084333"/>
            <a:chExt cx="7923313" cy="174334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AD95DD9-285E-3840-BEE3-CB48A5C917FF}"/>
                </a:ext>
              </a:extLst>
            </p:cNvPr>
            <p:cNvSpPr txBox="1"/>
            <p:nvPr/>
          </p:nvSpPr>
          <p:spPr>
            <a:xfrm>
              <a:off x="2051960" y="10738787"/>
              <a:ext cx="7923313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that’s why we provide point.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69FBB4F-0727-BB4C-A487-0EACDFAF8201}"/>
                </a:ext>
              </a:extLst>
            </p:cNvPr>
            <p:cNvSpPr/>
            <p:nvPr/>
          </p:nvSpPr>
          <p:spPr>
            <a:xfrm>
              <a:off x="2051961" y="10084333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 Here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57" name="Subtitle 2">
            <a:extLst>
              <a:ext uri="{FF2B5EF4-FFF2-40B4-BE49-F238E27FC236}">
                <a16:creationId xmlns:a16="http://schemas.microsoft.com/office/drawing/2014/main" id="{D40C8F7C-3823-C644-8664-6A2E3CE0D709}"/>
              </a:ext>
            </a:extLst>
          </p:cNvPr>
          <p:cNvSpPr txBox="1">
            <a:spLocks/>
          </p:cNvSpPr>
          <p:nvPr/>
        </p:nvSpPr>
        <p:spPr>
          <a:xfrm>
            <a:off x="11920940" y="11181515"/>
            <a:ext cx="5295832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1D2DAD-994F-9F41-919F-ADF45B60D246}"/>
              </a:ext>
            </a:extLst>
          </p:cNvPr>
          <p:cNvSpPr/>
          <p:nvPr/>
        </p:nvSpPr>
        <p:spPr>
          <a:xfrm>
            <a:off x="11467222" y="11398063"/>
            <a:ext cx="328948" cy="3289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C2C6856E-D037-7549-BA40-437D7F99FA2C}"/>
              </a:ext>
            </a:extLst>
          </p:cNvPr>
          <p:cNvSpPr txBox="1">
            <a:spLocks/>
          </p:cNvSpPr>
          <p:nvPr/>
        </p:nvSpPr>
        <p:spPr>
          <a:xfrm>
            <a:off x="11920940" y="10281692"/>
            <a:ext cx="5295832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97A0DC0-E2CE-C44D-BB57-83D68D45C05C}"/>
              </a:ext>
            </a:extLst>
          </p:cNvPr>
          <p:cNvSpPr/>
          <p:nvPr/>
        </p:nvSpPr>
        <p:spPr>
          <a:xfrm>
            <a:off x="11467222" y="10498240"/>
            <a:ext cx="328948" cy="3289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2" name="CuadroTexto 350">
            <a:extLst>
              <a:ext uri="{FF2B5EF4-FFF2-40B4-BE49-F238E27FC236}">
                <a16:creationId xmlns:a16="http://schemas.microsoft.com/office/drawing/2014/main" id="{1F1E8257-84A0-3A48-9458-CB6C3F19B1D0}"/>
              </a:ext>
            </a:extLst>
          </p:cNvPr>
          <p:cNvSpPr txBox="1"/>
          <p:nvPr/>
        </p:nvSpPr>
        <p:spPr>
          <a:xfrm>
            <a:off x="7566448" y="1022190"/>
            <a:ext cx="92448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Ecology Infographic</a:t>
            </a:r>
          </a:p>
        </p:txBody>
      </p:sp>
    </p:spTree>
    <p:extLst>
      <p:ext uri="{BB962C8B-B14F-4D97-AF65-F5344CB8AC3E}">
        <p14:creationId xmlns:p14="http://schemas.microsoft.com/office/powerpoint/2010/main" val="248845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3DAD447-6664-F646-B0E2-F8C10EAFE50C}"/>
              </a:ext>
            </a:extLst>
          </p:cNvPr>
          <p:cNvGrpSpPr/>
          <p:nvPr/>
        </p:nvGrpSpPr>
        <p:grpSpPr>
          <a:xfrm>
            <a:off x="7074388" y="3637008"/>
            <a:ext cx="10228874" cy="6811338"/>
            <a:chOff x="7680429" y="4223658"/>
            <a:chExt cx="9016792" cy="6004220"/>
          </a:xfrm>
        </p:grpSpPr>
        <p:sp>
          <p:nvSpPr>
            <p:cNvPr id="41" name="Freeform 1">
              <a:extLst>
                <a:ext uri="{FF2B5EF4-FFF2-40B4-BE49-F238E27FC236}">
                  <a16:creationId xmlns:a16="http://schemas.microsoft.com/office/drawing/2014/main" id="{E0BA386B-F47F-1D45-A711-2F609F8A2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7497" y="5088377"/>
              <a:ext cx="5411470" cy="2371004"/>
            </a:xfrm>
            <a:custGeom>
              <a:avLst/>
              <a:gdLst>
                <a:gd name="T0" fmla="*/ 4062 w 6844"/>
                <a:gd name="T1" fmla="*/ 0 h 3000"/>
                <a:gd name="T2" fmla="*/ 4062 w 6844"/>
                <a:gd name="T3" fmla="*/ 0 h 3000"/>
                <a:gd name="T4" fmla="*/ 3405 w 6844"/>
                <a:gd name="T5" fmla="*/ 0 h 3000"/>
                <a:gd name="T6" fmla="*/ 2750 w 6844"/>
                <a:gd name="T7" fmla="*/ 0 h 3000"/>
                <a:gd name="T8" fmla="*/ 0 w 6844"/>
                <a:gd name="T9" fmla="*/ 1188 h 3000"/>
                <a:gd name="T10" fmla="*/ 156 w 6844"/>
                <a:gd name="T11" fmla="*/ 1438 h 3000"/>
                <a:gd name="T12" fmla="*/ 2656 w 6844"/>
                <a:gd name="T13" fmla="*/ 719 h 3000"/>
                <a:gd name="T14" fmla="*/ 2656 w 6844"/>
                <a:gd name="T15" fmla="*/ 2999 h 3000"/>
                <a:gd name="T16" fmla="*/ 4155 w 6844"/>
                <a:gd name="T17" fmla="*/ 2999 h 3000"/>
                <a:gd name="T18" fmla="*/ 4155 w 6844"/>
                <a:gd name="T19" fmla="*/ 719 h 3000"/>
                <a:gd name="T20" fmla="*/ 6687 w 6844"/>
                <a:gd name="T21" fmla="*/ 1438 h 3000"/>
                <a:gd name="T22" fmla="*/ 6843 w 6844"/>
                <a:gd name="T23" fmla="*/ 1188 h 3000"/>
                <a:gd name="T24" fmla="*/ 4062 w 6844"/>
                <a:gd name="T25" fmla="*/ 0 h 3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44" h="3000">
                  <a:moveTo>
                    <a:pt x="4062" y="0"/>
                  </a:moveTo>
                  <a:lnTo>
                    <a:pt x="4062" y="0"/>
                  </a:lnTo>
                  <a:cubicBezTo>
                    <a:pt x="3968" y="0"/>
                    <a:pt x="3530" y="0"/>
                    <a:pt x="3405" y="0"/>
                  </a:cubicBezTo>
                  <a:cubicBezTo>
                    <a:pt x="3313" y="0"/>
                    <a:pt x="2844" y="0"/>
                    <a:pt x="2750" y="0"/>
                  </a:cubicBezTo>
                  <a:cubicBezTo>
                    <a:pt x="1719" y="63"/>
                    <a:pt x="813" y="563"/>
                    <a:pt x="0" y="1188"/>
                  </a:cubicBezTo>
                  <a:cubicBezTo>
                    <a:pt x="63" y="1313"/>
                    <a:pt x="63" y="1313"/>
                    <a:pt x="156" y="1438"/>
                  </a:cubicBezTo>
                  <a:cubicBezTo>
                    <a:pt x="156" y="1438"/>
                    <a:pt x="1531" y="657"/>
                    <a:pt x="2656" y="719"/>
                  </a:cubicBezTo>
                  <a:lnTo>
                    <a:pt x="2656" y="2999"/>
                  </a:lnTo>
                  <a:cubicBezTo>
                    <a:pt x="2688" y="2999"/>
                    <a:pt x="4124" y="2999"/>
                    <a:pt x="4155" y="2999"/>
                  </a:cubicBezTo>
                  <a:lnTo>
                    <a:pt x="4155" y="719"/>
                  </a:lnTo>
                  <a:cubicBezTo>
                    <a:pt x="5312" y="657"/>
                    <a:pt x="6687" y="1438"/>
                    <a:pt x="6687" y="1438"/>
                  </a:cubicBezTo>
                  <a:cubicBezTo>
                    <a:pt x="6749" y="1313"/>
                    <a:pt x="6749" y="1313"/>
                    <a:pt x="6843" y="1188"/>
                  </a:cubicBezTo>
                  <a:cubicBezTo>
                    <a:pt x="6030" y="563"/>
                    <a:pt x="5124" y="63"/>
                    <a:pt x="406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2">
              <a:extLst>
                <a:ext uri="{FF2B5EF4-FFF2-40B4-BE49-F238E27FC236}">
                  <a16:creationId xmlns:a16="http://schemas.microsoft.com/office/drawing/2014/main" id="{D1BCB0E7-897A-3D42-B5C3-70F879C2D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7649" y="4345696"/>
              <a:ext cx="665975" cy="1136687"/>
            </a:xfrm>
            <a:custGeom>
              <a:avLst/>
              <a:gdLst>
                <a:gd name="T0" fmla="*/ 656 w 844"/>
                <a:gd name="T1" fmla="*/ 62 h 1438"/>
                <a:gd name="T2" fmla="*/ 656 w 844"/>
                <a:gd name="T3" fmla="*/ 62 h 1438"/>
                <a:gd name="T4" fmla="*/ 219 w 844"/>
                <a:gd name="T5" fmla="*/ 62 h 1438"/>
                <a:gd name="T6" fmla="*/ 32 w 844"/>
                <a:gd name="T7" fmla="*/ 281 h 1438"/>
                <a:gd name="T8" fmla="*/ 32 w 844"/>
                <a:gd name="T9" fmla="*/ 656 h 1438"/>
                <a:gd name="T10" fmla="*/ 63 w 844"/>
                <a:gd name="T11" fmla="*/ 844 h 1438"/>
                <a:gd name="T12" fmla="*/ 344 w 844"/>
                <a:gd name="T13" fmla="*/ 906 h 1438"/>
                <a:gd name="T14" fmla="*/ 532 w 844"/>
                <a:gd name="T15" fmla="*/ 1375 h 1438"/>
                <a:gd name="T16" fmla="*/ 781 w 844"/>
                <a:gd name="T17" fmla="*/ 1156 h 1438"/>
                <a:gd name="T18" fmla="*/ 656 w 844"/>
                <a:gd name="T19" fmla="*/ 62 h 1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4" h="1438">
                  <a:moveTo>
                    <a:pt x="656" y="62"/>
                  </a:moveTo>
                  <a:lnTo>
                    <a:pt x="656" y="62"/>
                  </a:lnTo>
                  <a:cubicBezTo>
                    <a:pt x="563" y="0"/>
                    <a:pt x="344" y="31"/>
                    <a:pt x="219" y="62"/>
                  </a:cubicBezTo>
                  <a:cubicBezTo>
                    <a:pt x="94" y="94"/>
                    <a:pt x="32" y="187"/>
                    <a:pt x="32" y="281"/>
                  </a:cubicBezTo>
                  <a:cubicBezTo>
                    <a:pt x="32" y="406"/>
                    <a:pt x="32" y="594"/>
                    <a:pt x="32" y="656"/>
                  </a:cubicBezTo>
                  <a:cubicBezTo>
                    <a:pt x="32" y="719"/>
                    <a:pt x="0" y="812"/>
                    <a:pt x="63" y="844"/>
                  </a:cubicBezTo>
                  <a:cubicBezTo>
                    <a:pt x="125" y="906"/>
                    <a:pt x="250" y="906"/>
                    <a:pt x="344" y="906"/>
                  </a:cubicBezTo>
                  <a:cubicBezTo>
                    <a:pt x="344" y="906"/>
                    <a:pt x="438" y="1187"/>
                    <a:pt x="532" y="1375"/>
                  </a:cubicBezTo>
                  <a:cubicBezTo>
                    <a:pt x="563" y="1437"/>
                    <a:pt x="781" y="1219"/>
                    <a:pt x="781" y="1156"/>
                  </a:cubicBezTo>
                  <a:cubicBezTo>
                    <a:pt x="843" y="969"/>
                    <a:pt x="781" y="94"/>
                    <a:pt x="656" y="62"/>
                  </a:cubicBezTo>
                </a:path>
              </a:pathLst>
            </a:custGeom>
            <a:solidFill>
              <a:srgbClr val="E89F8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3">
              <a:extLst>
                <a:ext uri="{FF2B5EF4-FFF2-40B4-BE49-F238E27FC236}">
                  <a16:creationId xmlns:a16="http://schemas.microsoft.com/office/drawing/2014/main" id="{BD2B6962-FD2D-BF4C-9573-66B1B8E07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0090" y="4223658"/>
              <a:ext cx="1039058" cy="892613"/>
            </a:xfrm>
            <a:custGeom>
              <a:avLst/>
              <a:gdLst>
                <a:gd name="T0" fmla="*/ 1249 w 1312"/>
                <a:gd name="T1" fmla="*/ 876 h 1127"/>
                <a:gd name="T2" fmla="*/ 1249 w 1312"/>
                <a:gd name="T3" fmla="*/ 876 h 1127"/>
                <a:gd name="T4" fmla="*/ 1280 w 1312"/>
                <a:gd name="T5" fmla="*/ 813 h 1127"/>
                <a:gd name="T6" fmla="*/ 1249 w 1312"/>
                <a:gd name="T7" fmla="*/ 688 h 1127"/>
                <a:gd name="T8" fmla="*/ 1124 w 1312"/>
                <a:gd name="T9" fmla="*/ 438 h 1127"/>
                <a:gd name="T10" fmla="*/ 1186 w 1312"/>
                <a:gd name="T11" fmla="*/ 188 h 1127"/>
                <a:gd name="T12" fmla="*/ 844 w 1312"/>
                <a:gd name="T13" fmla="*/ 94 h 1127"/>
                <a:gd name="T14" fmla="*/ 812 w 1312"/>
                <a:gd name="T15" fmla="*/ 32 h 1127"/>
                <a:gd name="T16" fmla="*/ 656 w 1312"/>
                <a:gd name="T17" fmla="*/ 32 h 1127"/>
                <a:gd name="T18" fmla="*/ 562 w 1312"/>
                <a:gd name="T19" fmla="*/ 63 h 1127"/>
                <a:gd name="T20" fmla="*/ 562 w 1312"/>
                <a:gd name="T21" fmla="*/ 94 h 1127"/>
                <a:gd name="T22" fmla="*/ 531 w 1312"/>
                <a:gd name="T23" fmla="*/ 63 h 1127"/>
                <a:gd name="T24" fmla="*/ 375 w 1312"/>
                <a:gd name="T25" fmla="*/ 94 h 1127"/>
                <a:gd name="T26" fmla="*/ 344 w 1312"/>
                <a:gd name="T27" fmla="*/ 63 h 1127"/>
                <a:gd name="T28" fmla="*/ 156 w 1312"/>
                <a:gd name="T29" fmla="*/ 0 h 1127"/>
                <a:gd name="T30" fmla="*/ 31 w 1312"/>
                <a:gd name="T31" fmla="*/ 188 h 1127"/>
                <a:gd name="T32" fmla="*/ 312 w 1312"/>
                <a:gd name="T33" fmla="*/ 438 h 1127"/>
                <a:gd name="T34" fmla="*/ 500 w 1312"/>
                <a:gd name="T35" fmla="*/ 469 h 1127"/>
                <a:gd name="T36" fmla="*/ 687 w 1312"/>
                <a:gd name="T37" fmla="*/ 469 h 1127"/>
                <a:gd name="T38" fmla="*/ 750 w 1312"/>
                <a:gd name="T39" fmla="*/ 469 h 1127"/>
                <a:gd name="T40" fmla="*/ 781 w 1312"/>
                <a:gd name="T41" fmla="*/ 532 h 1127"/>
                <a:gd name="T42" fmla="*/ 687 w 1312"/>
                <a:gd name="T43" fmla="*/ 813 h 1127"/>
                <a:gd name="T44" fmla="*/ 750 w 1312"/>
                <a:gd name="T45" fmla="*/ 844 h 1127"/>
                <a:gd name="T46" fmla="*/ 812 w 1312"/>
                <a:gd name="T47" fmla="*/ 719 h 1127"/>
                <a:gd name="T48" fmla="*/ 844 w 1312"/>
                <a:gd name="T49" fmla="*/ 626 h 1127"/>
                <a:gd name="T50" fmla="*/ 936 w 1312"/>
                <a:gd name="T51" fmla="*/ 657 h 1127"/>
                <a:gd name="T52" fmla="*/ 936 w 1312"/>
                <a:gd name="T53" fmla="*/ 751 h 1127"/>
                <a:gd name="T54" fmla="*/ 875 w 1312"/>
                <a:gd name="T55" fmla="*/ 813 h 1127"/>
                <a:gd name="T56" fmla="*/ 1124 w 1312"/>
                <a:gd name="T57" fmla="*/ 1126 h 1127"/>
                <a:gd name="T58" fmla="*/ 1311 w 1312"/>
                <a:gd name="T59" fmla="*/ 1001 h 1127"/>
                <a:gd name="T60" fmla="*/ 1249 w 1312"/>
                <a:gd name="T61" fmla="*/ 876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12" h="1127">
                  <a:moveTo>
                    <a:pt x="1249" y="876"/>
                  </a:moveTo>
                  <a:lnTo>
                    <a:pt x="1249" y="876"/>
                  </a:lnTo>
                  <a:cubicBezTo>
                    <a:pt x="1280" y="844"/>
                    <a:pt x="1280" y="813"/>
                    <a:pt x="1280" y="813"/>
                  </a:cubicBezTo>
                  <a:cubicBezTo>
                    <a:pt x="1280" y="751"/>
                    <a:pt x="1249" y="719"/>
                    <a:pt x="1249" y="688"/>
                  </a:cubicBezTo>
                  <a:cubicBezTo>
                    <a:pt x="1186" y="626"/>
                    <a:pt x="1124" y="563"/>
                    <a:pt x="1124" y="438"/>
                  </a:cubicBezTo>
                  <a:cubicBezTo>
                    <a:pt x="1218" y="376"/>
                    <a:pt x="1249" y="282"/>
                    <a:pt x="1186" y="188"/>
                  </a:cubicBezTo>
                  <a:cubicBezTo>
                    <a:pt x="1124" y="63"/>
                    <a:pt x="968" y="63"/>
                    <a:pt x="844" y="94"/>
                  </a:cubicBezTo>
                  <a:cubicBezTo>
                    <a:pt x="844" y="63"/>
                    <a:pt x="844" y="32"/>
                    <a:pt x="812" y="32"/>
                  </a:cubicBezTo>
                  <a:cubicBezTo>
                    <a:pt x="750" y="0"/>
                    <a:pt x="687" y="0"/>
                    <a:pt x="656" y="32"/>
                  </a:cubicBezTo>
                  <a:cubicBezTo>
                    <a:pt x="625" y="32"/>
                    <a:pt x="594" y="63"/>
                    <a:pt x="562" y="63"/>
                  </a:cubicBezTo>
                  <a:lnTo>
                    <a:pt x="562" y="94"/>
                  </a:lnTo>
                  <a:lnTo>
                    <a:pt x="531" y="63"/>
                  </a:lnTo>
                  <a:cubicBezTo>
                    <a:pt x="500" y="32"/>
                    <a:pt x="406" y="32"/>
                    <a:pt x="375" y="94"/>
                  </a:cubicBezTo>
                  <a:cubicBezTo>
                    <a:pt x="375" y="63"/>
                    <a:pt x="344" y="63"/>
                    <a:pt x="344" y="63"/>
                  </a:cubicBezTo>
                  <a:cubicBezTo>
                    <a:pt x="281" y="32"/>
                    <a:pt x="219" y="0"/>
                    <a:pt x="156" y="0"/>
                  </a:cubicBezTo>
                  <a:cubicBezTo>
                    <a:pt x="62" y="0"/>
                    <a:pt x="0" y="94"/>
                    <a:pt x="31" y="188"/>
                  </a:cubicBezTo>
                  <a:cubicBezTo>
                    <a:pt x="62" y="313"/>
                    <a:pt x="187" y="407"/>
                    <a:pt x="312" y="438"/>
                  </a:cubicBezTo>
                  <a:cubicBezTo>
                    <a:pt x="375" y="469"/>
                    <a:pt x="437" y="469"/>
                    <a:pt x="500" y="469"/>
                  </a:cubicBezTo>
                  <a:cubicBezTo>
                    <a:pt x="562" y="469"/>
                    <a:pt x="625" y="438"/>
                    <a:pt x="687" y="469"/>
                  </a:cubicBezTo>
                  <a:cubicBezTo>
                    <a:pt x="719" y="469"/>
                    <a:pt x="719" y="469"/>
                    <a:pt x="750" y="469"/>
                  </a:cubicBezTo>
                  <a:cubicBezTo>
                    <a:pt x="750" y="501"/>
                    <a:pt x="781" y="501"/>
                    <a:pt x="781" y="532"/>
                  </a:cubicBezTo>
                  <a:cubicBezTo>
                    <a:pt x="750" y="626"/>
                    <a:pt x="719" y="719"/>
                    <a:pt x="687" y="813"/>
                  </a:cubicBezTo>
                  <a:cubicBezTo>
                    <a:pt x="687" y="844"/>
                    <a:pt x="719" y="844"/>
                    <a:pt x="750" y="844"/>
                  </a:cubicBezTo>
                  <a:cubicBezTo>
                    <a:pt x="781" y="813"/>
                    <a:pt x="781" y="751"/>
                    <a:pt x="812" y="719"/>
                  </a:cubicBezTo>
                  <a:cubicBezTo>
                    <a:pt x="812" y="688"/>
                    <a:pt x="844" y="657"/>
                    <a:pt x="844" y="626"/>
                  </a:cubicBezTo>
                  <a:cubicBezTo>
                    <a:pt x="875" y="594"/>
                    <a:pt x="936" y="626"/>
                    <a:pt x="936" y="657"/>
                  </a:cubicBezTo>
                  <a:cubicBezTo>
                    <a:pt x="968" y="688"/>
                    <a:pt x="936" y="719"/>
                    <a:pt x="936" y="751"/>
                  </a:cubicBezTo>
                  <a:cubicBezTo>
                    <a:pt x="906" y="751"/>
                    <a:pt x="875" y="782"/>
                    <a:pt x="875" y="813"/>
                  </a:cubicBezTo>
                  <a:cubicBezTo>
                    <a:pt x="844" y="938"/>
                    <a:pt x="968" y="1094"/>
                    <a:pt x="1124" y="1126"/>
                  </a:cubicBezTo>
                  <a:cubicBezTo>
                    <a:pt x="1186" y="1126"/>
                    <a:pt x="1280" y="1063"/>
                    <a:pt x="1311" y="1001"/>
                  </a:cubicBezTo>
                  <a:cubicBezTo>
                    <a:pt x="1311" y="938"/>
                    <a:pt x="1280" y="907"/>
                    <a:pt x="1249" y="876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4">
              <a:extLst>
                <a:ext uri="{FF2B5EF4-FFF2-40B4-BE49-F238E27FC236}">
                  <a16:creationId xmlns:a16="http://schemas.microsoft.com/office/drawing/2014/main" id="{02C1F92F-3E50-604B-96C5-7ED94C129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6464" y="4889632"/>
              <a:ext cx="174339" cy="149930"/>
            </a:xfrm>
            <a:custGeom>
              <a:avLst/>
              <a:gdLst>
                <a:gd name="T0" fmla="*/ 187 w 220"/>
                <a:gd name="T1" fmla="*/ 32 h 189"/>
                <a:gd name="T2" fmla="*/ 187 w 220"/>
                <a:gd name="T3" fmla="*/ 32 h 189"/>
                <a:gd name="T4" fmla="*/ 31 w 220"/>
                <a:gd name="T5" fmla="*/ 0 h 189"/>
                <a:gd name="T6" fmla="*/ 0 w 220"/>
                <a:gd name="T7" fmla="*/ 63 h 189"/>
                <a:gd name="T8" fmla="*/ 187 w 220"/>
                <a:gd name="T9" fmla="*/ 125 h 189"/>
                <a:gd name="T10" fmla="*/ 187 w 220"/>
                <a:gd name="T11" fmla="*/ 32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189">
                  <a:moveTo>
                    <a:pt x="187" y="32"/>
                  </a:moveTo>
                  <a:lnTo>
                    <a:pt x="187" y="32"/>
                  </a:lnTo>
                  <a:lnTo>
                    <a:pt x="31" y="0"/>
                  </a:lnTo>
                  <a:cubicBezTo>
                    <a:pt x="0" y="0"/>
                    <a:pt x="0" y="32"/>
                    <a:pt x="0" y="63"/>
                  </a:cubicBezTo>
                  <a:cubicBezTo>
                    <a:pt x="31" y="157"/>
                    <a:pt x="125" y="188"/>
                    <a:pt x="187" y="125"/>
                  </a:cubicBezTo>
                  <a:cubicBezTo>
                    <a:pt x="219" y="94"/>
                    <a:pt x="219" y="63"/>
                    <a:pt x="187" y="3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0E9C77DE-76C7-A04D-A3A2-44A192F19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5216" y="5879875"/>
              <a:ext cx="1530694" cy="2126930"/>
            </a:xfrm>
            <a:custGeom>
              <a:avLst/>
              <a:gdLst>
                <a:gd name="T0" fmla="*/ 1937 w 1938"/>
                <a:gd name="T1" fmla="*/ 1749 h 2688"/>
                <a:gd name="T2" fmla="*/ 1937 w 1938"/>
                <a:gd name="T3" fmla="*/ 1749 h 2688"/>
                <a:gd name="T4" fmla="*/ 1719 w 1938"/>
                <a:gd name="T5" fmla="*/ 1032 h 2688"/>
                <a:gd name="T6" fmla="*/ 1156 w 1938"/>
                <a:gd name="T7" fmla="*/ 282 h 2688"/>
                <a:gd name="T8" fmla="*/ 1125 w 1938"/>
                <a:gd name="T9" fmla="*/ 63 h 2688"/>
                <a:gd name="T10" fmla="*/ 1094 w 1938"/>
                <a:gd name="T11" fmla="*/ 63 h 2688"/>
                <a:gd name="T12" fmla="*/ 1062 w 1938"/>
                <a:gd name="T13" fmla="*/ 125 h 2688"/>
                <a:gd name="T14" fmla="*/ 812 w 1938"/>
                <a:gd name="T15" fmla="*/ 63 h 2688"/>
                <a:gd name="T16" fmla="*/ 812 w 1938"/>
                <a:gd name="T17" fmla="*/ 63 h 2688"/>
                <a:gd name="T18" fmla="*/ 1031 w 1938"/>
                <a:gd name="T19" fmla="*/ 313 h 2688"/>
                <a:gd name="T20" fmla="*/ 750 w 1938"/>
                <a:gd name="T21" fmla="*/ 532 h 2688"/>
                <a:gd name="T22" fmla="*/ 219 w 1938"/>
                <a:gd name="T23" fmla="*/ 1094 h 2688"/>
                <a:gd name="T24" fmla="*/ 0 w 1938"/>
                <a:gd name="T25" fmla="*/ 1718 h 2688"/>
                <a:gd name="T26" fmla="*/ 281 w 1938"/>
                <a:gd name="T27" fmla="*/ 2281 h 2688"/>
                <a:gd name="T28" fmla="*/ 1812 w 1938"/>
                <a:gd name="T29" fmla="*/ 2124 h 2688"/>
                <a:gd name="T30" fmla="*/ 1937 w 1938"/>
                <a:gd name="T31" fmla="*/ 1749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8" h="2688">
                  <a:moveTo>
                    <a:pt x="1937" y="1749"/>
                  </a:moveTo>
                  <a:lnTo>
                    <a:pt x="1937" y="1749"/>
                  </a:lnTo>
                  <a:cubicBezTo>
                    <a:pt x="1937" y="1500"/>
                    <a:pt x="1812" y="1250"/>
                    <a:pt x="1719" y="1032"/>
                  </a:cubicBezTo>
                  <a:cubicBezTo>
                    <a:pt x="1562" y="750"/>
                    <a:pt x="1375" y="500"/>
                    <a:pt x="1156" y="282"/>
                  </a:cubicBezTo>
                  <a:cubicBezTo>
                    <a:pt x="1187" y="219"/>
                    <a:pt x="1156" y="94"/>
                    <a:pt x="1125" y="63"/>
                  </a:cubicBezTo>
                  <a:cubicBezTo>
                    <a:pt x="1094" y="63"/>
                    <a:pt x="1094" y="63"/>
                    <a:pt x="1094" y="63"/>
                  </a:cubicBezTo>
                  <a:cubicBezTo>
                    <a:pt x="1094" y="63"/>
                    <a:pt x="1062" y="94"/>
                    <a:pt x="1062" y="125"/>
                  </a:cubicBezTo>
                  <a:cubicBezTo>
                    <a:pt x="1000" y="0"/>
                    <a:pt x="844" y="32"/>
                    <a:pt x="812" y="63"/>
                  </a:cubicBezTo>
                  <a:lnTo>
                    <a:pt x="812" y="63"/>
                  </a:lnTo>
                  <a:cubicBezTo>
                    <a:pt x="875" y="157"/>
                    <a:pt x="937" y="219"/>
                    <a:pt x="1031" y="313"/>
                  </a:cubicBezTo>
                  <a:cubicBezTo>
                    <a:pt x="1000" y="282"/>
                    <a:pt x="750" y="500"/>
                    <a:pt x="750" y="532"/>
                  </a:cubicBezTo>
                  <a:cubicBezTo>
                    <a:pt x="531" y="688"/>
                    <a:pt x="375" y="875"/>
                    <a:pt x="219" y="1094"/>
                  </a:cubicBezTo>
                  <a:cubicBezTo>
                    <a:pt x="125" y="1282"/>
                    <a:pt x="0" y="1500"/>
                    <a:pt x="0" y="1718"/>
                  </a:cubicBezTo>
                  <a:cubicBezTo>
                    <a:pt x="31" y="1937"/>
                    <a:pt x="125" y="2124"/>
                    <a:pt x="281" y="2281"/>
                  </a:cubicBezTo>
                  <a:cubicBezTo>
                    <a:pt x="719" y="2687"/>
                    <a:pt x="1437" y="2593"/>
                    <a:pt x="1812" y="2124"/>
                  </a:cubicBezTo>
                  <a:cubicBezTo>
                    <a:pt x="1906" y="1999"/>
                    <a:pt x="1937" y="1874"/>
                    <a:pt x="1937" y="174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2CE6C79B-E8CF-A446-AC88-331F9738F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4344" y="6075135"/>
              <a:ext cx="271968" cy="223153"/>
            </a:xfrm>
            <a:custGeom>
              <a:avLst/>
              <a:gdLst>
                <a:gd name="T0" fmla="*/ 281 w 345"/>
                <a:gd name="T1" fmla="*/ 32 h 283"/>
                <a:gd name="T2" fmla="*/ 281 w 345"/>
                <a:gd name="T3" fmla="*/ 32 h 283"/>
                <a:gd name="T4" fmla="*/ 187 w 345"/>
                <a:gd name="T5" fmla="*/ 63 h 283"/>
                <a:gd name="T6" fmla="*/ 62 w 345"/>
                <a:gd name="T7" fmla="*/ 32 h 283"/>
                <a:gd name="T8" fmla="*/ 31 w 345"/>
                <a:gd name="T9" fmla="*/ 32 h 283"/>
                <a:gd name="T10" fmla="*/ 31 w 345"/>
                <a:gd name="T11" fmla="*/ 63 h 283"/>
                <a:gd name="T12" fmla="*/ 93 w 345"/>
                <a:gd name="T13" fmla="*/ 125 h 283"/>
                <a:gd name="T14" fmla="*/ 125 w 345"/>
                <a:gd name="T15" fmla="*/ 157 h 283"/>
                <a:gd name="T16" fmla="*/ 281 w 345"/>
                <a:gd name="T17" fmla="*/ 282 h 283"/>
                <a:gd name="T18" fmla="*/ 281 w 345"/>
                <a:gd name="T19" fmla="*/ 282 h 283"/>
                <a:gd name="T20" fmla="*/ 344 w 345"/>
                <a:gd name="T21" fmla="*/ 157 h 283"/>
                <a:gd name="T22" fmla="*/ 281 w 345"/>
                <a:gd name="T23" fmla="*/ 3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5" h="283">
                  <a:moveTo>
                    <a:pt x="281" y="32"/>
                  </a:moveTo>
                  <a:lnTo>
                    <a:pt x="281" y="32"/>
                  </a:lnTo>
                  <a:cubicBezTo>
                    <a:pt x="250" y="63"/>
                    <a:pt x="187" y="63"/>
                    <a:pt x="187" y="63"/>
                  </a:cubicBezTo>
                  <a:cubicBezTo>
                    <a:pt x="187" y="63"/>
                    <a:pt x="93" y="94"/>
                    <a:pt x="62" y="32"/>
                  </a:cubicBezTo>
                  <a:cubicBezTo>
                    <a:pt x="31" y="0"/>
                    <a:pt x="31" y="0"/>
                    <a:pt x="31" y="32"/>
                  </a:cubicBezTo>
                  <a:cubicBezTo>
                    <a:pt x="0" y="32"/>
                    <a:pt x="0" y="63"/>
                    <a:pt x="31" y="63"/>
                  </a:cubicBezTo>
                  <a:cubicBezTo>
                    <a:pt x="31" y="94"/>
                    <a:pt x="62" y="125"/>
                    <a:pt x="93" y="125"/>
                  </a:cubicBezTo>
                  <a:cubicBezTo>
                    <a:pt x="93" y="157"/>
                    <a:pt x="93" y="157"/>
                    <a:pt x="125" y="157"/>
                  </a:cubicBezTo>
                  <a:cubicBezTo>
                    <a:pt x="187" y="188"/>
                    <a:pt x="219" y="219"/>
                    <a:pt x="281" y="282"/>
                  </a:cubicBezTo>
                  <a:lnTo>
                    <a:pt x="281" y="282"/>
                  </a:lnTo>
                  <a:cubicBezTo>
                    <a:pt x="312" y="250"/>
                    <a:pt x="312" y="188"/>
                    <a:pt x="344" y="157"/>
                  </a:cubicBezTo>
                  <a:cubicBezTo>
                    <a:pt x="312" y="94"/>
                    <a:pt x="281" y="32"/>
                    <a:pt x="281" y="32"/>
                  </a:cubicBezTo>
                </a:path>
              </a:pathLst>
            </a:custGeom>
            <a:solidFill>
              <a:srgbClr val="E89F8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AF30CB13-F810-A743-86FD-75E8E501C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0555" y="5879875"/>
              <a:ext cx="1530692" cy="2126930"/>
            </a:xfrm>
            <a:custGeom>
              <a:avLst/>
              <a:gdLst>
                <a:gd name="T0" fmla="*/ 0 w 1938"/>
                <a:gd name="T1" fmla="*/ 1749 h 2688"/>
                <a:gd name="T2" fmla="*/ 0 w 1938"/>
                <a:gd name="T3" fmla="*/ 1749 h 2688"/>
                <a:gd name="T4" fmla="*/ 218 w 1938"/>
                <a:gd name="T5" fmla="*/ 1032 h 2688"/>
                <a:gd name="T6" fmla="*/ 750 w 1938"/>
                <a:gd name="T7" fmla="*/ 282 h 2688"/>
                <a:gd name="T8" fmla="*/ 812 w 1938"/>
                <a:gd name="T9" fmla="*/ 63 h 2688"/>
                <a:gd name="T10" fmla="*/ 812 w 1938"/>
                <a:gd name="T11" fmla="*/ 63 h 2688"/>
                <a:gd name="T12" fmla="*/ 843 w 1938"/>
                <a:gd name="T13" fmla="*/ 125 h 2688"/>
                <a:gd name="T14" fmla="*/ 1093 w 1938"/>
                <a:gd name="T15" fmla="*/ 63 h 2688"/>
                <a:gd name="T16" fmla="*/ 1125 w 1938"/>
                <a:gd name="T17" fmla="*/ 63 h 2688"/>
                <a:gd name="T18" fmla="*/ 906 w 1938"/>
                <a:gd name="T19" fmla="*/ 313 h 2688"/>
                <a:gd name="T20" fmla="*/ 1187 w 1938"/>
                <a:gd name="T21" fmla="*/ 532 h 2688"/>
                <a:gd name="T22" fmla="*/ 1687 w 1938"/>
                <a:gd name="T23" fmla="*/ 1094 h 2688"/>
                <a:gd name="T24" fmla="*/ 1906 w 1938"/>
                <a:gd name="T25" fmla="*/ 1718 h 2688"/>
                <a:gd name="T26" fmla="*/ 1656 w 1938"/>
                <a:gd name="T27" fmla="*/ 2281 h 2688"/>
                <a:gd name="T28" fmla="*/ 125 w 1938"/>
                <a:gd name="T29" fmla="*/ 2124 h 2688"/>
                <a:gd name="T30" fmla="*/ 0 w 1938"/>
                <a:gd name="T31" fmla="*/ 1749 h 2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8" h="2688">
                  <a:moveTo>
                    <a:pt x="0" y="1749"/>
                  </a:moveTo>
                  <a:lnTo>
                    <a:pt x="0" y="1749"/>
                  </a:lnTo>
                  <a:cubicBezTo>
                    <a:pt x="0" y="1500"/>
                    <a:pt x="93" y="1250"/>
                    <a:pt x="218" y="1032"/>
                  </a:cubicBezTo>
                  <a:cubicBezTo>
                    <a:pt x="343" y="750"/>
                    <a:pt x="531" y="500"/>
                    <a:pt x="750" y="282"/>
                  </a:cubicBezTo>
                  <a:cubicBezTo>
                    <a:pt x="718" y="219"/>
                    <a:pt x="750" y="94"/>
                    <a:pt x="812" y="63"/>
                  </a:cubicBezTo>
                  <a:lnTo>
                    <a:pt x="812" y="63"/>
                  </a:lnTo>
                  <a:cubicBezTo>
                    <a:pt x="843" y="63"/>
                    <a:pt x="843" y="94"/>
                    <a:pt x="843" y="125"/>
                  </a:cubicBezTo>
                  <a:cubicBezTo>
                    <a:pt x="937" y="0"/>
                    <a:pt x="1062" y="32"/>
                    <a:pt x="1093" y="63"/>
                  </a:cubicBezTo>
                  <a:cubicBezTo>
                    <a:pt x="1125" y="63"/>
                    <a:pt x="1125" y="63"/>
                    <a:pt x="1125" y="63"/>
                  </a:cubicBezTo>
                  <a:cubicBezTo>
                    <a:pt x="1062" y="157"/>
                    <a:pt x="1000" y="219"/>
                    <a:pt x="906" y="313"/>
                  </a:cubicBezTo>
                  <a:cubicBezTo>
                    <a:pt x="937" y="282"/>
                    <a:pt x="1187" y="500"/>
                    <a:pt x="1187" y="532"/>
                  </a:cubicBezTo>
                  <a:cubicBezTo>
                    <a:pt x="1375" y="688"/>
                    <a:pt x="1562" y="875"/>
                    <a:pt x="1687" y="1094"/>
                  </a:cubicBezTo>
                  <a:cubicBezTo>
                    <a:pt x="1812" y="1282"/>
                    <a:pt x="1937" y="1500"/>
                    <a:pt x="1906" y="1718"/>
                  </a:cubicBezTo>
                  <a:cubicBezTo>
                    <a:pt x="1906" y="1937"/>
                    <a:pt x="1812" y="2124"/>
                    <a:pt x="1656" y="2281"/>
                  </a:cubicBezTo>
                  <a:cubicBezTo>
                    <a:pt x="1218" y="2687"/>
                    <a:pt x="468" y="2593"/>
                    <a:pt x="125" y="2124"/>
                  </a:cubicBezTo>
                  <a:cubicBezTo>
                    <a:pt x="31" y="1999"/>
                    <a:pt x="0" y="1874"/>
                    <a:pt x="0" y="174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74B37F83-3476-B841-AFAC-F3947427E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45744" y="6075135"/>
              <a:ext cx="271968" cy="223153"/>
            </a:xfrm>
            <a:custGeom>
              <a:avLst/>
              <a:gdLst>
                <a:gd name="T0" fmla="*/ 94 w 345"/>
                <a:gd name="T1" fmla="*/ 32 h 283"/>
                <a:gd name="T2" fmla="*/ 94 w 345"/>
                <a:gd name="T3" fmla="*/ 32 h 283"/>
                <a:gd name="T4" fmla="*/ 188 w 345"/>
                <a:gd name="T5" fmla="*/ 63 h 283"/>
                <a:gd name="T6" fmla="*/ 313 w 345"/>
                <a:gd name="T7" fmla="*/ 32 h 283"/>
                <a:gd name="T8" fmla="*/ 344 w 345"/>
                <a:gd name="T9" fmla="*/ 32 h 283"/>
                <a:gd name="T10" fmla="*/ 344 w 345"/>
                <a:gd name="T11" fmla="*/ 63 h 283"/>
                <a:gd name="T12" fmla="*/ 281 w 345"/>
                <a:gd name="T13" fmla="*/ 125 h 283"/>
                <a:gd name="T14" fmla="*/ 250 w 345"/>
                <a:gd name="T15" fmla="*/ 157 h 283"/>
                <a:gd name="T16" fmla="*/ 94 w 345"/>
                <a:gd name="T17" fmla="*/ 282 h 283"/>
                <a:gd name="T18" fmla="*/ 94 w 345"/>
                <a:gd name="T19" fmla="*/ 282 h 283"/>
                <a:gd name="T20" fmla="*/ 0 w 345"/>
                <a:gd name="T21" fmla="*/ 157 h 283"/>
                <a:gd name="T22" fmla="*/ 94 w 345"/>
                <a:gd name="T23" fmla="*/ 3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5" h="283">
                  <a:moveTo>
                    <a:pt x="94" y="32"/>
                  </a:moveTo>
                  <a:lnTo>
                    <a:pt x="94" y="32"/>
                  </a:lnTo>
                  <a:cubicBezTo>
                    <a:pt x="94" y="63"/>
                    <a:pt x="188" y="63"/>
                    <a:pt x="188" y="63"/>
                  </a:cubicBezTo>
                  <a:cubicBezTo>
                    <a:pt x="188" y="63"/>
                    <a:pt x="250" y="94"/>
                    <a:pt x="313" y="32"/>
                  </a:cubicBezTo>
                  <a:cubicBezTo>
                    <a:pt x="313" y="0"/>
                    <a:pt x="344" y="0"/>
                    <a:pt x="344" y="32"/>
                  </a:cubicBezTo>
                  <a:lnTo>
                    <a:pt x="344" y="63"/>
                  </a:lnTo>
                  <a:cubicBezTo>
                    <a:pt x="344" y="94"/>
                    <a:pt x="313" y="125"/>
                    <a:pt x="281" y="125"/>
                  </a:cubicBezTo>
                  <a:cubicBezTo>
                    <a:pt x="250" y="157"/>
                    <a:pt x="250" y="157"/>
                    <a:pt x="250" y="157"/>
                  </a:cubicBezTo>
                  <a:cubicBezTo>
                    <a:pt x="188" y="188"/>
                    <a:pt x="125" y="219"/>
                    <a:pt x="94" y="282"/>
                  </a:cubicBezTo>
                  <a:lnTo>
                    <a:pt x="94" y="282"/>
                  </a:lnTo>
                  <a:cubicBezTo>
                    <a:pt x="63" y="250"/>
                    <a:pt x="31" y="188"/>
                    <a:pt x="0" y="157"/>
                  </a:cubicBezTo>
                  <a:cubicBezTo>
                    <a:pt x="31" y="94"/>
                    <a:pt x="94" y="32"/>
                    <a:pt x="94" y="32"/>
                  </a:cubicBezTo>
                </a:path>
              </a:pathLst>
            </a:custGeom>
            <a:solidFill>
              <a:srgbClr val="E89F8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A75030AF-D9D7-C04E-8A8A-1596259C7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3783" y="7089784"/>
              <a:ext cx="2346596" cy="3138094"/>
            </a:xfrm>
            <a:custGeom>
              <a:avLst/>
              <a:gdLst>
                <a:gd name="T0" fmla="*/ 2656 w 2969"/>
                <a:gd name="T1" fmla="*/ 3967 h 3968"/>
                <a:gd name="T2" fmla="*/ 2656 w 2969"/>
                <a:gd name="T3" fmla="*/ 3967 h 3968"/>
                <a:gd name="T4" fmla="*/ 313 w 2969"/>
                <a:gd name="T5" fmla="*/ 3967 h 3968"/>
                <a:gd name="T6" fmla="*/ 219 w 2969"/>
                <a:gd name="T7" fmla="*/ 3905 h 3968"/>
                <a:gd name="T8" fmla="*/ 0 w 2969"/>
                <a:gd name="T9" fmla="*/ 0 h 3968"/>
                <a:gd name="T10" fmla="*/ 2968 w 2969"/>
                <a:gd name="T11" fmla="*/ 0 h 3968"/>
                <a:gd name="T12" fmla="*/ 2749 w 2969"/>
                <a:gd name="T13" fmla="*/ 3905 h 3968"/>
                <a:gd name="T14" fmla="*/ 2656 w 2969"/>
                <a:gd name="T15" fmla="*/ 3967 h 3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9" h="3968">
                  <a:moveTo>
                    <a:pt x="2656" y="3967"/>
                  </a:moveTo>
                  <a:lnTo>
                    <a:pt x="2656" y="3967"/>
                  </a:lnTo>
                  <a:cubicBezTo>
                    <a:pt x="313" y="3967"/>
                    <a:pt x="313" y="3967"/>
                    <a:pt x="313" y="3967"/>
                  </a:cubicBezTo>
                  <a:cubicBezTo>
                    <a:pt x="250" y="3967"/>
                    <a:pt x="219" y="3936"/>
                    <a:pt x="219" y="390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68" y="0"/>
                    <a:pt x="2968" y="0"/>
                    <a:pt x="2968" y="0"/>
                  </a:cubicBezTo>
                  <a:cubicBezTo>
                    <a:pt x="2749" y="3905"/>
                    <a:pt x="2749" y="3905"/>
                    <a:pt x="2749" y="3905"/>
                  </a:cubicBezTo>
                  <a:cubicBezTo>
                    <a:pt x="2749" y="3936"/>
                    <a:pt x="2687" y="3967"/>
                    <a:pt x="2656" y="396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2EA50E29-D7F2-3049-90E5-6783FE551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1745" y="6793409"/>
              <a:ext cx="2594158" cy="495122"/>
            </a:xfrm>
            <a:custGeom>
              <a:avLst/>
              <a:gdLst>
                <a:gd name="T0" fmla="*/ 0 w 3281"/>
                <a:gd name="T1" fmla="*/ 93 h 625"/>
                <a:gd name="T2" fmla="*/ 0 w 3281"/>
                <a:gd name="T3" fmla="*/ 93 h 625"/>
                <a:gd name="T4" fmla="*/ 31 w 3281"/>
                <a:gd name="T5" fmla="*/ 375 h 625"/>
                <a:gd name="T6" fmla="*/ 94 w 3281"/>
                <a:gd name="T7" fmla="*/ 468 h 625"/>
                <a:gd name="T8" fmla="*/ 531 w 3281"/>
                <a:gd name="T9" fmla="*/ 468 h 625"/>
                <a:gd name="T10" fmla="*/ 625 w 3281"/>
                <a:gd name="T11" fmla="*/ 531 h 625"/>
                <a:gd name="T12" fmla="*/ 625 w 3281"/>
                <a:gd name="T13" fmla="*/ 561 h 625"/>
                <a:gd name="T14" fmla="*/ 719 w 3281"/>
                <a:gd name="T15" fmla="*/ 624 h 625"/>
                <a:gd name="T16" fmla="*/ 750 w 3281"/>
                <a:gd name="T17" fmla="*/ 624 h 625"/>
                <a:gd name="T18" fmla="*/ 813 w 3281"/>
                <a:gd name="T19" fmla="*/ 561 h 625"/>
                <a:gd name="T20" fmla="*/ 813 w 3281"/>
                <a:gd name="T21" fmla="*/ 531 h 625"/>
                <a:gd name="T22" fmla="*/ 906 w 3281"/>
                <a:gd name="T23" fmla="*/ 468 h 625"/>
                <a:gd name="T24" fmla="*/ 1469 w 3281"/>
                <a:gd name="T25" fmla="*/ 468 h 625"/>
                <a:gd name="T26" fmla="*/ 1531 w 3281"/>
                <a:gd name="T27" fmla="*/ 531 h 625"/>
                <a:gd name="T28" fmla="*/ 1531 w 3281"/>
                <a:gd name="T29" fmla="*/ 561 h 625"/>
                <a:gd name="T30" fmla="*/ 1625 w 3281"/>
                <a:gd name="T31" fmla="*/ 624 h 625"/>
                <a:gd name="T32" fmla="*/ 1655 w 3281"/>
                <a:gd name="T33" fmla="*/ 624 h 625"/>
                <a:gd name="T34" fmla="*/ 1718 w 3281"/>
                <a:gd name="T35" fmla="*/ 561 h 625"/>
                <a:gd name="T36" fmla="*/ 1749 w 3281"/>
                <a:gd name="T37" fmla="*/ 531 h 625"/>
                <a:gd name="T38" fmla="*/ 1812 w 3281"/>
                <a:gd name="T39" fmla="*/ 468 h 625"/>
                <a:gd name="T40" fmla="*/ 2374 w 3281"/>
                <a:gd name="T41" fmla="*/ 468 h 625"/>
                <a:gd name="T42" fmla="*/ 2437 w 3281"/>
                <a:gd name="T43" fmla="*/ 531 h 625"/>
                <a:gd name="T44" fmla="*/ 2468 w 3281"/>
                <a:gd name="T45" fmla="*/ 561 h 625"/>
                <a:gd name="T46" fmla="*/ 2530 w 3281"/>
                <a:gd name="T47" fmla="*/ 624 h 625"/>
                <a:gd name="T48" fmla="*/ 2562 w 3281"/>
                <a:gd name="T49" fmla="*/ 624 h 625"/>
                <a:gd name="T50" fmla="*/ 2655 w 3281"/>
                <a:gd name="T51" fmla="*/ 561 h 625"/>
                <a:gd name="T52" fmla="*/ 2655 w 3281"/>
                <a:gd name="T53" fmla="*/ 531 h 625"/>
                <a:gd name="T54" fmla="*/ 2718 w 3281"/>
                <a:gd name="T55" fmla="*/ 468 h 625"/>
                <a:gd name="T56" fmla="*/ 3187 w 3281"/>
                <a:gd name="T57" fmla="*/ 468 h 625"/>
                <a:gd name="T58" fmla="*/ 3249 w 3281"/>
                <a:gd name="T59" fmla="*/ 375 h 625"/>
                <a:gd name="T60" fmla="*/ 3280 w 3281"/>
                <a:gd name="T61" fmla="*/ 93 h 625"/>
                <a:gd name="T62" fmla="*/ 3187 w 3281"/>
                <a:gd name="T63" fmla="*/ 0 h 625"/>
                <a:gd name="T64" fmla="*/ 94 w 3281"/>
                <a:gd name="T65" fmla="*/ 0 h 625"/>
                <a:gd name="T66" fmla="*/ 0 w 3281"/>
                <a:gd name="T67" fmla="*/ 9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81" h="625">
                  <a:moveTo>
                    <a:pt x="0" y="93"/>
                  </a:moveTo>
                  <a:lnTo>
                    <a:pt x="0" y="93"/>
                  </a:lnTo>
                  <a:cubicBezTo>
                    <a:pt x="31" y="375"/>
                    <a:pt x="31" y="375"/>
                    <a:pt x="31" y="375"/>
                  </a:cubicBezTo>
                  <a:cubicBezTo>
                    <a:pt x="31" y="437"/>
                    <a:pt x="63" y="468"/>
                    <a:pt x="94" y="468"/>
                  </a:cubicBezTo>
                  <a:cubicBezTo>
                    <a:pt x="531" y="468"/>
                    <a:pt x="531" y="468"/>
                    <a:pt x="531" y="468"/>
                  </a:cubicBezTo>
                  <a:cubicBezTo>
                    <a:pt x="594" y="468"/>
                    <a:pt x="625" y="468"/>
                    <a:pt x="625" y="531"/>
                  </a:cubicBezTo>
                  <a:cubicBezTo>
                    <a:pt x="625" y="561"/>
                    <a:pt x="625" y="561"/>
                    <a:pt x="625" y="561"/>
                  </a:cubicBezTo>
                  <a:cubicBezTo>
                    <a:pt x="625" y="592"/>
                    <a:pt x="656" y="624"/>
                    <a:pt x="719" y="624"/>
                  </a:cubicBezTo>
                  <a:cubicBezTo>
                    <a:pt x="750" y="624"/>
                    <a:pt x="750" y="624"/>
                    <a:pt x="750" y="624"/>
                  </a:cubicBezTo>
                  <a:cubicBezTo>
                    <a:pt x="781" y="624"/>
                    <a:pt x="813" y="592"/>
                    <a:pt x="813" y="561"/>
                  </a:cubicBezTo>
                  <a:cubicBezTo>
                    <a:pt x="813" y="531"/>
                    <a:pt x="813" y="531"/>
                    <a:pt x="813" y="531"/>
                  </a:cubicBezTo>
                  <a:cubicBezTo>
                    <a:pt x="844" y="468"/>
                    <a:pt x="875" y="468"/>
                    <a:pt x="906" y="468"/>
                  </a:cubicBezTo>
                  <a:cubicBezTo>
                    <a:pt x="1469" y="468"/>
                    <a:pt x="1469" y="468"/>
                    <a:pt x="1469" y="468"/>
                  </a:cubicBezTo>
                  <a:cubicBezTo>
                    <a:pt x="1500" y="468"/>
                    <a:pt x="1531" y="468"/>
                    <a:pt x="1531" y="531"/>
                  </a:cubicBezTo>
                  <a:cubicBezTo>
                    <a:pt x="1531" y="561"/>
                    <a:pt x="1531" y="561"/>
                    <a:pt x="1531" y="561"/>
                  </a:cubicBezTo>
                  <a:cubicBezTo>
                    <a:pt x="1563" y="592"/>
                    <a:pt x="1594" y="624"/>
                    <a:pt x="1625" y="624"/>
                  </a:cubicBezTo>
                  <a:cubicBezTo>
                    <a:pt x="1655" y="624"/>
                    <a:pt x="1655" y="624"/>
                    <a:pt x="1655" y="624"/>
                  </a:cubicBezTo>
                  <a:cubicBezTo>
                    <a:pt x="1687" y="624"/>
                    <a:pt x="1718" y="592"/>
                    <a:pt x="1718" y="561"/>
                  </a:cubicBezTo>
                  <a:cubicBezTo>
                    <a:pt x="1749" y="531"/>
                    <a:pt x="1749" y="531"/>
                    <a:pt x="1749" y="531"/>
                  </a:cubicBezTo>
                  <a:cubicBezTo>
                    <a:pt x="1749" y="468"/>
                    <a:pt x="1780" y="468"/>
                    <a:pt x="1812" y="468"/>
                  </a:cubicBezTo>
                  <a:cubicBezTo>
                    <a:pt x="2374" y="468"/>
                    <a:pt x="2374" y="468"/>
                    <a:pt x="2374" y="468"/>
                  </a:cubicBezTo>
                  <a:cubicBezTo>
                    <a:pt x="2405" y="468"/>
                    <a:pt x="2437" y="468"/>
                    <a:pt x="2437" y="531"/>
                  </a:cubicBezTo>
                  <a:cubicBezTo>
                    <a:pt x="2468" y="561"/>
                    <a:pt x="2468" y="561"/>
                    <a:pt x="2468" y="561"/>
                  </a:cubicBezTo>
                  <a:cubicBezTo>
                    <a:pt x="2468" y="592"/>
                    <a:pt x="2499" y="624"/>
                    <a:pt x="2530" y="624"/>
                  </a:cubicBezTo>
                  <a:cubicBezTo>
                    <a:pt x="2562" y="624"/>
                    <a:pt x="2562" y="624"/>
                    <a:pt x="2562" y="624"/>
                  </a:cubicBezTo>
                  <a:cubicBezTo>
                    <a:pt x="2593" y="624"/>
                    <a:pt x="2624" y="592"/>
                    <a:pt x="2655" y="561"/>
                  </a:cubicBezTo>
                  <a:cubicBezTo>
                    <a:pt x="2655" y="531"/>
                    <a:pt x="2655" y="531"/>
                    <a:pt x="2655" y="531"/>
                  </a:cubicBezTo>
                  <a:cubicBezTo>
                    <a:pt x="2655" y="468"/>
                    <a:pt x="2687" y="468"/>
                    <a:pt x="2718" y="468"/>
                  </a:cubicBezTo>
                  <a:cubicBezTo>
                    <a:pt x="3187" y="468"/>
                    <a:pt x="3187" y="468"/>
                    <a:pt x="3187" y="468"/>
                  </a:cubicBezTo>
                  <a:cubicBezTo>
                    <a:pt x="3218" y="468"/>
                    <a:pt x="3249" y="437"/>
                    <a:pt x="3249" y="375"/>
                  </a:cubicBezTo>
                  <a:cubicBezTo>
                    <a:pt x="3280" y="93"/>
                    <a:pt x="3280" y="93"/>
                    <a:pt x="3280" y="93"/>
                  </a:cubicBezTo>
                  <a:cubicBezTo>
                    <a:pt x="3280" y="31"/>
                    <a:pt x="3249" y="0"/>
                    <a:pt x="3187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1" y="0"/>
                    <a:pt x="0" y="31"/>
                    <a:pt x="0" y="93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97AE341F-611D-2040-81ED-EF3BC68D3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8587" y="7089784"/>
              <a:ext cx="2350084" cy="3138094"/>
            </a:xfrm>
            <a:custGeom>
              <a:avLst/>
              <a:gdLst>
                <a:gd name="T0" fmla="*/ 2656 w 2970"/>
                <a:gd name="T1" fmla="*/ 3967 h 3968"/>
                <a:gd name="T2" fmla="*/ 2656 w 2970"/>
                <a:gd name="T3" fmla="*/ 3967 h 3968"/>
                <a:gd name="T4" fmla="*/ 312 w 2970"/>
                <a:gd name="T5" fmla="*/ 3967 h 3968"/>
                <a:gd name="T6" fmla="*/ 219 w 2970"/>
                <a:gd name="T7" fmla="*/ 3905 h 3968"/>
                <a:gd name="T8" fmla="*/ 0 w 2970"/>
                <a:gd name="T9" fmla="*/ 0 h 3968"/>
                <a:gd name="T10" fmla="*/ 2969 w 2970"/>
                <a:gd name="T11" fmla="*/ 0 h 3968"/>
                <a:gd name="T12" fmla="*/ 2750 w 2970"/>
                <a:gd name="T13" fmla="*/ 3905 h 3968"/>
                <a:gd name="T14" fmla="*/ 2656 w 2970"/>
                <a:gd name="T15" fmla="*/ 3967 h 3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70" h="3968">
                  <a:moveTo>
                    <a:pt x="2656" y="3967"/>
                  </a:moveTo>
                  <a:lnTo>
                    <a:pt x="2656" y="3967"/>
                  </a:lnTo>
                  <a:cubicBezTo>
                    <a:pt x="312" y="3967"/>
                    <a:pt x="312" y="3967"/>
                    <a:pt x="312" y="3967"/>
                  </a:cubicBezTo>
                  <a:cubicBezTo>
                    <a:pt x="281" y="3967"/>
                    <a:pt x="219" y="3936"/>
                    <a:pt x="219" y="390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69" y="0"/>
                    <a:pt x="2969" y="0"/>
                    <a:pt x="2969" y="0"/>
                  </a:cubicBezTo>
                  <a:cubicBezTo>
                    <a:pt x="2750" y="3905"/>
                    <a:pt x="2750" y="3905"/>
                    <a:pt x="2750" y="3905"/>
                  </a:cubicBezTo>
                  <a:cubicBezTo>
                    <a:pt x="2750" y="3936"/>
                    <a:pt x="2719" y="3967"/>
                    <a:pt x="2656" y="396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0F41EB28-66E1-2F42-98FB-CB1108FDD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3063" y="6793409"/>
              <a:ext cx="2594158" cy="495122"/>
            </a:xfrm>
            <a:custGeom>
              <a:avLst/>
              <a:gdLst>
                <a:gd name="T0" fmla="*/ 0 w 3282"/>
                <a:gd name="T1" fmla="*/ 93 h 625"/>
                <a:gd name="T2" fmla="*/ 0 w 3282"/>
                <a:gd name="T3" fmla="*/ 93 h 625"/>
                <a:gd name="T4" fmla="*/ 31 w 3282"/>
                <a:gd name="T5" fmla="*/ 375 h 625"/>
                <a:gd name="T6" fmla="*/ 93 w 3282"/>
                <a:gd name="T7" fmla="*/ 468 h 625"/>
                <a:gd name="T8" fmla="*/ 562 w 3282"/>
                <a:gd name="T9" fmla="*/ 468 h 625"/>
                <a:gd name="T10" fmla="*/ 625 w 3282"/>
                <a:gd name="T11" fmla="*/ 531 h 625"/>
                <a:gd name="T12" fmla="*/ 625 w 3282"/>
                <a:gd name="T13" fmla="*/ 561 h 625"/>
                <a:gd name="T14" fmla="*/ 718 w 3282"/>
                <a:gd name="T15" fmla="*/ 624 h 625"/>
                <a:gd name="T16" fmla="*/ 750 w 3282"/>
                <a:gd name="T17" fmla="*/ 624 h 625"/>
                <a:gd name="T18" fmla="*/ 812 w 3282"/>
                <a:gd name="T19" fmla="*/ 561 h 625"/>
                <a:gd name="T20" fmla="*/ 843 w 3282"/>
                <a:gd name="T21" fmla="*/ 531 h 625"/>
                <a:gd name="T22" fmla="*/ 906 w 3282"/>
                <a:gd name="T23" fmla="*/ 468 h 625"/>
                <a:gd name="T24" fmla="*/ 1468 w 3282"/>
                <a:gd name="T25" fmla="*/ 468 h 625"/>
                <a:gd name="T26" fmla="*/ 1531 w 3282"/>
                <a:gd name="T27" fmla="*/ 531 h 625"/>
                <a:gd name="T28" fmla="*/ 1562 w 3282"/>
                <a:gd name="T29" fmla="*/ 561 h 625"/>
                <a:gd name="T30" fmla="*/ 1625 w 3282"/>
                <a:gd name="T31" fmla="*/ 624 h 625"/>
                <a:gd name="T32" fmla="*/ 1656 w 3282"/>
                <a:gd name="T33" fmla="*/ 624 h 625"/>
                <a:gd name="T34" fmla="*/ 1750 w 3282"/>
                <a:gd name="T35" fmla="*/ 561 h 625"/>
                <a:gd name="T36" fmla="*/ 1750 w 3282"/>
                <a:gd name="T37" fmla="*/ 531 h 625"/>
                <a:gd name="T38" fmla="*/ 1812 w 3282"/>
                <a:gd name="T39" fmla="*/ 468 h 625"/>
                <a:gd name="T40" fmla="*/ 2375 w 3282"/>
                <a:gd name="T41" fmla="*/ 468 h 625"/>
                <a:gd name="T42" fmla="*/ 2468 w 3282"/>
                <a:gd name="T43" fmla="*/ 531 h 625"/>
                <a:gd name="T44" fmla="*/ 2468 w 3282"/>
                <a:gd name="T45" fmla="*/ 561 h 625"/>
                <a:gd name="T46" fmla="*/ 2531 w 3282"/>
                <a:gd name="T47" fmla="*/ 624 h 625"/>
                <a:gd name="T48" fmla="*/ 2562 w 3282"/>
                <a:gd name="T49" fmla="*/ 624 h 625"/>
                <a:gd name="T50" fmla="*/ 2656 w 3282"/>
                <a:gd name="T51" fmla="*/ 561 h 625"/>
                <a:gd name="T52" fmla="*/ 2656 w 3282"/>
                <a:gd name="T53" fmla="*/ 531 h 625"/>
                <a:gd name="T54" fmla="*/ 2750 w 3282"/>
                <a:gd name="T55" fmla="*/ 468 h 625"/>
                <a:gd name="T56" fmla="*/ 3187 w 3282"/>
                <a:gd name="T57" fmla="*/ 468 h 625"/>
                <a:gd name="T58" fmla="*/ 3250 w 3282"/>
                <a:gd name="T59" fmla="*/ 375 h 625"/>
                <a:gd name="T60" fmla="*/ 3281 w 3282"/>
                <a:gd name="T61" fmla="*/ 93 h 625"/>
                <a:gd name="T62" fmla="*/ 3187 w 3282"/>
                <a:gd name="T63" fmla="*/ 0 h 625"/>
                <a:gd name="T64" fmla="*/ 93 w 3282"/>
                <a:gd name="T65" fmla="*/ 0 h 625"/>
                <a:gd name="T66" fmla="*/ 0 w 3282"/>
                <a:gd name="T67" fmla="*/ 9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82" h="625">
                  <a:moveTo>
                    <a:pt x="0" y="93"/>
                  </a:moveTo>
                  <a:lnTo>
                    <a:pt x="0" y="93"/>
                  </a:lnTo>
                  <a:cubicBezTo>
                    <a:pt x="31" y="375"/>
                    <a:pt x="31" y="375"/>
                    <a:pt x="31" y="375"/>
                  </a:cubicBezTo>
                  <a:cubicBezTo>
                    <a:pt x="31" y="437"/>
                    <a:pt x="62" y="468"/>
                    <a:pt x="93" y="468"/>
                  </a:cubicBezTo>
                  <a:cubicBezTo>
                    <a:pt x="562" y="468"/>
                    <a:pt x="562" y="468"/>
                    <a:pt x="562" y="468"/>
                  </a:cubicBezTo>
                  <a:cubicBezTo>
                    <a:pt x="593" y="468"/>
                    <a:pt x="625" y="468"/>
                    <a:pt x="625" y="531"/>
                  </a:cubicBezTo>
                  <a:cubicBezTo>
                    <a:pt x="625" y="561"/>
                    <a:pt x="625" y="561"/>
                    <a:pt x="625" y="561"/>
                  </a:cubicBezTo>
                  <a:cubicBezTo>
                    <a:pt x="656" y="592"/>
                    <a:pt x="687" y="624"/>
                    <a:pt x="718" y="624"/>
                  </a:cubicBezTo>
                  <a:cubicBezTo>
                    <a:pt x="750" y="624"/>
                    <a:pt x="750" y="624"/>
                    <a:pt x="750" y="624"/>
                  </a:cubicBezTo>
                  <a:cubicBezTo>
                    <a:pt x="781" y="624"/>
                    <a:pt x="812" y="592"/>
                    <a:pt x="812" y="561"/>
                  </a:cubicBezTo>
                  <a:cubicBezTo>
                    <a:pt x="843" y="531"/>
                    <a:pt x="843" y="531"/>
                    <a:pt x="843" y="531"/>
                  </a:cubicBezTo>
                  <a:cubicBezTo>
                    <a:pt x="843" y="468"/>
                    <a:pt x="875" y="468"/>
                    <a:pt x="906" y="468"/>
                  </a:cubicBezTo>
                  <a:cubicBezTo>
                    <a:pt x="1468" y="468"/>
                    <a:pt x="1468" y="468"/>
                    <a:pt x="1468" y="468"/>
                  </a:cubicBezTo>
                  <a:cubicBezTo>
                    <a:pt x="1500" y="468"/>
                    <a:pt x="1531" y="468"/>
                    <a:pt x="1531" y="531"/>
                  </a:cubicBezTo>
                  <a:cubicBezTo>
                    <a:pt x="1562" y="561"/>
                    <a:pt x="1562" y="561"/>
                    <a:pt x="1562" y="561"/>
                  </a:cubicBezTo>
                  <a:cubicBezTo>
                    <a:pt x="1562" y="592"/>
                    <a:pt x="1593" y="624"/>
                    <a:pt x="1625" y="624"/>
                  </a:cubicBezTo>
                  <a:cubicBezTo>
                    <a:pt x="1656" y="624"/>
                    <a:pt x="1656" y="624"/>
                    <a:pt x="1656" y="624"/>
                  </a:cubicBezTo>
                  <a:cubicBezTo>
                    <a:pt x="1687" y="624"/>
                    <a:pt x="1718" y="592"/>
                    <a:pt x="1750" y="561"/>
                  </a:cubicBezTo>
                  <a:cubicBezTo>
                    <a:pt x="1750" y="531"/>
                    <a:pt x="1750" y="531"/>
                    <a:pt x="1750" y="531"/>
                  </a:cubicBezTo>
                  <a:cubicBezTo>
                    <a:pt x="1750" y="468"/>
                    <a:pt x="1781" y="468"/>
                    <a:pt x="1812" y="468"/>
                  </a:cubicBezTo>
                  <a:cubicBezTo>
                    <a:pt x="2375" y="468"/>
                    <a:pt x="2375" y="468"/>
                    <a:pt x="2375" y="468"/>
                  </a:cubicBezTo>
                  <a:cubicBezTo>
                    <a:pt x="2406" y="468"/>
                    <a:pt x="2437" y="468"/>
                    <a:pt x="2468" y="531"/>
                  </a:cubicBezTo>
                  <a:cubicBezTo>
                    <a:pt x="2468" y="561"/>
                    <a:pt x="2468" y="561"/>
                    <a:pt x="2468" y="561"/>
                  </a:cubicBezTo>
                  <a:cubicBezTo>
                    <a:pt x="2468" y="592"/>
                    <a:pt x="2500" y="624"/>
                    <a:pt x="2531" y="624"/>
                  </a:cubicBezTo>
                  <a:cubicBezTo>
                    <a:pt x="2562" y="624"/>
                    <a:pt x="2562" y="624"/>
                    <a:pt x="2562" y="624"/>
                  </a:cubicBezTo>
                  <a:cubicBezTo>
                    <a:pt x="2593" y="624"/>
                    <a:pt x="2625" y="592"/>
                    <a:pt x="2656" y="561"/>
                  </a:cubicBezTo>
                  <a:cubicBezTo>
                    <a:pt x="2656" y="531"/>
                    <a:pt x="2656" y="531"/>
                    <a:pt x="2656" y="531"/>
                  </a:cubicBezTo>
                  <a:cubicBezTo>
                    <a:pt x="2656" y="468"/>
                    <a:pt x="2687" y="468"/>
                    <a:pt x="2750" y="468"/>
                  </a:cubicBezTo>
                  <a:cubicBezTo>
                    <a:pt x="3187" y="468"/>
                    <a:pt x="3187" y="468"/>
                    <a:pt x="3187" y="468"/>
                  </a:cubicBezTo>
                  <a:cubicBezTo>
                    <a:pt x="3218" y="468"/>
                    <a:pt x="3250" y="437"/>
                    <a:pt x="3250" y="375"/>
                  </a:cubicBezTo>
                  <a:cubicBezTo>
                    <a:pt x="3281" y="93"/>
                    <a:pt x="3281" y="93"/>
                    <a:pt x="3281" y="93"/>
                  </a:cubicBezTo>
                  <a:cubicBezTo>
                    <a:pt x="3281" y="31"/>
                    <a:pt x="3250" y="0"/>
                    <a:pt x="3187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31" y="0"/>
                    <a:pt x="0" y="31"/>
                    <a:pt x="0" y="93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8A942FEF-728A-C349-A715-ECA81B9BA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2465" y="7089784"/>
              <a:ext cx="2350084" cy="3138094"/>
            </a:xfrm>
            <a:custGeom>
              <a:avLst/>
              <a:gdLst>
                <a:gd name="T0" fmla="*/ 2656 w 2970"/>
                <a:gd name="T1" fmla="*/ 3967 h 3968"/>
                <a:gd name="T2" fmla="*/ 2656 w 2970"/>
                <a:gd name="T3" fmla="*/ 3967 h 3968"/>
                <a:gd name="T4" fmla="*/ 312 w 2970"/>
                <a:gd name="T5" fmla="*/ 3967 h 3968"/>
                <a:gd name="T6" fmla="*/ 219 w 2970"/>
                <a:gd name="T7" fmla="*/ 3905 h 3968"/>
                <a:gd name="T8" fmla="*/ 0 w 2970"/>
                <a:gd name="T9" fmla="*/ 0 h 3968"/>
                <a:gd name="T10" fmla="*/ 2969 w 2970"/>
                <a:gd name="T11" fmla="*/ 0 h 3968"/>
                <a:gd name="T12" fmla="*/ 2750 w 2970"/>
                <a:gd name="T13" fmla="*/ 3905 h 3968"/>
                <a:gd name="T14" fmla="*/ 2656 w 2970"/>
                <a:gd name="T15" fmla="*/ 3967 h 3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70" h="3968">
                  <a:moveTo>
                    <a:pt x="2656" y="3967"/>
                  </a:moveTo>
                  <a:lnTo>
                    <a:pt x="2656" y="3967"/>
                  </a:lnTo>
                  <a:cubicBezTo>
                    <a:pt x="312" y="3967"/>
                    <a:pt x="312" y="3967"/>
                    <a:pt x="312" y="3967"/>
                  </a:cubicBezTo>
                  <a:cubicBezTo>
                    <a:pt x="281" y="3967"/>
                    <a:pt x="219" y="3936"/>
                    <a:pt x="219" y="390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69" y="0"/>
                    <a:pt x="2969" y="0"/>
                    <a:pt x="2969" y="0"/>
                  </a:cubicBezTo>
                  <a:cubicBezTo>
                    <a:pt x="2750" y="3905"/>
                    <a:pt x="2750" y="3905"/>
                    <a:pt x="2750" y="3905"/>
                  </a:cubicBezTo>
                  <a:cubicBezTo>
                    <a:pt x="2750" y="3936"/>
                    <a:pt x="2719" y="3967"/>
                    <a:pt x="2656" y="396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86DF0851-295F-EE43-999A-F94D1FB69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0429" y="6793409"/>
              <a:ext cx="2594158" cy="495122"/>
            </a:xfrm>
            <a:custGeom>
              <a:avLst/>
              <a:gdLst>
                <a:gd name="T0" fmla="*/ 0 w 3283"/>
                <a:gd name="T1" fmla="*/ 93 h 625"/>
                <a:gd name="T2" fmla="*/ 0 w 3283"/>
                <a:gd name="T3" fmla="*/ 93 h 625"/>
                <a:gd name="T4" fmla="*/ 32 w 3283"/>
                <a:gd name="T5" fmla="*/ 375 h 625"/>
                <a:gd name="T6" fmla="*/ 94 w 3283"/>
                <a:gd name="T7" fmla="*/ 468 h 625"/>
                <a:gd name="T8" fmla="*/ 563 w 3283"/>
                <a:gd name="T9" fmla="*/ 468 h 625"/>
                <a:gd name="T10" fmla="*/ 626 w 3283"/>
                <a:gd name="T11" fmla="*/ 531 h 625"/>
                <a:gd name="T12" fmla="*/ 626 w 3283"/>
                <a:gd name="T13" fmla="*/ 561 h 625"/>
                <a:gd name="T14" fmla="*/ 719 w 3283"/>
                <a:gd name="T15" fmla="*/ 624 h 625"/>
                <a:gd name="T16" fmla="*/ 751 w 3283"/>
                <a:gd name="T17" fmla="*/ 624 h 625"/>
                <a:gd name="T18" fmla="*/ 813 w 3283"/>
                <a:gd name="T19" fmla="*/ 561 h 625"/>
                <a:gd name="T20" fmla="*/ 844 w 3283"/>
                <a:gd name="T21" fmla="*/ 531 h 625"/>
                <a:gd name="T22" fmla="*/ 907 w 3283"/>
                <a:gd name="T23" fmla="*/ 468 h 625"/>
                <a:gd name="T24" fmla="*/ 1469 w 3283"/>
                <a:gd name="T25" fmla="*/ 468 h 625"/>
                <a:gd name="T26" fmla="*/ 1532 w 3283"/>
                <a:gd name="T27" fmla="*/ 531 h 625"/>
                <a:gd name="T28" fmla="*/ 1563 w 3283"/>
                <a:gd name="T29" fmla="*/ 561 h 625"/>
                <a:gd name="T30" fmla="*/ 1626 w 3283"/>
                <a:gd name="T31" fmla="*/ 624 h 625"/>
                <a:gd name="T32" fmla="*/ 1657 w 3283"/>
                <a:gd name="T33" fmla="*/ 624 h 625"/>
                <a:gd name="T34" fmla="*/ 1751 w 3283"/>
                <a:gd name="T35" fmla="*/ 561 h 625"/>
                <a:gd name="T36" fmla="*/ 1751 w 3283"/>
                <a:gd name="T37" fmla="*/ 531 h 625"/>
                <a:gd name="T38" fmla="*/ 1813 w 3283"/>
                <a:gd name="T39" fmla="*/ 468 h 625"/>
                <a:gd name="T40" fmla="*/ 2376 w 3283"/>
                <a:gd name="T41" fmla="*/ 468 h 625"/>
                <a:gd name="T42" fmla="*/ 2469 w 3283"/>
                <a:gd name="T43" fmla="*/ 531 h 625"/>
                <a:gd name="T44" fmla="*/ 2469 w 3283"/>
                <a:gd name="T45" fmla="*/ 561 h 625"/>
                <a:gd name="T46" fmla="*/ 2532 w 3283"/>
                <a:gd name="T47" fmla="*/ 624 h 625"/>
                <a:gd name="T48" fmla="*/ 2563 w 3283"/>
                <a:gd name="T49" fmla="*/ 624 h 625"/>
                <a:gd name="T50" fmla="*/ 2657 w 3283"/>
                <a:gd name="T51" fmla="*/ 561 h 625"/>
                <a:gd name="T52" fmla="*/ 2657 w 3283"/>
                <a:gd name="T53" fmla="*/ 531 h 625"/>
                <a:gd name="T54" fmla="*/ 2750 w 3283"/>
                <a:gd name="T55" fmla="*/ 468 h 625"/>
                <a:gd name="T56" fmla="*/ 3188 w 3283"/>
                <a:gd name="T57" fmla="*/ 468 h 625"/>
                <a:gd name="T58" fmla="*/ 3251 w 3283"/>
                <a:gd name="T59" fmla="*/ 375 h 625"/>
                <a:gd name="T60" fmla="*/ 3282 w 3283"/>
                <a:gd name="T61" fmla="*/ 93 h 625"/>
                <a:gd name="T62" fmla="*/ 3188 w 3283"/>
                <a:gd name="T63" fmla="*/ 0 h 625"/>
                <a:gd name="T64" fmla="*/ 94 w 3283"/>
                <a:gd name="T65" fmla="*/ 0 h 625"/>
                <a:gd name="T66" fmla="*/ 0 w 3283"/>
                <a:gd name="T67" fmla="*/ 9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83" h="625">
                  <a:moveTo>
                    <a:pt x="0" y="93"/>
                  </a:moveTo>
                  <a:lnTo>
                    <a:pt x="0" y="93"/>
                  </a:lnTo>
                  <a:cubicBezTo>
                    <a:pt x="32" y="375"/>
                    <a:pt x="32" y="375"/>
                    <a:pt x="32" y="375"/>
                  </a:cubicBezTo>
                  <a:cubicBezTo>
                    <a:pt x="32" y="437"/>
                    <a:pt x="63" y="468"/>
                    <a:pt x="94" y="468"/>
                  </a:cubicBezTo>
                  <a:cubicBezTo>
                    <a:pt x="563" y="468"/>
                    <a:pt x="563" y="468"/>
                    <a:pt x="563" y="468"/>
                  </a:cubicBezTo>
                  <a:cubicBezTo>
                    <a:pt x="594" y="468"/>
                    <a:pt x="626" y="468"/>
                    <a:pt x="626" y="531"/>
                  </a:cubicBezTo>
                  <a:cubicBezTo>
                    <a:pt x="626" y="561"/>
                    <a:pt x="626" y="561"/>
                    <a:pt x="626" y="561"/>
                  </a:cubicBezTo>
                  <a:cubicBezTo>
                    <a:pt x="657" y="592"/>
                    <a:pt x="688" y="624"/>
                    <a:pt x="719" y="624"/>
                  </a:cubicBezTo>
                  <a:cubicBezTo>
                    <a:pt x="751" y="624"/>
                    <a:pt x="751" y="624"/>
                    <a:pt x="751" y="624"/>
                  </a:cubicBezTo>
                  <a:cubicBezTo>
                    <a:pt x="782" y="624"/>
                    <a:pt x="813" y="592"/>
                    <a:pt x="813" y="561"/>
                  </a:cubicBezTo>
                  <a:cubicBezTo>
                    <a:pt x="844" y="531"/>
                    <a:pt x="844" y="531"/>
                    <a:pt x="844" y="531"/>
                  </a:cubicBezTo>
                  <a:cubicBezTo>
                    <a:pt x="844" y="468"/>
                    <a:pt x="875" y="468"/>
                    <a:pt x="907" y="468"/>
                  </a:cubicBezTo>
                  <a:cubicBezTo>
                    <a:pt x="1469" y="468"/>
                    <a:pt x="1469" y="468"/>
                    <a:pt x="1469" y="468"/>
                  </a:cubicBezTo>
                  <a:cubicBezTo>
                    <a:pt x="1500" y="468"/>
                    <a:pt x="1532" y="468"/>
                    <a:pt x="1532" y="531"/>
                  </a:cubicBezTo>
                  <a:cubicBezTo>
                    <a:pt x="1563" y="561"/>
                    <a:pt x="1563" y="561"/>
                    <a:pt x="1563" y="561"/>
                  </a:cubicBezTo>
                  <a:cubicBezTo>
                    <a:pt x="1563" y="592"/>
                    <a:pt x="1594" y="624"/>
                    <a:pt x="1626" y="624"/>
                  </a:cubicBezTo>
                  <a:cubicBezTo>
                    <a:pt x="1657" y="624"/>
                    <a:pt x="1657" y="624"/>
                    <a:pt x="1657" y="624"/>
                  </a:cubicBezTo>
                  <a:cubicBezTo>
                    <a:pt x="1688" y="624"/>
                    <a:pt x="1719" y="592"/>
                    <a:pt x="1751" y="561"/>
                  </a:cubicBezTo>
                  <a:cubicBezTo>
                    <a:pt x="1751" y="531"/>
                    <a:pt x="1751" y="531"/>
                    <a:pt x="1751" y="531"/>
                  </a:cubicBezTo>
                  <a:cubicBezTo>
                    <a:pt x="1751" y="468"/>
                    <a:pt x="1782" y="468"/>
                    <a:pt x="1813" y="468"/>
                  </a:cubicBezTo>
                  <a:cubicBezTo>
                    <a:pt x="2376" y="468"/>
                    <a:pt x="2376" y="468"/>
                    <a:pt x="2376" y="468"/>
                  </a:cubicBezTo>
                  <a:cubicBezTo>
                    <a:pt x="2407" y="468"/>
                    <a:pt x="2438" y="468"/>
                    <a:pt x="2469" y="531"/>
                  </a:cubicBezTo>
                  <a:cubicBezTo>
                    <a:pt x="2469" y="561"/>
                    <a:pt x="2469" y="561"/>
                    <a:pt x="2469" y="561"/>
                  </a:cubicBezTo>
                  <a:cubicBezTo>
                    <a:pt x="2469" y="592"/>
                    <a:pt x="2501" y="624"/>
                    <a:pt x="2532" y="624"/>
                  </a:cubicBezTo>
                  <a:cubicBezTo>
                    <a:pt x="2563" y="624"/>
                    <a:pt x="2563" y="624"/>
                    <a:pt x="2563" y="624"/>
                  </a:cubicBezTo>
                  <a:cubicBezTo>
                    <a:pt x="2626" y="624"/>
                    <a:pt x="2657" y="592"/>
                    <a:pt x="2657" y="561"/>
                  </a:cubicBezTo>
                  <a:cubicBezTo>
                    <a:pt x="2657" y="531"/>
                    <a:pt x="2657" y="531"/>
                    <a:pt x="2657" y="531"/>
                  </a:cubicBezTo>
                  <a:cubicBezTo>
                    <a:pt x="2657" y="468"/>
                    <a:pt x="2688" y="468"/>
                    <a:pt x="2750" y="468"/>
                  </a:cubicBezTo>
                  <a:cubicBezTo>
                    <a:pt x="3188" y="468"/>
                    <a:pt x="3188" y="468"/>
                    <a:pt x="3188" y="468"/>
                  </a:cubicBezTo>
                  <a:cubicBezTo>
                    <a:pt x="3219" y="468"/>
                    <a:pt x="3251" y="437"/>
                    <a:pt x="3251" y="375"/>
                  </a:cubicBezTo>
                  <a:cubicBezTo>
                    <a:pt x="3282" y="93"/>
                    <a:pt x="3282" y="93"/>
                    <a:pt x="3282" y="93"/>
                  </a:cubicBezTo>
                  <a:cubicBezTo>
                    <a:pt x="3282" y="31"/>
                    <a:pt x="3251" y="0"/>
                    <a:pt x="3188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2" y="0"/>
                    <a:pt x="0" y="31"/>
                    <a:pt x="0" y="93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6826DE6-00BD-1448-B86E-158CF5CD2AE5}"/>
                </a:ext>
              </a:extLst>
            </p:cNvPr>
            <p:cNvGrpSpPr/>
            <p:nvPr/>
          </p:nvGrpSpPr>
          <p:grpSpPr>
            <a:xfrm>
              <a:off x="8385542" y="7794268"/>
              <a:ext cx="1119794" cy="1917569"/>
              <a:chOff x="2404602" y="7346353"/>
              <a:chExt cx="1497935" cy="2565111"/>
            </a:xfrm>
          </p:grpSpPr>
          <p:sp>
            <p:nvSpPr>
              <p:cNvPr id="82" name="Freeform 5">
                <a:extLst>
                  <a:ext uri="{FF2B5EF4-FFF2-40B4-BE49-F238E27FC236}">
                    <a16:creationId xmlns:a16="http://schemas.microsoft.com/office/drawing/2014/main" id="{C2EF8F87-D830-2C41-83A0-E9A106DB0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405" y="7819927"/>
                <a:ext cx="458132" cy="494164"/>
              </a:xfrm>
              <a:custGeom>
                <a:avLst/>
                <a:gdLst>
                  <a:gd name="T0" fmla="*/ 782 w 783"/>
                  <a:gd name="T1" fmla="*/ 656 h 845"/>
                  <a:gd name="T2" fmla="*/ 782 w 783"/>
                  <a:gd name="T3" fmla="*/ 656 h 845"/>
                  <a:gd name="T4" fmla="*/ 750 w 783"/>
                  <a:gd name="T5" fmla="*/ 531 h 845"/>
                  <a:gd name="T6" fmla="*/ 438 w 783"/>
                  <a:gd name="T7" fmla="*/ 0 h 845"/>
                  <a:gd name="T8" fmla="*/ 0 w 783"/>
                  <a:gd name="T9" fmla="*/ 281 h 845"/>
                  <a:gd name="T10" fmla="*/ 344 w 783"/>
                  <a:gd name="T11" fmla="*/ 844 h 845"/>
                  <a:gd name="T12" fmla="*/ 500 w 783"/>
                  <a:gd name="T13" fmla="*/ 844 h 845"/>
                  <a:gd name="T14" fmla="*/ 782 w 783"/>
                  <a:gd name="T15" fmla="*/ 656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3" h="845">
                    <a:moveTo>
                      <a:pt x="782" y="656"/>
                    </a:moveTo>
                    <a:lnTo>
                      <a:pt x="782" y="656"/>
                    </a:lnTo>
                    <a:cubicBezTo>
                      <a:pt x="782" y="625"/>
                      <a:pt x="782" y="562"/>
                      <a:pt x="750" y="531"/>
                    </a:cubicBezTo>
                    <a:cubicBezTo>
                      <a:pt x="438" y="0"/>
                      <a:pt x="438" y="0"/>
                      <a:pt x="438" y="0"/>
                    </a:cubicBezTo>
                    <a:cubicBezTo>
                      <a:pt x="0" y="281"/>
                      <a:pt x="0" y="281"/>
                      <a:pt x="0" y="281"/>
                    </a:cubicBezTo>
                    <a:cubicBezTo>
                      <a:pt x="344" y="844"/>
                      <a:pt x="344" y="844"/>
                      <a:pt x="344" y="844"/>
                    </a:cubicBezTo>
                    <a:cubicBezTo>
                      <a:pt x="500" y="844"/>
                      <a:pt x="500" y="844"/>
                      <a:pt x="500" y="844"/>
                    </a:cubicBezTo>
                    <a:cubicBezTo>
                      <a:pt x="625" y="844"/>
                      <a:pt x="719" y="812"/>
                      <a:pt x="782" y="65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83" name="Freeform 6">
                <a:extLst>
                  <a:ext uri="{FF2B5EF4-FFF2-40B4-BE49-F238E27FC236}">
                    <a16:creationId xmlns:a16="http://schemas.microsoft.com/office/drawing/2014/main" id="{8E66AE04-38F9-014D-9585-59702492D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9601" y="8332108"/>
                <a:ext cx="638296" cy="383492"/>
              </a:xfrm>
              <a:custGeom>
                <a:avLst/>
                <a:gdLst>
                  <a:gd name="T0" fmla="*/ 1094 w 1095"/>
                  <a:gd name="T1" fmla="*/ 31 h 656"/>
                  <a:gd name="T2" fmla="*/ 1094 w 1095"/>
                  <a:gd name="T3" fmla="*/ 31 h 656"/>
                  <a:gd name="T4" fmla="*/ 937 w 1095"/>
                  <a:gd name="T5" fmla="*/ 62 h 656"/>
                  <a:gd name="T6" fmla="*/ 312 w 1095"/>
                  <a:gd name="T7" fmla="*/ 62 h 656"/>
                  <a:gd name="T8" fmla="*/ 312 w 1095"/>
                  <a:gd name="T9" fmla="*/ 0 h 656"/>
                  <a:gd name="T10" fmla="*/ 0 w 1095"/>
                  <a:gd name="T11" fmla="*/ 311 h 656"/>
                  <a:gd name="T12" fmla="*/ 312 w 1095"/>
                  <a:gd name="T13" fmla="*/ 655 h 656"/>
                  <a:gd name="T14" fmla="*/ 312 w 1095"/>
                  <a:gd name="T15" fmla="*/ 593 h 656"/>
                  <a:gd name="T16" fmla="*/ 656 w 1095"/>
                  <a:gd name="T17" fmla="*/ 593 h 656"/>
                  <a:gd name="T18" fmla="*/ 844 w 1095"/>
                  <a:gd name="T19" fmla="*/ 467 h 656"/>
                  <a:gd name="T20" fmla="*/ 1094 w 1095"/>
                  <a:gd name="T21" fmla="*/ 31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95" h="656">
                    <a:moveTo>
                      <a:pt x="1094" y="31"/>
                    </a:moveTo>
                    <a:lnTo>
                      <a:pt x="1094" y="31"/>
                    </a:lnTo>
                    <a:cubicBezTo>
                      <a:pt x="1031" y="62"/>
                      <a:pt x="968" y="62"/>
                      <a:pt x="937" y="62"/>
                    </a:cubicBezTo>
                    <a:cubicBezTo>
                      <a:pt x="312" y="62"/>
                      <a:pt x="312" y="62"/>
                      <a:pt x="312" y="62"/>
                    </a:cubicBezTo>
                    <a:cubicBezTo>
                      <a:pt x="312" y="0"/>
                      <a:pt x="312" y="0"/>
                      <a:pt x="312" y="0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312" y="655"/>
                      <a:pt x="312" y="655"/>
                      <a:pt x="312" y="655"/>
                    </a:cubicBezTo>
                    <a:cubicBezTo>
                      <a:pt x="312" y="593"/>
                      <a:pt x="312" y="593"/>
                      <a:pt x="312" y="593"/>
                    </a:cubicBezTo>
                    <a:cubicBezTo>
                      <a:pt x="656" y="593"/>
                      <a:pt x="656" y="593"/>
                      <a:pt x="656" y="593"/>
                    </a:cubicBezTo>
                    <a:cubicBezTo>
                      <a:pt x="750" y="593"/>
                      <a:pt x="781" y="561"/>
                      <a:pt x="844" y="467"/>
                    </a:cubicBezTo>
                    <a:cubicBezTo>
                      <a:pt x="906" y="311"/>
                      <a:pt x="1000" y="186"/>
                      <a:pt x="1094" y="3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84" name="Freeform 7">
                <a:extLst>
                  <a:ext uri="{FF2B5EF4-FFF2-40B4-BE49-F238E27FC236}">
                    <a16:creationId xmlns:a16="http://schemas.microsoft.com/office/drawing/2014/main" id="{DC8B38B0-F1FF-7246-8F02-592D70DDA0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5356" y="8368141"/>
                <a:ext cx="494164" cy="311425"/>
              </a:xfrm>
              <a:custGeom>
                <a:avLst/>
                <a:gdLst>
                  <a:gd name="T0" fmla="*/ 94 w 845"/>
                  <a:gd name="T1" fmla="*/ 468 h 532"/>
                  <a:gd name="T2" fmla="*/ 94 w 845"/>
                  <a:gd name="T3" fmla="*/ 468 h 532"/>
                  <a:gd name="T4" fmla="*/ 250 w 845"/>
                  <a:gd name="T5" fmla="*/ 531 h 532"/>
                  <a:gd name="T6" fmla="*/ 844 w 845"/>
                  <a:gd name="T7" fmla="*/ 531 h 532"/>
                  <a:gd name="T8" fmla="*/ 844 w 845"/>
                  <a:gd name="T9" fmla="*/ 0 h 532"/>
                  <a:gd name="T10" fmla="*/ 156 w 845"/>
                  <a:gd name="T11" fmla="*/ 0 h 532"/>
                  <a:gd name="T12" fmla="*/ 94 w 845"/>
                  <a:gd name="T13" fmla="*/ 124 h 532"/>
                  <a:gd name="T14" fmla="*/ 94 w 845"/>
                  <a:gd name="T15" fmla="*/ 468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5" h="532">
                    <a:moveTo>
                      <a:pt x="94" y="468"/>
                    </a:moveTo>
                    <a:lnTo>
                      <a:pt x="94" y="468"/>
                    </a:lnTo>
                    <a:cubicBezTo>
                      <a:pt x="156" y="531"/>
                      <a:pt x="187" y="531"/>
                      <a:pt x="250" y="531"/>
                    </a:cubicBezTo>
                    <a:cubicBezTo>
                      <a:pt x="844" y="531"/>
                      <a:pt x="844" y="531"/>
                      <a:pt x="844" y="531"/>
                    </a:cubicBezTo>
                    <a:cubicBezTo>
                      <a:pt x="844" y="0"/>
                      <a:pt x="844" y="0"/>
                      <a:pt x="844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31" y="249"/>
                      <a:pt x="0" y="374"/>
                      <a:pt x="94" y="46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85" name="Freeform 8">
                <a:extLst>
                  <a:ext uri="{FF2B5EF4-FFF2-40B4-BE49-F238E27FC236}">
                    <a16:creationId xmlns:a16="http://schemas.microsoft.com/office/drawing/2014/main" id="{5DF2BBBE-8570-FE4C-BC4D-4F81B4047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4602" y="7876549"/>
                <a:ext cx="437541" cy="638296"/>
              </a:xfrm>
              <a:custGeom>
                <a:avLst/>
                <a:gdLst>
                  <a:gd name="T0" fmla="*/ 750 w 751"/>
                  <a:gd name="T1" fmla="*/ 437 h 1093"/>
                  <a:gd name="T2" fmla="*/ 750 w 751"/>
                  <a:gd name="T3" fmla="*/ 437 h 1093"/>
                  <a:gd name="T4" fmla="*/ 594 w 751"/>
                  <a:gd name="T5" fmla="*/ 0 h 1093"/>
                  <a:gd name="T6" fmla="*/ 156 w 751"/>
                  <a:gd name="T7" fmla="*/ 93 h 1093"/>
                  <a:gd name="T8" fmla="*/ 219 w 751"/>
                  <a:gd name="T9" fmla="*/ 125 h 1093"/>
                  <a:gd name="T10" fmla="*/ 63 w 751"/>
                  <a:gd name="T11" fmla="*/ 437 h 1093"/>
                  <a:gd name="T12" fmla="*/ 63 w 751"/>
                  <a:gd name="T13" fmla="*/ 656 h 1093"/>
                  <a:gd name="T14" fmla="*/ 313 w 751"/>
                  <a:gd name="T15" fmla="*/ 1092 h 1093"/>
                  <a:gd name="T16" fmla="*/ 375 w 751"/>
                  <a:gd name="T17" fmla="*/ 936 h 1093"/>
                  <a:gd name="T18" fmla="*/ 656 w 751"/>
                  <a:gd name="T19" fmla="*/ 406 h 1093"/>
                  <a:gd name="T20" fmla="*/ 750 w 751"/>
                  <a:gd name="T21" fmla="*/ 437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1" h="1093">
                    <a:moveTo>
                      <a:pt x="750" y="437"/>
                    </a:moveTo>
                    <a:lnTo>
                      <a:pt x="750" y="437"/>
                    </a:lnTo>
                    <a:cubicBezTo>
                      <a:pt x="594" y="0"/>
                      <a:pt x="594" y="0"/>
                      <a:pt x="594" y="0"/>
                    </a:cubicBezTo>
                    <a:cubicBezTo>
                      <a:pt x="156" y="93"/>
                      <a:pt x="156" y="93"/>
                      <a:pt x="156" y="93"/>
                    </a:cubicBezTo>
                    <a:cubicBezTo>
                      <a:pt x="219" y="125"/>
                      <a:pt x="219" y="125"/>
                      <a:pt x="219" y="125"/>
                    </a:cubicBezTo>
                    <a:cubicBezTo>
                      <a:pt x="63" y="437"/>
                      <a:pt x="63" y="437"/>
                      <a:pt x="63" y="437"/>
                    </a:cubicBezTo>
                    <a:cubicBezTo>
                      <a:pt x="0" y="531"/>
                      <a:pt x="0" y="562"/>
                      <a:pt x="63" y="656"/>
                    </a:cubicBezTo>
                    <a:cubicBezTo>
                      <a:pt x="156" y="812"/>
                      <a:pt x="219" y="936"/>
                      <a:pt x="313" y="1092"/>
                    </a:cubicBezTo>
                    <a:cubicBezTo>
                      <a:pt x="313" y="1030"/>
                      <a:pt x="344" y="967"/>
                      <a:pt x="375" y="936"/>
                    </a:cubicBezTo>
                    <a:cubicBezTo>
                      <a:pt x="656" y="406"/>
                      <a:pt x="656" y="406"/>
                      <a:pt x="656" y="406"/>
                    </a:cubicBezTo>
                    <a:lnTo>
                      <a:pt x="750" y="437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86" name="Freeform 9">
                <a:extLst>
                  <a:ext uri="{FF2B5EF4-FFF2-40B4-BE49-F238E27FC236}">
                    <a16:creationId xmlns:a16="http://schemas.microsoft.com/office/drawing/2014/main" id="{B78579E9-E919-984C-B0ED-D9DDA76F6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389" y="7346353"/>
                <a:ext cx="476147" cy="530197"/>
              </a:xfrm>
              <a:custGeom>
                <a:avLst/>
                <a:gdLst>
                  <a:gd name="T0" fmla="*/ 438 w 814"/>
                  <a:gd name="T1" fmla="*/ 0 h 908"/>
                  <a:gd name="T2" fmla="*/ 438 w 814"/>
                  <a:gd name="T3" fmla="*/ 0 h 908"/>
                  <a:gd name="T4" fmla="*/ 313 w 814"/>
                  <a:gd name="T5" fmla="*/ 94 h 908"/>
                  <a:gd name="T6" fmla="*/ 0 w 814"/>
                  <a:gd name="T7" fmla="*/ 625 h 908"/>
                  <a:gd name="T8" fmla="*/ 469 w 814"/>
                  <a:gd name="T9" fmla="*/ 907 h 908"/>
                  <a:gd name="T10" fmla="*/ 813 w 814"/>
                  <a:gd name="T11" fmla="*/ 313 h 908"/>
                  <a:gd name="T12" fmla="*/ 719 w 814"/>
                  <a:gd name="T13" fmla="*/ 188 h 908"/>
                  <a:gd name="T14" fmla="*/ 625 w 814"/>
                  <a:gd name="T15" fmla="*/ 32 h 908"/>
                  <a:gd name="T16" fmla="*/ 438 w 814"/>
                  <a:gd name="T17" fmla="*/ 0 h 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4" h="908">
                    <a:moveTo>
                      <a:pt x="438" y="0"/>
                    </a:moveTo>
                    <a:lnTo>
                      <a:pt x="438" y="0"/>
                    </a:lnTo>
                    <a:cubicBezTo>
                      <a:pt x="375" y="32"/>
                      <a:pt x="344" y="63"/>
                      <a:pt x="313" y="9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469" y="907"/>
                      <a:pt x="469" y="907"/>
                      <a:pt x="469" y="907"/>
                    </a:cubicBezTo>
                    <a:cubicBezTo>
                      <a:pt x="813" y="313"/>
                      <a:pt x="813" y="313"/>
                      <a:pt x="813" y="313"/>
                    </a:cubicBezTo>
                    <a:cubicBezTo>
                      <a:pt x="719" y="188"/>
                      <a:pt x="719" y="188"/>
                      <a:pt x="719" y="188"/>
                    </a:cubicBezTo>
                    <a:cubicBezTo>
                      <a:pt x="688" y="125"/>
                      <a:pt x="657" y="63"/>
                      <a:pt x="625" y="32"/>
                    </a:cubicBezTo>
                    <a:cubicBezTo>
                      <a:pt x="563" y="0"/>
                      <a:pt x="500" y="0"/>
                      <a:pt x="43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87" name="Freeform 10">
                <a:extLst>
                  <a:ext uri="{FF2B5EF4-FFF2-40B4-BE49-F238E27FC236}">
                    <a16:creationId xmlns:a16="http://schemas.microsoft.com/office/drawing/2014/main" id="{B0E65138-F2E6-B345-A554-C18141ACD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2896" y="7346353"/>
                <a:ext cx="548212" cy="458131"/>
              </a:xfrm>
              <a:custGeom>
                <a:avLst/>
                <a:gdLst>
                  <a:gd name="T0" fmla="*/ 344 w 938"/>
                  <a:gd name="T1" fmla="*/ 719 h 783"/>
                  <a:gd name="T2" fmla="*/ 344 w 938"/>
                  <a:gd name="T3" fmla="*/ 719 h 783"/>
                  <a:gd name="T4" fmla="*/ 781 w 938"/>
                  <a:gd name="T5" fmla="*/ 782 h 783"/>
                  <a:gd name="T6" fmla="*/ 937 w 938"/>
                  <a:gd name="T7" fmla="*/ 375 h 783"/>
                  <a:gd name="T8" fmla="*/ 875 w 938"/>
                  <a:gd name="T9" fmla="*/ 407 h 783"/>
                  <a:gd name="T10" fmla="*/ 719 w 938"/>
                  <a:gd name="T11" fmla="*/ 94 h 783"/>
                  <a:gd name="T12" fmla="*/ 500 w 938"/>
                  <a:gd name="T13" fmla="*/ 0 h 783"/>
                  <a:gd name="T14" fmla="*/ 0 w 938"/>
                  <a:gd name="T15" fmla="*/ 0 h 783"/>
                  <a:gd name="T16" fmla="*/ 125 w 938"/>
                  <a:gd name="T17" fmla="*/ 125 h 783"/>
                  <a:gd name="T18" fmla="*/ 406 w 938"/>
                  <a:gd name="T19" fmla="*/ 657 h 783"/>
                  <a:gd name="T20" fmla="*/ 344 w 938"/>
                  <a:gd name="T21" fmla="*/ 719 h 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8" h="783">
                    <a:moveTo>
                      <a:pt x="344" y="719"/>
                    </a:moveTo>
                    <a:lnTo>
                      <a:pt x="344" y="719"/>
                    </a:lnTo>
                    <a:cubicBezTo>
                      <a:pt x="781" y="782"/>
                      <a:pt x="781" y="782"/>
                      <a:pt x="781" y="782"/>
                    </a:cubicBezTo>
                    <a:cubicBezTo>
                      <a:pt x="937" y="375"/>
                      <a:pt x="937" y="375"/>
                      <a:pt x="937" y="375"/>
                    </a:cubicBezTo>
                    <a:cubicBezTo>
                      <a:pt x="875" y="407"/>
                      <a:pt x="875" y="407"/>
                      <a:pt x="875" y="407"/>
                    </a:cubicBezTo>
                    <a:cubicBezTo>
                      <a:pt x="719" y="94"/>
                      <a:pt x="719" y="94"/>
                      <a:pt x="719" y="94"/>
                    </a:cubicBezTo>
                    <a:cubicBezTo>
                      <a:pt x="656" y="32"/>
                      <a:pt x="594" y="0"/>
                      <a:pt x="500" y="0"/>
                    </a:cubicBezTo>
                    <a:cubicBezTo>
                      <a:pt x="344" y="0"/>
                      <a:pt x="187" y="0"/>
                      <a:pt x="0" y="0"/>
                    </a:cubicBezTo>
                    <a:cubicBezTo>
                      <a:pt x="62" y="32"/>
                      <a:pt x="94" y="94"/>
                      <a:pt x="125" y="125"/>
                    </a:cubicBezTo>
                    <a:cubicBezTo>
                      <a:pt x="406" y="657"/>
                      <a:pt x="406" y="657"/>
                      <a:pt x="406" y="657"/>
                    </a:cubicBezTo>
                    <a:lnTo>
                      <a:pt x="344" y="71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8992BF1-CEDE-6348-B314-891C30A99AD8}"/>
                  </a:ext>
                </a:extLst>
              </p:cNvPr>
              <p:cNvSpPr txBox="1"/>
              <p:nvPr/>
            </p:nvSpPr>
            <p:spPr>
              <a:xfrm>
                <a:off x="2769547" y="8964533"/>
                <a:ext cx="828675" cy="9469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A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F12CF0C-E92F-E341-AA88-B08069BEAA0C}"/>
                </a:ext>
              </a:extLst>
            </p:cNvPr>
            <p:cNvGrpSpPr/>
            <p:nvPr/>
          </p:nvGrpSpPr>
          <p:grpSpPr>
            <a:xfrm>
              <a:off x="11628119" y="7794268"/>
              <a:ext cx="1119794" cy="1917569"/>
              <a:chOff x="2404602" y="7346353"/>
              <a:chExt cx="1497935" cy="2565111"/>
            </a:xfrm>
          </p:grpSpPr>
          <p:sp>
            <p:nvSpPr>
              <p:cNvPr id="90" name="Freeform 5">
                <a:extLst>
                  <a:ext uri="{FF2B5EF4-FFF2-40B4-BE49-F238E27FC236}">
                    <a16:creationId xmlns:a16="http://schemas.microsoft.com/office/drawing/2014/main" id="{4C124BE9-A623-1A47-B996-8D0ECCFFB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405" y="7819927"/>
                <a:ext cx="458132" cy="494164"/>
              </a:xfrm>
              <a:custGeom>
                <a:avLst/>
                <a:gdLst>
                  <a:gd name="T0" fmla="*/ 782 w 783"/>
                  <a:gd name="T1" fmla="*/ 656 h 845"/>
                  <a:gd name="T2" fmla="*/ 782 w 783"/>
                  <a:gd name="T3" fmla="*/ 656 h 845"/>
                  <a:gd name="T4" fmla="*/ 750 w 783"/>
                  <a:gd name="T5" fmla="*/ 531 h 845"/>
                  <a:gd name="T6" fmla="*/ 438 w 783"/>
                  <a:gd name="T7" fmla="*/ 0 h 845"/>
                  <a:gd name="T8" fmla="*/ 0 w 783"/>
                  <a:gd name="T9" fmla="*/ 281 h 845"/>
                  <a:gd name="T10" fmla="*/ 344 w 783"/>
                  <a:gd name="T11" fmla="*/ 844 h 845"/>
                  <a:gd name="T12" fmla="*/ 500 w 783"/>
                  <a:gd name="T13" fmla="*/ 844 h 845"/>
                  <a:gd name="T14" fmla="*/ 782 w 783"/>
                  <a:gd name="T15" fmla="*/ 656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3" h="845">
                    <a:moveTo>
                      <a:pt x="782" y="656"/>
                    </a:moveTo>
                    <a:lnTo>
                      <a:pt x="782" y="656"/>
                    </a:lnTo>
                    <a:cubicBezTo>
                      <a:pt x="782" y="625"/>
                      <a:pt x="782" y="562"/>
                      <a:pt x="750" y="531"/>
                    </a:cubicBezTo>
                    <a:cubicBezTo>
                      <a:pt x="438" y="0"/>
                      <a:pt x="438" y="0"/>
                      <a:pt x="438" y="0"/>
                    </a:cubicBezTo>
                    <a:cubicBezTo>
                      <a:pt x="0" y="281"/>
                      <a:pt x="0" y="281"/>
                      <a:pt x="0" y="281"/>
                    </a:cubicBezTo>
                    <a:cubicBezTo>
                      <a:pt x="344" y="844"/>
                      <a:pt x="344" y="844"/>
                      <a:pt x="344" y="844"/>
                    </a:cubicBezTo>
                    <a:cubicBezTo>
                      <a:pt x="500" y="844"/>
                      <a:pt x="500" y="844"/>
                      <a:pt x="500" y="844"/>
                    </a:cubicBezTo>
                    <a:cubicBezTo>
                      <a:pt x="625" y="844"/>
                      <a:pt x="719" y="812"/>
                      <a:pt x="782" y="65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91" name="Freeform 6">
                <a:extLst>
                  <a:ext uri="{FF2B5EF4-FFF2-40B4-BE49-F238E27FC236}">
                    <a16:creationId xmlns:a16="http://schemas.microsoft.com/office/drawing/2014/main" id="{C6AA06B8-D7E8-554F-A2BE-D14FF47F7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9601" y="8332108"/>
                <a:ext cx="638296" cy="383492"/>
              </a:xfrm>
              <a:custGeom>
                <a:avLst/>
                <a:gdLst>
                  <a:gd name="T0" fmla="*/ 1094 w 1095"/>
                  <a:gd name="T1" fmla="*/ 31 h 656"/>
                  <a:gd name="T2" fmla="*/ 1094 w 1095"/>
                  <a:gd name="T3" fmla="*/ 31 h 656"/>
                  <a:gd name="T4" fmla="*/ 937 w 1095"/>
                  <a:gd name="T5" fmla="*/ 62 h 656"/>
                  <a:gd name="T6" fmla="*/ 312 w 1095"/>
                  <a:gd name="T7" fmla="*/ 62 h 656"/>
                  <a:gd name="T8" fmla="*/ 312 w 1095"/>
                  <a:gd name="T9" fmla="*/ 0 h 656"/>
                  <a:gd name="T10" fmla="*/ 0 w 1095"/>
                  <a:gd name="T11" fmla="*/ 311 h 656"/>
                  <a:gd name="T12" fmla="*/ 312 w 1095"/>
                  <a:gd name="T13" fmla="*/ 655 h 656"/>
                  <a:gd name="T14" fmla="*/ 312 w 1095"/>
                  <a:gd name="T15" fmla="*/ 593 h 656"/>
                  <a:gd name="T16" fmla="*/ 656 w 1095"/>
                  <a:gd name="T17" fmla="*/ 593 h 656"/>
                  <a:gd name="T18" fmla="*/ 844 w 1095"/>
                  <a:gd name="T19" fmla="*/ 467 h 656"/>
                  <a:gd name="T20" fmla="*/ 1094 w 1095"/>
                  <a:gd name="T21" fmla="*/ 31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95" h="656">
                    <a:moveTo>
                      <a:pt x="1094" y="31"/>
                    </a:moveTo>
                    <a:lnTo>
                      <a:pt x="1094" y="31"/>
                    </a:lnTo>
                    <a:cubicBezTo>
                      <a:pt x="1031" y="62"/>
                      <a:pt x="968" y="62"/>
                      <a:pt x="937" y="62"/>
                    </a:cubicBezTo>
                    <a:cubicBezTo>
                      <a:pt x="312" y="62"/>
                      <a:pt x="312" y="62"/>
                      <a:pt x="312" y="62"/>
                    </a:cubicBezTo>
                    <a:cubicBezTo>
                      <a:pt x="312" y="0"/>
                      <a:pt x="312" y="0"/>
                      <a:pt x="312" y="0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312" y="655"/>
                      <a:pt x="312" y="655"/>
                      <a:pt x="312" y="655"/>
                    </a:cubicBezTo>
                    <a:cubicBezTo>
                      <a:pt x="312" y="593"/>
                      <a:pt x="312" y="593"/>
                      <a:pt x="312" y="593"/>
                    </a:cubicBezTo>
                    <a:cubicBezTo>
                      <a:pt x="656" y="593"/>
                      <a:pt x="656" y="593"/>
                      <a:pt x="656" y="593"/>
                    </a:cubicBezTo>
                    <a:cubicBezTo>
                      <a:pt x="750" y="593"/>
                      <a:pt x="781" y="561"/>
                      <a:pt x="844" y="467"/>
                    </a:cubicBezTo>
                    <a:cubicBezTo>
                      <a:pt x="906" y="311"/>
                      <a:pt x="1000" y="186"/>
                      <a:pt x="1094" y="3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92" name="Freeform 7">
                <a:extLst>
                  <a:ext uri="{FF2B5EF4-FFF2-40B4-BE49-F238E27FC236}">
                    <a16:creationId xmlns:a16="http://schemas.microsoft.com/office/drawing/2014/main" id="{827AB89F-275B-AF4F-A4C0-18BF2B3A9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5356" y="8368141"/>
                <a:ext cx="494164" cy="311425"/>
              </a:xfrm>
              <a:custGeom>
                <a:avLst/>
                <a:gdLst>
                  <a:gd name="T0" fmla="*/ 94 w 845"/>
                  <a:gd name="T1" fmla="*/ 468 h 532"/>
                  <a:gd name="T2" fmla="*/ 94 w 845"/>
                  <a:gd name="T3" fmla="*/ 468 h 532"/>
                  <a:gd name="T4" fmla="*/ 250 w 845"/>
                  <a:gd name="T5" fmla="*/ 531 h 532"/>
                  <a:gd name="T6" fmla="*/ 844 w 845"/>
                  <a:gd name="T7" fmla="*/ 531 h 532"/>
                  <a:gd name="T8" fmla="*/ 844 w 845"/>
                  <a:gd name="T9" fmla="*/ 0 h 532"/>
                  <a:gd name="T10" fmla="*/ 156 w 845"/>
                  <a:gd name="T11" fmla="*/ 0 h 532"/>
                  <a:gd name="T12" fmla="*/ 94 w 845"/>
                  <a:gd name="T13" fmla="*/ 124 h 532"/>
                  <a:gd name="T14" fmla="*/ 94 w 845"/>
                  <a:gd name="T15" fmla="*/ 468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5" h="532">
                    <a:moveTo>
                      <a:pt x="94" y="468"/>
                    </a:moveTo>
                    <a:lnTo>
                      <a:pt x="94" y="468"/>
                    </a:lnTo>
                    <a:cubicBezTo>
                      <a:pt x="156" y="531"/>
                      <a:pt x="187" y="531"/>
                      <a:pt x="250" y="531"/>
                    </a:cubicBezTo>
                    <a:cubicBezTo>
                      <a:pt x="844" y="531"/>
                      <a:pt x="844" y="531"/>
                      <a:pt x="844" y="531"/>
                    </a:cubicBezTo>
                    <a:cubicBezTo>
                      <a:pt x="844" y="0"/>
                      <a:pt x="844" y="0"/>
                      <a:pt x="844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31" y="249"/>
                      <a:pt x="0" y="374"/>
                      <a:pt x="94" y="46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93" name="Freeform 8">
                <a:extLst>
                  <a:ext uri="{FF2B5EF4-FFF2-40B4-BE49-F238E27FC236}">
                    <a16:creationId xmlns:a16="http://schemas.microsoft.com/office/drawing/2014/main" id="{998CFEC4-FF20-8742-B682-13D6B9279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4602" y="7876549"/>
                <a:ext cx="437541" cy="638296"/>
              </a:xfrm>
              <a:custGeom>
                <a:avLst/>
                <a:gdLst>
                  <a:gd name="T0" fmla="*/ 750 w 751"/>
                  <a:gd name="T1" fmla="*/ 437 h 1093"/>
                  <a:gd name="T2" fmla="*/ 750 w 751"/>
                  <a:gd name="T3" fmla="*/ 437 h 1093"/>
                  <a:gd name="T4" fmla="*/ 594 w 751"/>
                  <a:gd name="T5" fmla="*/ 0 h 1093"/>
                  <a:gd name="T6" fmla="*/ 156 w 751"/>
                  <a:gd name="T7" fmla="*/ 93 h 1093"/>
                  <a:gd name="T8" fmla="*/ 219 w 751"/>
                  <a:gd name="T9" fmla="*/ 125 h 1093"/>
                  <a:gd name="T10" fmla="*/ 63 w 751"/>
                  <a:gd name="T11" fmla="*/ 437 h 1093"/>
                  <a:gd name="T12" fmla="*/ 63 w 751"/>
                  <a:gd name="T13" fmla="*/ 656 h 1093"/>
                  <a:gd name="T14" fmla="*/ 313 w 751"/>
                  <a:gd name="T15" fmla="*/ 1092 h 1093"/>
                  <a:gd name="T16" fmla="*/ 375 w 751"/>
                  <a:gd name="T17" fmla="*/ 936 h 1093"/>
                  <a:gd name="T18" fmla="*/ 656 w 751"/>
                  <a:gd name="T19" fmla="*/ 406 h 1093"/>
                  <a:gd name="T20" fmla="*/ 750 w 751"/>
                  <a:gd name="T21" fmla="*/ 437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1" h="1093">
                    <a:moveTo>
                      <a:pt x="750" y="437"/>
                    </a:moveTo>
                    <a:lnTo>
                      <a:pt x="750" y="437"/>
                    </a:lnTo>
                    <a:cubicBezTo>
                      <a:pt x="594" y="0"/>
                      <a:pt x="594" y="0"/>
                      <a:pt x="594" y="0"/>
                    </a:cubicBezTo>
                    <a:cubicBezTo>
                      <a:pt x="156" y="93"/>
                      <a:pt x="156" y="93"/>
                      <a:pt x="156" y="93"/>
                    </a:cubicBezTo>
                    <a:cubicBezTo>
                      <a:pt x="219" y="125"/>
                      <a:pt x="219" y="125"/>
                      <a:pt x="219" y="125"/>
                    </a:cubicBezTo>
                    <a:cubicBezTo>
                      <a:pt x="63" y="437"/>
                      <a:pt x="63" y="437"/>
                      <a:pt x="63" y="437"/>
                    </a:cubicBezTo>
                    <a:cubicBezTo>
                      <a:pt x="0" y="531"/>
                      <a:pt x="0" y="562"/>
                      <a:pt x="63" y="656"/>
                    </a:cubicBezTo>
                    <a:cubicBezTo>
                      <a:pt x="156" y="812"/>
                      <a:pt x="219" y="936"/>
                      <a:pt x="313" y="1092"/>
                    </a:cubicBezTo>
                    <a:cubicBezTo>
                      <a:pt x="313" y="1030"/>
                      <a:pt x="344" y="967"/>
                      <a:pt x="375" y="936"/>
                    </a:cubicBezTo>
                    <a:cubicBezTo>
                      <a:pt x="656" y="406"/>
                      <a:pt x="656" y="406"/>
                      <a:pt x="656" y="406"/>
                    </a:cubicBezTo>
                    <a:lnTo>
                      <a:pt x="750" y="437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94" name="Freeform 9">
                <a:extLst>
                  <a:ext uri="{FF2B5EF4-FFF2-40B4-BE49-F238E27FC236}">
                    <a16:creationId xmlns:a16="http://schemas.microsoft.com/office/drawing/2014/main" id="{AC41E6B5-8453-AC48-BC0E-3096839AD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389" y="7346353"/>
                <a:ext cx="476147" cy="530197"/>
              </a:xfrm>
              <a:custGeom>
                <a:avLst/>
                <a:gdLst>
                  <a:gd name="T0" fmla="*/ 438 w 814"/>
                  <a:gd name="T1" fmla="*/ 0 h 908"/>
                  <a:gd name="T2" fmla="*/ 438 w 814"/>
                  <a:gd name="T3" fmla="*/ 0 h 908"/>
                  <a:gd name="T4" fmla="*/ 313 w 814"/>
                  <a:gd name="T5" fmla="*/ 94 h 908"/>
                  <a:gd name="T6" fmla="*/ 0 w 814"/>
                  <a:gd name="T7" fmla="*/ 625 h 908"/>
                  <a:gd name="T8" fmla="*/ 469 w 814"/>
                  <a:gd name="T9" fmla="*/ 907 h 908"/>
                  <a:gd name="T10" fmla="*/ 813 w 814"/>
                  <a:gd name="T11" fmla="*/ 313 h 908"/>
                  <a:gd name="T12" fmla="*/ 719 w 814"/>
                  <a:gd name="T13" fmla="*/ 188 h 908"/>
                  <a:gd name="T14" fmla="*/ 625 w 814"/>
                  <a:gd name="T15" fmla="*/ 32 h 908"/>
                  <a:gd name="T16" fmla="*/ 438 w 814"/>
                  <a:gd name="T17" fmla="*/ 0 h 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4" h="908">
                    <a:moveTo>
                      <a:pt x="438" y="0"/>
                    </a:moveTo>
                    <a:lnTo>
                      <a:pt x="438" y="0"/>
                    </a:lnTo>
                    <a:cubicBezTo>
                      <a:pt x="375" y="32"/>
                      <a:pt x="344" y="63"/>
                      <a:pt x="313" y="9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469" y="907"/>
                      <a:pt x="469" y="907"/>
                      <a:pt x="469" y="907"/>
                    </a:cubicBezTo>
                    <a:cubicBezTo>
                      <a:pt x="813" y="313"/>
                      <a:pt x="813" y="313"/>
                      <a:pt x="813" y="313"/>
                    </a:cubicBezTo>
                    <a:cubicBezTo>
                      <a:pt x="719" y="188"/>
                      <a:pt x="719" y="188"/>
                      <a:pt x="719" y="188"/>
                    </a:cubicBezTo>
                    <a:cubicBezTo>
                      <a:pt x="688" y="125"/>
                      <a:pt x="657" y="63"/>
                      <a:pt x="625" y="32"/>
                    </a:cubicBezTo>
                    <a:cubicBezTo>
                      <a:pt x="563" y="0"/>
                      <a:pt x="500" y="0"/>
                      <a:pt x="43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95" name="Freeform 10">
                <a:extLst>
                  <a:ext uri="{FF2B5EF4-FFF2-40B4-BE49-F238E27FC236}">
                    <a16:creationId xmlns:a16="http://schemas.microsoft.com/office/drawing/2014/main" id="{295C4B00-5C36-314F-96C3-A4C1B3DFC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2896" y="7346353"/>
                <a:ext cx="548212" cy="458131"/>
              </a:xfrm>
              <a:custGeom>
                <a:avLst/>
                <a:gdLst>
                  <a:gd name="T0" fmla="*/ 344 w 938"/>
                  <a:gd name="T1" fmla="*/ 719 h 783"/>
                  <a:gd name="T2" fmla="*/ 344 w 938"/>
                  <a:gd name="T3" fmla="*/ 719 h 783"/>
                  <a:gd name="T4" fmla="*/ 781 w 938"/>
                  <a:gd name="T5" fmla="*/ 782 h 783"/>
                  <a:gd name="T6" fmla="*/ 937 w 938"/>
                  <a:gd name="T7" fmla="*/ 375 h 783"/>
                  <a:gd name="T8" fmla="*/ 875 w 938"/>
                  <a:gd name="T9" fmla="*/ 407 h 783"/>
                  <a:gd name="T10" fmla="*/ 719 w 938"/>
                  <a:gd name="T11" fmla="*/ 94 h 783"/>
                  <a:gd name="T12" fmla="*/ 500 w 938"/>
                  <a:gd name="T13" fmla="*/ 0 h 783"/>
                  <a:gd name="T14" fmla="*/ 0 w 938"/>
                  <a:gd name="T15" fmla="*/ 0 h 783"/>
                  <a:gd name="T16" fmla="*/ 125 w 938"/>
                  <a:gd name="T17" fmla="*/ 125 h 783"/>
                  <a:gd name="T18" fmla="*/ 406 w 938"/>
                  <a:gd name="T19" fmla="*/ 657 h 783"/>
                  <a:gd name="T20" fmla="*/ 344 w 938"/>
                  <a:gd name="T21" fmla="*/ 719 h 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8" h="783">
                    <a:moveTo>
                      <a:pt x="344" y="719"/>
                    </a:moveTo>
                    <a:lnTo>
                      <a:pt x="344" y="719"/>
                    </a:lnTo>
                    <a:cubicBezTo>
                      <a:pt x="781" y="782"/>
                      <a:pt x="781" y="782"/>
                      <a:pt x="781" y="782"/>
                    </a:cubicBezTo>
                    <a:cubicBezTo>
                      <a:pt x="937" y="375"/>
                      <a:pt x="937" y="375"/>
                      <a:pt x="937" y="375"/>
                    </a:cubicBezTo>
                    <a:cubicBezTo>
                      <a:pt x="875" y="407"/>
                      <a:pt x="875" y="407"/>
                      <a:pt x="875" y="407"/>
                    </a:cubicBezTo>
                    <a:cubicBezTo>
                      <a:pt x="719" y="94"/>
                      <a:pt x="719" y="94"/>
                      <a:pt x="719" y="94"/>
                    </a:cubicBezTo>
                    <a:cubicBezTo>
                      <a:pt x="656" y="32"/>
                      <a:pt x="594" y="0"/>
                      <a:pt x="500" y="0"/>
                    </a:cubicBezTo>
                    <a:cubicBezTo>
                      <a:pt x="344" y="0"/>
                      <a:pt x="187" y="0"/>
                      <a:pt x="0" y="0"/>
                    </a:cubicBezTo>
                    <a:cubicBezTo>
                      <a:pt x="62" y="32"/>
                      <a:pt x="94" y="94"/>
                      <a:pt x="125" y="125"/>
                    </a:cubicBezTo>
                    <a:cubicBezTo>
                      <a:pt x="406" y="657"/>
                      <a:pt x="406" y="657"/>
                      <a:pt x="406" y="657"/>
                    </a:cubicBezTo>
                    <a:lnTo>
                      <a:pt x="344" y="71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B54922D-ECAC-E245-8DC8-A3AEB10330F2}"/>
                  </a:ext>
                </a:extLst>
              </p:cNvPr>
              <p:cNvSpPr txBox="1"/>
              <p:nvPr/>
            </p:nvSpPr>
            <p:spPr>
              <a:xfrm>
                <a:off x="2769547" y="8964533"/>
                <a:ext cx="828675" cy="9469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B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D1E8203-E2C3-6F48-B1EC-E564EE2D2563}"/>
                </a:ext>
              </a:extLst>
            </p:cNvPr>
            <p:cNvGrpSpPr/>
            <p:nvPr/>
          </p:nvGrpSpPr>
          <p:grpSpPr>
            <a:xfrm>
              <a:off x="14840245" y="7794268"/>
              <a:ext cx="1119794" cy="1917569"/>
              <a:chOff x="2404602" y="7346353"/>
              <a:chExt cx="1497935" cy="2565111"/>
            </a:xfrm>
          </p:grpSpPr>
          <p:sp>
            <p:nvSpPr>
              <p:cNvPr id="98" name="Freeform 5">
                <a:extLst>
                  <a:ext uri="{FF2B5EF4-FFF2-40B4-BE49-F238E27FC236}">
                    <a16:creationId xmlns:a16="http://schemas.microsoft.com/office/drawing/2014/main" id="{BC55EBAB-FA06-5D46-B040-26C9D7E1C5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405" y="7819927"/>
                <a:ext cx="458132" cy="494164"/>
              </a:xfrm>
              <a:custGeom>
                <a:avLst/>
                <a:gdLst>
                  <a:gd name="T0" fmla="*/ 782 w 783"/>
                  <a:gd name="T1" fmla="*/ 656 h 845"/>
                  <a:gd name="T2" fmla="*/ 782 w 783"/>
                  <a:gd name="T3" fmla="*/ 656 h 845"/>
                  <a:gd name="T4" fmla="*/ 750 w 783"/>
                  <a:gd name="T5" fmla="*/ 531 h 845"/>
                  <a:gd name="T6" fmla="*/ 438 w 783"/>
                  <a:gd name="T7" fmla="*/ 0 h 845"/>
                  <a:gd name="T8" fmla="*/ 0 w 783"/>
                  <a:gd name="T9" fmla="*/ 281 h 845"/>
                  <a:gd name="T10" fmla="*/ 344 w 783"/>
                  <a:gd name="T11" fmla="*/ 844 h 845"/>
                  <a:gd name="T12" fmla="*/ 500 w 783"/>
                  <a:gd name="T13" fmla="*/ 844 h 845"/>
                  <a:gd name="T14" fmla="*/ 782 w 783"/>
                  <a:gd name="T15" fmla="*/ 656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3" h="845">
                    <a:moveTo>
                      <a:pt x="782" y="656"/>
                    </a:moveTo>
                    <a:lnTo>
                      <a:pt x="782" y="656"/>
                    </a:lnTo>
                    <a:cubicBezTo>
                      <a:pt x="782" y="625"/>
                      <a:pt x="782" y="562"/>
                      <a:pt x="750" y="531"/>
                    </a:cubicBezTo>
                    <a:cubicBezTo>
                      <a:pt x="438" y="0"/>
                      <a:pt x="438" y="0"/>
                      <a:pt x="438" y="0"/>
                    </a:cubicBezTo>
                    <a:cubicBezTo>
                      <a:pt x="0" y="281"/>
                      <a:pt x="0" y="281"/>
                      <a:pt x="0" y="281"/>
                    </a:cubicBezTo>
                    <a:cubicBezTo>
                      <a:pt x="344" y="844"/>
                      <a:pt x="344" y="844"/>
                      <a:pt x="344" y="844"/>
                    </a:cubicBezTo>
                    <a:cubicBezTo>
                      <a:pt x="500" y="844"/>
                      <a:pt x="500" y="844"/>
                      <a:pt x="500" y="844"/>
                    </a:cubicBezTo>
                    <a:cubicBezTo>
                      <a:pt x="625" y="844"/>
                      <a:pt x="719" y="812"/>
                      <a:pt x="782" y="656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99" name="Freeform 6">
                <a:extLst>
                  <a:ext uri="{FF2B5EF4-FFF2-40B4-BE49-F238E27FC236}">
                    <a16:creationId xmlns:a16="http://schemas.microsoft.com/office/drawing/2014/main" id="{5801DB4A-EB98-8841-BAEC-B11856931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9601" y="8332108"/>
                <a:ext cx="638296" cy="383492"/>
              </a:xfrm>
              <a:custGeom>
                <a:avLst/>
                <a:gdLst>
                  <a:gd name="T0" fmla="*/ 1094 w 1095"/>
                  <a:gd name="T1" fmla="*/ 31 h 656"/>
                  <a:gd name="T2" fmla="*/ 1094 w 1095"/>
                  <a:gd name="T3" fmla="*/ 31 h 656"/>
                  <a:gd name="T4" fmla="*/ 937 w 1095"/>
                  <a:gd name="T5" fmla="*/ 62 h 656"/>
                  <a:gd name="T6" fmla="*/ 312 w 1095"/>
                  <a:gd name="T7" fmla="*/ 62 h 656"/>
                  <a:gd name="T8" fmla="*/ 312 w 1095"/>
                  <a:gd name="T9" fmla="*/ 0 h 656"/>
                  <a:gd name="T10" fmla="*/ 0 w 1095"/>
                  <a:gd name="T11" fmla="*/ 311 h 656"/>
                  <a:gd name="T12" fmla="*/ 312 w 1095"/>
                  <a:gd name="T13" fmla="*/ 655 h 656"/>
                  <a:gd name="T14" fmla="*/ 312 w 1095"/>
                  <a:gd name="T15" fmla="*/ 593 h 656"/>
                  <a:gd name="T16" fmla="*/ 656 w 1095"/>
                  <a:gd name="T17" fmla="*/ 593 h 656"/>
                  <a:gd name="T18" fmla="*/ 844 w 1095"/>
                  <a:gd name="T19" fmla="*/ 467 h 656"/>
                  <a:gd name="T20" fmla="*/ 1094 w 1095"/>
                  <a:gd name="T21" fmla="*/ 31 h 6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95" h="656">
                    <a:moveTo>
                      <a:pt x="1094" y="31"/>
                    </a:moveTo>
                    <a:lnTo>
                      <a:pt x="1094" y="31"/>
                    </a:lnTo>
                    <a:cubicBezTo>
                      <a:pt x="1031" y="62"/>
                      <a:pt x="968" y="62"/>
                      <a:pt x="937" y="62"/>
                    </a:cubicBezTo>
                    <a:cubicBezTo>
                      <a:pt x="312" y="62"/>
                      <a:pt x="312" y="62"/>
                      <a:pt x="312" y="62"/>
                    </a:cubicBezTo>
                    <a:cubicBezTo>
                      <a:pt x="312" y="0"/>
                      <a:pt x="312" y="0"/>
                      <a:pt x="312" y="0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312" y="655"/>
                      <a:pt x="312" y="655"/>
                      <a:pt x="312" y="655"/>
                    </a:cubicBezTo>
                    <a:cubicBezTo>
                      <a:pt x="312" y="593"/>
                      <a:pt x="312" y="593"/>
                      <a:pt x="312" y="593"/>
                    </a:cubicBezTo>
                    <a:cubicBezTo>
                      <a:pt x="656" y="593"/>
                      <a:pt x="656" y="593"/>
                      <a:pt x="656" y="593"/>
                    </a:cubicBezTo>
                    <a:cubicBezTo>
                      <a:pt x="750" y="593"/>
                      <a:pt x="781" y="561"/>
                      <a:pt x="844" y="467"/>
                    </a:cubicBezTo>
                    <a:cubicBezTo>
                      <a:pt x="906" y="311"/>
                      <a:pt x="1000" y="186"/>
                      <a:pt x="1094" y="3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100" name="Freeform 7">
                <a:extLst>
                  <a:ext uri="{FF2B5EF4-FFF2-40B4-BE49-F238E27FC236}">
                    <a16:creationId xmlns:a16="http://schemas.microsoft.com/office/drawing/2014/main" id="{1C381887-9579-204D-A33C-227DBE57D9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5356" y="8368141"/>
                <a:ext cx="494164" cy="311425"/>
              </a:xfrm>
              <a:custGeom>
                <a:avLst/>
                <a:gdLst>
                  <a:gd name="T0" fmla="*/ 94 w 845"/>
                  <a:gd name="T1" fmla="*/ 468 h 532"/>
                  <a:gd name="T2" fmla="*/ 94 w 845"/>
                  <a:gd name="T3" fmla="*/ 468 h 532"/>
                  <a:gd name="T4" fmla="*/ 250 w 845"/>
                  <a:gd name="T5" fmla="*/ 531 h 532"/>
                  <a:gd name="T6" fmla="*/ 844 w 845"/>
                  <a:gd name="T7" fmla="*/ 531 h 532"/>
                  <a:gd name="T8" fmla="*/ 844 w 845"/>
                  <a:gd name="T9" fmla="*/ 0 h 532"/>
                  <a:gd name="T10" fmla="*/ 156 w 845"/>
                  <a:gd name="T11" fmla="*/ 0 h 532"/>
                  <a:gd name="T12" fmla="*/ 94 w 845"/>
                  <a:gd name="T13" fmla="*/ 124 h 532"/>
                  <a:gd name="T14" fmla="*/ 94 w 845"/>
                  <a:gd name="T15" fmla="*/ 468 h 5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5" h="532">
                    <a:moveTo>
                      <a:pt x="94" y="468"/>
                    </a:moveTo>
                    <a:lnTo>
                      <a:pt x="94" y="468"/>
                    </a:lnTo>
                    <a:cubicBezTo>
                      <a:pt x="156" y="531"/>
                      <a:pt x="187" y="531"/>
                      <a:pt x="250" y="531"/>
                    </a:cubicBezTo>
                    <a:cubicBezTo>
                      <a:pt x="844" y="531"/>
                      <a:pt x="844" y="531"/>
                      <a:pt x="844" y="531"/>
                    </a:cubicBezTo>
                    <a:cubicBezTo>
                      <a:pt x="844" y="0"/>
                      <a:pt x="844" y="0"/>
                      <a:pt x="844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31" y="249"/>
                      <a:pt x="0" y="374"/>
                      <a:pt x="94" y="46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101" name="Freeform 8">
                <a:extLst>
                  <a:ext uri="{FF2B5EF4-FFF2-40B4-BE49-F238E27FC236}">
                    <a16:creationId xmlns:a16="http://schemas.microsoft.com/office/drawing/2014/main" id="{95E9F789-22EE-CB48-A1EF-3F9C0652B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4602" y="7876549"/>
                <a:ext cx="437541" cy="638296"/>
              </a:xfrm>
              <a:custGeom>
                <a:avLst/>
                <a:gdLst>
                  <a:gd name="T0" fmla="*/ 750 w 751"/>
                  <a:gd name="T1" fmla="*/ 437 h 1093"/>
                  <a:gd name="T2" fmla="*/ 750 w 751"/>
                  <a:gd name="T3" fmla="*/ 437 h 1093"/>
                  <a:gd name="T4" fmla="*/ 594 w 751"/>
                  <a:gd name="T5" fmla="*/ 0 h 1093"/>
                  <a:gd name="T6" fmla="*/ 156 w 751"/>
                  <a:gd name="T7" fmla="*/ 93 h 1093"/>
                  <a:gd name="T8" fmla="*/ 219 w 751"/>
                  <a:gd name="T9" fmla="*/ 125 h 1093"/>
                  <a:gd name="T10" fmla="*/ 63 w 751"/>
                  <a:gd name="T11" fmla="*/ 437 h 1093"/>
                  <a:gd name="T12" fmla="*/ 63 w 751"/>
                  <a:gd name="T13" fmla="*/ 656 h 1093"/>
                  <a:gd name="T14" fmla="*/ 313 w 751"/>
                  <a:gd name="T15" fmla="*/ 1092 h 1093"/>
                  <a:gd name="T16" fmla="*/ 375 w 751"/>
                  <a:gd name="T17" fmla="*/ 936 h 1093"/>
                  <a:gd name="T18" fmla="*/ 656 w 751"/>
                  <a:gd name="T19" fmla="*/ 406 h 1093"/>
                  <a:gd name="T20" fmla="*/ 750 w 751"/>
                  <a:gd name="T21" fmla="*/ 437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1" h="1093">
                    <a:moveTo>
                      <a:pt x="750" y="437"/>
                    </a:moveTo>
                    <a:lnTo>
                      <a:pt x="750" y="437"/>
                    </a:lnTo>
                    <a:cubicBezTo>
                      <a:pt x="594" y="0"/>
                      <a:pt x="594" y="0"/>
                      <a:pt x="594" y="0"/>
                    </a:cubicBezTo>
                    <a:cubicBezTo>
                      <a:pt x="156" y="93"/>
                      <a:pt x="156" y="93"/>
                      <a:pt x="156" y="93"/>
                    </a:cubicBezTo>
                    <a:cubicBezTo>
                      <a:pt x="219" y="125"/>
                      <a:pt x="219" y="125"/>
                      <a:pt x="219" y="125"/>
                    </a:cubicBezTo>
                    <a:cubicBezTo>
                      <a:pt x="63" y="437"/>
                      <a:pt x="63" y="437"/>
                      <a:pt x="63" y="437"/>
                    </a:cubicBezTo>
                    <a:cubicBezTo>
                      <a:pt x="0" y="531"/>
                      <a:pt x="0" y="562"/>
                      <a:pt x="63" y="656"/>
                    </a:cubicBezTo>
                    <a:cubicBezTo>
                      <a:pt x="156" y="812"/>
                      <a:pt x="219" y="936"/>
                      <a:pt x="313" y="1092"/>
                    </a:cubicBezTo>
                    <a:cubicBezTo>
                      <a:pt x="313" y="1030"/>
                      <a:pt x="344" y="967"/>
                      <a:pt x="375" y="936"/>
                    </a:cubicBezTo>
                    <a:cubicBezTo>
                      <a:pt x="656" y="406"/>
                      <a:pt x="656" y="406"/>
                      <a:pt x="656" y="406"/>
                    </a:cubicBezTo>
                    <a:lnTo>
                      <a:pt x="750" y="437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102" name="Freeform 9">
                <a:extLst>
                  <a:ext uri="{FF2B5EF4-FFF2-40B4-BE49-F238E27FC236}">
                    <a16:creationId xmlns:a16="http://schemas.microsoft.com/office/drawing/2014/main" id="{83FD8CAE-0B18-964D-9BB6-1C25659B9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389" y="7346353"/>
                <a:ext cx="476147" cy="530197"/>
              </a:xfrm>
              <a:custGeom>
                <a:avLst/>
                <a:gdLst>
                  <a:gd name="T0" fmla="*/ 438 w 814"/>
                  <a:gd name="T1" fmla="*/ 0 h 908"/>
                  <a:gd name="T2" fmla="*/ 438 w 814"/>
                  <a:gd name="T3" fmla="*/ 0 h 908"/>
                  <a:gd name="T4" fmla="*/ 313 w 814"/>
                  <a:gd name="T5" fmla="*/ 94 h 908"/>
                  <a:gd name="T6" fmla="*/ 0 w 814"/>
                  <a:gd name="T7" fmla="*/ 625 h 908"/>
                  <a:gd name="T8" fmla="*/ 469 w 814"/>
                  <a:gd name="T9" fmla="*/ 907 h 908"/>
                  <a:gd name="T10" fmla="*/ 813 w 814"/>
                  <a:gd name="T11" fmla="*/ 313 h 908"/>
                  <a:gd name="T12" fmla="*/ 719 w 814"/>
                  <a:gd name="T13" fmla="*/ 188 h 908"/>
                  <a:gd name="T14" fmla="*/ 625 w 814"/>
                  <a:gd name="T15" fmla="*/ 32 h 908"/>
                  <a:gd name="T16" fmla="*/ 438 w 814"/>
                  <a:gd name="T17" fmla="*/ 0 h 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4" h="908">
                    <a:moveTo>
                      <a:pt x="438" y="0"/>
                    </a:moveTo>
                    <a:lnTo>
                      <a:pt x="438" y="0"/>
                    </a:lnTo>
                    <a:cubicBezTo>
                      <a:pt x="375" y="32"/>
                      <a:pt x="344" y="63"/>
                      <a:pt x="313" y="94"/>
                    </a:cubicBezTo>
                    <a:cubicBezTo>
                      <a:pt x="0" y="625"/>
                      <a:pt x="0" y="625"/>
                      <a:pt x="0" y="625"/>
                    </a:cubicBezTo>
                    <a:cubicBezTo>
                      <a:pt x="469" y="907"/>
                      <a:pt x="469" y="907"/>
                      <a:pt x="469" y="907"/>
                    </a:cubicBezTo>
                    <a:cubicBezTo>
                      <a:pt x="813" y="313"/>
                      <a:pt x="813" y="313"/>
                      <a:pt x="813" y="313"/>
                    </a:cubicBezTo>
                    <a:cubicBezTo>
                      <a:pt x="719" y="188"/>
                      <a:pt x="719" y="188"/>
                      <a:pt x="719" y="188"/>
                    </a:cubicBezTo>
                    <a:cubicBezTo>
                      <a:pt x="688" y="125"/>
                      <a:pt x="657" y="63"/>
                      <a:pt x="625" y="32"/>
                    </a:cubicBezTo>
                    <a:cubicBezTo>
                      <a:pt x="563" y="0"/>
                      <a:pt x="500" y="0"/>
                      <a:pt x="43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103" name="Freeform 10">
                <a:extLst>
                  <a:ext uri="{FF2B5EF4-FFF2-40B4-BE49-F238E27FC236}">
                    <a16:creationId xmlns:a16="http://schemas.microsoft.com/office/drawing/2014/main" id="{D01BA785-2AA0-924C-A080-A6B3AE53F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2896" y="7346353"/>
                <a:ext cx="548212" cy="458131"/>
              </a:xfrm>
              <a:custGeom>
                <a:avLst/>
                <a:gdLst>
                  <a:gd name="T0" fmla="*/ 344 w 938"/>
                  <a:gd name="T1" fmla="*/ 719 h 783"/>
                  <a:gd name="T2" fmla="*/ 344 w 938"/>
                  <a:gd name="T3" fmla="*/ 719 h 783"/>
                  <a:gd name="T4" fmla="*/ 781 w 938"/>
                  <a:gd name="T5" fmla="*/ 782 h 783"/>
                  <a:gd name="T6" fmla="*/ 937 w 938"/>
                  <a:gd name="T7" fmla="*/ 375 h 783"/>
                  <a:gd name="T8" fmla="*/ 875 w 938"/>
                  <a:gd name="T9" fmla="*/ 407 h 783"/>
                  <a:gd name="T10" fmla="*/ 719 w 938"/>
                  <a:gd name="T11" fmla="*/ 94 h 783"/>
                  <a:gd name="T12" fmla="*/ 500 w 938"/>
                  <a:gd name="T13" fmla="*/ 0 h 783"/>
                  <a:gd name="T14" fmla="*/ 0 w 938"/>
                  <a:gd name="T15" fmla="*/ 0 h 783"/>
                  <a:gd name="T16" fmla="*/ 125 w 938"/>
                  <a:gd name="T17" fmla="*/ 125 h 783"/>
                  <a:gd name="T18" fmla="*/ 406 w 938"/>
                  <a:gd name="T19" fmla="*/ 657 h 783"/>
                  <a:gd name="T20" fmla="*/ 344 w 938"/>
                  <a:gd name="T21" fmla="*/ 719 h 7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38" h="783">
                    <a:moveTo>
                      <a:pt x="344" y="719"/>
                    </a:moveTo>
                    <a:lnTo>
                      <a:pt x="344" y="719"/>
                    </a:lnTo>
                    <a:cubicBezTo>
                      <a:pt x="781" y="782"/>
                      <a:pt x="781" y="782"/>
                      <a:pt x="781" y="782"/>
                    </a:cubicBezTo>
                    <a:cubicBezTo>
                      <a:pt x="937" y="375"/>
                      <a:pt x="937" y="375"/>
                      <a:pt x="937" y="375"/>
                    </a:cubicBezTo>
                    <a:cubicBezTo>
                      <a:pt x="875" y="407"/>
                      <a:pt x="875" y="407"/>
                      <a:pt x="875" y="407"/>
                    </a:cubicBezTo>
                    <a:cubicBezTo>
                      <a:pt x="719" y="94"/>
                      <a:pt x="719" y="94"/>
                      <a:pt x="719" y="94"/>
                    </a:cubicBezTo>
                    <a:cubicBezTo>
                      <a:pt x="656" y="32"/>
                      <a:pt x="594" y="0"/>
                      <a:pt x="500" y="0"/>
                    </a:cubicBezTo>
                    <a:cubicBezTo>
                      <a:pt x="344" y="0"/>
                      <a:pt x="187" y="0"/>
                      <a:pt x="0" y="0"/>
                    </a:cubicBezTo>
                    <a:cubicBezTo>
                      <a:pt x="62" y="32"/>
                      <a:pt x="94" y="94"/>
                      <a:pt x="125" y="125"/>
                    </a:cubicBezTo>
                    <a:cubicBezTo>
                      <a:pt x="406" y="657"/>
                      <a:pt x="406" y="657"/>
                      <a:pt x="406" y="657"/>
                    </a:cubicBezTo>
                    <a:lnTo>
                      <a:pt x="344" y="719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400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1F3A989-794A-644E-AA00-9BD9CEB536CB}"/>
                  </a:ext>
                </a:extLst>
              </p:cNvPr>
              <p:cNvSpPr txBox="1"/>
              <p:nvPr/>
            </p:nvSpPr>
            <p:spPr>
              <a:xfrm>
                <a:off x="2769547" y="8964533"/>
                <a:ext cx="828675" cy="9469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C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5E967ED-A248-0E49-B201-5CC35A8DE0CC}"/>
              </a:ext>
            </a:extLst>
          </p:cNvPr>
          <p:cNvGrpSpPr/>
          <p:nvPr/>
        </p:nvGrpSpPr>
        <p:grpSpPr>
          <a:xfrm>
            <a:off x="9472684" y="10984510"/>
            <a:ext cx="5428152" cy="1727964"/>
            <a:chOff x="16062158" y="4136343"/>
            <a:chExt cx="5428152" cy="1727964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3DC32F5-6DE6-BA4A-A272-FC108E5268B7}"/>
                </a:ext>
              </a:extLst>
            </p:cNvPr>
            <p:cNvSpPr txBox="1"/>
            <p:nvPr/>
          </p:nvSpPr>
          <p:spPr>
            <a:xfrm>
              <a:off x="16062158" y="4775355"/>
              <a:ext cx="5428152" cy="10889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D3F0A2E-F25E-6B44-BA20-FC16B6ED4C98}"/>
                </a:ext>
              </a:extLst>
            </p:cNvPr>
            <p:cNvSpPr/>
            <p:nvPr/>
          </p:nvSpPr>
          <p:spPr>
            <a:xfrm>
              <a:off x="16771147" y="4136343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3967EE7-E273-0F43-9EF9-A5B57A0591D4}"/>
              </a:ext>
            </a:extLst>
          </p:cNvPr>
          <p:cNvGrpSpPr/>
          <p:nvPr/>
        </p:nvGrpSpPr>
        <p:grpSpPr>
          <a:xfrm>
            <a:off x="18110654" y="6493501"/>
            <a:ext cx="4336507" cy="2328159"/>
            <a:chOff x="16062158" y="4136343"/>
            <a:chExt cx="4336507" cy="2328159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09A1F00-C957-DC40-B4FC-91EEB5599FBB}"/>
                </a:ext>
              </a:extLst>
            </p:cNvPr>
            <p:cNvSpPr txBox="1"/>
            <p:nvPr/>
          </p:nvSpPr>
          <p:spPr>
            <a:xfrm>
              <a:off x="16062158" y="4849829"/>
              <a:ext cx="433650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EB0E47A-8040-8349-8BDF-A15FB34D6A4B}"/>
                </a:ext>
              </a:extLst>
            </p:cNvPr>
            <p:cNvSpPr/>
            <p:nvPr/>
          </p:nvSpPr>
          <p:spPr>
            <a:xfrm>
              <a:off x="16062159" y="4136343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10C7ACC-9863-794E-9EE9-E1BD9EA26D40}"/>
              </a:ext>
            </a:extLst>
          </p:cNvPr>
          <p:cNvGrpSpPr/>
          <p:nvPr/>
        </p:nvGrpSpPr>
        <p:grpSpPr>
          <a:xfrm>
            <a:off x="1917049" y="6493501"/>
            <a:ext cx="4350847" cy="2328159"/>
            <a:chOff x="16062158" y="4136343"/>
            <a:chExt cx="4350847" cy="2328159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F27D88B-BEB3-8246-ABB1-FF6D89182C87}"/>
                </a:ext>
              </a:extLst>
            </p:cNvPr>
            <p:cNvSpPr txBox="1"/>
            <p:nvPr/>
          </p:nvSpPr>
          <p:spPr>
            <a:xfrm>
              <a:off x="16062158" y="4849829"/>
              <a:ext cx="4336507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9102F12-C537-AA4E-8FEF-F89F49D68F21}"/>
                </a:ext>
              </a:extLst>
            </p:cNvPr>
            <p:cNvSpPr/>
            <p:nvPr/>
          </p:nvSpPr>
          <p:spPr>
            <a:xfrm>
              <a:off x="16402832" y="4136343"/>
              <a:ext cx="40101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55" name="CuadroTexto 350">
            <a:extLst>
              <a:ext uri="{FF2B5EF4-FFF2-40B4-BE49-F238E27FC236}">
                <a16:creationId xmlns:a16="http://schemas.microsoft.com/office/drawing/2014/main" id="{167BAAC1-A3BB-F040-8B77-3DFC5D5B5A7D}"/>
              </a:ext>
            </a:extLst>
          </p:cNvPr>
          <p:cNvSpPr txBox="1"/>
          <p:nvPr/>
        </p:nvSpPr>
        <p:spPr>
          <a:xfrm>
            <a:off x="7566448" y="1022190"/>
            <a:ext cx="92448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Ecology Infographic</a:t>
            </a:r>
          </a:p>
        </p:txBody>
      </p:sp>
    </p:spTree>
    <p:extLst>
      <p:ext uri="{BB962C8B-B14F-4D97-AF65-F5344CB8AC3E}">
        <p14:creationId xmlns:p14="http://schemas.microsoft.com/office/powerpoint/2010/main" val="290634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3F9B6102-570E-5B4B-9D35-9DB73506A14E}"/>
              </a:ext>
            </a:extLst>
          </p:cNvPr>
          <p:cNvGrpSpPr/>
          <p:nvPr/>
        </p:nvGrpSpPr>
        <p:grpSpPr>
          <a:xfrm>
            <a:off x="12427092" y="5048379"/>
            <a:ext cx="5274838" cy="5280360"/>
            <a:chOff x="5599178" y="2010563"/>
            <a:chExt cx="2981004" cy="298412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43DAC75-6A2B-FF4A-96F2-1B57ED137113}"/>
                </a:ext>
              </a:extLst>
            </p:cNvPr>
            <p:cNvSpPr/>
            <p:nvPr/>
          </p:nvSpPr>
          <p:spPr>
            <a:xfrm>
              <a:off x="5599178" y="2013687"/>
              <a:ext cx="2981004" cy="298100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2" name="원형 4">
              <a:extLst>
                <a:ext uri="{FF2B5EF4-FFF2-40B4-BE49-F238E27FC236}">
                  <a16:creationId xmlns:a16="http://schemas.microsoft.com/office/drawing/2014/main" id="{4BAA172A-3065-C94B-8CB0-7FB47E4114FB}"/>
                </a:ext>
              </a:extLst>
            </p:cNvPr>
            <p:cNvSpPr>
              <a:spLocks/>
            </p:cNvSpPr>
            <p:nvPr/>
          </p:nvSpPr>
          <p:spPr>
            <a:xfrm>
              <a:off x="5618695" y="2010563"/>
              <a:ext cx="2961487" cy="2962250"/>
            </a:xfrm>
            <a:prstGeom prst="pie">
              <a:avLst>
                <a:gd name="adj1" fmla="val 16219411"/>
                <a:gd name="adj2" fmla="val 21491590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4C63B55-B02F-1D4A-83B8-8C607A9BAAE1}"/>
                </a:ext>
              </a:extLst>
            </p:cNvPr>
            <p:cNvSpPr/>
            <p:nvPr/>
          </p:nvSpPr>
          <p:spPr>
            <a:xfrm>
              <a:off x="5814811" y="2219562"/>
              <a:ext cx="2569255" cy="25692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68F18D7-34C2-8D45-ABD8-93D22259D9B9}"/>
              </a:ext>
            </a:extLst>
          </p:cNvPr>
          <p:cNvGrpSpPr/>
          <p:nvPr/>
        </p:nvGrpSpPr>
        <p:grpSpPr>
          <a:xfrm>
            <a:off x="6675719" y="5048379"/>
            <a:ext cx="5274838" cy="5280360"/>
            <a:chOff x="5599178" y="2010563"/>
            <a:chExt cx="2981004" cy="298412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2147E85-56E8-A142-AF08-FE6AD50D6903}"/>
                </a:ext>
              </a:extLst>
            </p:cNvPr>
            <p:cNvSpPr/>
            <p:nvPr/>
          </p:nvSpPr>
          <p:spPr>
            <a:xfrm>
              <a:off x="5599178" y="2013687"/>
              <a:ext cx="2981004" cy="298100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8" name="원형 4">
              <a:extLst>
                <a:ext uri="{FF2B5EF4-FFF2-40B4-BE49-F238E27FC236}">
                  <a16:creationId xmlns:a16="http://schemas.microsoft.com/office/drawing/2014/main" id="{0DAAB949-995F-1741-BE12-2D7E23E58739}"/>
                </a:ext>
              </a:extLst>
            </p:cNvPr>
            <p:cNvSpPr>
              <a:spLocks/>
            </p:cNvSpPr>
            <p:nvPr/>
          </p:nvSpPr>
          <p:spPr>
            <a:xfrm>
              <a:off x="5618695" y="2010563"/>
              <a:ext cx="2961487" cy="2962250"/>
            </a:xfrm>
            <a:prstGeom prst="pie">
              <a:avLst>
                <a:gd name="adj1" fmla="val 16219411"/>
                <a:gd name="adj2" fmla="val 2315598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01C045D-F5F6-6E41-A620-21A105522838}"/>
                </a:ext>
              </a:extLst>
            </p:cNvPr>
            <p:cNvSpPr/>
            <p:nvPr/>
          </p:nvSpPr>
          <p:spPr>
            <a:xfrm>
              <a:off x="5814811" y="2219562"/>
              <a:ext cx="2569255" cy="25692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61332E74-0BC8-8446-8C2E-F3925B8D27B7}"/>
              </a:ext>
            </a:extLst>
          </p:cNvPr>
          <p:cNvSpPr txBox="1"/>
          <p:nvPr/>
        </p:nvSpPr>
        <p:spPr>
          <a:xfrm>
            <a:off x="2188329" y="7711605"/>
            <a:ext cx="3978555" cy="266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That’s why we provide point and click solutions.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C58621E-3216-1140-9591-24AAC330BFD0}"/>
              </a:ext>
            </a:extLst>
          </p:cNvPr>
          <p:cNvSpPr/>
          <p:nvPr/>
        </p:nvSpPr>
        <p:spPr>
          <a:xfrm>
            <a:off x="2188330" y="7056850"/>
            <a:ext cx="3978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62F0A9B-A8E9-C94B-B6D5-0ABA782B3F05}"/>
              </a:ext>
            </a:extLst>
          </p:cNvPr>
          <p:cNvSpPr/>
          <p:nvPr/>
        </p:nvSpPr>
        <p:spPr>
          <a:xfrm>
            <a:off x="2188329" y="5079037"/>
            <a:ext cx="22963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35%</a:t>
            </a:r>
            <a:endParaRPr lang="en-US" sz="13800" dirty="0">
              <a:solidFill>
                <a:schemeClr val="accent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EAB4C3C-3BA1-0D44-A950-8AECAA0F8C35}"/>
              </a:ext>
            </a:extLst>
          </p:cNvPr>
          <p:cNvSpPr txBox="1"/>
          <p:nvPr/>
        </p:nvSpPr>
        <p:spPr>
          <a:xfrm flipH="1">
            <a:off x="18210765" y="7711605"/>
            <a:ext cx="3978555" cy="266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That’s why we provide point and click solutions.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BFDD46D-ABC4-694B-B339-3C2A92C45912}"/>
              </a:ext>
            </a:extLst>
          </p:cNvPr>
          <p:cNvSpPr/>
          <p:nvPr/>
        </p:nvSpPr>
        <p:spPr>
          <a:xfrm flipH="1">
            <a:off x="18210765" y="7056850"/>
            <a:ext cx="3978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673F081-57A2-2345-8707-43E9EF4B0E07}"/>
              </a:ext>
            </a:extLst>
          </p:cNvPr>
          <p:cNvSpPr/>
          <p:nvPr/>
        </p:nvSpPr>
        <p:spPr>
          <a:xfrm flipH="1">
            <a:off x="19892976" y="5079037"/>
            <a:ext cx="22963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25%</a:t>
            </a:r>
            <a:endParaRPr lang="en-US" sz="138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A1475C01-4E7A-F540-AC80-910F88D04B31}"/>
              </a:ext>
            </a:extLst>
          </p:cNvPr>
          <p:cNvSpPr/>
          <p:nvPr/>
        </p:nvSpPr>
        <p:spPr>
          <a:xfrm>
            <a:off x="7649832" y="6042774"/>
            <a:ext cx="3322968" cy="332296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0234A221-6E20-684D-B113-ECE329FEA93E}"/>
              </a:ext>
            </a:extLst>
          </p:cNvPr>
          <p:cNvSpPr/>
          <p:nvPr/>
        </p:nvSpPr>
        <p:spPr>
          <a:xfrm>
            <a:off x="13404850" y="6042774"/>
            <a:ext cx="3322968" cy="33229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CADE26F-5677-D949-81FE-C60929020F52}"/>
              </a:ext>
            </a:extLst>
          </p:cNvPr>
          <p:cNvGrpSpPr/>
          <p:nvPr/>
        </p:nvGrpSpPr>
        <p:grpSpPr>
          <a:xfrm>
            <a:off x="6010600" y="10958662"/>
            <a:ext cx="12356449" cy="690329"/>
            <a:chOff x="6029599" y="11995962"/>
            <a:chExt cx="12356449" cy="690329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09B5277F-389B-A648-B29A-E7F6E21771DA}"/>
                </a:ext>
              </a:extLst>
            </p:cNvPr>
            <p:cNvGrpSpPr/>
            <p:nvPr/>
          </p:nvGrpSpPr>
          <p:grpSpPr>
            <a:xfrm>
              <a:off x="12636498" y="11995962"/>
              <a:ext cx="5749550" cy="690329"/>
              <a:chOff x="11187705" y="11828352"/>
              <a:chExt cx="5749550" cy="690329"/>
            </a:xfrm>
          </p:grpSpPr>
          <p:sp>
            <p:nvSpPr>
              <p:cNvPr id="160" name="Subtitle 2">
                <a:extLst>
                  <a:ext uri="{FF2B5EF4-FFF2-40B4-BE49-F238E27FC236}">
                    <a16:creationId xmlns:a16="http://schemas.microsoft.com/office/drawing/2014/main" id="{77D0506F-3890-2443-80B7-AE1C7E8157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41423" y="11828352"/>
                <a:ext cx="5295832" cy="6903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name.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78F34AAE-B383-E64E-9F47-4CCD005D3218}"/>
                  </a:ext>
                </a:extLst>
              </p:cNvPr>
              <p:cNvSpPr/>
              <p:nvPr/>
            </p:nvSpPr>
            <p:spPr>
              <a:xfrm>
                <a:off x="11187705" y="12044900"/>
                <a:ext cx="328948" cy="32894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5169D2F9-0D22-A24D-9D91-B3A9E9DB3012}"/>
                </a:ext>
              </a:extLst>
            </p:cNvPr>
            <p:cNvGrpSpPr/>
            <p:nvPr/>
          </p:nvGrpSpPr>
          <p:grpSpPr>
            <a:xfrm flipH="1">
              <a:off x="6029599" y="11995962"/>
              <a:ext cx="5749550" cy="690329"/>
              <a:chOff x="11187705" y="11828352"/>
              <a:chExt cx="5749550" cy="690329"/>
            </a:xfrm>
          </p:grpSpPr>
          <p:sp>
            <p:nvSpPr>
              <p:cNvPr id="158" name="Subtitle 2">
                <a:extLst>
                  <a:ext uri="{FF2B5EF4-FFF2-40B4-BE49-F238E27FC236}">
                    <a16:creationId xmlns:a16="http://schemas.microsoft.com/office/drawing/2014/main" id="{BBD41779-3662-A740-A6B8-1B658BDE74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41423" y="11828352"/>
                <a:ext cx="5295832" cy="69032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name.</a:t>
                </a: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CE8EB7C1-83DA-834B-B22D-C1B436646A84}"/>
                  </a:ext>
                </a:extLst>
              </p:cNvPr>
              <p:cNvSpPr/>
              <p:nvPr/>
            </p:nvSpPr>
            <p:spPr>
              <a:xfrm>
                <a:off x="11187705" y="12044900"/>
                <a:ext cx="328948" cy="3289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BFABB18C-E69B-B64A-9967-D209B7592A28}"/>
              </a:ext>
            </a:extLst>
          </p:cNvPr>
          <p:cNvGrpSpPr/>
          <p:nvPr/>
        </p:nvGrpSpPr>
        <p:grpSpPr>
          <a:xfrm>
            <a:off x="14137959" y="7078181"/>
            <a:ext cx="1700134" cy="1309942"/>
            <a:chOff x="11457893" y="18009837"/>
            <a:chExt cx="2057164" cy="1585032"/>
          </a:xfrm>
        </p:grpSpPr>
        <p:sp>
          <p:nvSpPr>
            <p:cNvPr id="208" name="Freeform 11">
              <a:extLst>
                <a:ext uri="{FF2B5EF4-FFF2-40B4-BE49-F238E27FC236}">
                  <a16:creationId xmlns:a16="http://schemas.microsoft.com/office/drawing/2014/main" id="{1C544CCF-5156-5942-90A6-AA9289313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6149" y="18016584"/>
              <a:ext cx="768908" cy="1004974"/>
            </a:xfrm>
            <a:custGeom>
              <a:avLst/>
              <a:gdLst>
                <a:gd name="T0" fmla="*/ 250 w 501"/>
                <a:gd name="T1" fmla="*/ 31 h 656"/>
                <a:gd name="T2" fmla="*/ 250 w 501"/>
                <a:gd name="T3" fmla="*/ 31 h 656"/>
                <a:gd name="T4" fmla="*/ 250 w 501"/>
                <a:gd name="T5" fmla="*/ 31 h 656"/>
                <a:gd name="T6" fmla="*/ 0 w 501"/>
                <a:gd name="T7" fmla="*/ 406 h 656"/>
                <a:gd name="T8" fmla="*/ 250 w 501"/>
                <a:gd name="T9" fmla="*/ 655 h 656"/>
                <a:gd name="T10" fmla="*/ 500 w 501"/>
                <a:gd name="T11" fmla="*/ 406 h 656"/>
                <a:gd name="T12" fmla="*/ 250 w 501"/>
                <a:gd name="T13" fmla="*/ 31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1" h="656">
                  <a:moveTo>
                    <a:pt x="250" y="31"/>
                  </a:moveTo>
                  <a:lnTo>
                    <a:pt x="250" y="31"/>
                  </a:lnTo>
                  <a:cubicBezTo>
                    <a:pt x="250" y="0"/>
                    <a:pt x="250" y="0"/>
                    <a:pt x="250" y="31"/>
                  </a:cubicBezTo>
                  <a:cubicBezTo>
                    <a:pt x="188" y="62"/>
                    <a:pt x="0" y="281"/>
                    <a:pt x="0" y="406"/>
                  </a:cubicBezTo>
                  <a:cubicBezTo>
                    <a:pt x="0" y="530"/>
                    <a:pt x="125" y="655"/>
                    <a:pt x="250" y="655"/>
                  </a:cubicBezTo>
                  <a:cubicBezTo>
                    <a:pt x="375" y="655"/>
                    <a:pt x="500" y="530"/>
                    <a:pt x="500" y="406"/>
                  </a:cubicBezTo>
                  <a:cubicBezTo>
                    <a:pt x="500" y="281"/>
                    <a:pt x="313" y="62"/>
                    <a:pt x="250" y="31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12">
              <a:extLst>
                <a:ext uri="{FF2B5EF4-FFF2-40B4-BE49-F238E27FC236}">
                  <a16:creationId xmlns:a16="http://schemas.microsoft.com/office/drawing/2014/main" id="{F9144870-1AF1-F644-BE67-20620E4C9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1228" y="18347077"/>
              <a:ext cx="6743" cy="290029"/>
            </a:xfrm>
            <a:prstGeom prst="line">
              <a:avLst/>
            </a:pr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13">
              <a:extLst>
                <a:ext uri="{FF2B5EF4-FFF2-40B4-BE49-F238E27FC236}">
                  <a16:creationId xmlns:a16="http://schemas.microsoft.com/office/drawing/2014/main" id="{5C62D6B5-0863-1345-80A5-B143D5EBE8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06279" y="18340334"/>
              <a:ext cx="6743" cy="303514"/>
            </a:xfrm>
            <a:prstGeom prst="line">
              <a:avLst/>
            </a:pr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Freeform 14">
              <a:extLst>
                <a:ext uri="{FF2B5EF4-FFF2-40B4-BE49-F238E27FC236}">
                  <a16:creationId xmlns:a16="http://schemas.microsoft.com/office/drawing/2014/main" id="{80220D25-12FB-894A-9C32-CD2DFA5DC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6279" y="18637106"/>
              <a:ext cx="721692" cy="384452"/>
            </a:xfrm>
            <a:custGeom>
              <a:avLst/>
              <a:gdLst>
                <a:gd name="T0" fmla="*/ 469 w 470"/>
                <a:gd name="T1" fmla="*/ 0 h 250"/>
                <a:gd name="T2" fmla="*/ 469 w 470"/>
                <a:gd name="T3" fmla="*/ 0 h 250"/>
                <a:gd name="T4" fmla="*/ 250 w 470"/>
                <a:gd name="T5" fmla="*/ 249 h 250"/>
                <a:gd name="T6" fmla="*/ 0 w 470"/>
                <a:gd name="T7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0" h="250">
                  <a:moveTo>
                    <a:pt x="469" y="0"/>
                  </a:moveTo>
                  <a:lnTo>
                    <a:pt x="469" y="0"/>
                  </a:lnTo>
                  <a:cubicBezTo>
                    <a:pt x="469" y="124"/>
                    <a:pt x="375" y="249"/>
                    <a:pt x="250" y="249"/>
                  </a:cubicBezTo>
                  <a:cubicBezTo>
                    <a:pt x="94" y="249"/>
                    <a:pt x="0" y="124"/>
                    <a:pt x="0" y="0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Line 15">
              <a:extLst>
                <a:ext uri="{FF2B5EF4-FFF2-40B4-BE49-F238E27FC236}">
                  <a16:creationId xmlns:a16="http://schemas.microsoft.com/office/drawing/2014/main" id="{CE745BCD-0946-5E4C-83A7-FA223E209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57893" y="18347077"/>
              <a:ext cx="1004974" cy="6747"/>
            </a:xfrm>
            <a:prstGeom prst="line">
              <a:avLst/>
            </a:pr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Line 16">
              <a:extLst>
                <a:ext uri="{FF2B5EF4-FFF2-40B4-BE49-F238E27FC236}">
                  <a16:creationId xmlns:a16="http://schemas.microsoft.com/office/drawing/2014/main" id="{9C91C7A8-2F9D-7749-87A2-794BBB3F9E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747918" y="18009837"/>
              <a:ext cx="6747" cy="343987"/>
            </a:xfrm>
            <a:prstGeom prst="line">
              <a:avLst/>
            </a:pr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Line 17">
              <a:extLst>
                <a:ext uri="{FF2B5EF4-FFF2-40B4-BE49-F238E27FC236}">
                  <a16:creationId xmlns:a16="http://schemas.microsoft.com/office/drawing/2014/main" id="{EBF32815-C605-564C-96E2-8FAC5440CE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79585" y="18009837"/>
              <a:ext cx="6747" cy="343987"/>
            </a:xfrm>
            <a:prstGeom prst="line">
              <a:avLst/>
            </a:pr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18">
              <a:extLst>
                <a:ext uri="{FF2B5EF4-FFF2-40B4-BE49-F238E27FC236}">
                  <a16:creationId xmlns:a16="http://schemas.microsoft.com/office/drawing/2014/main" id="{6A2E2C7A-2076-1C42-855A-3192A338F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95133" y="18637106"/>
              <a:ext cx="337240" cy="6743"/>
            </a:xfrm>
            <a:prstGeom prst="line">
              <a:avLst/>
            </a:pr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19">
              <a:extLst>
                <a:ext uri="{FF2B5EF4-FFF2-40B4-BE49-F238E27FC236}">
                  <a16:creationId xmlns:a16="http://schemas.microsoft.com/office/drawing/2014/main" id="{EF1FB0CE-131D-B144-9AFD-ED26B296A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36772" y="18778745"/>
              <a:ext cx="94427" cy="6747"/>
            </a:xfrm>
            <a:prstGeom prst="line">
              <a:avLst/>
            </a:pr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Freeform 20">
              <a:extLst>
                <a:ext uri="{FF2B5EF4-FFF2-40B4-BE49-F238E27FC236}">
                  <a16:creationId xmlns:a16="http://schemas.microsoft.com/office/drawing/2014/main" id="{EE16B0DC-5EC8-224B-9429-445CC84D6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3988" y="18637106"/>
              <a:ext cx="1146617" cy="957763"/>
            </a:xfrm>
            <a:custGeom>
              <a:avLst/>
              <a:gdLst>
                <a:gd name="T0" fmla="*/ 0 w 750"/>
                <a:gd name="T1" fmla="*/ 249 h 625"/>
                <a:gd name="T2" fmla="*/ 0 w 750"/>
                <a:gd name="T3" fmla="*/ 249 h 625"/>
                <a:gd name="T4" fmla="*/ 374 w 750"/>
                <a:gd name="T5" fmla="*/ 624 h 625"/>
                <a:gd name="T6" fmla="*/ 749 w 750"/>
                <a:gd name="T7" fmla="*/ 249 h 625"/>
                <a:gd name="T8" fmla="*/ 749 w 750"/>
                <a:gd name="T9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0" h="625">
                  <a:moveTo>
                    <a:pt x="0" y="249"/>
                  </a:moveTo>
                  <a:lnTo>
                    <a:pt x="0" y="249"/>
                  </a:lnTo>
                  <a:cubicBezTo>
                    <a:pt x="0" y="436"/>
                    <a:pt x="156" y="624"/>
                    <a:pt x="374" y="624"/>
                  </a:cubicBezTo>
                  <a:cubicBezTo>
                    <a:pt x="593" y="624"/>
                    <a:pt x="749" y="436"/>
                    <a:pt x="749" y="249"/>
                  </a:cubicBezTo>
                  <a:cubicBezTo>
                    <a:pt x="749" y="0"/>
                    <a:pt x="749" y="0"/>
                    <a:pt x="749" y="0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Freeform 21">
              <a:extLst>
                <a:ext uri="{FF2B5EF4-FFF2-40B4-BE49-F238E27FC236}">
                  <a16:creationId xmlns:a16="http://schemas.microsoft.com/office/drawing/2014/main" id="{825FCFEA-14CC-EF4B-8ADB-A697DEE44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8440" y="19257628"/>
              <a:ext cx="337240" cy="337240"/>
            </a:xfrm>
            <a:custGeom>
              <a:avLst/>
              <a:gdLst>
                <a:gd name="T0" fmla="*/ 218 w 219"/>
                <a:gd name="T1" fmla="*/ 94 h 220"/>
                <a:gd name="T2" fmla="*/ 218 w 219"/>
                <a:gd name="T3" fmla="*/ 94 h 220"/>
                <a:gd name="T4" fmla="*/ 124 w 219"/>
                <a:gd name="T5" fmla="*/ 219 h 220"/>
                <a:gd name="T6" fmla="*/ 0 w 219"/>
                <a:gd name="T7" fmla="*/ 94 h 220"/>
                <a:gd name="T8" fmla="*/ 124 w 219"/>
                <a:gd name="T9" fmla="*/ 0 h 220"/>
                <a:gd name="T10" fmla="*/ 218 w 219"/>
                <a:gd name="T11" fmla="*/ 9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9" h="220">
                  <a:moveTo>
                    <a:pt x="218" y="94"/>
                  </a:moveTo>
                  <a:lnTo>
                    <a:pt x="218" y="94"/>
                  </a:lnTo>
                  <a:cubicBezTo>
                    <a:pt x="218" y="156"/>
                    <a:pt x="187" y="219"/>
                    <a:pt x="124" y="219"/>
                  </a:cubicBezTo>
                  <a:cubicBezTo>
                    <a:pt x="63" y="219"/>
                    <a:pt x="0" y="156"/>
                    <a:pt x="0" y="94"/>
                  </a:cubicBezTo>
                  <a:cubicBezTo>
                    <a:pt x="0" y="63"/>
                    <a:pt x="63" y="0"/>
                    <a:pt x="124" y="0"/>
                  </a:cubicBezTo>
                  <a:cubicBezTo>
                    <a:pt x="187" y="0"/>
                    <a:pt x="218" y="63"/>
                    <a:pt x="218" y="94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61D3A5E9-FA53-314E-BBE9-265E2C91873D}"/>
              </a:ext>
            </a:extLst>
          </p:cNvPr>
          <p:cNvGrpSpPr/>
          <p:nvPr/>
        </p:nvGrpSpPr>
        <p:grpSpPr>
          <a:xfrm>
            <a:off x="8491113" y="6858000"/>
            <a:ext cx="1544054" cy="1505036"/>
            <a:chOff x="4861473" y="14569985"/>
            <a:chExt cx="1868309" cy="1821098"/>
          </a:xfrm>
        </p:grpSpPr>
        <p:sp>
          <p:nvSpPr>
            <p:cNvPr id="220" name="Freeform 68">
              <a:extLst>
                <a:ext uri="{FF2B5EF4-FFF2-40B4-BE49-F238E27FC236}">
                  <a16:creationId xmlns:a16="http://schemas.microsoft.com/office/drawing/2014/main" id="{ADFD00CF-9F9E-8741-9A09-6FF119786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6476" y="16006631"/>
              <a:ext cx="6743" cy="674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Freeform 69">
              <a:extLst>
                <a:ext uri="{FF2B5EF4-FFF2-40B4-BE49-F238E27FC236}">
                  <a16:creationId xmlns:a16="http://schemas.microsoft.com/office/drawing/2014/main" id="{99B84ABF-7E33-BB4E-ABCB-9FE50E1FB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286" y="15574964"/>
              <a:ext cx="1099401" cy="384452"/>
            </a:xfrm>
            <a:custGeom>
              <a:avLst/>
              <a:gdLst>
                <a:gd name="T0" fmla="*/ 375 w 720"/>
                <a:gd name="T1" fmla="*/ 250 h 251"/>
                <a:gd name="T2" fmla="*/ 375 w 720"/>
                <a:gd name="T3" fmla="*/ 250 h 251"/>
                <a:gd name="T4" fmla="*/ 656 w 720"/>
                <a:gd name="T5" fmla="*/ 250 h 251"/>
                <a:gd name="T6" fmla="*/ 719 w 720"/>
                <a:gd name="T7" fmla="*/ 187 h 251"/>
                <a:gd name="T8" fmla="*/ 656 w 720"/>
                <a:gd name="T9" fmla="*/ 125 h 251"/>
                <a:gd name="T10" fmla="*/ 469 w 720"/>
                <a:gd name="T11" fmla="*/ 125 h 251"/>
                <a:gd name="T12" fmla="*/ 250 w 720"/>
                <a:gd name="T13" fmla="*/ 0 h 251"/>
                <a:gd name="T14" fmla="*/ 0 w 720"/>
                <a:gd name="T15" fmla="*/ 25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0" h="251">
                  <a:moveTo>
                    <a:pt x="375" y="250"/>
                  </a:moveTo>
                  <a:lnTo>
                    <a:pt x="375" y="250"/>
                  </a:lnTo>
                  <a:cubicBezTo>
                    <a:pt x="656" y="250"/>
                    <a:pt x="656" y="250"/>
                    <a:pt x="656" y="250"/>
                  </a:cubicBezTo>
                  <a:cubicBezTo>
                    <a:pt x="688" y="250"/>
                    <a:pt x="719" y="219"/>
                    <a:pt x="719" y="187"/>
                  </a:cubicBezTo>
                  <a:cubicBezTo>
                    <a:pt x="719" y="156"/>
                    <a:pt x="688" y="125"/>
                    <a:pt x="656" y="125"/>
                  </a:cubicBezTo>
                  <a:cubicBezTo>
                    <a:pt x="469" y="125"/>
                    <a:pt x="469" y="125"/>
                    <a:pt x="469" y="125"/>
                  </a:cubicBezTo>
                  <a:cubicBezTo>
                    <a:pt x="469" y="125"/>
                    <a:pt x="406" y="0"/>
                    <a:pt x="250" y="0"/>
                  </a:cubicBezTo>
                  <a:cubicBezTo>
                    <a:pt x="250" y="0"/>
                    <a:pt x="0" y="0"/>
                    <a:pt x="0" y="250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Freeform 70">
              <a:extLst>
                <a:ext uri="{FF2B5EF4-FFF2-40B4-BE49-F238E27FC236}">
                  <a16:creationId xmlns:a16="http://schemas.microsoft.com/office/drawing/2014/main" id="{B8BF7B73-71AF-6640-A98A-BDC8D51A2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4286" y="15386109"/>
              <a:ext cx="1625496" cy="1004974"/>
            </a:xfrm>
            <a:custGeom>
              <a:avLst/>
              <a:gdLst>
                <a:gd name="T0" fmla="*/ 719 w 1064"/>
                <a:gd name="T1" fmla="*/ 312 h 657"/>
                <a:gd name="T2" fmla="*/ 719 w 1064"/>
                <a:gd name="T3" fmla="*/ 312 h 657"/>
                <a:gd name="T4" fmla="*/ 969 w 1064"/>
                <a:gd name="T5" fmla="*/ 31 h 657"/>
                <a:gd name="T6" fmla="*/ 1031 w 1064"/>
                <a:gd name="T7" fmla="*/ 31 h 657"/>
                <a:gd name="T8" fmla="*/ 1031 w 1064"/>
                <a:gd name="T9" fmla="*/ 31 h 657"/>
                <a:gd name="T10" fmla="*/ 1063 w 1064"/>
                <a:gd name="T11" fmla="*/ 94 h 657"/>
                <a:gd name="T12" fmla="*/ 844 w 1064"/>
                <a:gd name="T13" fmla="*/ 437 h 657"/>
                <a:gd name="T14" fmla="*/ 563 w 1064"/>
                <a:gd name="T15" fmla="*/ 562 h 657"/>
                <a:gd name="T16" fmla="*/ 219 w 1064"/>
                <a:gd name="T17" fmla="*/ 562 h 657"/>
                <a:gd name="T18" fmla="*/ 0 w 1064"/>
                <a:gd name="T19" fmla="*/ 656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4" h="657">
                  <a:moveTo>
                    <a:pt x="719" y="312"/>
                  </a:moveTo>
                  <a:lnTo>
                    <a:pt x="719" y="312"/>
                  </a:lnTo>
                  <a:cubicBezTo>
                    <a:pt x="844" y="250"/>
                    <a:pt x="969" y="31"/>
                    <a:pt x="969" y="31"/>
                  </a:cubicBezTo>
                  <a:cubicBezTo>
                    <a:pt x="1000" y="31"/>
                    <a:pt x="1031" y="0"/>
                    <a:pt x="1031" y="31"/>
                  </a:cubicBezTo>
                  <a:lnTo>
                    <a:pt x="1031" y="31"/>
                  </a:lnTo>
                  <a:cubicBezTo>
                    <a:pt x="1063" y="31"/>
                    <a:pt x="1063" y="62"/>
                    <a:pt x="1063" y="94"/>
                  </a:cubicBezTo>
                  <a:cubicBezTo>
                    <a:pt x="969" y="312"/>
                    <a:pt x="906" y="375"/>
                    <a:pt x="844" y="437"/>
                  </a:cubicBezTo>
                  <a:cubicBezTo>
                    <a:pt x="781" y="500"/>
                    <a:pt x="688" y="562"/>
                    <a:pt x="563" y="562"/>
                  </a:cubicBezTo>
                  <a:cubicBezTo>
                    <a:pt x="219" y="562"/>
                    <a:pt x="219" y="562"/>
                    <a:pt x="219" y="562"/>
                  </a:cubicBezTo>
                  <a:cubicBezTo>
                    <a:pt x="219" y="562"/>
                    <a:pt x="94" y="562"/>
                    <a:pt x="0" y="656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Freeform 71">
              <a:extLst>
                <a:ext uri="{FF2B5EF4-FFF2-40B4-BE49-F238E27FC236}">
                  <a16:creationId xmlns:a16="http://schemas.microsoft.com/office/drawing/2014/main" id="{278FA3DF-A04E-724E-A127-2278C61D5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1473" y="15864988"/>
              <a:ext cx="242813" cy="47216"/>
            </a:xfrm>
            <a:custGeom>
              <a:avLst/>
              <a:gdLst>
                <a:gd name="T0" fmla="*/ 156 w 157"/>
                <a:gd name="T1" fmla="*/ 32 h 33"/>
                <a:gd name="T2" fmla="*/ 156 w 157"/>
                <a:gd name="T3" fmla="*/ 32 h 33"/>
                <a:gd name="T4" fmla="*/ 0 w 15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7" h="33">
                  <a:moveTo>
                    <a:pt x="156" y="32"/>
                  </a:moveTo>
                  <a:lnTo>
                    <a:pt x="156" y="32"/>
                  </a:lnTo>
                  <a:cubicBezTo>
                    <a:pt x="156" y="32"/>
                    <a:pt x="62" y="32"/>
                    <a:pt x="0" y="0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Freeform 72">
              <a:extLst>
                <a:ext uri="{FF2B5EF4-FFF2-40B4-BE49-F238E27FC236}">
                  <a16:creationId xmlns:a16="http://schemas.microsoft.com/office/drawing/2014/main" id="{2E35D746-79FA-F146-9819-D82AB0DF6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3165" y="14569985"/>
              <a:ext cx="478883" cy="620522"/>
            </a:xfrm>
            <a:custGeom>
              <a:avLst/>
              <a:gdLst>
                <a:gd name="T0" fmla="*/ 187 w 313"/>
                <a:gd name="T1" fmla="*/ 0 h 407"/>
                <a:gd name="T2" fmla="*/ 187 w 313"/>
                <a:gd name="T3" fmla="*/ 0 h 407"/>
                <a:gd name="T4" fmla="*/ 156 w 313"/>
                <a:gd name="T5" fmla="*/ 0 h 407"/>
                <a:gd name="T6" fmla="*/ 0 w 313"/>
                <a:gd name="T7" fmla="*/ 250 h 407"/>
                <a:gd name="T8" fmla="*/ 156 w 313"/>
                <a:gd name="T9" fmla="*/ 406 h 407"/>
                <a:gd name="T10" fmla="*/ 312 w 313"/>
                <a:gd name="T11" fmla="*/ 250 h 407"/>
                <a:gd name="T12" fmla="*/ 187 w 313"/>
                <a:gd name="T1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407">
                  <a:moveTo>
                    <a:pt x="187" y="0"/>
                  </a:moveTo>
                  <a:lnTo>
                    <a:pt x="187" y="0"/>
                  </a:lnTo>
                  <a:cubicBezTo>
                    <a:pt x="156" y="0"/>
                    <a:pt x="156" y="0"/>
                    <a:pt x="156" y="0"/>
                  </a:cubicBezTo>
                  <a:cubicBezTo>
                    <a:pt x="125" y="31"/>
                    <a:pt x="0" y="156"/>
                    <a:pt x="0" y="250"/>
                  </a:cubicBezTo>
                  <a:cubicBezTo>
                    <a:pt x="0" y="312"/>
                    <a:pt x="93" y="406"/>
                    <a:pt x="156" y="406"/>
                  </a:cubicBezTo>
                  <a:cubicBezTo>
                    <a:pt x="250" y="406"/>
                    <a:pt x="312" y="312"/>
                    <a:pt x="312" y="250"/>
                  </a:cubicBezTo>
                  <a:cubicBezTo>
                    <a:pt x="312" y="156"/>
                    <a:pt x="218" y="31"/>
                    <a:pt x="187" y="0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Line 73">
              <a:extLst>
                <a:ext uri="{FF2B5EF4-FFF2-40B4-BE49-F238E27FC236}">
                  <a16:creationId xmlns:a16="http://schemas.microsoft.com/office/drawing/2014/main" id="{7037A349-5715-0546-900B-A9EEFA6031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19235" y="14994910"/>
              <a:ext cx="6743" cy="397941"/>
            </a:xfrm>
            <a:prstGeom prst="line">
              <a:avLst/>
            </a:pr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74">
              <a:extLst>
                <a:ext uri="{FF2B5EF4-FFF2-40B4-BE49-F238E27FC236}">
                  <a16:creationId xmlns:a16="http://schemas.microsoft.com/office/drawing/2014/main" id="{3CA307AA-5288-D54C-9EFC-4A2FDBF02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4779" y="15291682"/>
              <a:ext cx="1004978" cy="337240"/>
            </a:xfrm>
            <a:custGeom>
              <a:avLst/>
              <a:gdLst>
                <a:gd name="T0" fmla="*/ 656 w 657"/>
                <a:gd name="T1" fmla="*/ 219 h 220"/>
                <a:gd name="T2" fmla="*/ 656 w 657"/>
                <a:gd name="T3" fmla="*/ 219 h 220"/>
                <a:gd name="T4" fmla="*/ 562 w 657"/>
                <a:gd name="T5" fmla="*/ 125 h 220"/>
                <a:gd name="T6" fmla="*/ 594 w 657"/>
                <a:gd name="T7" fmla="*/ 125 h 220"/>
                <a:gd name="T8" fmla="*/ 469 w 657"/>
                <a:gd name="T9" fmla="*/ 0 h 220"/>
                <a:gd name="T10" fmla="*/ 344 w 657"/>
                <a:gd name="T11" fmla="*/ 63 h 220"/>
                <a:gd name="T12" fmla="*/ 281 w 657"/>
                <a:gd name="T13" fmla="*/ 63 h 220"/>
                <a:gd name="T14" fmla="*/ 156 w 657"/>
                <a:gd name="T15" fmla="*/ 125 h 220"/>
                <a:gd name="T16" fmla="*/ 94 w 657"/>
                <a:gd name="T17" fmla="*/ 94 h 220"/>
                <a:gd name="T18" fmla="*/ 0 w 657"/>
                <a:gd name="T19" fmla="*/ 188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7" h="220">
                  <a:moveTo>
                    <a:pt x="656" y="219"/>
                  </a:moveTo>
                  <a:lnTo>
                    <a:pt x="656" y="219"/>
                  </a:lnTo>
                  <a:cubicBezTo>
                    <a:pt x="656" y="188"/>
                    <a:pt x="625" y="157"/>
                    <a:pt x="562" y="125"/>
                  </a:cubicBezTo>
                  <a:lnTo>
                    <a:pt x="594" y="125"/>
                  </a:lnTo>
                  <a:cubicBezTo>
                    <a:pt x="594" y="32"/>
                    <a:pt x="531" y="0"/>
                    <a:pt x="469" y="0"/>
                  </a:cubicBezTo>
                  <a:cubicBezTo>
                    <a:pt x="406" y="0"/>
                    <a:pt x="344" y="32"/>
                    <a:pt x="344" y="63"/>
                  </a:cubicBezTo>
                  <a:cubicBezTo>
                    <a:pt x="312" y="63"/>
                    <a:pt x="312" y="63"/>
                    <a:pt x="281" y="63"/>
                  </a:cubicBezTo>
                  <a:cubicBezTo>
                    <a:pt x="219" y="63"/>
                    <a:pt x="156" y="94"/>
                    <a:pt x="156" y="125"/>
                  </a:cubicBezTo>
                  <a:cubicBezTo>
                    <a:pt x="125" y="94"/>
                    <a:pt x="94" y="94"/>
                    <a:pt x="94" y="94"/>
                  </a:cubicBezTo>
                  <a:cubicBezTo>
                    <a:pt x="31" y="94"/>
                    <a:pt x="0" y="125"/>
                    <a:pt x="0" y="188"/>
                  </a:cubicBezTo>
                </a:path>
              </a:pathLst>
            </a:custGeom>
            <a:noFill/>
            <a:ln w="88900" cap="flat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" name="Grupo 349">
            <a:extLst>
              <a:ext uri="{FF2B5EF4-FFF2-40B4-BE49-F238E27FC236}">
                <a16:creationId xmlns:a16="http://schemas.microsoft.com/office/drawing/2014/main" id="{E7F50122-40ED-7346-A3EA-D15302CBCC23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803F7EC6-6A90-B145-839B-014EDE0E4A98}"/>
                </a:ext>
              </a:extLst>
            </p:cNvPr>
            <p:cNvSpPr txBox="1"/>
            <p:nvPr/>
          </p:nvSpPr>
          <p:spPr>
            <a:xfrm>
              <a:off x="7566448" y="861425"/>
              <a:ext cx="924483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Ecology Infographic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884568F7-2743-6144-AEF1-33ECE4CE07A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56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usiness 09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1C477C"/>
      </a:accent1>
      <a:accent2>
        <a:srgbClr val="00C6AB"/>
      </a:accent2>
      <a:accent3>
        <a:srgbClr val="3771BF"/>
      </a:accent3>
      <a:accent4>
        <a:srgbClr val="3FB1FF"/>
      </a:accent4>
      <a:accent5>
        <a:srgbClr val="00C6AB"/>
      </a:accent5>
      <a:accent6>
        <a:srgbClr val="3771BF"/>
      </a:accent6>
      <a:hlink>
        <a:srgbClr val="F9F98F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103407</TotalTime>
  <Words>653</Words>
  <Application>Microsoft Macintosh PowerPoint</Application>
  <PresentationFormat>Custom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17793</cp:revision>
  <dcterms:created xsi:type="dcterms:W3CDTF">2014-11-12T21:47:38Z</dcterms:created>
  <dcterms:modified xsi:type="dcterms:W3CDTF">2020-01-23T20:54:56Z</dcterms:modified>
  <cp:category/>
</cp:coreProperties>
</file>