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6" r:id="rId2"/>
    <p:sldId id="4375" r:id="rId3"/>
    <p:sldId id="4377" r:id="rId4"/>
    <p:sldId id="4378" r:id="rId5"/>
    <p:sldId id="4379" r:id="rId6"/>
    <p:sldId id="4384" r:id="rId7"/>
    <p:sldId id="4383" r:id="rId8"/>
    <p:sldId id="438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84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870398EF-1453-5E4A-8BF8-07F2993B2EF3}"/>
              </a:ext>
            </a:extLst>
          </p:cNvPr>
          <p:cNvSpPr/>
          <p:nvPr/>
        </p:nvSpPr>
        <p:spPr>
          <a:xfrm>
            <a:off x="2926171" y="9188315"/>
            <a:ext cx="4216099" cy="1184238"/>
          </a:xfrm>
          <a:prstGeom prst="round2SameRect">
            <a:avLst>
              <a:gd name="adj1" fmla="val 30795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D92973CC-A169-9149-9A28-A50D3C57EC3A}"/>
              </a:ext>
            </a:extLst>
          </p:cNvPr>
          <p:cNvSpPr/>
          <p:nvPr/>
        </p:nvSpPr>
        <p:spPr>
          <a:xfrm>
            <a:off x="6517773" y="8015602"/>
            <a:ext cx="4216099" cy="1184238"/>
          </a:xfrm>
          <a:prstGeom prst="round2SameRect">
            <a:avLst>
              <a:gd name="adj1" fmla="val 32929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F977AACC-39E0-2543-AC18-CBC9B9FE4378}"/>
              </a:ext>
            </a:extLst>
          </p:cNvPr>
          <p:cNvSpPr/>
          <p:nvPr/>
        </p:nvSpPr>
        <p:spPr>
          <a:xfrm>
            <a:off x="10109375" y="6842891"/>
            <a:ext cx="4216099" cy="1184238"/>
          </a:xfrm>
          <a:prstGeom prst="round2SameRect">
            <a:avLst>
              <a:gd name="adj1" fmla="val 30795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D3C98FEB-3520-EE4A-9C70-FE365707A2E7}"/>
              </a:ext>
            </a:extLst>
          </p:cNvPr>
          <p:cNvSpPr/>
          <p:nvPr/>
        </p:nvSpPr>
        <p:spPr>
          <a:xfrm>
            <a:off x="13700977" y="5670181"/>
            <a:ext cx="4216099" cy="1184238"/>
          </a:xfrm>
          <a:prstGeom prst="round2SameRect">
            <a:avLst>
              <a:gd name="adj1" fmla="val 28661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A9A7F8BE-149C-7242-8DEE-78FF721FEE02}"/>
              </a:ext>
            </a:extLst>
          </p:cNvPr>
          <p:cNvSpPr/>
          <p:nvPr/>
        </p:nvSpPr>
        <p:spPr>
          <a:xfrm>
            <a:off x="17292578" y="4497470"/>
            <a:ext cx="4216099" cy="1184238"/>
          </a:xfrm>
          <a:prstGeom prst="round2SameRect">
            <a:avLst>
              <a:gd name="adj1" fmla="val 32928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B0A2B9-41EB-C741-9D77-0DFC5F5234CA}"/>
              </a:ext>
            </a:extLst>
          </p:cNvPr>
          <p:cNvGrpSpPr/>
          <p:nvPr/>
        </p:nvGrpSpPr>
        <p:grpSpPr>
          <a:xfrm>
            <a:off x="2742394" y="6040247"/>
            <a:ext cx="3376594" cy="2789526"/>
            <a:chOff x="10027905" y="10491269"/>
            <a:chExt cx="3376594" cy="278952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048DED-5ADA-344D-B6C8-182385295E90}"/>
                </a:ext>
              </a:extLst>
            </p:cNvPr>
            <p:cNvSpPr txBox="1"/>
            <p:nvPr/>
          </p:nvSpPr>
          <p:spPr>
            <a:xfrm>
              <a:off x="10027905" y="11140337"/>
              <a:ext cx="337659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C0709D1-A822-1147-B359-CA98D0DFDBC1}"/>
                </a:ext>
              </a:extLst>
            </p:cNvPr>
            <p:cNvSpPr/>
            <p:nvPr/>
          </p:nvSpPr>
          <p:spPr>
            <a:xfrm>
              <a:off x="10027905" y="10491269"/>
              <a:ext cx="33765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E81B2B-0585-744E-BF9A-B9DA5589B594}"/>
              </a:ext>
            </a:extLst>
          </p:cNvPr>
          <p:cNvGrpSpPr/>
          <p:nvPr/>
        </p:nvGrpSpPr>
        <p:grpSpPr>
          <a:xfrm>
            <a:off x="6329656" y="4758927"/>
            <a:ext cx="3376594" cy="2789526"/>
            <a:chOff x="10027905" y="10491269"/>
            <a:chExt cx="3376594" cy="278952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856A94-6E91-7444-A9C9-9EBA312163BB}"/>
                </a:ext>
              </a:extLst>
            </p:cNvPr>
            <p:cNvSpPr txBox="1"/>
            <p:nvPr/>
          </p:nvSpPr>
          <p:spPr>
            <a:xfrm>
              <a:off x="10027905" y="11140337"/>
              <a:ext cx="337659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586923-3E37-EB46-ABB5-60B6743641F6}"/>
                </a:ext>
              </a:extLst>
            </p:cNvPr>
            <p:cNvSpPr/>
            <p:nvPr/>
          </p:nvSpPr>
          <p:spPr>
            <a:xfrm>
              <a:off x="10027905" y="10491269"/>
              <a:ext cx="33765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DD38B7-3958-4D43-9AB9-C1F83A8CDE4F}"/>
              </a:ext>
            </a:extLst>
          </p:cNvPr>
          <p:cNvGrpSpPr/>
          <p:nvPr/>
        </p:nvGrpSpPr>
        <p:grpSpPr>
          <a:xfrm>
            <a:off x="11154923" y="8493705"/>
            <a:ext cx="3376594" cy="2789526"/>
            <a:chOff x="10027905" y="10491269"/>
            <a:chExt cx="3376594" cy="278952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BAB0F0-01D5-4143-B65B-9BC29A39E3BE}"/>
                </a:ext>
              </a:extLst>
            </p:cNvPr>
            <p:cNvSpPr txBox="1"/>
            <p:nvPr/>
          </p:nvSpPr>
          <p:spPr>
            <a:xfrm>
              <a:off x="10027905" y="11140337"/>
              <a:ext cx="337659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6E6E5AB-58E8-0044-86C5-0E7E1DD826EF}"/>
                </a:ext>
              </a:extLst>
            </p:cNvPr>
            <p:cNvSpPr/>
            <p:nvPr/>
          </p:nvSpPr>
          <p:spPr>
            <a:xfrm>
              <a:off x="10027905" y="10491269"/>
              <a:ext cx="33765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9EB3C9-F86B-C04C-A801-5107DC233F64}"/>
              </a:ext>
            </a:extLst>
          </p:cNvPr>
          <p:cNvGrpSpPr/>
          <p:nvPr/>
        </p:nvGrpSpPr>
        <p:grpSpPr>
          <a:xfrm>
            <a:off x="14724259" y="7388524"/>
            <a:ext cx="3376594" cy="2789526"/>
            <a:chOff x="10027905" y="10491269"/>
            <a:chExt cx="3376594" cy="278952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743995-9528-9941-9586-3501BAED583C}"/>
                </a:ext>
              </a:extLst>
            </p:cNvPr>
            <p:cNvSpPr txBox="1"/>
            <p:nvPr/>
          </p:nvSpPr>
          <p:spPr>
            <a:xfrm>
              <a:off x="10027905" y="11140337"/>
              <a:ext cx="337659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07D5EC-D253-C845-AB0F-0B844030DB73}"/>
                </a:ext>
              </a:extLst>
            </p:cNvPr>
            <p:cNvSpPr/>
            <p:nvPr/>
          </p:nvSpPr>
          <p:spPr>
            <a:xfrm>
              <a:off x="10027905" y="10491269"/>
              <a:ext cx="33765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BF094BC-006A-6B44-B047-E1D79ACB4239}"/>
              </a:ext>
            </a:extLst>
          </p:cNvPr>
          <p:cNvGrpSpPr/>
          <p:nvPr/>
        </p:nvGrpSpPr>
        <p:grpSpPr>
          <a:xfrm>
            <a:off x="18258662" y="6159160"/>
            <a:ext cx="3376594" cy="2789526"/>
            <a:chOff x="10027905" y="10491269"/>
            <a:chExt cx="3376594" cy="278952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B5DECF-6DD8-5F41-A081-D4FF71269256}"/>
                </a:ext>
              </a:extLst>
            </p:cNvPr>
            <p:cNvSpPr txBox="1"/>
            <p:nvPr/>
          </p:nvSpPr>
          <p:spPr>
            <a:xfrm>
              <a:off x="10027905" y="11140337"/>
              <a:ext cx="337659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59408D-FCAD-D243-AD12-FA3EBEAD63EA}"/>
                </a:ext>
              </a:extLst>
            </p:cNvPr>
            <p:cNvSpPr/>
            <p:nvPr/>
          </p:nvSpPr>
          <p:spPr>
            <a:xfrm>
              <a:off x="10027905" y="10491269"/>
              <a:ext cx="33765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8B0BD-CC21-D543-9953-01F69CAA1181}"/>
              </a:ext>
            </a:extLst>
          </p:cNvPr>
          <p:cNvSpPr/>
          <p:nvPr/>
        </p:nvSpPr>
        <p:spPr>
          <a:xfrm>
            <a:off x="17712330" y="3427747"/>
            <a:ext cx="337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AC4F352-2F7E-1A4A-AC50-08D507F064B2}"/>
              </a:ext>
            </a:extLst>
          </p:cNvPr>
          <p:cNvSpPr/>
          <p:nvPr/>
        </p:nvSpPr>
        <p:spPr>
          <a:xfrm>
            <a:off x="14120729" y="4605896"/>
            <a:ext cx="337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A44469-0FA9-CA41-81AF-93004759EA98}"/>
              </a:ext>
            </a:extLst>
          </p:cNvPr>
          <p:cNvSpPr/>
          <p:nvPr/>
        </p:nvSpPr>
        <p:spPr>
          <a:xfrm>
            <a:off x="10500528" y="5846801"/>
            <a:ext cx="337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2018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B9D474-08AC-594B-A97F-517ED4FF5121}"/>
              </a:ext>
            </a:extLst>
          </p:cNvPr>
          <p:cNvSpPr/>
          <p:nvPr/>
        </p:nvSpPr>
        <p:spPr>
          <a:xfrm>
            <a:off x="6937525" y="9364935"/>
            <a:ext cx="337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2017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905F29-2BF7-6940-97C9-98017795DF80}"/>
              </a:ext>
            </a:extLst>
          </p:cNvPr>
          <p:cNvSpPr/>
          <p:nvPr/>
        </p:nvSpPr>
        <p:spPr>
          <a:xfrm>
            <a:off x="3345923" y="10562346"/>
            <a:ext cx="337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2016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38169F30-C171-3843-9678-28F6E089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9698" y="4758054"/>
            <a:ext cx="561857" cy="647204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4" name="Freeform 19">
            <a:extLst>
              <a:ext uri="{FF2B5EF4-FFF2-40B4-BE49-F238E27FC236}">
                <a16:creationId xmlns:a16="http://schemas.microsoft.com/office/drawing/2014/main" id="{FDE0BEE1-1544-A741-9DCA-FA1ED24C0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7881" y="5977504"/>
            <a:ext cx="462290" cy="654314"/>
          </a:xfrm>
          <a:custGeom>
            <a:avLst/>
            <a:gdLst>
              <a:gd name="T0" fmla="*/ 285 w 286"/>
              <a:gd name="T1" fmla="*/ 8 h 404"/>
              <a:gd name="T2" fmla="*/ 285 w 286"/>
              <a:gd name="T3" fmla="*/ 8 h 404"/>
              <a:gd name="T4" fmla="*/ 277 w 286"/>
              <a:gd name="T5" fmla="*/ 0 h 404"/>
              <a:gd name="T6" fmla="*/ 269 w 286"/>
              <a:gd name="T7" fmla="*/ 8 h 404"/>
              <a:gd name="T8" fmla="*/ 269 w 286"/>
              <a:gd name="T9" fmla="*/ 253 h 404"/>
              <a:gd name="T10" fmla="*/ 236 w 286"/>
              <a:gd name="T11" fmla="*/ 220 h 404"/>
              <a:gd name="T12" fmla="*/ 236 w 286"/>
              <a:gd name="T13" fmla="*/ 29 h 404"/>
              <a:gd name="T14" fmla="*/ 228 w 286"/>
              <a:gd name="T15" fmla="*/ 21 h 404"/>
              <a:gd name="T16" fmla="*/ 220 w 286"/>
              <a:gd name="T17" fmla="*/ 29 h 404"/>
              <a:gd name="T18" fmla="*/ 220 w 286"/>
              <a:gd name="T19" fmla="*/ 220 h 404"/>
              <a:gd name="T20" fmla="*/ 179 w 286"/>
              <a:gd name="T21" fmla="*/ 261 h 404"/>
              <a:gd name="T22" fmla="*/ 147 w 286"/>
              <a:gd name="T23" fmla="*/ 220 h 404"/>
              <a:gd name="T24" fmla="*/ 135 w 286"/>
              <a:gd name="T25" fmla="*/ 220 h 404"/>
              <a:gd name="T26" fmla="*/ 102 w 286"/>
              <a:gd name="T27" fmla="*/ 261 h 404"/>
              <a:gd name="T28" fmla="*/ 69 w 286"/>
              <a:gd name="T29" fmla="*/ 220 h 404"/>
              <a:gd name="T30" fmla="*/ 69 w 286"/>
              <a:gd name="T31" fmla="*/ 29 h 404"/>
              <a:gd name="T32" fmla="*/ 61 w 286"/>
              <a:gd name="T33" fmla="*/ 21 h 404"/>
              <a:gd name="T34" fmla="*/ 53 w 286"/>
              <a:gd name="T35" fmla="*/ 29 h 404"/>
              <a:gd name="T36" fmla="*/ 53 w 286"/>
              <a:gd name="T37" fmla="*/ 220 h 404"/>
              <a:gd name="T38" fmla="*/ 17 w 286"/>
              <a:gd name="T39" fmla="*/ 257 h 404"/>
              <a:gd name="T40" fmla="*/ 17 w 286"/>
              <a:gd name="T41" fmla="*/ 8 h 404"/>
              <a:gd name="T42" fmla="*/ 8 w 286"/>
              <a:gd name="T43" fmla="*/ 0 h 404"/>
              <a:gd name="T44" fmla="*/ 0 w 286"/>
              <a:gd name="T45" fmla="*/ 8 h 404"/>
              <a:gd name="T46" fmla="*/ 0 w 286"/>
              <a:gd name="T47" fmla="*/ 273 h 404"/>
              <a:gd name="T48" fmla="*/ 0 w 286"/>
              <a:gd name="T49" fmla="*/ 273 h 404"/>
              <a:gd name="T50" fmla="*/ 0 w 286"/>
              <a:gd name="T51" fmla="*/ 273 h 404"/>
              <a:gd name="T52" fmla="*/ 0 w 286"/>
              <a:gd name="T53" fmla="*/ 277 h 404"/>
              <a:gd name="T54" fmla="*/ 0 w 286"/>
              <a:gd name="T55" fmla="*/ 277 h 404"/>
              <a:gd name="T56" fmla="*/ 0 w 286"/>
              <a:gd name="T57" fmla="*/ 277 h 404"/>
              <a:gd name="T58" fmla="*/ 0 w 286"/>
              <a:gd name="T59" fmla="*/ 281 h 404"/>
              <a:gd name="T60" fmla="*/ 0 w 286"/>
              <a:gd name="T61" fmla="*/ 281 h 404"/>
              <a:gd name="T62" fmla="*/ 0 w 286"/>
              <a:gd name="T63" fmla="*/ 281 h 404"/>
              <a:gd name="T64" fmla="*/ 135 w 286"/>
              <a:gd name="T65" fmla="*/ 403 h 404"/>
              <a:gd name="T66" fmla="*/ 143 w 286"/>
              <a:gd name="T67" fmla="*/ 403 h 404"/>
              <a:gd name="T68" fmla="*/ 147 w 286"/>
              <a:gd name="T69" fmla="*/ 403 h 404"/>
              <a:gd name="T70" fmla="*/ 281 w 286"/>
              <a:gd name="T71" fmla="*/ 277 h 404"/>
              <a:gd name="T72" fmla="*/ 281 w 286"/>
              <a:gd name="T73" fmla="*/ 277 h 404"/>
              <a:gd name="T74" fmla="*/ 285 w 286"/>
              <a:gd name="T75" fmla="*/ 277 h 404"/>
              <a:gd name="T76" fmla="*/ 285 w 286"/>
              <a:gd name="T77" fmla="*/ 273 h 404"/>
              <a:gd name="T78" fmla="*/ 285 w 286"/>
              <a:gd name="T79" fmla="*/ 273 h 404"/>
              <a:gd name="T80" fmla="*/ 285 w 286"/>
              <a:gd name="T81" fmla="*/ 8 h 404"/>
              <a:gd name="T82" fmla="*/ 102 w 286"/>
              <a:gd name="T83" fmla="*/ 281 h 404"/>
              <a:gd name="T84" fmla="*/ 102 w 286"/>
              <a:gd name="T85" fmla="*/ 281 h 404"/>
              <a:gd name="T86" fmla="*/ 102 w 286"/>
              <a:gd name="T87" fmla="*/ 281 h 404"/>
              <a:gd name="T88" fmla="*/ 110 w 286"/>
              <a:gd name="T89" fmla="*/ 277 h 404"/>
              <a:gd name="T90" fmla="*/ 143 w 286"/>
              <a:gd name="T91" fmla="*/ 240 h 404"/>
              <a:gd name="T92" fmla="*/ 175 w 286"/>
              <a:gd name="T93" fmla="*/ 277 h 404"/>
              <a:gd name="T94" fmla="*/ 179 w 286"/>
              <a:gd name="T95" fmla="*/ 281 h 404"/>
              <a:gd name="T96" fmla="*/ 188 w 286"/>
              <a:gd name="T97" fmla="*/ 281 h 404"/>
              <a:gd name="T98" fmla="*/ 228 w 286"/>
              <a:gd name="T99" fmla="*/ 236 h 404"/>
              <a:gd name="T100" fmla="*/ 265 w 286"/>
              <a:gd name="T101" fmla="*/ 273 h 404"/>
              <a:gd name="T102" fmla="*/ 204 w 286"/>
              <a:gd name="T103" fmla="*/ 326 h 404"/>
              <a:gd name="T104" fmla="*/ 78 w 286"/>
              <a:gd name="T105" fmla="*/ 326 h 404"/>
              <a:gd name="T106" fmla="*/ 21 w 286"/>
              <a:gd name="T107" fmla="*/ 273 h 404"/>
              <a:gd name="T108" fmla="*/ 61 w 286"/>
              <a:gd name="T109" fmla="*/ 236 h 404"/>
              <a:gd name="T110" fmla="*/ 98 w 286"/>
              <a:gd name="T111" fmla="*/ 281 h 404"/>
              <a:gd name="T112" fmla="*/ 102 w 286"/>
              <a:gd name="T113" fmla="*/ 281 h 404"/>
              <a:gd name="T114" fmla="*/ 143 w 286"/>
              <a:gd name="T115" fmla="*/ 383 h 404"/>
              <a:gd name="T116" fmla="*/ 143 w 286"/>
              <a:gd name="T117" fmla="*/ 383 h 404"/>
              <a:gd name="T118" fmla="*/ 98 w 286"/>
              <a:gd name="T119" fmla="*/ 342 h 404"/>
              <a:gd name="T120" fmla="*/ 183 w 286"/>
              <a:gd name="T121" fmla="*/ 342 h 404"/>
              <a:gd name="T122" fmla="*/ 143 w 286"/>
              <a:gd name="T123" fmla="*/ 38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" h="404">
                <a:moveTo>
                  <a:pt x="285" y="8"/>
                </a:moveTo>
                <a:lnTo>
                  <a:pt x="285" y="8"/>
                </a:lnTo>
                <a:cubicBezTo>
                  <a:pt x="285" y="4"/>
                  <a:pt x="281" y="0"/>
                  <a:pt x="277" y="0"/>
                </a:cubicBezTo>
                <a:cubicBezTo>
                  <a:pt x="273" y="0"/>
                  <a:pt x="269" y="4"/>
                  <a:pt x="269" y="8"/>
                </a:cubicBezTo>
                <a:cubicBezTo>
                  <a:pt x="269" y="253"/>
                  <a:pt x="269" y="253"/>
                  <a:pt x="269" y="253"/>
                </a:cubicBezTo>
                <a:cubicBezTo>
                  <a:pt x="236" y="220"/>
                  <a:pt x="236" y="220"/>
                  <a:pt x="236" y="220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25"/>
                  <a:pt x="232" y="21"/>
                  <a:pt x="228" y="21"/>
                </a:cubicBezTo>
                <a:cubicBezTo>
                  <a:pt x="224" y="21"/>
                  <a:pt x="220" y="25"/>
                  <a:pt x="220" y="29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179" y="261"/>
                  <a:pt x="179" y="261"/>
                  <a:pt x="179" y="261"/>
                </a:cubicBezTo>
                <a:cubicBezTo>
                  <a:pt x="147" y="220"/>
                  <a:pt x="147" y="220"/>
                  <a:pt x="147" y="220"/>
                </a:cubicBezTo>
                <a:cubicBezTo>
                  <a:pt x="147" y="216"/>
                  <a:pt x="139" y="216"/>
                  <a:pt x="135" y="220"/>
                </a:cubicBezTo>
                <a:cubicBezTo>
                  <a:pt x="102" y="261"/>
                  <a:pt x="102" y="261"/>
                  <a:pt x="102" y="261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5"/>
                  <a:pt x="65" y="21"/>
                  <a:pt x="61" y="21"/>
                </a:cubicBezTo>
                <a:cubicBezTo>
                  <a:pt x="57" y="21"/>
                  <a:pt x="53" y="25"/>
                  <a:pt x="53" y="29"/>
                </a:cubicBezTo>
                <a:cubicBezTo>
                  <a:pt x="53" y="220"/>
                  <a:pt x="53" y="220"/>
                  <a:pt x="53" y="220"/>
                </a:cubicBezTo>
                <a:cubicBezTo>
                  <a:pt x="17" y="257"/>
                  <a:pt x="17" y="257"/>
                  <a:pt x="17" y="25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"/>
                  <a:pt x="12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73"/>
                  <a:pt x="0" y="273"/>
                  <a:pt x="0" y="273"/>
                </a:cubicBezTo>
                <a:lnTo>
                  <a:pt x="0" y="273"/>
                </a:lnTo>
                <a:lnTo>
                  <a:pt x="0" y="273"/>
                </a:lnTo>
                <a:cubicBezTo>
                  <a:pt x="0" y="273"/>
                  <a:pt x="0" y="273"/>
                  <a:pt x="0" y="277"/>
                </a:cubicBezTo>
                <a:lnTo>
                  <a:pt x="0" y="277"/>
                </a:lnTo>
                <a:lnTo>
                  <a:pt x="0" y="277"/>
                </a:lnTo>
                <a:cubicBezTo>
                  <a:pt x="0" y="277"/>
                  <a:pt x="0" y="277"/>
                  <a:pt x="0" y="281"/>
                </a:cubicBezTo>
                <a:lnTo>
                  <a:pt x="0" y="281"/>
                </a:lnTo>
                <a:lnTo>
                  <a:pt x="0" y="281"/>
                </a:lnTo>
                <a:cubicBezTo>
                  <a:pt x="135" y="403"/>
                  <a:pt x="135" y="403"/>
                  <a:pt x="135" y="403"/>
                </a:cubicBezTo>
                <a:cubicBezTo>
                  <a:pt x="139" y="403"/>
                  <a:pt x="139" y="403"/>
                  <a:pt x="143" y="403"/>
                </a:cubicBezTo>
                <a:lnTo>
                  <a:pt x="147" y="403"/>
                </a:lnTo>
                <a:cubicBezTo>
                  <a:pt x="281" y="277"/>
                  <a:pt x="281" y="277"/>
                  <a:pt x="281" y="277"/>
                </a:cubicBezTo>
                <a:lnTo>
                  <a:pt x="281" y="277"/>
                </a:lnTo>
                <a:cubicBezTo>
                  <a:pt x="281" y="277"/>
                  <a:pt x="281" y="277"/>
                  <a:pt x="285" y="277"/>
                </a:cubicBezTo>
                <a:cubicBezTo>
                  <a:pt x="285" y="273"/>
                  <a:pt x="285" y="273"/>
                  <a:pt x="285" y="273"/>
                </a:cubicBezTo>
                <a:lnTo>
                  <a:pt x="285" y="273"/>
                </a:lnTo>
                <a:lnTo>
                  <a:pt x="285" y="8"/>
                </a:lnTo>
                <a:close/>
                <a:moveTo>
                  <a:pt x="102" y="281"/>
                </a:moveTo>
                <a:lnTo>
                  <a:pt x="102" y="281"/>
                </a:lnTo>
                <a:lnTo>
                  <a:pt x="102" y="281"/>
                </a:lnTo>
                <a:cubicBezTo>
                  <a:pt x="106" y="281"/>
                  <a:pt x="110" y="281"/>
                  <a:pt x="110" y="277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1"/>
                  <a:pt x="179" y="281"/>
                  <a:pt x="179" y="281"/>
                </a:cubicBezTo>
                <a:cubicBezTo>
                  <a:pt x="183" y="281"/>
                  <a:pt x="183" y="281"/>
                  <a:pt x="188" y="281"/>
                </a:cubicBezTo>
                <a:cubicBezTo>
                  <a:pt x="228" y="236"/>
                  <a:pt x="228" y="236"/>
                  <a:pt x="228" y="236"/>
                </a:cubicBezTo>
                <a:cubicBezTo>
                  <a:pt x="265" y="273"/>
                  <a:pt x="265" y="273"/>
                  <a:pt x="265" y="273"/>
                </a:cubicBezTo>
                <a:cubicBezTo>
                  <a:pt x="204" y="326"/>
                  <a:pt x="204" y="326"/>
                  <a:pt x="204" y="326"/>
                </a:cubicBezTo>
                <a:cubicBezTo>
                  <a:pt x="78" y="326"/>
                  <a:pt x="78" y="326"/>
                  <a:pt x="78" y="326"/>
                </a:cubicBezTo>
                <a:cubicBezTo>
                  <a:pt x="21" y="273"/>
                  <a:pt x="21" y="273"/>
                  <a:pt x="21" y="273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98" y="281"/>
                  <a:pt x="98" y="281"/>
                  <a:pt x="98" y="281"/>
                </a:cubicBezTo>
                <a:lnTo>
                  <a:pt x="102" y="281"/>
                </a:lnTo>
                <a:close/>
                <a:moveTo>
                  <a:pt x="143" y="383"/>
                </a:moveTo>
                <a:lnTo>
                  <a:pt x="143" y="383"/>
                </a:lnTo>
                <a:cubicBezTo>
                  <a:pt x="98" y="342"/>
                  <a:pt x="98" y="342"/>
                  <a:pt x="98" y="342"/>
                </a:cubicBezTo>
                <a:cubicBezTo>
                  <a:pt x="183" y="342"/>
                  <a:pt x="183" y="342"/>
                  <a:pt x="183" y="342"/>
                </a:cubicBezTo>
                <a:lnTo>
                  <a:pt x="143" y="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5" name="Freeform 59">
            <a:extLst>
              <a:ext uri="{FF2B5EF4-FFF2-40B4-BE49-F238E27FC236}">
                <a16:creationId xmlns:a16="http://schemas.microsoft.com/office/drawing/2014/main" id="{EADE2659-3927-5749-AF89-D3816DA46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279" y="7119455"/>
            <a:ext cx="462290" cy="640089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6" name="Freeform 63">
            <a:extLst>
              <a:ext uri="{FF2B5EF4-FFF2-40B4-BE49-F238E27FC236}">
                <a16:creationId xmlns:a16="http://schemas.microsoft.com/office/drawing/2014/main" id="{3960FF14-8992-5B44-A606-CC91F9B4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521" y="9453276"/>
            <a:ext cx="469397" cy="654313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7" name="Freeform 99">
            <a:extLst>
              <a:ext uri="{FF2B5EF4-FFF2-40B4-BE49-F238E27FC236}">
                <a16:creationId xmlns:a16="http://schemas.microsoft.com/office/drawing/2014/main" id="{61E03396-75BB-2147-B0DB-B3F5FF20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110" y="8287676"/>
            <a:ext cx="661424" cy="640089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D58DBF00-6490-A446-A213-6EF7457E39B2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0">
            <a:extLst>
              <a:ext uri="{FF2B5EF4-FFF2-40B4-BE49-F238E27FC236}">
                <a16:creationId xmlns:a16="http://schemas.microsoft.com/office/drawing/2014/main" id="{56A4016C-D20C-7C4F-A4BF-7C152DD9FE80}"/>
              </a:ext>
            </a:extLst>
          </p:cNvPr>
          <p:cNvSpPr/>
          <p:nvPr/>
        </p:nvSpPr>
        <p:spPr>
          <a:xfrm>
            <a:off x="15851766" y="7037511"/>
            <a:ext cx="3338872" cy="2799047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ounded Rectangle 10">
            <a:extLst>
              <a:ext uri="{FF2B5EF4-FFF2-40B4-BE49-F238E27FC236}">
                <a16:creationId xmlns:a16="http://schemas.microsoft.com/office/drawing/2014/main" id="{87F43F09-9BBA-8745-AFB3-CB76B7EF5E09}"/>
              </a:ext>
            </a:extLst>
          </p:cNvPr>
          <p:cNvSpPr/>
          <p:nvPr/>
        </p:nvSpPr>
        <p:spPr>
          <a:xfrm flipH="1">
            <a:off x="5187012" y="7037511"/>
            <a:ext cx="3338872" cy="2799047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ounded Rectangle 10">
            <a:extLst>
              <a:ext uri="{FF2B5EF4-FFF2-40B4-BE49-F238E27FC236}">
                <a16:creationId xmlns:a16="http://schemas.microsoft.com/office/drawing/2014/main" id="{CE691E22-5233-5341-A343-AE84779DA5A1}"/>
              </a:ext>
            </a:extLst>
          </p:cNvPr>
          <p:cNvSpPr/>
          <p:nvPr/>
        </p:nvSpPr>
        <p:spPr>
          <a:xfrm>
            <a:off x="12986285" y="4146549"/>
            <a:ext cx="2468094" cy="2069056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ounded Rectangle 10">
            <a:extLst>
              <a:ext uri="{FF2B5EF4-FFF2-40B4-BE49-F238E27FC236}">
                <a16:creationId xmlns:a16="http://schemas.microsoft.com/office/drawing/2014/main" id="{E2859979-81E0-2046-A81B-4BCC8D21288C}"/>
              </a:ext>
            </a:extLst>
          </p:cNvPr>
          <p:cNvSpPr/>
          <p:nvPr/>
        </p:nvSpPr>
        <p:spPr>
          <a:xfrm flipH="1">
            <a:off x="8923269" y="4146549"/>
            <a:ext cx="2468094" cy="2069056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365A517-24B8-9443-8E6F-BFB6647C8643}"/>
              </a:ext>
            </a:extLst>
          </p:cNvPr>
          <p:cNvGrpSpPr/>
          <p:nvPr/>
        </p:nvGrpSpPr>
        <p:grpSpPr>
          <a:xfrm>
            <a:off x="9230017" y="7393557"/>
            <a:ext cx="5917616" cy="3624516"/>
            <a:chOff x="7562221" y="4290646"/>
            <a:chExt cx="9426368" cy="564968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76E792-EFD2-264F-AB84-D9EED62D2EAF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9E2AC9-FD3A-E64E-A357-9402E829FBD7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1DF5D42-6A1C-AE4C-A487-4F8A9024B322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C91CE49-2F38-D245-AAD7-D46DEC2F599A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06BE140-5795-A04C-8D4C-3A3DFFD9144F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761719-E5CA-E045-837D-7AF2DEB5F39C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116D867-FAD9-BF4D-9DA6-D85EDC99442B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547A4B-7ECF-6F44-B6F0-F6007CCF1B51}"/>
              </a:ext>
            </a:extLst>
          </p:cNvPr>
          <p:cNvGrpSpPr/>
          <p:nvPr/>
        </p:nvGrpSpPr>
        <p:grpSpPr>
          <a:xfrm>
            <a:off x="15912389" y="4146549"/>
            <a:ext cx="5233233" cy="1737956"/>
            <a:chOff x="8171266" y="10491269"/>
            <a:chExt cx="5233233" cy="173795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0A2533-E574-F749-A7A1-E50272B8A1B7}"/>
                </a:ext>
              </a:extLst>
            </p:cNvPr>
            <p:cNvSpPr txBox="1"/>
            <p:nvPr/>
          </p:nvSpPr>
          <p:spPr>
            <a:xfrm>
              <a:off x="8171266" y="11140337"/>
              <a:ext cx="523323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8B34DF-1390-0541-8A19-108395E35480}"/>
                </a:ext>
              </a:extLst>
            </p:cNvPr>
            <p:cNvSpPr/>
            <p:nvPr/>
          </p:nvSpPr>
          <p:spPr>
            <a:xfrm>
              <a:off x="8171267" y="1049126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6131170-83BA-7C4B-8BCF-B823A8BE4627}"/>
              </a:ext>
            </a:extLst>
          </p:cNvPr>
          <p:cNvGrpSpPr/>
          <p:nvPr/>
        </p:nvGrpSpPr>
        <p:grpSpPr>
          <a:xfrm flipH="1">
            <a:off x="3232025" y="4146549"/>
            <a:ext cx="5233233" cy="1737956"/>
            <a:chOff x="8171266" y="10491269"/>
            <a:chExt cx="5233233" cy="173795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EEBD95-F554-7247-AE25-2CE5B84233B9}"/>
                </a:ext>
              </a:extLst>
            </p:cNvPr>
            <p:cNvSpPr txBox="1"/>
            <p:nvPr/>
          </p:nvSpPr>
          <p:spPr>
            <a:xfrm>
              <a:off x="8171266" y="11140337"/>
              <a:ext cx="523323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A9F3E50-37ED-DD49-9183-8477692338C1}"/>
                </a:ext>
              </a:extLst>
            </p:cNvPr>
            <p:cNvSpPr/>
            <p:nvPr/>
          </p:nvSpPr>
          <p:spPr>
            <a:xfrm>
              <a:off x="8171267" y="1049126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9E008D8-6EA4-4347-B5B5-8682811EFF1E}"/>
              </a:ext>
            </a:extLst>
          </p:cNvPr>
          <p:cNvGrpSpPr/>
          <p:nvPr/>
        </p:nvGrpSpPr>
        <p:grpSpPr>
          <a:xfrm flipH="1">
            <a:off x="3232025" y="10528313"/>
            <a:ext cx="5233233" cy="1737956"/>
            <a:chOff x="8171266" y="10491269"/>
            <a:chExt cx="5233233" cy="173795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399BD9-7526-3944-982B-C924C5FE6FB9}"/>
                </a:ext>
              </a:extLst>
            </p:cNvPr>
            <p:cNvSpPr txBox="1"/>
            <p:nvPr/>
          </p:nvSpPr>
          <p:spPr>
            <a:xfrm>
              <a:off x="8171266" y="11140337"/>
              <a:ext cx="523323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2A11B6E-3AED-5640-A409-B0932B24F4D3}"/>
                </a:ext>
              </a:extLst>
            </p:cNvPr>
            <p:cNvSpPr/>
            <p:nvPr/>
          </p:nvSpPr>
          <p:spPr>
            <a:xfrm>
              <a:off x="8171267" y="1049126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E038B5E-F422-C545-A321-6484300E52A1}"/>
              </a:ext>
            </a:extLst>
          </p:cNvPr>
          <p:cNvGrpSpPr/>
          <p:nvPr/>
        </p:nvGrpSpPr>
        <p:grpSpPr>
          <a:xfrm>
            <a:off x="15912389" y="10528313"/>
            <a:ext cx="5233233" cy="1737956"/>
            <a:chOff x="8171266" y="10491269"/>
            <a:chExt cx="5233233" cy="17379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747BDE-C7CA-F341-AFA3-ABC8D4F15BE3}"/>
                </a:ext>
              </a:extLst>
            </p:cNvPr>
            <p:cNvSpPr txBox="1"/>
            <p:nvPr/>
          </p:nvSpPr>
          <p:spPr>
            <a:xfrm>
              <a:off x="8171266" y="11140337"/>
              <a:ext cx="523323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DF14C9A-170D-2E41-A59D-9BAC5D687752}"/>
                </a:ext>
              </a:extLst>
            </p:cNvPr>
            <p:cNvSpPr/>
            <p:nvPr/>
          </p:nvSpPr>
          <p:spPr>
            <a:xfrm>
              <a:off x="8171267" y="1049126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9" name="Freeform 21">
            <a:extLst>
              <a:ext uri="{FF2B5EF4-FFF2-40B4-BE49-F238E27FC236}">
                <a16:creationId xmlns:a16="http://schemas.microsoft.com/office/drawing/2014/main" id="{4C5AE9C0-B673-0640-9C4A-7D87C0FC5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450" y="4572858"/>
            <a:ext cx="657732" cy="896910"/>
          </a:xfrm>
          <a:custGeom>
            <a:avLst/>
            <a:gdLst>
              <a:gd name="T0" fmla="*/ 264 w 290"/>
              <a:gd name="T1" fmla="*/ 122 h 396"/>
              <a:gd name="T2" fmla="*/ 20 w 290"/>
              <a:gd name="T3" fmla="*/ 122 h 396"/>
              <a:gd name="T4" fmla="*/ 264 w 290"/>
              <a:gd name="T5" fmla="*/ 122 h 396"/>
              <a:gd name="T6" fmla="*/ 142 w 290"/>
              <a:gd name="T7" fmla="*/ 228 h 396"/>
              <a:gd name="T8" fmla="*/ 142 w 290"/>
              <a:gd name="T9" fmla="*/ 21 h 396"/>
              <a:gd name="T10" fmla="*/ 142 w 290"/>
              <a:gd name="T11" fmla="*/ 228 h 396"/>
              <a:gd name="T12" fmla="*/ 142 w 290"/>
              <a:gd name="T13" fmla="*/ 41 h 396"/>
              <a:gd name="T14" fmla="*/ 142 w 290"/>
              <a:gd name="T15" fmla="*/ 208 h 396"/>
              <a:gd name="T16" fmla="*/ 142 w 290"/>
              <a:gd name="T17" fmla="*/ 41 h 396"/>
              <a:gd name="T18" fmla="*/ 142 w 290"/>
              <a:gd name="T19" fmla="*/ 192 h 396"/>
              <a:gd name="T20" fmla="*/ 142 w 290"/>
              <a:gd name="T21" fmla="*/ 57 h 396"/>
              <a:gd name="T22" fmla="*/ 142 w 290"/>
              <a:gd name="T23" fmla="*/ 192 h 396"/>
              <a:gd name="T24" fmla="*/ 134 w 290"/>
              <a:gd name="T25" fmla="*/ 277 h 396"/>
              <a:gd name="T26" fmla="*/ 89 w 290"/>
              <a:gd name="T27" fmla="*/ 395 h 396"/>
              <a:gd name="T28" fmla="*/ 81 w 290"/>
              <a:gd name="T29" fmla="*/ 391 h 396"/>
              <a:gd name="T30" fmla="*/ 12 w 290"/>
              <a:gd name="T31" fmla="*/ 367 h 396"/>
              <a:gd name="T32" fmla="*/ 0 w 290"/>
              <a:gd name="T33" fmla="*/ 359 h 396"/>
              <a:gd name="T34" fmla="*/ 53 w 290"/>
              <a:gd name="T35" fmla="*/ 232 h 396"/>
              <a:gd name="T36" fmla="*/ 24 w 290"/>
              <a:gd name="T37" fmla="*/ 342 h 396"/>
              <a:gd name="T38" fmla="*/ 69 w 290"/>
              <a:gd name="T39" fmla="*/ 330 h 396"/>
              <a:gd name="T40" fmla="*/ 118 w 290"/>
              <a:gd name="T41" fmla="*/ 269 h 396"/>
              <a:gd name="T42" fmla="*/ 134 w 290"/>
              <a:gd name="T43" fmla="*/ 277 h 396"/>
              <a:gd name="T44" fmla="*/ 285 w 290"/>
              <a:gd name="T45" fmla="*/ 367 h 396"/>
              <a:gd name="T46" fmla="*/ 232 w 290"/>
              <a:gd name="T47" fmla="*/ 346 h 396"/>
              <a:gd name="T48" fmla="*/ 203 w 290"/>
              <a:gd name="T49" fmla="*/ 395 h 396"/>
              <a:gd name="T50" fmla="*/ 195 w 290"/>
              <a:gd name="T51" fmla="*/ 387 h 396"/>
              <a:gd name="T52" fmla="*/ 163 w 290"/>
              <a:gd name="T53" fmla="*/ 269 h 396"/>
              <a:gd name="T54" fmla="*/ 203 w 290"/>
              <a:gd name="T55" fmla="*/ 363 h 396"/>
              <a:gd name="T56" fmla="*/ 232 w 290"/>
              <a:gd name="T57" fmla="*/ 326 h 396"/>
              <a:gd name="T58" fmla="*/ 232 w 290"/>
              <a:gd name="T59" fmla="*/ 249 h 396"/>
              <a:gd name="T60" fmla="*/ 248 w 290"/>
              <a:gd name="T61" fmla="*/ 241 h 396"/>
              <a:gd name="T62" fmla="*/ 285 w 290"/>
              <a:gd name="T63" fmla="*/ 36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0" h="396">
                <a:moveTo>
                  <a:pt x="264" y="122"/>
                </a:moveTo>
                <a:lnTo>
                  <a:pt x="264" y="122"/>
                </a:lnTo>
                <a:cubicBezTo>
                  <a:pt x="264" y="57"/>
                  <a:pt x="211" y="0"/>
                  <a:pt x="142" y="0"/>
                </a:cubicBezTo>
                <a:cubicBezTo>
                  <a:pt x="77" y="0"/>
                  <a:pt x="20" y="57"/>
                  <a:pt x="20" y="122"/>
                </a:cubicBezTo>
                <a:cubicBezTo>
                  <a:pt x="20" y="192"/>
                  <a:pt x="77" y="245"/>
                  <a:pt x="142" y="245"/>
                </a:cubicBezTo>
                <a:cubicBezTo>
                  <a:pt x="211" y="245"/>
                  <a:pt x="264" y="192"/>
                  <a:pt x="264" y="122"/>
                </a:cubicBezTo>
                <a:close/>
                <a:moveTo>
                  <a:pt x="142" y="228"/>
                </a:moveTo>
                <a:lnTo>
                  <a:pt x="142" y="228"/>
                </a:lnTo>
                <a:cubicBezTo>
                  <a:pt x="85" y="228"/>
                  <a:pt x="36" y="183"/>
                  <a:pt x="36" y="122"/>
                </a:cubicBezTo>
                <a:cubicBezTo>
                  <a:pt x="36" y="65"/>
                  <a:pt x="85" y="21"/>
                  <a:pt x="142" y="21"/>
                </a:cubicBezTo>
                <a:cubicBezTo>
                  <a:pt x="203" y="21"/>
                  <a:pt x="248" y="65"/>
                  <a:pt x="248" y="122"/>
                </a:cubicBezTo>
                <a:cubicBezTo>
                  <a:pt x="248" y="183"/>
                  <a:pt x="203" y="228"/>
                  <a:pt x="142" y="228"/>
                </a:cubicBezTo>
                <a:close/>
                <a:moveTo>
                  <a:pt x="142" y="41"/>
                </a:moveTo>
                <a:lnTo>
                  <a:pt x="142" y="41"/>
                </a:lnTo>
                <a:cubicBezTo>
                  <a:pt x="97" y="41"/>
                  <a:pt x="61" y="78"/>
                  <a:pt x="61" y="127"/>
                </a:cubicBezTo>
                <a:cubicBezTo>
                  <a:pt x="61" y="171"/>
                  <a:pt x="97" y="208"/>
                  <a:pt x="142" y="208"/>
                </a:cubicBezTo>
                <a:cubicBezTo>
                  <a:pt x="191" y="208"/>
                  <a:pt x="228" y="171"/>
                  <a:pt x="228" y="127"/>
                </a:cubicBezTo>
                <a:cubicBezTo>
                  <a:pt x="228" y="78"/>
                  <a:pt x="191" y="41"/>
                  <a:pt x="142" y="41"/>
                </a:cubicBezTo>
                <a:close/>
                <a:moveTo>
                  <a:pt x="142" y="192"/>
                </a:moveTo>
                <a:lnTo>
                  <a:pt x="142" y="192"/>
                </a:lnTo>
                <a:cubicBezTo>
                  <a:pt x="106" y="192"/>
                  <a:pt x="77" y="163"/>
                  <a:pt x="77" y="127"/>
                </a:cubicBezTo>
                <a:cubicBezTo>
                  <a:pt x="77" y="90"/>
                  <a:pt x="106" y="57"/>
                  <a:pt x="142" y="57"/>
                </a:cubicBezTo>
                <a:cubicBezTo>
                  <a:pt x="183" y="57"/>
                  <a:pt x="211" y="90"/>
                  <a:pt x="211" y="127"/>
                </a:cubicBezTo>
                <a:cubicBezTo>
                  <a:pt x="211" y="163"/>
                  <a:pt x="183" y="192"/>
                  <a:pt x="142" y="192"/>
                </a:cubicBezTo>
                <a:close/>
                <a:moveTo>
                  <a:pt x="134" y="277"/>
                </a:moveTo>
                <a:lnTo>
                  <a:pt x="134" y="277"/>
                </a:lnTo>
                <a:cubicBezTo>
                  <a:pt x="97" y="387"/>
                  <a:pt x="97" y="387"/>
                  <a:pt x="97" y="387"/>
                </a:cubicBezTo>
                <a:cubicBezTo>
                  <a:pt x="93" y="391"/>
                  <a:pt x="93" y="395"/>
                  <a:pt x="89" y="395"/>
                </a:cubicBezTo>
                <a:lnTo>
                  <a:pt x="89" y="395"/>
                </a:lnTo>
                <a:cubicBezTo>
                  <a:pt x="85" y="395"/>
                  <a:pt x="81" y="391"/>
                  <a:pt x="81" y="391"/>
                </a:cubicBezTo>
                <a:cubicBezTo>
                  <a:pt x="57" y="346"/>
                  <a:pt x="57" y="346"/>
                  <a:pt x="57" y="346"/>
                </a:cubicBezTo>
                <a:cubicBezTo>
                  <a:pt x="12" y="367"/>
                  <a:pt x="12" y="367"/>
                  <a:pt x="12" y="367"/>
                </a:cubicBezTo>
                <a:cubicBezTo>
                  <a:pt x="12" y="371"/>
                  <a:pt x="8" y="367"/>
                  <a:pt x="4" y="367"/>
                </a:cubicBezTo>
                <a:cubicBezTo>
                  <a:pt x="0" y="363"/>
                  <a:pt x="0" y="363"/>
                  <a:pt x="0" y="359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2"/>
                  <a:pt x="49" y="232"/>
                  <a:pt x="53" y="232"/>
                </a:cubicBezTo>
                <a:cubicBezTo>
                  <a:pt x="57" y="236"/>
                  <a:pt x="57" y="241"/>
                  <a:pt x="57" y="245"/>
                </a:cubicBezTo>
                <a:cubicBezTo>
                  <a:pt x="24" y="342"/>
                  <a:pt x="24" y="342"/>
                  <a:pt x="24" y="342"/>
                </a:cubicBezTo>
                <a:cubicBezTo>
                  <a:pt x="57" y="326"/>
                  <a:pt x="57" y="326"/>
                  <a:pt x="57" y="326"/>
                </a:cubicBezTo>
                <a:cubicBezTo>
                  <a:pt x="61" y="326"/>
                  <a:pt x="65" y="326"/>
                  <a:pt x="69" y="330"/>
                </a:cubicBezTo>
                <a:cubicBezTo>
                  <a:pt x="85" y="363"/>
                  <a:pt x="85" y="363"/>
                  <a:pt x="85" y="363"/>
                </a:cubicBezTo>
                <a:cubicBezTo>
                  <a:pt x="118" y="269"/>
                  <a:pt x="118" y="269"/>
                  <a:pt x="118" y="269"/>
                </a:cubicBezTo>
                <a:cubicBezTo>
                  <a:pt x="118" y="265"/>
                  <a:pt x="122" y="265"/>
                  <a:pt x="126" y="265"/>
                </a:cubicBezTo>
                <a:cubicBezTo>
                  <a:pt x="130" y="269"/>
                  <a:pt x="134" y="273"/>
                  <a:pt x="134" y="277"/>
                </a:cubicBezTo>
                <a:close/>
                <a:moveTo>
                  <a:pt x="285" y="367"/>
                </a:moveTo>
                <a:lnTo>
                  <a:pt x="285" y="367"/>
                </a:lnTo>
                <a:cubicBezTo>
                  <a:pt x="281" y="371"/>
                  <a:pt x="277" y="371"/>
                  <a:pt x="277" y="367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07" y="391"/>
                  <a:pt x="207" y="391"/>
                  <a:pt x="207" y="391"/>
                </a:cubicBezTo>
                <a:lnTo>
                  <a:pt x="203" y="395"/>
                </a:lnTo>
                <a:cubicBezTo>
                  <a:pt x="203" y="395"/>
                  <a:pt x="203" y="395"/>
                  <a:pt x="199" y="395"/>
                </a:cubicBezTo>
                <a:cubicBezTo>
                  <a:pt x="199" y="395"/>
                  <a:pt x="195" y="391"/>
                  <a:pt x="195" y="387"/>
                </a:cubicBezTo>
                <a:cubicBezTo>
                  <a:pt x="159" y="277"/>
                  <a:pt x="159" y="277"/>
                  <a:pt x="159" y="277"/>
                </a:cubicBezTo>
                <a:cubicBezTo>
                  <a:pt x="159" y="273"/>
                  <a:pt x="159" y="269"/>
                  <a:pt x="163" y="269"/>
                </a:cubicBezTo>
                <a:cubicBezTo>
                  <a:pt x="167" y="265"/>
                  <a:pt x="171" y="269"/>
                  <a:pt x="175" y="273"/>
                </a:cubicBezTo>
                <a:cubicBezTo>
                  <a:pt x="203" y="363"/>
                  <a:pt x="203" y="363"/>
                  <a:pt x="203" y="363"/>
                </a:cubicBezTo>
                <a:cubicBezTo>
                  <a:pt x="220" y="330"/>
                  <a:pt x="220" y="330"/>
                  <a:pt x="220" y="330"/>
                </a:cubicBezTo>
                <a:cubicBezTo>
                  <a:pt x="224" y="326"/>
                  <a:pt x="228" y="326"/>
                  <a:pt x="232" y="326"/>
                </a:cubicBezTo>
                <a:cubicBezTo>
                  <a:pt x="264" y="342"/>
                  <a:pt x="264" y="342"/>
                  <a:pt x="264" y="342"/>
                </a:cubicBezTo>
                <a:cubicBezTo>
                  <a:pt x="232" y="249"/>
                  <a:pt x="232" y="249"/>
                  <a:pt x="232" y="249"/>
                </a:cubicBezTo>
                <a:cubicBezTo>
                  <a:pt x="232" y="245"/>
                  <a:pt x="232" y="236"/>
                  <a:pt x="240" y="236"/>
                </a:cubicBezTo>
                <a:cubicBezTo>
                  <a:pt x="244" y="236"/>
                  <a:pt x="248" y="236"/>
                  <a:pt x="248" y="241"/>
                </a:cubicBezTo>
                <a:cubicBezTo>
                  <a:pt x="285" y="359"/>
                  <a:pt x="285" y="359"/>
                  <a:pt x="285" y="359"/>
                </a:cubicBezTo>
                <a:cubicBezTo>
                  <a:pt x="289" y="363"/>
                  <a:pt x="285" y="363"/>
                  <a:pt x="285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23" name="Freeform 19">
            <a:extLst>
              <a:ext uri="{FF2B5EF4-FFF2-40B4-BE49-F238E27FC236}">
                <a16:creationId xmlns:a16="http://schemas.microsoft.com/office/drawing/2014/main" id="{CCDC8C33-5B3B-DE4C-B641-1B7F39A2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7315" y="7763458"/>
            <a:ext cx="647774" cy="916840"/>
          </a:xfrm>
          <a:custGeom>
            <a:avLst/>
            <a:gdLst>
              <a:gd name="T0" fmla="*/ 285 w 286"/>
              <a:gd name="T1" fmla="*/ 8 h 404"/>
              <a:gd name="T2" fmla="*/ 285 w 286"/>
              <a:gd name="T3" fmla="*/ 8 h 404"/>
              <a:gd name="T4" fmla="*/ 277 w 286"/>
              <a:gd name="T5" fmla="*/ 0 h 404"/>
              <a:gd name="T6" fmla="*/ 269 w 286"/>
              <a:gd name="T7" fmla="*/ 8 h 404"/>
              <a:gd name="T8" fmla="*/ 269 w 286"/>
              <a:gd name="T9" fmla="*/ 253 h 404"/>
              <a:gd name="T10" fmla="*/ 236 w 286"/>
              <a:gd name="T11" fmla="*/ 220 h 404"/>
              <a:gd name="T12" fmla="*/ 236 w 286"/>
              <a:gd name="T13" fmla="*/ 29 h 404"/>
              <a:gd name="T14" fmla="*/ 228 w 286"/>
              <a:gd name="T15" fmla="*/ 21 h 404"/>
              <a:gd name="T16" fmla="*/ 220 w 286"/>
              <a:gd name="T17" fmla="*/ 29 h 404"/>
              <a:gd name="T18" fmla="*/ 220 w 286"/>
              <a:gd name="T19" fmla="*/ 220 h 404"/>
              <a:gd name="T20" fmla="*/ 179 w 286"/>
              <a:gd name="T21" fmla="*/ 261 h 404"/>
              <a:gd name="T22" fmla="*/ 147 w 286"/>
              <a:gd name="T23" fmla="*/ 220 h 404"/>
              <a:gd name="T24" fmla="*/ 135 w 286"/>
              <a:gd name="T25" fmla="*/ 220 h 404"/>
              <a:gd name="T26" fmla="*/ 102 w 286"/>
              <a:gd name="T27" fmla="*/ 261 h 404"/>
              <a:gd name="T28" fmla="*/ 69 w 286"/>
              <a:gd name="T29" fmla="*/ 220 h 404"/>
              <a:gd name="T30" fmla="*/ 69 w 286"/>
              <a:gd name="T31" fmla="*/ 29 h 404"/>
              <a:gd name="T32" fmla="*/ 61 w 286"/>
              <a:gd name="T33" fmla="*/ 21 h 404"/>
              <a:gd name="T34" fmla="*/ 53 w 286"/>
              <a:gd name="T35" fmla="*/ 29 h 404"/>
              <a:gd name="T36" fmla="*/ 53 w 286"/>
              <a:gd name="T37" fmla="*/ 220 h 404"/>
              <a:gd name="T38" fmla="*/ 17 w 286"/>
              <a:gd name="T39" fmla="*/ 257 h 404"/>
              <a:gd name="T40" fmla="*/ 17 w 286"/>
              <a:gd name="T41" fmla="*/ 8 h 404"/>
              <a:gd name="T42" fmla="*/ 8 w 286"/>
              <a:gd name="T43" fmla="*/ 0 h 404"/>
              <a:gd name="T44" fmla="*/ 0 w 286"/>
              <a:gd name="T45" fmla="*/ 8 h 404"/>
              <a:gd name="T46" fmla="*/ 0 w 286"/>
              <a:gd name="T47" fmla="*/ 273 h 404"/>
              <a:gd name="T48" fmla="*/ 0 w 286"/>
              <a:gd name="T49" fmla="*/ 273 h 404"/>
              <a:gd name="T50" fmla="*/ 0 w 286"/>
              <a:gd name="T51" fmla="*/ 273 h 404"/>
              <a:gd name="T52" fmla="*/ 0 w 286"/>
              <a:gd name="T53" fmla="*/ 277 h 404"/>
              <a:gd name="T54" fmla="*/ 0 w 286"/>
              <a:gd name="T55" fmla="*/ 277 h 404"/>
              <a:gd name="T56" fmla="*/ 0 w 286"/>
              <a:gd name="T57" fmla="*/ 277 h 404"/>
              <a:gd name="T58" fmla="*/ 0 w 286"/>
              <a:gd name="T59" fmla="*/ 281 h 404"/>
              <a:gd name="T60" fmla="*/ 0 w 286"/>
              <a:gd name="T61" fmla="*/ 281 h 404"/>
              <a:gd name="T62" fmla="*/ 0 w 286"/>
              <a:gd name="T63" fmla="*/ 281 h 404"/>
              <a:gd name="T64" fmla="*/ 135 w 286"/>
              <a:gd name="T65" fmla="*/ 403 h 404"/>
              <a:gd name="T66" fmla="*/ 143 w 286"/>
              <a:gd name="T67" fmla="*/ 403 h 404"/>
              <a:gd name="T68" fmla="*/ 147 w 286"/>
              <a:gd name="T69" fmla="*/ 403 h 404"/>
              <a:gd name="T70" fmla="*/ 281 w 286"/>
              <a:gd name="T71" fmla="*/ 277 h 404"/>
              <a:gd name="T72" fmla="*/ 281 w 286"/>
              <a:gd name="T73" fmla="*/ 277 h 404"/>
              <a:gd name="T74" fmla="*/ 285 w 286"/>
              <a:gd name="T75" fmla="*/ 277 h 404"/>
              <a:gd name="T76" fmla="*/ 285 w 286"/>
              <a:gd name="T77" fmla="*/ 273 h 404"/>
              <a:gd name="T78" fmla="*/ 285 w 286"/>
              <a:gd name="T79" fmla="*/ 273 h 404"/>
              <a:gd name="T80" fmla="*/ 285 w 286"/>
              <a:gd name="T81" fmla="*/ 8 h 404"/>
              <a:gd name="T82" fmla="*/ 102 w 286"/>
              <a:gd name="T83" fmla="*/ 281 h 404"/>
              <a:gd name="T84" fmla="*/ 102 w 286"/>
              <a:gd name="T85" fmla="*/ 281 h 404"/>
              <a:gd name="T86" fmla="*/ 102 w 286"/>
              <a:gd name="T87" fmla="*/ 281 h 404"/>
              <a:gd name="T88" fmla="*/ 110 w 286"/>
              <a:gd name="T89" fmla="*/ 277 h 404"/>
              <a:gd name="T90" fmla="*/ 143 w 286"/>
              <a:gd name="T91" fmla="*/ 240 h 404"/>
              <a:gd name="T92" fmla="*/ 175 w 286"/>
              <a:gd name="T93" fmla="*/ 277 h 404"/>
              <a:gd name="T94" fmla="*/ 179 w 286"/>
              <a:gd name="T95" fmla="*/ 281 h 404"/>
              <a:gd name="T96" fmla="*/ 188 w 286"/>
              <a:gd name="T97" fmla="*/ 281 h 404"/>
              <a:gd name="T98" fmla="*/ 228 w 286"/>
              <a:gd name="T99" fmla="*/ 236 h 404"/>
              <a:gd name="T100" fmla="*/ 265 w 286"/>
              <a:gd name="T101" fmla="*/ 273 h 404"/>
              <a:gd name="T102" fmla="*/ 204 w 286"/>
              <a:gd name="T103" fmla="*/ 326 h 404"/>
              <a:gd name="T104" fmla="*/ 78 w 286"/>
              <a:gd name="T105" fmla="*/ 326 h 404"/>
              <a:gd name="T106" fmla="*/ 21 w 286"/>
              <a:gd name="T107" fmla="*/ 273 h 404"/>
              <a:gd name="T108" fmla="*/ 61 w 286"/>
              <a:gd name="T109" fmla="*/ 236 h 404"/>
              <a:gd name="T110" fmla="*/ 98 w 286"/>
              <a:gd name="T111" fmla="*/ 281 h 404"/>
              <a:gd name="T112" fmla="*/ 102 w 286"/>
              <a:gd name="T113" fmla="*/ 281 h 404"/>
              <a:gd name="T114" fmla="*/ 143 w 286"/>
              <a:gd name="T115" fmla="*/ 383 h 404"/>
              <a:gd name="T116" fmla="*/ 143 w 286"/>
              <a:gd name="T117" fmla="*/ 383 h 404"/>
              <a:gd name="T118" fmla="*/ 98 w 286"/>
              <a:gd name="T119" fmla="*/ 342 h 404"/>
              <a:gd name="T120" fmla="*/ 183 w 286"/>
              <a:gd name="T121" fmla="*/ 342 h 404"/>
              <a:gd name="T122" fmla="*/ 143 w 286"/>
              <a:gd name="T123" fmla="*/ 38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" h="404">
                <a:moveTo>
                  <a:pt x="285" y="8"/>
                </a:moveTo>
                <a:lnTo>
                  <a:pt x="285" y="8"/>
                </a:lnTo>
                <a:cubicBezTo>
                  <a:pt x="285" y="4"/>
                  <a:pt x="281" y="0"/>
                  <a:pt x="277" y="0"/>
                </a:cubicBezTo>
                <a:cubicBezTo>
                  <a:pt x="273" y="0"/>
                  <a:pt x="269" y="4"/>
                  <a:pt x="269" y="8"/>
                </a:cubicBezTo>
                <a:cubicBezTo>
                  <a:pt x="269" y="253"/>
                  <a:pt x="269" y="253"/>
                  <a:pt x="269" y="253"/>
                </a:cubicBezTo>
                <a:cubicBezTo>
                  <a:pt x="236" y="220"/>
                  <a:pt x="236" y="220"/>
                  <a:pt x="236" y="220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25"/>
                  <a:pt x="232" y="21"/>
                  <a:pt x="228" y="21"/>
                </a:cubicBezTo>
                <a:cubicBezTo>
                  <a:pt x="224" y="21"/>
                  <a:pt x="220" y="25"/>
                  <a:pt x="220" y="29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179" y="261"/>
                  <a:pt x="179" y="261"/>
                  <a:pt x="179" y="261"/>
                </a:cubicBezTo>
                <a:cubicBezTo>
                  <a:pt x="147" y="220"/>
                  <a:pt x="147" y="220"/>
                  <a:pt x="147" y="220"/>
                </a:cubicBezTo>
                <a:cubicBezTo>
                  <a:pt x="147" y="216"/>
                  <a:pt x="139" y="216"/>
                  <a:pt x="135" y="220"/>
                </a:cubicBezTo>
                <a:cubicBezTo>
                  <a:pt x="102" y="261"/>
                  <a:pt x="102" y="261"/>
                  <a:pt x="102" y="261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5"/>
                  <a:pt x="65" y="21"/>
                  <a:pt x="61" y="21"/>
                </a:cubicBezTo>
                <a:cubicBezTo>
                  <a:pt x="57" y="21"/>
                  <a:pt x="53" y="25"/>
                  <a:pt x="53" y="29"/>
                </a:cubicBezTo>
                <a:cubicBezTo>
                  <a:pt x="53" y="220"/>
                  <a:pt x="53" y="220"/>
                  <a:pt x="53" y="220"/>
                </a:cubicBezTo>
                <a:cubicBezTo>
                  <a:pt x="17" y="257"/>
                  <a:pt x="17" y="257"/>
                  <a:pt x="17" y="25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"/>
                  <a:pt x="12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73"/>
                  <a:pt x="0" y="273"/>
                  <a:pt x="0" y="273"/>
                </a:cubicBezTo>
                <a:lnTo>
                  <a:pt x="0" y="273"/>
                </a:lnTo>
                <a:lnTo>
                  <a:pt x="0" y="273"/>
                </a:lnTo>
                <a:cubicBezTo>
                  <a:pt x="0" y="273"/>
                  <a:pt x="0" y="273"/>
                  <a:pt x="0" y="277"/>
                </a:cubicBezTo>
                <a:lnTo>
                  <a:pt x="0" y="277"/>
                </a:lnTo>
                <a:lnTo>
                  <a:pt x="0" y="277"/>
                </a:lnTo>
                <a:cubicBezTo>
                  <a:pt x="0" y="277"/>
                  <a:pt x="0" y="277"/>
                  <a:pt x="0" y="281"/>
                </a:cubicBezTo>
                <a:lnTo>
                  <a:pt x="0" y="281"/>
                </a:lnTo>
                <a:lnTo>
                  <a:pt x="0" y="281"/>
                </a:lnTo>
                <a:cubicBezTo>
                  <a:pt x="135" y="403"/>
                  <a:pt x="135" y="403"/>
                  <a:pt x="135" y="403"/>
                </a:cubicBezTo>
                <a:cubicBezTo>
                  <a:pt x="139" y="403"/>
                  <a:pt x="139" y="403"/>
                  <a:pt x="143" y="403"/>
                </a:cubicBezTo>
                <a:lnTo>
                  <a:pt x="147" y="403"/>
                </a:lnTo>
                <a:cubicBezTo>
                  <a:pt x="281" y="277"/>
                  <a:pt x="281" y="277"/>
                  <a:pt x="281" y="277"/>
                </a:cubicBezTo>
                <a:lnTo>
                  <a:pt x="281" y="277"/>
                </a:lnTo>
                <a:cubicBezTo>
                  <a:pt x="281" y="277"/>
                  <a:pt x="281" y="277"/>
                  <a:pt x="285" y="277"/>
                </a:cubicBezTo>
                <a:cubicBezTo>
                  <a:pt x="285" y="273"/>
                  <a:pt x="285" y="273"/>
                  <a:pt x="285" y="273"/>
                </a:cubicBezTo>
                <a:lnTo>
                  <a:pt x="285" y="273"/>
                </a:lnTo>
                <a:lnTo>
                  <a:pt x="285" y="8"/>
                </a:lnTo>
                <a:close/>
                <a:moveTo>
                  <a:pt x="102" y="281"/>
                </a:moveTo>
                <a:lnTo>
                  <a:pt x="102" y="281"/>
                </a:lnTo>
                <a:lnTo>
                  <a:pt x="102" y="281"/>
                </a:lnTo>
                <a:cubicBezTo>
                  <a:pt x="106" y="281"/>
                  <a:pt x="110" y="281"/>
                  <a:pt x="110" y="277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1"/>
                  <a:pt x="179" y="281"/>
                  <a:pt x="179" y="281"/>
                </a:cubicBezTo>
                <a:cubicBezTo>
                  <a:pt x="183" y="281"/>
                  <a:pt x="183" y="281"/>
                  <a:pt x="188" y="281"/>
                </a:cubicBezTo>
                <a:cubicBezTo>
                  <a:pt x="228" y="236"/>
                  <a:pt x="228" y="236"/>
                  <a:pt x="228" y="236"/>
                </a:cubicBezTo>
                <a:cubicBezTo>
                  <a:pt x="265" y="273"/>
                  <a:pt x="265" y="273"/>
                  <a:pt x="265" y="273"/>
                </a:cubicBezTo>
                <a:cubicBezTo>
                  <a:pt x="204" y="326"/>
                  <a:pt x="204" y="326"/>
                  <a:pt x="204" y="326"/>
                </a:cubicBezTo>
                <a:cubicBezTo>
                  <a:pt x="78" y="326"/>
                  <a:pt x="78" y="326"/>
                  <a:pt x="78" y="326"/>
                </a:cubicBezTo>
                <a:cubicBezTo>
                  <a:pt x="21" y="273"/>
                  <a:pt x="21" y="273"/>
                  <a:pt x="21" y="273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98" y="281"/>
                  <a:pt x="98" y="281"/>
                  <a:pt x="98" y="281"/>
                </a:cubicBezTo>
                <a:lnTo>
                  <a:pt x="102" y="281"/>
                </a:lnTo>
                <a:close/>
                <a:moveTo>
                  <a:pt x="143" y="383"/>
                </a:moveTo>
                <a:lnTo>
                  <a:pt x="143" y="383"/>
                </a:lnTo>
                <a:cubicBezTo>
                  <a:pt x="98" y="342"/>
                  <a:pt x="98" y="342"/>
                  <a:pt x="98" y="342"/>
                </a:cubicBezTo>
                <a:cubicBezTo>
                  <a:pt x="183" y="342"/>
                  <a:pt x="183" y="342"/>
                  <a:pt x="183" y="342"/>
                </a:cubicBezTo>
                <a:lnTo>
                  <a:pt x="143" y="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25" name="Freeform 63">
            <a:extLst>
              <a:ext uri="{FF2B5EF4-FFF2-40B4-BE49-F238E27FC236}">
                <a16:creationId xmlns:a16="http://schemas.microsoft.com/office/drawing/2014/main" id="{CD98174D-8E25-404E-9663-2EB64D49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466" y="4534641"/>
            <a:ext cx="657732" cy="916840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26" name="Freeform 99">
            <a:extLst>
              <a:ext uri="{FF2B5EF4-FFF2-40B4-BE49-F238E27FC236}">
                <a16:creationId xmlns:a16="http://schemas.microsoft.com/office/drawing/2014/main" id="{F0587BDB-860F-C547-9EBB-2B80377F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045" y="7757954"/>
            <a:ext cx="926806" cy="896910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27" name="Parallelogram 15">
            <a:extLst>
              <a:ext uri="{FF2B5EF4-FFF2-40B4-BE49-F238E27FC236}">
                <a16:creationId xmlns:a16="http://schemas.microsoft.com/office/drawing/2014/main" id="{AB737413-7074-7E41-A590-B5E0EF642953}"/>
              </a:ext>
            </a:extLst>
          </p:cNvPr>
          <p:cNvSpPr/>
          <p:nvPr/>
        </p:nvSpPr>
        <p:spPr>
          <a:xfrm rot="16200000">
            <a:off x="11420016" y="8235276"/>
            <a:ext cx="1537616" cy="166441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DFB8A819-E04B-734C-801B-984E74F2B8D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D7E09CCA-443D-8040-A04D-4541ABB6EF8D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F4E0DEB3-5EF7-3743-B160-0306CC39DA3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85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iamond 33">
            <a:extLst>
              <a:ext uri="{FF2B5EF4-FFF2-40B4-BE49-F238E27FC236}">
                <a16:creationId xmlns:a16="http://schemas.microsoft.com/office/drawing/2014/main" id="{BA454CE5-96A2-5248-89A0-012B1B20BC5A}"/>
              </a:ext>
            </a:extLst>
          </p:cNvPr>
          <p:cNvSpPr/>
          <p:nvPr/>
        </p:nvSpPr>
        <p:spPr>
          <a:xfrm>
            <a:off x="2416913" y="5551492"/>
            <a:ext cx="3163384" cy="316338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F22D8446-8319-7A4C-9F51-7C1B780E7F00}"/>
              </a:ext>
            </a:extLst>
          </p:cNvPr>
          <p:cNvSpPr/>
          <p:nvPr/>
        </p:nvSpPr>
        <p:spPr>
          <a:xfrm>
            <a:off x="7368780" y="5551492"/>
            <a:ext cx="3163384" cy="31633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3EBD242-2092-7348-9BDD-648AFD57A1EC}"/>
              </a:ext>
            </a:extLst>
          </p:cNvPr>
          <p:cNvSpPr/>
          <p:nvPr/>
        </p:nvSpPr>
        <p:spPr>
          <a:xfrm>
            <a:off x="12320647" y="5551492"/>
            <a:ext cx="3163384" cy="316338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6216C3D-E043-5A4E-BEA8-72BDFC6A23FC}"/>
              </a:ext>
            </a:extLst>
          </p:cNvPr>
          <p:cNvSpPr/>
          <p:nvPr/>
        </p:nvSpPr>
        <p:spPr>
          <a:xfrm>
            <a:off x="17011577" y="4232003"/>
            <a:ext cx="5802368" cy="580236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id="{C6B6F8A0-3890-C34A-A514-BA45205B68AC}"/>
              </a:ext>
            </a:extLst>
          </p:cNvPr>
          <p:cNvSpPr/>
          <p:nvPr/>
        </p:nvSpPr>
        <p:spPr>
          <a:xfrm>
            <a:off x="5719052" y="6377698"/>
            <a:ext cx="1510974" cy="1510974"/>
          </a:xfrm>
          <a:prstGeom prst="mathPlus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id="{95E303E4-9586-5445-B8C2-9B1983F4F3A1}"/>
              </a:ext>
            </a:extLst>
          </p:cNvPr>
          <p:cNvSpPr/>
          <p:nvPr/>
        </p:nvSpPr>
        <p:spPr>
          <a:xfrm>
            <a:off x="10670919" y="6377698"/>
            <a:ext cx="1510974" cy="1510974"/>
          </a:xfrm>
          <a:prstGeom prst="mathPlus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Equal 39">
            <a:extLst>
              <a:ext uri="{FF2B5EF4-FFF2-40B4-BE49-F238E27FC236}">
                <a16:creationId xmlns:a16="http://schemas.microsoft.com/office/drawing/2014/main" id="{3FFA0D6A-8556-7047-82F7-F533277CA0F8}"/>
              </a:ext>
            </a:extLst>
          </p:cNvPr>
          <p:cNvSpPr/>
          <p:nvPr/>
        </p:nvSpPr>
        <p:spPr>
          <a:xfrm>
            <a:off x="15622786" y="6508164"/>
            <a:ext cx="1250041" cy="1250040"/>
          </a:xfrm>
          <a:prstGeom prst="mathEqual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C91A24F1-ABE1-8C4A-A8EE-60D3125A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182" y="6459149"/>
            <a:ext cx="988580" cy="1348069"/>
          </a:xfrm>
          <a:custGeom>
            <a:avLst/>
            <a:gdLst>
              <a:gd name="T0" fmla="*/ 264 w 290"/>
              <a:gd name="T1" fmla="*/ 122 h 396"/>
              <a:gd name="T2" fmla="*/ 20 w 290"/>
              <a:gd name="T3" fmla="*/ 122 h 396"/>
              <a:gd name="T4" fmla="*/ 264 w 290"/>
              <a:gd name="T5" fmla="*/ 122 h 396"/>
              <a:gd name="T6" fmla="*/ 142 w 290"/>
              <a:gd name="T7" fmla="*/ 228 h 396"/>
              <a:gd name="T8" fmla="*/ 142 w 290"/>
              <a:gd name="T9" fmla="*/ 21 h 396"/>
              <a:gd name="T10" fmla="*/ 142 w 290"/>
              <a:gd name="T11" fmla="*/ 228 h 396"/>
              <a:gd name="T12" fmla="*/ 142 w 290"/>
              <a:gd name="T13" fmla="*/ 41 h 396"/>
              <a:gd name="T14" fmla="*/ 142 w 290"/>
              <a:gd name="T15" fmla="*/ 208 h 396"/>
              <a:gd name="T16" fmla="*/ 142 w 290"/>
              <a:gd name="T17" fmla="*/ 41 h 396"/>
              <a:gd name="T18" fmla="*/ 142 w 290"/>
              <a:gd name="T19" fmla="*/ 192 h 396"/>
              <a:gd name="T20" fmla="*/ 142 w 290"/>
              <a:gd name="T21" fmla="*/ 57 h 396"/>
              <a:gd name="T22" fmla="*/ 142 w 290"/>
              <a:gd name="T23" fmla="*/ 192 h 396"/>
              <a:gd name="T24" fmla="*/ 134 w 290"/>
              <a:gd name="T25" fmla="*/ 277 h 396"/>
              <a:gd name="T26" fmla="*/ 89 w 290"/>
              <a:gd name="T27" fmla="*/ 395 h 396"/>
              <a:gd name="T28" fmla="*/ 81 w 290"/>
              <a:gd name="T29" fmla="*/ 391 h 396"/>
              <a:gd name="T30" fmla="*/ 12 w 290"/>
              <a:gd name="T31" fmla="*/ 367 h 396"/>
              <a:gd name="T32" fmla="*/ 0 w 290"/>
              <a:gd name="T33" fmla="*/ 359 h 396"/>
              <a:gd name="T34" fmla="*/ 53 w 290"/>
              <a:gd name="T35" fmla="*/ 232 h 396"/>
              <a:gd name="T36" fmla="*/ 24 w 290"/>
              <a:gd name="T37" fmla="*/ 342 h 396"/>
              <a:gd name="T38" fmla="*/ 69 w 290"/>
              <a:gd name="T39" fmla="*/ 330 h 396"/>
              <a:gd name="T40" fmla="*/ 118 w 290"/>
              <a:gd name="T41" fmla="*/ 269 h 396"/>
              <a:gd name="T42" fmla="*/ 134 w 290"/>
              <a:gd name="T43" fmla="*/ 277 h 396"/>
              <a:gd name="T44" fmla="*/ 285 w 290"/>
              <a:gd name="T45" fmla="*/ 367 h 396"/>
              <a:gd name="T46" fmla="*/ 232 w 290"/>
              <a:gd name="T47" fmla="*/ 346 h 396"/>
              <a:gd name="T48" fmla="*/ 203 w 290"/>
              <a:gd name="T49" fmla="*/ 395 h 396"/>
              <a:gd name="T50" fmla="*/ 195 w 290"/>
              <a:gd name="T51" fmla="*/ 387 h 396"/>
              <a:gd name="T52" fmla="*/ 163 w 290"/>
              <a:gd name="T53" fmla="*/ 269 h 396"/>
              <a:gd name="T54" fmla="*/ 203 w 290"/>
              <a:gd name="T55" fmla="*/ 363 h 396"/>
              <a:gd name="T56" fmla="*/ 232 w 290"/>
              <a:gd name="T57" fmla="*/ 326 h 396"/>
              <a:gd name="T58" fmla="*/ 232 w 290"/>
              <a:gd name="T59" fmla="*/ 249 h 396"/>
              <a:gd name="T60" fmla="*/ 248 w 290"/>
              <a:gd name="T61" fmla="*/ 241 h 396"/>
              <a:gd name="T62" fmla="*/ 285 w 290"/>
              <a:gd name="T63" fmla="*/ 36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0" h="396">
                <a:moveTo>
                  <a:pt x="264" y="122"/>
                </a:moveTo>
                <a:lnTo>
                  <a:pt x="264" y="122"/>
                </a:lnTo>
                <a:cubicBezTo>
                  <a:pt x="264" y="57"/>
                  <a:pt x="211" y="0"/>
                  <a:pt x="142" y="0"/>
                </a:cubicBezTo>
                <a:cubicBezTo>
                  <a:pt x="77" y="0"/>
                  <a:pt x="20" y="57"/>
                  <a:pt x="20" y="122"/>
                </a:cubicBezTo>
                <a:cubicBezTo>
                  <a:pt x="20" y="192"/>
                  <a:pt x="77" y="245"/>
                  <a:pt x="142" y="245"/>
                </a:cubicBezTo>
                <a:cubicBezTo>
                  <a:pt x="211" y="245"/>
                  <a:pt x="264" y="192"/>
                  <a:pt x="264" y="122"/>
                </a:cubicBezTo>
                <a:close/>
                <a:moveTo>
                  <a:pt x="142" y="228"/>
                </a:moveTo>
                <a:lnTo>
                  <a:pt x="142" y="228"/>
                </a:lnTo>
                <a:cubicBezTo>
                  <a:pt x="85" y="228"/>
                  <a:pt x="36" y="183"/>
                  <a:pt x="36" y="122"/>
                </a:cubicBezTo>
                <a:cubicBezTo>
                  <a:pt x="36" y="65"/>
                  <a:pt x="85" y="21"/>
                  <a:pt x="142" y="21"/>
                </a:cubicBezTo>
                <a:cubicBezTo>
                  <a:pt x="203" y="21"/>
                  <a:pt x="248" y="65"/>
                  <a:pt x="248" y="122"/>
                </a:cubicBezTo>
                <a:cubicBezTo>
                  <a:pt x="248" y="183"/>
                  <a:pt x="203" y="228"/>
                  <a:pt x="142" y="228"/>
                </a:cubicBezTo>
                <a:close/>
                <a:moveTo>
                  <a:pt x="142" y="41"/>
                </a:moveTo>
                <a:lnTo>
                  <a:pt x="142" y="41"/>
                </a:lnTo>
                <a:cubicBezTo>
                  <a:pt x="97" y="41"/>
                  <a:pt x="61" y="78"/>
                  <a:pt x="61" y="127"/>
                </a:cubicBezTo>
                <a:cubicBezTo>
                  <a:pt x="61" y="171"/>
                  <a:pt x="97" y="208"/>
                  <a:pt x="142" y="208"/>
                </a:cubicBezTo>
                <a:cubicBezTo>
                  <a:pt x="191" y="208"/>
                  <a:pt x="228" y="171"/>
                  <a:pt x="228" y="127"/>
                </a:cubicBezTo>
                <a:cubicBezTo>
                  <a:pt x="228" y="78"/>
                  <a:pt x="191" y="41"/>
                  <a:pt x="142" y="41"/>
                </a:cubicBezTo>
                <a:close/>
                <a:moveTo>
                  <a:pt x="142" y="192"/>
                </a:moveTo>
                <a:lnTo>
                  <a:pt x="142" y="192"/>
                </a:lnTo>
                <a:cubicBezTo>
                  <a:pt x="106" y="192"/>
                  <a:pt x="77" y="163"/>
                  <a:pt x="77" y="127"/>
                </a:cubicBezTo>
                <a:cubicBezTo>
                  <a:pt x="77" y="90"/>
                  <a:pt x="106" y="57"/>
                  <a:pt x="142" y="57"/>
                </a:cubicBezTo>
                <a:cubicBezTo>
                  <a:pt x="183" y="57"/>
                  <a:pt x="211" y="90"/>
                  <a:pt x="211" y="127"/>
                </a:cubicBezTo>
                <a:cubicBezTo>
                  <a:pt x="211" y="163"/>
                  <a:pt x="183" y="192"/>
                  <a:pt x="142" y="192"/>
                </a:cubicBezTo>
                <a:close/>
                <a:moveTo>
                  <a:pt x="134" y="277"/>
                </a:moveTo>
                <a:lnTo>
                  <a:pt x="134" y="277"/>
                </a:lnTo>
                <a:cubicBezTo>
                  <a:pt x="97" y="387"/>
                  <a:pt x="97" y="387"/>
                  <a:pt x="97" y="387"/>
                </a:cubicBezTo>
                <a:cubicBezTo>
                  <a:pt x="93" y="391"/>
                  <a:pt x="93" y="395"/>
                  <a:pt x="89" y="395"/>
                </a:cubicBezTo>
                <a:lnTo>
                  <a:pt x="89" y="395"/>
                </a:lnTo>
                <a:cubicBezTo>
                  <a:pt x="85" y="395"/>
                  <a:pt x="81" y="391"/>
                  <a:pt x="81" y="391"/>
                </a:cubicBezTo>
                <a:cubicBezTo>
                  <a:pt x="57" y="346"/>
                  <a:pt x="57" y="346"/>
                  <a:pt x="57" y="346"/>
                </a:cubicBezTo>
                <a:cubicBezTo>
                  <a:pt x="12" y="367"/>
                  <a:pt x="12" y="367"/>
                  <a:pt x="12" y="367"/>
                </a:cubicBezTo>
                <a:cubicBezTo>
                  <a:pt x="12" y="371"/>
                  <a:pt x="8" y="367"/>
                  <a:pt x="4" y="367"/>
                </a:cubicBezTo>
                <a:cubicBezTo>
                  <a:pt x="0" y="363"/>
                  <a:pt x="0" y="363"/>
                  <a:pt x="0" y="359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2"/>
                  <a:pt x="49" y="232"/>
                  <a:pt x="53" y="232"/>
                </a:cubicBezTo>
                <a:cubicBezTo>
                  <a:pt x="57" y="236"/>
                  <a:pt x="57" y="241"/>
                  <a:pt x="57" y="245"/>
                </a:cubicBezTo>
                <a:cubicBezTo>
                  <a:pt x="24" y="342"/>
                  <a:pt x="24" y="342"/>
                  <a:pt x="24" y="342"/>
                </a:cubicBezTo>
                <a:cubicBezTo>
                  <a:pt x="57" y="326"/>
                  <a:pt x="57" y="326"/>
                  <a:pt x="57" y="326"/>
                </a:cubicBezTo>
                <a:cubicBezTo>
                  <a:pt x="61" y="326"/>
                  <a:pt x="65" y="326"/>
                  <a:pt x="69" y="330"/>
                </a:cubicBezTo>
                <a:cubicBezTo>
                  <a:pt x="85" y="363"/>
                  <a:pt x="85" y="363"/>
                  <a:pt x="85" y="363"/>
                </a:cubicBezTo>
                <a:cubicBezTo>
                  <a:pt x="118" y="269"/>
                  <a:pt x="118" y="269"/>
                  <a:pt x="118" y="269"/>
                </a:cubicBezTo>
                <a:cubicBezTo>
                  <a:pt x="118" y="265"/>
                  <a:pt x="122" y="265"/>
                  <a:pt x="126" y="265"/>
                </a:cubicBezTo>
                <a:cubicBezTo>
                  <a:pt x="130" y="269"/>
                  <a:pt x="134" y="273"/>
                  <a:pt x="134" y="277"/>
                </a:cubicBezTo>
                <a:close/>
                <a:moveTo>
                  <a:pt x="285" y="367"/>
                </a:moveTo>
                <a:lnTo>
                  <a:pt x="285" y="367"/>
                </a:lnTo>
                <a:cubicBezTo>
                  <a:pt x="281" y="371"/>
                  <a:pt x="277" y="371"/>
                  <a:pt x="277" y="367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07" y="391"/>
                  <a:pt x="207" y="391"/>
                  <a:pt x="207" y="391"/>
                </a:cubicBezTo>
                <a:lnTo>
                  <a:pt x="203" y="395"/>
                </a:lnTo>
                <a:cubicBezTo>
                  <a:pt x="203" y="395"/>
                  <a:pt x="203" y="395"/>
                  <a:pt x="199" y="395"/>
                </a:cubicBezTo>
                <a:cubicBezTo>
                  <a:pt x="199" y="395"/>
                  <a:pt x="195" y="391"/>
                  <a:pt x="195" y="387"/>
                </a:cubicBezTo>
                <a:cubicBezTo>
                  <a:pt x="159" y="277"/>
                  <a:pt x="159" y="277"/>
                  <a:pt x="159" y="277"/>
                </a:cubicBezTo>
                <a:cubicBezTo>
                  <a:pt x="159" y="273"/>
                  <a:pt x="159" y="269"/>
                  <a:pt x="163" y="269"/>
                </a:cubicBezTo>
                <a:cubicBezTo>
                  <a:pt x="167" y="265"/>
                  <a:pt x="171" y="269"/>
                  <a:pt x="175" y="273"/>
                </a:cubicBezTo>
                <a:cubicBezTo>
                  <a:pt x="203" y="363"/>
                  <a:pt x="203" y="363"/>
                  <a:pt x="203" y="363"/>
                </a:cubicBezTo>
                <a:cubicBezTo>
                  <a:pt x="220" y="330"/>
                  <a:pt x="220" y="330"/>
                  <a:pt x="220" y="330"/>
                </a:cubicBezTo>
                <a:cubicBezTo>
                  <a:pt x="224" y="326"/>
                  <a:pt x="228" y="326"/>
                  <a:pt x="232" y="326"/>
                </a:cubicBezTo>
                <a:cubicBezTo>
                  <a:pt x="264" y="342"/>
                  <a:pt x="264" y="342"/>
                  <a:pt x="264" y="342"/>
                </a:cubicBezTo>
                <a:cubicBezTo>
                  <a:pt x="232" y="249"/>
                  <a:pt x="232" y="249"/>
                  <a:pt x="232" y="249"/>
                </a:cubicBezTo>
                <a:cubicBezTo>
                  <a:pt x="232" y="245"/>
                  <a:pt x="232" y="236"/>
                  <a:pt x="240" y="236"/>
                </a:cubicBezTo>
                <a:cubicBezTo>
                  <a:pt x="244" y="236"/>
                  <a:pt x="248" y="236"/>
                  <a:pt x="248" y="241"/>
                </a:cubicBezTo>
                <a:cubicBezTo>
                  <a:pt x="285" y="359"/>
                  <a:pt x="285" y="359"/>
                  <a:pt x="285" y="359"/>
                </a:cubicBezTo>
                <a:cubicBezTo>
                  <a:pt x="289" y="363"/>
                  <a:pt x="285" y="363"/>
                  <a:pt x="285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48" name="Freeform 19">
            <a:extLst>
              <a:ext uri="{FF2B5EF4-FFF2-40B4-BE49-F238E27FC236}">
                <a16:creationId xmlns:a16="http://schemas.microsoft.com/office/drawing/2014/main" id="{946FFA31-67D3-BA4F-B4B1-D0C7B923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3808" y="6510649"/>
            <a:ext cx="973613" cy="1378023"/>
          </a:xfrm>
          <a:custGeom>
            <a:avLst/>
            <a:gdLst>
              <a:gd name="T0" fmla="*/ 285 w 286"/>
              <a:gd name="T1" fmla="*/ 8 h 404"/>
              <a:gd name="T2" fmla="*/ 285 w 286"/>
              <a:gd name="T3" fmla="*/ 8 h 404"/>
              <a:gd name="T4" fmla="*/ 277 w 286"/>
              <a:gd name="T5" fmla="*/ 0 h 404"/>
              <a:gd name="T6" fmla="*/ 269 w 286"/>
              <a:gd name="T7" fmla="*/ 8 h 404"/>
              <a:gd name="T8" fmla="*/ 269 w 286"/>
              <a:gd name="T9" fmla="*/ 253 h 404"/>
              <a:gd name="T10" fmla="*/ 236 w 286"/>
              <a:gd name="T11" fmla="*/ 220 h 404"/>
              <a:gd name="T12" fmla="*/ 236 w 286"/>
              <a:gd name="T13" fmla="*/ 29 h 404"/>
              <a:gd name="T14" fmla="*/ 228 w 286"/>
              <a:gd name="T15" fmla="*/ 21 h 404"/>
              <a:gd name="T16" fmla="*/ 220 w 286"/>
              <a:gd name="T17" fmla="*/ 29 h 404"/>
              <a:gd name="T18" fmla="*/ 220 w 286"/>
              <a:gd name="T19" fmla="*/ 220 h 404"/>
              <a:gd name="T20" fmla="*/ 179 w 286"/>
              <a:gd name="T21" fmla="*/ 261 h 404"/>
              <a:gd name="T22" fmla="*/ 147 w 286"/>
              <a:gd name="T23" fmla="*/ 220 h 404"/>
              <a:gd name="T24" fmla="*/ 135 w 286"/>
              <a:gd name="T25" fmla="*/ 220 h 404"/>
              <a:gd name="T26" fmla="*/ 102 w 286"/>
              <a:gd name="T27" fmla="*/ 261 h 404"/>
              <a:gd name="T28" fmla="*/ 69 w 286"/>
              <a:gd name="T29" fmla="*/ 220 h 404"/>
              <a:gd name="T30" fmla="*/ 69 w 286"/>
              <a:gd name="T31" fmla="*/ 29 h 404"/>
              <a:gd name="T32" fmla="*/ 61 w 286"/>
              <a:gd name="T33" fmla="*/ 21 h 404"/>
              <a:gd name="T34" fmla="*/ 53 w 286"/>
              <a:gd name="T35" fmla="*/ 29 h 404"/>
              <a:gd name="T36" fmla="*/ 53 w 286"/>
              <a:gd name="T37" fmla="*/ 220 h 404"/>
              <a:gd name="T38" fmla="*/ 17 w 286"/>
              <a:gd name="T39" fmla="*/ 257 h 404"/>
              <a:gd name="T40" fmla="*/ 17 w 286"/>
              <a:gd name="T41" fmla="*/ 8 h 404"/>
              <a:gd name="T42" fmla="*/ 8 w 286"/>
              <a:gd name="T43" fmla="*/ 0 h 404"/>
              <a:gd name="T44" fmla="*/ 0 w 286"/>
              <a:gd name="T45" fmla="*/ 8 h 404"/>
              <a:gd name="T46" fmla="*/ 0 w 286"/>
              <a:gd name="T47" fmla="*/ 273 h 404"/>
              <a:gd name="T48" fmla="*/ 0 w 286"/>
              <a:gd name="T49" fmla="*/ 273 h 404"/>
              <a:gd name="T50" fmla="*/ 0 w 286"/>
              <a:gd name="T51" fmla="*/ 273 h 404"/>
              <a:gd name="T52" fmla="*/ 0 w 286"/>
              <a:gd name="T53" fmla="*/ 277 h 404"/>
              <a:gd name="T54" fmla="*/ 0 w 286"/>
              <a:gd name="T55" fmla="*/ 277 h 404"/>
              <a:gd name="T56" fmla="*/ 0 w 286"/>
              <a:gd name="T57" fmla="*/ 277 h 404"/>
              <a:gd name="T58" fmla="*/ 0 w 286"/>
              <a:gd name="T59" fmla="*/ 281 h 404"/>
              <a:gd name="T60" fmla="*/ 0 w 286"/>
              <a:gd name="T61" fmla="*/ 281 h 404"/>
              <a:gd name="T62" fmla="*/ 0 w 286"/>
              <a:gd name="T63" fmla="*/ 281 h 404"/>
              <a:gd name="T64" fmla="*/ 135 w 286"/>
              <a:gd name="T65" fmla="*/ 403 h 404"/>
              <a:gd name="T66" fmla="*/ 143 w 286"/>
              <a:gd name="T67" fmla="*/ 403 h 404"/>
              <a:gd name="T68" fmla="*/ 147 w 286"/>
              <a:gd name="T69" fmla="*/ 403 h 404"/>
              <a:gd name="T70" fmla="*/ 281 w 286"/>
              <a:gd name="T71" fmla="*/ 277 h 404"/>
              <a:gd name="T72" fmla="*/ 281 w 286"/>
              <a:gd name="T73" fmla="*/ 277 h 404"/>
              <a:gd name="T74" fmla="*/ 285 w 286"/>
              <a:gd name="T75" fmla="*/ 277 h 404"/>
              <a:gd name="T76" fmla="*/ 285 w 286"/>
              <a:gd name="T77" fmla="*/ 273 h 404"/>
              <a:gd name="T78" fmla="*/ 285 w 286"/>
              <a:gd name="T79" fmla="*/ 273 h 404"/>
              <a:gd name="T80" fmla="*/ 285 w 286"/>
              <a:gd name="T81" fmla="*/ 8 h 404"/>
              <a:gd name="T82" fmla="*/ 102 w 286"/>
              <a:gd name="T83" fmla="*/ 281 h 404"/>
              <a:gd name="T84" fmla="*/ 102 w 286"/>
              <a:gd name="T85" fmla="*/ 281 h 404"/>
              <a:gd name="T86" fmla="*/ 102 w 286"/>
              <a:gd name="T87" fmla="*/ 281 h 404"/>
              <a:gd name="T88" fmla="*/ 110 w 286"/>
              <a:gd name="T89" fmla="*/ 277 h 404"/>
              <a:gd name="T90" fmla="*/ 143 w 286"/>
              <a:gd name="T91" fmla="*/ 240 h 404"/>
              <a:gd name="T92" fmla="*/ 175 w 286"/>
              <a:gd name="T93" fmla="*/ 277 h 404"/>
              <a:gd name="T94" fmla="*/ 179 w 286"/>
              <a:gd name="T95" fmla="*/ 281 h 404"/>
              <a:gd name="T96" fmla="*/ 188 w 286"/>
              <a:gd name="T97" fmla="*/ 281 h 404"/>
              <a:gd name="T98" fmla="*/ 228 w 286"/>
              <a:gd name="T99" fmla="*/ 236 h 404"/>
              <a:gd name="T100" fmla="*/ 265 w 286"/>
              <a:gd name="T101" fmla="*/ 273 h 404"/>
              <a:gd name="T102" fmla="*/ 204 w 286"/>
              <a:gd name="T103" fmla="*/ 326 h 404"/>
              <a:gd name="T104" fmla="*/ 78 w 286"/>
              <a:gd name="T105" fmla="*/ 326 h 404"/>
              <a:gd name="T106" fmla="*/ 21 w 286"/>
              <a:gd name="T107" fmla="*/ 273 h 404"/>
              <a:gd name="T108" fmla="*/ 61 w 286"/>
              <a:gd name="T109" fmla="*/ 236 h 404"/>
              <a:gd name="T110" fmla="*/ 98 w 286"/>
              <a:gd name="T111" fmla="*/ 281 h 404"/>
              <a:gd name="T112" fmla="*/ 102 w 286"/>
              <a:gd name="T113" fmla="*/ 281 h 404"/>
              <a:gd name="T114" fmla="*/ 143 w 286"/>
              <a:gd name="T115" fmla="*/ 383 h 404"/>
              <a:gd name="T116" fmla="*/ 143 w 286"/>
              <a:gd name="T117" fmla="*/ 383 h 404"/>
              <a:gd name="T118" fmla="*/ 98 w 286"/>
              <a:gd name="T119" fmla="*/ 342 h 404"/>
              <a:gd name="T120" fmla="*/ 183 w 286"/>
              <a:gd name="T121" fmla="*/ 342 h 404"/>
              <a:gd name="T122" fmla="*/ 143 w 286"/>
              <a:gd name="T123" fmla="*/ 38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" h="404">
                <a:moveTo>
                  <a:pt x="285" y="8"/>
                </a:moveTo>
                <a:lnTo>
                  <a:pt x="285" y="8"/>
                </a:lnTo>
                <a:cubicBezTo>
                  <a:pt x="285" y="4"/>
                  <a:pt x="281" y="0"/>
                  <a:pt x="277" y="0"/>
                </a:cubicBezTo>
                <a:cubicBezTo>
                  <a:pt x="273" y="0"/>
                  <a:pt x="269" y="4"/>
                  <a:pt x="269" y="8"/>
                </a:cubicBezTo>
                <a:cubicBezTo>
                  <a:pt x="269" y="253"/>
                  <a:pt x="269" y="253"/>
                  <a:pt x="269" y="253"/>
                </a:cubicBezTo>
                <a:cubicBezTo>
                  <a:pt x="236" y="220"/>
                  <a:pt x="236" y="220"/>
                  <a:pt x="236" y="220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25"/>
                  <a:pt x="232" y="21"/>
                  <a:pt x="228" y="21"/>
                </a:cubicBezTo>
                <a:cubicBezTo>
                  <a:pt x="224" y="21"/>
                  <a:pt x="220" y="25"/>
                  <a:pt x="220" y="29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179" y="261"/>
                  <a:pt x="179" y="261"/>
                  <a:pt x="179" y="261"/>
                </a:cubicBezTo>
                <a:cubicBezTo>
                  <a:pt x="147" y="220"/>
                  <a:pt x="147" y="220"/>
                  <a:pt x="147" y="220"/>
                </a:cubicBezTo>
                <a:cubicBezTo>
                  <a:pt x="147" y="216"/>
                  <a:pt x="139" y="216"/>
                  <a:pt x="135" y="220"/>
                </a:cubicBezTo>
                <a:cubicBezTo>
                  <a:pt x="102" y="261"/>
                  <a:pt x="102" y="261"/>
                  <a:pt x="102" y="261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5"/>
                  <a:pt x="65" y="21"/>
                  <a:pt x="61" y="21"/>
                </a:cubicBezTo>
                <a:cubicBezTo>
                  <a:pt x="57" y="21"/>
                  <a:pt x="53" y="25"/>
                  <a:pt x="53" y="29"/>
                </a:cubicBezTo>
                <a:cubicBezTo>
                  <a:pt x="53" y="220"/>
                  <a:pt x="53" y="220"/>
                  <a:pt x="53" y="220"/>
                </a:cubicBezTo>
                <a:cubicBezTo>
                  <a:pt x="17" y="257"/>
                  <a:pt x="17" y="257"/>
                  <a:pt x="17" y="25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"/>
                  <a:pt x="12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73"/>
                  <a:pt x="0" y="273"/>
                  <a:pt x="0" y="273"/>
                </a:cubicBezTo>
                <a:lnTo>
                  <a:pt x="0" y="273"/>
                </a:lnTo>
                <a:lnTo>
                  <a:pt x="0" y="273"/>
                </a:lnTo>
                <a:cubicBezTo>
                  <a:pt x="0" y="273"/>
                  <a:pt x="0" y="273"/>
                  <a:pt x="0" y="277"/>
                </a:cubicBezTo>
                <a:lnTo>
                  <a:pt x="0" y="277"/>
                </a:lnTo>
                <a:lnTo>
                  <a:pt x="0" y="277"/>
                </a:lnTo>
                <a:cubicBezTo>
                  <a:pt x="0" y="277"/>
                  <a:pt x="0" y="277"/>
                  <a:pt x="0" y="281"/>
                </a:cubicBezTo>
                <a:lnTo>
                  <a:pt x="0" y="281"/>
                </a:lnTo>
                <a:lnTo>
                  <a:pt x="0" y="281"/>
                </a:lnTo>
                <a:cubicBezTo>
                  <a:pt x="135" y="403"/>
                  <a:pt x="135" y="403"/>
                  <a:pt x="135" y="403"/>
                </a:cubicBezTo>
                <a:cubicBezTo>
                  <a:pt x="139" y="403"/>
                  <a:pt x="139" y="403"/>
                  <a:pt x="143" y="403"/>
                </a:cubicBezTo>
                <a:lnTo>
                  <a:pt x="147" y="403"/>
                </a:lnTo>
                <a:cubicBezTo>
                  <a:pt x="281" y="277"/>
                  <a:pt x="281" y="277"/>
                  <a:pt x="281" y="277"/>
                </a:cubicBezTo>
                <a:lnTo>
                  <a:pt x="281" y="277"/>
                </a:lnTo>
                <a:cubicBezTo>
                  <a:pt x="281" y="277"/>
                  <a:pt x="281" y="277"/>
                  <a:pt x="285" y="277"/>
                </a:cubicBezTo>
                <a:cubicBezTo>
                  <a:pt x="285" y="273"/>
                  <a:pt x="285" y="273"/>
                  <a:pt x="285" y="273"/>
                </a:cubicBezTo>
                <a:lnTo>
                  <a:pt x="285" y="273"/>
                </a:lnTo>
                <a:lnTo>
                  <a:pt x="285" y="8"/>
                </a:lnTo>
                <a:close/>
                <a:moveTo>
                  <a:pt x="102" y="281"/>
                </a:moveTo>
                <a:lnTo>
                  <a:pt x="102" y="281"/>
                </a:lnTo>
                <a:lnTo>
                  <a:pt x="102" y="281"/>
                </a:lnTo>
                <a:cubicBezTo>
                  <a:pt x="106" y="281"/>
                  <a:pt x="110" y="281"/>
                  <a:pt x="110" y="277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1"/>
                  <a:pt x="179" y="281"/>
                  <a:pt x="179" y="281"/>
                </a:cubicBezTo>
                <a:cubicBezTo>
                  <a:pt x="183" y="281"/>
                  <a:pt x="183" y="281"/>
                  <a:pt x="188" y="281"/>
                </a:cubicBezTo>
                <a:cubicBezTo>
                  <a:pt x="228" y="236"/>
                  <a:pt x="228" y="236"/>
                  <a:pt x="228" y="236"/>
                </a:cubicBezTo>
                <a:cubicBezTo>
                  <a:pt x="265" y="273"/>
                  <a:pt x="265" y="273"/>
                  <a:pt x="265" y="273"/>
                </a:cubicBezTo>
                <a:cubicBezTo>
                  <a:pt x="204" y="326"/>
                  <a:pt x="204" y="326"/>
                  <a:pt x="204" y="326"/>
                </a:cubicBezTo>
                <a:cubicBezTo>
                  <a:pt x="78" y="326"/>
                  <a:pt x="78" y="326"/>
                  <a:pt x="78" y="326"/>
                </a:cubicBezTo>
                <a:cubicBezTo>
                  <a:pt x="21" y="273"/>
                  <a:pt x="21" y="273"/>
                  <a:pt x="21" y="273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98" y="281"/>
                  <a:pt x="98" y="281"/>
                  <a:pt x="98" y="281"/>
                </a:cubicBezTo>
                <a:lnTo>
                  <a:pt x="102" y="281"/>
                </a:lnTo>
                <a:close/>
                <a:moveTo>
                  <a:pt x="143" y="383"/>
                </a:moveTo>
                <a:lnTo>
                  <a:pt x="143" y="383"/>
                </a:lnTo>
                <a:cubicBezTo>
                  <a:pt x="98" y="342"/>
                  <a:pt x="98" y="342"/>
                  <a:pt x="98" y="342"/>
                </a:cubicBezTo>
                <a:cubicBezTo>
                  <a:pt x="183" y="342"/>
                  <a:pt x="183" y="342"/>
                  <a:pt x="183" y="342"/>
                </a:cubicBezTo>
                <a:lnTo>
                  <a:pt x="143" y="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49" name="Freeform 63">
            <a:extLst>
              <a:ext uri="{FF2B5EF4-FFF2-40B4-BE49-F238E27FC236}">
                <a16:creationId xmlns:a16="http://schemas.microsoft.com/office/drawing/2014/main" id="{9942142E-FFD5-364C-B45A-1DF83192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048" y="6459149"/>
            <a:ext cx="988580" cy="1378023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1" name="Freeform 99">
            <a:extLst>
              <a:ext uri="{FF2B5EF4-FFF2-40B4-BE49-F238E27FC236}">
                <a16:creationId xmlns:a16="http://schemas.microsoft.com/office/drawing/2014/main" id="{92452FA9-BF02-CB47-AED0-ABB34491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104" y="6459150"/>
            <a:ext cx="1393003" cy="1348068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A65689-27CA-C84E-96ED-B950A5C9EC21}"/>
              </a:ext>
            </a:extLst>
          </p:cNvPr>
          <p:cNvGrpSpPr/>
          <p:nvPr/>
        </p:nvGrpSpPr>
        <p:grpSpPr>
          <a:xfrm>
            <a:off x="1563705" y="9026572"/>
            <a:ext cx="4869800" cy="2218665"/>
            <a:chOff x="8171267" y="10491269"/>
            <a:chExt cx="5233232" cy="238424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824D1D-D63D-0B48-95FC-096966A4A133}"/>
                </a:ext>
              </a:extLst>
            </p:cNvPr>
            <p:cNvSpPr txBox="1"/>
            <p:nvPr/>
          </p:nvSpPr>
          <p:spPr>
            <a:xfrm>
              <a:off x="8379072" y="11140337"/>
              <a:ext cx="4817619" cy="17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E780DE0-950E-5945-813D-9D9D896868FE}"/>
                </a:ext>
              </a:extLst>
            </p:cNvPr>
            <p:cNvSpPr/>
            <p:nvPr/>
          </p:nvSpPr>
          <p:spPr>
            <a:xfrm>
              <a:off x="8171267" y="1049126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99BDE26-B175-C745-B0CE-C8860015189D}"/>
              </a:ext>
            </a:extLst>
          </p:cNvPr>
          <p:cNvGrpSpPr/>
          <p:nvPr/>
        </p:nvGrpSpPr>
        <p:grpSpPr>
          <a:xfrm>
            <a:off x="6515572" y="9026572"/>
            <a:ext cx="4869800" cy="2218665"/>
            <a:chOff x="8171267" y="10491269"/>
            <a:chExt cx="5233232" cy="23842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4DAE3F-ED2E-CD4F-A444-1201CE94A877}"/>
                </a:ext>
              </a:extLst>
            </p:cNvPr>
            <p:cNvSpPr txBox="1"/>
            <p:nvPr/>
          </p:nvSpPr>
          <p:spPr>
            <a:xfrm>
              <a:off x="8405083" y="11140337"/>
              <a:ext cx="4765598" cy="17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94B2B6-542C-4242-927E-BDFF6E560408}"/>
                </a:ext>
              </a:extLst>
            </p:cNvPr>
            <p:cNvSpPr/>
            <p:nvPr/>
          </p:nvSpPr>
          <p:spPr>
            <a:xfrm>
              <a:off x="8171267" y="1049126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85DC5E-5794-C844-9B13-97128D91C79D}"/>
              </a:ext>
            </a:extLst>
          </p:cNvPr>
          <p:cNvGrpSpPr/>
          <p:nvPr/>
        </p:nvGrpSpPr>
        <p:grpSpPr>
          <a:xfrm>
            <a:off x="11467438" y="9026572"/>
            <a:ext cx="4869800" cy="2218665"/>
            <a:chOff x="8171267" y="10491269"/>
            <a:chExt cx="5233232" cy="23842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4FAF6C-1020-0E47-97EE-33D5DDCE5006}"/>
                </a:ext>
              </a:extLst>
            </p:cNvPr>
            <p:cNvSpPr txBox="1"/>
            <p:nvPr/>
          </p:nvSpPr>
          <p:spPr>
            <a:xfrm>
              <a:off x="8480694" y="11140337"/>
              <a:ext cx="4614376" cy="173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5F26A31-5F5B-6F45-94E7-40B7C172363C}"/>
                </a:ext>
              </a:extLst>
            </p:cNvPr>
            <p:cNvSpPr/>
            <p:nvPr/>
          </p:nvSpPr>
          <p:spPr>
            <a:xfrm>
              <a:off x="8171267" y="1049126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EB71095E-0539-7F41-A500-4C15DFFEFCE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25A85181-7529-FE45-A796-E57721DF6D58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1D7D528F-735F-524B-B1CB-2BB483E28B5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94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22ADE5E-89BB-874C-B904-C953F3A1AE8E}"/>
              </a:ext>
            </a:extLst>
          </p:cNvPr>
          <p:cNvCxnSpPr/>
          <p:nvPr/>
        </p:nvCxnSpPr>
        <p:spPr>
          <a:xfrm flipV="1">
            <a:off x="12454666" y="9154398"/>
            <a:ext cx="2400729" cy="136129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B79540E-FE2D-2D45-AD82-F785F450C29F}"/>
              </a:ext>
            </a:extLst>
          </p:cNvPr>
          <p:cNvSpPr/>
          <p:nvPr/>
        </p:nvSpPr>
        <p:spPr>
          <a:xfrm>
            <a:off x="10794842" y="3986327"/>
            <a:ext cx="1380641" cy="13806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B22286-ED83-0C4E-BEB1-E7574542988A}"/>
              </a:ext>
            </a:extLst>
          </p:cNvPr>
          <p:cNvSpPr/>
          <p:nvPr/>
        </p:nvSpPr>
        <p:spPr>
          <a:xfrm>
            <a:off x="7673289" y="8649532"/>
            <a:ext cx="1380641" cy="13806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F74B715-821A-1A41-A5FD-9D7C3613C345}"/>
              </a:ext>
            </a:extLst>
          </p:cNvPr>
          <p:cNvSpPr/>
          <p:nvPr/>
        </p:nvSpPr>
        <p:spPr>
          <a:xfrm>
            <a:off x="14817407" y="8253628"/>
            <a:ext cx="1380641" cy="13806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37C104-4019-8B40-8E5F-4E1EA5106F67}"/>
              </a:ext>
            </a:extLst>
          </p:cNvPr>
          <p:cNvSpPr/>
          <p:nvPr/>
        </p:nvSpPr>
        <p:spPr>
          <a:xfrm>
            <a:off x="13057504" y="5333903"/>
            <a:ext cx="1380641" cy="13806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ABDEDB-037A-9C45-BD76-A4532C79FAC2}"/>
              </a:ext>
            </a:extLst>
          </p:cNvPr>
          <p:cNvSpPr/>
          <p:nvPr/>
        </p:nvSpPr>
        <p:spPr>
          <a:xfrm>
            <a:off x="9398741" y="6080004"/>
            <a:ext cx="1380641" cy="1380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A8DC18C-B217-044B-A7BF-C715189B6DF3}"/>
              </a:ext>
            </a:extLst>
          </p:cNvPr>
          <p:cNvCxnSpPr/>
          <p:nvPr/>
        </p:nvCxnSpPr>
        <p:spPr>
          <a:xfrm rot="16200000" flipV="1">
            <a:off x="9546565" y="7245154"/>
            <a:ext cx="4324278" cy="4539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D41F0C5-8649-CB4B-BFB9-3FC8768429EB}"/>
              </a:ext>
            </a:extLst>
          </p:cNvPr>
          <p:cNvCxnSpPr>
            <a:endCxn id="50" idx="4"/>
          </p:cNvCxnSpPr>
          <p:nvPr/>
        </p:nvCxnSpPr>
        <p:spPr>
          <a:xfrm rot="16200000" flipV="1">
            <a:off x="9409548" y="8140159"/>
            <a:ext cx="2864541" cy="150551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27F72F5-BF93-3944-9793-EC03CCC2FC7B}"/>
              </a:ext>
            </a:extLst>
          </p:cNvPr>
          <p:cNvCxnSpPr>
            <a:endCxn id="46" idx="4"/>
          </p:cNvCxnSpPr>
          <p:nvPr/>
        </p:nvCxnSpPr>
        <p:spPr>
          <a:xfrm rot="5400000" flipH="1" flipV="1">
            <a:off x="11238582" y="7788334"/>
            <a:ext cx="3583032" cy="143545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567E0CE-6E84-B74E-A332-372637FE55FC}"/>
              </a:ext>
            </a:extLst>
          </p:cNvPr>
          <p:cNvCxnSpPr/>
          <p:nvPr/>
        </p:nvCxnSpPr>
        <p:spPr>
          <a:xfrm rot="10800000">
            <a:off x="9015947" y="9394355"/>
            <a:ext cx="2269785" cy="141932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DED287F-CC3F-0C48-8AEC-1C0FFD986CF7}"/>
              </a:ext>
            </a:extLst>
          </p:cNvPr>
          <p:cNvGrpSpPr/>
          <p:nvPr/>
        </p:nvGrpSpPr>
        <p:grpSpPr>
          <a:xfrm>
            <a:off x="3409702" y="5923884"/>
            <a:ext cx="5536516" cy="1692880"/>
            <a:chOff x="703613" y="9026572"/>
            <a:chExt cx="5536516" cy="169288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FC7BB-3912-1646-99A5-D5A2DD58459E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A116BAF-C98C-A249-9310-740317B2CFC9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EC47AA1-BD4D-2842-B95C-4D3FCEA0A546}"/>
              </a:ext>
            </a:extLst>
          </p:cNvPr>
          <p:cNvGrpSpPr/>
          <p:nvPr/>
        </p:nvGrpSpPr>
        <p:grpSpPr>
          <a:xfrm>
            <a:off x="1706727" y="8449512"/>
            <a:ext cx="5536516" cy="1692880"/>
            <a:chOff x="703613" y="9026572"/>
            <a:chExt cx="5536516" cy="16928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39B53D-7106-284F-9D21-A325F29F1133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B4AD51A-C47C-F44F-98C9-04D7CBB52F5A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7467E09-B631-CB4E-BAE8-FCBA48FC0985}"/>
              </a:ext>
            </a:extLst>
          </p:cNvPr>
          <p:cNvGrpSpPr/>
          <p:nvPr/>
        </p:nvGrpSpPr>
        <p:grpSpPr>
          <a:xfrm>
            <a:off x="4914883" y="3771579"/>
            <a:ext cx="5536516" cy="1692880"/>
            <a:chOff x="703613" y="9026572"/>
            <a:chExt cx="5536516" cy="169288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1940CA-749A-084D-82FE-592E27E2E977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3361FF-2BBE-7F40-8557-1C0A7F84B1EE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22CEF-83E0-454D-B756-84EEC3080E20}"/>
              </a:ext>
            </a:extLst>
          </p:cNvPr>
          <p:cNvGrpSpPr/>
          <p:nvPr/>
        </p:nvGrpSpPr>
        <p:grpSpPr>
          <a:xfrm flipH="1">
            <a:off x="14817407" y="5177783"/>
            <a:ext cx="5536516" cy="1692880"/>
            <a:chOff x="703613" y="9026572"/>
            <a:chExt cx="5536516" cy="169288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D75F88C-EDB3-7541-8E85-917907B4C170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10C45F-2B18-0A46-AFE4-48BFCC7562AF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16CF2C-CB8A-E24E-986E-E507E6134734}"/>
              </a:ext>
            </a:extLst>
          </p:cNvPr>
          <p:cNvGrpSpPr/>
          <p:nvPr/>
        </p:nvGrpSpPr>
        <p:grpSpPr>
          <a:xfrm flipH="1">
            <a:off x="16537350" y="8097508"/>
            <a:ext cx="5536516" cy="1692880"/>
            <a:chOff x="703613" y="9026572"/>
            <a:chExt cx="5536516" cy="169288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B959B9E-7178-D744-A34D-217866DB8521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CABED21-3A0B-7149-B182-B5F52BA66D0F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3" name="Freeform 8">
            <a:extLst>
              <a:ext uri="{FF2B5EF4-FFF2-40B4-BE49-F238E27FC236}">
                <a16:creationId xmlns:a16="http://schemas.microsoft.com/office/drawing/2014/main" id="{4C2D3E8A-DAE7-9F44-B9D3-9406AB1D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064" y="5679015"/>
            <a:ext cx="561857" cy="647204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F8297F3C-4E18-5840-9D9C-F23B397D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048" y="8649532"/>
            <a:ext cx="462290" cy="654314"/>
          </a:xfrm>
          <a:custGeom>
            <a:avLst/>
            <a:gdLst>
              <a:gd name="T0" fmla="*/ 285 w 286"/>
              <a:gd name="T1" fmla="*/ 8 h 404"/>
              <a:gd name="T2" fmla="*/ 285 w 286"/>
              <a:gd name="T3" fmla="*/ 8 h 404"/>
              <a:gd name="T4" fmla="*/ 277 w 286"/>
              <a:gd name="T5" fmla="*/ 0 h 404"/>
              <a:gd name="T6" fmla="*/ 269 w 286"/>
              <a:gd name="T7" fmla="*/ 8 h 404"/>
              <a:gd name="T8" fmla="*/ 269 w 286"/>
              <a:gd name="T9" fmla="*/ 253 h 404"/>
              <a:gd name="T10" fmla="*/ 236 w 286"/>
              <a:gd name="T11" fmla="*/ 220 h 404"/>
              <a:gd name="T12" fmla="*/ 236 w 286"/>
              <a:gd name="T13" fmla="*/ 29 h 404"/>
              <a:gd name="T14" fmla="*/ 228 w 286"/>
              <a:gd name="T15" fmla="*/ 21 h 404"/>
              <a:gd name="T16" fmla="*/ 220 w 286"/>
              <a:gd name="T17" fmla="*/ 29 h 404"/>
              <a:gd name="T18" fmla="*/ 220 w 286"/>
              <a:gd name="T19" fmla="*/ 220 h 404"/>
              <a:gd name="T20" fmla="*/ 179 w 286"/>
              <a:gd name="T21" fmla="*/ 261 h 404"/>
              <a:gd name="T22" fmla="*/ 147 w 286"/>
              <a:gd name="T23" fmla="*/ 220 h 404"/>
              <a:gd name="T24" fmla="*/ 135 w 286"/>
              <a:gd name="T25" fmla="*/ 220 h 404"/>
              <a:gd name="T26" fmla="*/ 102 w 286"/>
              <a:gd name="T27" fmla="*/ 261 h 404"/>
              <a:gd name="T28" fmla="*/ 69 w 286"/>
              <a:gd name="T29" fmla="*/ 220 h 404"/>
              <a:gd name="T30" fmla="*/ 69 w 286"/>
              <a:gd name="T31" fmla="*/ 29 h 404"/>
              <a:gd name="T32" fmla="*/ 61 w 286"/>
              <a:gd name="T33" fmla="*/ 21 h 404"/>
              <a:gd name="T34" fmla="*/ 53 w 286"/>
              <a:gd name="T35" fmla="*/ 29 h 404"/>
              <a:gd name="T36" fmla="*/ 53 w 286"/>
              <a:gd name="T37" fmla="*/ 220 h 404"/>
              <a:gd name="T38" fmla="*/ 17 w 286"/>
              <a:gd name="T39" fmla="*/ 257 h 404"/>
              <a:gd name="T40" fmla="*/ 17 w 286"/>
              <a:gd name="T41" fmla="*/ 8 h 404"/>
              <a:gd name="T42" fmla="*/ 8 w 286"/>
              <a:gd name="T43" fmla="*/ 0 h 404"/>
              <a:gd name="T44" fmla="*/ 0 w 286"/>
              <a:gd name="T45" fmla="*/ 8 h 404"/>
              <a:gd name="T46" fmla="*/ 0 w 286"/>
              <a:gd name="T47" fmla="*/ 273 h 404"/>
              <a:gd name="T48" fmla="*/ 0 w 286"/>
              <a:gd name="T49" fmla="*/ 273 h 404"/>
              <a:gd name="T50" fmla="*/ 0 w 286"/>
              <a:gd name="T51" fmla="*/ 273 h 404"/>
              <a:gd name="T52" fmla="*/ 0 w 286"/>
              <a:gd name="T53" fmla="*/ 277 h 404"/>
              <a:gd name="T54" fmla="*/ 0 w 286"/>
              <a:gd name="T55" fmla="*/ 277 h 404"/>
              <a:gd name="T56" fmla="*/ 0 w 286"/>
              <a:gd name="T57" fmla="*/ 277 h 404"/>
              <a:gd name="T58" fmla="*/ 0 w 286"/>
              <a:gd name="T59" fmla="*/ 281 h 404"/>
              <a:gd name="T60" fmla="*/ 0 w 286"/>
              <a:gd name="T61" fmla="*/ 281 h 404"/>
              <a:gd name="T62" fmla="*/ 0 w 286"/>
              <a:gd name="T63" fmla="*/ 281 h 404"/>
              <a:gd name="T64" fmla="*/ 135 w 286"/>
              <a:gd name="T65" fmla="*/ 403 h 404"/>
              <a:gd name="T66" fmla="*/ 143 w 286"/>
              <a:gd name="T67" fmla="*/ 403 h 404"/>
              <a:gd name="T68" fmla="*/ 147 w 286"/>
              <a:gd name="T69" fmla="*/ 403 h 404"/>
              <a:gd name="T70" fmla="*/ 281 w 286"/>
              <a:gd name="T71" fmla="*/ 277 h 404"/>
              <a:gd name="T72" fmla="*/ 281 w 286"/>
              <a:gd name="T73" fmla="*/ 277 h 404"/>
              <a:gd name="T74" fmla="*/ 285 w 286"/>
              <a:gd name="T75" fmla="*/ 277 h 404"/>
              <a:gd name="T76" fmla="*/ 285 w 286"/>
              <a:gd name="T77" fmla="*/ 273 h 404"/>
              <a:gd name="T78" fmla="*/ 285 w 286"/>
              <a:gd name="T79" fmla="*/ 273 h 404"/>
              <a:gd name="T80" fmla="*/ 285 w 286"/>
              <a:gd name="T81" fmla="*/ 8 h 404"/>
              <a:gd name="T82" fmla="*/ 102 w 286"/>
              <a:gd name="T83" fmla="*/ 281 h 404"/>
              <a:gd name="T84" fmla="*/ 102 w 286"/>
              <a:gd name="T85" fmla="*/ 281 h 404"/>
              <a:gd name="T86" fmla="*/ 102 w 286"/>
              <a:gd name="T87" fmla="*/ 281 h 404"/>
              <a:gd name="T88" fmla="*/ 110 w 286"/>
              <a:gd name="T89" fmla="*/ 277 h 404"/>
              <a:gd name="T90" fmla="*/ 143 w 286"/>
              <a:gd name="T91" fmla="*/ 240 h 404"/>
              <a:gd name="T92" fmla="*/ 175 w 286"/>
              <a:gd name="T93" fmla="*/ 277 h 404"/>
              <a:gd name="T94" fmla="*/ 179 w 286"/>
              <a:gd name="T95" fmla="*/ 281 h 404"/>
              <a:gd name="T96" fmla="*/ 188 w 286"/>
              <a:gd name="T97" fmla="*/ 281 h 404"/>
              <a:gd name="T98" fmla="*/ 228 w 286"/>
              <a:gd name="T99" fmla="*/ 236 h 404"/>
              <a:gd name="T100" fmla="*/ 265 w 286"/>
              <a:gd name="T101" fmla="*/ 273 h 404"/>
              <a:gd name="T102" fmla="*/ 204 w 286"/>
              <a:gd name="T103" fmla="*/ 326 h 404"/>
              <a:gd name="T104" fmla="*/ 78 w 286"/>
              <a:gd name="T105" fmla="*/ 326 h 404"/>
              <a:gd name="T106" fmla="*/ 21 w 286"/>
              <a:gd name="T107" fmla="*/ 273 h 404"/>
              <a:gd name="T108" fmla="*/ 61 w 286"/>
              <a:gd name="T109" fmla="*/ 236 h 404"/>
              <a:gd name="T110" fmla="*/ 98 w 286"/>
              <a:gd name="T111" fmla="*/ 281 h 404"/>
              <a:gd name="T112" fmla="*/ 102 w 286"/>
              <a:gd name="T113" fmla="*/ 281 h 404"/>
              <a:gd name="T114" fmla="*/ 143 w 286"/>
              <a:gd name="T115" fmla="*/ 383 h 404"/>
              <a:gd name="T116" fmla="*/ 143 w 286"/>
              <a:gd name="T117" fmla="*/ 383 h 404"/>
              <a:gd name="T118" fmla="*/ 98 w 286"/>
              <a:gd name="T119" fmla="*/ 342 h 404"/>
              <a:gd name="T120" fmla="*/ 183 w 286"/>
              <a:gd name="T121" fmla="*/ 342 h 404"/>
              <a:gd name="T122" fmla="*/ 143 w 286"/>
              <a:gd name="T123" fmla="*/ 38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" h="404">
                <a:moveTo>
                  <a:pt x="285" y="8"/>
                </a:moveTo>
                <a:lnTo>
                  <a:pt x="285" y="8"/>
                </a:lnTo>
                <a:cubicBezTo>
                  <a:pt x="285" y="4"/>
                  <a:pt x="281" y="0"/>
                  <a:pt x="277" y="0"/>
                </a:cubicBezTo>
                <a:cubicBezTo>
                  <a:pt x="273" y="0"/>
                  <a:pt x="269" y="4"/>
                  <a:pt x="269" y="8"/>
                </a:cubicBezTo>
                <a:cubicBezTo>
                  <a:pt x="269" y="253"/>
                  <a:pt x="269" y="253"/>
                  <a:pt x="269" y="253"/>
                </a:cubicBezTo>
                <a:cubicBezTo>
                  <a:pt x="236" y="220"/>
                  <a:pt x="236" y="220"/>
                  <a:pt x="236" y="220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25"/>
                  <a:pt x="232" y="21"/>
                  <a:pt x="228" y="21"/>
                </a:cubicBezTo>
                <a:cubicBezTo>
                  <a:pt x="224" y="21"/>
                  <a:pt x="220" y="25"/>
                  <a:pt x="220" y="29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179" y="261"/>
                  <a:pt x="179" y="261"/>
                  <a:pt x="179" y="261"/>
                </a:cubicBezTo>
                <a:cubicBezTo>
                  <a:pt x="147" y="220"/>
                  <a:pt x="147" y="220"/>
                  <a:pt x="147" y="220"/>
                </a:cubicBezTo>
                <a:cubicBezTo>
                  <a:pt x="147" y="216"/>
                  <a:pt x="139" y="216"/>
                  <a:pt x="135" y="220"/>
                </a:cubicBezTo>
                <a:cubicBezTo>
                  <a:pt x="102" y="261"/>
                  <a:pt x="102" y="261"/>
                  <a:pt x="102" y="261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5"/>
                  <a:pt x="65" y="21"/>
                  <a:pt x="61" y="21"/>
                </a:cubicBezTo>
                <a:cubicBezTo>
                  <a:pt x="57" y="21"/>
                  <a:pt x="53" y="25"/>
                  <a:pt x="53" y="29"/>
                </a:cubicBezTo>
                <a:cubicBezTo>
                  <a:pt x="53" y="220"/>
                  <a:pt x="53" y="220"/>
                  <a:pt x="53" y="220"/>
                </a:cubicBezTo>
                <a:cubicBezTo>
                  <a:pt x="17" y="257"/>
                  <a:pt x="17" y="257"/>
                  <a:pt x="17" y="25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"/>
                  <a:pt x="12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73"/>
                  <a:pt x="0" y="273"/>
                  <a:pt x="0" y="273"/>
                </a:cubicBezTo>
                <a:lnTo>
                  <a:pt x="0" y="273"/>
                </a:lnTo>
                <a:lnTo>
                  <a:pt x="0" y="273"/>
                </a:lnTo>
                <a:cubicBezTo>
                  <a:pt x="0" y="273"/>
                  <a:pt x="0" y="273"/>
                  <a:pt x="0" y="277"/>
                </a:cubicBezTo>
                <a:lnTo>
                  <a:pt x="0" y="277"/>
                </a:lnTo>
                <a:lnTo>
                  <a:pt x="0" y="277"/>
                </a:lnTo>
                <a:cubicBezTo>
                  <a:pt x="0" y="277"/>
                  <a:pt x="0" y="277"/>
                  <a:pt x="0" y="281"/>
                </a:cubicBezTo>
                <a:lnTo>
                  <a:pt x="0" y="281"/>
                </a:lnTo>
                <a:lnTo>
                  <a:pt x="0" y="281"/>
                </a:lnTo>
                <a:cubicBezTo>
                  <a:pt x="135" y="403"/>
                  <a:pt x="135" y="403"/>
                  <a:pt x="135" y="403"/>
                </a:cubicBezTo>
                <a:cubicBezTo>
                  <a:pt x="139" y="403"/>
                  <a:pt x="139" y="403"/>
                  <a:pt x="143" y="403"/>
                </a:cubicBezTo>
                <a:lnTo>
                  <a:pt x="147" y="403"/>
                </a:lnTo>
                <a:cubicBezTo>
                  <a:pt x="281" y="277"/>
                  <a:pt x="281" y="277"/>
                  <a:pt x="281" y="277"/>
                </a:cubicBezTo>
                <a:lnTo>
                  <a:pt x="281" y="277"/>
                </a:lnTo>
                <a:cubicBezTo>
                  <a:pt x="281" y="277"/>
                  <a:pt x="281" y="277"/>
                  <a:pt x="285" y="277"/>
                </a:cubicBezTo>
                <a:cubicBezTo>
                  <a:pt x="285" y="273"/>
                  <a:pt x="285" y="273"/>
                  <a:pt x="285" y="273"/>
                </a:cubicBezTo>
                <a:lnTo>
                  <a:pt x="285" y="273"/>
                </a:lnTo>
                <a:lnTo>
                  <a:pt x="285" y="8"/>
                </a:lnTo>
                <a:close/>
                <a:moveTo>
                  <a:pt x="102" y="281"/>
                </a:moveTo>
                <a:lnTo>
                  <a:pt x="102" y="281"/>
                </a:lnTo>
                <a:lnTo>
                  <a:pt x="102" y="281"/>
                </a:lnTo>
                <a:cubicBezTo>
                  <a:pt x="106" y="281"/>
                  <a:pt x="110" y="281"/>
                  <a:pt x="110" y="277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1"/>
                  <a:pt x="179" y="281"/>
                  <a:pt x="179" y="281"/>
                </a:cubicBezTo>
                <a:cubicBezTo>
                  <a:pt x="183" y="281"/>
                  <a:pt x="183" y="281"/>
                  <a:pt x="188" y="281"/>
                </a:cubicBezTo>
                <a:cubicBezTo>
                  <a:pt x="228" y="236"/>
                  <a:pt x="228" y="236"/>
                  <a:pt x="228" y="236"/>
                </a:cubicBezTo>
                <a:cubicBezTo>
                  <a:pt x="265" y="273"/>
                  <a:pt x="265" y="273"/>
                  <a:pt x="265" y="273"/>
                </a:cubicBezTo>
                <a:cubicBezTo>
                  <a:pt x="204" y="326"/>
                  <a:pt x="204" y="326"/>
                  <a:pt x="204" y="326"/>
                </a:cubicBezTo>
                <a:cubicBezTo>
                  <a:pt x="78" y="326"/>
                  <a:pt x="78" y="326"/>
                  <a:pt x="78" y="326"/>
                </a:cubicBezTo>
                <a:cubicBezTo>
                  <a:pt x="21" y="273"/>
                  <a:pt x="21" y="273"/>
                  <a:pt x="21" y="273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98" y="281"/>
                  <a:pt x="98" y="281"/>
                  <a:pt x="98" y="281"/>
                </a:cubicBezTo>
                <a:lnTo>
                  <a:pt x="102" y="281"/>
                </a:lnTo>
                <a:close/>
                <a:moveTo>
                  <a:pt x="143" y="383"/>
                </a:moveTo>
                <a:lnTo>
                  <a:pt x="143" y="383"/>
                </a:lnTo>
                <a:cubicBezTo>
                  <a:pt x="98" y="342"/>
                  <a:pt x="98" y="342"/>
                  <a:pt x="98" y="342"/>
                </a:cubicBezTo>
                <a:cubicBezTo>
                  <a:pt x="183" y="342"/>
                  <a:pt x="183" y="342"/>
                  <a:pt x="183" y="342"/>
                </a:cubicBezTo>
                <a:lnTo>
                  <a:pt x="143" y="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id="{F1D71741-99E9-A54A-AB45-F52B49E1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853" y="4361820"/>
            <a:ext cx="462290" cy="640089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7" name="Freeform 63">
            <a:extLst>
              <a:ext uri="{FF2B5EF4-FFF2-40B4-BE49-F238E27FC236}">
                <a16:creationId xmlns:a16="http://schemas.microsoft.com/office/drawing/2014/main" id="{34A1B990-9536-8E41-8FA0-AC3C2B79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124" y="9012695"/>
            <a:ext cx="469397" cy="654313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8" name="Freeform 99">
            <a:extLst>
              <a:ext uri="{FF2B5EF4-FFF2-40B4-BE49-F238E27FC236}">
                <a16:creationId xmlns:a16="http://schemas.microsoft.com/office/drawing/2014/main" id="{95070445-144B-0243-BFA6-1A0F6F96E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349" y="6469273"/>
            <a:ext cx="661424" cy="640089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CE74D712-A427-C147-883D-A3AAF3950FB3}"/>
              </a:ext>
            </a:extLst>
          </p:cNvPr>
          <p:cNvGrpSpPr/>
          <p:nvPr/>
        </p:nvGrpSpPr>
        <p:grpSpPr>
          <a:xfrm rot="10800000">
            <a:off x="11120870" y="7616764"/>
            <a:ext cx="2353884" cy="6133061"/>
            <a:chOff x="5817392" y="2844641"/>
            <a:chExt cx="552450" cy="1499699"/>
          </a:xfrm>
        </p:grpSpPr>
        <p:sp>
          <p:nvSpPr>
            <p:cNvPr id="100" name="Freeform: Shape 95">
              <a:extLst>
                <a:ext uri="{FF2B5EF4-FFF2-40B4-BE49-F238E27FC236}">
                  <a16:creationId xmlns:a16="http://schemas.microsoft.com/office/drawing/2014/main" id="{72CBB26A-564C-D048-BEA9-53F93D1B2C81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96">
              <a:extLst>
                <a:ext uri="{FF2B5EF4-FFF2-40B4-BE49-F238E27FC236}">
                  <a16:creationId xmlns:a16="http://schemas.microsoft.com/office/drawing/2014/main" id="{63161AA8-22C9-514A-87C9-8878108B8990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97">
              <a:extLst>
                <a:ext uri="{FF2B5EF4-FFF2-40B4-BE49-F238E27FC236}">
                  <a16:creationId xmlns:a16="http://schemas.microsoft.com/office/drawing/2014/main" id="{CC4E10B5-486A-9E40-A8DF-49867BB5EBD3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98">
              <a:extLst>
                <a:ext uri="{FF2B5EF4-FFF2-40B4-BE49-F238E27FC236}">
                  <a16:creationId xmlns:a16="http://schemas.microsoft.com/office/drawing/2014/main" id="{445602E0-F665-C149-B758-AAD4D2CFD7A3}"/>
                </a:ext>
              </a:extLst>
            </p:cNvPr>
            <p:cNvSpPr/>
            <p:nvPr/>
          </p:nvSpPr>
          <p:spPr>
            <a:xfrm>
              <a:off x="6214479" y="2844641"/>
              <a:ext cx="152400" cy="989647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99">
              <a:extLst>
                <a:ext uri="{FF2B5EF4-FFF2-40B4-BE49-F238E27FC236}">
                  <a16:creationId xmlns:a16="http://schemas.microsoft.com/office/drawing/2014/main" id="{3DD80130-E1FE-9647-9D1D-7FE0D4FC1096}"/>
                </a:ext>
              </a:extLst>
            </p:cNvPr>
            <p:cNvSpPr/>
            <p:nvPr/>
          </p:nvSpPr>
          <p:spPr>
            <a:xfrm>
              <a:off x="5817922" y="2844641"/>
              <a:ext cx="142875" cy="982027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1">
              <a:extLst>
                <a:ext uri="{FF2B5EF4-FFF2-40B4-BE49-F238E27FC236}">
                  <a16:creationId xmlns:a16="http://schemas.microsoft.com/office/drawing/2014/main" id="{61ADC295-20DB-0C4E-A9B1-6C60DA26D1BA}"/>
                </a:ext>
              </a:extLst>
            </p:cNvPr>
            <p:cNvSpPr/>
            <p:nvPr/>
          </p:nvSpPr>
          <p:spPr>
            <a:xfrm>
              <a:off x="6012655" y="4185859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A0023D6D-E761-314E-8795-1111772028DB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249095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96A38AE-2396-1E44-814C-5D039204245C}"/>
              </a:ext>
            </a:extLst>
          </p:cNvPr>
          <p:cNvGrpSpPr/>
          <p:nvPr/>
        </p:nvGrpSpPr>
        <p:grpSpPr>
          <a:xfrm rot="18900000">
            <a:off x="7601928" y="7956694"/>
            <a:ext cx="1935144" cy="1935144"/>
            <a:chOff x="5446453" y="1672187"/>
            <a:chExt cx="914401" cy="914401"/>
          </a:xfrm>
          <a:solidFill>
            <a:schemeClr val="accent1"/>
          </a:solidFill>
        </p:grpSpPr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0D4EFC5-8CD4-C14B-B0C1-206F03E20721}"/>
                </a:ext>
              </a:extLst>
            </p:cNvPr>
            <p:cNvSpPr/>
            <p:nvPr/>
          </p:nvSpPr>
          <p:spPr>
            <a:xfrm rot="5400000">
              <a:off x="5446453" y="1672188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8C655B09-C5CD-1E46-8DBA-D23EF1B87D35}"/>
                </a:ext>
              </a:extLst>
            </p:cNvPr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77DC2C-710A-E144-8EE1-D26696C4EA54}"/>
              </a:ext>
            </a:extLst>
          </p:cNvPr>
          <p:cNvGrpSpPr/>
          <p:nvPr/>
        </p:nvGrpSpPr>
        <p:grpSpPr>
          <a:xfrm>
            <a:off x="8768838" y="5411816"/>
            <a:ext cx="1935141" cy="1935144"/>
            <a:chOff x="5446454" y="1672186"/>
            <a:chExt cx="914400" cy="914401"/>
          </a:xfrm>
          <a:solidFill>
            <a:schemeClr val="accent2"/>
          </a:solidFill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0CFFFCE8-B7D0-4B47-B92F-C51D8D1AC006}"/>
                </a:ext>
              </a:extLst>
            </p:cNvPr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2D7D53F5-E6B7-4847-B0B7-FA831B3B0652}"/>
                </a:ext>
              </a:extLst>
            </p:cNvPr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A04DEB-807D-1846-8402-3B9DE9A4FD3B}"/>
              </a:ext>
            </a:extLst>
          </p:cNvPr>
          <p:cNvGrpSpPr/>
          <p:nvPr/>
        </p:nvGrpSpPr>
        <p:grpSpPr>
          <a:xfrm rot="2700000">
            <a:off x="11413231" y="3842959"/>
            <a:ext cx="1935141" cy="1935144"/>
            <a:chOff x="5446454" y="1672186"/>
            <a:chExt cx="914400" cy="914401"/>
          </a:xfrm>
          <a:solidFill>
            <a:schemeClr val="accent3"/>
          </a:solidFill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43469413-D0C9-3A49-9CD4-DE289ADA3B65}"/>
                </a:ext>
              </a:extLst>
            </p:cNvPr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Teardrop 50">
              <a:extLst>
                <a:ext uri="{FF2B5EF4-FFF2-40B4-BE49-F238E27FC236}">
                  <a16:creationId xmlns:a16="http://schemas.microsoft.com/office/drawing/2014/main" id="{D6C6600A-71BD-1745-B05F-C53A48B20A9F}"/>
                </a:ext>
              </a:extLst>
            </p:cNvPr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E0D046-0CFB-244E-970C-722CFA9D2E8F}"/>
              </a:ext>
            </a:extLst>
          </p:cNvPr>
          <p:cNvGrpSpPr/>
          <p:nvPr/>
        </p:nvGrpSpPr>
        <p:grpSpPr>
          <a:xfrm rot="5400000">
            <a:off x="14336407" y="5411816"/>
            <a:ext cx="1935141" cy="1935144"/>
            <a:chOff x="5446454" y="1672186"/>
            <a:chExt cx="914400" cy="914401"/>
          </a:xfrm>
          <a:solidFill>
            <a:schemeClr val="accent4"/>
          </a:solidFill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50210A3D-E953-6C46-9213-01058A67A323}"/>
                </a:ext>
              </a:extLst>
            </p:cNvPr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4BA72220-99F5-DF43-9D1A-BA72C720A56F}"/>
                </a:ext>
              </a:extLst>
            </p:cNvPr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9A5EE8B-63E4-E445-A3BF-87AF2F4B3942}"/>
              </a:ext>
            </a:extLst>
          </p:cNvPr>
          <p:cNvGrpSpPr/>
          <p:nvPr/>
        </p:nvGrpSpPr>
        <p:grpSpPr>
          <a:xfrm rot="8100000">
            <a:off x="14840583" y="7996011"/>
            <a:ext cx="1935141" cy="1935144"/>
            <a:chOff x="5446454" y="1672186"/>
            <a:chExt cx="914400" cy="914401"/>
          </a:xfrm>
          <a:solidFill>
            <a:schemeClr val="accent5"/>
          </a:solidFill>
        </p:grpSpPr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F35C5B5A-A552-8144-8480-D6EB4E4EC6FD}"/>
                </a:ext>
              </a:extLst>
            </p:cNvPr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F87DF287-B5AB-D44A-88B4-713EBF723F09}"/>
                </a:ext>
              </a:extLst>
            </p:cNvPr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CE668588-19F4-2441-B1C8-E67D03008375}"/>
              </a:ext>
            </a:extLst>
          </p:cNvPr>
          <p:cNvSpPr/>
          <p:nvPr/>
        </p:nvSpPr>
        <p:spPr>
          <a:xfrm>
            <a:off x="10324873" y="6599108"/>
            <a:ext cx="3483257" cy="7116892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424245 w 3650621"/>
              <a:gd name="connsiteY0" fmla="*/ 6728001 h 6728001"/>
              <a:gd name="connsiteX1" fmla="*/ 3650621 w 3650621"/>
              <a:gd name="connsiteY1" fmla="*/ 6702635 h 6728001"/>
              <a:gd name="connsiteX2" fmla="*/ 2640971 w 3650621"/>
              <a:gd name="connsiteY2" fmla="*/ 3878472 h 6728001"/>
              <a:gd name="connsiteX3" fmla="*/ 2539547 w 3650621"/>
              <a:gd name="connsiteY3" fmla="*/ 3373073 h 6728001"/>
              <a:gd name="connsiteX4" fmla="*/ 2755270 w 3650621"/>
              <a:gd name="connsiteY4" fmla="*/ 2811673 h 6728001"/>
              <a:gd name="connsiteX5" fmla="*/ 2864809 w 3650621"/>
              <a:gd name="connsiteY5" fmla="*/ 2192548 h 6728001"/>
              <a:gd name="connsiteX6" fmla="*/ 3512509 w 3650621"/>
              <a:gd name="connsiteY6" fmla="*/ 1301960 h 6728001"/>
              <a:gd name="connsiteX7" fmla="*/ 3298197 w 3650621"/>
              <a:gd name="connsiteY7" fmla="*/ 1178135 h 6728001"/>
              <a:gd name="connsiteX8" fmla="*/ 2607634 w 3650621"/>
              <a:gd name="connsiteY8" fmla="*/ 1878222 h 6728001"/>
              <a:gd name="connsiteX9" fmla="*/ 2531434 w 3650621"/>
              <a:gd name="connsiteY9" fmla="*/ 1821072 h 6728001"/>
              <a:gd name="connsiteX10" fmla="*/ 2874334 w 3650621"/>
              <a:gd name="connsiteY10" fmla="*/ 563772 h 6728001"/>
              <a:gd name="connsiteX11" fmla="*/ 2598109 w 3650621"/>
              <a:gd name="connsiteY11" fmla="*/ 397084 h 6728001"/>
              <a:gd name="connsiteX12" fmla="*/ 2207584 w 3650621"/>
              <a:gd name="connsiteY12" fmla="*/ 1659147 h 6728001"/>
              <a:gd name="connsiteX13" fmla="*/ 2131384 w 3650621"/>
              <a:gd name="connsiteY13" fmla="*/ 1597235 h 6728001"/>
              <a:gd name="connsiteX14" fmla="*/ 2193297 w 3650621"/>
              <a:gd name="connsiteY14" fmla="*/ 154197 h 6728001"/>
              <a:gd name="connsiteX15" fmla="*/ 1878971 w 3650621"/>
              <a:gd name="connsiteY15" fmla="*/ 163723 h 6728001"/>
              <a:gd name="connsiteX16" fmla="*/ 1798009 w 3650621"/>
              <a:gd name="connsiteY16" fmla="*/ 1554373 h 6728001"/>
              <a:gd name="connsiteX17" fmla="*/ 1674184 w 3650621"/>
              <a:gd name="connsiteY17" fmla="*/ 1559134 h 6728001"/>
              <a:gd name="connsiteX18" fmla="*/ 1593221 w 3650621"/>
              <a:gd name="connsiteY18" fmla="*/ 378035 h 6728001"/>
              <a:gd name="connsiteX19" fmla="*/ 1307472 w 3650621"/>
              <a:gd name="connsiteY19" fmla="*/ 368510 h 6728001"/>
              <a:gd name="connsiteX20" fmla="*/ 1312234 w 3650621"/>
              <a:gd name="connsiteY20" fmla="*/ 1635335 h 6728001"/>
              <a:gd name="connsiteX21" fmla="*/ 1259846 w 3650621"/>
              <a:gd name="connsiteY21" fmla="*/ 2025860 h 6728001"/>
              <a:gd name="connsiteX22" fmla="*/ 902659 w 3650621"/>
              <a:gd name="connsiteY22" fmla="*/ 2302085 h 6728001"/>
              <a:gd name="connsiteX23" fmla="*/ 207334 w 3650621"/>
              <a:gd name="connsiteY23" fmla="*/ 1787735 h 6728001"/>
              <a:gd name="connsiteX24" fmla="*/ 173996 w 3650621"/>
              <a:gd name="connsiteY24" fmla="*/ 2092535 h 6728001"/>
              <a:gd name="connsiteX25" fmla="*/ 745496 w 3650621"/>
              <a:gd name="connsiteY25" fmla="*/ 2806910 h 6728001"/>
              <a:gd name="connsiteX26" fmla="*/ 1440822 w 3650621"/>
              <a:gd name="connsiteY26" fmla="*/ 3583198 h 6728001"/>
              <a:gd name="connsiteX27" fmla="*/ 1617034 w 3650621"/>
              <a:gd name="connsiteY27" fmla="*/ 4107073 h 6728001"/>
              <a:gd name="connsiteX28" fmla="*/ 1424245 w 3650621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78205 w 3560733"/>
              <a:gd name="connsiteY22" fmla="*/ 2295217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378326 w 3514814"/>
              <a:gd name="connsiteY0" fmla="*/ 6728001 h 6728001"/>
              <a:gd name="connsiteX1" fmla="*/ 3144559 w 3514814"/>
              <a:gd name="connsiteY1" fmla="*/ 6709503 h 6728001"/>
              <a:gd name="connsiteX2" fmla="*/ 2595052 w 3514814"/>
              <a:gd name="connsiteY2" fmla="*/ 3878472 h 6728001"/>
              <a:gd name="connsiteX3" fmla="*/ 2507364 w 3514814"/>
              <a:gd name="connsiteY3" fmla="*/ 3482959 h 6728001"/>
              <a:gd name="connsiteX4" fmla="*/ 2778029 w 3514814"/>
              <a:gd name="connsiteY4" fmla="*/ 2866616 h 6728001"/>
              <a:gd name="connsiteX5" fmla="*/ 2818890 w 3514814"/>
              <a:gd name="connsiteY5" fmla="*/ 2192548 h 6728001"/>
              <a:gd name="connsiteX6" fmla="*/ 3466590 w 3514814"/>
              <a:gd name="connsiteY6" fmla="*/ 1301960 h 6728001"/>
              <a:gd name="connsiteX7" fmla="*/ 3252278 w 3514814"/>
              <a:gd name="connsiteY7" fmla="*/ 1178135 h 6728001"/>
              <a:gd name="connsiteX8" fmla="*/ 2561715 w 3514814"/>
              <a:gd name="connsiteY8" fmla="*/ 1878222 h 6728001"/>
              <a:gd name="connsiteX9" fmla="*/ 2485515 w 3514814"/>
              <a:gd name="connsiteY9" fmla="*/ 1821072 h 6728001"/>
              <a:gd name="connsiteX10" fmla="*/ 2828415 w 3514814"/>
              <a:gd name="connsiteY10" fmla="*/ 563772 h 6728001"/>
              <a:gd name="connsiteX11" fmla="*/ 2552190 w 3514814"/>
              <a:gd name="connsiteY11" fmla="*/ 397084 h 6728001"/>
              <a:gd name="connsiteX12" fmla="*/ 2161665 w 3514814"/>
              <a:gd name="connsiteY12" fmla="*/ 1659147 h 6728001"/>
              <a:gd name="connsiteX13" fmla="*/ 2085465 w 3514814"/>
              <a:gd name="connsiteY13" fmla="*/ 1597235 h 6728001"/>
              <a:gd name="connsiteX14" fmla="*/ 2147378 w 3514814"/>
              <a:gd name="connsiteY14" fmla="*/ 154197 h 6728001"/>
              <a:gd name="connsiteX15" fmla="*/ 1833052 w 3514814"/>
              <a:gd name="connsiteY15" fmla="*/ 163723 h 6728001"/>
              <a:gd name="connsiteX16" fmla="*/ 1752090 w 3514814"/>
              <a:gd name="connsiteY16" fmla="*/ 1554373 h 6728001"/>
              <a:gd name="connsiteX17" fmla="*/ 1628265 w 3514814"/>
              <a:gd name="connsiteY17" fmla="*/ 1559134 h 6728001"/>
              <a:gd name="connsiteX18" fmla="*/ 1547302 w 3514814"/>
              <a:gd name="connsiteY18" fmla="*/ 378035 h 6728001"/>
              <a:gd name="connsiteX19" fmla="*/ 1261553 w 3514814"/>
              <a:gd name="connsiteY19" fmla="*/ 368510 h 6728001"/>
              <a:gd name="connsiteX20" fmla="*/ 1266315 w 3514814"/>
              <a:gd name="connsiteY20" fmla="*/ 1635335 h 6728001"/>
              <a:gd name="connsiteX21" fmla="*/ 1213927 w 3514814"/>
              <a:gd name="connsiteY21" fmla="*/ 2025860 h 6728001"/>
              <a:gd name="connsiteX22" fmla="*/ 932286 w 3514814"/>
              <a:gd name="connsiteY22" fmla="*/ 2295217 h 6728001"/>
              <a:gd name="connsiteX23" fmla="*/ 291903 w 3514814"/>
              <a:gd name="connsiteY23" fmla="*/ 1822074 h 6728001"/>
              <a:gd name="connsiteX24" fmla="*/ 128077 w 3514814"/>
              <a:gd name="connsiteY24" fmla="*/ 2092535 h 6728001"/>
              <a:gd name="connsiteX25" fmla="*/ 699577 w 3514814"/>
              <a:gd name="connsiteY25" fmla="*/ 2806910 h 6728001"/>
              <a:gd name="connsiteX26" fmla="*/ 1394903 w 3514814"/>
              <a:gd name="connsiteY26" fmla="*/ 3583198 h 6728001"/>
              <a:gd name="connsiteX27" fmla="*/ 1571115 w 3514814"/>
              <a:gd name="connsiteY27" fmla="*/ 4107073 h 6728001"/>
              <a:gd name="connsiteX28" fmla="*/ 1378326 w 3514814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35168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1097303 w 3450405"/>
              <a:gd name="connsiteY22" fmla="*/ 2047827 h 6728001"/>
              <a:gd name="connsiteX23" fmla="*/ 909084 w 3450405"/>
              <a:gd name="connsiteY23" fmla="*/ 2336423 h 6728001"/>
              <a:gd name="connsiteX24" fmla="*/ 227494 w 3450405"/>
              <a:gd name="connsiteY24" fmla="*/ 1822074 h 6728001"/>
              <a:gd name="connsiteX25" fmla="*/ 159816 w 3450405"/>
              <a:gd name="connsiteY25" fmla="*/ 2133742 h 6728001"/>
              <a:gd name="connsiteX26" fmla="*/ 669507 w 3450405"/>
              <a:gd name="connsiteY26" fmla="*/ 2806910 h 6728001"/>
              <a:gd name="connsiteX27" fmla="*/ 1330494 w 3450405"/>
              <a:gd name="connsiteY27" fmla="*/ 3583198 h 6728001"/>
              <a:gd name="connsiteX28" fmla="*/ 1506706 w 3450405"/>
              <a:gd name="connsiteY28" fmla="*/ 4107073 h 6728001"/>
              <a:gd name="connsiteX29" fmla="*/ 1313917 w 3450405"/>
              <a:gd name="connsiteY29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909084 w 3450405"/>
              <a:gd name="connsiteY21" fmla="*/ 2336423 h 6728001"/>
              <a:gd name="connsiteX22" fmla="*/ 227494 w 3450405"/>
              <a:gd name="connsiteY22" fmla="*/ 1822074 h 6728001"/>
              <a:gd name="connsiteX23" fmla="*/ 159816 w 3450405"/>
              <a:gd name="connsiteY23" fmla="*/ 2133742 h 6728001"/>
              <a:gd name="connsiteX24" fmla="*/ 669507 w 3450405"/>
              <a:gd name="connsiteY24" fmla="*/ 2806910 h 6728001"/>
              <a:gd name="connsiteX25" fmla="*/ 1330494 w 3450405"/>
              <a:gd name="connsiteY25" fmla="*/ 3583198 h 6728001"/>
              <a:gd name="connsiteX26" fmla="*/ 1506706 w 3450405"/>
              <a:gd name="connsiteY26" fmla="*/ 4107073 h 6728001"/>
              <a:gd name="connsiteX27" fmla="*/ 1313917 w 3450405"/>
              <a:gd name="connsiteY27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563856 w 3450405"/>
              <a:gd name="connsiteY16" fmla="*/ 1559134 h 6728001"/>
              <a:gd name="connsiteX17" fmla="*/ 1482893 w 3450405"/>
              <a:gd name="connsiteY17" fmla="*/ 378035 h 6728001"/>
              <a:gd name="connsiteX18" fmla="*/ 1197144 w 3450405"/>
              <a:gd name="connsiteY18" fmla="*/ 368510 h 6728001"/>
              <a:gd name="connsiteX19" fmla="*/ 1188171 w 3450405"/>
              <a:gd name="connsiteY19" fmla="*/ 1717750 h 6728001"/>
              <a:gd name="connsiteX20" fmla="*/ 909084 w 3450405"/>
              <a:gd name="connsiteY20" fmla="*/ 2336423 h 6728001"/>
              <a:gd name="connsiteX21" fmla="*/ 227494 w 3450405"/>
              <a:gd name="connsiteY21" fmla="*/ 1822074 h 6728001"/>
              <a:gd name="connsiteX22" fmla="*/ 159816 w 3450405"/>
              <a:gd name="connsiteY22" fmla="*/ 2133742 h 6728001"/>
              <a:gd name="connsiteX23" fmla="*/ 669507 w 3450405"/>
              <a:gd name="connsiteY23" fmla="*/ 2806910 h 6728001"/>
              <a:gd name="connsiteX24" fmla="*/ 1330494 w 3450405"/>
              <a:gd name="connsiteY24" fmla="*/ 3583198 h 6728001"/>
              <a:gd name="connsiteX25" fmla="*/ 1506706 w 3450405"/>
              <a:gd name="connsiteY25" fmla="*/ 4107073 h 6728001"/>
              <a:gd name="connsiteX26" fmla="*/ 1313917 w 3450405"/>
              <a:gd name="connsiteY26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21056 w 3450405"/>
              <a:gd name="connsiteY12" fmla="*/ 1597235 h 6728001"/>
              <a:gd name="connsiteX13" fmla="*/ 2082969 w 3450405"/>
              <a:gd name="connsiteY13" fmla="*/ 154197 h 6728001"/>
              <a:gd name="connsiteX14" fmla="*/ 1768643 w 3450405"/>
              <a:gd name="connsiteY14" fmla="*/ 163723 h 6728001"/>
              <a:gd name="connsiteX15" fmla="*/ 1563856 w 3450405"/>
              <a:gd name="connsiteY15" fmla="*/ 1559134 h 6728001"/>
              <a:gd name="connsiteX16" fmla="*/ 1482893 w 3450405"/>
              <a:gd name="connsiteY16" fmla="*/ 378035 h 6728001"/>
              <a:gd name="connsiteX17" fmla="*/ 1197144 w 3450405"/>
              <a:gd name="connsiteY17" fmla="*/ 368510 h 6728001"/>
              <a:gd name="connsiteX18" fmla="*/ 1188171 w 3450405"/>
              <a:gd name="connsiteY18" fmla="*/ 1717750 h 6728001"/>
              <a:gd name="connsiteX19" fmla="*/ 909084 w 3450405"/>
              <a:gd name="connsiteY19" fmla="*/ 2336423 h 6728001"/>
              <a:gd name="connsiteX20" fmla="*/ 227494 w 3450405"/>
              <a:gd name="connsiteY20" fmla="*/ 1822074 h 6728001"/>
              <a:gd name="connsiteX21" fmla="*/ 159816 w 3450405"/>
              <a:gd name="connsiteY21" fmla="*/ 2133742 h 6728001"/>
              <a:gd name="connsiteX22" fmla="*/ 669507 w 3450405"/>
              <a:gd name="connsiteY22" fmla="*/ 2806910 h 6728001"/>
              <a:gd name="connsiteX23" fmla="*/ 1330494 w 3450405"/>
              <a:gd name="connsiteY23" fmla="*/ 3583198 h 6728001"/>
              <a:gd name="connsiteX24" fmla="*/ 1506706 w 3450405"/>
              <a:gd name="connsiteY24" fmla="*/ 4107073 h 6728001"/>
              <a:gd name="connsiteX25" fmla="*/ 1313917 w 3450405"/>
              <a:gd name="connsiteY25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21056 w 3450405"/>
              <a:gd name="connsiteY11" fmla="*/ 1597235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82867 w 3450405"/>
              <a:gd name="connsiteY11" fmla="*/ 1638442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32541"/>
              <a:gd name="connsiteY0" fmla="*/ 6728001 h 6728001"/>
              <a:gd name="connsiteX1" fmla="*/ 3080150 w 3432541"/>
              <a:gd name="connsiteY1" fmla="*/ 6709503 h 6728001"/>
              <a:gd name="connsiteX2" fmla="*/ 2530643 w 3432541"/>
              <a:gd name="connsiteY2" fmla="*/ 3878472 h 6728001"/>
              <a:gd name="connsiteX3" fmla="*/ 2442955 w 3432541"/>
              <a:gd name="connsiteY3" fmla="*/ 3482959 h 6728001"/>
              <a:gd name="connsiteX4" fmla="*/ 2713620 w 3432541"/>
              <a:gd name="connsiteY4" fmla="*/ 2866616 h 6728001"/>
              <a:gd name="connsiteX5" fmla="*/ 2754481 w 3432541"/>
              <a:gd name="connsiteY5" fmla="*/ 2192548 h 6728001"/>
              <a:gd name="connsiteX6" fmla="*/ 3402181 w 3432541"/>
              <a:gd name="connsiteY6" fmla="*/ 1301960 h 6728001"/>
              <a:gd name="connsiteX7" fmla="*/ 3016174 w 3432541"/>
              <a:gd name="connsiteY7" fmla="*/ 1075118 h 6728001"/>
              <a:gd name="connsiteX8" fmla="*/ 2421106 w 3432541"/>
              <a:gd name="connsiteY8" fmla="*/ 1821072 h 6728001"/>
              <a:gd name="connsiteX9" fmla="*/ 2764006 w 3432541"/>
              <a:gd name="connsiteY9" fmla="*/ 563772 h 6728001"/>
              <a:gd name="connsiteX10" fmla="*/ 2487781 w 3432541"/>
              <a:gd name="connsiteY10" fmla="*/ 397084 h 6728001"/>
              <a:gd name="connsiteX11" fmla="*/ 2034792 w 3432541"/>
              <a:gd name="connsiteY11" fmla="*/ 1645310 h 6728001"/>
              <a:gd name="connsiteX12" fmla="*/ 2082969 w 3432541"/>
              <a:gd name="connsiteY12" fmla="*/ 154197 h 6728001"/>
              <a:gd name="connsiteX13" fmla="*/ 1768643 w 3432541"/>
              <a:gd name="connsiteY13" fmla="*/ 163723 h 6728001"/>
              <a:gd name="connsiteX14" fmla="*/ 1625667 w 3432541"/>
              <a:gd name="connsiteY14" fmla="*/ 1620945 h 6728001"/>
              <a:gd name="connsiteX15" fmla="*/ 1482893 w 3432541"/>
              <a:gd name="connsiteY15" fmla="*/ 378035 h 6728001"/>
              <a:gd name="connsiteX16" fmla="*/ 1197144 w 3432541"/>
              <a:gd name="connsiteY16" fmla="*/ 368510 h 6728001"/>
              <a:gd name="connsiteX17" fmla="*/ 1188171 w 3432541"/>
              <a:gd name="connsiteY17" fmla="*/ 1717750 h 6728001"/>
              <a:gd name="connsiteX18" fmla="*/ 909084 w 3432541"/>
              <a:gd name="connsiteY18" fmla="*/ 2336423 h 6728001"/>
              <a:gd name="connsiteX19" fmla="*/ 227494 w 3432541"/>
              <a:gd name="connsiteY19" fmla="*/ 1822074 h 6728001"/>
              <a:gd name="connsiteX20" fmla="*/ 159816 w 3432541"/>
              <a:gd name="connsiteY20" fmla="*/ 2133742 h 6728001"/>
              <a:gd name="connsiteX21" fmla="*/ 669507 w 3432541"/>
              <a:gd name="connsiteY21" fmla="*/ 2806910 h 6728001"/>
              <a:gd name="connsiteX22" fmla="*/ 1330494 w 3432541"/>
              <a:gd name="connsiteY22" fmla="*/ 3583198 h 6728001"/>
              <a:gd name="connsiteX23" fmla="*/ 1506706 w 3432541"/>
              <a:gd name="connsiteY23" fmla="*/ 4107073 h 6728001"/>
              <a:gd name="connsiteX24" fmla="*/ 1313917 w 3432541"/>
              <a:gd name="connsiteY24" fmla="*/ 6728001 h 6728001"/>
              <a:gd name="connsiteX0" fmla="*/ 1313917 w 3314077"/>
              <a:gd name="connsiteY0" fmla="*/ 6728001 h 6728001"/>
              <a:gd name="connsiteX1" fmla="*/ 3080150 w 3314077"/>
              <a:gd name="connsiteY1" fmla="*/ 6709503 h 6728001"/>
              <a:gd name="connsiteX2" fmla="*/ 2530643 w 3314077"/>
              <a:gd name="connsiteY2" fmla="*/ 3878472 h 6728001"/>
              <a:gd name="connsiteX3" fmla="*/ 2442955 w 3314077"/>
              <a:gd name="connsiteY3" fmla="*/ 3482959 h 6728001"/>
              <a:gd name="connsiteX4" fmla="*/ 2713620 w 3314077"/>
              <a:gd name="connsiteY4" fmla="*/ 2866616 h 6728001"/>
              <a:gd name="connsiteX5" fmla="*/ 2754481 w 3314077"/>
              <a:gd name="connsiteY5" fmla="*/ 2192548 h 6728001"/>
              <a:gd name="connsiteX6" fmla="*/ 3271692 w 3314077"/>
              <a:gd name="connsiteY6" fmla="*/ 1150868 h 6728001"/>
              <a:gd name="connsiteX7" fmla="*/ 3016174 w 3314077"/>
              <a:gd name="connsiteY7" fmla="*/ 1075118 h 6728001"/>
              <a:gd name="connsiteX8" fmla="*/ 2421106 w 3314077"/>
              <a:gd name="connsiteY8" fmla="*/ 1821072 h 6728001"/>
              <a:gd name="connsiteX9" fmla="*/ 2764006 w 3314077"/>
              <a:gd name="connsiteY9" fmla="*/ 563772 h 6728001"/>
              <a:gd name="connsiteX10" fmla="*/ 2487781 w 3314077"/>
              <a:gd name="connsiteY10" fmla="*/ 397084 h 6728001"/>
              <a:gd name="connsiteX11" fmla="*/ 2034792 w 3314077"/>
              <a:gd name="connsiteY11" fmla="*/ 1645310 h 6728001"/>
              <a:gd name="connsiteX12" fmla="*/ 2082969 w 3314077"/>
              <a:gd name="connsiteY12" fmla="*/ 154197 h 6728001"/>
              <a:gd name="connsiteX13" fmla="*/ 1768643 w 3314077"/>
              <a:gd name="connsiteY13" fmla="*/ 163723 h 6728001"/>
              <a:gd name="connsiteX14" fmla="*/ 1625667 w 3314077"/>
              <a:gd name="connsiteY14" fmla="*/ 1620945 h 6728001"/>
              <a:gd name="connsiteX15" fmla="*/ 1482893 w 3314077"/>
              <a:gd name="connsiteY15" fmla="*/ 378035 h 6728001"/>
              <a:gd name="connsiteX16" fmla="*/ 1197144 w 3314077"/>
              <a:gd name="connsiteY16" fmla="*/ 368510 h 6728001"/>
              <a:gd name="connsiteX17" fmla="*/ 1188171 w 3314077"/>
              <a:gd name="connsiteY17" fmla="*/ 1717750 h 6728001"/>
              <a:gd name="connsiteX18" fmla="*/ 909084 w 3314077"/>
              <a:gd name="connsiteY18" fmla="*/ 2336423 h 6728001"/>
              <a:gd name="connsiteX19" fmla="*/ 227494 w 3314077"/>
              <a:gd name="connsiteY19" fmla="*/ 1822074 h 6728001"/>
              <a:gd name="connsiteX20" fmla="*/ 159816 w 3314077"/>
              <a:gd name="connsiteY20" fmla="*/ 2133742 h 6728001"/>
              <a:gd name="connsiteX21" fmla="*/ 669507 w 3314077"/>
              <a:gd name="connsiteY21" fmla="*/ 2806910 h 6728001"/>
              <a:gd name="connsiteX22" fmla="*/ 1330494 w 3314077"/>
              <a:gd name="connsiteY22" fmla="*/ 3583198 h 6728001"/>
              <a:gd name="connsiteX23" fmla="*/ 1506706 w 3314077"/>
              <a:gd name="connsiteY23" fmla="*/ 4107073 h 6728001"/>
              <a:gd name="connsiteX24" fmla="*/ 1313917 w 3314077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03735 w 3292922"/>
              <a:gd name="connsiteY4" fmla="*/ 2784203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8013 w 3292922"/>
              <a:gd name="connsiteY3" fmla="*/ 3421148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92922" h="6728001">
                <a:moveTo>
                  <a:pt x="1313917" y="6728001"/>
                </a:moveTo>
                <a:lnTo>
                  <a:pt x="3080150" y="6709503"/>
                </a:lnTo>
                <a:cubicBezTo>
                  <a:pt x="2901007" y="5613780"/>
                  <a:pt x="2805281" y="4930985"/>
                  <a:pt x="2530643" y="3878472"/>
                </a:cubicBezTo>
                <a:cubicBezTo>
                  <a:pt x="2496835" y="3710006"/>
                  <a:pt x="2416222" y="3623214"/>
                  <a:pt x="2388013" y="3421148"/>
                </a:cubicBezTo>
                <a:cubicBezTo>
                  <a:pt x="2488975" y="3081794"/>
                  <a:pt x="2557147" y="3039271"/>
                  <a:pt x="2644943" y="2791070"/>
                </a:cubicBezTo>
                <a:cubicBezTo>
                  <a:pt x="2710030" y="2495898"/>
                  <a:pt x="2711066" y="2456210"/>
                  <a:pt x="2754481" y="2192548"/>
                </a:cubicBezTo>
                <a:cubicBezTo>
                  <a:pt x="2746333" y="1985452"/>
                  <a:pt x="3073254" y="1479481"/>
                  <a:pt x="3271692" y="1150868"/>
                </a:cubicBezTo>
                <a:cubicBezTo>
                  <a:pt x="3356967" y="952533"/>
                  <a:pt x="3169677" y="805276"/>
                  <a:pt x="2988703" y="1054514"/>
                </a:cubicBezTo>
                <a:cubicBezTo>
                  <a:pt x="2845795" y="1216579"/>
                  <a:pt x="2581031" y="1593810"/>
                  <a:pt x="2421106" y="1821072"/>
                </a:cubicBezTo>
                <a:cubicBezTo>
                  <a:pt x="2548106" y="1401971"/>
                  <a:pt x="2665581" y="992397"/>
                  <a:pt x="2764006" y="563772"/>
                </a:cubicBezTo>
                <a:cubicBezTo>
                  <a:pt x="2813218" y="314534"/>
                  <a:pt x="2595731" y="208171"/>
                  <a:pt x="2487781" y="397084"/>
                </a:cubicBezTo>
                <a:cubicBezTo>
                  <a:pt x="2363956" y="569328"/>
                  <a:pt x="2150336" y="1369872"/>
                  <a:pt x="2034792" y="1645310"/>
                </a:cubicBezTo>
                <a:cubicBezTo>
                  <a:pt x="2091942" y="1194459"/>
                  <a:pt x="2078206" y="628860"/>
                  <a:pt x="2082969" y="154197"/>
                </a:cubicBezTo>
                <a:cubicBezTo>
                  <a:pt x="2082969" y="38309"/>
                  <a:pt x="1835318" y="-129965"/>
                  <a:pt x="1768643" y="163723"/>
                </a:cubicBezTo>
                <a:cubicBezTo>
                  <a:pt x="1682124" y="397879"/>
                  <a:pt x="1638953" y="1234968"/>
                  <a:pt x="1625667" y="1620945"/>
                </a:cubicBezTo>
                <a:cubicBezTo>
                  <a:pt x="1564339" y="1205538"/>
                  <a:pt x="1505118" y="766972"/>
                  <a:pt x="1482893" y="378035"/>
                </a:cubicBezTo>
                <a:cubicBezTo>
                  <a:pt x="1454318" y="84347"/>
                  <a:pt x="1220956" y="133560"/>
                  <a:pt x="1197144" y="368510"/>
                </a:cubicBezTo>
                <a:cubicBezTo>
                  <a:pt x="1136819" y="844760"/>
                  <a:pt x="1162771" y="1265312"/>
                  <a:pt x="1188171" y="1717750"/>
                </a:cubicBezTo>
                <a:cubicBezTo>
                  <a:pt x="1140161" y="2045735"/>
                  <a:pt x="1199686" y="2167944"/>
                  <a:pt x="1046440" y="2322687"/>
                </a:cubicBezTo>
                <a:cubicBezTo>
                  <a:pt x="855940" y="2122662"/>
                  <a:pt x="618019" y="1903036"/>
                  <a:pt x="227494" y="1822074"/>
                </a:cubicBezTo>
                <a:cubicBezTo>
                  <a:pt x="-15394" y="1795087"/>
                  <a:pt x="-102122" y="1989280"/>
                  <a:pt x="159816" y="2133742"/>
                </a:cubicBezTo>
                <a:cubicBezTo>
                  <a:pt x="345554" y="2368692"/>
                  <a:pt x="756777" y="2611448"/>
                  <a:pt x="861805" y="2861852"/>
                </a:cubicBezTo>
                <a:cubicBezTo>
                  <a:pt x="1030874" y="3125377"/>
                  <a:pt x="1206326" y="3251130"/>
                  <a:pt x="1378569" y="3432105"/>
                </a:cubicBezTo>
                <a:cubicBezTo>
                  <a:pt x="1526589" y="3620465"/>
                  <a:pt x="1509779" y="3863770"/>
                  <a:pt x="1506706" y="4107073"/>
                </a:cubicBezTo>
                <a:cubicBezTo>
                  <a:pt x="1513397" y="5266921"/>
                  <a:pt x="1464287" y="5526742"/>
                  <a:pt x="1313917" y="6728001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4713B3F-3D3B-7641-A11B-B6AE689E1368}"/>
              </a:ext>
            </a:extLst>
          </p:cNvPr>
          <p:cNvGrpSpPr/>
          <p:nvPr/>
        </p:nvGrpSpPr>
        <p:grpSpPr>
          <a:xfrm>
            <a:off x="1319866" y="8089034"/>
            <a:ext cx="5536516" cy="1692880"/>
            <a:chOff x="703613" y="9026572"/>
            <a:chExt cx="5536516" cy="169288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F9B33F-9D3E-CE47-AFD1-232E3C77025B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433CDD-6B17-214B-9DBE-E1C144E2ADEC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063E0F-CEE4-A84D-98E7-4F5D08FA16A9}"/>
              </a:ext>
            </a:extLst>
          </p:cNvPr>
          <p:cNvGrpSpPr/>
          <p:nvPr/>
        </p:nvGrpSpPr>
        <p:grpSpPr>
          <a:xfrm flipH="1">
            <a:off x="17521270" y="8089034"/>
            <a:ext cx="5536516" cy="1692880"/>
            <a:chOff x="703613" y="9026572"/>
            <a:chExt cx="5536516" cy="169288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DBE5D8E-8067-6541-99CD-873A3D275B22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8EC170-8AB0-FD4E-A437-E1F7DFBB2E62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D56E5BF-4FCC-8A4F-8653-CBB4EEDD56B3}"/>
              </a:ext>
            </a:extLst>
          </p:cNvPr>
          <p:cNvGrpSpPr/>
          <p:nvPr/>
        </p:nvGrpSpPr>
        <p:grpSpPr>
          <a:xfrm>
            <a:off x="2639730" y="5411812"/>
            <a:ext cx="5536516" cy="1692880"/>
            <a:chOff x="703613" y="9026572"/>
            <a:chExt cx="5536516" cy="169288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CAC693F-3C25-B143-B8FD-6EC8ED9F3C05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F548551-CA2F-5A4C-BA83-CC81649B6D04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5C3CE10-A211-0342-9E72-9428CF5C821A}"/>
              </a:ext>
            </a:extLst>
          </p:cNvPr>
          <p:cNvGrpSpPr/>
          <p:nvPr/>
        </p:nvGrpSpPr>
        <p:grpSpPr>
          <a:xfrm flipH="1">
            <a:off x="16858800" y="5411812"/>
            <a:ext cx="5536516" cy="1692880"/>
            <a:chOff x="703613" y="9026572"/>
            <a:chExt cx="5536516" cy="169288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50E3B55-683F-D94E-8379-3BC80748D05F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E29A494-CD46-D84A-83B0-124B394B8D7A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524DD2A-CFC9-EE49-ACD1-50380D772FBB}"/>
              </a:ext>
            </a:extLst>
          </p:cNvPr>
          <p:cNvGrpSpPr/>
          <p:nvPr/>
        </p:nvGrpSpPr>
        <p:grpSpPr>
          <a:xfrm flipH="1">
            <a:off x="13503290" y="3200919"/>
            <a:ext cx="5536516" cy="1692880"/>
            <a:chOff x="703613" y="9026572"/>
            <a:chExt cx="5536516" cy="169288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552666-1694-2343-A17C-0643BC56E0E8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D466AF8-854C-7E40-890E-FE350D1BEF59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07" name="Freeform 8">
            <a:extLst>
              <a:ext uri="{FF2B5EF4-FFF2-40B4-BE49-F238E27FC236}">
                <a16:creationId xmlns:a16="http://schemas.microsoft.com/office/drawing/2014/main" id="{4AF8D85A-D4C0-9746-90D2-A63BAF99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0064" y="5818983"/>
            <a:ext cx="991438" cy="1142039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08" name="Freeform 19">
            <a:extLst>
              <a:ext uri="{FF2B5EF4-FFF2-40B4-BE49-F238E27FC236}">
                <a16:creationId xmlns:a16="http://schemas.microsoft.com/office/drawing/2014/main" id="{2D312184-3ACC-124C-9358-5AF0DB06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630" y="8493929"/>
            <a:ext cx="815744" cy="1154584"/>
          </a:xfrm>
          <a:custGeom>
            <a:avLst/>
            <a:gdLst>
              <a:gd name="T0" fmla="*/ 285 w 286"/>
              <a:gd name="T1" fmla="*/ 8 h 404"/>
              <a:gd name="T2" fmla="*/ 285 w 286"/>
              <a:gd name="T3" fmla="*/ 8 h 404"/>
              <a:gd name="T4" fmla="*/ 277 w 286"/>
              <a:gd name="T5" fmla="*/ 0 h 404"/>
              <a:gd name="T6" fmla="*/ 269 w 286"/>
              <a:gd name="T7" fmla="*/ 8 h 404"/>
              <a:gd name="T8" fmla="*/ 269 w 286"/>
              <a:gd name="T9" fmla="*/ 253 h 404"/>
              <a:gd name="T10" fmla="*/ 236 w 286"/>
              <a:gd name="T11" fmla="*/ 220 h 404"/>
              <a:gd name="T12" fmla="*/ 236 w 286"/>
              <a:gd name="T13" fmla="*/ 29 h 404"/>
              <a:gd name="T14" fmla="*/ 228 w 286"/>
              <a:gd name="T15" fmla="*/ 21 h 404"/>
              <a:gd name="T16" fmla="*/ 220 w 286"/>
              <a:gd name="T17" fmla="*/ 29 h 404"/>
              <a:gd name="T18" fmla="*/ 220 w 286"/>
              <a:gd name="T19" fmla="*/ 220 h 404"/>
              <a:gd name="T20" fmla="*/ 179 w 286"/>
              <a:gd name="T21" fmla="*/ 261 h 404"/>
              <a:gd name="T22" fmla="*/ 147 w 286"/>
              <a:gd name="T23" fmla="*/ 220 h 404"/>
              <a:gd name="T24" fmla="*/ 135 w 286"/>
              <a:gd name="T25" fmla="*/ 220 h 404"/>
              <a:gd name="T26" fmla="*/ 102 w 286"/>
              <a:gd name="T27" fmla="*/ 261 h 404"/>
              <a:gd name="T28" fmla="*/ 69 w 286"/>
              <a:gd name="T29" fmla="*/ 220 h 404"/>
              <a:gd name="T30" fmla="*/ 69 w 286"/>
              <a:gd name="T31" fmla="*/ 29 h 404"/>
              <a:gd name="T32" fmla="*/ 61 w 286"/>
              <a:gd name="T33" fmla="*/ 21 h 404"/>
              <a:gd name="T34" fmla="*/ 53 w 286"/>
              <a:gd name="T35" fmla="*/ 29 h 404"/>
              <a:gd name="T36" fmla="*/ 53 w 286"/>
              <a:gd name="T37" fmla="*/ 220 h 404"/>
              <a:gd name="T38" fmla="*/ 17 w 286"/>
              <a:gd name="T39" fmla="*/ 257 h 404"/>
              <a:gd name="T40" fmla="*/ 17 w 286"/>
              <a:gd name="T41" fmla="*/ 8 h 404"/>
              <a:gd name="T42" fmla="*/ 8 w 286"/>
              <a:gd name="T43" fmla="*/ 0 h 404"/>
              <a:gd name="T44" fmla="*/ 0 w 286"/>
              <a:gd name="T45" fmla="*/ 8 h 404"/>
              <a:gd name="T46" fmla="*/ 0 w 286"/>
              <a:gd name="T47" fmla="*/ 273 h 404"/>
              <a:gd name="T48" fmla="*/ 0 w 286"/>
              <a:gd name="T49" fmla="*/ 273 h 404"/>
              <a:gd name="T50" fmla="*/ 0 w 286"/>
              <a:gd name="T51" fmla="*/ 273 h 404"/>
              <a:gd name="T52" fmla="*/ 0 w 286"/>
              <a:gd name="T53" fmla="*/ 277 h 404"/>
              <a:gd name="T54" fmla="*/ 0 w 286"/>
              <a:gd name="T55" fmla="*/ 277 h 404"/>
              <a:gd name="T56" fmla="*/ 0 w 286"/>
              <a:gd name="T57" fmla="*/ 277 h 404"/>
              <a:gd name="T58" fmla="*/ 0 w 286"/>
              <a:gd name="T59" fmla="*/ 281 h 404"/>
              <a:gd name="T60" fmla="*/ 0 w 286"/>
              <a:gd name="T61" fmla="*/ 281 h 404"/>
              <a:gd name="T62" fmla="*/ 0 w 286"/>
              <a:gd name="T63" fmla="*/ 281 h 404"/>
              <a:gd name="T64" fmla="*/ 135 w 286"/>
              <a:gd name="T65" fmla="*/ 403 h 404"/>
              <a:gd name="T66" fmla="*/ 143 w 286"/>
              <a:gd name="T67" fmla="*/ 403 h 404"/>
              <a:gd name="T68" fmla="*/ 147 w 286"/>
              <a:gd name="T69" fmla="*/ 403 h 404"/>
              <a:gd name="T70" fmla="*/ 281 w 286"/>
              <a:gd name="T71" fmla="*/ 277 h 404"/>
              <a:gd name="T72" fmla="*/ 281 w 286"/>
              <a:gd name="T73" fmla="*/ 277 h 404"/>
              <a:gd name="T74" fmla="*/ 285 w 286"/>
              <a:gd name="T75" fmla="*/ 277 h 404"/>
              <a:gd name="T76" fmla="*/ 285 w 286"/>
              <a:gd name="T77" fmla="*/ 273 h 404"/>
              <a:gd name="T78" fmla="*/ 285 w 286"/>
              <a:gd name="T79" fmla="*/ 273 h 404"/>
              <a:gd name="T80" fmla="*/ 285 w 286"/>
              <a:gd name="T81" fmla="*/ 8 h 404"/>
              <a:gd name="T82" fmla="*/ 102 w 286"/>
              <a:gd name="T83" fmla="*/ 281 h 404"/>
              <a:gd name="T84" fmla="*/ 102 w 286"/>
              <a:gd name="T85" fmla="*/ 281 h 404"/>
              <a:gd name="T86" fmla="*/ 102 w 286"/>
              <a:gd name="T87" fmla="*/ 281 h 404"/>
              <a:gd name="T88" fmla="*/ 110 w 286"/>
              <a:gd name="T89" fmla="*/ 277 h 404"/>
              <a:gd name="T90" fmla="*/ 143 w 286"/>
              <a:gd name="T91" fmla="*/ 240 h 404"/>
              <a:gd name="T92" fmla="*/ 175 w 286"/>
              <a:gd name="T93" fmla="*/ 277 h 404"/>
              <a:gd name="T94" fmla="*/ 179 w 286"/>
              <a:gd name="T95" fmla="*/ 281 h 404"/>
              <a:gd name="T96" fmla="*/ 188 w 286"/>
              <a:gd name="T97" fmla="*/ 281 h 404"/>
              <a:gd name="T98" fmla="*/ 228 w 286"/>
              <a:gd name="T99" fmla="*/ 236 h 404"/>
              <a:gd name="T100" fmla="*/ 265 w 286"/>
              <a:gd name="T101" fmla="*/ 273 h 404"/>
              <a:gd name="T102" fmla="*/ 204 w 286"/>
              <a:gd name="T103" fmla="*/ 326 h 404"/>
              <a:gd name="T104" fmla="*/ 78 w 286"/>
              <a:gd name="T105" fmla="*/ 326 h 404"/>
              <a:gd name="T106" fmla="*/ 21 w 286"/>
              <a:gd name="T107" fmla="*/ 273 h 404"/>
              <a:gd name="T108" fmla="*/ 61 w 286"/>
              <a:gd name="T109" fmla="*/ 236 h 404"/>
              <a:gd name="T110" fmla="*/ 98 w 286"/>
              <a:gd name="T111" fmla="*/ 281 h 404"/>
              <a:gd name="T112" fmla="*/ 102 w 286"/>
              <a:gd name="T113" fmla="*/ 281 h 404"/>
              <a:gd name="T114" fmla="*/ 143 w 286"/>
              <a:gd name="T115" fmla="*/ 383 h 404"/>
              <a:gd name="T116" fmla="*/ 143 w 286"/>
              <a:gd name="T117" fmla="*/ 383 h 404"/>
              <a:gd name="T118" fmla="*/ 98 w 286"/>
              <a:gd name="T119" fmla="*/ 342 h 404"/>
              <a:gd name="T120" fmla="*/ 183 w 286"/>
              <a:gd name="T121" fmla="*/ 342 h 404"/>
              <a:gd name="T122" fmla="*/ 143 w 286"/>
              <a:gd name="T123" fmla="*/ 38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" h="404">
                <a:moveTo>
                  <a:pt x="285" y="8"/>
                </a:moveTo>
                <a:lnTo>
                  <a:pt x="285" y="8"/>
                </a:lnTo>
                <a:cubicBezTo>
                  <a:pt x="285" y="4"/>
                  <a:pt x="281" y="0"/>
                  <a:pt x="277" y="0"/>
                </a:cubicBezTo>
                <a:cubicBezTo>
                  <a:pt x="273" y="0"/>
                  <a:pt x="269" y="4"/>
                  <a:pt x="269" y="8"/>
                </a:cubicBezTo>
                <a:cubicBezTo>
                  <a:pt x="269" y="253"/>
                  <a:pt x="269" y="253"/>
                  <a:pt x="269" y="253"/>
                </a:cubicBezTo>
                <a:cubicBezTo>
                  <a:pt x="236" y="220"/>
                  <a:pt x="236" y="220"/>
                  <a:pt x="236" y="220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25"/>
                  <a:pt x="232" y="21"/>
                  <a:pt x="228" y="21"/>
                </a:cubicBezTo>
                <a:cubicBezTo>
                  <a:pt x="224" y="21"/>
                  <a:pt x="220" y="25"/>
                  <a:pt x="220" y="29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179" y="261"/>
                  <a:pt x="179" y="261"/>
                  <a:pt x="179" y="261"/>
                </a:cubicBezTo>
                <a:cubicBezTo>
                  <a:pt x="147" y="220"/>
                  <a:pt x="147" y="220"/>
                  <a:pt x="147" y="220"/>
                </a:cubicBezTo>
                <a:cubicBezTo>
                  <a:pt x="147" y="216"/>
                  <a:pt x="139" y="216"/>
                  <a:pt x="135" y="220"/>
                </a:cubicBezTo>
                <a:cubicBezTo>
                  <a:pt x="102" y="261"/>
                  <a:pt x="102" y="261"/>
                  <a:pt x="102" y="261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5"/>
                  <a:pt x="65" y="21"/>
                  <a:pt x="61" y="21"/>
                </a:cubicBezTo>
                <a:cubicBezTo>
                  <a:pt x="57" y="21"/>
                  <a:pt x="53" y="25"/>
                  <a:pt x="53" y="29"/>
                </a:cubicBezTo>
                <a:cubicBezTo>
                  <a:pt x="53" y="220"/>
                  <a:pt x="53" y="220"/>
                  <a:pt x="53" y="220"/>
                </a:cubicBezTo>
                <a:cubicBezTo>
                  <a:pt x="17" y="257"/>
                  <a:pt x="17" y="257"/>
                  <a:pt x="17" y="25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4"/>
                  <a:pt x="12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73"/>
                  <a:pt x="0" y="273"/>
                  <a:pt x="0" y="273"/>
                </a:cubicBezTo>
                <a:lnTo>
                  <a:pt x="0" y="273"/>
                </a:lnTo>
                <a:lnTo>
                  <a:pt x="0" y="273"/>
                </a:lnTo>
                <a:cubicBezTo>
                  <a:pt x="0" y="273"/>
                  <a:pt x="0" y="273"/>
                  <a:pt x="0" y="277"/>
                </a:cubicBezTo>
                <a:lnTo>
                  <a:pt x="0" y="277"/>
                </a:lnTo>
                <a:lnTo>
                  <a:pt x="0" y="277"/>
                </a:lnTo>
                <a:cubicBezTo>
                  <a:pt x="0" y="277"/>
                  <a:pt x="0" y="277"/>
                  <a:pt x="0" y="281"/>
                </a:cubicBezTo>
                <a:lnTo>
                  <a:pt x="0" y="281"/>
                </a:lnTo>
                <a:lnTo>
                  <a:pt x="0" y="281"/>
                </a:lnTo>
                <a:cubicBezTo>
                  <a:pt x="135" y="403"/>
                  <a:pt x="135" y="403"/>
                  <a:pt x="135" y="403"/>
                </a:cubicBezTo>
                <a:cubicBezTo>
                  <a:pt x="139" y="403"/>
                  <a:pt x="139" y="403"/>
                  <a:pt x="143" y="403"/>
                </a:cubicBezTo>
                <a:lnTo>
                  <a:pt x="147" y="403"/>
                </a:lnTo>
                <a:cubicBezTo>
                  <a:pt x="281" y="277"/>
                  <a:pt x="281" y="277"/>
                  <a:pt x="281" y="277"/>
                </a:cubicBezTo>
                <a:lnTo>
                  <a:pt x="281" y="277"/>
                </a:lnTo>
                <a:cubicBezTo>
                  <a:pt x="281" y="277"/>
                  <a:pt x="281" y="277"/>
                  <a:pt x="285" y="277"/>
                </a:cubicBezTo>
                <a:cubicBezTo>
                  <a:pt x="285" y="273"/>
                  <a:pt x="285" y="273"/>
                  <a:pt x="285" y="273"/>
                </a:cubicBezTo>
                <a:lnTo>
                  <a:pt x="285" y="273"/>
                </a:lnTo>
                <a:lnTo>
                  <a:pt x="285" y="8"/>
                </a:lnTo>
                <a:close/>
                <a:moveTo>
                  <a:pt x="102" y="281"/>
                </a:moveTo>
                <a:lnTo>
                  <a:pt x="102" y="281"/>
                </a:lnTo>
                <a:lnTo>
                  <a:pt x="102" y="281"/>
                </a:lnTo>
                <a:cubicBezTo>
                  <a:pt x="106" y="281"/>
                  <a:pt x="110" y="281"/>
                  <a:pt x="110" y="277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1"/>
                  <a:pt x="179" y="281"/>
                  <a:pt x="179" y="281"/>
                </a:cubicBezTo>
                <a:cubicBezTo>
                  <a:pt x="183" y="281"/>
                  <a:pt x="183" y="281"/>
                  <a:pt x="188" y="281"/>
                </a:cubicBezTo>
                <a:cubicBezTo>
                  <a:pt x="228" y="236"/>
                  <a:pt x="228" y="236"/>
                  <a:pt x="228" y="236"/>
                </a:cubicBezTo>
                <a:cubicBezTo>
                  <a:pt x="265" y="273"/>
                  <a:pt x="265" y="273"/>
                  <a:pt x="265" y="273"/>
                </a:cubicBezTo>
                <a:cubicBezTo>
                  <a:pt x="204" y="326"/>
                  <a:pt x="204" y="326"/>
                  <a:pt x="204" y="326"/>
                </a:cubicBezTo>
                <a:cubicBezTo>
                  <a:pt x="78" y="326"/>
                  <a:pt x="78" y="326"/>
                  <a:pt x="78" y="326"/>
                </a:cubicBezTo>
                <a:cubicBezTo>
                  <a:pt x="21" y="273"/>
                  <a:pt x="21" y="273"/>
                  <a:pt x="21" y="273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98" y="281"/>
                  <a:pt x="98" y="281"/>
                  <a:pt x="98" y="281"/>
                </a:cubicBezTo>
                <a:lnTo>
                  <a:pt x="102" y="281"/>
                </a:lnTo>
                <a:close/>
                <a:moveTo>
                  <a:pt x="143" y="383"/>
                </a:moveTo>
                <a:lnTo>
                  <a:pt x="143" y="383"/>
                </a:lnTo>
                <a:cubicBezTo>
                  <a:pt x="98" y="342"/>
                  <a:pt x="98" y="342"/>
                  <a:pt x="98" y="342"/>
                </a:cubicBezTo>
                <a:cubicBezTo>
                  <a:pt x="183" y="342"/>
                  <a:pt x="183" y="342"/>
                  <a:pt x="183" y="342"/>
                </a:cubicBezTo>
                <a:lnTo>
                  <a:pt x="143" y="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09" name="Freeform 59">
            <a:extLst>
              <a:ext uri="{FF2B5EF4-FFF2-40B4-BE49-F238E27FC236}">
                <a16:creationId xmlns:a16="http://schemas.microsoft.com/office/drawing/2014/main" id="{FD54016E-4546-A046-AEEC-BF152F55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482" y="4242599"/>
            <a:ext cx="815744" cy="1129483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10" name="Freeform 63">
            <a:extLst>
              <a:ext uri="{FF2B5EF4-FFF2-40B4-BE49-F238E27FC236}">
                <a16:creationId xmlns:a16="http://schemas.microsoft.com/office/drawing/2014/main" id="{C909FDBE-48FA-7E47-AE06-3122BE63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245" y="8356943"/>
            <a:ext cx="828285" cy="1154583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11" name="Freeform 99">
            <a:extLst>
              <a:ext uri="{FF2B5EF4-FFF2-40B4-BE49-F238E27FC236}">
                <a16:creationId xmlns:a16="http://schemas.microsoft.com/office/drawing/2014/main" id="{AA67066A-C64D-1742-AD2A-72F836E2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029" y="5814644"/>
            <a:ext cx="1167131" cy="1129484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AAEFE4F1-86DE-EA4C-989C-242FDD02D3E3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48411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74">
            <a:extLst>
              <a:ext uri="{FF2B5EF4-FFF2-40B4-BE49-F238E27FC236}">
                <a16:creationId xmlns:a16="http://schemas.microsoft.com/office/drawing/2014/main" id="{EC57E18E-60E8-2149-8204-0EBE85850D50}"/>
              </a:ext>
            </a:extLst>
          </p:cNvPr>
          <p:cNvSpPr/>
          <p:nvPr/>
        </p:nvSpPr>
        <p:spPr>
          <a:xfrm rot="2700000">
            <a:off x="8400098" y="4882429"/>
            <a:ext cx="1386493" cy="1386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A07610-B831-594F-8AE7-271D56CBB2CE}"/>
              </a:ext>
            </a:extLst>
          </p:cNvPr>
          <p:cNvSpPr txBox="1"/>
          <p:nvPr/>
        </p:nvSpPr>
        <p:spPr>
          <a:xfrm>
            <a:off x="8561494" y="5258579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01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58" name="Rounded Rectangle 83">
            <a:extLst>
              <a:ext uri="{FF2B5EF4-FFF2-40B4-BE49-F238E27FC236}">
                <a16:creationId xmlns:a16="http://schemas.microsoft.com/office/drawing/2014/main" id="{7E76E1F1-9CCA-FA4B-9073-CE075D7FE098}"/>
              </a:ext>
            </a:extLst>
          </p:cNvPr>
          <p:cNvSpPr/>
          <p:nvPr/>
        </p:nvSpPr>
        <p:spPr>
          <a:xfrm rot="2700000">
            <a:off x="8400098" y="7389585"/>
            <a:ext cx="1386493" cy="13864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A2667D-B2E5-E74F-84F3-495226353185}"/>
              </a:ext>
            </a:extLst>
          </p:cNvPr>
          <p:cNvSpPr txBox="1"/>
          <p:nvPr/>
        </p:nvSpPr>
        <p:spPr>
          <a:xfrm>
            <a:off x="8561494" y="7765735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60" name="Rounded Rectangle 91">
            <a:extLst>
              <a:ext uri="{FF2B5EF4-FFF2-40B4-BE49-F238E27FC236}">
                <a16:creationId xmlns:a16="http://schemas.microsoft.com/office/drawing/2014/main" id="{89099D50-A525-2249-B048-D6215DE4FD0C}"/>
              </a:ext>
            </a:extLst>
          </p:cNvPr>
          <p:cNvSpPr/>
          <p:nvPr/>
        </p:nvSpPr>
        <p:spPr>
          <a:xfrm rot="2700000">
            <a:off x="8400098" y="9896736"/>
            <a:ext cx="1386493" cy="13864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D35A4-05EE-0045-818B-B7B6FE93852F}"/>
              </a:ext>
            </a:extLst>
          </p:cNvPr>
          <p:cNvSpPr txBox="1"/>
          <p:nvPr/>
        </p:nvSpPr>
        <p:spPr>
          <a:xfrm>
            <a:off x="8561494" y="10272886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03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E982A5-EA88-3C4C-ADAB-B3BA4BD2F138}"/>
              </a:ext>
            </a:extLst>
          </p:cNvPr>
          <p:cNvGrpSpPr/>
          <p:nvPr/>
        </p:nvGrpSpPr>
        <p:grpSpPr>
          <a:xfrm>
            <a:off x="10505008" y="5503541"/>
            <a:ext cx="4676424" cy="5105478"/>
            <a:chOff x="11567152" y="5503541"/>
            <a:chExt cx="6999697" cy="510547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1A7A30-8ED0-724A-9DF7-0800BC204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10580038"/>
              <a:ext cx="6999697" cy="28981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2E142E-5B0C-F346-8787-46419E962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8026024"/>
              <a:ext cx="6999697" cy="28981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979FA8-8B73-CE4D-AA84-91039778B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5503541"/>
              <a:ext cx="6999697" cy="28981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827FEA-D202-C146-B244-4EE709261D37}"/>
              </a:ext>
            </a:extLst>
          </p:cNvPr>
          <p:cNvGrpSpPr/>
          <p:nvPr/>
        </p:nvGrpSpPr>
        <p:grpSpPr>
          <a:xfrm flipH="1">
            <a:off x="2244034" y="4657101"/>
            <a:ext cx="5536516" cy="1692880"/>
            <a:chOff x="703613" y="9026572"/>
            <a:chExt cx="5536516" cy="169288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058CB0-8271-FE44-BAAA-F13CFF1428EA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CC90678-33FA-2A45-BD0F-16CBF8832555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9FCF8CB-2E48-F541-A288-E880C36C4F3F}"/>
              </a:ext>
            </a:extLst>
          </p:cNvPr>
          <p:cNvGrpSpPr/>
          <p:nvPr/>
        </p:nvGrpSpPr>
        <p:grpSpPr>
          <a:xfrm flipH="1">
            <a:off x="2244034" y="7194074"/>
            <a:ext cx="5536516" cy="1692880"/>
            <a:chOff x="703613" y="9026572"/>
            <a:chExt cx="5536516" cy="169288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9F05CD2-6AC4-784E-9362-1D5B4903FAA1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28DA934-C66A-2842-884F-853823D8EA2B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F2D6A24-2A4E-E04A-9498-2EBA79CAEEF1}"/>
              </a:ext>
            </a:extLst>
          </p:cNvPr>
          <p:cNvGrpSpPr/>
          <p:nvPr/>
        </p:nvGrpSpPr>
        <p:grpSpPr>
          <a:xfrm flipH="1">
            <a:off x="2244034" y="9762579"/>
            <a:ext cx="5536516" cy="1692880"/>
            <a:chOff x="703613" y="9026572"/>
            <a:chExt cx="5536516" cy="16928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517B8F-38F8-C943-9326-FFAD5046AB30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EF13CB1-52BA-3742-A1CE-08E169A0F846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394BE-B2D9-1E4F-99DB-1DAECD2B1309}"/>
              </a:ext>
            </a:extLst>
          </p:cNvPr>
          <p:cNvSpPr/>
          <p:nvPr/>
        </p:nvSpPr>
        <p:spPr>
          <a:xfrm rot="16200000">
            <a:off x="14829670" y="7254153"/>
            <a:ext cx="7910742" cy="1657360"/>
          </a:xfrm>
          <a:prstGeom prst="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8E1B66-9278-2A4B-A77C-FF63805DFB15}"/>
              </a:ext>
            </a:extLst>
          </p:cNvPr>
          <p:cNvGrpSpPr/>
          <p:nvPr/>
        </p:nvGrpSpPr>
        <p:grpSpPr>
          <a:xfrm rot="16200000">
            <a:off x="18264509" y="9840325"/>
            <a:ext cx="1064355" cy="1657360"/>
            <a:chOff x="2078720" y="4209096"/>
            <a:chExt cx="469833" cy="432000"/>
          </a:xfrm>
          <a:solidFill>
            <a:schemeClr val="bg1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1B210F2-3BE7-CC40-92C0-DCDE69C2A944}"/>
                </a:ext>
              </a:extLst>
            </p:cNvPr>
            <p:cNvSpPr/>
            <p:nvPr/>
          </p:nvSpPr>
          <p:spPr>
            <a:xfrm>
              <a:off x="2078720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6DE5D-E91C-2B41-9225-DCE338F1FE84}"/>
                </a:ext>
              </a:extLst>
            </p:cNvPr>
            <p:cNvSpPr/>
            <p:nvPr/>
          </p:nvSpPr>
          <p:spPr>
            <a:xfrm>
              <a:off x="2217331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C206E1F-7A8C-D140-9F00-40808B5AA26A}"/>
                </a:ext>
              </a:extLst>
            </p:cNvPr>
            <p:cNvSpPr/>
            <p:nvPr/>
          </p:nvSpPr>
          <p:spPr>
            <a:xfrm>
              <a:off x="2355942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B214A0-5E09-3041-8419-1332E1170AA1}"/>
                </a:ext>
              </a:extLst>
            </p:cNvPr>
            <p:cNvSpPr/>
            <p:nvPr/>
          </p:nvSpPr>
          <p:spPr>
            <a:xfrm>
              <a:off x="2494553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E15286-F5FA-5F45-937D-7AA484978EBA}"/>
              </a:ext>
            </a:extLst>
          </p:cNvPr>
          <p:cNvGrpSpPr/>
          <p:nvPr/>
        </p:nvGrpSpPr>
        <p:grpSpPr>
          <a:xfrm rot="16200000">
            <a:off x="17744167" y="5446714"/>
            <a:ext cx="2041037" cy="317661"/>
            <a:chOff x="4098293" y="4384000"/>
            <a:chExt cx="900965" cy="82800"/>
          </a:xfrm>
          <a:solidFill>
            <a:schemeClr val="bg1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482195-05E7-F94A-8C9A-8CC3CF2BF4F0}"/>
                </a:ext>
              </a:extLst>
            </p:cNvPr>
            <p:cNvSpPr/>
            <p:nvPr/>
          </p:nvSpPr>
          <p:spPr>
            <a:xfrm>
              <a:off x="4098293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E2C150-4833-1D49-B51E-E0583E38F36C}"/>
                </a:ext>
              </a:extLst>
            </p:cNvPr>
            <p:cNvSpPr/>
            <p:nvPr/>
          </p:nvSpPr>
          <p:spPr>
            <a:xfrm>
              <a:off x="4260486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84928F3-DF8C-EE40-9E7A-B5AD51C60390}"/>
                </a:ext>
              </a:extLst>
            </p:cNvPr>
            <p:cNvSpPr/>
            <p:nvPr/>
          </p:nvSpPr>
          <p:spPr>
            <a:xfrm>
              <a:off x="4422679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5C26FB-4D27-434E-9E00-8F9975C8EE05}"/>
                </a:ext>
              </a:extLst>
            </p:cNvPr>
            <p:cNvSpPr/>
            <p:nvPr/>
          </p:nvSpPr>
          <p:spPr>
            <a:xfrm>
              <a:off x="4584872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803985-B163-524E-B16B-4BC338D8C23C}"/>
                </a:ext>
              </a:extLst>
            </p:cNvPr>
            <p:cNvSpPr/>
            <p:nvPr/>
          </p:nvSpPr>
          <p:spPr>
            <a:xfrm>
              <a:off x="4747065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7BFF82-5CF1-E34E-8B03-C518EDAE5EC6}"/>
                </a:ext>
              </a:extLst>
            </p:cNvPr>
            <p:cNvSpPr/>
            <p:nvPr/>
          </p:nvSpPr>
          <p:spPr>
            <a:xfrm>
              <a:off x="4909258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8F22838-61CF-AD4D-BE34-AE65F0AAEAE2}"/>
              </a:ext>
            </a:extLst>
          </p:cNvPr>
          <p:cNvSpPr/>
          <p:nvPr/>
        </p:nvSpPr>
        <p:spPr>
          <a:xfrm rot="5400000" flipH="1">
            <a:off x="12762577" y="7254158"/>
            <a:ext cx="7910742" cy="1657355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A5B1E9-D5C9-F64D-B1E6-A0915D0A21C5}"/>
              </a:ext>
            </a:extLst>
          </p:cNvPr>
          <p:cNvGrpSpPr/>
          <p:nvPr/>
        </p:nvGrpSpPr>
        <p:grpSpPr>
          <a:xfrm rot="5400000" flipH="1">
            <a:off x="16190709" y="9840331"/>
            <a:ext cx="1064355" cy="1657355"/>
            <a:chOff x="2078720" y="4209096"/>
            <a:chExt cx="469833" cy="432000"/>
          </a:xfrm>
          <a:solidFill>
            <a:schemeClr val="bg1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07D696-DA72-9A4D-9A79-41E5C774B504}"/>
                </a:ext>
              </a:extLst>
            </p:cNvPr>
            <p:cNvSpPr/>
            <p:nvPr/>
          </p:nvSpPr>
          <p:spPr>
            <a:xfrm>
              <a:off x="2078720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459902-70E1-BF46-95E1-70B0011051EB}"/>
                </a:ext>
              </a:extLst>
            </p:cNvPr>
            <p:cNvSpPr/>
            <p:nvPr/>
          </p:nvSpPr>
          <p:spPr>
            <a:xfrm>
              <a:off x="2217331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2E4E36-E20D-5347-A0DB-2795DC525847}"/>
                </a:ext>
              </a:extLst>
            </p:cNvPr>
            <p:cNvSpPr/>
            <p:nvPr/>
          </p:nvSpPr>
          <p:spPr>
            <a:xfrm>
              <a:off x="2355942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0B3122-1F45-D64E-B1A2-B68AB9AFF20F}"/>
                </a:ext>
              </a:extLst>
            </p:cNvPr>
            <p:cNvSpPr/>
            <p:nvPr/>
          </p:nvSpPr>
          <p:spPr>
            <a:xfrm>
              <a:off x="2494553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8EBC75-2CA0-B34F-8058-D5F65B8A987A}"/>
              </a:ext>
            </a:extLst>
          </p:cNvPr>
          <p:cNvGrpSpPr/>
          <p:nvPr/>
        </p:nvGrpSpPr>
        <p:grpSpPr>
          <a:xfrm rot="5400000" flipH="1">
            <a:off x="15717786" y="5446717"/>
            <a:ext cx="2041037" cy="317660"/>
            <a:chOff x="4098293" y="4384000"/>
            <a:chExt cx="900965" cy="82800"/>
          </a:xfrm>
          <a:solidFill>
            <a:schemeClr val="bg1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F4FD30-08CF-9243-B1C7-166C02B3A561}"/>
                </a:ext>
              </a:extLst>
            </p:cNvPr>
            <p:cNvSpPr/>
            <p:nvPr/>
          </p:nvSpPr>
          <p:spPr>
            <a:xfrm>
              <a:off x="4098293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0EAC9C-7378-5B43-B03F-E86F10F24703}"/>
                </a:ext>
              </a:extLst>
            </p:cNvPr>
            <p:cNvSpPr/>
            <p:nvPr/>
          </p:nvSpPr>
          <p:spPr>
            <a:xfrm>
              <a:off x="4260486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179CAE-EEC5-204C-A56D-970AEB5D26FA}"/>
                </a:ext>
              </a:extLst>
            </p:cNvPr>
            <p:cNvSpPr/>
            <p:nvPr/>
          </p:nvSpPr>
          <p:spPr>
            <a:xfrm>
              <a:off x="4422679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759427-9B21-914C-8700-5209C609A01E}"/>
                </a:ext>
              </a:extLst>
            </p:cNvPr>
            <p:cNvSpPr/>
            <p:nvPr/>
          </p:nvSpPr>
          <p:spPr>
            <a:xfrm>
              <a:off x="4584872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590C32-CBC9-1A42-8EBA-AA3A545A3035}"/>
                </a:ext>
              </a:extLst>
            </p:cNvPr>
            <p:cNvSpPr/>
            <p:nvPr/>
          </p:nvSpPr>
          <p:spPr>
            <a:xfrm>
              <a:off x="4747065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FB5727-8193-A646-A046-1A1CFDFA3C92}"/>
                </a:ext>
              </a:extLst>
            </p:cNvPr>
            <p:cNvSpPr/>
            <p:nvPr/>
          </p:nvSpPr>
          <p:spPr>
            <a:xfrm>
              <a:off x="4909258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BF027A3-1D75-3B48-8B66-D721DBD66CFA}"/>
              </a:ext>
            </a:extLst>
          </p:cNvPr>
          <p:cNvSpPr/>
          <p:nvPr/>
        </p:nvSpPr>
        <p:spPr>
          <a:xfrm rot="15698048">
            <a:off x="18073285" y="8209562"/>
            <a:ext cx="6224725" cy="1304126"/>
          </a:xfrm>
          <a:prstGeom prst="rect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A210E9-44F3-8140-90C2-8CEFB7EB008B}"/>
              </a:ext>
            </a:extLst>
          </p:cNvPr>
          <p:cNvGrpSpPr/>
          <p:nvPr/>
        </p:nvGrpSpPr>
        <p:grpSpPr>
          <a:xfrm rot="15698048">
            <a:off x="21062798" y="10225353"/>
            <a:ext cx="837508" cy="1304126"/>
            <a:chOff x="2078720" y="4209096"/>
            <a:chExt cx="469833" cy="432000"/>
          </a:xfrm>
          <a:solidFill>
            <a:schemeClr val="bg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EC6692-0BE4-D04C-A4B1-C5EC4749F721}"/>
                </a:ext>
              </a:extLst>
            </p:cNvPr>
            <p:cNvSpPr/>
            <p:nvPr/>
          </p:nvSpPr>
          <p:spPr>
            <a:xfrm>
              <a:off x="2078720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5D69C8-A7D9-0541-A407-C7A70BD6F8CB}"/>
                </a:ext>
              </a:extLst>
            </p:cNvPr>
            <p:cNvSpPr/>
            <p:nvPr/>
          </p:nvSpPr>
          <p:spPr>
            <a:xfrm>
              <a:off x="2217331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C14C09-D618-0040-BEE8-546A2CEADE68}"/>
                </a:ext>
              </a:extLst>
            </p:cNvPr>
            <p:cNvSpPr/>
            <p:nvPr/>
          </p:nvSpPr>
          <p:spPr>
            <a:xfrm>
              <a:off x="2355942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13F10C1-F6E5-8445-9178-EE21EA8B2E40}"/>
                </a:ext>
              </a:extLst>
            </p:cNvPr>
            <p:cNvSpPr/>
            <p:nvPr/>
          </p:nvSpPr>
          <p:spPr>
            <a:xfrm>
              <a:off x="2494553" y="4209096"/>
              <a:ext cx="54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6F8340-72E5-6849-94C1-B01A04F8A9D8}"/>
              </a:ext>
            </a:extLst>
          </p:cNvPr>
          <p:cNvGrpSpPr/>
          <p:nvPr/>
        </p:nvGrpSpPr>
        <p:grpSpPr>
          <a:xfrm rot="15698048">
            <a:off x="20083174" y="6810414"/>
            <a:ext cx="1606030" cy="249958"/>
            <a:chOff x="4098293" y="4384000"/>
            <a:chExt cx="900965" cy="82800"/>
          </a:xfrm>
          <a:solidFill>
            <a:schemeClr val="bg1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30AD38-BEF1-F845-9CE7-CF3C1F5E2EC4}"/>
                </a:ext>
              </a:extLst>
            </p:cNvPr>
            <p:cNvSpPr/>
            <p:nvPr/>
          </p:nvSpPr>
          <p:spPr>
            <a:xfrm>
              <a:off x="4098293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9EB125-54D2-C24C-B4CD-BFC99A384E1F}"/>
                </a:ext>
              </a:extLst>
            </p:cNvPr>
            <p:cNvSpPr/>
            <p:nvPr/>
          </p:nvSpPr>
          <p:spPr>
            <a:xfrm>
              <a:off x="4260486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70948F-607E-594A-AF5F-AB84B562890D}"/>
                </a:ext>
              </a:extLst>
            </p:cNvPr>
            <p:cNvSpPr/>
            <p:nvPr/>
          </p:nvSpPr>
          <p:spPr>
            <a:xfrm>
              <a:off x="4422679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6058A0-26C3-EE45-A946-212FFAC5504C}"/>
                </a:ext>
              </a:extLst>
            </p:cNvPr>
            <p:cNvSpPr/>
            <p:nvPr/>
          </p:nvSpPr>
          <p:spPr>
            <a:xfrm>
              <a:off x="4584872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05A011-442A-A240-A83B-B7F6E3D96C00}"/>
                </a:ext>
              </a:extLst>
            </p:cNvPr>
            <p:cNvSpPr/>
            <p:nvPr/>
          </p:nvSpPr>
          <p:spPr>
            <a:xfrm>
              <a:off x="4747065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47EBB6-002F-2A4C-9A0F-CF4B1E1ED484}"/>
                </a:ext>
              </a:extLst>
            </p:cNvPr>
            <p:cNvSpPr/>
            <p:nvPr/>
          </p:nvSpPr>
          <p:spPr>
            <a:xfrm>
              <a:off x="4909258" y="4384000"/>
              <a:ext cx="900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Grupo 349">
            <a:extLst>
              <a:ext uri="{FF2B5EF4-FFF2-40B4-BE49-F238E27FC236}">
                <a16:creationId xmlns:a16="http://schemas.microsoft.com/office/drawing/2014/main" id="{F1A7D817-A81F-094E-9F23-146D56CB480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5" name="CuadroTexto 350">
              <a:extLst>
                <a:ext uri="{FF2B5EF4-FFF2-40B4-BE49-F238E27FC236}">
                  <a16:creationId xmlns:a16="http://schemas.microsoft.com/office/drawing/2014/main" id="{1D63ED27-0E85-A142-8DFD-F54D4C4D8561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86" name="CuadroTexto 351">
              <a:extLst>
                <a:ext uri="{FF2B5EF4-FFF2-40B4-BE49-F238E27FC236}">
                  <a16:creationId xmlns:a16="http://schemas.microsoft.com/office/drawing/2014/main" id="{7DD6F7E6-C97F-8C42-8F8C-8DB3EF683CB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42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74">
            <a:extLst>
              <a:ext uri="{FF2B5EF4-FFF2-40B4-BE49-F238E27FC236}">
                <a16:creationId xmlns:a16="http://schemas.microsoft.com/office/drawing/2014/main" id="{EC57E18E-60E8-2149-8204-0EBE85850D50}"/>
              </a:ext>
            </a:extLst>
          </p:cNvPr>
          <p:cNvSpPr/>
          <p:nvPr/>
        </p:nvSpPr>
        <p:spPr>
          <a:xfrm rot="2700000">
            <a:off x="14186885" y="5141099"/>
            <a:ext cx="1386493" cy="1386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A07610-B831-594F-8AE7-271D56CBB2CE}"/>
              </a:ext>
            </a:extLst>
          </p:cNvPr>
          <p:cNvSpPr txBox="1"/>
          <p:nvPr/>
        </p:nvSpPr>
        <p:spPr>
          <a:xfrm>
            <a:off x="14348281" y="5517249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04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58" name="Rounded Rectangle 83">
            <a:extLst>
              <a:ext uri="{FF2B5EF4-FFF2-40B4-BE49-F238E27FC236}">
                <a16:creationId xmlns:a16="http://schemas.microsoft.com/office/drawing/2014/main" id="{7E76E1F1-9CCA-FA4B-9073-CE075D7FE098}"/>
              </a:ext>
            </a:extLst>
          </p:cNvPr>
          <p:cNvSpPr/>
          <p:nvPr/>
        </p:nvSpPr>
        <p:spPr>
          <a:xfrm rot="2700000">
            <a:off x="14186885" y="7648255"/>
            <a:ext cx="1386493" cy="13864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A2667D-B2E5-E74F-84F3-495226353185}"/>
              </a:ext>
            </a:extLst>
          </p:cNvPr>
          <p:cNvSpPr txBox="1"/>
          <p:nvPr/>
        </p:nvSpPr>
        <p:spPr>
          <a:xfrm>
            <a:off x="14348281" y="8024405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05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60" name="Rounded Rectangle 91">
            <a:extLst>
              <a:ext uri="{FF2B5EF4-FFF2-40B4-BE49-F238E27FC236}">
                <a16:creationId xmlns:a16="http://schemas.microsoft.com/office/drawing/2014/main" id="{89099D50-A525-2249-B048-D6215DE4FD0C}"/>
              </a:ext>
            </a:extLst>
          </p:cNvPr>
          <p:cNvSpPr/>
          <p:nvPr/>
        </p:nvSpPr>
        <p:spPr>
          <a:xfrm rot="2700000">
            <a:off x="14186885" y="10155406"/>
            <a:ext cx="1386493" cy="13864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D35A4-05EE-0045-818B-B7B6FE93852F}"/>
              </a:ext>
            </a:extLst>
          </p:cNvPr>
          <p:cNvSpPr txBox="1"/>
          <p:nvPr/>
        </p:nvSpPr>
        <p:spPr>
          <a:xfrm>
            <a:off x="14348281" y="10531556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06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B2E2B990-6775-F14F-9B63-215B751CD4C2}"/>
              </a:ext>
            </a:extLst>
          </p:cNvPr>
          <p:cNvGrpSpPr/>
          <p:nvPr/>
        </p:nvGrpSpPr>
        <p:grpSpPr>
          <a:xfrm rot="10800000">
            <a:off x="10832604" y="3657600"/>
            <a:ext cx="2691282" cy="10091056"/>
            <a:chOff x="5817392" y="2844641"/>
            <a:chExt cx="552450" cy="1499699"/>
          </a:xfrm>
        </p:grpSpPr>
        <p:sp>
          <p:nvSpPr>
            <p:cNvPr id="36" name="Freeform: Shape 95">
              <a:extLst>
                <a:ext uri="{FF2B5EF4-FFF2-40B4-BE49-F238E27FC236}">
                  <a16:creationId xmlns:a16="http://schemas.microsoft.com/office/drawing/2014/main" id="{C70A1CE8-73CF-2141-B8A9-0F1E42E9D319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6">
              <a:extLst>
                <a:ext uri="{FF2B5EF4-FFF2-40B4-BE49-F238E27FC236}">
                  <a16:creationId xmlns:a16="http://schemas.microsoft.com/office/drawing/2014/main" id="{04D88AF2-F01C-5646-8E06-E02E03E01B2B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97">
              <a:extLst>
                <a:ext uri="{FF2B5EF4-FFF2-40B4-BE49-F238E27FC236}">
                  <a16:creationId xmlns:a16="http://schemas.microsoft.com/office/drawing/2014/main" id="{9D4BB7BF-D2DC-E94F-9551-3BE9CFCE6FCF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98">
              <a:extLst>
                <a:ext uri="{FF2B5EF4-FFF2-40B4-BE49-F238E27FC236}">
                  <a16:creationId xmlns:a16="http://schemas.microsoft.com/office/drawing/2014/main" id="{505EBC09-C6F5-BC48-B8DA-A6922DEE25BD}"/>
                </a:ext>
              </a:extLst>
            </p:cNvPr>
            <p:cNvSpPr/>
            <p:nvPr/>
          </p:nvSpPr>
          <p:spPr>
            <a:xfrm>
              <a:off x="6214479" y="2844641"/>
              <a:ext cx="152400" cy="989647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99">
              <a:extLst>
                <a:ext uri="{FF2B5EF4-FFF2-40B4-BE49-F238E27FC236}">
                  <a16:creationId xmlns:a16="http://schemas.microsoft.com/office/drawing/2014/main" id="{7C93C340-88D0-784B-B6D1-AF6F6B0C9780}"/>
                </a:ext>
              </a:extLst>
            </p:cNvPr>
            <p:cNvSpPr/>
            <p:nvPr/>
          </p:nvSpPr>
          <p:spPr>
            <a:xfrm>
              <a:off x="5817922" y="2844641"/>
              <a:ext cx="142875" cy="982027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01">
              <a:extLst>
                <a:ext uri="{FF2B5EF4-FFF2-40B4-BE49-F238E27FC236}">
                  <a16:creationId xmlns:a16="http://schemas.microsoft.com/office/drawing/2014/main" id="{7F7817F9-1550-DB4A-97EB-F2D5063E3890}"/>
                </a:ext>
              </a:extLst>
            </p:cNvPr>
            <p:cNvSpPr/>
            <p:nvPr/>
          </p:nvSpPr>
          <p:spPr>
            <a:xfrm>
              <a:off x="6012655" y="4185859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" name="Rounded Rectangle 74">
            <a:extLst>
              <a:ext uri="{FF2B5EF4-FFF2-40B4-BE49-F238E27FC236}">
                <a16:creationId xmlns:a16="http://schemas.microsoft.com/office/drawing/2014/main" id="{D1595581-895D-934B-954C-F6674990EAF7}"/>
              </a:ext>
            </a:extLst>
          </p:cNvPr>
          <p:cNvSpPr/>
          <p:nvPr/>
        </p:nvSpPr>
        <p:spPr>
          <a:xfrm rot="18900000" flipH="1">
            <a:off x="8729249" y="5141099"/>
            <a:ext cx="1386493" cy="1386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F714C1-5A84-F948-AE2C-097513E1097F}"/>
              </a:ext>
            </a:extLst>
          </p:cNvPr>
          <p:cNvSpPr txBox="1"/>
          <p:nvPr/>
        </p:nvSpPr>
        <p:spPr>
          <a:xfrm flipH="1">
            <a:off x="8903513" y="5517249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01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113" name="Rounded Rectangle 83">
            <a:extLst>
              <a:ext uri="{FF2B5EF4-FFF2-40B4-BE49-F238E27FC236}">
                <a16:creationId xmlns:a16="http://schemas.microsoft.com/office/drawing/2014/main" id="{7080AD66-9632-CF4B-B948-1D6783F59501}"/>
              </a:ext>
            </a:extLst>
          </p:cNvPr>
          <p:cNvSpPr/>
          <p:nvPr/>
        </p:nvSpPr>
        <p:spPr>
          <a:xfrm rot="18900000" flipH="1">
            <a:off x="8729249" y="7648255"/>
            <a:ext cx="1386493" cy="13864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8F4F4A-A536-3E4A-9409-CD37F8CE0A58}"/>
              </a:ext>
            </a:extLst>
          </p:cNvPr>
          <p:cNvSpPr txBox="1"/>
          <p:nvPr/>
        </p:nvSpPr>
        <p:spPr>
          <a:xfrm flipH="1">
            <a:off x="8903513" y="8024405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115" name="Rounded Rectangle 91">
            <a:extLst>
              <a:ext uri="{FF2B5EF4-FFF2-40B4-BE49-F238E27FC236}">
                <a16:creationId xmlns:a16="http://schemas.microsoft.com/office/drawing/2014/main" id="{8AE14EA4-66BB-B743-90E1-24E3212172E7}"/>
              </a:ext>
            </a:extLst>
          </p:cNvPr>
          <p:cNvSpPr/>
          <p:nvPr/>
        </p:nvSpPr>
        <p:spPr>
          <a:xfrm rot="18900000" flipH="1">
            <a:off x="8729249" y="10155406"/>
            <a:ext cx="1386493" cy="13864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0BFD6D-9C24-B448-A519-0AFFB942B592}"/>
              </a:ext>
            </a:extLst>
          </p:cNvPr>
          <p:cNvSpPr txBox="1"/>
          <p:nvPr/>
        </p:nvSpPr>
        <p:spPr>
          <a:xfrm flipH="1">
            <a:off x="8903513" y="10531556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03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7FE005B-6FF1-4D4D-90C3-9A64CEE35E81}"/>
              </a:ext>
            </a:extLst>
          </p:cNvPr>
          <p:cNvGrpSpPr/>
          <p:nvPr/>
        </p:nvGrpSpPr>
        <p:grpSpPr>
          <a:xfrm flipH="1">
            <a:off x="6744584" y="5762211"/>
            <a:ext cx="1567305" cy="5105478"/>
            <a:chOff x="11567152" y="5503541"/>
            <a:chExt cx="6999697" cy="510547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4605F28-9423-3847-81BB-646D6C781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10580038"/>
              <a:ext cx="6999697" cy="2898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C818341-E1EE-F849-93BD-A30361B6C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8026024"/>
              <a:ext cx="6999697" cy="2898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302F48-38A0-F14C-9F00-25DF55132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5503541"/>
              <a:ext cx="6999697" cy="2898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905604-2C93-E84E-8848-176B73025BC3}"/>
              </a:ext>
            </a:extLst>
          </p:cNvPr>
          <p:cNvGrpSpPr/>
          <p:nvPr/>
        </p:nvGrpSpPr>
        <p:grpSpPr>
          <a:xfrm rot="10800000" flipH="1">
            <a:off x="16065762" y="5762211"/>
            <a:ext cx="1567305" cy="5105478"/>
            <a:chOff x="11567152" y="5503541"/>
            <a:chExt cx="6999697" cy="510547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89CC136-86F8-4740-A9BF-9F2D40C190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10580038"/>
              <a:ext cx="6999697" cy="2898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E845634-CD11-5E4D-9F4A-93AB8E920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8026024"/>
              <a:ext cx="6999697" cy="2898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A65B99F-F6D8-2B44-B344-2B572361A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7152" y="5503541"/>
              <a:ext cx="6999697" cy="2898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90E58D2-CC4B-DC45-9E21-3D2CB578FF37}"/>
              </a:ext>
            </a:extLst>
          </p:cNvPr>
          <p:cNvGrpSpPr/>
          <p:nvPr/>
        </p:nvGrpSpPr>
        <p:grpSpPr>
          <a:xfrm flipH="1">
            <a:off x="17838297" y="4901281"/>
            <a:ext cx="5536516" cy="1692880"/>
            <a:chOff x="703613" y="9026572"/>
            <a:chExt cx="5536516" cy="169288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8DDC6A-BB71-D441-8C3C-8A5BD7C73978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45EEC4-86A1-654D-92FD-F65EDC638709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DF41DA7-71D6-AB4C-9F39-1615142149B9}"/>
              </a:ext>
            </a:extLst>
          </p:cNvPr>
          <p:cNvGrpSpPr/>
          <p:nvPr/>
        </p:nvGrpSpPr>
        <p:grpSpPr>
          <a:xfrm flipH="1">
            <a:off x="17838297" y="7438254"/>
            <a:ext cx="5536516" cy="1692880"/>
            <a:chOff x="703613" y="9026572"/>
            <a:chExt cx="5536516" cy="169288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40129E5-C8CC-984C-9E3C-2176D3991C20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A0DA62-ECF0-E243-8339-52E91B6219C1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2971F25-D56D-2943-8E10-1BB8B56B2C6B}"/>
              </a:ext>
            </a:extLst>
          </p:cNvPr>
          <p:cNvGrpSpPr/>
          <p:nvPr/>
        </p:nvGrpSpPr>
        <p:grpSpPr>
          <a:xfrm flipH="1">
            <a:off x="17838297" y="10006759"/>
            <a:ext cx="5536516" cy="1692880"/>
            <a:chOff x="703613" y="9026572"/>
            <a:chExt cx="5536516" cy="169288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477E059-C48B-1845-83F4-A769121AA15B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B8A6BBA-1B11-1C4C-B1CC-7D1C462705B0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15154D0-59D3-2246-A7C6-77EBC1DB97B2}"/>
              </a:ext>
            </a:extLst>
          </p:cNvPr>
          <p:cNvGrpSpPr/>
          <p:nvPr/>
        </p:nvGrpSpPr>
        <p:grpSpPr>
          <a:xfrm>
            <a:off x="1002837" y="4901281"/>
            <a:ext cx="5536516" cy="1692880"/>
            <a:chOff x="703613" y="9026572"/>
            <a:chExt cx="5536516" cy="1692880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E741950-E86D-2242-948D-069585AF12BB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57F145-D11F-4946-89BC-42340799A8EE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48AE63-6D55-D846-BACF-6D02E76B7093}"/>
              </a:ext>
            </a:extLst>
          </p:cNvPr>
          <p:cNvGrpSpPr/>
          <p:nvPr/>
        </p:nvGrpSpPr>
        <p:grpSpPr>
          <a:xfrm>
            <a:off x="1002837" y="7438254"/>
            <a:ext cx="5536516" cy="1692880"/>
            <a:chOff x="703613" y="9026572"/>
            <a:chExt cx="5536516" cy="169288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37BFA7E-B26A-4844-961F-5A08879CAA15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F60365A-4ED5-EA41-866A-B79B07C005E5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FBB5D3C-0ACA-3347-8CAE-D4C2456CBE10}"/>
              </a:ext>
            </a:extLst>
          </p:cNvPr>
          <p:cNvGrpSpPr/>
          <p:nvPr/>
        </p:nvGrpSpPr>
        <p:grpSpPr>
          <a:xfrm>
            <a:off x="1002837" y="10006759"/>
            <a:ext cx="5536516" cy="1692880"/>
            <a:chOff x="703613" y="9026572"/>
            <a:chExt cx="5536516" cy="169288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95409C-DEEC-1241-9148-E6521AA966EA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E919501-0B8A-EA4D-A295-7A070EC97BA8}"/>
                </a:ext>
              </a:extLst>
            </p:cNvPr>
            <p:cNvSpPr/>
            <p:nvPr/>
          </p:nvSpPr>
          <p:spPr>
            <a:xfrm>
              <a:off x="1563705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424ADE21-F1C3-5541-AABB-9D2FC24E1515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339076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92">
            <a:extLst>
              <a:ext uri="{FF2B5EF4-FFF2-40B4-BE49-F238E27FC236}">
                <a16:creationId xmlns:a16="http://schemas.microsoft.com/office/drawing/2014/main" id="{1A9EFDC3-A37A-3042-8DF7-2931AA976FB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28383" y="4683966"/>
            <a:ext cx="2063605" cy="2063605"/>
          </a:xfrm>
          <a:prstGeom prst="rect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" name="AutoShape 92">
            <a:extLst>
              <a:ext uri="{FF2B5EF4-FFF2-40B4-BE49-F238E27FC236}">
                <a16:creationId xmlns:a16="http://schemas.microsoft.com/office/drawing/2014/main" id="{2655897F-F219-AC4B-9AAA-0C385920EC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785661" y="4683737"/>
            <a:ext cx="2063605" cy="2063834"/>
          </a:xfrm>
          <a:prstGeom prst="rect">
            <a:avLst/>
          </a:prstGeom>
          <a:solidFill>
            <a:schemeClr val="accent2"/>
          </a:solidFill>
          <a:ln w="25400">
            <a:noFill/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AutoShape 92">
            <a:extLst>
              <a:ext uri="{FF2B5EF4-FFF2-40B4-BE49-F238E27FC236}">
                <a16:creationId xmlns:a16="http://schemas.microsoft.com/office/drawing/2014/main" id="{D34EE818-A8A0-9D40-AAB8-A73A052217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14063" y="8041975"/>
            <a:ext cx="2063605" cy="2063605"/>
          </a:xfrm>
          <a:prstGeom prst="rect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AutoShape 92">
            <a:extLst>
              <a:ext uri="{FF2B5EF4-FFF2-40B4-BE49-F238E27FC236}">
                <a16:creationId xmlns:a16="http://schemas.microsoft.com/office/drawing/2014/main" id="{14872E02-94E3-9541-B8C2-44A3A3852D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42702" y="8041975"/>
            <a:ext cx="2063605" cy="2063605"/>
          </a:xfrm>
          <a:prstGeom prst="rect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AutoShape 92">
            <a:extLst>
              <a:ext uri="{FF2B5EF4-FFF2-40B4-BE49-F238E27FC236}">
                <a16:creationId xmlns:a16="http://schemas.microsoft.com/office/drawing/2014/main" id="{3D38A91E-4FA0-9B41-BF6C-A9CB4787D4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971342" y="8041861"/>
            <a:ext cx="2063605" cy="2063834"/>
          </a:xfrm>
          <a:prstGeom prst="rect">
            <a:avLst/>
          </a:prstGeom>
          <a:solidFill>
            <a:schemeClr val="accent2"/>
          </a:solidFill>
          <a:ln w="25400">
            <a:noFill/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AutoShape 92">
            <a:extLst>
              <a:ext uri="{FF2B5EF4-FFF2-40B4-BE49-F238E27FC236}">
                <a16:creationId xmlns:a16="http://schemas.microsoft.com/office/drawing/2014/main" id="{58097BA1-4F21-5646-9C26-D32C0C55B0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599981" y="8041861"/>
            <a:ext cx="2063605" cy="2063834"/>
          </a:xfrm>
          <a:prstGeom prst="rect">
            <a:avLst/>
          </a:prstGeom>
          <a:solidFill>
            <a:schemeClr val="accent2"/>
          </a:solidFill>
          <a:ln w="25400">
            <a:noFill/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7" name="Left-Right-Up Arrow 26">
            <a:extLst>
              <a:ext uri="{FF2B5EF4-FFF2-40B4-BE49-F238E27FC236}">
                <a16:creationId xmlns:a16="http://schemas.microsoft.com/office/drawing/2014/main" id="{39427E88-A529-6E43-864F-BD999A1E6275}"/>
              </a:ext>
            </a:extLst>
          </p:cNvPr>
          <p:cNvSpPr/>
          <p:nvPr/>
        </p:nvSpPr>
        <p:spPr>
          <a:xfrm>
            <a:off x="4975805" y="7125599"/>
            <a:ext cx="3168759" cy="2517403"/>
          </a:xfrm>
          <a:prstGeom prst="leftRightUpArrow">
            <a:avLst>
              <a:gd name="adj1" fmla="val 21122"/>
              <a:gd name="adj2" fmla="val 23683"/>
              <a:gd name="adj3" fmla="val 24887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Left-Right-Up Arrow 27">
            <a:extLst>
              <a:ext uri="{FF2B5EF4-FFF2-40B4-BE49-F238E27FC236}">
                <a16:creationId xmlns:a16="http://schemas.microsoft.com/office/drawing/2014/main" id="{64BA4B23-F16E-3946-B94D-4043CA510338}"/>
              </a:ext>
            </a:extLst>
          </p:cNvPr>
          <p:cNvSpPr/>
          <p:nvPr/>
        </p:nvSpPr>
        <p:spPr>
          <a:xfrm>
            <a:off x="16233084" y="7021715"/>
            <a:ext cx="3168759" cy="2517403"/>
          </a:xfrm>
          <a:prstGeom prst="leftRightUpArrow">
            <a:avLst>
              <a:gd name="adj1" fmla="val 21122"/>
              <a:gd name="adj2" fmla="val 23683"/>
              <a:gd name="adj3" fmla="val 24887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Freeform 59">
            <a:extLst>
              <a:ext uri="{FF2B5EF4-FFF2-40B4-BE49-F238E27FC236}">
                <a16:creationId xmlns:a16="http://schemas.microsoft.com/office/drawing/2014/main" id="{677E6E12-9E43-1B42-AD9B-B22C2EB8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12" y="5150912"/>
            <a:ext cx="815744" cy="1129483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37" name="Freeform 63">
            <a:extLst>
              <a:ext uri="{FF2B5EF4-FFF2-40B4-BE49-F238E27FC236}">
                <a16:creationId xmlns:a16="http://schemas.microsoft.com/office/drawing/2014/main" id="{5FF82D6D-6156-2C46-AEC7-24EEB6F8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68" y="8538414"/>
            <a:ext cx="828285" cy="1154583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38" name="Freeform 99">
            <a:extLst>
              <a:ext uri="{FF2B5EF4-FFF2-40B4-BE49-F238E27FC236}">
                <a16:creationId xmlns:a16="http://schemas.microsoft.com/office/drawing/2014/main" id="{B4E183D8-2F3E-3144-974F-DB5550F2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210" y="8472696"/>
            <a:ext cx="1167131" cy="1129484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39" name="Freeform 59">
            <a:extLst>
              <a:ext uri="{FF2B5EF4-FFF2-40B4-BE49-F238E27FC236}">
                <a16:creationId xmlns:a16="http://schemas.microsoft.com/office/drawing/2014/main" id="{D5D6DC41-01FA-8B4D-BEF0-0BE9A6B2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8891" y="5150912"/>
            <a:ext cx="815744" cy="1129483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40" name="Freeform 63">
            <a:extLst>
              <a:ext uri="{FF2B5EF4-FFF2-40B4-BE49-F238E27FC236}">
                <a16:creationId xmlns:a16="http://schemas.microsoft.com/office/drawing/2014/main" id="{2BDA70AC-7176-1348-B462-9C092132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1047" y="8538414"/>
            <a:ext cx="828285" cy="1154583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41" name="Freeform 99">
            <a:extLst>
              <a:ext uri="{FF2B5EF4-FFF2-40B4-BE49-F238E27FC236}">
                <a16:creationId xmlns:a16="http://schemas.microsoft.com/office/drawing/2014/main" id="{550444B9-3196-EA4C-9C37-6DFE6D99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2789" y="8472696"/>
            <a:ext cx="1167131" cy="1129484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67A0B0-41BF-844E-B1AF-E488B8A203F4}"/>
              </a:ext>
            </a:extLst>
          </p:cNvPr>
          <p:cNvGrpSpPr/>
          <p:nvPr/>
        </p:nvGrpSpPr>
        <p:grpSpPr>
          <a:xfrm>
            <a:off x="3791926" y="10572768"/>
            <a:ext cx="5536515" cy="1692880"/>
            <a:chOff x="703613" y="9026572"/>
            <a:chExt cx="5536515" cy="169288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462EE5-B6EA-7C43-9EE1-074C28479E38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4C0AA9-35F4-D544-AA62-7A3371AB5D62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4DA7D4-D4EF-FE41-B9E7-475BD2F6434C}"/>
              </a:ext>
            </a:extLst>
          </p:cNvPr>
          <p:cNvGrpSpPr/>
          <p:nvPr/>
        </p:nvGrpSpPr>
        <p:grpSpPr>
          <a:xfrm>
            <a:off x="15048505" y="10572768"/>
            <a:ext cx="5536515" cy="1692880"/>
            <a:chOff x="703613" y="9026572"/>
            <a:chExt cx="5536515" cy="169288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95E935-49FD-A048-9B98-474EF0FBA9FD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7F5ABA8-71B3-8B43-A7EB-A6BCA675C339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610EF5-EDD1-6349-B094-77A5CBFB8026}"/>
              </a:ext>
            </a:extLst>
          </p:cNvPr>
          <p:cNvSpPr txBox="1"/>
          <p:nvPr/>
        </p:nvSpPr>
        <p:spPr>
          <a:xfrm flipH="1">
            <a:off x="9166567" y="5053933"/>
            <a:ext cx="6044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3F458EDA-4046-664A-9856-F222F339F08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10C4E5CE-9091-4A47-A1E6-D9F8D12B7FBE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10A9F4F8-AE56-0041-BCE1-FFFE6A044BD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01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5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8287E2"/>
      </a:accent1>
      <a:accent2>
        <a:srgbClr val="EB771D"/>
      </a:accent2>
      <a:accent3>
        <a:srgbClr val="F6E10C"/>
      </a:accent3>
      <a:accent4>
        <a:srgbClr val="DE2517"/>
      </a:accent4>
      <a:accent5>
        <a:srgbClr val="5395FB"/>
      </a:accent5>
      <a:accent6>
        <a:srgbClr val="8287E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113451</TotalTime>
  <Words>626</Words>
  <Application>Microsoft Macintosh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19073</cp:revision>
  <dcterms:created xsi:type="dcterms:W3CDTF">2014-11-12T21:47:38Z</dcterms:created>
  <dcterms:modified xsi:type="dcterms:W3CDTF">2020-01-22T20:37:53Z</dcterms:modified>
  <cp:category/>
</cp:coreProperties>
</file>