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9" r:id="rId2"/>
    <p:sldId id="4382" r:id="rId3"/>
    <p:sldId id="4386" r:id="rId4"/>
    <p:sldId id="4387" r:id="rId5"/>
    <p:sldId id="4388" r:id="rId6"/>
    <p:sldId id="4390" r:id="rId7"/>
    <p:sldId id="4391" r:id="rId8"/>
    <p:sldId id="439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84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sosceles Triangle 9">
            <a:extLst>
              <a:ext uri="{FF2B5EF4-FFF2-40B4-BE49-F238E27FC236}">
                <a16:creationId xmlns:a16="http://schemas.microsoft.com/office/drawing/2014/main" id="{ACE1C038-60A9-914A-8F81-439B6A6AFFEE}"/>
              </a:ext>
            </a:extLst>
          </p:cNvPr>
          <p:cNvSpPr/>
          <p:nvPr/>
        </p:nvSpPr>
        <p:spPr>
          <a:xfrm rot="16200000">
            <a:off x="6791630" y="7285906"/>
            <a:ext cx="1439507" cy="1240954"/>
          </a:xfrm>
          <a:prstGeom prst="triangl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Isosceles Triangle 10">
            <a:extLst>
              <a:ext uri="{FF2B5EF4-FFF2-40B4-BE49-F238E27FC236}">
                <a16:creationId xmlns:a16="http://schemas.microsoft.com/office/drawing/2014/main" id="{8DBB1869-9F71-F647-82F2-848271784950}"/>
              </a:ext>
            </a:extLst>
          </p:cNvPr>
          <p:cNvSpPr/>
          <p:nvPr/>
        </p:nvSpPr>
        <p:spPr>
          <a:xfrm rot="5400000">
            <a:off x="16133058" y="7285906"/>
            <a:ext cx="1439505" cy="1240954"/>
          </a:xfrm>
          <a:prstGeom prst="triangl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8" name="그룹 9">
            <a:extLst>
              <a:ext uri="{FF2B5EF4-FFF2-40B4-BE49-F238E27FC236}">
                <a16:creationId xmlns:a16="http://schemas.microsoft.com/office/drawing/2014/main" id="{F36D9F6B-680A-9345-94E6-4BDE56DC8D97}"/>
              </a:ext>
            </a:extLst>
          </p:cNvPr>
          <p:cNvGrpSpPr/>
          <p:nvPr/>
        </p:nvGrpSpPr>
        <p:grpSpPr>
          <a:xfrm>
            <a:off x="2662576" y="6570753"/>
            <a:ext cx="2787311" cy="2671252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581897D2-DD95-E741-9132-A491A9AE8FEA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Isosceles Triangle 15">
              <a:extLst>
                <a:ext uri="{FF2B5EF4-FFF2-40B4-BE49-F238E27FC236}">
                  <a16:creationId xmlns:a16="http://schemas.microsoft.com/office/drawing/2014/main" id="{546F9CC7-2BFE-8149-86C9-9F805A747D31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Isosceles Triangle 16">
              <a:extLst>
                <a:ext uri="{FF2B5EF4-FFF2-40B4-BE49-F238E27FC236}">
                  <a16:creationId xmlns:a16="http://schemas.microsoft.com/office/drawing/2014/main" id="{C4F45613-73EC-CD4F-A5F9-0318B9156A45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6" name="Rectangle 20">
            <a:extLst>
              <a:ext uri="{FF2B5EF4-FFF2-40B4-BE49-F238E27FC236}">
                <a16:creationId xmlns:a16="http://schemas.microsoft.com/office/drawing/2014/main" id="{4509C824-C097-E249-B7B5-EEE77DC58EBC}"/>
              </a:ext>
            </a:extLst>
          </p:cNvPr>
          <p:cNvSpPr/>
          <p:nvPr/>
        </p:nvSpPr>
        <p:spPr>
          <a:xfrm>
            <a:off x="18928370" y="7186627"/>
            <a:ext cx="2773251" cy="14395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7" name="Isosceles Triangle 21">
            <a:extLst>
              <a:ext uri="{FF2B5EF4-FFF2-40B4-BE49-F238E27FC236}">
                <a16:creationId xmlns:a16="http://schemas.microsoft.com/office/drawing/2014/main" id="{1198F9ED-D2AE-DA40-9B69-5DD86EFD68FD}"/>
              </a:ext>
            </a:extLst>
          </p:cNvPr>
          <p:cNvSpPr/>
          <p:nvPr/>
        </p:nvSpPr>
        <p:spPr>
          <a:xfrm>
            <a:off x="18914310" y="6570753"/>
            <a:ext cx="2787309" cy="44520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Isosceles Triangle 22">
            <a:extLst>
              <a:ext uri="{FF2B5EF4-FFF2-40B4-BE49-F238E27FC236}">
                <a16:creationId xmlns:a16="http://schemas.microsoft.com/office/drawing/2014/main" id="{32AED4B4-EC89-9840-8056-1FDDA51CCBB6}"/>
              </a:ext>
            </a:extLst>
          </p:cNvPr>
          <p:cNvSpPr/>
          <p:nvPr/>
        </p:nvSpPr>
        <p:spPr>
          <a:xfrm rot="10800000">
            <a:off x="18914310" y="8796796"/>
            <a:ext cx="2787309" cy="44520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D328A40-D4E3-0547-98A9-6E5303DF9FEA}"/>
              </a:ext>
            </a:extLst>
          </p:cNvPr>
          <p:cNvGrpSpPr/>
          <p:nvPr/>
        </p:nvGrpSpPr>
        <p:grpSpPr>
          <a:xfrm>
            <a:off x="2514341" y="9890968"/>
            <a:ext cx="5617520" cy="1737956"/>
            <a:chOff x="2717911" y="9240869"/>
            <a:chExt cx="5617520" cy="173795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CE774D6-AF29-8344-A5DE-53FCEDF8C93C}"/>
                </a:ext>
              </a:extLst>
            </p:cNvPr>
            <p:cNvSpPr txBox="1"/>
            <p:nvPr/>
          </p:nvSpPr>
          <p:spPr>
            <a:xfrm>
              <a:off x="2717911" y="9889937"/>
              <a:ext cx="56175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67BF4FD-7604-5E49-BE77-9CEEC4D4E522}"/>
                </a:ext>
              </a:extLst>
            </p:cNvPr>
            <p:cNvSpPr/>
            <p:nvPr/>
          </p:nvSpPr>
          <p:spPr>
            <a:xfrm>
              <a:off x="2717911" y="9240869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BF740D9-EEC0-0B46-803E-8EFB6B6E27D6}"/>
              </a:ext>
            </a:extLst>
          </p:cNvPr>
          <p:cNvGrpSpPr/>
          <p:nvPr/>
        </p:nvGrpSpPr>
        <p:grpSpPr>
          <a:xfrm>
            <a:off x="2514341" y="4183834"/>
            <a:ext cx="5617520" cy="1737956"/>
            <a:chOff x="2717911" y="9240869"/>
            <a:chExt cx="5617520" cy="1737956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76789B-58BE-3F44-BF6E-62E461C0A1B1}"/>
                </a:ext>
              </a:extLst>
            </p:cNvPr>
            <p:cNvSpPr txBox="1"/>
            <p:nvPr/>
          </p:nvSpPr>
          <p:spPr>
            <a:xfrm>
              <a:off x="2717911" y="9889937"/>
              <a:ext cx="56175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586F9F9-2192-1842-81E5-422F1A17FDED}"/>
                </a:ext>
              </a:extLst>
            </p:cNvPr>
            <p:cNvSpPr/>
            <p:nvPr/>
          </p:nvSpPr>
          <p:spPr>
            <a:xfrm>
              <a:off x="2717911" y="9240869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0D925D-4223-DA45-B0CC-68326425C46B}"/>
              </a:ext>
            </a:extLst>
          </p:cNvPr>
          <p:cNvGrpSpPr/>
          <p:nvPr/>
        </p:nvGrpSpPr>
        <p:grpSpPr>
          <a:xfrm flipH="1">
            <a:off x="16210018" y="9890968"/>
            <a:ext cx="5617520" cy="1737956"/>
            <a:chOff x="2717911" y="9240869"/>
            <a:chExt cx="5617520" cy="173795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179F4F-D815-224F-9E70-CD9F89AA16C9}"/>
                </a:ext>
              </a:extLst>
            </p:cNvPr>
            <p:cNvSpPr txBox="1"/>
            <p:nvPr/>
          </p:nvSpPr>
          <p:spPr>
            <a:xfrm>
              <a:off x="2717911" y="9889937"/>
              <a:ext cx="56175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75D3BE0-C168-C94A-A6E7-0571C416B758}"/>
                </a:ext>
              </a:extLst>
            </p:cNvPr>
            <p:cNvSpPr/>
            <p:nvPr/>
          </p:nvSpPr>
          <p:spPr>
            <a:xfrm>
              <a:off x="2717911" y="9240869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46D5BC6-FA6D-374E-8A3C-35061020913E}"/>
              </a:ext>
            </a:extLst>
          </p:cNvPr>
          <p:cNvGrpSpPr/>
          <p:nvPr/>
        </p:nvGrpSpPr>
        <p:grpSpPr>
          <a:xfrm flipH="1">
            <a:off x="16210018" y="4183834"/>
            <a:ext cx="5617520" cy="1737956"/>
            <a:chOff x="2717911" y="9240869"/>
            <a:chExt cx="5617520" cy="173795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0DB423-9E84-0E4A-9E15-D70F53F47286}"/>
                </a:ext>
              </a:extLst>
            </p:cNvPr>
            <p:cNvSpPr txBox="1"/>
            <p:nvPr/>
          </p:nvSpPr>
          <p:spPr>
            <a:xfrm>
              <a:off x="2717911" y="9889937"/>
              <a:ext cx="561752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BB36B0A-DDFF-A345-860A-CCDF28A81290}"/>
                </a:ext>
              </a:extLst>
            </p:cNvPr>
            <p:cNvSpPr/>
            <p:nvPr/>
          </p:nvSpPr>
          <p:spPr>
            <a:xfrm>
              <a:off x="2717911" y="9240869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1AAE4A4-F852-7C4A-B76F-077DEF07C3CC}"/>
              </a:ext>
            </a:extLst>
          </p:cNvPr>
          <p:cNvSpPr txBox="1"/>
          <p:nvPr/>
        </p:nvSpPr>
        <p:spPr>
          <a:xfrm>
            <a:off x="3160132" y="7366554"/>
            <a:ext cx="17776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BDE7A6-0507-884F-B9F4-F00D5174CDFC}"/>
              </a:ext>
            </a:extLst>
          </p:cNvPr>
          <p:cNvSpPr txBox="1"/>
          <p:nvPr/>
        </p:nvSpPr>
        <p:spPr>
          <a:xfrm>
            <a:off x="19419150" y="7366554"/>
            <a:ext cx="17776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50%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122EDB-6A77-AB4D-ACA0-35E1C2DA1E84}"/>
              </a:ext>
            </a:extLst>
          </p:cNvPr>
          <p:cNvGrpSpPr/>
          <p:nvPr/>
        </p:nvGrpSpPr>
        <p:grpSpPr>
          <a:xfrm>
            <a:off x="9462241" y="4153354"/>
            <a:ext cx="5395092" cy="7907298"/>
            <a:chOff x="9468446" y="4060468"/>
            <a:chExt cx="5764120" cy="8448162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3FF5228E-ADD0-E24C-8B41-17B0EB416FFC}"/>
                </a:ext>
              </a:extLst>
            </p:cNvPr>
            <p:cNvSpPr/>
            <p:nvPr/>
          </p:nvSpPr>
          <p:spPr>
            <a:xfrm>
              <a:off x="9468446" y="4060468"/>
              <a:ext cx="5764120" cy="844816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C0804AF5-54D2-904E-9A71-15CC24BB4D96}"/>
                </a:ext>
              </a:extLst>
            </p:cNvPr>
            <p:cNvSpPr/>
            <p:nvPr/>
          </p:nvSpPr>
          <p:spPr>
            <a:xfrm>
              <a:off x="10287990" y="4650764"/>
              <a:ext cx="4125031" cy="1877275"/>
            </a:xfrm>
            <a:prstGeom prst="roundRect">
              <a:avLst>
                <a:gd name="adj" fmla="val 91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0A79F58D-C122-3A4A-B2BE-0CD7A7A9D54F}"/>
                </a:ext>
              </a:extLst>
            </p:cNvPr>
            <p:cNvSpPr/>
            <p:nvPr/>
          </p:nvSpPr>
          <p:spPr>
            <a:xfrm>
              <a:off x="10294354" y="7257488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3F62333A-E394-5C42-9994-5E182318E501}"/>
                </a:ext>
              </a:extLst>
            </p:cNvPr>
            <p:cNvSpPr/>
            <p:nvPr/>
          </p:nvSpPr>
          <p:spPr>
            <a:xfrm>
              <a:off x="11853889" y="7257488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08D25C77-EC31-4D45-A826-84F600C1B186}"/>
                </a:ext>
              </a:extLst>
            </p:cNvPr>
            <p:cNvSpPr/>
            <p:nvPr/>
          </p:nvSpPr>
          <p:spPr>
            <a:xfrm>
              <a:off x="13413423" y="7257488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8E024D0E-02FF-8744-A138-2805AACC97DB}"/>
                </a:ext>
              </a:extLst>
            </p:cNvPr>
            <p:cNvSpPr/>
            <p:nvPr/>
          </p:nvSpPr>
          <p:spPr>
            <a:xfrm>
              <a:off x="10294354" y="8486172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3CC21B92-1E15-1545-B239-06564DAC62F3}"/>
                </a:ext>
              </a:extLst>
            </p:cNvPr>
            <p:cNvSpPr/>
            <p:nvPr/>
          </p:nvSpPr>
          <p:spPr>
            <a:xfrm>
              <a:off x="11853889" y="8486172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E3341CEA-A162-A945-B491-88130D0BB669}"/>
                </a:ext>
              </a:extLst>
            </p:cNvPr>
            <p:cNvSpPr/>
            <p:nvPr/>
          </p:nvSpPr>
          <p:spPr>
            <a:xfrm>
              <a:off x="13413423" y="8486172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B97D0B63-5B12-4E4E-AC21-398507352E52}"/>
                </a:ext>
              </a:extLst>
            </p:cNvPr>
            <p:cNvSpPr/>
            <p:nvPr/>
          </p:nvSpPr>
          <p:spPr>
            <a:xfrm>
              <a:off x="10294354" y="9714857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220934C0-6840-4344-866A-DBB8BB3CF47E}"/>
                </a:ext>
              </a:extLst>
            </p:cNvPr>
            <p:cNvSpPr/>
            <p:nvPr/>
          </p:nvSpPr>
          <p:spPr>
            <a:xfrm>
              <a:off x="11853889" y="9714857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ounded Rectangle 110">
              <a:extLst>
                <a:ext uri="{FF2B5EF4-FFF2-40B4-BE49-F238E27FC236}">
                  <a16:creationId xmlns:a16="http://schemas.microsoft.com/office/drawing/2014/main" id="{4B095BC6-D315-4149-B1CC-370C3E756B9F}"/>
                </a:ext>
              </a:extLst>
            </p:cNvPr>
            <p:cNvSpPr/>
            <p:nvPr/>
          </p:nvSpPr>
          <p:spPr>
            <a:xfrm>
              <a:off x="13413423" y="9714857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26A76A8C-15F3-674B-BD9A-4AB523C1C4B8}"/>
                </a:ext>
              </a:extLst>
            </p:cNvPr>
            <p:cNvSpPr/>
            <p:nvPr/>
          </p:nvSpPr>
          <p:spPr>
            <a:xfrm>
              <a:off x="10294354" y="10943542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DB78AEC2-BEFC-F04E-8F57-8B7983B468DB}"/>
                </a:ext>
              </a:extLst>
            </p:cNvPr>
            <p:cNvSpPr/>
            <p:nvPr/>
          </p:nvSpPr>
          <p:spPr>
            <a:xfrm>
              <a:off x="11853889" y="10943542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0F5761E5-4E22-0249-9F7C-6BEB9695DF30}"/>
                </a:ext>
              </a:extLst>
            </p:cNvPr>
            <p:cNvSpPr/>
            <p:nvPr/>
          </p:nvSpPr>
          <p:spPr>
            <a:xfrm>
              <a:off x="13413423" y="10943542"/>
              <a:ext cx="999598" cy="1032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upo 349">
            <a:extLst>
              <a:ext uri="{FF2B5EF4-FFF2-40B4-BE49-F238E27FC236}">
                <a16:creationId xmlns:a16="http://schemas.microsoft.com/office/drawing/2014/main" id="{ACE1DA02-6242-C947-955E-D18864BA168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54A6BC98-8A93-0247-9567-A646911C3A80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291C1205-0798-BA4C-B659-EB41C2AAAEB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2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D40578A-5F71-E44A-BA7D-BDEF538A4AB7}"/>
              </a:ext>
            </a:extLst>
          </p:cNvPr>
          <p:cNvGrpSpPr/>
          <p:nvPr/>
        </p:nvGrpSpPr>
        <p:grpSpPr>
          <a:xfrm>
            <a:off x="2195549" y="4552501"/>
            <a:ext cx="22182102" cy="5212361"/>
            <a:chOff x="900374" y="2229442"/>
            <a:chExt cx="11291632" cy="2653313"/>
          </a:xfrm>
        </p:grpSpPr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BB49260F-EE8F-614B-945E-2527DB464D33}"/>
                </a:ext>
              </a:extLst>
            </p:cNvPr>
            <p:cNvSpPr/>
            <p:nvPr/>
          </p:nvSpPr>
          <p:spPr>
            <a:xfrm>
              <a:off x="900374" y="2229442"/>
              <a:ext cx="3813362" cy="2652187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42856"/>
                <a:gd name="connsiteX1" fmla="*/ 0 w 5661442"/>
                <a:gd name="connsiteY1" fmla="*/ 5325465 h 5342856"/>
                <a:gd name="connsiteX2" fmla="*/ 2239524 w 5661442"/>
                <a:gd name="connsiteY2" fmla="*/ 5309946 h 5342856"/>
                <a:gd name="connsiteX3" fmla="*/ 1938528 w 5661442"/>
                <a:gd name="connsiteY3" fmla="*/ 4337913 h 5342856"/>
                <a:gd name="connsiteX4" fmla="*/ 833932 w 5661442"/>
                <a:gd name="connsiteY4" fmla="*/ 4411066 h 5342856"/>
                <a:gd name="connsiteX5" fmla="*/ 694944 w 5661442"/>
                <a:gd name="connsiteY5" fmla="*/ 3745382 h 5342856"/>
                <a:gd name="connsiteX6" fmla="*/ 519379 w 5661442"/>
                <a:gd name="connsiteY6" fmla="*/ 3599078 h 5342856"/>
                <a:gd name="connsiteX7" fmla="*/ 557005 w 5661442"/>
                <a:gd name="connsiteY7" fmla="*/ 3470193 h 5342856"/>
                <a:gd name="connsiteX8" fmla="*/ 456331 w 5661442"/>
                <a:gd name="connsiteY8" fmla="*/ 3362205 h 5342856"/>
                <a:gd name="connsiteX9" fmla="*/ 559793 w 5661442"/>
                <a:gd name="connsiteY9" fmla="*/ 3057428 h 5342856"/>
                <a:gd name="connsiteX10" fmla="*/ 118419 w 5661442"/>
                <a:gd name="connsiteY10" fmla="*/ 2818778 h 5342856"/>
                <a:gd name="connsiteX11" fmla="*/ 665683 w 5661442"/>
                <a:gd name="connsiteY11" fmla="*/ 1975104 h 5342856"/>
                <a:gd name="connsiteX12" fmla="*/ 2633472 w 5661442"/>
                <a:gd name="connsiteY12" fmla="*/ 0 h 5342856"/>
                <a:gd name="connsiteX13" fmla="*/ 4712039 w 5661442"/>
                <a:gd name="connsiteY13" fmla="*/ 2543951 h 5342856"/>
                <a:gd name="connsiteX14" fmla="*/ 4030675 w 5661442"/>
                <a:gd name="connsiteY14" fmla="*/ 3928262 h 5342856"/>
                <a:gd name="connsiteX15" fmla="*/ 4453179 w 5661442"/>
                <a:gd name="connsiteY15" fmla="*/ 5313893 h 5342856"/>
                <a:gd name="connsiteX16" fmla="*/ 5661442 w 5661442"/>
                <a:gd name="connsiteY16" fmla="*/ 5342856 h 5342856"/>
                <a:gd name="connsiteX0" fmla="*/ 0 w 5691660"/>
                <a:gd name="connsiteY0" fmla="*/ 5325465 h 5325465"/>
                <a:gd name="connsiteX1" fmla="*/ 0 w 5691660"/>
                <a:gd name="connsiteY1" fmla="*/ 5325465 h 5325465"/>
                <a:gd name="connsiteX2" fmla="*/ 2239524 w 5691660"/>
                <a:gd name="connsiteY2" fmla="*/ 5309946 h 5325465"/>
                <a:gd name="connsiteX3" fmla="*/ 1938528 w 5691660"/>
                <a:gd name="connsiteY3" fmla="*/ 4337913 h 5325465"/>
                <a:gd name="connsiteX4" fmla="*/ 833932 w 5691660"/>
                <a:gd name="connsiteY4" fmla="*/ 4411066 h 5325465"/>
                <a:gd name="connsiteX5" fmla="*/ 694944 w 5691660"/>
                <a:gd name="connsiteY5" fmla="*/ 3745382 h 5325465"/>
                <a:gd name="connsiteX6" fmla="*/ 519379 w 5691660"/>
                <a:gd name="connsiteY6" fmla="*/ 3599078 h 5325465"/>
                <a:gd name="connsiteX7" fmla="*/ 557005 w 5691660"/>
                <a:gd name="connsiteY7" fmla="*/ 3470193 h 5325465"/>
                <a:gd name="connsiteX8" fmla="*/ 456331 w 5691660"/>
                <a:gd name="connsiteY8" fmla="*/ 3362205 h 5325465"/>
                <a:gd name="connsiteX9" fmla="*/ 559793 w 5691660"/>
                <a:gd name="connsiteY9" fmla="*/ 3057428 h 5325465"/>
                <a:gd name="connsiteX10" fmla="*/ 118419 w 5691660"/>
                <a:gd name="connsiteY10" fmla="*/ 2818778 h 5325465"/>
                <a:gd name="connsiteX11" fmla="*/ 665683 w 5691660"/>
                <a:gd name="connsiteY11" fmla="*/ 1975104 h 5325465"/>
                <a:gd name="connsiteX12" fmla="*/ 2633472 w 5691660"/>
                <a:gd name="connsiteY12" fmla="*/ 0 h 5325465"/>
                <a:gd name="connsiteX13" fmla="*/ 4712039 w 5691660"/>
                <a:gd name="connsiteY13" fmla="*/ 2543951 h 5325465"/>
                <a:gd name="connsiteX14" fmla="*/ 4030675 w 5691660"/>
                <a:gd name="connsiteY14" fmla="*/ 3928262 h 5325465"/>
                <a:gd name="connsiteX15" fmla="*/ 4453179 w 5691660"/>
                <a:gd name="connsiteY15" fmla="*/ 5313893 h 5325465"/>
                <a:gd name="connsiteX16" fmla="*/ 5691660 w 5691660"/>
                <a:gd name="connsiteY16" fmla="*/ 5292490 h 5325465"/>
                <a:gd name="connsiteX0" fmla="*/ 0 w 5691660"/>
                <a:gd name="connsiteY0" fmla="*/ 5325465 h 5332783"/>
                <a:gd name="connsiteX1" fmla="*/ 0 w 5691660"/>
                <a:gd name="connsiteY1" fmla="*/ 5325465 h 5332783"/>
                <a:gd name="connsiteX2" fmla="*/ 2239524 w 5691660"/>
                <a:gd name="connsiteY2" fmla="*/ 5309946 h 5332783"/>
                <a:gd name="connsiteX3" fmla="*/ 1938528 w 5691660"/>
                <a:gd name="connsiteY3" fmla="*/ 4337913 h 5332783"/>
                <a:gd name="connsiteX4" fmla="*/ 833932 w 5691660"/>
                <a:gd name="connsiteY4" fmla="*/ 4411066 h 5332783"/>
                <a:gd name="connsiteX5" fmla="*/ 694944 w 5691660"/>
                <a:gd name="connsiteY5" fmla="*/ 3745382 h 5332783"/>
                <a:gd name="connsiteX6" fmla="*/ 519379 w 5691660"/>
                <a:gd name="connsiteY6" fmla="*/ 3599078 h 5332783"/>
                <a:gd name="connsiteX7" fmla="*/ 557005 w 5691660"/>
                <a:gd name="connsiteY7" fmla="*/ 3470193 h 5332783"/>
                <a:gd name="connsiteX8" fmla="*/ 456331 w 5691660"/>
                <a:gd name="connsiteY8" fmla="*/ 3362205 h 5332783"/>
                <a:gd name="connsiteX9" fmla="*/ 559793 w 5691660"/>
                <a:gd name="connsiteY9" fmla="*/ 3057428 h 5332783"/>
                <a:gd name="connsiteX10" fmla="*/ 118419 w 5691660"/>
                <a:gd name="connsiteY10" fmla="*/ 2818778 h 5332783"/>
                <a:gd name="connsiteX11" fmla="*/ 665683 w 5691660"/>
                <a:gd name="connsiteY11" fmla="*/ 1975104 h 5332783"/>
                <a:gd name="connsiteX12" fmla="*/ 2633472 w 5691660"/>
                <a:gd name="connsiteY12" fmla="*/ 0 h 5332783"/>
                <a:gd name="connsiteX13" fmla="*/ 4712039 w 5691660"/>
                <a:gd name="connsiteY13" fmla="*/ 2543951 h 5332783"/>
                <a:gd name="connsiteX14" fmla="*/ 4030675 w 5691660"/>
                <a:gd name="connsiteY14" fmla="*/ 3928262 h 5332783"/>
                <a:gd name="connsiteX15" fmla="*/ 4453179 w 5691660"/>
                <a:gd name="connsiteY15" fmla="*/ 5313893 h 5332783"/>
                <a:gd name="connsiteX16" fmla="*/ 5691660 w 5691660"/>
                <a:gd name="connsiteY16" fmla="*/ 5332783 h 5332783"/>
                <a:gd name="connsiteX0" fmla="*/ 0 w 5631220"/>
                <a:gd name="connsiteY0" fmla="*/ 5325465 h 5325465"/>
                <a:gd name="connsiteX1" fmla="*/ 0 w 5631220"/>
                <a:gd name="connsiteY1" fmla="*/ 5325465 h 5325465"/>
                <a:gd name="connsiteX2" fmla="*/ 2239524 w 5631220"/>
                <a:gd name="connsiteY2" fmla="*/ 5309946 h 5325465"/>
                <a:gd name="connsiteX3" fmla="*/ 1938528 w 5631220"/>
                <a:gd name="connsiteY3" fmla="*/ 4337913 h 5325465"/>
                <a:gd name="connsiteX4" fmla="*/ 833932 w 5631220"/>
                <a:gd name="connsiteY4" fmla="*/ 4411066 h 5325465"/>
                <a:gd name="connsiteX5" fmla="*/ 694944 w 5631220"/>
                <a:gd name="connsiteY5" fmla="*/ 3745382 h 5325465"/>
                <a:gd name="connsiteX6" fmla="*/ 519379 w 5631220"/>
                <a:gd name="connsiteY6" fmla="*/ 3599078 h 5325465"/>
                <a:gd name="connsiteX7" fmla="*/ 557005 w 5631220"/>
                <a:gd name="connsiteY7" fmla="*/ 3470193 h 5325465"/>
                <a:gd name="connsiteX8" fmla="*/ 456331 w 5631220"/>
                <a:gd name="connsiteY8" fmla="*/ 3362205 h 5325465"/>
                <a:gd name="connsiteX9" fmla="*/ 559793 w 5631220"/>
                <a:gd name="connsiteY9" fmla="*/ 3057428 h 5325465"/>
                <a:gd name="connsiteX10" fmla="*/ 118419 w 5631220"/>
                <a:gd name="connsiteY10" fmla="*/ 2818778 h 5325465"/>
                <a:gd name="connsiteX11" fmla="*/ 665683 w 5631220"/>
                <a:gd name="connsiteY11" fmla="*/ 1975104 h 5325465"/>
                <a:gd name="connsiteX12" fmla="*/ 2633472 w 5631220"/>
                <a:gd name="connsiteY12" fmla="*/ 0 h 5325465"/>
                <a:gd name="connsiteX13" fmla="*/ 4712039 w 5631220"/>
                <a:gd name="connsiteY13" fmla="*/ 2543951 h 5325465"/>
                <a:gd name="connsiteX14" fmla="*/ 4030675 w 5631220"/>
                <a:gd name="connsiteY14" fmla="*/ 3928262 h 5325465"/>
                <a:gd name="connsiteX15" fmla="*/ 4453179 w 5631220"/>
                <a:gd name="connsiteY15" fmla="*/ 5313893 h 5325465"/>
                <a:gd name="connsiteX16" fmla="*/ 5631220 w 5631220"/>
                <a:gd name="connsiteY16" fmla="*/ 5302565 h 5325465"/>
                <a:gd name="connsiteX0" fmla="*/ 0 w 5641293"/>
                <a:gd name="connsiteY0" fmla="*/ 5325465 h 5332785"/>
                <a:gd name="connsiteX1" fmla="*/ 0 w 5641293"/>
                <a:gd name="connsiteY1" fmla="*/ 5325465 h 5332785"/>
                <a:gd name="connsiteX2" fmla="*/ 2239524 w 5641293"/>
                <a:gd name="connsiteY2" fmla="*/ 5309946 h 5332785"/>
                <a:gd name="connsiteX3" fmla="*/ 1938528 w 5641293"/>
                <a:gd name="connsiteY3" fmla="*/ 4337913 h 5332785"/>
                <a:gd name="connsiteX4" fmla="*/ 833932 w 5641293"/>
                <a:gd name="connsiteY4" fmla="*/ 4411066 h 5332785"/>
                <a:gd name="connsiteX5" fmla="*/ 694944 w 5641293"/>
                <a:gd name="connsiteY5" fmla="*/ 3745382 h 5332785"/>
                <a:gd name="connsiteX6" fmla="*/ 519379 w 5641293"/>
                <a:gd name="connsiteY6" fmla="*/ 3599078 h 5332785"/>
                <a:gd name="connsiteX7" fmla="*/ 557005 w 5641293"/>
                <a:gd name="connsiteY7" fmla="*/ 3470193 h 5332785"/>
                <a:gd name="connsiteX8" fmla="*/ 456331 w 5641293"/>
                <a:gd name="connsiteY8" fmla="*/ 3362205 h 5332785"/>
                <a:gd name="connsiteX9" fmla="*/ 559793 w 5641293"/>
                <a:gd name="connsiteY9" fmla="*/ 3057428 h 5332785"/>
                <a:gd name="connsiteX10" fmla="*/ 118419 w 5641293"/>
                <a:gd name="connsiteY10" fmla="*/ 2818778 h 5332785"/>
                <a:gd name="connsiteX11" fmla="*/ 665683 w 5641293"/>
                <a:gd name="connsiteY11" fmla="*/ 1975104 h 5332785"/>
                <a:gd name="connsiteX12" fmla="*/ 2633472 w 5641293"/>
                <a:gd name="connsiteY12" fmla="*/ 0 h 5332785"/>
                <a:gd name="connsiteX13" fmla="*/ 4712039 w 5641293"/>
                <a:gd name="connsiteY13" fmla="*/ 2543951 h 5332785"/>
                <a:gd name="connsiteX14" fmla="*/ 4030675 w 5641293"/>
                <a:gd name="connsiteY14" fmla="*/ 3928262 h 5332785"/>
                <a:gd name="connsiteX15" fmla="*/ 4453179 w 5641293"/>
                <a:gd name="connsiteY15" fmla="*/ 5313893 h 5332785"/>
                <a:gd name="connsiteX16" fmla="*/ 5641293 w 5641293"/>
                <a:gd name="connsiteY16" fmla="*/ 5332785 h 5332785"/>
                <a:gd name="connsiteX0" fmla="*/ 0 w 5641293"/>
                <a:gd name="connsiteY0" fmla="*/ 5325465 h 5325465"/>
                <a:gd name="connsiteX1" fmla="*/ 0 w 5641293"/>
                <a:gd name="connsiteY1" fmla="*/ 5325465 h 5325465"/>
                <a:gd name="connsiteX2" fmla="*/ 2239524 w 5641293"/>
                <a:gd name="connsiteY2" fmla="*/ 5309946 h 5325465"/>
                <a:gd name="connsiteX3" fmla="*/ 1938528 w 5641293"/>
                <a:gd name="connsiteY3" fmla="*/ 4337913 h 5325465"/>
                <a:gd name="connsiteX4" fmla="*/ 833932 w 5641293"/>
                <a:gd name="connsiteY4" fmla="*/ 4411066 h 5325465"/>
                <a:gd name="connsiteX5" fmla="*/ 694944 w 5641293"/>
                <a:gd name="connsiteY5" fmla="*/ 3745382 h 5325465"/>
                <a:gd name="connsiteX6" fmla="*/ 519379 w 5641293"/>
                <a:gd name="connsiteY6" fmla="*/ 3599078 h 5325465"/>
                <a:gd name="connsiteX7" fmla="*/ 557005 w 5641293"/>
                <a:gd name="connsiteY7" fmla="*/ 3470193 h 5325465"/>
                <a:gd name="connsiteX8" fmla="*/ 456331 w 5641293"/>
                <a:gd name="connsiteY8" fmla="*/ 3362205 h 5325465"/>
                <a:gd name="connsiteX9" fmla="*/ 559793 w 5641293"/>
                <a:gd name="connsiteY9" fmla="*/ 3057428 h 5325465"/>
                <a:gd name="connsiteX10" fmla="*/ 118419 w 5641293"/>
                <a:gd name="connsiteY10" fmla="*/ 2818778 h 5325465"/>
                <a:gd name="connsiteX11" fmla="*/ 665683 w 5641293"/>
                <a:gd name="connsiteY11" fmla="*/ 1975104 h 5325465"/>
                <a:gd name="connsiteX12" fmla="*/ 2633472 w 5641293"/>
                <a:gd name="connsiteY12" fmla="*/ 0 h 5325465"/>
                <a:gd name="connsiteX13" fmla="*/ 4712039 w 5641293"/>
                <a:gd name="connsiteY13" fmla="*/ 2543951 h 5325465"/>
                <a:gd name="connsiteX14" fmla="*/ 4030675 w 5641293"/>
                <a:gd name="connsiteY14" fmla="*/ 3928262 h 5325465"/>
                <a:gd name="connsiteX15" fmla="*/ 4453179 w 5641293"/>
                <a:gd name="connsiteY15" fmla="*/ 5313893 h 5325465"/>
                <a:gd name="connsiteX16" fmla="*/ 5641293 w 5641293"/>
                <a:gd name="connsiteY16" fmla="*/ 5302567 h 5325465"/>
                <a:gd name="connsiteX0" fmla="*/ 0 w 5651366"/>
                <a:gd name="connsiteY0" fmla="*/ 5325465 h 5332785"/>
                <a:gd name="connsiteX1" fmla="*/ 0 w 5651366"/>
                <a:gd name="connsiteY1" fmla="*/ 5325465 h 5332785"/>
                <a:gd name="connsiteX2" fmla="*/ 2239524 w 5651366"/>
                <a:gd name="connsiteY2" fmla="*/ 5309946 h 5332785"/>
                <a:gd name="connsiteX3" fmla="*/ 1938528 w 5651366"/>
                <a:gd name="connsiteY3" fmla="*/ 4337913 h 5332785"/>
                <a:gd name="connsiteX4" fmla="*/ 833932 w 5651366"/>
                <a:gd name="connsiteY4" fmla="*/ 4411066 h 5332785"/>
                <a:gd name="connsiteX5" fmla="*/ 694944 w 5651366"/>
                <a:gd name="connsiteY5" fmla="*/ 3745382 h 5332785"/>
                <a:gd name="connsiteX6" fmla="*/ 519379 w 5651366"/>
                <a:gd name="connsiteY6" fmla="*/ 3599078 h 5332785"/>
                <a:gd name="connsiteX7" fmla="*/ 557005 w 5651366"/>
                <a:gd name="connsiteY7" fmla="*/ 3470193 h 5332785"/>
                <a:gd name="connsiteX8" fmla="*/ 456331 w 5651366"/>
                <a:gd name="connsiteY8" fmla="*/ 3362205 h 5332785"/>
                <a:gd name="connsiteX9" fmla="*/ 559793 w 5651366"/>
                <a:gd name="connsiteY9" fmla="*/ 3057428 h 5332785"/>
                <a:gd name="connsiteX10" fmla="*/ 118419 w 5651366"/>
                <a:gd name="connsiteY10" fmla="*/ 2818778 h 5332785"/>
                <a:gd name="connsiteX11" fmla="*/ 665683 w 5651366"/>
                <a:gd name="connsiteY11" fmla="*/ 1975104 h 5332785"/>
                <a:gd name="connsiteX12" fmla="*/ 2633472 w 5651366"/>
                <a:gd name="connsiteY12" fmla="*/ 0 h 5332785"/>
                <a:gd name="connsiteX13" fmla="*/ 4712039 w 5651366"/>
                <a:gd name="connsiteY13" fmla="*/ 2543951 h 5332785"/>
                <a:gd name="connsiteX14" fmla="*/ 4030675 w 5651366"/>
                <a:gd name="connsiteY14" fmla="*/ 3928262 h 5332785"/>
                <a:gd name="connsiteX15" fmla="*/ 4453179 w 5651366"/>
                <a:gd name="connsiteY15" fmla="*/ 5313893 h 5332785"/>
                <a:gd name="connsiteX16" fmla="*/ 5651366 w 5651366"/>
                <a:gd name="connsiteY16" fmla="*/ 5332785 h 5332785"/>
                <a:gd name="connsiteX0" fmla="*/ 1108042 w 6759408"/>
                <a:gd name="connsiteY0" fmla="*/ 5325465 h 5332785"/>
                <a:gd name="connsiteX1" fmla="*/ 0 w 6759408"/>
                <a:gd name="connsiteY1" fmla="*/ 5315392 h 5332785"/>
                <a:gd name="connsiteX2" fmla="*/ 3347566 w 6759408"/>
                <a:gd name="connsiteY2" fmla="*/ 5309946 h 5332785"/>
                <a:gd name="connsiteX3" fmla="*/ 3046570 w 6759408"/>
                <a:gd name="connsiteY3" fmla="*/ 4337913 h 5332785"/>
                <a:gd name="connsiteX4" fmla="*/ 1941974 w 6759408"/>
                <a:gd name="connsiteY4" fmla="*/ 4411066 h 5332785"/>
                <a:gd name="connsiteX5" fmla="*/ 1802986 w 6759408"/>
                <a:gd name="connsiteY5" fmla="*/ 3745382 h 5332785"/>
                <a:gd name="connsiteX6" fmla="*/ 1627421 w 6759408"/>
                <a:gd name="connsiteY6" fmla="*/ 3599078 h 5332785"/>
                <a:gd name="connsiteX7" fmla="*/ 1665047 w 6759408"/>
                <a:gd name="connsiteY7" fmla="*/ 3470193 h 5332785"/>
                <a:gd name="connsiteX8" fmla="*/ 1564373 w 6759408"/>
                <a:gd name="connsiteY8" fmla="*/ 3362205 h 5332785"/>
                <a:gd name="connsiteX9" fmla="*/ 1667835 w 6759408"/>
                <a:gd name="connsiteY9" fmla="*/ 3057428 h 5332785"/>
                <a:gd name="connsiteX10" fmla="*/ 1226461 w 6759408"/>
                <a:gd name="connsiteY10" fmla="*/ 2818778 h 5332785"/>
                <a:gd name="connsiteX11" fmla="*/ 1773725 w 6759408"/>
                <a:gd name="connsiteY11" fmla="*/ 1975104 h 5332785"/>
                <a:gd name="connsiteX12" fmla="*/ 3741514 w 6759408"/>
                <a:gd name="connsiteY12" fmla="*/ 0 h 5332785"/>
                <a:gd name="connsiteX13" fmla="*/ 5820081 w 6759408"/>
                <a:gd name="connsiteY13" fmla="*/ 2543951 h 5332785"/>
                <a:gd name="connsiteX14" fmla="*/ 5138717 w 6759408"/>
                <a:gd name="connsiteY14" fmla="*/ 3928262 h 5332785"/>
                <a:gd name="connsiteX15" fmla="*/ 5561221 w 6759408"/>
                <a:gd name="connsiteY15" fmla="*/ 5313893 h 5332785"/>
                <a:gd name="connsiteX16" fmla="*/ 6759408 w 6759408"/>
                <a:gd name="connsiteY16" fmla="*/ 5332785 h 5332785"/>
                <a:gd name="connsiteX0" fmla="*/ 0 w 6759408"/>
                <a:gd name="connsiteY0" fmla="*/ 5315392 h 5332785"/>
                <a:gd name="connsiteX1" fmla="*/ 3347566 w 6759408"/>
                <a:gd name="connsiteY1" fmla="*/ 5309946 h 5332785"/>
                <a:gd name="connsiteX2" fmla="*/ 3046570 w 6759408"/>
                <a:gd name="connsiteY2" fmla="*/ 4337913 h 5332785"/>
                <a:gd name="connsiteX3" fmla="*/ 1941974 w 6759408"/>
                <a:gd name="connsiteY3" fmla="*/ 4411066 h 5332785"/>
                <a:gd name="connsiteX4" fmla="*/ 1802986 w 6759408"/>
                <a:gd name="connsiteY4" fmla="*/ 3745382 h 5332785"/>
                <a:gd name="connsiteX5" fmla="*/ 1627421 w 6759408"/>
                <a:gd name="connsiteY5" fmla="*/ 3599078 h 5332785"/>
                <a:gd name="connsiteX6" fmla="*/ 1665047 w 6759408"/>
                <a:gd name="connsiteY6" fmla="*/ 3470193 h 5332785"/>
                <a:gd name="connsiteX7" fmla="*/ 1564373 w 6759408"/>
                <a:gd name="connsiteY7" fmla="*/ 3362205 h 5332785"/>
                <a:gd name="connsiteX8" fmla="*/ 1667835 w 6759408"/>
                <a:gd name="connsiteY8" fmla="*/ 3057428 h 5332785"/>
                <a:gd name="connsiteX9" fmla="*/ 1226461 w 6759408"/>
                <a:gd name="connsiteY9" fmla="*/ 2818778 h 5332785"/>
                <a:gd name="connsiteX10" fmla="*/ 1773725 w 6759408"/>
                <a:gd name="connsiteY10" fmla="*/ 1975104 h 5332785"/>
                <a:gd name="connsiteX11" fmla="*/ 3741514 w 6759408"/>
                <a:gd name="connsiteY11" fmla="*/ 0 h 5332785"/>
                <a:gd name="connsiteX12" fmla="*/ 5820081 w 6759408"/>
                <a:gd name="connsiteY12" fmla="*/ 2543951 h 5332785"/>
                <a:gd name="connsiteX13" fmla="*/ 5138717 w 6759408"/>
                <a:gd name="connsiteY13" fmla="*/ 3928262 h 5332785"/>
                <a:gd name="connsiteX14" fmla="*/ 5561221 w 6759408"/>
                <a:gd name="connsiteY14" fmla="*/ 5313893 h 5332785"/>
                <a:gd name="connsiteX15" fmla="*/ 6759408 w 6759408"/>
                <a:gd name="connsiteY15" fmla="*/ 5332785 h 5332785"/>
                <a:gd name="connsiteX0" fmla="*/ 0 w 6759408"/>
                <a:gd name="connsiteY0" fmla="*/ 5315392 h 5332785"/>
                <a:gd name="connsiteX1" fmla="*/ 3347566 w 6759408"/>
                <a:gd name="connsiteY1" fmla="*/ 5309946 h 5332785"/>
                <a:gd name="connsiteX2" fmla="*/ 3046570 w 6759408"/>
                <a:gd name="connsiteY2" fmla="*/ 4337913 h 5332785"/>
                <a:gd name="connsiteX3" fmla="*/ 1941974 w 6759408"/>
                <a:gd name="connsiteY3" fmla="*/ 4411066 h 5332785"/>
                <a:gd name="connsiteX4" fmla="*/ 1802986 w 6759408"/>
                <a:gd name="connsiteY4" fmla="*/ 3745382 h 5332785"/>
                <a:gd name="connsiteX5" fmla="*/ 1627421 w 6759408"/>
                <a:gd name="connsiteY5" fmla="*/ 3599078 h 5332785"/>
                <a:gd name="connsiteX6" fmla="*/ 1665047 w 6759408"/>
                <a:gd name="connsiteY6" fmla="*/ 3470193 h 5332785"/>
                <a:gd name="connsiteX7" fmla="*/ 1564373 w 6759408"/>
                <a:gd name="connsiteY7" fmla="*/ 3362205 h 5332785"/>
                <a:gd name="connsiteX8" fmla="*/ 1667835 w 6759408"/>
                <a:gd name="connsiteY8" fmla="*/ 3057428 h 5332785"/>
                <a:gd name="connsiteX9" fmla="*/ 1226461 w 6759408"/>
                <a:gd name="connsiteY9" fmla="*/ 2818778 h 5332785"/>
                <a:gd name="connsiteX10" fmla="*/ 1773725 w 6759408"/>
                <a:gd name="connsiteY10" fmla="*/ 1975104 h 5332785"/>
                <a:gd name="connsiteX11" fmla="*/ 3741514 w 6759408"/>
                <a:gd name="connsiteY11" fmla="*/ 0 h 5332785"/>
                <a:gd name="connsiteX12" fmla="*/ 5820081 w 6759408"/>
                <a:gd name="connsiteY12" fmla="*/ 2543951 h 5332785"/>
                <a:gd name="connsiteX13" fmla="*/ 5138717 w 6759408"/>
                <a:gd name="connsiteY13" fmla="*/ 3928262 h 5332785"/>
                <a:gd name="connsiteX14" fmla="*/ 5561221 w 6759408"/>
                <a:gd name="connsiteY14" fmla="*/ 5313893 h 5332785"/>
                <a:gd name="connsiteX15" fmla="*/ 6759408 w 6759408"/>
                <a:gd name="connsiteY15" fmla="*/ 5332785 h 5332785"/>
                <a:gd name="connsiteX0" fmla="*/ 0 w 6759408"/>
                <a:gd name="connsiteY0" fmla="*/ 5315392 h 5333342"/>
                <a:gd name="connsiteX1" fmla="*/ 3347566 w 6759408"/>
                <a:gd name="connsiteY1" fmla="*/ 5309946 h 5333342"/>
                <a:gd name="connsiteX2" fmla="*/ 3046570 w 6759408"/>
                <a:gd name="connsiteY2" fmla="*/ 4337913 h 5333342"/>
                <a:gd name="connsiteX3" fmla="*/ 1941974 w 6759408"/>
                <a:gd name="connsiteY3" fmla="*/ 4411066 h 5333342"/>
                <a:gd name="connsiteX4" fmla="*/ 1802986 w 6759408"/>
                <a:gd name="connsiteY4" fmla="*/ 3745382 h 5333342"/>
                <a:gd name="connsiteX5" fmla="*/ 1627421 w 6759408"/>
                <a:gd name="connsiteY5" fmla="*/ 3599078 h 5333342"/>
                <a:gd name="connsiteX6" fmla="*/ 1665047 w 6759408"/>
                <a:gd name="connsiteY6" fmla="*/ 3470193 h 5333342"/>
                <a:gd name="connsiteX7" fmla="*/ 1564373 w 6759408"/>
                <a:gd name="connsiteY7" fmla="*/ 3362205 h 5333342"/>
                <a:gd name="connsiteX8" fmla="*/ 1667835 w 6759408"/>
                <a:gd name="connsiteY8" fmla="*/ 3057428 h 5333342"/>
                <a:gd name="connsiteX9" fmla="*/ 1226461 w 6759408"/>
                <a:gd name="connsiteY9" fmla="*/ 2818778 h 5333342"/>
                <a:gd name="connsiteX10" fmla="*/ 1773725 w 6759408"/>
                <a:gd name="connsiteY10" fmla="*/ 1975104 h 5333342"/>
                <a:gd name="connsiteX11" fmla="*/ 3741514 w 6759408"/>
                <a:gd name="connsiteY11" fmla="*/ 0 h 5333342"/>
                <a:gd name="connsiteX12" fmla="*/ 5820081 w 6759408"/>
                <a:gd name="connsiteY12" fmla="*/ 2543951 h 5333342"/>
                <a:gd name="connsiteX13" fmla="*/ 5138717 w 6759408"/>
                <a:gd name="connsiteY13" fmla="*/ 3928262 h 5333342"/>
                <a:gd name="connsiteX14" fmla="*/ 5561221 w 6759408"/>
                <a:gd name="connsiteY14" fmla="*/ 5313893 h 5333342"/>
                <a:gd name="connsiteX15" fmla="*/ 6759408 w 6759408"/>
                <a:gd name="connsiteY15" fmla="*/ 5332785 h 5333342"/>
                <a:gd name="connsiteX0" fmla="*/ 0 w 6453857"/>
                <a:gd name="connsiteY0" fmla="*/ 5334489 h 5334489"/>
                <a:gd name="connsiteX1" fmla="*/ 3042015 w 6453857"/>
                <a:gd name="connsiteY1" fmla="*/ 5309946 h 5334489"/>
                <a:gd name="connsiteX2" fmla="*/ 2741019 w 6453857"/>
                <a:gd name="connsiteY2" fmla="*/ 4337913 h 5334489"/>
                <a:gd name="connsiteX3" fmla="*/ 1636423 w 6453857"/>
                <a:gd name="connsiteY3" fmla="*/ 4411066 h 5334489"/>
                <a:gd name="connsiteX4" fmla="*/ 1497435 w 6453857"/>
                <a:gd name="connsiteY4" fmla="*/ 3745382 h 5334489"/>
                <a:gd name="connsiteX5" fmla="*/ 1321870 w 6453857"/>
                <a:gd name="connsiteY5" fmla="*/ 3599078 h 5334489"/>
                <a:gd name="connsiteX6" fmla="*/ 1359496 w 6453857"/>
                <a:gd name="connsiteY6" fmla="*/ 3470193 h 5334489"/>
                <a:gd name="connsiteX7" fmla="*/ 1258822 w 6453857"/>
                <a:gd name="connsiteY7" fmla="*/ 3362205 h 5334489"/>
                <a:gd name="connsiteX8" fmla="*/ 1362284 w 6453857"/>
                <a:gd name="connsiteY8" fmla="*/ 3057428 h 5334489"/>
                <a:gd name="connsiteX9" fmla="*/ 920910 w 6453857"/>
                <a:gd name="connsiteY9" fmla="*/ 2818778 h 5334489"/>
                <a:gd name="connsiteX10" fmla="*/ 1468174 w 6453857"/>
                <a:gd name="connsiteY10" fmla="*/ 1975104 h 5334489"/>
                <a:gd name="connsiteX11" fmla="*/ 3435963 w 6453857"/>
                <a:gd name="connsiteY11" fmla="*/ 0 h 5334489"/>
                <a:gd name="connsiteX12" fmla="*/ 5514530 w 6453857"/>
                <a:gd name="connsiteY12" fmla="*/ 2543951 h 5334489"/>
                <a:gd name="connsiteX13" fmla="*/ 4833166 w 6453857"/>
                <a:gd name="connsiteY13" fmla="*/ 3928262 h 5334489"/>
                <a:gd name="connsiteX14" fmla="*/ 5255670 w 6453857"/>
                <a:gd name="connsiteY14" fmla="*/ 5313893 h 5334489"/>
                <a:gd name="connsiteX15" fmla="*/ 6453857 w 6453857"/>
                <a:gd name="connsiteY15" fmla="*/ 5332785 h 5334489"/>
                <a:gd name="connsiteX0" fmla="*/ 0 w 7560387"/>
                <a:gd name="connsiteY0" fmla="*/ 5334489 h 5334489"/>
                <a:gd name="connsiteX1" fmla="*/ 3042015 w 7560387"/>
                <a:gd name="connsiteY1" fmla="*/ 5309946 h 5334489"/>
                <a:gd name="connsiteX2" fmla="*/ 2741019 w 7560387"/>
                <a:gd name="connsiteY2" fmla="*/ 4337913 h 5334489"/>
                <a:gd name="connsiteX3" fmla="*/ 1636423 w 7560387"/>
                <a:gd name="connsiteY3" fmla="*/ 4411066 h 5334489"/>
                <a:gd name="connsiteX4" fmla="*/ 1497435 w 7560387"/>
                <a:gd name="connsiteY4" fmla="*/ 3745382 h 5334489"/>
                <a:gd name="connsiteX5" fmla="*/ 1321870 w 7560387"/>
                <a:gd name="connsiteY5" fmla="*/ 3599078 h 5334489"/>
                <a:gd name="connsiteX6" fmla="*/ 1359496 w 7560387"/>
                <a:gd name="connsiteY6" fmla="*/ 3470193 h 5334489"/>
                <a:gd name="connsiteX7" fmla="*/ 1258822 w 7560387"/>
                <a:gd name="connsiteY7" fmla="*/ 3362205 h 5334489"/>
                <a:gd name="connsiteX8" fmla="*/ 1362284 w 7560387"/>
                <a:gd name="connsiteY8" fmla="*/ 3057428 h 5334489"/>
                <a:gd name="connsiteX9" fmla="*/ 920910 w 7560387"/>
                <a:gd name="connsiteY9" fmla="*/ 2818778 h 5334489"/>
                <a:gd name="connsiteX10" fmla="*/ 1468174 w 7560387"/>
                <a:gd name="connsiteY10" fmla="*/ 1975104 h 5334489"/>
                <a:gd name="connsiteX11" fmla="*/ 3435963 w 7560387"/>
                <a:gd name="connsiteY11" fmla="*/ 0 h 5334489"/>
                <a:gd name="connsiteX12" fmla="*/ 5514530 w 7560387"/>
                <a:gd name="connsiteY12" fmla="*/ 2543951 h 5334489"/>
                <a:gd name="connsiteX13" fmla="*/ 4833166 w 7560387"/>
                <a:gd name="connsiteY13" fmla="*/ 3928262 h 5334489"/>
                <a:gd name="connsiteX14" fmla="*/ 5255670 w 7560387"/>
                <a:gd name="connsiteY14" fmla="*/ 5313893 h 5334489"/>
                <a:gd name="connsiteX15" fmla="*/ 7560387 w 7560387"/>
                <a:gd name="connsiteY15" fmla="*/ 5313143 h 5334489"/>
                <a:gd name="connsiteX0" fmla="*/ 0 w 7638956"/>
                <a:gd name="connsiteY0" fmla="*/ 5321395 h 5321395"/>
                <a:gd name="connsiteX1" fmla="*/ 3120584 w 7638956"/>
                <a:gd name="connsiteY1" fmla="*/ 5309946 h 5321395"/>
                <a:gd name="connsiteX2" fmla="*/ 2819588 w 7638956"/>
                <a:gd name="connsiteY2" fmla="*/ 4337913 h 5321395"/>
                <a:gd name="connsiteX3" fmla="*/ 1714992 w 7638956"/>
                <a:gd name="connsiteY3" fmla="*/ 4411066 h 5321395"/>
                <a:gd name="connsiteX4" fmla="*/ 1576004 w 7638956"/>
                <a:gd name="connsiteY4" fmla="*/ 3745382 h 5321395"/>
                <a:gd name="connsiteX5" fmla="*/ 1400439 w 7638956"/>
                <a:gd name="connsiteY5" fmla="*/ 3599078 h 5321395"/>
                <a:gd name="connsiteX6" fmla="*/ 1438065 w 7638956"/>
                <a:gd name="connsiteY6" fmla="*/ 3470193 h 5321395"/>
                <a:gd name="connsiteX7" fmla="*/ 1337391 w 7638956"/>
                <a:gd name="connsiteY7" fmla="*/ 3362205 h 5321395"/>
                <a:gd name="connsiteX8" fmla="*/ 1440853 w 7638956"/>
                <a:gd name="connsiteY8" fmla="*/ 3057428 h 5321395"/>
                <a:gd name="connsiteX9" fmla="*/ 999479 w 7638956"/>
                <a:gd name="connsiteY9" fmla="*/ 2818778 h 5321395"/>
                <a:gd name="connsiteX10" fmla="*/ 1546743 w 7638956"/>
                <a:gd name="connsiteY10" fmla="*/ 1975104 h 5321395"/>
                <a:gd name="connsiteX11" fmla="*/ 3514532 w 7638956"/>
                <a:gd name="connsiteY11" fmla="*/ 0 h 5321395"/>
                <a:gd name="connsiteX12" fmla="*/ 5593099 w 7638956"/>
                <a:gd name="connsiteY12" fmla="*/ 2543951 h 5321395"/>
                <a:gd name="connsiteX13" fmla="*/ 4911735 w 7638956"/>
                <a:gd name="connsiteY13" fmla="*/ 3928262 h 5321395"/>
                <a:gd name="connsiteX14" fmla="*/ 5334239 w 7638956"/>
                <a:gd name="connsiteY14" fmla="*/ 5313893 h 5321395"/>
                <a:gd name="connsiteX15" fmla="*/ 7638956 w 7638956"/>
                <a:gd name="connsiteY15" fmla="*/ 5313143 h 5321395"/>
                <a:gd name="connsiteX0" fmla="*/ 0 w 7638956"/>
                <a:gd name="connsiteY0" fmla="*/ 5321395 h 5321395"/>
                <a:gd name="connsiteX1" fmla="*/ 3120584 w 7638956"/>
                <a:gd name="connsiteY1" fmla="*/ 5309946 h 5321395"/>
                <a:gd name="connsiteX2" fmla="*/ 2819588 w 7638956"/>
                <a:gd name="connsiteY2" fmla="*/ 4337913 h 5321395"/>
                <a:gd name="connsiteX3" fmla="*/ 1714992 w 7638956"/>
                <a:gd name="connsiteY3" fmla="*/ 4411066 h 5321395"/>
                <a:gd name="connsiteX4" fmla="*/ 1576004 w 7638956"/>
                <a:gd name="connsiteY4" fmla="*/ 3745382 h 5321395"/>
                <a:gd name="connsiteX5" fmla="*/ 1400439 w 7638956"/>
                <a:gd name="connsiteY5" fmla="*/ 3599078 h 5321395"/>
                <a:gd name="connsiteX6" fmla="*/ 1438065 w 7638956"/>
                <a:gd name="connsiteY6" fmla="*/ 3470193 h 5321395"/>
                <a:gd name="connsiteX7" fmla="*/ 1337391 w 7638956"/>
                <a:gd name="connsiteY7" fmla="*/ 3362205 h 5321395"/>
                <a:gd name="connsiteX8" fmla="*/ 1440853 w 7638956"/>
                <a:gd name="connsiteY8" fmla="*/ 3057428 h 5321395"/>
                <a:gd name="connsiteX9" fmla="*/ 999479 w 7638956"/>
                <a:gd name="connsiteY9" fmla="*/ 2818778 h 5321395"/>
                <a:gd name="connsiteX10" fmla="*/ 1546743 w 7638956"/>
                <a:gd name="connsiteY10" fmla="*/ 1975104 h 5321395"/>
                <a:gd name="connsiteX11" fmla="*/ 3514532 w 7638956"/>
                <a:gd name="connsiteY11" fmla="*/ 0 h 5321395"/>
                <a:gd name="connsiteX12" fmla="*/ 5593099 w 7638956"/>
                <a:gd name="connsiteY12" fmla="*/ 2543951 h 5321395"/>
                <a:gd name="connsiteX13" fmla="*/ 4911735 w 7638956"/>
                <a:gd name="connsiteY13" fmla="*/ 3928262 h 5321395"/>
                <a:gd name="connsiteX14" fmla="*/ 5334239 w 7638956"/>
                <a:gd name="connsiteY14" fmla="*/ 5313893 h 5321395"/>
                <a:gd name="connsiteX15" fmla="*/ 7638956 w 7638956"/>
                <a:gd name="connsiteY15" fmla="*/ 5313143 h 5321395"/>
                <a:gd name="connsiteX0" fmla="*/ 0 w 7658598"/>
                <a:gd name="connsiteY0" fmla="*/ 5301753 h 5317437"/>
                <a:gd name="connsiteX1" fmla="*/ 3140226 w 7658598"/>
                <a:gd name="connsiteY1" fmla="*/ 5309946 h 5317437"/>
                <a:gd name="connsiteX2" fmla="*/ 2839230 w 7658598"/>
                <a:gd name="connsiteY2" fmla="*/ 4337913 h 5317437"/>
                <a:gd name="connsiteX3" fmla="*/ 1734634 w 7658598"/>
                <a:gd name="connsiteY3" fmla="*/ 4411066 h 5317437"/>
                <a:gd name="connsiteX4" fmla="*/ 1595646 w 7658598"/>
                <a:gd name="connsiteY4" fmla="*/ 3745382 h 5317437"/>
                <a:gd name="connsiteX5" fmla="*/ 1420081 w 7658598"/>
                <a:gd name="connsiteY5" fmla="*/ 3599078 h 5317437"/>
                <a:gd name="connsiteX6" fmla="*/ 1457707 w 7658598"/>
                <a:gd name="connsiteY6" fmla="*/ 3470193 h 5317437"/>
                <a:gd name="connsiteX7" fmla="*/ 1357033 w 7658598"/>
                <a:gd name="connsiteY7" fmla="*/ 3362205 h 5317437"/>
                <a:gd name="connsiteX8" fmla="*/ 1460495 w 7658598"/>
                <a:gd name="connsiteY8" fmla="*/ 3057428 h 5317437"/>
                <a:gd name="connsiteX9" fmla="*/ 1019121 w 7658598"/>
                <a:gd name="connsiteY9" fmla="*/ 2818778 h 5317437"/>
                <a:gd name="connsiteX10" fmla="*/ 1566385 w 7658598"/>
                <a:gd name="connsiteY10" fmla="*/ 1975104 h 5317437"/>
                <a:gd name="connsiteX11" fmla="*/ 3534174 w 7658598"/>
                <a:gd name="connsiteY11" fmla="*/ 0 h 5317437"/>
                <a:gd name="connsiteX12" fmla="*/ 5612741 w 7658598"/>
                <a:gd name="connsiteY12" fmla="*/ 2543951 h 5317437"/>
                <a:gd name="connsiteX13" fmla="*/ 4931377 w 7658598"/>
                <a:gd name="connsiteY13" fmla="*/ 3928262 h 5317437"/>
                <a:gd name="connsiteX14" fmla="*/ 5353881 w 7658598"/>
                <a:gd name="connsiteY14" fmla="*/ 5313893 h 5317437"/>
                <a:gd name="connsiteX15" fmla="*/ 7658598 w 7658598"/>
                <a:gd name="connsiteY15" fmla="*/ 5313143 h 5317437"/>
                <a:gd name="connsiteX0" fmla="*/ 0 w 7665144"/>
                <a:gd name="connsiteY0" fmla="*/ 5314847 h 5317437"/>
                <a:gd name="connsiteX1" fmla="*/ 3146772 w 7665144"/>
                <a:gd name="connsiteY1" fmla="*/ 5309946 h 5317437"/>
                <a:gd name="connsiteX2" fmla="*/ 2845776 w 7665144"/>
                <a:gd name="connsiteY2" fmla="*/ 4337913 h 5317437"/>
                <a:gd name="connsiteX3" fmla="*/ 1741180 w 7665144"/>
                <a:gd name="connsiteY3" fmla="*/ 4411066 h 5317437"/>
                <a:gd name="connsiteX4" fmla="*/ 1602192 w 7665144"/>
                <a:gd name="connsiteY4" fmla="*/ 3745382 h 5317437"/>
                <a:gd name="connsiteX5" fmla="*/ 1426627 w 7665144"/>
                <a:gd name="connsiteY5" fmla="*/ 3599078 h 5317437"/>
                <a:gd name="connsiteX6" fmla="*/ 1464253 w 7665144"/>
                <a:gd name="connsiteY6" fmla="*/ 3470193 h 5317437"/>
                <a:gd name="connsiteX7" fmla="*/ 1363579 w 7665144"/>
                <a:gd name="connsiteY7" fmla="*/ 3362205 h 5317437"/>
                <a:gd name="connsiteX8" fmla="*/ 1467041 w 7665144"/>
                <a:gd name="connsiteY8" fmla="*/ 3057428 h 5317437"/>
                <a:gd name="connsiteX9" fmla="*/ 1025667 w 7665144"/>
                <a:gd name="connsiteY9" fmla="*/ 2818778 h 5317437"/>
                <a:gd name="connsiteX10" fmla="*/ 1572931 w 7665144"/>
                <a:gd name="connsiteY10" fmla="*/ 1975104 h 5317437"/>
                <a:gd name="connsiteX11" fmla="*/ 3540720 w 7665144"/>
                <a:gd name="connsiteY11" fmla="*/ 0 h 5317437"/>
                <a:gd name="connsiteX12" fmla="*/ 5619287 w 7665144"/>
                <a:gd name="connsiteY12" fmla="*/ 2543951 h 5317437"/>
                <a:gd name="connsiteX13" fmla="*/ 4937923 w 7665144"/>
                <a:gd name="connsiteY13" fmla="*/ 3928262 h 5317437"/>
                <a:gd name="connsiteX14" fmla="*/ 5360427 w 7665144"/>
                <a:gd name="connsiteY14" fmla="*/ 5313893 h 5317437"/>
                <a:gd name="connsiteX15" fmla="*/ 7665144 w 7665144"/>
                <a:gd name="connsiteY15" fmla="*/ 5313143 h 5317437"/>
                <a:gd name="connsiteX0" fmla="*/ 0 w 7625859"/>
                <a:gd name="connsiteY0" fmla="*/ 5308299 h 5317437"/>
                <a:gd name="connsiteX1" fmla="*/ 3107487 w 7625859"/>
                <a:gd name="connsiteY1" fmla="*/ 5309946 h 5317437"/>
                <a:gd name="connsiteX2" fmla="*/ 2806491 w 7625859"/>
                <a:gd name="connsiteY2" fmla="*/ 4337913 h 5317437"/>
                <a:gd name="connsiteX3" fmla="*/ 1701895 w 7625859"/>
                <a:gd name="connsiteY3" fmla="*/ 4411066 h 5317437"/>
                <a:gd name="connsiteX4" fmla="*/ 1562907 w 7625859"/>
                <a:gd name="connsiteY4" fmla="*/ 3745382 h 5317437"/>
                <a:gd name="connsiteX5" fmla="*/ 1387342 w 7625859"/>
                <a:gd name="connsiteY5" fmla="*/ 3599078 h 5317437"/>
                <a:gd name="connsiteX6" fmla="*/ 1424968 w 7625859"/>
                <a:gd name="connsiteY6" fmla="*/ 3470193 h 5317437"/>
                <a:gd name="connsiteX7" fmla="*/ 1324294 w 7625859"/>
                <a:gd name="connsiteY7" fmla="*/ 3362205 h 5317437"/>
                <a:gd name="connsiteX8" fmla="*/ 1427756 w 7625859"/>
                <a:gd name="connsiteY8" fmla="*/ 3057428 h 5317437"/>
                <a:gd name="connsiteX9" fmla="*/ 986382 w 7625859"/>
                <a:gd name="connsiteY9" fmla="*/ 2818778 h 5317437"/>
                <a:gd name="connsiteX10" fmla="*/ 1533646 w 7625859"/>
                <a:gd name="connsiteY10" fmla="*/ 1975104 h 5317437"/>
                <a:gd name="connsiteX11" fmla="*/ 3501435 w 7625859"/>
                <a:gd name="connsiteY11" fmla="*/ 0 h 5317437"/>
                <a:gd name="connsiteX12" fmla="*/ 5580002 w 7625859"/>
                <a:gd name="connsiteY12" fmla="*/ 2543951 h 5317437"/>
                <a:gd name="connsiteX13" fmla="*/ 4898638 w 7625859"/>
                <a:gd name="connsiteY13" fmla="*/ 3928262 h 5317437"/>
                <a:gd name="connsiteX14" fmla="*/ 5321142 w 7625859"/>
                <a:gd name="connsiteY14" fmla="*/ 5313893 h 5317437"/>
                <a:gd name="connsiteX15" fmla="*/ 7625859 w 7625859"/>
                <a:gd name="connsiteY15" fmla="*/ 5313143 h 5317437"/>
                <a:gd name="connsiteX0" fmla="*/ 0 w 7645503"/>
                <a:gd name="connsiteY0" fmla="*/ 5308299 h 5317437"/>
                <a:gd name="connsiteX1" fmla="*/ 3127131 w 7645503"/>
                <a:gd name="connsiteY1" fmla="*/ 5309946 h 5317437"/>
                <a:gd name="connsiteX2" fmla="*/ 2826135 w 7645503"/>
                <a:gd name="connsiteY2" fmla="*/ 4337913 h 5317437"/>
                <a:gd name="connsiteX3" fmla="*/ 1721539 w 7645503"/>
                <a:gd name="connsiteY3" fmla="*/ 4411066 h 5317437"/>
                <a:gd name="connsiteX4" fmla="*/ 1582551 w 7645503"/>
                <a:gd name="connsiteY4" fmla="*/ 3745382 h 5317437"/>
                <a:gd name="connsiteX5" fmla="*/ 1406986 w 7645503"/>
                <a:gd name="connsiteY5" fmla="*/ 3599078 h 5317437"/>
                <a:gd name="connsiteX6" fmla="*/ 1444612 w 7645503"/>
                <a:gd name="connsiteY6" fmla="*/ 3470193 h 5317437"/>
                <a:gd name="connsiteX7" fmla="*/ 1343938 w 7645503"/>
                <a:gd name="connsiteY7" fmla="*/ 3362205 h 5317437"/>
                <a:gd name="connsiteX8" fmla="*/ 1447400 w 7645503"/>
                <a:gd name="connsiteY8" fmla="*/ 3057428 h 5317437"/>
                <a:gd name="connsiteX9" fmla="*/ 1006026 w 7645503"/>
                <a:gd name="connsiteY9" fmla="*/ 2818778 h 5317437"/>
                <a:gd name="connsiteX10" fmla="*/ 1553290 w 7645503"/>
                <a:gd name="connsiteY10" fmla="*/ 1975104 h 5317437"/>
                <a:gd name="connsiteX11" fmla="*/ 3521079 w 7645503"/>
                <a:gd name="connsiteY11" fmla="*/ 0 h 5317437"/>
                <a:gd name="connsiteX12" fmla="*/ 5599646 w 7645503"/>
                <a:gd name="connsiteY12" fmla="*/ 2543951 h 5317437"/>
                <a:gd name="connsiteX13" fmla="*/ 4918282 w 7645503"/>
                <a:gd name="connsiteY13" fmla="*/ 3928262 h 5317437"/>
                <a:gd name="connsiteX14" fmla="*/ 5340786 w 7645503"/>
                <a:gd name="connsiteY14" fmla="*/ 5313893 h 5317437"/>
                <a:gd name="connsiteX15" fmla="*/ 7645503 w 7645503"/>
                <a:gd name="connsiteY15" fmla="*/ 5313143 h 5317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45503" h="5317437">
                  <a:moveTo>
                    <a:pt x="0" y="5308299"/>
                  </a:moveTo>
                  <a:lnTo>
                    <a:pt x="3127131" y="5309946"/>
                  </a:lnTo>
                  <a:cubicBezTo>
                    <a:pt x="3063141" y="5002707"/>
                    <a:pt x="3048029" y="4564685"/>
                    <a:pt x="2826135" y="4337913"/>
                  </a:cubicBezTo>
                  <a:cubicBezTo>
                    <a:pt x="2728599" y="4218431"/>
                    <a:pt x="2023901" y="4625644"/>
                    <a:pt x="1721539" y="4411066"/>
                  </a:cubicBezTo>
                  <a:cubicBezTo>
                    <a:pt x="1399670" y="4162349"/>
                    <a:pt x="1655703" y="3833165"/>
                    <a:pt x="1582551" y="3745382"/>
                  </a:cubicBezTo>
                  <a:cubicBezTo>
                    <a:pt x="1524029" y="3696614"/>
                    <a:pt x="1420929" y="3646108"/>
                    <a:pt x="1406986" y="3599078"/>
                  </a:cubicBezTo>
                  <a:cubicBezTo>
                    <a:pt x="1387841" y="3557625"/>
                    <a:pt x="1413963" y="3507120"/>
                    <a:pt x="1444612" y="3470193"/>
                  </a:cubicBezTo>
                  <a:lnTo>
                    <a:pt x="1343938" y="3362205"/>
                  </a:lnTo>
                  <a:cubicBezTo>
                    <a:pt x="1301472" y="3284755"/>
                    <a:pt x="1417439" y="3157511"/>
                    <a:pt x="1447400" y="3057428"/>
                  </a:cubicBezTo>
                  <a:cubicBezTo>
                    <a:pt x="1300275" y="2977878"/>
                    <a:pt x="1062616" y="2939068"/>
                    <a:pt x="1006026" y="2818778"/>
                  </a:cubicBezTo>
                  <a:cubicBezTo>
                    <a:pt x="957583" y="2691462"/>
                    <a:pt x="1488564" y="2374024"/>
                    <a:pt x="1553290" y="1975104"/>
                  </a:cubicBezTo>
                  <a:cubicBezTo>
                    <a:pt x="1503049" y="266534"/>
                    <a:pt x="2919470" y="11046"/>
                    <a:pt x="3521079" y="0"/>
                  </a:cubicBezTo>
                  <a:cubicBezTo>
                    <a:pt x="4503645" y="-24"/>
                    <a:pt x="6083742" y="647274"/>
                    <a:pt x="5599646" y="2543951"/>
                  </a:cubicBezTo>
                  <a:cubicBezTo>
                    <a:pt x="5413266" y="3037075"/>
                    <a:pt x="4848926" y="3622783"/>
                    <a:pt x="4918282" y="3928262"/>
                  </a:cubicBezTo>
                  <a:cubicBezTo>
                    <a:pt x="4989358" y="4327448"/>
                    <a:pt x="5233496" y="4955448"/>
                    <a:pt x="5340786" y="5313893"/>
                  </a:cubicBezTo>
                  <a:cubicBezTo>
                    <a:pt x="5740182" y="5320190"/>
                    <a:pt x="6450333" y="5316918"/>
                    <a:pt x="7645503" y="5313143"/>
                  </a:cubicBezTo>
                </a:path>
              </a:pathLst>
            </a:custGeom>
            <a:ln w="1270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6EC6D467-2A6B-2048-8360-B96B1BD3E2C3}"/>
                </a:ext>
              </a:extLst>
            </p:cNvPr>
            <p:cNvSpPr/>
            <p:nvPr/>
          </p:nvSpPr>
          <p:spPr>
            <a:xfrm>
              <a:off x="4708801" y="2229442"/>
              <a:ext cx="3466610" cy="2651418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10073 w 5671515"/>
                <a:gd name="connsiteY0" fmla="*/ 5325465 h 5345610"/>
                <a:gd name="connsiteX1" fmla="*/ 0 w 5671515"/>
                <a:gd name="connsiteY1" fmla="*/ 5345610 h 5345610"/>
                <a:gd name="connsiteX2" fmla="*/ 2249597 w 5671515"/>
                <a:gd name="connsiteY2" fmla="*/ 5309946 h 5345610"/>
                <a:gd name="connsiteX3" fmla="*/ 1948601 w 5671515"/>
                <a:gd name="connsiteY3" fmla="*/ 4337913 h 5345610"/>
                <a:gd name="connsiteX4" fmla="*/ 844005 w 5671515"/>
                <a:gd name="connsiteY4" fmla="*/ 4411066 h 5345610"/>
                <a:gd name="connsiteX5" fmla="*/ 705017 w 5671515"/>
                <a:gd name="connsiteY5" fmla="*/ 3745382 h 5345610"/>
                <a:gd name="connsiteX6" fmla="*/ 529452 w 5671515"/>
                <a:gd name="connsiteY6" fmla="*/ 3599078 h 5345610"/>
                <a:gd name="connsiteX7" fmla="*/ 567078 w 5671515"/>
                <a:gd name="connsiteY7" fmla="*/ 3470193 h 5345610"/>
                <a:gd name="connsiteX8" fmla="*/ 466404 w 5671515"/>
                <a:gd name="connsiteY8" fmla="*/ 3362205 h 5345610"/>
                <a:gd name="connsiteX9" fmla="*/ 569866 w 5671515"/>
                <a:gd name="connsiteY9" fmla="*/ 3057428 h 5345610"/>
                <a:gd name="connsiteX10" fmla="*/ 128492 w 5671515"/>
                <a:gd name="connsiteY10" fmla="*/ 2818778 h 5345610"/>
                <a:gd name="connsiteX11" fmla="*/ 675756 w 5671515"/>
                <a:gd name="connsiteY11" fmla="*/ 1975104 h 5345610"/>
                <a:gd name="connsiteX12" fmla="*/ 2643545 w 5671515"/>
                <a:gd name="connsiteY12" fmla="*/ 0 h 5345610"/>
                <a:gd name="connsiteX13" fmla="*/ 4722112 w 5671515"/>
                <a:gd name="connsiteY13" fmla="*/ 2543951 h 5345610"/>
                <a:gd name="connsiteX14" fmla="*/ 4040748 w 5671515"/>
                <a:gd name="connsiteY14" fmla="*/ 3928262 h 5345610"/>
                <a:gd name="connsiteX15" fmla="*/ 4463252 w 5671515"/>
                <a:gd name="connsiteY15" fmla="*/ 5313893 h 5345610"/>
                <a:gd name="connsiteX16" fmla="*/ 5671515 w 5671515"/>
                <a:gd name="connsiteY16" fmla="*/ 5312636 h 5345610"/>
                <a:gd name="connsiteX0" fmla="*/ 0 w 5661442"/>
                <a:gd name="connsiteY0" fmla="*/ 5325465 h 5325465"/>
                <a:gd name="connsiteX1" fmla="*/ 100731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34477"/>
                <a:gd name="connsiteX1" fmla="*/ 100731 w 5661442"/>
                <a:gd name="connsiteY1" fmla="*/ 5325465 h 5334477"/>
                <a:gd name="connsiteX2" fmla="*/ 2239524 w 5661442"/>
                <a:gd name="connsiteY2" fmla="*/ 5309946 h 5334477"/>
                <a:gd name="connsiteX3" fmla="*/ 1938528 w 5661442"/>
                <a:gd name="connsiteY3" fmla="*/ 4337913 h 5334477"/>
                <a:gd name="connsiteX4" fmla="*/ 833932 w 5661442"/>
                <a:gd name="connsiteY4" fmla="*/ 4411066 h 5334477"/>
                <a:gd name="connsiteX5" fmla="*/ 694944 w 5661442"/>
                <a:gd name="connsiteY5" fmla="*/ 3745382 h 5334477"/>
                <a:gd name="connsiteX6" fmla="*/ 519379 w 5661442"/>
                <a:gd name="connsiteY6" fmla="*/ 3599078 h 5334477"/>
                <a:gd name="connsiteX7" fmla="*/ 557005 w 5661442"/>
                <a:gd name="connsiteY7" fmla="*/ 3470193 h 5334477"/>
                <a:gd name="connsiteX8" fmla="*/ 456331 w 5661442"/>
                <a:gd name="connsiteY8" fmla="*/ 3362205 h 5334477"/>
                <a:gd name="connsiteX9" fmla="*/ 559793 w 5661442"/>
                <a:gd name="connsiteY9" fmla="*/ 3057428 h 5334477"/>
                <a:gd name="connsiteX10" fmla="*/ 118419 w 5661442"/>
                <a:gd name="connsiteY10" fmla="*/ 2818778 h 5334477"/>
                <a:gd name="connsiteX11" fmla="*/ 665683 w 5661442"/>
                <a:gd name="connsiteY11" fmla="*/ 1975104 h 5334477"/>
                <a:gd name="connsiteX12" fmla="*/ 2633472 w 5661442"/>
                <a:gd name="connsiteY12" fmla="*/ 0 h 5334477"/>
                <a:gd name="connsiteX13" fmla="*/ 4712039 w 5661442"/>
                <a:gd name="connsiteY13" fmla="*/ 2543951 h 5334477"/>
                <a:gd name="connsiteX14" fmla="*/ 4030675 w 5661442"/>
                <a:gd name="connsiteY14" fmla="*/ 3928262 h 5334477"/>
                <a:gd name="connsiteX15" fmla="*/ 4453179 w 5661442"/>
                <a:gd name="connsiteY15" fmla="*/ 5313893 h 5334477"/>
                <a:gd name="connsiteX16" fmla="*/ 5661442 w 5661442"/>
                <a:gd name="connsiteY16" fmla="*/ 5312636 h 5334477"/>
                <a:gd name="connsiteX0" fmla="*/ 0 w 5661442"/>
                <a:gd name="connsiteY0" fmla="*/ 5325465 h 5327903"/>
                <a:gd name="connsiteX1" fmla="*/ 70513 w 5661442"/>
                <a:gd name="connsiteY1" fmla="*/ 5315392 h 5327903"/>
                <a:gd name="connsiteX2" fmla="*/ 2239524 w 5661442"/>
                <a:gd name="connsiteY2" fmla="*/ 5309946 h 5327903"/>
                <a:gd name="connsiteX3" fmla="*/ 1938528 w 5661442"/>
                <a:gd name="connsiteY3" fmla="*/ 4337913 h 5327903"/>
                <a:gd name="connsiteX4" fmla="*/ 833932 w 5661442"/>
                <a:gd name="connsiteY4" fmla="*/ 4411066 h 5327903"/>
                <a:gd name="connsiteX5" fmla="*/ 694944 w 5661442"/>
                <a:gd name="connsiteY5" fmla="*/ 3745382 h 5327903"/>
                <a:gd name="connsiteX6" fmla="*/ 519379 w 5661442"/>
                <a:gd name="connsiteY6" fmla="*/ 3599078 h 5327903"/>
                <a:gd name="connsiteX7" fmla="*/ 557005 w 5661442"/>
                <a:gd name="connsiteY7" fmla="*/ 3470193 h 5327903"/>
                <a:gd name="connsiteX8" fmla="*/ 456331 w 5661442"/>
                <a:gd name="connsiteY8" fmla="*/ 3362205 h 5327903"/>
                <a:gd name="connsiteX9" fmla="*/ 559793 w 5661442"/>
                <a:gd name="connsiteY9" fmla="*/ 3057428 h 5327903"/>
                <a:gd name="connsiteX10" fmla="*/ 118419 w 5661442"/>
                <a:gd name="connsiteY10" fmla="*/ 2818778 h 5327903"/>
                <a:gd name="connsiteX11" fmla="*/ 665683 w 5661442"/>
                <a:gd name="connsiteY11" fmla="*/ 1975104 h 5327903"/>
                <a:gd name="connsiteX12" fmla="*/ 2633472 w 5661442"/>
                <a:gd name="connsiteY12" fmla="*/ 0 h 5327903"/>
                <a:gd name="connsiteX13" fmla="*/ 4712039 w 5661442"/>
                <a:gd name="connsiteY13" fmla="*/ 2543951 h 5327903"/>
                <a:gd name="connsiteX14" fmla="*/ 4030675 w 5661442"/>
                <a:gd name="connsiteY14" fmla="*/ 3928262 h 5327903"/>
                <a:gd name="connsiteX15" fmla="*/ 4453179 w 5661442"/>
                <a:gd name="connsiteY15" fmla="*/ 5313893 h 5327903"/>
                <a:gd name="connsiteX16" fmla="*/ 5661442 w 5661442"/>
                <a:gd name="connsiteY16" fmla="*/ 5312636 h 5327903"/>
                <a:gd name="connsiteX0" fmla="*/ 0 w 5661442"/>
                <a:gd name="connsiteY0" fmla="*/ 5325465 h 5342377"/>
                <a:gd name="connsiteX1" fmla="*/ 30220 w 5661442"/>
                <a:gd name="connsiteY1" fmla="*/ 5335538 h 5342377"/>
                <a:gd name="connsiteX2" fmla="*/ 2239524 w 5661442"/>
                <a:gd name="connsiteY2" fmla="*/ 5309946 h 5342377"/>
                <a:gd name="connsiteX3" fmla="*/ 1938528 w 5661442"/>
                <a:gd name="connsiteY3" fmla="*/ 4337913 h 5342377"/>
                <a:gd name="connsiteX4" fmla="*/ 833932 w 5661442"/>
                <a:gd name="connsiteY4" fmla="*/ 4411066 h 5342377"/>
                <a:gd name="connsiteX5" fmla="*/ 694944 w 5661442"/>
                <a:gd name="connsiteY5" fmla="*/ 3745382 h 5342377"/>
                <a:gd name="connsiteX6" fmla="*/ 519379 w 5661442"/>
                <a:gd name="connsiteY6" fmla="*/ 3599078 h 5342377"/>
                <a:gd name="connsiteX7" fmla="*/ 557005 w 5661442"/>
                <a:gd name="connsiteY7" fmla="*/ 3470193 h 5342377"/>
                <a:gd name="connsiteX8" fmla="*/ 456331 w 5661442"/>
                <a:gd name="connsiteY8" fmla="*/ 3362205 h 5342377"/>
                <a:gd name="connsiteX9" fmla="*/ 559793 w 5661442"/>
                <a:gd name="connsiteY9" fmla="*/ 3057428 h 5342377"/>
                <a:gd name="connsiteX10" fmla="*/ 118419 w 5661442"/>
                <a:gd name="connsiteY10" fmla="*/ 2818778 h 5342377"/>
                <a:gd name="connsiteX11" fmla="*/ 665683 w 5661442"/>
                <a:gd name="connsiteY11" fmla="*/ 1975104 h 5342377"/>
                <a:gd name="connsiteX12" fmla="*/ 2633472 w 5661442"/>
                <a:gd name="connsiteY12" fmla="*/ 0 h 5342377"/>
                <a:gd name="connsiteX13" fmla="*/ 4712039 w 5661442"/>
                <a:gd name="connsiteY13" fmla="*/ 2543951 h 5342377"/>
                <a:gd name="connsiteX14" fmla="*/ 4030675 w 5661442"/>
                <a:gd name="connsiteY14" fmla="*/ 3928262 h 5342377"/>
                <a:gd name="connsiteX15" fmla="*/ 4453179 w 5661442"/>
                <a:gd name="connsiteY15" fmla="*/ 5313893 h 5342377"/>
                <a:gd name="connsiteX16" fmla="*/ 5661442 w 5661442"/>
                <a:gd name="connsiteY16" fmla="*/ 5312636 h 5342377"/>
                <a:gd name="connsiteX0" fmla="*/ 0 w 5661442"/>
                <a:gd name="connsiteY0" fmla="*/ 5325465 h 5335538"/>
                <a:gd name="connsiteX1" fmla="*/ 30220 w 5661442"/>
                <a:gd name="connsiteY1" fmla="*/ 5335538 h 5335538"/>
                <a:gd name="connsiteX2" fmla="*/ 2239524 w 5661442"/>
                <a:gd name="connsiteY2" fmla="*/ 5309946 h 5335538"/>
                <a:gd name="connsiteX3" fmla="*/ 1938528 w 5661442"/>
                <a:gd name="connsiteY3" fmla="*/ 4337913 h 5335538"/>
                <a:gd name="connsiteX4" fmla="*/ 833932 w 5661442"/>
                <a:gd name="connsiteY4" fmla="*/ 4411066 h 5335538"/>
                <a:gd name="connsiteX5" fmla="*/ 694944 w 5661442"/>
                <a:gd name="connsiteY5" fmla="*/ 3745382 h 5335538"/>
                <a:gd name="connsiteX6" fmla="*/ 519379 w 5661442"/>
                <a:gd name="connsiteY6" fmla="*/ 3599078 h 5335538"/>
                <a:gd name="connsiteX7" fmla="*/ 557005 w 5661442"/>
                <a:gd name="connsiteY7" fmla="*/ 3470193 h 5335538"/>
                <a:gd name="connsiteX8" fmla="*/ 456331 w 5661442"/>
                <a:gd name="connsiteY8" fmla="*/ 3362205 h 5335538"/>
                <a:gd name="connsiteX9" fmla="*/ 559793 w 5661442"/>
                <a:gd name="connsiteY9" fmla="*/ 3057428 h 5335538"/>
                <a:gd name="connsiteX10" fmla="*/ 118419 w 5661442"/>
                <a:gd name="connsiteY10" fmla="*/ 2818778 h 5335538"/>
                <a:gd name="connsiteX11" fmla="*/ 665683 w 5661442"/>
                <a:gd name="connsiteY11" fmla="*/ 1975104 h 5335538"/>
                <a:gd name="connsiteX12" fmla="*/ 2633472 w 5661442"/>
                <a:gd name="connsiteY12" fmla="*/ 0 h 5335538"/>
                <a:gd name="connsiteX13" fmla="*/ 4712039 w 5661442"/>
                <a:gd name="connsiteY13" fmla="*/ 2543951 h 5335538"/>
                <a:gd name="connsiteX14" fmla="*/ 4030675 w 5661442"/>
                <a:gd name="connsiteY14" fmla="*/ 3928262 h 5335538"/>
                <a:gd name="connsiteX15" fmla="*/ 4453179 w 5661442"/>
                <a:gd name="connsiteY15" fmla="*/ 5313893 h 5335538"/>
                <a:gd name="connsiteX16" fmla="*/ 5661442 w 5661442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5782319"/>
                <a:gd name="connsiteY0" fmla="*/ 5325465 h 5335538"/>
                <a:gd name="connsiteX1" fmla="*/ 30220 w 5782319"/>
                <a:gd name="connsiteY1" fmla="*/ 5335538 h 5335538"/>
                <a:gd name="connsiteX2" fmla="*/ 2239524 w 5782319"/>
                <a:gd name="connsiteY2" fmla="*/ 5309946 h 5335538"/>
                <a:gd name="connsiteX3" fmla="*/ 1938528 w 5782319"/>
                <a:gd name="connsiteY3" fmla="*/ 4337913 h 5335538"/>
                <a:gd name="connsiteX4" fmla="*/ 833932 w 5782319"/>
                <a:gd name="connsiteY4" fmla="*/ 4411066 h 5335538"/>
                <a:gd name="connsiteX5" fmla="*/ 694944 w 5782319"/>
                <a:gd name="connsiteY5" fmla="*/ 3745382 h 5335538"/>
                <a:gd name="connsiteX6" fmla="*/ 519379 w 5782319"/>
                <a:gd name="connsiteY6" fmla="*/ 3599078 h 5335538"/>
                <a:gd name="connsiteX7" fmla="*/ 557005 w 5782319"/>
                <a:gd name="connsiteY7" fmla="*/ 3470193 h 5335538"/>
                <a:gd name="connsiteX8" fmla="*/ 456331 w 5782319"/>
                <a:gd name="connsiteY8" fmla="*/ 3362205 h 5335538"/>
                <a:gd name="connsiteX9" fmla="*/ 559793 w 5782319"/>
                <a:gd name="connsiteY9" fmla="*/ 3057428 h 5335538"/>
                <a:gd name="connsiteX10" fmla="*/ 118419 w 5782319"/>
                <a:gd name="connsiteY10" fmla="*/ 2818778 h 5335538"/>
                <a:gd name="connsiteX11" fmla="*/ 665683 w 5782319"/>
                <a:gd name="connsiteY11" fmla="*/ 1975104 h 5335538"/>
                <a:gd name="connsiteX12" fmla="*/ 2633472 w 5782319"/>
                <a:gd name="connsiteY12" fmla="*/ 0 h 5335538"/>
                <a:gd name="connsiteX13" fmla="*/ 4712039 w 5782319"/>
                <a:gd name="connsiteY13" fmla="*/ 2543951 h 5335538"/>
                <a:gd name="connsiteX14" fmla="*/ 4030675 w 5782319"/>
                <a:gd name="connsiteY14" fmla="*/ 3928262 h 5335538"/>
                <a:gd name="connsiteX15" fmla="*/ 4453179 w 5782319"/>
                <a:gd name="connsiteY15" fmla="*/ 5313893 h 5335538"/>
                <a:gd name="connsiteX16" fmla="*/ 5782319 w 5782319"/>
                <a:gd name="connsiteY16" fmla="*/ 5312636 h 5335538"/>
                <a:gd name="connsiteX0" fmla="*/ 0 w 6967418"/>
                <a:gd name="connsiteY0" fmla="*/ 5325465 h 5335538"/>
                <a:gd name="connsiteX1" fmla="*/ 30220 w 6967418"/>
                <a:gd name="connsiteY1" fmla="*/ 5335538 h 5335538"/>
                <a:gd name="connsiteX2" fmla="*/ 2239524 w 6967418"/>
                <a:gd name="connsiteY2" fmla="*/ 5309946 h 5335538"/>
                <a:gd name="connsiteX3" fmla="*/ 1938528 w 6967418"/>
                <a:gd name="connsiteY3" fmla="*/ 4337913 h 5335538"/>
                <a:gd name="connsiteX4" fmla="*/ 833932 w 6967418"/>
                <a:gd name="connsiteY4" fmla="*/ 4411066 h 5335538"/>
                <a:gd name="connsiteX5" fmla="*/ 694944 w 6967418"/>
                <a:gd name="connsiteY5" fmla="*/ 3745382 h 5335538"/>
                <a:gd name="connsiteX6" fmla="*/ 519379 w 6967418"/>
                <a:gd name="connsiteY6" fmla="*/ 3599078 h 5335538"/>
                <a:gd name="connsiteX7" fmla="*/ 557005 w 6967418"/>
                <a:gd name="connsiteY7" fmla="*/ 3470193 h 5335538"/>
                <a:gd name="connsiteX8" fmla="*/ 456331 w 6967418"/>
                <a:gd name="connsiteY8" fmla="*/ 3362205 h 5335538"/>
                <a:gd name="connsiteX9" fmla="*/ 559793 w 6967418"/>
                <a:gd name="connsiteY9" fmla="*/ 3057428 h 5335538"/>
                <a:gd name="connsiteX10" fmla="*/ 118419 w 6967418"/>
                <a:gd name="connsiteY10" fmla="*/ 2818778 h 5335538"/>
                <a:gd name="connsiteX11" fmla="*/ 665683 w 6967418"/>
                <a:gd name="connsiteY11" fmla="*/ 1975104 h 5335538"/>
                <a:gd name="connsiteX12" fmla="*/ 2633472 w 6967418"/>
                <a:gd name="connsiteY12" fmla="*/ 0 h 5335538"/>
                <a:gd name="connsiteX13" fmla="*/ 4712039 w 6967418"/>
                <a:gd name="connsiteY13" fmla="*/ 2543951 h 5335538"/>
                <a:gd name="connsiteX14" fmla="*/ 4030675 w 6967418"/>
                <a:gd name="connsiteY14" fmla="*/ 3928262 h 5335538"/>
                <a:gd name="connsiteX15" fmla="*/ 4453179 w 6967418"/>
                <a:gd name="connsiteY15" fmla="*/ 5313893 h 5335538"/>
                <a:gd name="connsiteX16" fmla="*/ 6967418 w 6967418"/>
                <a:gd name="connsiteY16" fmla="*/ 5299542 h 5335538"/>
                <a:gd name="connsiteX0" fmla="*/ 0 w 6967418"/>
                <a:gd name="connsiteY0" fmla="*/ 5325465 h 5335538"/>
                <a:gd name="connsiteX1" fmla="*/ 30220 w 6967418"/>
                <a:gd name="connsiteY1" fmla="*/ 5335538 h 5335538"/>
                <a:gd name="connsiteX2" fmla="*/ 2239524 w 6967418"/>
                <a:gd name="connsiteY2" fmla="*/ 5309946 h 5335538"/>
                <a:gd name="connsiteX3" fmla="*/ 1938528 w 6967418"/>
                <a:gd name="connsiteY3" fmla="*/ 4337913 h 5335538"/>
                <a:gd name="connsiteX4" fmla="*/ 833932 w 6967418"/>
                <a:gd name="connsiteY4" fmla="*/ 4411066 h 5335538"/>
                <a:gd name="connsiteX5" fmla="*/ 694944 w 6967418"/>
                <a:gd name="connsiteY5" fmla="*/ 3745382 h 5335538"/>
                <a:gd name="connsiteX6" fmla="*/ 519379 w 6967418"/>
                <a:gd name="connsiteY6" fmla="*/ 3599078 h 5335538"/>
                <a:gd name="connsiteX7" fmla="*/ 557005 w 6967418"/>
                <a:gd name="connsiteY7" fmla="*/ 3470193 h 5335538"/>
                <a:gd name="connsiteX8" fmla="*/ 456331 w 6967418"/>
                <a:gd name="connsiteY8" fmla="*/ 3362205 h 5335538"/>
                <a:gd name="connsiteX9" fmla="*/ 559793 w 6967418"/>
                <a:gd name="connsiteY9" fmla="*/ 3057428 h 5335538"/>
                <a:gd name="connsiteX10" fmla="*/ 118419 w 6967418"/>
                <a:gd name="connsiteY10" fmla="*/ 2818778 h 5335538"/>
                <a:gd name="connsiteX11" fmla="*/ 665683 w 6967418"/>
                <a:gd name="connsiteY11" fmla="*/ 1975104 h 5335538"/>
                <a:gd name="connsiteX12" fmla="*/ 2633472 w 6967418"/>
                <a:gd name="connsiteY12" fmla="*/ 0 h 5335538"/>
                <a:gd name="connsiteX13" fmla="*/ 4712039 w 6967418"/>
                <a:gd name="connsiteY13" fmla="*/ 2543951 h 5335538"/>
                <a:gd name="connsiteX14" fmla="*/ 4030675 w 6967418"/>
                <a:gd name="connsiteY14" fmla="*/ 3928262 h 5335538"/>
                <a:gd name="connsiteX15" fmla="*/ 4453179 w 6967418"/>
                <a:gd name="connsiteY15" fmla="*/ 5313893 h 5335538"/>
                <a:gd name="connsiteX16" fmla="*/ 6967418 w 6967418"/>
                <a:gd name="connsiteY16" fmla="*/ 5319186 h 5335538"/>
                <a:gd name="connsiteX0" fmla="*/ 0 w 6973966"/>
                <a:gd name="connsiteY0" fmla="*/ 5325465 h 5335538"/>
                <a:gd name="connsiteX1" fmla="*/ 30220 w 6973966"/>
                <a:gd name="connsiteY1" fmla="*/ 5335538 h 5335538"/>
                <a:gd name="connsiteX2" fmla="*/ 2239524 w 6973966"/>
                <a:gd name="connsiteY2" fmla="*/ 5309946 h 5335538"/>
                <a:gd name="connsiteX3" fmla="*/ 1938528 w 6973966"/>
                <a:gd name="connsiteY3" fmla="*/ 4337913 h 5335538"/>
                <a:gd name="connsiteX4" fmla="*/ 833932 w 6973966"/>
                <a:gd name="connsiteY4" fmla="*/ 4411066 h 5335538"/>
                <a:gd name="connsiteX5" fmla="*/ 694944 w 6973966"/>
                <a:gd name="connsiteY5" fmla="*/ 3745382 h 5335538"/>
                <a:gd name="connsiteX6" fmla="*/ 519379 w 6973966"/>
                <a:gd name="connsiteY6" fmla="*/ 3599078 h 5335538"/>
                <a:gd name="connsiteX7" fmla="*/ 557005 w 6973966"/>
                <a:gd name="connsiteY7" fmla="*/ 3470193 h 5335538"/>
                <a:gd name="connsiteX8" fmla="*/ 456331 w 6973966"/>
                <a:gd name="connsiteY8" fmla="*/ 3362205 h 5335538"/>
                <a:gd name="connsiteX9" fmla="*/ 559793 w 6973966"/>
                <a:gd name="connsiteY9" fmla="*/ 3057428 h 5335538"/>
                <a:gd name="connsiteX10" fmla="*/ 118419 w 6973966"/>
                <a:gd name="connsiteY10" fmla="*/ 2818778 h 5335538"/>
                <a:gd name="connsiteX11" fmla="*/ 665683 w 6973966"/>
                <a:gd name="connsiteY11" fmla="*/ 1975104 h 5335538"/>
                <a:gd name="connsiteX12" fmla="*/ 2633472 w 6973966"/>
                <a:gd name="connsiteY12" fmla="*/ 0 h 5335538"/>
                <a:gd name="connsiteX13" fmla="*/ 4712039 w 6973966"/>
                <a:gd name="connsiteY13" fmla="*/ 2543951 h 5335538"/>
                <a:gd name="connsiteX14" fmla="*/ 4030675 w 6973966"/>
                <a:gd name="connsiteY14" fmla="*/ 3928262 h 5335538"/>
                <a:gd name="connsiteX15" fmla="*/ 4453179 w 6973966"/>
                <a:gd name="connsiteY15" fmla="*/ 5313893 h 5335538"/>
                <a:gd name="connsiteX16" fmla="*/ 6973966 w 6973966"/>
                <a:gd name="connsiteY16" fmla="*/ 5292995 h 5335538"/>
                <a:gd name="connsiteX0" fmla="*/ 0 w 6973966"/>
                <a:gd name="connsiteY0" fmla="*/ 5325465 h 5335538"/>
                <a:gd name="connsiteX1" fmla="*/ 30220 w 6973966"/>
                <a:gd name="connsiteY1" fmla="*/ 5335538 h 5335538"/>
                <a:gd name="connsiteX2" fmla="*/ 2239524 w 6973966"/>
                <a:gd name="connsiteY2" fmla="*/ 5309946 h 5335538"/>
                <a:gd name="connsiteX3" fmla="*/ 1938528 w 6973966"/>
                <a:gd name="connsiteY3" fmla="*/ 4337913 h 5335538"/>
                <a:gd name="connsiteX4" fmla="*/ 833932 w 6973966"/>
                <a:gd name="connsiteY4" fmla="*/ 4411066 h 5335538"/>
                <a:gd name="connsiteX5" fmla="*/ 694944 w 6973966"/>
                <a:gd name="connsiteY5" fmla="*/ 3745382 h 5335538"/>
                <a:gd name="connsiteX6" fmla="*/ 519379 w 6973966"/>
                <a:gd name="connsiteY6" fmla="*/ 3599078 h 5335538"/>
                <a:gd name="connsiteX7" fmla="*/ 557005 w 6973966"/>
                <a:gd name="connsiteY7" fmla="*/ 3470193 h 5335538"/>
                <a:gd name="connsiteX8" fmla="*/ 456331 w 6973966"/>
                <a:gd name="connsiteY8" fmla="*/ 3362205 h 5335538"/>
                <a:gd name="connsiteX9" fmla="*/ 559793 w 6973966"/>
                <a:gd name="connsiteY9" fmla="*/ 3057428 h 5335538"/>
                <a:gd name="connsiteX10" fmla="*/ 118419 w 6973966"/>
                <a:gd name="connsiteY10" fmla="*/ 2818778 h 5335538"/>
                <a:gd name="connsiteX11" fmla="*/ 665683 w 6973966"/>
                <a:gd name="connsiteY11" fmla="*/ 1975104 h 5335538"/>
                <a:gd name="connsiteX12" fmla="*/ 2633472 w 6973966"/>
                <a:gd name="connsiteY12" fmla="*/ 0 h 5335538"/>
                <a:gd name="connsiteX13" fmla="*/ 4712039 w 6973966"/>
                <a:gd name="connsiteY13" fmla="*/ 2543951 h 5335538"/>
                <a:gd name="connsiteX14" fmla="*/ 4030675 w 6973966"/>
                <a:gd name="connsiteY14" fmla="*/ 3928262 h 5335538"/>
                <a:gd name="connsiteX15" fmla="*/ 4453179 w 6973966"/>
                <a:gd name="connsiteY15" fmla="*/ 5313893 h 5335538"/>
                <a:gd name="connsiteX16" fmla="*/ 6973966 w 6973966"/>
                <a:gd name="connsiteY16" fmla="*/ 5312638 h 5335538"/>
                <a:gd name="connsiteX0" fmla="*/ 0 w 6973966"/>
                <a:gd name="connsiteY0" fmla="*/ 5325465 h 5335538"/>
                <a:gd name="connsiteX1" fmla="*/ 30220 w 6973966"/>
                <a:gd name="connsiteY1" fmla="*/ 5335538 h 5335538"/>
                <a:gd name="connsiteX2" fmla="*/ 2239524 w 6973966"/>
                <a:gd name="connsiteY2" fmla="*/ 5309946 h 5335538"/>
                <a:gd name="connsiteX3" fmla="*/ 1938528 w 6973966"/>
                <a:gd name="connsiteY3" fmla="*/ 4337913 h 5335538"/>
                <a:gd name="connsiteX4" fmla="*/ 833932 w 6973966"/>
                <a:gd name="connsiteY4" fmla="*/ 4411066 h 5335538"/>
                <a:gd name="connsiteX5" fmla="*/ 694944 w 6973966"/>
                <a:gd name="connsiteY5" fmla="*/ 3745382 h 5335538"/>
                <a:gd name="connsiteX6" fmla="*/ 519379 w 6973966"/>
                <a:gd name="connsiteY6" fmla="*/ 3599078 h 5335538"/>
                <a:gd name="connsiteX7" fmla="*/ 557005 w 6973966"/>
                <a:gd name="connsiteY7" fmla="*/ 3470193 h 5335538"/>
                <a:gd name="connsiteX8" fmla="*/ 456331 w 6973966"/>
                <a:gd name="connsiteY8" fmla="*/ 3362205 h 5335538"/>
                <a:gd name="connsiteX9" fmla="*/ 559793 w 6973966"/>
                <a:gd name="connsiteY9" fmla="*/ 3057428 h 5335538"/>
                <a:gd name="connsiteX10" fmla="*/ 118419 w 6973966"/>
                <a:gd name="connsiteY10" fmla="*/ 2818778 h 5335538"/>
                <a:gd name="connsiteX11" fmla="*/ 665683 w 6973966"/>
                <a:gd name="connsiteY11" fmla="*/ 1975104 h 5335538"/>
                <a:gd name="connsiteX12" fmla="*/ 2633472 w 6973966"/>
                <a:gd name="connsiteY12" fmla="*/ 0 h 5335538"/>
                <a:gd name="connsiteX13" fmla="*/ 4712039 w 6973966"/>
                <a:gd name="connsiteY13" fmla="*/ 2543951 h 5335538"/>
                <a:gd name="connsiteX14" fmla="*/ 4030675 w 6973966"/>
                <a:gd name="connsiteY14" fmla="*/ 3928262 h 5335538"/>
                <a:gd name="connsiteX15" fmla="*/ 4453179 w 6973966"/>
                <a:gd name="connsiteY15" fmla="*/ 5313893 h 5335538"/>
                <a:gd name="connsiteX16" fmla="*/ 6973966 w 6973966"/>
                <a:gd name="connsiteY16" fmla="*/ 5306090 h 5335538"/>
                <a:gd name="connsiteX0" fmla="*/ 0 w 6943746"/>
                <a:gd name="connsiteY0" fmla="*/ 5335538 h 5335538"/>
                <a:gd name="connsiteX1" fmla="*/ 2209304 w 6943746"/>
                <a:gd name="connsiteY1" fmla="*/ 5309946 h 5335538"/>
                <a:gd name="connsiteX2" fmla="*/ 1908308 w 6943746"/>
                <a:gd name="connsiteY2" fmla="*/ 4337913 h 5335538"/>
                <a:gd name="connsiteX3" fmla="*/ 803712 w 6943746"/>
                <a:gd name="connsiteY3" fmla="*/ 4411066 h 5335538"/>
                <a:gd name="connsiteX4" fmla="*/ 664724 w 6943746"/>
                <a:gd name="connsiteY4" fmla="*/ 3745382 h 5335538"/>
                <a:gd name="connsiteX5" fmla="*/ 489159 w 6943746"/>
                <a:gd name="connsiteY5" fmla="*/ 3599078 h 5335538"/>
                <a:gd name="connsiteX6" fmla="*/ 526785 w 6943746"/>
                <a:gd name="connsiteY6" fmla="*/ 3470193 h 5335538"/>
                <a:gd name="connsiteX7" fmla="*/ 426111 w 6943746"/>
                <a:gd name="connsiteY7" fmla="*/ 3362205 h 5335538"/>
                <a:gd name="connsiteX8" fmla="*/ 529573 w 6943746"/>
                <a:gd name="connsiteY8" fmla="*/ 3057428 h 5335538"/>
                <a:gd name="connsiteX9" fmla="*/ 88199 w 6943746"/>
                <a:gd name="connsiteY9" fmla="*/ 2818778 h 5335538"/>
                <a:gd name="connsiteX10" fmla="*/ 635463 w 6943746"/>
                <a:gd name="connsiteY10" fmla="*/ 1975104 h 5335538"/>
                <a:gd name="connsiteX11" fmla="*/ 2603252 w 6943746"/>
                <a:gd name="connsiteY11" fmla="*/ 0 h 5335538"/>
                <a:gd name="connsiteX12" fmla="*/ 4681819 w 6943746"/>
                <a:gd name="connsiteY12" fmla="*/ 2543951 h 5335538"/>
                <a:gd name="connsiteX13" fmla="*/ 4000455 w 6943746"/>
                <a:gd name="connsiteY13" fmla="*/ 3928262 h 5335538"/>
                <a:gd name="connsiteX14" fmla="*/ 4422959 w 6943746"/>
                <a:gd name="connsiteY14" fmla="*/ 5313893 h 5335538"/>
                <a:gd name="connsiteX15" fmla="*/ 6943746 w 6943746"/>
                <a:gd name="connsiteY15" fmla="*/ 5306090 h 5335538"/>
                <a:gd name="connsiteX0" fmla="*/ 0 w 6943746"/>
                <a:gd name="connsiteY0" fmla="*/ 5322442 h 5322442"/>
                <a:gd name="connsiteX1" fmla="*/ 2209304 w 6943746"/>
                <a:gd name="connsiteY1" fmla="*/ 5309946 h 5322442"/>
                <a:gd name="connsiteX2" fmla="*/ 1908308 w 6943746"/>
                <a:gd name="connsiteY2" fmla="*/ 4337913 h 5322442"/>
                <a:gd name="connsiteX3" fmla="*/ 803712 w 6943746"/>
                <a:gd name="connsiteY3" fmla="*/ 4411066 h 5322442"/>
                <a:gd name="connsiteX4" fmla="*/ 664724 w 6943746"/>
                <a:gd name="connsiteY4" fmla="*/ 3745382 h 5322442"/>
                <a:gd name="connsiteX5" fmla="*/ 489159 w 6943746"/>
                <a:gd name="connsiteY5" fmla="*/ 3599078 h 5322442"/>
                <a:gd name="connsiteX6" fmla="*/ 526785 w 6943746"/>
                <a:gd name="connsiteY6" fmla="*/ 3470193 h 5322442"/>
                <a:gd name="connsiteX7" fmla="*/ 426111 w 6943746"/>
                <a:gd name="connsiteY7" fmla="*/ 3362205 h 5322442"/>
                <a:gd name="connsiteX8" fmla="*/ 529573 w 6943746"/>
                <a:gd name="connsiteY8" fmla="*/ 3057428 h 5322442"/>
                <a:gd name="connsiteX9" fmla="*/ 88199 w 6943746"/>
                <a:gd name="connsiteY9" fmla="*/ 2818778 h 5322442"/>
                <a:gd name="connsiteX10" fmla="*/ 635463 w 6943746"/>
                <a:gd name="connsiteY10" fmla="*/ 1975104 h 5322442"/>
                <a:gd name="connsiteX11" fmla="*/ 2603252 w 6943746"/>
                <a:gd name="connsiteY11" fmla="*/ 0 h 5322442"/>
                <a:gd name="connsiteX12" fmla="*/ 4681819 w 6943746"/>
                <a:gd name="connsiteY12" fmla="*/ 2543951 h 5322442"/>
                <a:gd name="connsiteX13" fmla="*/ 4000455 w 6943746"/>
                <a:gd name="connsiteY13" fmla="*/ 3928262 h 5322442"/>
                <a:gd name="connsiteX14" fmla="*/ 4422959 w 6943746"/>
                <a:gd name="connsiteY14" fmla="*/ 5313893 h 5322442"/>
                <a:gd name="connsiteX15" fmla="*/ 6943746 w 6943746"/>
                <a:gd name="connsiteY15" fmla="*/ 5306090 h 5322442"/>
                <a:gd name="connsiteX0" fmla="*/ 0 w 6950292"/>
                <a:gd name="connsiteY0" fmla="*/ 5315896 h 5315896"/>
                <a:gd name="connsiteX1" fmla="*/ 2215850 w 6950292"/>
                <a:gd name="connsiteY1" fmla="*/ 5309946 h 5315896"/>
                <a:gd name="connsiteX2" fmla="*/ 1914854 w 6950292"/>
                <a:gd name="connsiteY2" fmla="*/ 4337913 h 5315896"/>
                <a:gd name="connsiteX3" fmla="*/ 810258 w 6950292"/>
                <a:gd name="connsiteY3" fmla="*/ 4411066 h 5315896"/>
                <a:gd name="connsiteX4" fmla="*/ 671270 w 6950292"/>
                <a:gd name="connsiteY4" fmla="*/ 3745382 h 5315896"/>
                <a:gd name="connsiteX5" fmla="*/ 495705 w 6950292"/>
                <a:gd name="connsiteY5" fmla="*/ 3599078 h 5315896"/>
                <a:gd name="connsiteX6" fmla="*/ 533331 w 6950292"/>
                <a:gd name="connsiteY6" fmla="*/ 3470193 h 5315896"/>
                <a:gd name="connsiteX7" fmla="*/ 432657 w 6950292"/>
                <a:gd name="connsiteY7" fmla="*/ 3362205 h 5315896"/>
                <a:gd name="connsiteX8" fmla="*/ 536119 w 6950292"/>
                <a:gd name="connsiteY8" fmla="*/ 3057428 h 5315896"/>
                <a:gd name="connsiteX9" fmla="*/ 94745 w 6950292"/>
                <a:gd name="connsiteY9" fmla="*/ 2818778 h 5315896"/>
                <a:gd name="connsiteX10" fmla="*/ 642009 w 6950292"/>
                <a:gd name="connsiteY10" fmla="*/ 1975104 h 5315896"/>
                <a:gd name="connsiteX11" fmla="*/ 2609798 w 6950292"/>
                <a:gd name="connsiteY11" fmla="*/ 0 h 5315896"/>
                <a:gd name="connsiteX12" fmla="*/ 4688365 w 6950292"/>
                <a:gd name="connsiteY12" fmla="*/ 2543951 h 5315896"/>
                <a:gd name="connsiteX13" fmla="*/ 4007001 w 6950292"/>
                <a:gd name="connsiteY13" fmla="*/ 3928262 h 5315896"/>
                <a:gd name="connsiteX14" fmla="*/ 4429505 w 6950292"/>
                <a:gd name="connsiteY14" fmla="*/ 5313893 h 5315896"/>
                <a:gd name="connsiteX15" fmla="*/ 6950292 w 6950292"/>
                <a:gd name="connsiteY15" fmla="*/ 5306090 h 531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0292" h="5315896">
                  <a:moveTo>
                    <a:pt x="0" y="5315896"/>
                  </a:moveTo>
                  <a:lnTo>
                    <a:pt x="2215850" y="5309946"/>
                  </a:lnTo>
                  <a:cubicBezTo>
                    <a:pt x="2151860" y="5002707"/>
                    <a:pt x="2136748" y="4564685"/>
                    <a:pt x="1914854" y="4337913"/>
                  </a:cubicBezTo>
                  <a:cubicBezTo>
                    <a:pt x="1817318" y="4218431"/>
                    <a:pt x="1112620" y="4625644"/>
                    <a:pt x="810258" y="4411066"/>
                  </a:cubicBezTo>
                  <a:cubicBezTo>
                    <a:pt x="488389" y="4162349"/>
                    <a:pt x="744422" y="3833165"/>
                    <a:pt x="671270" y="3745382"/>
                  </a:cubicBezTo>
                  <a:cubicBezTo>
                    <a:pt x="612748" y="3696614"/>
                    <a:pt x="509648" y="3646108"/>
                    <a:pt x="495705" y="3599078"/>
                  </a:cubicBezTo>
                  <a:cubicBezTo>
                    <a:pt x="476560" y="3557625"/>
                    <a:pt x="502682" y="3507120"/>
                    <a:pt x="533331" y="3470193"/>
                  </a:cubicBezTo>
                  <a:lnTo>
                    <a:pt x="432657" y="3362205"/>
                  </a:lnTo>
                  <a:cubicBezTo>
                    <a:pt x="390191" y="3284755"/>
                    <a:pt x="506158" y="3157511"/>
                    <a:pt x="536119" y="3057428"/>
                  </a:cubicBezTo>
                  <a:cubicBezTo>
                    <a:pt x="388994" y="2977878"/>
                    <a:pt x="151335" y="2939068"/>
                    <a:pt x="94745" y="2818778"/>
                  </a:cubicBezTo>
                  <a:cubicBezTo>
                    <a:pt x="46302" y="2691462"/>
                    <a:pt x="577283" y="2374024"/>
                    <a:pt x="642009" y="1975104"/>
                  </a:cubicBezTo>
                  <a:cubicBezTo>
                    <a:pt x="591768" y="266534"/>
                    <a:pt x="2008189" y="11046"/>
                    <a:pt x="2609798" y="0"/>
                  </a:cubicBezTo>
                  <a:cubicBezTo>
                    <a:pt x="3592364" y="-24"/>
                    <a:pt x="5172461" y="647274"/>
                    <a:pt x="4688365" y="2543951"/>
                  </a:cubicBezTo>
                  <a:cubicBezTo>
                    <a:pt x="4501985" y="3037075"/>
                    <a:pt x="3937645" y="3622783"/>
                    <a:pt x="4007001" y="3928262"/>
                  </a:cubicBezTo>
                  <a:cubicBezTo>
                    <a:pt x="4078077" y="4327448"/>
                    <a:pt x="4322215" y="4955448"/>
                    <a:pt x="4429505" y="5313893"/>
                  </a:cubicBezTo>
                  <a:lnTo>
                    <a:pt x="6950292" y="5306090"/>
                  </a:lnTo>
                </a:path>
              </a:pathLst>
            </a:custGeom>
            <a:ln w="1270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C892ECF4-CA91-C849-89E6-EB39289DB8C7}"/>
                </a:ext>
              </a:extLst>
            </p:cNvPr>
            <p:cNvSpPr/>
            <p:nvPr/>
          </p:nvSpPr>
          <p:spPr>
            <a:xfrm>
              <a:off x="8116216" y="2229444"/>
              <a:ext cx="4075790" cy="2653311"/>
            </a:xfrm>
            <a:custGeom>
              <a:avLst/>
              <a:gdLst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658368 w 5493715"/>
                <a:gd name="connsiteY4" fmla="*/ 4308653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58368 w 5493715"/>
                <a:gd name="connsiteY5" fmla="*/ 3708806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04748 w 5493715"/>
                <a:gd name="connsiteY6" fmla="*/ 3569817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70585 w 5493715"/>
                <a:gd name="connsiteY7" fmla="*/ 3474720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60857 w 5493715"/>
                <a:gd name="connsiteY8" fmla="*/ 3357677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33697 w 5493715"/>
                <a:gd name="connsiteY8" fmla="*/ 3348624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77900 w 5493715"/>
                <a:gd name="connsiteY9" fmla="*/ 3116275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73152 w 5493715"/>
                <a:gd name="connsiteY10" fmla="*/ 2787091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25619 w 5493715"/>
                <a:gd name="connsiteY13" fmla="*/ 2553005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1136 w 5493715"/>
                <a:gd name="connsiteY2" fmla="*/ 5259629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352544 w 5493715"/>
                <a:gd name="connsiteY15" fmla="*/ 5003597 h 5325465"/>
                <a:gd name="connsiteX16" fmla="*/ 5493715 w 5493715"/>
                <a:gd name="connsiteY16" fmla="*/ 5069433 h 5325465"/>
                <a:gd name="connsiteX0" fmla="*/ 0 w 5493715"/>
                <a:gd name="connsiteY0" fmla="*/ 5325465 h 5325465"/>
                <a:gd name="connsiteX1" fmla="*/ 0 w 5493715"/>
                <a:gd name="connsiteY1" fmla="*/ 5325465 h 5325465"/>
                <a:gd name="connsiteX2" fmla="*/ 2239524 w 5493715"/>
                <a:gd name="connsiteY2" fmla="*/ 5309946 h 5325465"/>
                <a:gd name="connsiteX3" fmla="*/ 1938528 w 5493715"/>
                <a:gd name="connsiteY3" fmla="*/ 4337913 h 5325465"/>
                <a:gd name="connsiteX4" fmla="*/ 833932 w 5493715"/>
                <a:gd name="connsiteY4" fmla="*/ 4411066 h 5325465"/>
                <a:gd name="connsiteX5" fmla="*/ 694944 w 5493715"/>
                <a:gd name="connsiteY5" fmla="*/ 3745382 h 5325465"/>
                <a:gd name="connsiteX6" fmla="*/ 519379 w 5493715"/>
                <a:gd name="connsiteY6" fmla="*/ 3599078 h 5325465"/>
                <a:gd name="connsiteX7" fmla="*/ 557005 w 5493715"/>
                <a:gd name="connsiteY7" fmla="*/ 3470193 h 5325465"/>
                <a:gd name="connsiteX8" fmla="*/ 456331 w 5493715"/>
                <a:gd name="connsiteY8" fmla="*/ 3362205 h 5325465"/>
                <a:gd name="connsiteX9" fmla="*/ 559793 w 5493715"/>
                <a:gd name="connsiteY9" fmla="*/ 3057428 h 5325465"/>
                <a:gd name="connsiteX10" fmla="*/ 118419 w 5493715"/>
                <a:gd name="connsiteY10" fmla="*/ 2818778 h 5325465"/>
                <a:gd name="connsiteX11" fmla="*/ 665683 w 5493715"/>
                <a:gd name="connsiteY11" fmla="*/ 1975104 h 5325465"/>
                <a:gd name="connsiteX12" fmla="*/ 2633472 w 5493715"/>
                <a:gd name="connsiteY12" fmla="*/ 0 h 5325465"/>
                <a:gd name="connsiteX13" fmla="*/ 4712039 w 5493715"/>
                <a:gd name="connsiteY13" fmla="*/ 2543951 h 5325465"/>
                <a:gd name="connsiteX14" fmla="*/ 4030675 w 5493715"/>
                <a:gd name="connsiteY14" fmla="*/ 3928262 h 5325465"/>
                <a:gd name="connsiteX15" fmla="*/ 4453179 w 5493715"/>
                <a:gd name="connsiteY15" fmla="*/ 5313893 h 5325465"/>
                <a:gd name="connsiteX16" fmla="*/ 5493715 w 5493715"/>
                <a:gd name="connsiteY16" fmla="*/ 5069433 h 5325465"/>
                <a:gd name="connsiteX0" fmla="*/ 0 w 5636283"/>
                <a:gd name="connsiteY0" fmla="*/ 5325465 h 5329410"/>
                <a:gd name="connsiteX1" fmla="*/ 0 w 5636283"/>
                <a:gd name="connsiteY1" fmla="*/ 5325465 h 5329410"/>
                <a:gd name="connsiteX2" fmla="*/ 2239524 w 5636283"/>
                <a:gd name="connsiteY2" fmla="*/ 5309946 h 5329410"/>
                <a:gd name="connsiteX3" fmla="*/ 1938528 w 5636283"/>
                <a:gd name="connsiteY3" fmla="*/ 4337913 h 5329410"/>
                <a:gd name="connsiteX4" fmla="*/ 833932 w 5636283"/>
                <a:gd name="connsiteY4" fmla="*/ 4411066 h 5329410"/>
                <a:gd name="connsiteX5" fmla="*/ 694944 w 5636283"/>
                <a:gd name="connsiteY5" fmla="*/ 3745382 h 5329410"/>
                <a:gd name="connsiteX6" fmla="*/ 519379 w 5636283"/>
                <a:gd name="connsiteY6" fmla="*/ 3599078 h 5329410"/>
                <a:gd name="connsiteX7" fmla="*/ 557005 w 5636283"/>
                <a:gd name="connsiteY7" fmla="*/ 3470193 h 5329410"/>
                <a:gd name="connsiteX8" fmla="*/ 456331 w 5636283"/>
                <a:gd name="connsiteY8" fmla="*/ 3362205 h 5329410"/>
                <a:gd name="connsiteX9" fmla="*/ 559793 w 5636283"/>
                <a:gd name="connsiteY9" fmla="*/ 3057428 h 5329410"/>
                <a:gd name="connsiteX10" fmla="*/ 118419 w 5636283"/>
                <a:gd name="connsiteY10" fmla="*/ 2818778 h 5329410"/>
                <a:gd name="connsiteX11" fmla="*/ 665683 w 5636283"/>
                <a:gd name="connsiteY11" fmla="*/ 1975104 h 5329410"/>
                <a:gd name="connsiteX12" fmla="*/ 2633472 w 5636283"/>
                <a:gd name="connsiteY12" fmla="*/ 0 h 5329410"/>
                <a:gd name="connsiteX13" fmla="*/ 4712039 w 5636283"/>
                <a:gd name="connsiteY13" fmla="*/ 2543951 h 5329410"/>
                <a:gd name="connsiteX14" fmla="*/ 4030675 w 5636283"/>
                <a:gd name="connsiteY14" fmla="*/ 3928262 h 5329410"/>
                <a:gd name="connsiteX15" fmla="*/ 4453179 w 5636283"/>
                <a:gd name="connsiteY15" fmla="*/ 5313893 h 5329410"/>
                <a:gd name="connsiteX16" fmla="*/ 5636283 w 5636283"/>
                <a:gd name="connsiteY16" fmla="*/ 5329410 h 5329410"/>
                <a:gd name="connsiteX0" fmla="*/ 0 w 5636283"/>
                <a:gd name="connsiteY0" fmla="*/ 5325465 h 5325465"/>
                <a:gd name="connsiteX1" fmla="*/ 0 w 5636283"/>
                <a:gd name="connsiteY1" fmla="*/ 5325465 h 5325465"/>
                <a:gd name="connsiteX2" fmla="*/ 2239524 w 5636283"/>
                <a:gd name="connsiteY2" fmla="*/ 5309946 h 5325465"/>
                <a:gd name="connsiteX3" fmla="*/ 1938528 w 5636283"/>
                <a:gd name="connsiteY3" fmla="*/ 4337913 h 5325465"/>
                <a:gd name="connsiteX4" fmla="*/ 833932 w 5636283"/>
                <a:gd name="connsiteY4" fmla="*/ 4411066 h 5325465"/>
                <a:gd name="connsiteX5" fmla="*/ 694944 w 5636283"/>
                <a:gd name="connsiteY5" fmla="*/ 3745382 h 5325465"/>
                <a:gd name="connsiteX6" fmla="*/ 519379 w 5636283"/>
                <a:gd name="connsiteY6" fmla="*/ 3599078 h 5325465"/>
                <a:gd name="connsiteX7" fmla="*/ 557005 w 5636283"/>
                <a:gd name="connsiteY7" fmla="*/ 3470193 h 5325465"/>
                <a:gd name="connsiteX8" fmla="*/ 456331 w 5636283"/>
                <a:gd name="connsiteY8" fmla="*/ 3362205 h 5325465"/>
                <a:gd name="connsiteX9" fmla="*/ 559793 w 5636283"/>
                <a:gd name="connsiteY9" fmla="*/ 3057428 h 5325465"/>
                <a:gd name="connsiteX10" fmla="*/ 118419 w 5636283"/>
                <a:gd name="connsiteY10" fmla="*/ 2818778 h 5325465"/>
                <a:gd name="connsiteX11" fmla="*/ 665683 w 5636283"/>
                <a:gd name="connsiteY11" fmla="*/ 1975104 h 5325465"/>
                <a:gd name="connsiteX12" fmla="*/ 2633472 w 5636283"/>
                <a:gd name="connsiteY12" fmla="*/ 0 h 5325465"/>
                <a:gd name="connsiteX13" fmla="*/ 4712039 w 5636283"/>
                <a:gd name="connsiteY13" fmla="*/ 2543951 h 5325465"/>
                <a:gd name="connsiteX14" fmla="*/ 4030675 w 5636283"/>
                <a:gd name="connsiteY14" fmla="*/ 3928262 h 5325465"/>
                <a:gd name="connsiteX15" fmla="*/ 4453179 w 5636283"/>
                <a:gd name="connsiteY15" fmla="*/ 5313893 h 5325465"/>
                <a:gd name="connsiteX16" fmla="*/ 5636283 w 5636283"/>
                <a:gd name="connsiteY16" fmla="*/ 5304251 h 5325465"/>
                <a:gd name="connsiteX0" fmla="*/ 0 w 5644670"/>
                <a:gd name="connsiteY0" fmla="*/ 5325465 h 5337795"/>
                <a:gd name="connsiteX1" fmla="*/ 0 w 5644670"/>
                <a:gd name="connsiteY1" fmla="*/ 5325465 h 5337795"/>
                <a:gd name="connsiteX2" fmla="*/ 2239524 w 5644670"/>
                <a:gd name="connsiteY2" fmla="*/ 5309946 h 5337795"/>
                <a:gd name="connsiteX3" fmla="*/ 1938528 w 5644670"/>
                <a:gd name="connsiteY3" fmla="*/ 4337913 h 5337795"/>
                <a:gd name="connsiteX4" fmla="*/ 833932 w 5644670"/>
                <a:gd name="connsiteY4" fmla="*/ 4411066 h 5337795"/>
                <a:gd name="connsiteX5" fmla="*/ 694944 w 5644670"/>
                <a:gd name="connsiteY5" fmla="*/ 3745382 h 5337795"/>
                <a:gd name="connsiteX6" fmla="*/ 519379 w 5644670"/>
                <a:gd name="connsiteY6" fmla="*/ 3599078 h 5337795"/>
                <a:gd name="connsiteX7" fmla="*/ 557005 w 5644670"/>
                <a:gd name="connsiteY7" fmla="*/ 3470193 h 5337795"/>
                <a:gd name="connsiteX8" fmla="*/ 456331 w 5644670"/>
                <a:gd name="connsiteY8" fmla="*/ 3362205 h 5337795"/>
                <a:gd name="connsiteX9" fmla="*/ 559793 w 5644670"/>
                <a:gd name="connsiteY9" fmla="*/ 3057428 h 5337795"/>
                <a:gd name="connsiteX10" fmla="*/ 118419 w 5644670"/>
                <a:gd name="connsiteY10" fmla="*/ 2818778 h 5337795"/>
                <a:gd name="connsiteX11" fmla="*/ 665683 w 5644670"/>
                <a:gd name="connsiteY11" fmla="*/ 1975104 h 5337795"/>
                <a:gd name="connsiteX12" fmla="*/ 2633472 w 5644670"/>
                <a:gd name="connsiteY12" fmla="*/ 0 h 5337795"/>
                <a:gd name="connsiteX13" fmla="*/ 4712039 w 5644670"/>
                <a:gd name="connsiteY13" fmla="*/ 2543951 h 5337795"/>
                <a:gd name="connsiteX14" fmla="*/ 4030675 w 5644670"/>
                <a:gd name="connsiteY14" fmla="*/ 3928262 h 5337795"/>
                <a:gd name="connsiteX15" fmla="*/ 4453179 w 5644670"/>
                <a:gd name="connsiteY15" fmla="*/ 5313893 h 5337795"/>
                <a:gd name="connsiteX16" fmla="*/ 5644670 w 5644670"/>
                <a:gd name="connsiteY16" fmla="*/ 5337795 h 533779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0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181315 w 5661442"/>
                <a:gd name="connsiteY1" fmla="*/ 5305320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10073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10073 w 5661442"/>
                <a:gd name="connsiteY1" fmla="*/ 5325465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0 w 5661442"/>
                <a:gd name="connsiteY0" fmla="*/ 5325465 h 5325465"/>
                <a:gd name="connsiteX1" fmla="*/ 684971 w 5661442"/>
                <a:gd name="connsiteY1" fmla="*/ 5315392 h 5325465"/>
                <a:gd name="connsiteX2" fmla="*/ 2239524 w 5661442"/>
                <a:gd name="connsiteY2" fmla="*/ 5309946 h 5325465"/>
                <a:gd name="connsiteX3" fmla="*/ 1938528 w 5661442"/>
                <a:gd name="connsiteY3" fmla="*/ 4337913 h 5325465"/>
                <a:gd name="connsiteX4" fmla="*/ 833932 w 5661442"/>
                <a:gd name="connsiteY4" fmla="*/ 4411066 h 5325465"/>
                <a:gd name="connsiteX5" fmla="*/ 694944 w 5661442"/>
                <a:gd name="connsiteY5" fmla="*/ 3745382 h 5325465"/>
                <a:gd name="connsiteX6" fmla="*/ 519379 w 5661442"/>
                <a:gd name="connsiteY6" fmla="*/ 3599078 h 5325465"/>
                <a:gd name="connsiteX7" fmla="*/ 557005 w 5661442"/>
                <a:gd name="connsiteY7" fmla="*/ 3470193 h 5325465"/>
                <a:gd name="connsiteX8" fmla="*/ 456331 w 5661442"/>
                <a:gd name="connsiteY8" fmla="*/ 3362205 h 5325465"/>
                <a:gd name="connsiteX9" fmla="*/ 559793 w 5661442"/>
                <a:gd name="connsiteY9" fmla="*/ 3057428 h 5325465"/>
                <a:gd name="connsiteX10" fmla="*/ 118419 w 5661442"/>
                <a:gd name="connsiteY10" fmla="*/ 2818778 h 5325465"/>
                <a:gd name="connsiteX11" fmla="*/ 665683 w 5661442"/>
                <a:gd name="connsiteY11" fmla="*/ 1975104 h 5325465"/>
                <a:gd name="connsiteX12" fmla="*/ 2633472 w 5661442"/>
                <a:gd name="connsiteY12" fmla="*/ 0 h 5325465"/>
                <a:gd name="connsiteX13" fmla="*/ 4712039 w 5661442"/>
                <a:gd name="connsiteY13" fmla="*/ 2543951 h 5325465"/>
                <a:gd name="connsiteX14" fmla="*/ 4030675 w 5661442"/>
                <a:gd name="connsiteY14" fmla="*/ 3928262 h 5325465"/>
                <a:gd name="connsiteX15" fmla="*/ 4453179 w 5661442"/>
                <a:gd name="connsiteY15" fmla="*/ 5313893 h 5325465"/>
                <a:gd name="connsiteX16" fmla="*/ 5661442 w 5661442"/>
                <a:gd name="connsiteY16" fmla="*/ 5312636 h 5325465"/>
                <a:gd name="connsiteX0" fmla="*/ 438720 w 5546143"/>
                <a:gd name="connsiteY0" fmla="*/ 5355683 h 5355683"/>
                <a:gd name="connsiteX1" fmla="*/ 569672 w 5546143"/>
                <a:gd name="connsiteY1" fmla="*/ 5315392 h 5355683"/>
                <a:gd name="connsiteX2" fmla="*/ 2124225 w 5546143"/>
                <a:gd name="connsiteY2" fmla="*/ 5309946 h 5355683"/>
                <a:gd name="connsiteX3" fmla="*/ 1823229 w 5546143"/>
                <a:gd name="connsiteY3" fmla="*/ 4337913 h 5355683"/>
                <a:gd name="connsiteX4" fmla="*/ 718633 w 5546143"/>
                <a:gd name="connsiteY4" fmla="*/ 4411066 h 5355683"/>
                <a:gd name="connsiteX5" fmla="*/ 579645 w 5546143"/>
                <a:gd name="connsiteY5" fmla="*/ 3745382 h 5355683"/>
                <a:gd name="connsiteX6" fmla="*/ 404080 w 5546143"/>
                <a:gd name="connsiteY6" fmla="*/ 3599078 h 5355683"/>
                <a:gd name="connsiteX7" fmla="*/ 441706 w 5546143"/>
                <a:gd name="connsiteY7" fmla="*/ 3470193 h 5355683"/>
                <a:gd name="connsiteX8" fmla="*/ 341032 w 5546143"/>
                <a:gd name="connsiteY8" fmla="*/ 3362205 h 5355683"/>
                <a:gd name="connsiteX9" fmla="*/ 444494 w 5546143"/>
                <a:gd name="connsiteY9" fmla="*/ 3057428 h 5355683"/>
                <a:gd name="connsiteX10" fmla="*/ 3120 w 5546143"/>
                <a:gd name="connsiteY10" fmla="*/ 2818778 h 5355683"/>
                <a:gd name="connsiteX11" fmla="*/ 550384 w 5546143"/>
                <a:gd name="connsiteY11" fmla="*/ 1975104 h 5355683"/>
                <a:gd name="connsiteX12" fmla="*/ 2518173 w 5546143"/>
                <a:gd name="connsiteY12" fmla="*/ 0 h 5355683"/>
                <a:gd name="connsiteX13" fmla="*/ 4596740 w 5546143"/>
                <a:gd name="connsiteY13" fmla="*/ 2543951 h 5355683"/>
                <a:gd name="connsiteX14" fmla="*/ 3915376 w 5546143"/>
                <a:gd name="connsiteY14" fmla="*/ 3928262 h 5355683"/>
                <a:gd name="connsiteX15" fmla="*/ 4337880 w 5546143"/>
                <a:gd name="connsiteY15" fmla="*/ 5313893 h 5355683"/>
                <a:gd name="connsiteX16" fmla="*/ 5546143 w 5546143"/>
                <a:gd name="connsiteY16" fmla="*/ 5312636 h 5355683"/>
                <a:gd name="connsiteX0" fmla="*/ 569672 w 5546143"/>
                <a:gd name="connsiteY0" fmla="*/ 5315392 h 5315392"/>
                <a:gd name="connsiteX1" fmla="*/ 2124225 w 5546143"/>
                <a:gd name="connsiteY1" fmla="*/ 5309946 h 5315392"/>
                <a:gd name="connsiteX2" fmla="*/ 1823229 w 5546143"/>
                <a:gd name="connsiteY2" fmla="*/ 4337913 h 5315392"/>
                <a:gd name="connsiteX3" fmla="*/ 718633 w 5546143"/>
                <a:gd name="connsiteY3" fmla="*/ 4411066 h 5315392"/>
                <a:gd name="connsiteX4" fmla="*/ 579645 w 5546143"/>
                <a:gd name="connsiteY4" fmla="*/ 3745382 h 5315392"/>
                <a:gd name="connsiteX5" fmla="*/ 404080 w 5546143"/>
                <a:gd name="connsiteY5" fmla="*/ 3599078 h 5315392"/>
                <a:gd name="connsiteX6" fmla="*/ 441706 w 5546143"/>
                <a:gd name="connsiteY6" fmla="*/ 3470193 h 5315392"/>
                <a:gd name="connsiteX7" fmla="*/ 341032 w 5546143"/>
                <a:gd name="connsiteY7" fmla="*/ 3362205 h 5315392"/>
                <a:gd name="connsiteX8" fmla="*/ 444494 w 5546143"/>
                <a:gd name="connsiteY8" fmla="*/ 3057428 h 5315392"/>
                <a:gd name="connsiteX9" fmla="*/ 3120 w 5546143"/>
                <a:gd name="connsiteY9" fmla="*/ 2818778 h 5315392"/>
                <a:gd name="connsiteX10" fmla="*/ 550384 w 5546143"/>
                <a:gd name="connsiteY10" fmla="*/ 1975104 h 5315392"/>
                <a:gd name="connsiteX11" fmla="*/ 2518173 w 5546143"/>
                <a:gd name="connsiteY11" fmla="*/ 0 h 5315392"/>
                <a:gd name="connsiteX12" fmla="*/ 4596740 w 5546143"/>
                <a:gd name="connsiteY12" fmla="*/ 2543951 h 5315392"/>
                <a:gd name="connsiteX13" fmla="*/ 3915376 w 5546143"/>
                <a:gd name="connsiteY13" fmla="*/ 3928262 h 5315392"/>
                <a:gd name="connsiteX14" fmla="*/ 4337880 w 5546143"/>
                <a:gd name="connsiteY14" fmla="*/ 5313893 h 5315392"/>
                <a:gd name="connsiteX15" fmla="*/ 5546143 w 5546143"/>
                <a:gd name="connsiteY15" fmla="*/ 5312636 h 5315392"/>
                <a:gd name="connsiteX0" fmla="*/ 96236 w 5546143"/>
                <a:gd name="connsiteY0" fmla="*/ 5305319 h 5313892"/>
                <a:gd name="connsiteX1" fmla="*/ 2124225 w 5546143"/>
                <a:gd name="connsiteY1" fmla="*/ 5309946 h 5313892"/>
                <a:gd name="connsiteX2" fmla="*/ 1823229 w 5546143"/>
                <a:gd name="connsiteY2" fmla="*/ 4337913 h 5313892"/>
                <a:gd name="connsiteX3" fmla="*/ 718633 w 5546143"/>
                <a:gd name="connsiteY3" fmla="*/ 4411066 h 5313892"/>
                <a:gd name="connsiteX4" fmla="*/ 579645 w 5546143"/>
                <a:gd name="connsiteY4" fmla="*/ 3745382 h 5313892"/>
                <a:gd name="connsiteX5" fmla="*/ 404080 w 5546143"/>
                <a:gd name="connsiteY5" fmla="*/ 3599078 h 5313892"/>
                <a:gd name="connsiteX6" fmla="*/ 441706 w 5546143"/>
                <a:gd name="connsiteY6" fmla="*/ 3470193 h 5313892"/>
                <a:gd name="connsiteX7" fmla="*/ 341032 w 5546143"/>
                <a:gd name="connsiteY7" fmla="*/ 3362205 h 5313892"/>
                <a:gd name="connsiteX8" fmla="*/ 444494 w 5546143"/>
                <a:gd name="connsiteY8" fmla="*/ 3057428 h 5313892"/>
                <a:gd name="connsiteX9" fmla="*/ 3120 w 5546143"/>
                <a:gd name="connsiteY9" fmla="*/ 2818778 h 5313892"/>
                <a:gd name="connsiteX10" fmla="*/ 550384 w 5546143"/>
                <a:gd name="connsiteY10" fmla="*/ 1975104 h 5313892"/>
                <a:gd name="connsiteX11" fmla="*/ 2518173 w 5546143"/>
                <a:gd name="connsiteY11" fmla="*/ 0 h 5313892"/>
                <a:gd name="connsiteX12" fmla="*/ 4596740 w 5546143"/>
                <a:gd name="connsiteY12" fmla="*/ 2543951 h 5313892"/>
                <a:gd name="connsiteX13" fmla="*/ 3915376 w 5546143"/>
                <a:gd name="connsiteY13" fmla="*/ 3928262 h 5313892"/>
                <a:gd name="connsiteX14" fmla="*/ 4337880 w 5546143"/>
                <a:gd name="connsiteY14" fmla="*/ 5313893 h 5313892"/>
                <a:gd name="connsiteX15" fmla="*/ 5546143 w 5546143"/>
                <a:gd name="connsiteY15" fmla="*/ 5312636 h 5313892"/>
                <a:gd name="connsiteX0" fmla="*/ 96236 w 5959140"/>
                <a:gd name="connsiteY0" fmla="*/ 5305319 h 5332782"/>
                <a:gd name="connsiteX1" fmla="*/ 2124225 w 5959140"/>
                <a:gd name="connsiteY1" fmla="*/ 5309946 h 5332782"/>
                <a:gd name="connsiteX2" fmla="*/ 1823229 w 5959140"/>
                <a:gd name="connsiteY2" fmla="*/ 4337913 h 5332782"/>
                <a:gd name="connsiteX3" fmla="*/ 718633 w 5959140"/>
                <a:gd name="connsiteY3" fmla="*/ 4411066 h 5332782"/>
                <a:gd name="connsiteX4" fmla="*/ 579645 w 5959140"/>
                <a:gd name="connsiteY4" fmla="*/ 3745382 h 5332782"/>
                <a:gd name="connsiteX5" fmla="*/ 404080 w 5959140"/>
                <a:gd name="connsiteY5" fmla="*/ 3599078 h 5332782"/>
                <a:gd name="connsiteX6" fmla="*/ 441706 w 5959140"/>
                <a:gd name="connsiteY6" fmla="*/ 3470193 h 5332782"/>
                <a:gd name="connsiteX7" fmla="*/ 341032 w 5959140"/>
                <a:gd name="connsiteY7" fmla="*/ 3362205 h 5332782"/>
                <a:gd name="connsiteX8" fmla="*/ 444494 w 5959140"/>
                <a:gd name="connsiteY8" fmla="*/ 3057428 h 5332782"/>
                <a:gd name="connsiteX9" fmla="*/ 3120 w 5959140"/>
                <a:gd name="connsiteY9" fmla="*/ 2818778 h 5332782"/>
                <a:gd name="connsiteX10" fmla="*/ 550384 w 5959140"/>
                <a:gd name="connsiteY10" fmla="*/ 1975104 h 5332782"/>
                <a:gd name="connsiteX11" fmla="*/ 2518173 w 5959140"/>
                <a:gd name="connsiteY11" fmla="*/ 0 h 5332782"/>
                <a:gd name="connsiteX12" fmla="*/ 4596740 w 5959140"/>
                <a:gd name="connsiteY12" fmla="*/ 2543951 h 5332782"/>
                <a:gd name="connsiteX13" fmla="*/ 3915376 w 5959140"/>
                <a:gd name="connsiteY13" fmla="*/ 3928262 h 5332782"/>
                <a:gd name="connsiteX14" fmla="*/ 4337880 w 5959140"/>
                <a:gd name="connsiteY14" fmla="*/ 5313893 h 5332782"/>
                <a:gd name="connsiteX15" fmla="*/ 5959140 w 5959140"/>
                <a:gd name="connsiteY15" fmla="*/ 5332782 h 5332782"/>
                <a:gd name="connsiteX0" fmla="*/ 96236 w 6207400"/>
                <a:gd name="connsiteY0" fmla="*/ 5305319 h 5332782"/>
                <a:gd name="connsiteX1" fmla="*/ 2124225 w 6207400"/>
                <a:gd name="connsiteY1" fmla="*/ 5309946 h 5332782"/>
                <a:gd name="connsiteX2" fmla="*/ 1823229 w 6207400"/>
                <a:gd name="connsiteY2" fmla="*/ 4337913 h 5332782"/>
                <a:gd name="connsiteX3" fmla="*/ 718633 w 6207400"/>
                <a:gd name="connsiteY3" fmla="*/ 4411066 h 5332782"/>
                <a:gd name="connsiteX4" fmla="*/ 579645 w 6207400"/>
                <a:gd name="connsiteY4" fmla="*/ 3745382 h 5332782"/>
                <a:gd name="connsiteX5" fmla="*/ 404080 w 6207400"/>
                <a:gd name="connsiteY5" fmla="*/ 3599078 h 5332782"/>
                <a:gd name="connsiteX6" fmla="*/ 441706 w 6207400"/>
                <a:gd name="connsiteY6" fmla="*/ 3470193 h 5332782"/>
                <a:gd name="connsiteX7" fmla="*/ 341032 w 6207400"/>
                <a:gd name="connsiteY7" fmla="*/ 3362205 h 5332782"/>
                <a:gd name="connsiteX8" fmla="*/ 444494 w 6207400"/>
                <a:gd name="connsiteY8" fmla="*/ 3057428 h 5332782"/>
                <a:gd name="connsiteX9" fmla="*/ 3120 w 6207400"/>
                <a:gd name="connsiteY9" fmla="*/ 2818778 h 5332782"/>
                <a:gd name="connsiteX10" fmla="*/ 550384 w 6207400"/>
                <a:gd name="connsiteY10" fmla="*/ 1975104 h 5332782"/>
                <a:gd name="connsiteX11" fmla="*/ 2518173 w 6207400"/>
                <a:gd name="connsiteY11" fmla="*/ 0 h 5332782"/>
                <a:gd name="connsiteX12" fmla="*/ 4596740 w 6207400"/>
                <a:gd name="connsiteY12" fmla="*/ 2543951 h 5332782"/>
                <a:gd name="connsiteX13" fmla="*/ 3915376 w 6207400"/>
                <a:gd name="connsiteY13" fmla="*/ 3928262 h 5332782"/>
                <a:gd name="connsiteX14" fmla="*/ 4337880 w 6207400"/>
                <a:gd name="connsiteY14" fmla="*/ 5313893 h 5332782"/>
                <a:gd name="connsiteX15" fmla="*/ 6207400 w 6207400"/>
                <a:gd name="connsiteY15" fmla="*/ 5332782 h 5332782"/>
                <a:gd name="connsiteX0" fmla="*/ 96236 w 8152013"/>
                <a:gd name="connsiteY0" fmla="*/ 5305319 h 5345876"/>
                <a:gd name="connsiteX1" fmla="*/ 2124225 w 8152013"/>
                <a:gd name="connsiteY1" fmla="*/ 5309946 h 5345876"/>
                <a:gd name="connsiteX2" fmla="*/ 1823229 w 8152013"/>
                <a:gd name="connsiteY2" fmla="*/ 4337913 h 5345876"/>
                <a:gd name="connsiteX3" fmla="*/ 718633 w 8152013"/>
                <a:gd name="connsiteY3" fmla="*/ 4411066 h 5345876"/>
                <a:gd name="connsiteX4" fmla="*/ 579645 w 8152013"/>
                <a:gd name="connsiteY4" fmla="*/ 3745382 h 5345876"/>
                <a:gd name="connsiteX5" fmla="*/ 404080 w 8152013"/>
                <a:gd name="connsiteY5" fmla="*/ 3599078 h 5345876"/>
                <a:gd name="connsiteX6" fmla="*/ 441706 w 8152013"/>
                <a:gd name="connsiteY6" fmla="*/ 3470193 h 5345876"/>
                <a:gd name="connsiteX7" fmla="*/ 341032 w 8152013"/>
                <a:gd name="connsiteY7" fmla="*/ 3362205 h 5345876"/>
                <a:gd name="connsiteX8" fmla="*/ 444494 w 8152013"/>
                <a:gd name="connsiteY8" fmla="*/ 3057428 h 5345876"/>
                <a:gd name="connsiteX9" fmla="*/ 3120 w 8152013"/>
                <a:gd name="connsiteY9" fmla="*/ 2818778 h 5345876"/>
                <a:gd name="connsiteX10" fmla="*/ 550384 w 8152013"/>
                <a:gd name="connsiteY10" fmla="*/ 1975104 h 5345876"/>
                <a:gd name="connsiteX11" fmla="*/ 2518173 w 8152013"/>
                <a:gd name="connsiteY11" fmla="*/ 0 h 5345876"/>
                <a:gd name="connsiteX12" fmla="*/ 4596740 w 8152013"/>
                <a:gd name="connsiteY12" fmla="*/ 2543951 h 5345876"/>
                <a:gd name="connsiteX13" fmla="*/ 3915376 w 8152013"/>
                <a:gd name="connsiteY13" fmla="*/ 3928262 h 5345876"/>
                <a:gd name="connsiteX14" fmla="*/ 4337880 w 8152013"/>
                <a:gd name="connsiteY14" fmla="*/ 5313893 h 5345876"/>
                <a:gd name="connsiteX15" fmla="*/ 8152013 w 8152013"/>
                <a:gd name="connsiteY15" fmla="*/ 5345876 h 5345876"/>
                <a:gd name="connsiteX0" fmla="*/ 96236 w 8152013"/>
                <a:gd name="connsiteY0" fmla="*/ 5305319 h 5313893"/>
                <a:gd name="connsiteX1" fmla="*/ 2124225 w 8152013"/>
                <a:gd name="connsiteY1" fmla="*/ 5309946 h 5313893"/>
                <a:gd name="connsiteX2" fmla="*/ 1823229 w 8152013"/>
                <a:gd name="connsiteY2" fmla="*/ 4337913 h 5313893"/>
                <a:gd name="connsiteX3" fmla="*/ 718633 w 8152013"/>
                <a:gd name="connsiteY3" fmla="*/ 4411066 h 5313893"/>
                <a:gd name="connsiteX4" fmla="*/ 579645 w 8152013"/>
                <a:gd name="connsiteY4" fmla="*/ 3745382 h 5313893"/>
                <a:gd name="connsiteX5" fmla="*/ 404080 w 8152013"/>
                <a:gd name="connsiteY5" fmla="*/ 3599078 h 5313893"/>
                <a:gd name="connsiteX6" fmla="*/ 441706 w 8152013"/>
                <a:gd name="connsiteY6" fmla="*/ 3470193 h 5313893"/>
                <a:gd name="connsiteX7" fmla="*/ 341032 w 8152013"/>
                <a:gd name="connsiteY7" fmla="*/ 3362205 h 5313893"/>
                <a:gd name="connsiteX8" fmla="*/ 444494 w 8152013"/>
                <a:gd name="connsiteY8" fmla="*/ 3057428 h 5313893"/>
                <a:gd name="connsiteX9" fmla="*/ 3120 w 8152013"/>
                <a:gd name="connsiteY9" fmla="*/ 2818778 h 5313893"/>
                <a:gd name="connsiteX10" fmla="*/ 550384 w 8152013"/>
                <a:gd name="connsiteY10" fmla="*/ 1975104 h 5313893"/>
                <a:gd name="connsiteX11" fmla="*/ 2518173 w 8152013"/>
                <a:gd name="connsiteY11" fmla="*/ 0 h 5313893"/>
                <a:gd name="connsiteX12" fmla="*/ 4596740 w 8152013"/>
                <a:gd name="connsiteY12" fmla="*/ 2543951 h 5313893"/>
                <a:gd name="connsiteX13" fmla="*/ 3915376 w 8152013"/>
                <a:gd name="connsiteY13" fmla="*/ 3928262 h 5313893"/>
                <a:gd name="connsiteX14" fmla="*/ 4337880 w 8152013"/>
                <a:gd name="connsiteY14" fmla="*/ 5313893 h 5313893"/>
                <a:gd name="connsiteX15" fmla="*/ 8152013 w 8152013"/>
                <a:gd name="connsiteY15" fmla="*/ 5313140 h 5313893"/>
                <a:gd name="connsiteX0" fmla="*/ 96236 w 8171655"/>
                <a:gd name="connsiteY0" fmla="*/ 5305319 h 5313893"/>
                <a:gd name="connsiteX1" fmla="*/ 2124225 w 8171655"/>
                <a:gd name="connsiteY1" fmla="*/ 5309946 h 5313893"/>
                <a:gd name="connsiteX2" fmla="*/ 1823229 w 8171655"/>
                <a:gd name="connsiteY2" fmla="*/ 4337913 h 5313893"/>
                <a:gd name="connsiteX3" fmla="*/ 718633 w 8171655"/>
                <a:gd name="connsiteY3" fmla="*/ 4411066 h 5313893"/>
                <a:gd name="connsiteX4" fmla="*/ 579645 w 8171655"/>
                <a:gd name="connsiteY4" fmla="*/ 3745382 h 5313893"/>
                <a:gd name="connsiteX5" fmla="*/ 404080 w 8171655"/>
                <a:gd name="connsiteY5" fmla="*/ 3599078 h 5313893"/>
                <a:gd name="connsiteX6" fmla="*/ 441706 w 8171655"/>
                <a:gd name="connsiteY6" fmla="*/ 3470193 h 5313893"/>
                <a:gd name="connsiteX7" fmla="*/ 341032 w 8171655"/>
                <a:gd name="connsiteY7" fmla="*/ 3362205 h 5313893"/>
                <a:gd name="connsiteX8" fmla="*/ 444494 w 8171655"/>
                <a:gd name="connsiteY8" fmla="*/ 3057428 h 5313893"/>
                <a:gd name="connsiteX9" fmla="*/ 3120 w 8171655"/>
                <a:gd name="connsiteY9" fmla="*/ 2818778 h 5313893"/>
                <a:gd name="connsiteX10" fmla="*/ 550384 w 8171655"/>
                <a:gd name="connsiteY10" fmla="*/ 1975104 h 5313893"/>
                <a:gd name="connsiteX11" fmla="*/ 2518173 w 8171655"/>
                <a:gd name="connsiteY11" fmla="*/ 0 h 5313893"/>
                <a:gd name="connsiteX12" fmla="*/ 4596740 w 8171655"/>
                <a:gd name="connsiteY12" fmla="*/ 2543951 h 5313893"/>
                <a:gd name="connsiteX13" fmla="*/ 3915376 w 8171655"/>
                <a:gd name="connsiteY13" fmla="*/ 3928262 h 5313893"/>
                <a:gd name="connsiteX14" fmla="*/ 4337880 w 8171655"/>
                <a:gd name="connsiteY14" fmla="*/ 5313893 h 5313893"/>
                <a:gd name="connsiteX15" fmla="*/ 8171655 w 8171655"/>
                <a:gd name="connsiteY15" fmla="*/ 5313141 h 5313893"/>
                <a:gd name="connsiteX0" fmla="*/ 96236 w 8171655"/>
                <a:gd name="connsiteY0" fmla="*/ 5305319 h 5319689"/>
                <a:gd name="connsiteX1" fmla="*/ 2124225 w 8171655"/>
                <a:gd name="connsiteY1" fmla="*/ 5309946 h 5319689"/>
                <a:gd name="connsiteX2" fmla="*/ 1823229 w 8171655"/>
                <a:gd name="connsiteY2" fmla="*/ 4337913 h 5319689"/>
                <a:gd name="connsiteX3" fmla="*/ 718633 w 8171655"/>
                <a:gd name="connsiteY3" fmla="*/ 4411066 h 5319689"/>
                <a:gd name="connsiteX4" fmla="*/ 579645 w 8171655"/>
                <a:gd name="connsiteY4" fmla="*/ 3745382 h 5319689"/>
                <a:gd name="connsiteX5" fmla="*/ 404080 w 8171655"/>
                <a:gd name="connsiteY5" fmla="*/ 3599078 h 5319689"/>
                <a:gd name="connsiteX6" fmla="*/ 441706 w 8171655"/>
                <a:gd name="connsiteY6" fmla="*/ 3470193 h 5319689"/>
                <a:gd name="connsiteX7" fmla="*/ 341032 w 8171655"/>
                <a:gd name="connsiteY7" fmla="*/ 3362205 h 5319689"/>
                <a:gd name="connsiteX8" fmla="*/ 444494 w 8171655"/>
                <a:gd name="connsiteY8" fmla="*/ 3057428 h 5319689"/>
                <a:gd name="connsiteX9" fmla="*/ 3120 w 8171655"/>
                <a:gd name="connsiteY9" fmla="*/ 2818778 h 5319689"/>
                <a:gd name="connsiteX10" fmla="*/ 550384 w 8171655"/>
                <a:gd name="connsiteY10" fmla="*/ 1975104 h 5319689"/>
                <a:gd name="connsiteX11" fmla="*/ 2518173 w 8171655"/>
                <a:gd name="connsiteY11" fmla="*/ 0 h 5319689"/>
                <a:gd name="connsiteX12" fmla="*/ 4596740 w 8171655"/>
                <a:gd name="connsiteY12" fmla="*/ 2543951 h 5319689"/>
                <a:gd name="connsiteX13" fmla="*/ 3915376 w 8171655"/>
                <a:gd name="connsiteY13" fmla="*/ 3928262 h 5319689"/>
                <a:gd name="connsiteX14" fmla="*/ 4337880 w 8171655"/>
                <a:gd name="connsiteY14" fmla="*/ 5313893 h 5319689"/>
                <a:gd name="connsiteX15" fmla="*/ 8171655 w 8171655"/>
                <a:gd name="connsiteY15" fmla="*/ 5319689 h 5319689"/>
                <a:gd name="connsiteX0" fmla="*/ 96236 w 8171655"/>
                <a:gd name="connsiteY0" fmla="*/ 5305319 h 5319689"/>
                <a:gd name="connsiteX1" fmla="*/ 2124225 w 8171655"/>
                <a:gd name="connsiteY1" fmla="*/ 5309946 h 5319689"/>
                <a:gd name="connsiteX2" fmla="*/ 1823229 w 8171655"/>
                <a:gd name="connsiteY2" fmla="*/ 4337913 h 5319689"/>
                <a:gd name="connsiteX3" fmla="*/ 718633 w 8171655"/>
                <a:gd name="connsiteY3" fmla="*/ 4411066 h 5319689"/>
                <a:gd name="connsiteX4" fmla="*/ 579645 w 8171655"/>
                <a:gd name="connsiteY4" fmla="*/ 3745382 h 5319689"/>
                <a:gd name="connsiteX5" fmla="*/ 404080 w 8171655"/>
                <a:gd name="connsiteY5" fmla="*/ 3599078 h 5319689"/>
                <a:gd name="connsiteX6" fmla="*/ 441706 w 8171655"/>
                <a:gd name="connsiteY6" fmla="*/ 3470193 h 5319689"/>
                <a:gd name="connsiteX7" fmla="*/ 341032 w 8171655"/>
                <a:gd name="connsiteY7" fmla="*/ 3362205 h 5319689"/>
                <a:gd name="connsiteX8" fmla="*/ 444494 w 8171655"/>
                <a:gd name="connsiteY8" fmla="*/ 3057428 h 5319689"/>
                <a:gd name="connsiteX9" fmla="*/ 3120 w 8171655"/>
                <a:gd name="connsiteY9" fmla="*/ 2818778 h 5319689"/>
                <a:gd name="connsiteX10" fmla="*/ 550384 w 8171655"/>
                <a:gd name="connsiteY10" fmla="*/ 1975104 h 5319689"/>
                <a:gd name="connsiteX11" fmla="*/ 2518173 w 8171655"/>
                <a:gd name="connsiteY11" fmla="*/ 0 h 5319689"/>
                <a:gd name="connsiteX12" fmla="*/ 4596740 w 8171655"/>
                <a:gd name="connsiteY12" fmla="*/ 2543951 h 5319689"/>
                <a:gd name="connsiteX13" fmla="*/ 3915376 w 8171655"/>
                <a:gd name="connsiteY13" fmla="*/ 3928262 h 5319689"/>
                <a:gd name="connsiteX14" fmla="*/ 4337880 w 8171655"/>
                <a:gd name="connsiteY14" fmla="*/ 5313893 h 5319689"/>
                <a:gd name="connsiteX15" fmla="*/ 8171655 w 8171655"/>
                <a:gd name="connsiteY15" fmla="*/ 5319689 h 53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171655" h="5319689">
                  <a:moveTo>
                    <a:pt x="96236" y="5305319"/>
                  </a:moveTo>
                  <a:lnTo>
                    <a:pt x="2124225" y="5309946"/>
                  </a:lnTo>
                  <a:cubicBezTo>
                    <a:pt x="2060235" y="5002707"/>
                    <a:pt x="2045123" y="4564685"/>
                    <a:pt x="1823229" y="4337913"/>
                  </a:cubicBezTo>
                  <a:cubicBezTo>
                    <a:pt x="1725693" y="4218431"/>
                    <a:pt x="1020995" y="4625644"/>
                    <a:pt x="718633" y="4411066"/>
                  </a:cubicBezTo>
                  <a:cubicBezTo>
                    <a:pt x="396764" y="4162349"/>
                    <a:pt x="652797" y="3833165"/>
                    <a:pt x="579645" y="3745382"/>
                  </a:cubicBezTo>
                  <a:cubicBezTo>
                    <a:pt x="521123" y="3696614"/>
                    <a:pt x="418023" y="3646108"/>
                    <a:pt x="404080" y="3599078"/>
                  </a:cubicBezTo>
                  <a:cubicBezTo>
                    <a:pt x="384935" y="3557625"/>
                    <a:pt x="411057" y="3507120"/>
                    <a:pt x="441706" y="3470193"/>
                  </a:cubicBezTo>
                  <a:lnTo>
                    <a:pt x="341032" y="3362205"/>
                  </a:lnTo>
                  <a:cubicBezTo>
                    <a:pt x="298566" y="3284755"/>
                    <a:pt x="414533" y="3157511"/>
                    <a:pt x="444494" y="3057428"/>
                  </a:cubicBezTo>
                  <a:cubicBezTo>
                    <a:pt x="297369" y="2977878"/>
                    <a:pt x="59710" y="2939068"/>
                    <a:pt x="3120" y="2818778"/>
                  </a:cubicBezTo>
                  <a:cubicBezTo>
                    <a:pt x="-45323" y="2691462"/>
                    <a:pt x="485658" y="2374024"/>
                    <a:pt x="550384" y="1975104"/>
                  </a:cubicBezTo>
                  <a:cubicBezTo>
                    <a:pt x="500143" y="266534"/>
                    <a:pt x="1916564" y="11046"/>
                    <a:pt x="2518173" y="0"/>
                  </a:cubicBezTo>
                  <a:cubicBezTo>
                    <a:pt x="3500739" y="-24"/>
                    <a:pt x="5080836" y="647274"/>
                    <a:pt x="4596740" y="2543951"/>
                  </a:cubicBezTo>
                  <a:cubicBezTo>
                    <a:pt x="4410360" y="3037075"/>
                    <a:pt x="3846020" y="3622783"/>
                    <a:pt x="3915376" y="3928262"/>
                  </a:cubicBezTo>
                  <a:cubicBezTo>
                    <a:pt x="3986452" y="4327448"/>
                    <a:pt x="4230590" y="4955448"/>
                    <a:pt x="4337880" y="5313893"/>
                  </a:cubicBezTo>
                  <a:lnTo>
                    <a:pt x="8171655" y="5319689"/>
                  </a:lnTo>
                </a:path>
              </a:pathLst>
            </a:custGeom>
            <a:ln w="1270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4" name="Freeform 59">
            <a:extLst>
              <a:ext uri="{FF2B5EF4-FFF2-40B4-BE49-F238E27FC236}">
                <a16:creationId xmlns:a16="http://schemas.microsoft.com/office/drawing/2014/main" id="{1504850A-EC20-EE4D-9EDE-7FF441A37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5602" y="5617834"/>
            <a:ext cx="1255917" cy="1738948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95" name="Freeform 63">
            <a:extLst>
              <a:ext uri="{FF2B5EF4-FFF2-40B4-BE49-F238E27FC236}">
                <a16:creationId xmlns:a16="http://schemas.microsoft.com/office/drawing/2014/main" id="{7EB3DA07-0A2C-664F-9114-8411B3B19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131" y="5651592"/>
            <a:ext cx="1275225" cy="1777592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97" name="Freeform 99">
            <a:extLst>
              <a:ext uri="{FF2B5EF4-FFF2-40B4-BE49-F238E27FC236}">
                <a16:creationId xmlns:a16="http://schemas.microsoft.com/office/drawing/2014/main" id="{53C44F53-0C36-4D4D-9241-FB18DEB8A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628" y="5617833"/>
            <a:ext cx="1796910" cy="1738949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82DAD74-8486-0A47-9EB7-238BF20C4227}"/>
              </a:ext>
            </a:extLst>
          </p:cNvPr>
          <p:cNvGrpSpPr/>
          <p:nvPr/>
        </p:nvGrpSpPr>
        <p:grpSpPr>
          <a:xfrm flipH="1">
            <a:off x="3172913" y="10192297"/>
            <a:ext cx="5536515" cy="1692880"/>
            <a:chOff x="703613" y="9026572"/>
            <a:chExt cx="5536515" cy="169288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5B29F13-8072-3749-B33D-87DD8F2987B9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1CCC9F-C5CB-E34D-8E34-6198546EAAC5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7216A61-BF05-9C4A-9781-3AF195F79E77}"/>
              </a:ext>
            </a:extLst>
          </p:cNvPr>
          <p:cNvGrpSpPr/>
          <p:nvPr/>
        </p:nvGrpSpPr>
        <p:grpSpPr>
          <a:xfrm flipH="1">
            <a:off x="9760227" y="10192297"/>
            <a:ext cx="5536515" cy="1692880"/>
            <a:chOff x="703613" y="9026572"/>
            <a:chExt cx="5536515" cy="169288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69FB85-642D-044F-9B63-FFAFB7BF9B3B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2F8AFB7-582A-F74E-B7EC-354873AE466A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EA336F-D400-6A47-868E-6A3B039EFA5B}"/>
              </a:ext>
            </a:extLst>
          </p:cNvPr>
          <p:cNvGrpSpPr/>
          <p:nvPr/>
        </p:nvGrpSpPr>
        <p:grpSpPr>
          <a:xfrm flipH="1">
            <a:off x="16347540" y="10192297"/>
            <a:ext cx="5536515" cy="1692880"/>
            <a:chOff x="703613" y="9026572"/>
            <a:chExt cx="5536515" cy="169288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47AEF82-5679-E746-AE3B-4C702765816B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323F917-3310-4B48-9103-B0ED1F8AB721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2" name="Grupo 349">
            <a:extLst>
              <a:ext uri="{FF2B5EF4-FFF2-40B4-BE49-F238E27FC236}">
                <a16:creationId xmlns:a16="http://schemas.microsoft.com/office/drawing/2014/main" id="{D02065E2-4F54-C744-9B0F-282DFE9AA19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3" name="CuadroTexto 350">
              <a:extLst>
                <a:ext uri="{FF2B5EF4-FFF2-40B4-BE49-F238E27FC236}">
                  <a16:creationId xmlns:a16="http://schemas.microsoft.com/office/drawing/2014/main" id="{6C300067-B6EC-134B-AD94-3936266DF60B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24" name="CuadroTexto 351">
              <a:extLst>
                <a:ext uri="{FF2B5EF4-FFF2-40B4-BE49-F238E27FC236}">
                  <a16:creationId xmlns:a16="http://schemas.microsoft.com/office/drawing/2014/main" id="{C099646E-6729-704A-9C9F-113F4C65C55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92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C69DD080-EFEB-ED45-AF8C-5CE900A469A6}"/>
              </a:ext>
            </a:extLst>
          </p:cNvPr>
          <p:cNvGrpSpPr/>
          <p:nvPr/>
        </p:nvGrpSpPr>
        <p:grpSpPr>
          <a:xfrm>
            <a:off x="12420170" y="11279876"/>
            <a:ext cx="5319077" cy="1135016"/>
            <a:chOff x="1452784" y="4325588"/>
            <a:chExt cx="5319077" cy="1135016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B8B9AEF-3E3C-7343-BE6A-7C172FA2AEB6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033959-C1A4-8141-9261-537C7F9350D1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7CFE3AB-B4A7-0A40-9CE0-78CD82387323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9778E1-4A5D-304A-963D-CF2F3A135667}"/>
              </a:ext>
            </a:extLst>
          </p:cNvPr>
          <p:cNvGrpSpPr/>
          <p:nvPr/>
        </p:nvGrpSpPr>
        <p:grpSpPr>
          <a:xfrm>
            <a:off x="18009823" y="11279876"/>
            <a:ext cx="5319077" cy="1135016"/>
            <a:chOff x="1452784" y="4325588"/>
            <a:chExt cx="5319077" cy="11350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BF0F2256-0344-CE4E-84FC-C4AC308319E6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065E6B-642F-DD4A-83F7-4A548C63E5F9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2C07EF2-8882-7848-8619-E9A29EAA51A5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8A09E9-6135-3F46-AF5D-143D07415DA0}"/>
              </a:ext>
            </a:extLst>
          </p:cNvPr>
          <p:cNvGrpSpPr/>
          <p:nvPr/>
        </p:nvGrpSpPr>
        <p:grpSpPr>
          <a:xfrm>
            <a:off x="12420170" y="9461494"/>
            <a:ext cx="5319077" cy="1135016"/>
            <a:chOff x="1452784" y="4325588"/>
            <a:chExt cx="5319077" cy="1135016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9C3379D-0A37-D14E-BDFB-1C5BFE8D25A5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25B937-FACE-564D-AF0C-683AC2B88757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F781EA5-EFC5-9347-9E39-7FEAAE22EFB9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9A2F86-D4CD-2A46-8428-CDCC9D2CC74D}"/>
              </a:ext>
            </a:extLst>
          </p:cNvPr>
          <p:cNvGrpSpPr/>
          <p:nvPr/>
        </p:nvGrpSpPr>
        <p:grpSpPr>
          <a:xfrm>
            <a:off x="18009823" y="9461494"/>
            <a:ext cx="5319077" cy="1135016"/>
            <a:chOff x="1452784" y="4325588"/>
            <a:chExt cx="5319077" cy="1135016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2F8569F-9E4E-2240-8817-73811EFAAA4F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96689BB-C9F8-1C48-B9FC-7CA5CF58994B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A890FF-8440-7F4D-9221-52B3840F65F6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F01F9A0-15B7-1143-A317-895FDF05890D}"/>
              </a:ext>
            </a:extLst>
          </p:cNvPr>
          <p:cNvGrpSpPr/>
          <p:nvPr/>
        </p:nvGrpSpPr>
        <p:grpSpPr>
          <a:xfrm>
            <a:off x="1471722" y="9328456"/>
            <a:ext cx="9196980" cy="3184397"/>
            <a:chOff x="14624925" y="4108441"/>
            <a:chExt cx="9196980" cy="318439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B85E177-19AE-2647-AC8A-DFCF33624395}"/>
                </a:ext>
              </a:extLst>
            </p:cNvPr>
            <p:cNvSpPr txBox="1"/>
            <p:nvPr/>
          </p:nvSpPr>
          <p:spPr>
            <a:xfrm>
              <a:off x="14624925" y="5678101"/>
              <a:ext cx="919698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 and click solutions to get your company’s name out there.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DEDDA44-DA65-B143-B435-23A7B1D34606}"/>
                </a:ext>
              </a:extLst>
            </p:cNvPr>
            <p:cNvSpPr txBox="1"/>
            <p:nvPr/>
          </p:nvSpPr>
          <p:spPr>
            <a:xfrm>
              <a:off x="14624925" y="4108441"/>
              <a:ext cx="80253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4E6136A-F4B1-6E46-A60A-8C9056CB2FC6}"/>
              </a:ext>
            </a:extLst>
          </p:cNvPr>
          <p:cNvGrpSpPr/>
          <p:nvPr/>
        </p:nvGrpSpPr>
        <p:grpSpPr>
          <a:xfrm>
            <a:off x="13476758" y="3280465"/>
            <a:ext cx="6449334" cy="4816981"/>
            <a:chOff x="13476758" y="3280465"/>
            <a:chExt cx="6449334" cy="4816981"/>
          </a:xfrm>
        </p:grpSpPr>
        <p:sp>
          <p:nvSpPr>
            <p:cNvPr id="23" name="Line 414">
              <a:extLst>
                <a:ext uri="{FF2B5EF4-FFF2-40B4-BE49-F238E27FC236}">
                  <a16:creationId xmlns:a16="http://schemas.microsoft.com/office/drawing/2014/main" id="{B9564C37-CE73-054E-A0F5-4879C9B0D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03574" y="3285151"/>
              <a:ext cx="4298" cy="846446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4" name="Freeform 415">
              <a:extLst>
                <a:ext uri="{FF2B5EF4-FFF2-40B4-BE49-F238E27FC236}">
                  <a16:creationId xmlns:a16="http://schemas.microsoft.com/office/drawing/2014/main" id="{966DB97E-2F4B-1B41-BB28-07EEBAE0F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7552" y="3280465"/>
              <a:ext cx="451154" cy="348033"/>
            </a:xfrm>
            <a:custGeom>
              <a:avLst/>
              <a:gdLst>
                <a:gd name="T0" fmla="*/ 464 w 465"/>
                <a:gd name="T1" fmla="*/ 340 h 359"/>
                <a:gd name="T2" fmla="*/ 464 w 465"/>
                <a:gd name="T3" fmla="*/ 340 h 359"/>
                <a:gd name="T4" fmla="*/ 464 w 465"/>
                <a:gd name="T5" fmla="*/ 349 h 359"/>
                <a:gd name="T6" fmla="*/ 455 w 465"/>
                <a:gd name="T7" fmla="*/ 358 h 359"/>
                <a:gd name="T8" fmla="*/ 35 w 465"/>
                <a:gd name="T9" fmla="*/ 358 h 359"/>
                <a:gd name="T10" fmla="*/ 0 w 465"/>
                <a:gd name="T11" fmla="*/ 331 h 359"/>
                <a:gd name="T12" fmla="*/ 0 w 465"/>
                <a:gd name="T13" fmla="*/ 27 h 359"/>
                <a:gd name="T14" fmla="*/ 35 w 465"/>
                <a:gd name="T15" fmla="*/ 0 h 359"/>
                <a:gd name="T16" fmla="*/ 455 w 465"/>
                <a:gd name="T17" fmla="*/ 0 h 359"/>
                <a:gd name="T18" fmla="*/ 464 w 465"/>
                <a:gd name="T19" fmla="*/ 9 h 359"/>
                <a:gd name="T20" fmla="*/ 464 w 465"/>
                <a:gd name="T21" fmla="*/ 27 h 359"/>
                <a:gd name="T22" fmla="*/ 392 w 465"/>
                <a:gd name="T23" fmla="*/ 179 h 359"/>
                <a:gd name="T24" fmla="*/ 464 w 465"/>
                <a:gd name="T25" fmla="*/ 331 h 359"/>
                <a:gd name="T26" fmla="*/ 464 w 465"/>
                <a:gd name="T27" fmla="*/ 34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5" h="359">
                  <a:moveTo>
                    <a:pt x="464" y="340"/>
                  </a:moveTo>
                  <a:lnTo>
                    <a:pt x="464" y="340"/>
                  </a:lnTo>
                  <a:lnTo>
                    <a:pt x="464" y="349"/>
                  </a:lnTo>
                  <a:cubicBezTo>
                    <a:pt x="464" y="358"/>
                    <a:pt x="455" y="358"/>
                    <a:pt x="455" y="358"/>
                  </a:cubicBezTo>
                  <a:cubicBezTo>
                    <a:pt x="35" y="358"/>
                    <a:pt x="35" y="358"/>
                    <a:pt x="35" y="358"/>
                  </a:cubicBezTo>
                  <a:cubicBezTo>
                    <a:pt x="17" y="358"/>
                    <a:pt x="0" y="349"/>
                    <a:pt x="0" y="3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7" y="0"/>
                    <a:pt x="35" y="0"/>
                  </a:cubicBezTo>
                  <a:cubicBezTo>
                    <a:pt x="455" y="0"/>
                    <a:pt x="455" y="0"/>
                    <a:pt x="455" y="0"/>
                  </a:cubicBezTo>
                  <a:lnTo>
                    <a:pt x="464" y="9"/>
                  </a:lnTo>
                  <a:cubicBezTo>
                    <a:pt x="464" y="18"/>
                    <a:pt x="464" y="18"/>
                    <a:pt x="464" y="27"/>
                  </a:cubicBezTo>
                  <a:cubicBezTo>
                    <a:pt x="392" y="179"/>
                    <a:pt x="392" y="179"/>
                    <a:pt x="392" y="179"/>
                  </a:cubicBezTo>
                  <a:cubicBezTo>
                    <a:pt x="464" y="331"/>
                    <a:pt x="464" y="331"/>
                    <a:pt x="464" y="331"/>
                  </a:cubicBezTo>
                  <a:cubicBezTo>
                    <a:pt x="464" y="340"/>
                    <a:pt x="464" y="340"/>
                    <a:pt x="464" y="3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Freeform 416">
              <a:extLst>
                <a:ext uri="{FF2B5EF4-FFF2-40B4-BE49-F238E27FC236}">
                  <a16:creationId xmlns:a16="http://schemas.microsoft.com/office/drawing/2014/main" id="{DCA11826-6F6E-8D4E-8FE9-897DAC77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6758" y="4153083"/>
              <a:ext cx="6449334" cy="1108547"/>
            </a:xfrm>
            <a:custGeom>
              <a:avLst/>
              <a:gdLst>
                <a:gd name="T0" fmla="*/ 6320 w 6617"/>
                <a:gd name="T1" fmla="*/ 0 h 1137"/>
                <a:gd name="T2" fmla="*/ 6320 w 6617"/>
                <a:gd name="T3" fmla="*/ 0 h 1137"/>
                <a:gd name="T4" fmla="*/ 296 w 6617"/>
                <a:gd name="T5" fmla="*/ 0 h 1137"/>
                <a:gd name="T6" fmla="*/ 215 w 6617"/>
                <a:gd name="T7" fmla="*/ 72 h 1137"/>
                <a:gd name="T8" fmla="*/ 10 w 6617"/>
                <a:gd name="T9" fmla="*/ 1038 h 1137"/>
                <a:gd name="T10" fmla="*/ 90 w 6617"/>
                <a:gd name="T11" fmla="*/ 1136 h 1137"/>
                <a:gd name="T12" fmla="*/ 6526 w 6617"/>
                <a:gd name="T13" fmla="*/ 1136 h 1137"/>
                <a:gd name="T14" fmla="*/ 6607 w 6617"/>
                <a:gd name="T15" fmla="*/ 1038 h 1137"/>
                <a:gd name="T16" fmla="*/ 6410 w 6617"/>
                <a:gd name="T17" fmla="*/ 72 h 1137"/>
                <a:gd name="T18" fmla="*/ 6320 w 6617"/>
                <a:gd name="T19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7" h="1137">
                  <a:moveTo>
                    <a:pt x="6320" y="0"/>
                  </a:moveTo>
                  <a:lnTo>
                    <a:pt x="6320" y="0"/>
                  </a:lnTo>
                  <a:cubicBezTo>
                    <a:pt x="296" y="0"/>
                    <a:pt x="296" y="0"/>
                    <a:pt x="296" y="0"/>
                  </a:cubicBezTo>
                  <a:cubicBezTo>
                    <a:pt x="251" y="0"/>
                    <a:pt x="224" y="27"/>
                    <a:pt x="215" y="72"/>
                  </a:cubicBezTo>
                  <a:cubicBezTo>
                    <a:pt x="10" y="1038"/>
                    <a:pt x="10" y="1038"/>
                    <a:pt x="10" y="1038"/>
                  </a:cubicBezTo>
                  <a:cubicBezTo>
                    <a:pt x="0" y="1083"/>
                    <a:pt x="36" y="1136"/>
                    <a:pt x="90" y="1136"/>
                  </a:cubicBezTo>
                  <a:cubicBezTo>
                    <a:pt x="6526" y="1136"/>
                    <a:pt x="6526" y="1136"/>
                    <a:pt x="6526" y="1136"/>
                  </a:cubicBezTo>
                  <a:cubicBezTo>
                    <a:pt x="6580" y="1136"/>
                    <a:pt x="6616" y="1083"/>
                    <a:pt x="6607" y="1038"/>
                  </a:cubicBezTo>
                  <a:cubicBezTo>
                    <a:pt x="6410" y="72"/>
                    <a:pt x="6410" y="72"/>
                    <a:pt x="6410" y="72"/>
                  </a:cubicBezTo>
                  <a:cubicBezTo>
                    <a:pt x="6401" y="27"/>
                    <a:pt x="6365" y="0"/>
                    <a:pt x="6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6" name="Freeform 417">
              <a:extLst>
                <a:ext uri="{FF2B5EF4-FFF2-40B4-BE49-F238E27FC236}">
                  <a16:creationId xmlns:a16="http://schemas.microsoft.com/office/drawing/2014/main" id="{CD2EB526-4B3D-BC43-AF74-85631579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0262" y="3912468"/>
              <a:ext cx="5942326" cy="4184978"/>
            </a:xfrm>
            <a:custGeom>
              <a:avLst/>
              <a:gdLst>
                <a:gd name="T0" fmla="*/ 4162 w 6097"/>
                <a:gd name="T1" fmla="*/ 1431 h 4297"/>
                <a:gd name="T2" fmla="*/ 4162 w 6097"/>
                <a:gd name="T3" fmla="*/ 1431 h 4297"/>
                <a:gd name="T4" fmla="*/ 3134 w 6097"/>
                <a:gd name="T5" fmla="*/ 54 h 4297"/>
                <a:gd name="T6" fmla="*/ 2973 w 6097"/>
                <a:gd name="T7" fmla="*/ 54 h 4297"/>
                <a:gd name="T8" fmla="*/ 1934 w 6097"/>
                <a:gd name="T9" fmla="*/ 1431 h 4297"/>
                <a:gd name="T10" fmla="*/ 0 w 6097"/>
                <a:gd name="T11" fmla="*/ 1431 h 4297"/>
                <a:gd name="T12" fmla="*/ 0 w 6097"/>
                <a:gd name="T13" fmla="*/ 4099 h 4297"/>
                <a:gd name="T14" fmla="*/ 197 w 6097"/>
                <a:gd name="T15" fmla="*/ 4296 h 4297"/>
                <a:gd name="T16" fmla="*/ 5899 w 6097"/>
                <a:gd name="T17" fmla="*/ 4296 h 4297"/>
                <a:gd name="T18" fmla="*/ 6096 w 6097"/>
                <a:gd name="T19" fmla="*/ 4099 h 4297"/>
                <a:gd name="T20" fmla="*/ 6096 w 6097"/>
                <a:gd name="T21" fmla="*/ 1431 h 4297"/>
                <a:gd name="T22" fmla="*/ 4162 w 6097"/>
                <a:gd name="T23" fmla="*/ 1431 h 4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97" h="4297">
                  <a:moveTo>
                    <a:pt x="4162" y="1431"/>
                  </a:moveTo>
                  <a:lnTo>
                    <a:pt x="4162" y="1431"/>
                  </a:lnTo>
                  <a:cubicBezTo>
                    <a:pt x="3134" y="54"/>
                    <a:pt x="3134" y="54"/>
                    <a:pt x="3134" y="54"/>
                  </a:cubicBezTo>
                  <a:cubicBezTo>
                    <a:pt x="3089" y="0"/>
                    <a:pt x="3009" y="0"/>
                    <a:pt x="2973" y="54"/>
                  </a:cubicBezTo>
                  <a:cubicBezTo>
                    <a:pt x="1934" y="1431"/>
                    <a:pt x="1934" y="1431"/>
                    <a:pt x="1934" y="1431"/>
                  </a:cubicBezTo>
                  <a:cubicBezTo>
                    <a:pt x="0" y="1431"/>
                    <a:pt x="0" y="1431"/>
                    <a:pt x="0" y="1431"/>
                  </a:cubicBezTo>
                  <a:cubicBezTo>
                    <a:pt x="0" y="4099"/>
                    <a:pt x="0" y="4099"/>
                    <a:pt x="0" y="4099"/>
                  </a:cubicBezTo>
                  <a:cubicBezTo>
                    <a:pt x="0" y="4207"/>
                    <a:pt x="90" y="4296"/>
                    <a:pt x="197" y="4296"/>
                  </a:cubicBezTo>
                  <a:cubicBezTo>
                    <a:pt x="5899" y="4296"/>
                    <a:pt x="5899" y="4296"/>
                    <a:pt x="5899" y="4296"/>
                  </a:cubicBezTo>
                  <a:cubicBezTo>
                    <a:pt x="6007" y="4296"/>
                    <a:pt x="6096" y="4207"/>
                    <a:pt x="6096" y="4099"/>
                  </a:cubicBezTo>
                  <a:cubicBezTo>
                    <a:pt x="6096" y="1431"/>
                    <a:pt x="6096" y="1431"/>
                    <a:pt x="6096" y="1431"/>
                  </a:cubicBezTo>
                  <a:lnTo>
                    <a:pt x="4162" y="1431"/>
                  </a:lnTo>
                </a:path>
              </a:pathLst>
            </a:custGeom>
            <a:solidFill>
              <a:schemeClr val="accent2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7" name="Freeform 418">
              <a:extLst>
                <a:ext uri="{FF2B5EF4-FFF2-40B4-BE49-F238E27FC236}">
                  <a16:creationId xmlns:a16="http://schemas.microsoft.com/office/drawing/2014/main" id="{0ED1564D-56C6-0344-812A-907724527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1322" y="4496818"/>
              <a:ext cx="635911" cy="627317"/>
            </a:xfrm>
            <a:custGeom>
              <a:avLst/>
              <a:gdLst>
                <a:gd name="T0" fmla="*/ 331 w 654"/>
                <a:gd name="T1" fmla="*/ 643 h 644"/>
                <a:gd name="T2" fmla="*/ 331 w 654"/>
                <a:gd name="T3" fmla="*/ 643 h 644"/>
                <a:gd name="T4" fmla="*/ 98 w 654"/>
                <a:gd name="T5" fmla="*/ 545 h 644"/>
                <a:gd name="T6" fmla="*/ 0 w 654"/>
                <a:gd name="T7" fmla="*/ 322 h 644"/>
                <a:gd name="T8" fmla="*/ 98 w 654"/>
                <a:gd name="T9" fmla="*/ 89 h 644"/>
                <a:gd name="T10" fmla="*/ 331 w 654"/>
                <a:gd name="T11" fmla="*/ 0 h 644"/>
                <a:gd name="T12" fmla="*/ 554 w 654"/>
                <a:gd name="T13" fmla="*/ 89 h 644"/>
                <a:gd name="T14" fmla="*/ 653 w 654"/>
                <a:gd name="T15" fmla="*/ 322 h 644"/>
                <a:gd name="T16" fmla="*/ 554 w 654"/>
                <a:gd name="T17" fmla="*/ 545 h 644"/>
                <a:gd name="T18" fmla="*/ 331 w 654"/>
                <a:gd name="T19" fmla="*/ 643 h 644"/>
                <a:gd name="T20" fmla="*/ 331 w 654"/>
                <a:gd name="T21" fmla="*/ 35 h 644"/>
                <a:gd name="T22" fmla="*/ 331 w 654"/>
                <a:gd name="T23" fmla="*/ 35 h 644"/>
                <a:gd name="T24" fmla="*/ 125 w 654"/>
                <a:gd name="T25" fmla="*/ 125 h 644"/>
                <a:gd name="T26" fmla="*/ 45 w 654"/>
                <a:gd name="T27" fmla="*/ 322 h 644"/>
                <a:gd name="T28" fmla="*/ 125 w 654"/>
                <a:gd name="T29" fmla="*/ 518 h 644"/>
                <a:gd name="T30" fmla="*/ 331 w 654"/>
                <a:gd name="T31" fmla="*/ 599 h 644"/>
                <a:gd name="T32" fmla="*/ 527 w 654"/>
                <a:gd name="T33" fmla="*/ 518 h 644"/>
                <a:gd name="T34" fmla="*/ 608 w 654"/>
                <a:gd name="T35" fmla="*/ 322 h 644"/>
                <a:gd name="T36" fmla="*/ 527 w 654"/>
                <a:gd name="T37" fmla="*/ 125 h 644"/>
                <a:gd name="T38" fmla="*/ 331 w 654"/>
                <a:gd name="T39" fmla="*/ 3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4" h="644">
                  <a:moveTo>
                    <a:pt x="331" y="643"/>
                  </a:moveTo>
                  <a:lnTo>
                    <a:pt x="331" y="643"/>
                  </a:lnTo>
                  <a:cubicBezTo>
                    <a:pt x="242" y="643"/>
                    <a:pt x="161" y="607"/>
                    <a:pt x="98" y="545"/>
                  </a:cubicBezTo>
                  <a:cubicBezTo>
                    <a:pt x="36" y="491"/>
                    <a:pt x="0" y="402"/>
                    <a:pt x="0" y="322"/>
                  </a:cubicBezTo>
                  <a:cubicBezTo>
                    <a:pt x="0" y="232"/>
                    <a:pt x="36" y="152"/>
                    <a:pt x="98" y="89"/>
                  </a:cubicBezTo>
                  <a:cubicBezTo>
                    <a:pt x="161" y="27"/>
                    <a:pt x="242" y="0"/>
                    <a:pt x="331" y="0"/>
                  </a:cubicBezTo>
                  <a:cubicBezTo>
                    <a:pt x="412" y="0"/>
                    <a:pt x="491" y="27"/>
                    <a:pt x="554" y="89"/>
                  </a:cubicBezTo>
                  <a:cubicBezTo>
                    <a:pt x="617" y="152"/>
                    <a:pt x="653" y="232"/>
                    <a:pt x="653" y="322"/>
                  </a:cubicBezTo>
                  <a:cubicBezTo>
                    <a:pt x="653" y="402"/>
                    <a:pt x="617" y="491"/>
                    <a:pt x="554" y="545"/>
                  </a:cubicBezTo>
                  <a:cubicBezTo>
                    <a:pt x="491" y="607"/>
                    <a:pt x="412" y="643"/>
                    <a:pt x="331" y="643"/>
                  </a:cubicBezTo>
                  <a:close/>
                  <a:moveTo>
                    <a:pt x="331" y="35"/>
                  </a:moveTo>
                  <a:lnTo>
                    <a:pt x="331" y="35"/>
                  </a:lnTo>
                  <a:cubicBezTo>
                    <a:pt x="251" y="35"/>
                    <a:pt x="179" y="71"/>
                    <a:pt x="125" y="125"/>
                  </a:cubicBezTo>
                  <a:cubicBezTo>
                    <a:pt x="72" y="179"/>
                    <a:pt x="45" y="241"/>
                    <a:pt x="45" y="322"/>
                  </a:cubicBezTo>
                  <a:cubicBezTo>
                    <a:pt x="45" y="394"/>
                    <a:pt x="72" y="464"/>
                    <a:pt x="125" y="518"/>
                  </a:cubicBezTo>
                  <a:cubicBezTo>
                    <a:pt x="179" y="572"/>
                    <a:pt x="251" y="599"/>
                    <a:pt x="331" y="599"/>
                  </a:cubicBezTo>
                  <a:cubicBezTo>
                    <a:pt x="403" y="599"/>
                    <a:pt x="473" y="572"/>
                    <a:pt x="527" y="518"/>
                  </a:cubicBezTo>
                  <a:cubicBezTo>
                    <a:pt x="581" y="464"/>
                    <a:pt x="608" y="394"/>
                    <a:pt x="608" y="322"/>
                  </a:cubicBezTo>
                  <a:cubicBezTo>
                    <a:pt x="608" y="241"/>
                    <a:pt x="581" y="179"/>
                    <a:pt x="527" y="125"/>
                  </a:cubicBezTo>
                  <a:cubicBezTo>
                    <a:pt x="473" y="71"/>
                    <a:pt x="403" y="35"/>
                    <a:pt x="331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8" name="Freeform 419">
              <a:extLst>
                <a:ext uri="{FF2B5EF4-FFF2-40B4-BE49-F238E27FC236}">
                  <a16:creationId xmlns:a16="http://schemas.microsoft.com/office/drawing/2014/main" id="{F8034D1E-0B29-744B-BF62-5A2B1224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3190" y="4625719"/>
              <a:ext cx="322250" cy="201943"/>
            </a:xfrm>
            <a:custGeom>
              <a:avLst/>
              <a:gdLst>
                <a:gd name="T0" fmla="*/ 321 w 331"/>
                <a:gd name="T1" fmla="*/ 36 h 207"/>
                <a:gd name="T2" fmla="*/ 321 w 331"/>
                <a:gd name="T3" fmla="*/ 36 h 207"/>
                <a:gd name="T4" fmla="*/ 161 w 331"/>
                <a:gd name="T5" fmla="*/ 197 h 207"/>
                <a:gd name="T6" fmla="*/ 143 w 331"/>
                <a:gd name="T7" fmla="*/ 206 h 207"/>
                <a:gd name="T8" fmla="*/ 27 w 331"/>
                <a:gd name="T9" fmla="*/ 206 h 207"/>
                <a:gd name="T10" fmla="*/ 0 w 331"/>
                <a:gd name="T11" fmla="*/ 188 h 207"/>
                <a:gd name="T12" fmla="*/ 27 w 331"/>
                <a:gd name="T13" fmla="*/ 161 h 207"/>
                <a:gd name="T14" fmla="*/ 134 w 331"/>
                <a:gd name="T15" fmla="*/ 161 h 207"/>
                <a:gd name="T16" fmla="*/ 294 w 331"/>
                <a:gd name="T17" fmla="*/ 9 h 207"/>
                <a:gd name="T18" fmla="*/ 321 w 331"/>
                <a:gd name="T19" fmla="*/ 9 h 207"/>
                <a:gd name="T20" fmla="*/ 321 w 331"/>
                <a:gd name="T21" fmla="*/ 3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1" h="207">
                  <a:moveTo>
                    <a:pt x="321" y="36"/>
                  </a:moveTo>
                  <a:lnTo>
                    <a:pt x="321" y="36"/>
                  </a:lnTo>
                  <a:cubicBezTo>
                    <a:pt x="161" y="197"/>
                    <a:pt x="161" y="197"/>
                    <a:pt x="161" y="197"/>
                  </a:cubicBezTo>
                  <a:cubicBezTo>
                    <a:pt x="161" y="206"/>
                    <a:pt x="152" y="206"/>
                    <a:pt x="143" y="206"/>
                  </a:cubicBezTo>
                  <a:cubicBezTo>
                    <a:pt x="27" y="206"/>
                    <a:pt x="27" y="206"/>
                    <a:pt x="27" y="206"/>
                  </a:cubicBezTo>
                  <a:cubicBezTo>
                    <a:pt x="9" y="206"/>
                    <a:pt x="0" y="197"/>
                    <a:pt x="0" y="188"/>
                  </a:cubicBezTo>
                  <a:cubicBezTo>
                    <a:pt x="0" y="170"/>
                    <a:pt x="9" y="161"/>
                    <a:pt x="27" y="161"/>
                  </a:cubicBezTo>
                  <a:cubicBezTo>
                    <a:pt x="134" y="161"/>
                    <a:pt x="134" y="161"/>
                    <a:pt x="134" y="161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303" y="0"/>
                    <a:pt x="312" y="0"/>
                    <a:pt x="321" y="9"/>
                  </a:cubicBezTo>
                  <a:cubicBezTo>
                    <a:pt x="330" y="9"/>
                    <a:pt x="330" y="27"/>
                    <a:pt x="321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" name="Freeform 420">
              <a:extLst>
                <a:ext uri="{FF2B5EF4-FFF2-40B4-BE49-F238E27FC236}">
                  <a16:creationId xmlns:a16="http://schemas.microsoft.com/office/drawing/2014/main" id="{0110513B-9FCD-A544-981D-7CC9FAE64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6129" y="6752580"/>
              <a:ext cx="786296" cy="1293306"/>
            </a:xfrm>
            <a:custGeom>
              <a:avLst/>
              <a:gdLst>
                <a:gd name="T0" fmla="*/ 805 w 806"/>
                <a:gd name="T1" fmla="*/ 1325 h 1326"/>
                <a:gd name="T2" fmla="*/ 805 w 806"/>
                <a:gd name="T3" fmla="*/ 1325 h 1326"/>
                <a:gd name="T4" fmla="*/ 0 w 806"/>
                <a:gd name="T5" fmla="*/ 1325 h 1326"/>
                <a:gd name="T6" fmla="*/ 0 w 806"/>
                <a:gd name="T7" fmla="*/ 99 h 1326"/>
                <a:gd name="T8" fmla="*/ 99 w 806"/>
                <a:gd name="T9" fmla="*/ 0 h 1326"/>
                <a:gd name="T10" fmla="*/ 698 w 806"/>
                <a:gd name="T11" fmla="*/ 0 h 1326"/>
                <a:gd name="T12" fmla="*/ 805 w 806"/>
                <a:gd name="T13" fmla="*/ 99 h 1326"/>
                <a:gd name="T14" fmla="*/ 805 w 806"/>
                <a:gd name="T15" fmla="*/ 132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6" h="1326">
                  <a:moveTo>
                    <a:pt x="805" y="1325"/>
                  </a:moveTo>
                  <a:lnTo>
                    <a:pt x="805" y="1325"/>
                  </a:lnTo>
                  <a:cubicBezTo>
                    <a:pt x="0" y="1325"/>
                    <a:pt x="0" y="1325"/>
                    <a:pt x="0" y="1325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45"/>
                    <a:pt x="45" y="0"/>
                    <a:pt x="99" y="0"/>
                  </a:cubicBezTo>
                  <a:cubicBezTo>
                    <a:pt x="698" y="0"/>
                    <a:pt x="698" y="0"/>
                    <a:pt x="698" y="0"/>
                  </a:cubicBezTo>
                  <a:cubicBezTo>
                    <a:pt x="751" y="0"/>
                    <a:pt x="805" y="45"/>
                    <a:pt x="805" y="99"/>
                  </a:cubicBezTo>
                  <a:lnTo>
                    <a:pt x="805" y="132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" name="Freeform 421">
              <a:extLst>
                <a:ext uri="{FF2B5EF4-FFF2-40B4-BE49-F238E27FC236}">
                  <a16:creationId xmlns:a16="http://schemas.microsoft.com/office/drawing/2014/main" id="{D2697B4E-1691-A94D-97D3-F3BAD3757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537" y="5725672"/>
              <a:ext cx="592943" cy="592943"/>
            </a:xfrm>
            <a:custGeom>
              <a:avLst/>
              <a:gdLst>
                <a:gd name="T0" fmla="*/ 564 w 610"/>
                <a:gd name="T1" fmla="*/ 609 h 610"/>
                <a:gd name="T2" fmla="*/ 564 w 610"/>
                <a:gd name="T3" fmla="*/ 609 h 610"/>
                <a:gd name="T4" fmla="*/ 45 w 610"/>
                <a:gd name="T5" fmla="*/ 609 h 610"/>
                <a:gd name="T6" fmla="*/ 0 w 610"/>
                <a:gd name="T7" fmla="*/ 564 h 610"/>
                <a:gd name="T8" fmla="*/ 0 w 610"/>
                <a:gd name="T9" fmla="*/ 45 h 610"/>
                <a:gd name="T10" fmla="*/ 45 w 610"/>
                <a:gd name="T11" fmla="*/ 0 h 610"/>
                <a:gd name="T12" fmla="*/ 564 w 610"/>
                <a:gd name="T13" fmla="*/ 0 h 610"/>
                <a:gd name="T14" fmla="*/ 609 w 610"/>
                <a:gd name="T15" fmla="*/ 45 h 610"/>
                <a:gd name="T16" fmla="*/ 609 w 610"/>
                <a:gd name="T17" fmla="*/ 564 h 610"/>
                <a:gd name="T18" fmla="*/ 564 w 610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610">
                  <a:moveTo>
                    <a:pt x="564" y="609"/>
                  </a:moveTo>
                  <a:lnTo>
                    <a:pt x="564" y="609"/>
                  </a:lnTo>
                  <a:cubicBezTo>
                    <a:pt x="45" y="609"/>
                    <a:pt x="45" y="609"/>
                    <a:pt x="45" y="609"/>
                  </a:cubicBezTo>
                  <a:cubicBezTo>
                    <a:pt x="18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09" y="18"/>
                    <a:pt x="609" y="45"/>
                  </a:cubicBezTo>
                  <a:cubicBezTo>
                    <a:pt x="609" y="564"/>
                    <a:pt x="609" y="564"/>
                    <a:pt x="609" y="564"/>
                  </a:cubicBezTo>
                  <a:cubicBezTo>
                    <a:pt x="609" y="591"/>
                    <a:pt x="591" y="609"/>
                    <a:pt x="564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1" name="Freeform 422">
              <a:extLst>
                <a:ext uri="{FF2B5EF4-FFF2-40B4-BE49-F238E27FC236}">
                  <a16:creationId xmlns:a16="http://schemas.microsoft.com/office/drawing/2014/main" id="{2F0A3D0A-0CC5-7E48-88C1-58FBD7C4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1523" y="5725672"/>
              <a:ext cx="601537" cy="592943"/>
            </a:xfrm>
            <a:custGeom>
              <a:avLst/>
              <a:gdLst>
                <a:gd name="T0" fmla="*/ 565 w 619"/>
                <a:gd name="T1" fmla="*/ 609 h 610"/>
                <a:gd name="T2" fmla="*/ 565 w 619"/>
                <a:gd name="T3" fmla="*/ 609 h 610"/>
                <a:gd name="T4" fmla="*/ 54 w 619"/>
                <a:gd name="T5" fmla="*/ 609 h 610"/>
                <a:gd name="T6" fmla="*/ 0 w 619"/>
                <a:gd name="T7" fmla="*/ 564 h 610"/>
                <a:gd name="T8" fmla="*/ 0 w 619"/>
                <a:gd name="T9" fmla="*/ 45 h 610"/>
                <a:gd name="T10" fmla="*/ 54 w 619"/>
                <a:gd name="T11" fmla="*/ 0 h 610"/>
                <a:gd name="T12" fmla="*/ 565 w 619"/>
                <a:gd name="T13" fmla="*/ 0 h 610"/>
                <a:gd name="T14" fmla="*/ 618 w 619"/>
                <a:gd name="T15" fmla="*/ 45 h 610"/>
                <a:gd name="T16" fmla="*/ 618 w 619"/>
                <a:gd name="T17" fmla="*/ 564 h 610"/>
                <a:gd name="T18" fmla="*/ 565 w 619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0">
                  <a:moveTo>
                    <a:pt x="565" y="609"/>
                  </a:moveTo>
                  <a:lnTo>
                    <a:pt x="565" y="609"/>
                  </a:lnTo>
                  <a:cubicBezTo>
                    <a:pt x="54" y="609"/>
                    <a:pt x="54" y="609"/>
                    <a:pt x="54" y="609"/>
                  </a:cubicBezTo>
                  <a:cubicBezTo>
                    <a:pt x="27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27" y="0"/>
                    <a:pt x="54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0" y="0"/>
                    <a:pt x="618" y="18"/>
                    <a:pt x="618" y="45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18" y="591"/>
                    <a:pt x="600" y="609"/>
                    <a:pt x="565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2" name="Freeform 423">
              <a:extLst>
                <a:ext uri="{FF2B5EF4-FFF2-40B4-BE49-F238E27FC236}">
                  <a16:creationId xmlns:a16="http://schemas.microsoft.com/office/drawing/2014/main" id="{F97431D2-4978-4F4F-9490-65D5BC693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7103" y="5725672"/>
              <a:ext cx="601537" cy="592943"/>
            </a:xfrm>
            <a:custGeom>
              <a:avLst/>
              <a:gdLst>
                <a:gd name="T0" fmla="*/ 563 w 618"/>
                <a:gd name="T1" fmla="*/ 609 h 610"/>
                <a:gd name="T2" fmla="*/ 563 w 618"/>
                <a:gd name="T3" fmla="*/ 609 h 610"/>
                <a:gd name="T4" fmla="*/ 54 w 618"/>
                <a:gd name="T5" fmla="*/ 609 h 610"/>
                <a:gd name="T6" fmla="*/ 0 w 618"/>
                <a:gd name="T7" fmla="*/ 564 h 610"/>
                <a:gd name="T8" fmla="*/ 0 w 618"/>
                <a:gd name="T9" fmla="*/ 45 h 610"/>
                <a:gd name="T10" fmla="*/ 54 w 618"/>
                <a:gd name="T11" fmla="*/ 0 h 610"/>
                <a:gd name="T12" fmla="*/ 563 w 618"/>
                <a:gd name="T13" fmla="*/ 0 h 610"/>
                <a:gd name="T14" fmla="*/ 617 w 618"/>
                <a:gd name="T15" fmla="*/ 45 h 610"/>
                <a:gd name="T16" fmla="*/ 617 w 618"/>
                <a:gd name="T17" fmla="*/ 564 h 610"/>
                <a:gd name="T18" fmla="*/ 563 w 618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8" h="610">
                  <a:moveTo>
                    <a:pt x="563" y="609"/>
                  </a:moveTo>
                  <a:lnTo>
                    <a:pt x="563" y="609"/>
                  </a:lnTo>
                  <a:cubicBezTo>
                    <a:pt x="54" y="609"/>
                    <a:pt x="54" y="609"/>
                    <a:pt x="54" y="609"/>
                  </a:cubicBezTo>
                  <a:cubicBezTo>
                    <a:pt x="27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27" y="0"/>
                    <a:pt x="54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90" y="0"/>
                    <a:pt x="617" y="18"/>
                    <a:pt x="617" y="45"/>
                  </a:cubicBezTo>
                  <a:cubicBezTo>
                    <a:pt x="617" y="564"/>
                    <a:pt x="617" y="564"/>
                    <a:pt x="617" y="564"/>
                  </a:cubicBezTo>
                  <a:cubicBezTo>
                    <a:pt x="617" y="591"/>
                    <a:pt x="590" y="609"/>
                    <a:pt x="563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3" name="Freeform 424">
              <a:extLst>
                <a:ext uri="{FF2B5EF4-FFF2-40B4-BE49-F238E27FC236}">
                  <a16:creationId xmlns:a16="http://schemas.microsoft.com/office/drawing/2014/main" id="{0C415792-61CD-F84B-901E-065A88259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8384" y="5725672"/>
              <a:ext cx="601537" cy="592943"/>
            </a:xfrm>
            <a:custGeom>
              <a:avLst/>
              <a:gdLst>
                <a:gd name="T0" fmla="*/ 564 w 619"/>
                <a:gd name="T1" fmla="*/ 609 h 610"/>
                <a:gd name="T2" fmla="*/ 564 w 619"/>
                <a:gd name="T3" fmla="*/ 609 h 610"/>
                <a:gd name="T4" fmla="*/ 54 w 619"/>
                <a:gd name="T5" fmla="*/ 609 h 610"/>
                <a:gd name="T6" fmla="*/ 0 w 619"/>
                <a:gd name="T7" fmla="*/ 564 h 610"/>
                <a:gd name="T8" fmla="*/ 0 w 619"/>
                <a:gd name="T9" fmla="*/ 45 h 610"/>
                <a:gd name="T10" fmla="*/ 54 w 619"/>
                <a:gd name="T11" fmla="*/ 0 h 610"/>
                <a:gd name="T12" fmla="*/ 564 w 619"/>
                <a:gd name="T13" fmla="*/ 0 h 610"/>
                <a:gd name="T14" fmla="*/ 618 w 619"/>
                <a:gd name="T15" fmla="*/ 45 h 610"/>
                <a:gd name="T16" fmla="*/ 618 w 619"/>
                <a:gd name="T17" fmla="*/ 564 h 610"/>
                <a:gd name="T18" fmla="*/ 564 w 619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0">
                  <a:moveTo>
                    <a:pt x="564" y="609"/>
                  </a:moveTo>
                  <a:lnTo>
                    <a:pt x="564" y="609"/>
                  </a:lnTo>
                  <a:cubicBezTo>
                    <a:pt x="54" y="609"/>
                    <a:pt x="54" y="609"/>
                    <a:pt x="54" y="609"/>
                  </a:cubicBezTo>
                  <a:cubicBezTo>
                    <a:pt x="18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54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18" y="18"/>
                    <a:pt x="618" y="45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18" y="591"/>
                    <a:pt x="591" y="609"/>
                    <a:pt x="564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425">
              <a:extLst>
                <a:ext uri="{FF2B5EF4-FFF2-40B4-BE49-F238E27FC236}">
                  <a16:creationId xmlns:a16="http://schemas.microsoft.com/office/drawing/2014/main" id="{E8DEB9DD-DD6C-8B49-8498-2FB49E3D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3964" y="5725672"/>
              <a:ext cx="601537" cy="592943"/>
            </a:xfrm>
            <a:custGeom>
              <a:avLst/>
              <a:gdLst>
                <a:gd name="T0" fmla="*/ 564 w 619"/>
                <a:gd name="T1" fmla="*/ 609 h 610"/>
                <a:gd name="T2" fmla="*/ 564 w 619"/>
                <a:gd name="T3" fmla="*/ 609 h 610"/>
                <a:gd name="T4" fmla="*/ 45 w 619"/>
                <a:gd name="T5" fmla="*/ 609 h 610"/>
                <a:gd name="T6" fmla="*/ 0 w 619"/>
                <a:gd name="T7" fmla="*/ 564 h 610"/>
                <a:gd name="T8" fmla="*/ 0 w 619"/>
                <a:gd name="T9" fmla="*/ 45 h 610"/>
                <a:gd name="T10" fmla="*/ 45 w 619"/>
                <a:gd name="T11" fmla="*/ 0 h 610"/>
                <a:gd name="T12" fmla="*/ 564 w 619"/>
                <a:gd name="T13" fmla="*/ 0 h 610"/>
                <a:gd name="T14" fmla="*/ 618 w 619"/>
                <a:gd name="T15" fmla="*/ 45 h 610"/>
                <a:gd name="T16" fmla="*/ 618 w 619"/>
                <a:gd name="T17" fmla="*/ 564 h 610"/>
                <a:gd name="T18" fmla="*/ 564 w 619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0">
                  <a:moveTo>
                    <a:pt x="564" y="609"/>
                  </a:moveTo>
                  <a:lnTo>
                    <a:pt x="564" y="609"/>
                  </a:lnTo>
                  <a:cubicBezTo>
                    <a:pt x="45" y="609"/>
                    <a:pt x="45" y="609"/>
                    <a:pt x="45" y="609"/>
                  </a:cubicBezTo>
                  <a:cubicBezTo>
                    <a:pt x="18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18" y="18"/>
                    <a:pt x="618" y="45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18" y="591"/>
                    <a:pt x="591" y="609"/>
                    <a:pt x="564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426">
              <a:extLst>
                <a:ext uri="{FF2B5EF4-FFF2-40B4-BE49-F238E27FC236}">
                  <a16:creationId xmlns:a16="http://schemas.microsoft.com/office/drawing/2014/main" id="{F818A328-04BD-5141-B10F-31A4C81A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4537" y="6752580"/>
              <a:ext cx="592943" cy="601537"/>
            </a:xfrm>
            <a:custGeom>
              <a:avLst/>
              <a:gdLst>
                <a:gd name="T0" fmla="*/ 564 w 610"/>
                <a:gd name="T1" fmla="*/ 617 h 618"/>
                <a:gd name="T2" fmla="*/ 564 w 610"/>
                <a:gd name="T3" fmla="*/ 617 h 618"/>
                <a:gd name="T4" fmla="*/ 45 w 610"/>
                <a:gd name="T5" fmla="*/ 617 h 618"/>
                <a:gd name="T6" fmla="*/ 0 w 610"/>
                <a:gd name="T7" fmla="*/ 563 h 618"/>
                <a:gd name="T8" fmla="*/ 0 w 610"/>
                <a:gd name="T9" fmla="*/ 53 h 618"/>
                <a:gd name="T10" fmla="*/ 45 w 610"/>
                <a:gd name="T11" fmla="*/ 0 h 618"/>
                <a:gd name="T12" fmla="*/ 564 w 610"/>
                <a:gd name="T13" fmla="*/ 0 h 618"/>
                <a:gd name="T14" fmla="*/ 609 w 610"/>
                <a:gd name="T15" fmla="*/ 53 h 618"/>
                <a:gd name="T16" fmla="*/ 609 w 610"/>
                <a:gd name="T17" fmla="*/ 563 h 618"/>
                <a:gd name="T18" fmla="*/ 564 w 610"/>
                <a:gd name="T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618">
                  <a:moveTo>
                    <a:pt x="564" y="617"/>
                  </a:moveTo>
                  <a:lnTo>
                    <a:pt x="564" y="617"/>
                  </a:lnTo>
                  <a:cubicBezTo>
                    <a:pt x="45" y="617"/>
                    <a:pt x="45" y="617"/>
                    <a:pt x="45" y="617"/>
                  </a:cubicBezTo>
                  <a:cubicBezTo>
                    <a:pt x="18" y="617"/>
                    <a:pt x="0" y="599"/>
                    <a:pt x="0" y="56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6"/>
                    <a:pt x="18" y="0"/>
                    <a:pt x="45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09" y="26"/>
                    <a:pt x="609" y="53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09" y="599"/>
                    <a:pt x="591" y="617"/>
                    <a:pt x="564" y="6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427">
              <a:extLst>
                <a:ext uri="{FF2B5EF4-FFF2-40B4-BE49-F238E27FC236}">
                  <a16:creationId xmlns:a16="http://schemas.microsoft.com/office/drawing/2014/main" id="{046537B9-14D0-DD45-A6F4-26282689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1523" y="6752580"/>
              <a:ext cx="601537" cy="601537"/>
            </a:xfrm>
            <a:custGeom>
              <a:avLst/>
              <a:gdLst>
                <a:gd name="T0" fmla="*/ 565 w 619"/>
                <a:gd name="T1" fmla="*/ 617 h 618"/>
                <a:gd name="T2" fmla="*/ 565 w 619"/>
                <a:gd name="T3" fmla="*/ 617 h 618"/>
                <a:gd name="T4" fmla="*/ 54 w 619"/>
                <a:gd name="T5" fmla="*/ 617 h 618"/>
                <a:gd name="T6" fmla="*/ 0 w 619"/>
                <a:gd name="T7" fmla="*/ 563 h 618"/>
                <a:gd name="T8" fmla="*/ 0 w 619"/>
                <a:gd name="T9" fmla="*/ 53 h 618"/>
                <a:gd name="T10" fmla="*/ 54 w 619"/>
                <a:gd name="T11" fmla="*/ 0 h 618"/>
                <a:gd name="T12" fmla="*/ 565 w 619"/>
                <a:gd name="T13" fmla="*/ 0 h 618"/>
                <a:gd name="T14" fmla="*/ 618 w 619"/>
                <a:gd name="T15" fmla="*/ 53 h 618"/>
                <a:gd name="T16" fmla="*/ 618 w 619"/>
                <a:gd name="T17" fmla="*/ 563 h 618"/>
                <a:gd name="T18" fmla="*/ 565 w 619"/>
                <a:gd name="T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8">
                  <a:moveTo>
                    <a:pt x="565" y="617"/>
                  </a:moveTo>
                  <a:lnTo>
                    <a:pt x="565" y="617"/>
                  </a:lnTo>
                  <a:cubicBezTo>
                    <a:pt x="54" y="617"/>
                    <a:pt x="54" y="617"/>
                    <a:pt x="54" y="617"/>
                  </a:cubicBezTo>
                  <a:cubicBezTo>
                    <a:pt x="27" y="617"/>
                    <a:pt x="0" y="599"/>
                    <a:pt x="0" y="56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6"/>
                    <a:pt x="27" y="0"/>
                    <a:pt x="54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0" y="0"/>
                    <a:pt x="618" y="26"/>
                    <a:pt x="618" y="53"/>
                  </a:cubicBezTo>
                  <a:cubicBezTo>
                    <a:pt x="618" y="563"/>
                    <a:pt x="618" y="563"/>
                    <a:pt x="618" y="563"/>
                  </a:cubicBezTo>
                  <a:cubicBezTo>
                    <a:pt x="618" y="599"/>
                    <a:pt x="600" y="617"/>
                    <a:pt x="565" y="6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7" name="Freeform 428">
              <a:extLst>
                <a:ext uri="{FF2B5EF4-FFF2-40B4-BE49-F238E27FC236}">
                  <a16:creationId xmlns:a16="http://schemas.microsoft.com/office/drawing/2014/main" id="{77C07500-E9A5-2A4F-8DCC-9CEC2155B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8384" y="6752580"/>
              <a:ext cx="601537" cy="601537"/>
            </a:xfrm>
            <a:custGeom>
              <a:avLst/>
              <a:gdLst>
                <a:gd name="T0" fmla="*/ 564 w 619"/>
                <a:gd name="T1" fmla="*/ 617 h 618"/>
                <a:gd name="T2" fmla="*/ 564 w 619"/>
                <a:gd name="T3" fmla="*/ 617 h 618"/>
                <a:gd name="T4" fmla="*/ 54 w 619"/>
                <a:gd name="T5" fmla="*/ 617 h 618"/>
                <a:gd name="T6" fmla="*/ 0 w 619"/>
                <a:gd name="T7" fmla="*/ 563 h 618"/>
                <a:gd name="T8" fmla="*/ 0 w 619"/>
                <a:gd name="T9" fmla="*/ 53 h 618"/>
                <a:gd name="T10" fmla="*/ 54 w 619"/>
                <a:gd name="T11" fmla="*/ 0 h 618"/>
                <a:gd name="T12" fmla="*/ 564 w 619"/>
                <a:gd name="T13" fmla="*/ 0 h 618"/>
                <a:gd name="T14" fmla="*/ 618 w 619"/>
                <a:gd name="T15" fmla="*/ 53 h 618"/>
                <a:gd name="T16" fmla="*/ 618 w 619"/>
                <a:gd name="T17" fmla="*/ 563 h 618"/>
                <a:gd name="T18" fmla="*/ 564 w 619"/>
                <a:gd name="T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8">
                  <a:moveTo>
                    <a:pt x="564" y="617"/>
                  </a:moveTo>
                  <a:lnTo>
                    <a:pt x="564" y="617"/>
                  </a:lnTo>
                  <a:cubicBezTo>
                    <a:pt x="54" y="617"/>
                    <a:pt x="54" y="617"/>
                    <a:pt x="54" y="617"/>
                  </a:cubicBezTo>
                  <a:cubicBezTo>
                    <a:pt x="18" y="617"/>
                    <a:pt x="0" y="599"/>
                    <a:pt x="0" y="56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6"/>
                    <a:pt x="18" y="0"/>
                    <a:pt x="54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18" y="26"/>
                    <a:pt x="618" y="53"/>
                  </a:cubicBezTo>
                  <a:cubicBezTo>
                    <a:pt x="618" y="563"/>
                    <a:pt x="618" y="563"/>
                    <a:pt x="618" y="563"/>
                  </a:cubicBezTo>
                  <a:cubicBezTo>
                    <a:pt x="618" y="599"/>
                    <a:pt x="591" y="617"/>
                    <a:pt x="564" y="6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" name="Freeform 429">
              <a:extLst>
                <a:ext uri="{FF2B5EF4-FFF2-40B4-BE49-F238E27FC236}">
                  <a16:creationId xmlns:a16="http://schemas.microsoft.com/office/drawing/2014/main" id="{5D7A7249-D5BA-174F-AEDB-A3DD4025A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3964" y="6752580"/>
              <a:ext cx="601537" cy="601537"/>
            </a:xfrm>
            <a:custGeom>
              <a:avLst/>
              <a:gdLst>
                <a:gd name="T0" fmla="*/ 564 w 619"/>
                <a:gd name="T1" fmla="*/ 617 h 618"/>
                <a:gd name="T2" fmla="*/ 564 w 619"/>
                <a:gd name="T3" fmla="*/ 617 h 618"/>
                <a:gd name="T4" fmla="*/ 45 w 619"/>
                <a:gd name="T5" fmla="*/ 617 h 618"/>
                <a:gd name="T6" fmla="*/ 0 w 619"/>
                <a:gd name="T7" fmla="*/ 563 h 618"/>
                <a:gd name="T8" fmla="*/ 0 w 619"/>
                <a:gd name="T9" fmla="*/ 53 h 618"/>
                <a:gd name="T10" fmla="*/ 45 w 619"/>
                <a:gd name="T11" fmla="*/ 0 h 618"/>
                <a:gd name="T12" fmla="*/ 564 w 619"/>
                <a:gd name="T13" fmla="*/ 0 h 618"/>
                <a:gd name="T14" fmla="*/ 618 w 619"/>
                <a:gd name="T15" fmla="*/ 53 h 618"/>
                <a:gd name="T16" fmla="*/ 618 w 619"/>
                <a:gd name="T17" fmla="*/ 563 h 618"/>
                <a:gd name="T18" fmla="*/ 564 w 619"/>
                <a:gd name="T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8">
                  <a:moveTo>
                    <a:pt x="564" y="617"/>
                  </a:moveTo>
                  <a:lnTo>
                    <a:pt x="564" y="617"/>
                  </a:lnTo>
                  <a:cubicBezTo>
                    <a:pt x="45" y="617"/>
                    <a:pt x="45" y="617"/>
                    <a:pt x="45" y="617"/>
                  </a:cubicBezTo>
                  <a:cubicBezTo>
                    <a:pt x="18" y="617"/>
                    <a:pt x="0" y="599"/>
                    <a:pt x="0" y="56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6"/>
                    <a:pt x="18" y="0"/>
                    <a:pt x="45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18" y="26"/>
                    <a:pt x="618" y="53"/>
                  </a:cubicBezTo>
                  <a:cubicBezTo>
                    <a:pt x="618" y="563"/>
                    <a:pt x="618" y="563"/>
                    <a:pt x="618" y="563"/>
                  </a:cubicBezTo>
                  <a:cubicBezTo>
                    <a:pt x="618" y="599"/>
                    <a:pt x="591" y="617"/>
                    <a:pt x="564" y="6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AB80C0D-71DC-F14C-B239-409C07BED283}"/>
              </a:ext>
            </a:extLst>
          </p:cNvPr>
          <p:cNvGrpSpPr/>
          <p:nvPr/>
        </p:nvGrpSpPr>
        <p:grpSpPr>
          <a:xfrm>
            <a:off x="4451557" y="3280465"/>
            <a:ext cx="6449334" cy="4816981"/>
            <a:chOff x="4451557" y="3280465"/>
            <a:chExt cx="6449334" cy="4816981"/>
          </a:xfrm>
        </p:grpSpPr>
        <p:sp>
          <p:nvSpPr>
            <p:cNvPr id="49" name="Line 414">
              <a:extLst>
                <a:ext uri="{FF2B5EF4-FFF2-40B4-BE49-F238E27FC236}">
                  <a16:creationId xmlns:a16="http://schemas.microsoft.com/office/drawing/2014/main" id="{4159AEA0-8D54-B14F-8873-322EA1E99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8373" y="3285151"/>
              <a:ext cx="4298" cy="846446"/>
            </a:xfrm>
            <a:prstGeom prst="line">
              <a:avLst/>
            </a:prstGeom>
            <a:noFill/>
            <a:ln w="381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0" name="Freeform 415">
              <a:extLst>
                <a:ext uri="{FF2B5EF4-FFF2-40B4-BE49-F238E27FC236}">
                  <a16:creationId xmlns:a16="http://schemas.microsoft.com/office/drawing/2014/main" id="{37270BFB-C3CC-9C4E-9B60-D86C89D92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2351" y="3280465"/>
              <a:ext cx="451154" cy="348033"/>
            </a:xfrm>
            <a:custGeom>
              <a:avLst/>
              <a:gdLst>
                <a:gd name="T0" fmla="*/ 464 w 465"/>
                <a:gd name="T1" fmla="*/ 340 h 359"/>
                <a:gd name="T2" fmla="*/ 464 w 465"/>
                <a:gd name="T3" fmla="*/ 340 h 359"/>
                <a:gd name="T4" fmla="*/ 464 w 465"/>
                <a:gd name="T5" fmla="*/ 349 h 359"/>
                <a:gd name="T6" fmla="*/ 455 w 465"/>
                <a:gd name="T7" fmla="*/ 358 h 359"/>
                <a:gd name="T8" fmla="*/ 35 w 465"/>
                <a:gd name="T9" fmla="*/ 358 h 359"/>
                <a:gd name="T10" fmla="*/ 0 w 465"/>
                <a:gd name="T11" fmla="*/ 331 h 359"/>
                <a:gd name="T12" fmla="*/ 0 w 465"/>
                <a:gd name="T13" fmla="*/ 27 h 359"/>
                <a:gd name="T14" fmla="*/ 35 w 465"/>
                <a:gd name="T15" fmla="*/ 0 h 359"/>
                <a:gd name="T16" fmla="*/ 455 w 465"/>
                <a:gd name="T17" fmla="*/ 0 h 359"/>
                <a:gd name="T18" fmla="*/ 464 w 465"/>
                <a:gd name="T19" fmla="*/ 9 h 359"/>
                <a:gd name="T20" fmla="*/ 464 w 465"/>
                <a:gd name="T21" fmla="*/ 27 h 359"/>
                <a:gd name="T22" fmla="*/ 392 w 465"/>
                <a:gd name="T23" fmla="*/ 179 h 359"/>
                <a:gd name="T24" fmla="*/ 464 w 465"/>
                <a:gd name="T25" fmla="*/ 331 h 359"/>
                <a:gd name="T26" fmla="*/ 464 w 465"/>
                <a:gd name="T27" fmla="*/ 34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5" h="359">
                  <a:moveTo>
                    <a:pt x="464" y="340"/>
                  </a:moveTo>
                  <a:lnTo>
                    <a:pt x="464" y="340"/>
                  </a:lnTo>
                  <a:lnTo>
                    <a:pt x="464" y="349"/>
                  </a:lnTo>
                  <a:cubicBezTo>
                    <a:pt x="464" y="358"/>
                    <a:pt x="455" y="358"/>
                    <a:pt x="455" y="358"/>
                  </a:cubicBezTo>
                  <a:cubicBezTo>
                    <a:pt x="35" y="358"/>
                    <a:pt x="35" y="358"/>
                    <a:pt x="35" y="358"/>
                  </a:cubicBezTo>
                  <a:cubicBezTo>
                    <a:pt x="17" y="358"/>
                    <a:pt x="0" y="349"/>
                    <a:pt x="0" y="3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17" y="0"/>
                    <a:pt x="35" y="0"/>
                  </a:cubicBezTo>
                  <a:cubicBezTo>
                    <a:pt x="455" y="0"/>
                    <a:pt x="455" y="0"/>
                    <a:pt x="455" y="0"/>
                  </a:cubicBezTo>
                  <a:lnTo>
                    <a:pt x="464" y="9"/>
                  </a:lnTo>
                  <a:cubicBezTo>
                    <a:pt x="464" y="18"/>
                    <a:pt x="464" y="18"/>
                    <a:pt x="464" y="27"/>
                  </a:cubicBezTo>
                  <a:cubicBezTo>
                    <a:pt x="392" y="179"/>
                    <a:pt x="392" y="179"/>
                    <a:pt x="392" y="179"/>
                  </a:cubicBezTo>
                  <a:cubicBezTo>
                    <a:pt x="464" y="331"/>
                    <a:pt x="464" y="331"/>
                    <a:pt x="464" y="331"/>
                  </a:cubicBezTo>
                  <a:cubicBezTo>
                    <a:pt x="464" y="340"/>
                    <a:pt x="464" y="340"/>
                    <a:pt x="464" y="3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" name="Freeform 416">
              <a:extLst>
                <a:ext uri="{FF2B5EF4-FFF2-40B4-BE49-F238E27FC236}">
                  <a16:creationId xmlns:a16="http://schemas.microsoft.com/office/drawing/2014/main" id="{CE83F654-1CD4-1942-81D7-D52036A37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557" y="4153083"/>
              <a:ext cx="6449334" cy="1108547"/>
            </a:xfrm>
            <a:custGeom>
              <a:avLst/>
              <a:gdLst>
                <a:gd name="T0" fmla="*/ 6320 w 6617"/>
                <a:gd name="T1" fmla="*/ 0 h 1137"/>
                <a:gd name="T2" fmla="*/ 6320 w 6617"/>
                <a:gd name="T3" fmla="*/ 0 h 1137"/>
                <a:gd name="T4" fmla="*/ 296 w 6617"/>
                <a:gd name="T5" fmla="*/ 0 h 1137"/>
                <a:gd name="T6" fmla="*/ 215 w 6617"/>
                <a:gd name="T7" fmla="*/ 72 h 1137"/>
                <a:gd name="T8" fmla="*/ 10 w 6617"/>
                <a:gd name="T9" fmla="*/ 1038 h 1137"/>
                <a:gd name="T10" fmla="*/ 90 w 6617"/>
                <a:gd name="T11" fmla="*/ 1136 h 1137"/>
                <a:gd name="T12" fmla="*/ 6526 w 6617"/>
                <a:gd name="T13" fmla="*/ 1136 h 1137"/>
                <a:gd name="T14" fmla="*/ 6607 w 6617"/>
                <a:gd name="T15" fmla="*/ 1038 h 1137"/>
                <a:gd name="T16" fmla="*/ 6410 w 6617"/>
                <a:gd name="T17" fmla="*/ 72 h 1137"/>
                <a:gd name="T18" fmla="*/ 6320 w 6617"/>
                <a:gd name="T19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7" h="1137">
                  <a:moveTo>
                    <a:pt x="6320" y="0"/>
                  </a:moveTo>
                  <a:lnTo>
                    <a:pt x="6320" y="0"/>
                  </a:lnTo>
                  <a:cubicBezTo>
                    <a:pt x="296" y="0"/>
                    <a:pt x="296" y="0"/>
                    <a:pt x="296" y="0"/>
                  </a:cubicBezTo>
                  <a:cubicBezTo>
                    <a:pt x="251" y="0"/>
                    <a:pt x="224" y="27"/>
                    <a:pt x="215" y="72"/>
                  </a:cubicBezTo>
                  <a:cubicBezTo>
                    <a:pt x="10" y="1038"/>
                    <a:pt x="10" y="1038"/>
                    <a:pt x="10" y="1038"/>
                  </a:cubicBezTo>
                  <a:cubicBezTo>
                    <a:pt x="0" y="1083"/>
                    <a:pt x="36" y="1136"/>
                    <a:pt x="90" y="1136"/>
                  </a:cubicBezTo>
                  <a:cubicBezTo>
                    <a:pt x="6526" y="1136"/>
                    <a:pt x="6526" y="1136"/>
                    <a:pt x="6526" y="1136"/>
                  </a:cubicBezTo>
                  <a:cubicBezTo>
                    <a:pt x="6580" y="1136"/>
                    <a:pt x="6616" y="1083"/>
                    <a:pt x="6607" y="1038"/>
                  </a:cubicBezTo>
                  <a:cubicBezTo>
                    <a:pt x="6410" y="72"/>
                    <a:pt x="6410" y="72"/>
                    <a:pt x="6410" y="72"/>
                  </a:cubicBezTo>
                  <a:cubicBezTo>
                    <a:pt x="6401" y="27"/>
                    <a:pt x="6365" y="0"/>
                    <a:pt x="632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417">
              <a:extLst>
                <a:ext uri="{FF2B5EF4-FFF2-40B4-BE49-F238E27FC236}">
                  <a16:creationId xmlns:a16="http://schemas.microsoft.com/office/drawing/2014/main" id="{ABFE153E-9F90-7C47-9AD9-CDEEF93B0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061" y="3912468"/>
              <a:ext cx="5942326" cy="4184978"/>
            </a:xfrm>
            <a:custGeom>
              <a:avLst/>
              <a:gdLst>
                <a:gd name="T0" fmla="*/ 4162 w 6097"/>
                <a:gd name="T1" fmla="*/ 1431 h 4297"/>
                <a:gd name="T2" fmla="*/ 4162 w 6097"/>
                <a:gd name="T3" fmla="*/ 1431 h 4297"/>
                <a:gd name="T4" fmla="*/ 3134 w 6097"/>
                <a:gd name="T5" fmla="*/ 54 h 4297"/>
                <a:gd name="T6" fmla="*/ 2973 w 6097"/>
                <a:gd name="T7" fmla="*/ 54 h 4297"/>
                <a:gd name="T8" fmla="*/ 1934 w 6097"/>
                <a:gd name="T9" fmla="*/ 1431 h 4297"/>
                <a:gd name="T10" fmla="*/ 0 w 6097"/>
                <a:gd name="T11" fmla="*/ 1431 h 4297"/>
                <a:gd name="T12" fmla="*/ 0 w 6097"/>
                <a:gd name="T13" fmla="*/ 4099 h 4297"/>
                <a:gd name="T14" fmla="*/ 197 w 6097"/>
                <a:gd name="T15" fmla="*/ 4296 h 4297"/>
                <a:gd name="T16" fmla="*/ 5899 w 6097"/>
                <a:gd name="T17" fmla="*/ 4296 h 4297"/>
                <a:gd name="T18" fmla="*/ 6096 w 6097"/>
                <a:gd name="T19" fmla="*/ 4099 h 4297"/>
                <a:gd name="T20" fmla="*/ 6096 w 6097"/>
                <a:gd name="T21" fmla="*/ 1431 h 4297"/>
                <a:gd name="T22" fmla="*/ 4162 w 6097"/>
                <a:gd name="T23" fmla="*/ 1431 h 4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97" h="4297">
                  <a:moveTo>
                    <a:pt x="4162" y="1431"/>
                  </a:moveTo>
                  <a:lnTo>
                    <a:pt x="4162" y="1431"/>
                  </a:lnTo>
                  <a:cubicBezTo>
                    <a:pt x="3134" y="54"/>
                    <a:pt x="3134" y="54"/>
                    <a:pt x="3134" y="54"/>
                  </a:cubicBezTo>
                  <a:cubicBezTo>
                    <a:pt x="3089" y="0"/>
                    <a:pt x="3009" y="0"/>
                    <a:pt x="2973" y="54"/>
                  </a:cubicBezTo>
                  <a:cubicBezTo>
                    <a:pt x="1934" y="1431"/>
                    <a:pt x="1934" y="1431"/>
                    <a:pt x="1934" y="1431"/>
                  </a:cubicBezTo>
                  <a:cubicBezTo>
                    <a:pt x="0" y="1431"/>
                    <a:pt x="0" y="1431"/>
                    <a:pt x="0" y="1431"/>
                  </a:cubicBezTo>
                  <a:cubicBezTo>
                    <a:pt x="0" y="4099"/>
                    <a:pt x="0" y="4099"/>
                    <a:pt x="0" y="4099"/>
                  </a:cubicBezTo>
                  <a:cubicBezTo>
                    <a:pt x="0" y="4207"/>
                    <a:pt x="90" y="4296"/>
                    <a:pt x="197" y="4296"/>
                  </a:cubicBezTo>
                  <a:cubicBezTo>
                    <a:pt x="5899" y="4296"/>
                    <a:pt x="5899" y="4296"/>
                    <a:pt x="5899" y="4296"/>
                  </a:cubicBezTo>
                  <a:cubicBezTo>
                    <a:pt x="6007" y="4296"/>
                    <a:pt x="6096" y="4207"/>
                    <a:pt x="6096" y="4099"/>
                  </a:cubicBezTo>
                  <a:cubicBezTo>
                    <a:pt x="6096" y="1431"/>
                    <a:pt x="6096" y="1431"/>
                    <a:pt x="6096" y="1431"/>
                  </a:cubicBezTo>
                  <a:lnTo>
                    <a:pt x="4162" y="1431"/>
                  </a:ln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418">
              <a:extLst>
                <a:ext uri="{FF2B5EF4-FFF2-40B4-BE49-F238E27FC236}">
                  <a16:creationId xmlns:a16="http://schemas.microsoft.com/office/drawing/2014/main" id="{8AD27112-B160-9A47-98F6-2D43A09C0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6121" y="4496818"/>
              <a:ext cx="635911" cy="627317"/>
            </a:xfrm>
            <a:custGeom>
              <a:avLst/>
              <a:gdLst>
                <a:gd name="T0" fmla="*/ 331 w 654"/>
                <a:gd name="T1" fmla="*/ 643 h 644"/>
                <a:gd name="T2" fmla="*/ 331 w 654"/>
                <a:gd name="T3" fmla="*/ 643 h 644"/>
                <a:gd name="T4" fmla="*/ 98 w 654"/>
                <a:gd name="T5" fmla="*/ 545 h 644"/>
                <a:gd name="T6" fmla="*/ 0 w 654"/>
                <a:gd name="T7" fmla="*/ 322 h 644"/>
                <a:gd name="T8" fmla="*/ 98 w 654"/>
                <a:gd name="T9" fmla="*/ 89 h 644"/>
                <a:gd name="T10" fmla="*/ 331 w 654"/>
                <a:gd name="T11" fmla="*/ 0 h 644"/>
                <a:gd name="T12" fmla="*/ 554 w 654"/>
                <a:gd name="T13" fmla="*/ 89 h 644"/>
                <a:gd name="T14" fmla="*/ 653 w 654"/>
                <a:gd name="T15" fmla="*/ 322 h 644"/>
                <a:gd name="T16" fmla="*/ 554 w 654"/>
                <a:gd name="T17" fmla="*/ 545 h 644"/>
                <a:gd name="T18" fmla="*/ 331 w 654"/>
                <a:gd name="T19" fmla="*/ 643 h 644"/>
                <a:gd name="T20" fmla="*/ 331 w 654"/>
                <a:gd name="T21" fmla="*/ 35 h 644"/>
                <a:gd name="T22" fmla="*/ 331 w 654"/>
                <a:gd name="T23" fmla="*/ 35 h 644"/>
                <a:gd name="T24" fmla="*/ 125 w 654"/>
                <a:gd name="T25" fmla="*/ 125 h 644"/>
                <a:gd name="T26" fmla="*/ 45 w 654"/>
                <a:gd name="T27" fmla="*/ 322 h 644"/>
                <a:gd name="T28" fmla="*/ 125 w 654"/>
                <a:gd name="T29" fmla="*/ 518 h 644"/>
                <a:gd name="T30" fmla="*/ 331 w 654"/>
                <a:gd name="T31" fmla="*/ 599 h 644"/>
                <a:gd name="T32" fmla="*/ 527 w 654"/>
                <a:gd name="T33" fmla="*/ 518 h 644"/>
                <a:gd name="T34" fmla="*/ 608 w 654"/>
                <a:gd name="T35" fmla="*/ 322 h 644"/>
                <a:gd name="T36" fmla="*/ 527 w 654"/>
                <a:gd name="T37" fmla="*/ 125 h 644"/>
                <a:gd name="T38" fmla="*/ 331 w 654"/>
                <a:gd name="T39" fmla="*/ 3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4" h="644">
                  <a:moveTo>
                    <a:pt x="331" y="643"/>
                  </a:moveTo>
                  <a:lnTo>
                    <a:pt x="331" y="643"/>
                  </a:lnTo>
                  <a:cubicBezTo>
                    <a:pt x="242" y="643"/>
                    <a:pt x="161" y="607"/>
                    <a:pt x="98" y="545"/>
                  </a:cubicBezTo>
                  <a:cubicBezTo>
                    <a:pt x="36" y="491"/>
                    <a:pt x="0" y="402"/>
                    <a:pt x="0" y="322"/>
                  </a:cubicBezTo>
                  <a:cubicBezTo>
                    <a:pt x="0" y="232"/>
                    <a:pt x="36" y="152"/>
                    <a:pt x="98" y="89"/>
                  </a:cubicBezTo>
                  <a:cubicBezTo>
                    <a:pt x="161" y="27"/>
                    <a:pt x="242" y="0"/>
                    <a:pt x="331" y="0"/>
                  </a:cubicBezTo>
                  <a:cubicBezTo>
                    <a:pt x="412" y="0"/>
                    <a:pt x="491" y="27"/>
                    <a:pt x="554" y="89"/>
                  </a:cubicBezTo>
                  <a:cubicBezTo>
                    <a:pt x="617" y="152"/>
                    <a:pt x="653" y="232"/>
                    <a:pt x="653" y="322"/>
                  </a:cubicBezTo>
                  <a:cubicBezTo>
                    <a:pt x="653" y="402"/>
                    <a:pt x="617" y="491"/>
                    <a:pt x="554" y="545"/>
                  </a:cubicBezTo>
                  <a:cubicBezTo>
                    <a:pt x="491" y="607"/>
                    <a:pt x="412" y="643"/>
                    <a:pt x="331" y="643"/>
                  </a:cubicBezTo>
                  <a:close/>
                  <a:moveTo>
                    <a:pt x="331" y="35"/>
                  </a:moveTo>
                  <a:lnTo>
                    <a:pt x="331" y="35"/>
                  </a:lnTo>
                  <a:cubicBezTo>
                    <a:pt x="251" y="35"/>
                    <a:pt x="179" y="71"/>
                    <a:pt x="125" y="125"/>
                  </a:cubicBezTo>
                  <a:cubicBezTo>
                    <a:pt x="72" y="179"/>
                    <a:pt x="45" y="241"/>
                    <a:pt x="45" y="322"/>
                  </a:cubicBezTo>
                  <a:cubicBezTo>
                    <a:pt x="45" y="394"/>
                    <a:pt x="72" y="464"/>
                    <a:pt x="125" y="518"/>
                  </a:cubicBezTo>
                  <a:cubicBezTo>
                    <a:pt x="179" y="572"/>
                    <a:pt x="251" y="599"/>
                    <a:pt x="331" y="599"/>
                  </a:cubicBezTo>
                  <a:cubicBezTo>
                    <a:pt x="403" y="599"/>
                    <a:pt x="473" y="572"/>
                    <a:pt x="527" y="518"/>
                  </a:cubicBezTo>
                  <a:cubicBezTo>
                    <a:pt x="581" y="464"/>
                    <a:pt x="608" y="394"/>
                    <a:pt x="608" y="322"/>
                  </a:cubicBezTo>
                  <a:cubicBezTo>
                    <a:pt x="608" y="241"/>
                    <a:pt x="581" y="179"/>
                    <a:pt x="527" y="125"/>
                  </a:cubicBezTo>
                  <a:cubicBezTo>
                    <a:pt x="473" y="71"/>
                    <a:pt x="403" y="35"/>
                    <a:pt x="331" y="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19">
              <a:extLst>
                <a:ext uri="{FF2B5EF4-FFF2-40B4-BE49-F238E27FC236}">
                  <a16:creationId xmlns:a16="http://schemas.microsoft.com/office/drawing/2014/main" id="{428B7B11-2DCB-8A49-BD6A-DF0874EE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7989" y="4625719"/>
              <a:ext cx="322250" cy="201943"/>
            </a:xfrm>
            <a:custGeom>
              <a:avLst/>
              <a:gdLst>
                <a:gd name="T0" fmla="*/ 321 w 331"/>
                <a:gd name="T1" fmla="*/ 36 h 207"/>
                <a:gd name="T2" fmla="*/ 321 w 331"/>
                <a:gd name="T3" fmla="*/ 36 h 207"/>
                <a:gd name="T4" fmla="*/ 161 w 331"/>
                <a:gd name="T5" fmla="*/ 197 h 207"/>
                <a:gd name="T6" fmla="*/ 143 w 331"/>
                <a:gd name="T7" fmla="*/ 206 h 207"/>
                <a:gd name="T8" fmla="*/ 27 w 331"/>
                <a:gd name="T9" fmla="*/ 206 h 207"/>
                <a:gd name="T10" fmla="*/ 0 w 331"/>
                <a:gd name="T11" fmla="*/ 188 h 207"/>
                <a:gd name="T12" fmla="*/ 27 w 331"/>
                <a:gd name="T13" fmla="*/ 161 h 207"/>
                <a:gd name="T14" fmla="*/ 134 w 331"/>
                <a:gd name="T15" fmla="*/ 161 h 207"/>
                <a:gd name="T16" fmla="*/ 294 w 331"/>
                <a:gd name="T17" fmla="*/ 9 h 207"/>
                <a:gd name="T18" fmla="*/ 321 w 331"/>
                <a:gd name="T19" fmla="*/ 9 h 207"/>
                <a:gd name="T20" fmla="*/ 321 w 331"/>
                <a:gd name="T21" fmla="*/ 3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1" h="207">
                  <a:moveTo>
                    <a:pt x="321" y="36"/>
                  </a:moveTo>
                  <a:lnTo>
                    <a:pt x="321" y="36"/>
                  </a:lnTo>
                  <a:cubicBezTo>
                    <a:pt x="161" y="197"/>
                    <a:pt x="161" y="197"/>
                    <a:pt x="161" y="197"/>
                  </a:cubicBezTo>
                  <a:cubicBezTo>
                    <a:pt x="161" y="206"/>
                    <a:pt x="152" y="206"/>
                    <a:pt x="143" y="206"/>
                  </a:cubicBezTo>
                  <a:cubicBezTo>
                    <a:pt x="27" y="206"/>
                    <a:pt x="27" y="206"/>
                    <a:pt x="27" y="206"/>
                  </a:cubicBezTo>
                  <a:cubicBezTo>
                    <a:pt x="9" y="206"/>
                    <a:pt x="0" y="197"/>
                    <a:pt x="0" y="188"/>
                  </a:cubicBezTo>
                  <a:cubicBezTo>
                    <a:pt x="0" y="170"/>
                    <a:pt x="9" y="161"/>
                    <a:pt x="27" y="161"/>
                  </a:cubicBezTo>
                  <a:cubicBezTo>
                    <a:pt x="134" y="161"/>
                    <a:pt x="134" y="161"/>
                    <a:pt x="134" y="161"/>
                  </a:cubicBezTo>
                  <a:cubicBezTo>
                    <a:pt x="294" y="9"/>
                    <a:pt x="294" y="9"/>
                    <a:pt x="294" y="9"/>
                  </a:cubicBezTo>
                  <a:cubicBezTo>
                    <a:pt x="303" y="0"/>
                    <a:pt x="312" y="0"/>
                    <a:pt x="321" y="9"/>
                  </a:cubicBezTo>
                  <a:cubicBezTo>
                    <a:pt x="330" y="9"/>
                    <a:pt x="330" y="27"/>
                    <a:pt x="321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420">
              <a:extLst>
                <a:ext uri="{FF2B5EF4-FFF2-40B4-BE49-F238E27FC236}">
                  <a16:creationId xmlns:a16="http://schemas.microsoft.com/office/drawing/2014/main" id="{1FBD3C71-4232-7F47-A68D-ABDE85714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0928" y="6752580"/>
              <a:ext cx="786296" cy="1293306"/>
            </a:xfrm>
            <a:custGeom>
              <a:avLst/>
              <a:gdLst>
                <a:gd name="T0" fmla="*/ 805 w 806"/>
                <a:gd name="T1" fmla="*/ 1325 h 1326"/>
                <a:gd name="T2" fmla="*/ 805 w 806"/>
                <a:gd name="T3" fmla="*/ 1325 h 1326"/>
                <a:gd name="T4" fmla="*/ 0 w 806"/>
                <a:gd name="T5" fmla="*/ 1325 h 1326"/>
                <a:gd name="T6" fmla="*/ 0 w 806"/>
                <a:gd name="T7" fmla="*/ 99 h 1326"/>
                <a:gd name="T8" fmla="*/ 99 w 806"/>
                <a:gd name="T9" fmla="*/ 0 h 1326"/>
                <a:gd name="T10" fmla="*/ 698 w 806"/>
                <a:gd name="T11" fmla="*/ 0 h 1326"/>
                <a:gd name="T12" fmla="*/ 805 w 806"/>
                <a:gd name="T13" fmla="*/ 99 h 1326"/>
                <a:gd name="T14" fmla="*/ 805 w 806"/>
                <a:gd name="T15" fmla="*/ 1325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6" h="1326">
                  <a:moveTo>
                    <a:pt x="805" y="1325"/>
                  </a:moveTo>
                  <a:lnTo>
                    <a:pt x="805" y="1325"/>
                  </a:lnTo>
                  <a:cubicBezTo>
                    <a:pt x="0" y="1325"/>
                    <a:pt x="0" y="1325"/>
                    <a:pt x="0" y="1325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45"/>
                    <a:pt x="45" y="0"/>
                    <a:pt x="99" y="0"/>
                  </a:cubicBezTo>
                  <a:cubicBezTo>
                    <a:pt x="698" y="0"/>
                    <a:pt x="698" y="0"/>
                    <a:pt x="698" y="0"/>
                  </a:cubicBezTo>
                  <a:cubicBezTo>
                    <a:pt x="751" y="0"/>
                    <a:pt x="805" y="45"/>
                    <a:pt x="805" y="99"/>
                  </a:cubicBezTo>
                  <a:lnTo>
                    <a:pt x="805" y="132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421">
              <a:extLst>
                <a:ext uri="{FF2B5EF4-FFF2-40B4-BE49-F238E27FC236}">
                  <a16:creationId xmlns:a16="http://schemas.microsoft.com/office/drawing/2014/main" id="{CD965843-4167-2744-BCF9-3C655887C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336" y="5725672"/>
              <a:ext cx="592943" cy="592943"/>
            </a:xfrm>
            <a:custGeom>
              <a:avLst/>
              <a:gdLst>
                <a:gd name="T0" fmla="*/ 564 w 610"/>
                <a:gd name="T1" fmla="*/ 609 h 610"/>
                <a:gd name="T2" fmla="*/ 564 w 610"/>
                <a:gd name="T3" fmla="*/ 609 h 610"/>
                <a:gd name="T4" fmla="*/ 45 w 610"/>
                <a:gd name="T5" fmla="*/ 609 h 610"/>
                <a:gd name="T6" fmla="*/ 0 w 610"/>
                <a:gd name="T7" fmla="*/ 564 h 610"/>
                <a:gd name="T8" fmla="*/ 0 w 610"/>
                <a:gd name="T9" fmla="*/ 45 h 610"/>
                <a:gd name="T10" fmla="*/ 45 w 610"/>
                <a:gd name="T11" fmla="*/ 0 h 610"/>
                <a:gd name="T12" fmla="*/ 564 w 610"/>
                <a:gd name="T13" fmla="*/ 0 h 610"/>
                <a:gd name="T14" fmla="*/ 609 w 610"/>
                <a:gd name="T15" fmla="*/ 45 h 610"/>
                <a:gd name="T16" fmla="*/ 609 w 610"/>
                <a:gd name="T17" fmla="*/ 564 h 610"/>
                <a:gd name="T18" fmla="*/ 564 w 610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610">
                  <a:moveTo>
                    <a:pt x="564" y="609"/>
                  </a:moveTo>
                  <a:lnTo>
                    <a:pt x="564" y="609"/>
                  </a:lnTo>
                  <a:cubicBezTo>
                    <a:pt x="45" y="609"/>
                    <a:pt x="45" y="609"/>
                    <a:pt x="45" y="609"/>
                  </a:cubicBezTo>
                  <a:cubicBezTo>
                    <a:pt x="18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09" y="18"/>
                    <a:pt x="609" y="45"/>
                  </a:cubicBezTo>
                  <a:cubicBezTo>
                    <a:pt x="609" y="564"/>
                    <a:pt x="609" y="564"/>
                    <a:pt x="609" y="564"/>
                  </a:cubicBezTo>
                  <a:cubicBezTo>
                    <a:pt x="609" y="591"/>
                    <a:pt x="591" y="609"/>
                    <a:pt x="564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422">
              <a:extLst>
                <a:ext uri="{FF2B5EF4-FFF2-40B4-BE49-F238E27FC236}">
                  <a16:creationId xmlns:a16="http://schemas.microsoft.com/office/drawing/2014/main" id="{55743567-5AB6-4B4C-BB7E-9E45447CD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6322" y="5725672"/>
              <a:ext cx="601537" cy="592943"/>
            </a:xfrm>
            <a:custGeom>
              <a:avLst/>
              <a:gdLst>
                <a:gd name="T0" fmla="*/ 565 w 619"/>
                <a:gd name="T1" fmla="*/ 609 h 610"/>
                <a:gd name="T2" fmla="*/ 565 w 619"/>
                <a:gd name="T3" fmla="*/ 609 h 610"/>
                <a:gd name="T4" fmla="*/ 54 w 619"/>
                <a:gd name="T5" fmla="*/ 609 h 610"/>
                <a:gd name="T6" fmla="*/ 0 w 619"/>
                <a:gd name="T7" fmla="*/ 564 h 610"/>
                <a:gd name="T8" fmla="*/ 0 w 619"/>
                <a:gd name="T9" fmla="*/ 45 h 610"/>
                <a:gd name="T10" fmla="*/ 54 w 619"/>
                <a:gd name="T11" fmla="*/ 0 h 610"/>
                <a:gd name="T12" fmla="*/ 565 w 619"/>
                <a:gd name="T13" fmla="*/ 0 h 610"/>
                <a:gd name="T14" fmla="*/ 618 w 619"/>
                <a:gd name="T15" fmla="*/ 45 h 610"/>
                <a:gd name="T16" fmla="*/ 618 w 619"/>
                <a:gd name="T17" fmla="*/ 564 h 610"/>
                <a:gd name="T18" fmla="*/ 565 w 619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0">
                  <a:moveTo>
                    <a:pt x="565" y="609"/>
                  </a:moveTo>
                  <a:lnTo>
                    <a:pt x="565" y="609"/>
                  </a:lnTo>
                  <a:cubicBezTo>
                    <a:pt x="54" y="609"/>
                    <a:pt x="54" y="609"/>
                    <a:pt x="54" y="609"/>
                  </a:cubicBezTo>
                  <a:cubicBezTo>
                    <a:pt x="27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27" y="0"/>
                    <a:pt x="54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0" y="0"/>
                    <a:pt x="618" y="18"/>
                    <a:pt x="618" y="45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18" y="591"/>
                    <a:pt x="600" y="609"/>
                    <a:pt x="565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423">
              <a:extLst>
                <a:ext uri="{FF2B5EF4-FFF2-40B4-BE49-F238E27FC236}">
                  <a16:creationId xmlns:a16="http://schemas.microsoft.com/office/drawing/2014/main" id="{24612231-1B17-9A4D-8530-F5FD21DB0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902" y="5725672"/>
              <a:ext cx="601537" cy="592943"/>
            </a:xfrm>
            <a:custGeom>
              <a:avLst/>
              <a:gdLst>
                <a:gd name="T0" fmla="*/ 563 w 618"/>
                <a:gd name="T1" fmla="*/ 609 h 610"/>
                <a:gd name="T2" fmla="*/ 563 w 618"/>
                <a:gd name="T3" fmla="*/ 609 h 610"/>
                <a:gd name="T4" fmla="*/ 54 w 618"/>
                <a:gd name="T5" fmla="*/ 609 h 610"/>
                <a:gd name="T6" fmla="*/ 0 w 618"/>
                <a:gd name="T7" fmla="*/ 564 h 610"/>
                <a:gd name="T8" fmla="*/ 0 w 618"/>
                <a:gd name="T9" fmla="*/ 45 h 610"/>
                <a:gd name="T10" fmla="*/ 54 w 618"/>
                <a:gd name="T11" fmla="*/ 0 h 610"/>
                <a:gd name="T12" fmla="*/ 563 w 618"/>
                <a:gd name="T13" fmla="*/ 0 h 610"/>
                <a:gd name="T14" fmla="*/ 617 w 618"/>
                <a:gd name="T15" fmla="*/ 45 h 610"/>
                <a:gd name="T16" fmla="*/ 617 w 618"/>
                <a:gd name="T17" fmla="*/ 564 h 610"/>
                <a:gd name="T18" fmla="*/ 563 w 618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8" h="610">
                  <a:moveTo>
                    <a:pt x="563" y="609"/>
                  </a:moveTo>
                  <a:lnTo>
                    <a:pt x="563" y="609"/>
                  </a:lnTo>
                  <a:cubicBezTo>
                    <a:pt x="54" y="609"/>
                    <a:pt x="54" y="609"/>
                    <a:pt x="54" y="609"/>
                  </a:cubicBezTo>
                  <a:cubicBezTo>
                    <a:pt x="27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27" y="0"/>
                    <a:pt x="54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90" y="0"/>
                    <a:pt x="617" y="18"/>
                    <a:pt x="617" y="45"/>
                  </a:cubicBezTo>
                  <a:cubicBezTo>
                    <a:pt x="617" y="564"/>
                    <a:pt x="617" y="564"/>
                    <a:pt x="617" y="564"/>
                  </a:cubicBezTo>
                  <a:cubicBezTo>
                    <a:pt x="617" y="591"/>
                    <a:pt x="590" y="609"/>
                    <a:pt x="563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424">
              <a:extLst>
                <a:ext uri="{FF2B5EF4-FFF2-40B4-BE49-F238E27FC236}">
                  <a16:creationId xmlns:a16="http://schemas.microsoft.com/office/drawing/2014/main" id="{61E51A9E-4382-8F4E-B95C-4F28B07D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183" y="5725672"/>
              <a:ext cx="601537" cy="592943"/>
            </a:xfrm>
            <a:custGeom>
              <a:avLst/>
              <a:gdLst>
                <a:gd name="T0" fmla="*/ 564 w 619"/>
                <a:gd name="T1" fmla="*/ 609 h 610"/>
                <a:gd name="T2" fmla="*/ 564 w 619"/>
                <a:gd name="T3" fmla="*/ 609 h 610"/>
                <a:gd name="T4" fmla="*/ 54 w 619"/>
                <a:gd name="T5" fmla="*/ 609 h 610"/>
                <a:gd name="T6" fmla="*/ 0 w 619"/>
                <a:gd name="T7" fmla="*/ 564 h 610"/>
                <a:gd name="T8" fmla="*/ 0 w 619"/>
                <a:gd name="T9" fmla="*/ 45 h 610"/>
                <a:gd name="T10" fmla="*/ 54 w 619"/>
                <a:gd name="T11" fmla="*/ 0 h 610"/>
                <a:gd name="T12" fmla="*/ 564 w 619"/>
                <a:gd name="T13" fmla="*/ 0 h 610"/>
                <a:gd name="T14" fmla="*/ 618 w 619"/>
                <a:gd name="T15" fmla="*/ 45 h 610"/>
                <a:gd name="T16" fmla="*/ 618 w 619"/>
                <a:gd name="T17" fmla="*/ 564 h 610"/>
                <a:gd name="T18" fmla="*/ 564 w 619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0">
                  <a:moveTo>
                    <a:pt x="564" y="609"/>
                  </a:moveTo>
                  <a:lnTo>
                    <a:pt x="564" y="609"/>
                  </a:lnTo>
                  <a:cubicBezTo>
                    <a:pt x="54" y="609"/>
                    <a:pt x="54" y="609"/>
                    <a:pt x="54" y="609"/>
                  </a:cubicBezTo>
                  <a:cubicBezTo>
                    <a:pt x="18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54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18" y="18"/>
                    <a:pt x="618" y="45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18" y="591"/>
                    <a:pt x="591" y="609"/>
                    <a:pt x="564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425">
              <a:extLst>
                <a:ext uri="{FF2B5EF4-FFF2-40B4-BE49-F238E27FC236}">
                  <a16:creationId xmlns:a16="http://schemas.microsoft.com/office/drawing/2014/main" id="{BF2D05FC-7C5E-784B-AD2D-0376D0F37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763" y="5725672"/>
              <a:ext cx="601537" cy="592943"/>
            </a:xfrm>
            <a:custGeom>
              <a:avLst/>
              <a:gdLst>
                <a:gd name="T0" fmla="*/ 564 w 619"/>
                <a:gd name="T1" fmla="*/ 609 h 610"/>
                <a:gd name="T2" fmla="*/ 564 w 619"/>
                <a:gd name="T3" fmla="*/ 609 h 610"/>
                <a:gd name="T4" fmla="*/ 45 w 619"/>
                <a:gd name="T5" fmla="*/ 609 h 610"/>
                <a:gd name="T6" fmla="*/ 0 w 619"/>
                <a:gd name="T7" fmla="*/ 564 h 610"/>
                <a:gd name="T8" fmla="*/ 0 w 619"/>
                <a:gd name="T9" fmla="*/ 45 h 610"/>
                <a:gd name="T10" fmla="*/ 45 w 619"/>
                <a:gd name="T11" fmla="*/ 0 h 610"/>
                <a:gd name="T12" fmla="*/ 564 w 619"/>
                <a:gd name="T13" fmla="*/ 0 h 610"/>
                <a:gd name="T14" fmla="*/ 618 w 619"/>
                <a:gd name="T15" fmla="*/ 45 h 610"/>
                <a:gd name="T16" fmla="*/ 618 w 619"/>
                <a:gd name="T17" fmla="*/ 564 h 610"/>
                <a:gd name="T18" fmla="*/ 564 w 619"/>
                <a:gd name="T19" fmla="*/ 609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0">
                  <a:moveTo>
                    <a:pt x="564" y="609"/>
                  </a:moveTo>
                  <a:lnTo>
                    <a:pt x="564" y="609"/>
                  </a:lnTo>
                  <a:cubicBezTo>
                    <a:pt x="45" y="609"/>
                    <a:pt x="45" y="609"/>
                    <a:pt x="45" y="609"/>
                  </a:cubicBezTo>
                  <a:cubicBezTo>
                    <a:pt x="18" y="609"/>
                    <a:pt x="0" y="591"/>
                    <a:pt x="0" y="56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5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18" y="18"/>
                    <a:pt x="618" y="45"/>
                  </a:cubicBezTo>
                  <a:cubicBezTo>
                    <a:pt x="618" y="564"/>
                    <a:pt x="618" y="564"/>
                    <a:pt x="618" y="564"/>
                  </a:cubicBezTo>
                  <a:cubicBezTo>
                    <a:pt x="618" y="591"/>
                    <a:pt x="591" y="609"/>
                    <a:pt x="564" y="60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426">
              <a:extLst>
                <a:ext uri="{FF2B5EF4-FFF2-40B4-BE49-F238E27FC236}">
                  <a16:creationId xmlns:a16="http://schemas.microsoft.com/office/drawing/2014/main" id="{AD7ECF7A-8D2E-7840-B350-930FDC3B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336" y="6752580"/>
              <a:ext cx="592943" cy="601537"/>
            </a:xfrm>
            <a:custGeom>
              <a:avLst/>
              <a:gdLst>
                <a:gd name="T0" fmla="*/ 564 w 610"/>
                <a:gd name="T1" fmla="*/ 617 h 618"/>
                <a:gd name="T2" fmla="*/ 564 w 610"/>
                <a:gd name="T3" fmla="*/ 617 h 618"/>
                <a:gd name="T4" fmla="*/ 45 w 610"/>
                <a:gd name="T5" fmla="*/ 617 h 618"/>
                <a:gd name="T6" fmla="*/ 0 w 610"/>
                <a:gd name="T7" fmla="*/ 563 h 618"/>
                <a:gd name="T8" fmla="*/ 0 w 610"/>
                <a:gd name="T9" fmla="*/ 53 h 618"/>
                <a:gd name="T10" fmla="*/ 45 w 610"/>
                <a:gd name="T11" fmla="*/ 0 h 618"/>
                <a:gd name="T12" fmla="*/ 564 w 610"/>
                <a:gd name="T13" fmla="*/ 0 h 618"/>
                <a:gd name="T14" fmla="*/ 609 w 610"/>
                <a:gd name="T15" fmla="*/ 53 h 618"/>
                <a:gd name="T16" fmla="*/ 609 w 610"/>
                <a:gd name="T17" fmla="*/ 563 h 618"/>
                <a:gd name="T18" fmla="*/ 564 w 610"/>
                <a:gd name="T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0" h="618">
                  <a:moveTo>
                    <a:pt x="564" y="617"/>
                  </a:moveTo>
                  <a:lnTo>
                    <a:pt x="564" y="617"/>
                  </a:lnTo>
                  <a:cubicBezTo>
                    <a:pt x="45" y="617"/>
                    <a:pt x="45" y="617"/>
                    <a:pt x="45" y="617"/>
                  </a:cubicBezTo>
                  <a:cubicBezTo>
                    <a:pt x="18" y="617"/>
                    <a:pt x="0" y="599"/>
                    <a:pt x="0" y="56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6"/>
                    <a:pt x="18" y="0"/>
                    <a:pt x="45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09" y="26"/>
                    <a:pt x="609" y="53"/>
                  </a:cubicBezTo>
                  <a:cubicBezTo>
                    <a:pt x="609" y="563"/>
                    <a:pt x="609" y="563"/>
                    <a:pt x="609" y="563"/>
                  </a:cubicBezTo>
                  <a:cubicBezTo>
                    <a:pt x="609" y="599"/>
                    <a:pt x="591" y="617"/>
                    <a:pt x="564" y="6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427">
              <a:extLst>
                <a:ext uri="{FF2B5EF4-FFF2-40B4-BE49-F238E27FC236}">
                  <a16:creationId xmlns:a16="http://schemas.microsoft.com/office/drawing/2014/main" id="{91C04D26-F216-874F-939D-2E0DFFCB6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6322" y="6752580"/>
              <a:ext cx="601537" cy="601537"/>
            </a:xfrm>
            <a:custGeom>
              <a:avLst/>
              <a:gdLst>
                <a:gd name="T0" fmla="*/ 565 w 619"/>
                <a:gd name="T1" fmla="*/ 617 h 618"/>
                <a:gd name="T2" fmla="*/ 565 w 619"/>
                <a:gd name="T3" fmla="*/ 617 h 618"/>
                <a:gd name="T4" fmla="*/ 54 w 619"/>
                <a:gd name="T5" fmla="*/ 617 h 618"/>
                <a:gd name="T6" fmla="*/ 0 w 619"/>
                <a:gd name="T7" fmla="*/ 563 h 618"/>
                <a:gd name="T8" fmla="*/ 0 w 619"/>
                <a:gd name="T9" fmla="*/ 53 h 618"/>
                <a:gd name="T10" fmla="*/ 54 w 619"/>
                <a:gd name="T11" fmla="*/ 0 h 618"/>
                <a:gd name="T12" fmla="*/ 565 w 619"/>
                <a:gd name="T13" fmla="*/ 0 h 618"/>
                <a:gd name="T14" fmla="*/ 618 w 619"/>
                <a:gd name="T15" fmla="*/ 53 h 618"/>
                <a:gd name="T16" fmla="*/ 618 w 619"/>
                <a:gd name="T17" fmla="*/ 563 h 618"/>
                <a:gd name="T18" fmla="*/ 565 w 619"/>
                <a:gd name="T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8">
                  <a:moveTo>
                    <a:pt x="565" y="617"/>
                  </a:moveTo>
                  <a:lnTo>
                    <a:pt x="565" y="617"/>
                  </a:lnTo>
                  <a:cubicBezTo>
                    <a:pt x="54" y="617"/>
                    <a:pt x="54" y="617"/>
                    <a:pt x="54" y="617"/>
                  </a:cubicBezTo>
                  <a:cubicBezTo>
                    <a:pt x="27" y="617"/>
                    <a:pt x="0" y="599"/>
                    <a:pt x="0" y="56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6"/>
                    <a:pt x="27" y="0"/>
                    <a:pt x="54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0" y="0"/>
                    <a:pt x="618" y="26"/>
                    <a:pt x="618" y="53"/>
                  </a:cubicBezTo>
                  <a:cubicBezTo>
                    <a:pt x="618" y="563"/>
                    <a:pt x="618" y="563"/>
                    <a:pt x="618" y="563"/>
                  </a:cubicBezTo>
                  <a:cubicBezTo>
                    <a:pt x="618" y="599"/>
                    <a:pt x="600" y="617"/>
                    <a:pt x="565" y="6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428">
              <a:extLst>
                <a:ext uri="{FF2B5EF4-FFF2-40B4-BE49-F238E27FC236}">
                  <a16:creationId xmlns:a16="http://schemas.microsoft.com/office/drawing/2014/main" id="{18AD2F14-3FDA-164C-AB79-7EFF9A4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183" y="6752580"/>
              <a:ext cx="601537" cy="601537"/>
            </a:xfrm>
            <a:custGeom>
              <a:avLst/>
              <a:gdLst>
                <a:gd name="T0" fmla="*/ 564 w 619"/>
                <a:gd name="T1" fmla="*/ 617 h 618"/>
                <a:gd name="T2" fmla="*/ 564 w 619"/>
                <a:gd name="T3" fmla="*/ 617 h 618"/>
                <a:gd name="T4" fmla="*/ 54 w 619"/>
                <a:gd name="T5" fmla="*/ 617 h 618"/>
                <a:gd name="T6" fmla="*/ 0 w 619"/>
                <a:gd name="T7" fmla="*/ 563 h 618"/>
                <a:gd name="T8" fmla="*/ 0 w 619"/>
                <a:gd name="T9" fmla="*/ 53 h 618"/>
                <a:gd name="T10" fmla="*/ 54 w 619"/>
                <a:gd name="T11" fmla="*/ 0 h 618"/>
                <a:gd name="T12" fmla="*/ 564 w 619"/>
                <a:gd name="T13" fmla="*/ 0 h 618"/>
                <a:gd name="T14" fmla="*/ 618 w 619"/>
                <a:gd name="T15" fmla="*/ 53 h 618"/>
                <a:gd name="T16" fmla="*/ 618 w 619"/>
                <a:gd name="T17" fmla="*/ 563 h 618"/>
                <a:gd name="T18" fmla="*/ 564 w 619"/>
                <a:gd name="T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8">
                  <a:moveTo>
                    <a:pt x="564" y="617"/>
                  </a:moveTo>
                  <a:lnTo>
                    <a:pt x="564" y="617"/>
                  </a:lnTo>
                  <a:cubicBezTo>
                    <a:pt x="54" y="617"/>
                    <a:pt x="54" y="617"/>
                    <a:pt x="54" y="617"/>
                  </a:cubicBezTo>
                  <a:cubicBezTo>
                    <a:pt x="18" y="617"/>
                    <a:pt x="0" y="599"/>
                    <a:pt x="0" y="56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6"/>
                    <a:pt x="18" y="0"/>
                    <a:pt x="54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18" y="26"/>
                    <a:pt x="618" y="53"/>
                  </a:cubicBezTo>
                  <a:cubicBezTo>
                    <a:pt x="618" y="563"/>
                    <a:pt x="618" y="563"/>
                    <a:pt x="618" y="563"/>
                  </a:cubicBezTo>
                  <a:cubicBezTo>
                    <a:pt x="618" y="599"/>
                    <a:pt x="591" y="617"/>
                    <a:pt x="564" y="6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429">
              <a:extLst>
                <a:ext uri="{FF2B5EF4-FFF2-40B4-BE49-F238E27FC236}">
                  <a16:creationId xmlns:a16="http://schemas.microsoft.com/office/drawing/2014/main" id="{EB9D6F44-14F5-8443-8FCF-A04021BD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8763" y="6752580"/>
              <a:ext cx="601537" cy="601537"/>
            </a:xfrm>
            <a:custGeom>
              <a:avLst/>
              <a:gdLst>
                <a:gd name="T0" fmla="*/ 564 w 619"/>
                <a:gd name="T1" fmla="*/ 617 h 618"/>
                <a:gd name="T2" fmla="*/ 564 w 619"/>
                <a:gd name="T3" fmla="*/ 617 h 618"/>
                <a:gd name="T4" fmla="*/ 45 w 619"/>
                <a:gd name="T5" fmla="*/ 617 h 618"/>
                <a:gd name="T6" fmla="*/ 0 w 619"/>
                <a:gd name="T7" fmla="*/ 563 h 618"/>
                <a:gd name="T8" fmla="*/ 0 w 619"/>
                <a:gd name="T9" fmla="*/ 53 h 618"/>
                <a:gd name="T10" fmla="*/ 45 w 619"/>
                <a:gd name="T11" fmla="*/ 0 h 618"/>
                <a:gd name="T12" fmla="*/ 564 w 619"/>
                <a:gd name="T13" fmla="*/ 0 h 618"/>
                <a:gd name="T14" fmla="*/ 618 w 619"/>
                <a:gd name="T15" fmla="*/ 53 h 618"/>
                <a:gd name="T16" fmla="*/ 618 w 619"/>
                <a:gd name="T17" fmla="*/ 563 h 618"/>
                <a:gd name="T18" fmla="*/ 564 w 619"/>
                <a:gd name="T19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9" h="618">
                  <a:moveTo>
                    <a:pt x="564" y="617"/>
                  </a:moveTo>
                  <a:lnTo>
                    <a:pt x="564" y="617"/>
                  </a:lnTo>
                  <a:cubicBezTo>
                    <a:pt x="45" y="617"/>
                    <a:pt x="45" y="617"/>
                    <a:pt x="45" y="617"/>
                  </a:cubicBezTo>
                  <a:cubicBezTo>
                    <a:pt x="18" y="617"/>
                    <a:pt x="0" y="599"/>
                    <a:pt x="0" y="56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26"/>
                    <a:pt x="18" y="0"/>
                    <a:pt x="45" y="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591" y="0"/>
                    <a:pt x="618" y="26"/>
                    <a:pt x="618" y="53"/>
                  </a:cubicBezTo>
                  <a:cubicBezTo>
                    <a:pt x="618" y="563"/>
                    <a:pt x="618" y="563"/>
                    <a:pt x="618" y="563"/>
                  </a:cubicBezTo>
                  <a:cubicBezTo>
                    <a:pt x="618" y="599"/>
                    <a:pt x="591" y="617"/>
                    <a:pt x="564" y="61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5" name="CuadroTexto 350">
            <a:extLst>
              <a:ext uri="{FF2B5EF4-FFF2-40B4-BE49-F238E27FC236}">
                <a16:creationId xmlns:a16="http://schemas.microsoft.com/office/drawing/2014/main" id="{E655DBF3-A4F0-A347-A141-CF49BCF09DC7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3850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293">
            <a:extLst>
              <a:ext uri="{FF2B5EF4-FFF2-40B4-BE49-F238E27FC236}">
                <a16:creationId xmlns:a16="http://schemas.microsoft.com/office/drawing/2014/main" id="{C2F971FE-96BE-B441-B410-92A220EE2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197" y="5879667"/>
            <a:ext cx="14976992" cy="1713202"/>
          </a:xfrm>
          <a:custGeom>
            <a:avLst/>
            <a:gdLst>
              <a:gd name="T0" fmla="*/ 14549 w 14649"/>
              <a:gd name="T1" fmla="*/ 0 h 1674"/>
              <a:gd name="T2" fmla="*/ 14549 w 14649"/>
              <a:gd name="T3" fmla="*/ 0 h 1674"/>
              <a:gd name="T4" fmla="*/ 81 w 14649"/>
              <a:gd name="T5" fmla="*/ 1502 h 1674"/>
              <a:gd name="T6" fmla="*/ 9 w 14649"/>
              <a:gd name="T7" fmla="*/ 1592 h 1674"/>
              <a:gd name="T8" fmla="*/ 9 w 14649"/>
              <a:gd name="T9" fmla="*/ 1592 h 1674"/>
              <a:gd name="T10" fmla="*/ 99 w 14649"/>
              <a:gd name="T11" fmla="*/ 1673 h 1674"/>
              <a:gd name="T12" fmla="*/ 14567 w 14649"/>
              <a:gd name="T13" fmla="*/ 162 h 1674"/>
              <a:gd name="T14" fmla="*/ 14639 w 14649"/>
              <a:gd name="T15" fmla="*/ 72 h 1674"/>
              <a:gd name="T16" fmla="*/ 14639 w 14649"/>
              <a:gd name="T17" fmla="*/ 72 h 1674"/>
              <a:gd name="T18" fmla="*/ 14549 w 14649"/>
              <a:gd name="T19" fmla="*/ 0 h 1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49" h="1674">
                <a:moveTo>
                  <a:pt x="14549" y="0"/>
                </a:moveTo>
                <a:lnTo>
                  <a:pt x="14549" y="0"/>
                </a:lnTo>
                <a:cubicBezTo>
                  <a:pt x="81" y="1502"/>
                  <a:pt x="81" y="1502"/>
                  <a:pt x="81" y="1502"/>
                </a:cubicBezTo>
                <a:cubicBezTo>
                  <a:pt x="36" y="1511"/>
                  <a:pt x="0" y="1547"/>
                  <a:pt x="9" y="1592"/>
                </a:cubicBezTo>
                <a:lnTo>
                  <a:pt x="9" y="1592"/>
                </a:lnTo>
                <a:cubicBezTo>
                  <a:pt x="18" y="1637"/>
                  <a:pt x="54" y="1673"/>
                  <a:pt x="99" y="1673"/>
                </a:cubicBezTo>
                <a:cubicBezTo>
                  <a:pt x="14567" y="162"/>
                  <a:pt x="14567" y="162"/>
                  <a:pt x="14567" y="162"/>
                </a:cubicBezTo>
                <a:cubicBezTo>
                  <a:pt x="14612" y="162"/>
                  <a:pt x="14648" y="117"/>
                  <a:pt x="14639" y="72"/>
                </a:cubicBezTo>
                <a:lnTo>
                  <a:pt x="14639" y="72"/>
                </a:lnTo>
                <a:cubicBezTo>
                  <a:pt x="14630" y="27"/>
                  <a:pt x="14594" y="0"/>
                  <a:pt x="14549" y="0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94">
            <a:extLst>
              <a:ext uri="{FF2B5EF4-FFF2-40B4-BE49-F238E27FC236}">
                <a16:creationId xmlns:a16="http://schemas.microsoft.com/office/drawing/2014/main" id="{CE1DF205-0A1C-7D4C-B5E5-928E9ABB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316" y="4675918"/>
            <a:ext cx="2290280" cy="2281264"/>
          </a:xfrm>
          <a:custGeom>
            <a:avLst/>
            <a:gdLst>
              <a:gd name="T0" fmla="*/ 2240 w 2241"/>
              <a:gd name="T1" fmla="*/ 1116 h 2233"/>
              <a:gd name="T2" fmla="*/ 2240 w 2241"/>
              <a:gd name="T3" fmla="*/ 1116 h 2233"/>
              <a:gd name="T4" fmla="*/ 1124 w 2241"/>
              <a:gd name="T5" fmla="*/ 2232 h 2233"/>
              <a:gd name="T6" fmla="*/ 0 w 2241"/>
              <a:gd name="T7" fmla="*/ 1116 h 2233"/>
              <a:gd name="T8" fmla="*/ 1124 w 2241"/>
              <a:gd name="T9" fmla="*/ 0 h 2233"/>
              <a:gd name="T10" fmla="*/ 2240 w 2241"/>
              <a:gd name="T11" fmla="*/ 1116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1" h="2233">
                <a:moveTo>
                  <a:pt x="2240" y="1116"/>
                </a:moveTo>
                <a:lnTo>
                  <a:pt x="2240" y="1116"/>
                </a:lnTo>
                <a:cubicBezTo>
                  <a:pt x="2240" y="1728"/>
                  <a:pt x="1736" y="2232"/>
                  <a:pt x="1124" y="2232"/>
                </a:cubicBezTo>
                <a:cubicBezTo>
                  <a:pt x="504" y="2232"/>
                  <a:pt x="0" y="1728"/>
                  <a:pt x="0" y="1116"/>
                </a:cubicBezTo>
                <a:cubicBezTo>
                  <a:pt x="0" y="495"/>
                  <a:pt x="504" y="0"/>
                  <a:pt x="1124" y="0"/>
                </a:cubicBezTo>
                <a:cubicBezTo>
                  <a:pt x="1736" y="0"/>
                  <a:pt x="2240" y="495"/>
                  <a:pt x="2240" y="11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95">
            <a:extLst>
              <a:ext uri="{FF2B5EF4-FFF2-40B4-BE49-F238E27FC236}">
                <a16:creationId xmlns:a16="http://schemas.microsoft.com/office/drawing/2014/main" id="{7906D233-01E6-554F-8722-4B34DB3A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0348" y="3431593"/>
            <a:ext cx="2281264" cy="2281264"/>
          </a:xfrm>
          <a:custGeom>
            <a:avLst/>
            <a:gdLst>
              <a:gd name="T0" fmla="*/ 2231 w 2232"/>
              <a:gd name="T1" fmla="*/ 1115 h 2232"/>
              <a:gd name="T2" fmla="*/ 2231 w 2232"/>
              <a:gd name="T3" fmla="*/ 1115 h 2232"/>
              <a:gd name="T4" fmla="*/ 1115 w 2232"/>
              <a:gd name="T5" fmla="*/ 2231 h 2232"/>
              <a:gd name="T6" fmla="*/ 0 w 2232"/>
              <a:gd name="T7" fmla="*/ 1115 h 2232"/>
              <a:gd name="T8" fmla="*/ 1115 w 2232"/>
              <a:gd name="T9" fmla="*/ 0 h 2232"/>
              <a:gd name="T10" fmla="*/ 2231 w 2232"/>
              <a:gd name="T11" fmla="*/ 1115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2" h="2232">
                <a:moveTo>
                  <a:pt x="2231" y="1115"/>
                </a:moveTo>
                <a:lnTo>
                  <a:pt x="2231" y="1115"/>
                </a:lnTo>
                <a:cubicBezTo>
                  <a:pt x="2231" y="1727"/>
                  <a:pt x="1727" y="2231"/>
                  <a:pt x="1115" y="2231"/>
                </a:cubicBezTo>
                <a:cubicBezTo>
                  <a:pt x="504" y="2231"/>
                  <a:pt x="0" y="1727"/>
                  <a:pt x="0" y="1115"/>
                </a:cubicBezTo>
                <a:cubicBezTo>
                  <a:pt x="0" y="495"/>
                  <a:pt x="504" y="0"/>
                  <a:pt x="1115" y="0"/>
                </a:cubicBezTo>
                <a:cubicBezTo>
                  <a:pt x="1727" y="0"/>
                  <a:pt x="2231" y="495"/>
                  <a:pt x="2231" y="11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304">
            <a:extLst>
              <a:ext uri="{FF2B5EF4-FFF2-40B4-BE49-F238E27FC236}">
                <a16:creationId xmlns:a16="http://schemas.microsoft.com/office/drawing/2014/main" id="{1EC3B490-A0FB-CB49-983C-C9AF3E49D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051" y="6393627"/>
            <a:ext cx="680774" cy="680774"/>
          </a:xfrm>
          <a:custGeom>
            <a:avLst/>
            <a:gdLst>
              <a:gd name="T0" fmla="*/ 665 w 666"/>
              <a:gd name="T1" fmla="*/ 333 h 666"/>
              <a:gd name="T2" fmla="*/ 665 w 666"/>
              <a:gd name="T3" fmla="*/ 333 h 666"/>
              <a:gd name="T4" fmla="*/ 333 w 666"/>
              <a:gd name="T5" fmla="*/ 665 h 666"/>
              <a:gd name="T6" fmla="*/ 0 w 666"/>
              <a:gd name="T7" fmla="*/ 333 h 666"/>
              <a:gd name="T8" fmla="*/ 333 w 666"/>
              <a:gd name="T9" fmla="*/ 0 h 666"/>
              <a:gd name="T10" fmla="*/ 665 w 666"/>
              <a:gd name="T11" fmla="*/ 333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6" h="666">
                <a:moveTo>
                  <a:pt x="665" y="333"/>
                </a:moveTo>
                <a:lnTo>
                  <a:pt x="665" y="333"/>
                </a:lnTo>
                <a:cubicBezTo>
                  <a:pt x="665" y="522"/>
                  <a:pt x="522" y="665"/>
                  <a:pt x="333" y="665"/>
                </a:cubicBezTo>
                <a:cubicBezTo>
                  <a:pt x="144" y="665"/>
                  <a:pt x="0" y="522"/>
                  <a:pt x="0" y="333"/>
                </a:cubicBezTo>
                <a:cubicBezTo>
                  <a:pt x="0" y="144"/>
                  <a:pt x="144" y="0"/>
                  <a:pt x="333" y="0"/>
                </a:cubicBezTo>
                <a:cubicBezTo>
                  <a:pt x="522" y="0"/>
                  <a:pt x="665" y="144"/>
                  <a:pt x="665" y="33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7" name="Graphic 2">
            <a:extLst>
              <a:ext uri="{FF2B5EF4-FFF2-40B4-BE49-F238E27FC236}">
                <a16:creationId xmlns:a16="http://schemas.microsoft.com/office/drawing/2014/main" id="{9FE49262-86D4-7545-BEF4-892B594032CE}"/>
              </a:ext>
            </a:extLst>
          </p:cNvPr>
          <p:cNvGrpSpPr/>
          <p:nvPr/>
        </p:nvGrpSpPr>
        <p:grpSpPr>
          <a:xfrm rot="10800000">
            <a:off x="10736733" y="7315200"/>
            <a:ext cx="2489410" cy="6433454"/>
            <a:chOff x="5817392" y="2844641"/>
            <a:chExt cx="552450" cy="1499699"/>
          </a:xfrm>
        </p:grpSpPr>
        <p:sp>
          <p:nvSpPr>
            <p:cNvPr id="108" name="Freeform: Shape 95">
              <a:extLst>
                <a:ext uri="{FF2B5EF4-FFF2-40B4-BE49-F238E27FC236}">
                  <a16:creationId xmlns:a16="http://schemas.microsoft.com/office/drawing/2014/main" id="{5B8BE495-DA79-2C46-8EB3-034B3CB8A4F2}"/>
                </a:ext>
              </a:extLst>
            </p:cNvPr>
            <p:cNvSpPr/>
            <p:nvPr/>
          </p:nvSpPr>
          <p:spPr>
            <a:xfrm>
              <a:off x="5817392" y="3601390"/>
              <a:ext cx="552450" cy="742950"/>
            </a:xfrm>
            <a:custGeom>
              <a:avLst/>
              <a:gdLst>
                <a:gd name="connsiteX0" fmla="*/ 551974 w 552450"/>
                <a:gd name="connsiteY0" fmla="*/ 228614 h 742950"/>
                <a:gd name="connsiteX1" fmla="*/ 279559 w 552450"/>
                <a:gd name="connsiteY1" fmla="*/ 739154 h 742950"/>
                <a:gd name="connsiteX2" fmla="*/ 7144 w 552450"/>
                <a:gd name="connsiteY2" fmla="*/ 228614 h 742950"/>
                <a:gd name="connsiteX3" fmla="*/ 551974 w 552450"/>
                <a:gd name="connsiteY3" fmla="*/ 228614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742950">
                  <a:moveTo>
                    <a:pt x="551974" y="228614"/>
                  </a:moveTo>
                  <a:lnTo>
                    <a:pt x="279559" y="739154"/>
                  </a:lnTo>
                  <a:lnTo>
                    <a:pt x="7144" y="228614"/>
                  </a:lnTo>
                  <a:cubicBezTo>
                    <a:pt x="186214" y="-71423"/>
                    <a:pt x="367189" y="-61898"/>
                    <a:pt x="551974" y="228614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52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96">
              <a:extLst>
                <a:ext uri="{FF2B5EF4-FFF2-40B4-BE49-F238E27FC236}">
                  <a16:creationId xmlns:a16="http://schemas.microsoft.com/office/drawing/2014/main" id="{AE4E2009-148A-8946-ABD1-7FC7B25C0FDE}"/>
                </a:ext>
              </a:extLst>
            </p:cNvPr>
            <p:cNvSpPr/>
            <p:nvPr/>
          </p:nvSpPr>
          <p:spPr>
            <a:xfrm>
              <a:off x="5935503" y="3680081"/>
              <a:ext cx="304800" cy="657225"/>
            </a:xfrm>
            <a:custGeom>
              <a:avLst/>
              <a:gdLst>
                <a:gd name="connsiteX0" fmla="*/ 297656 w 304800"/>
                <a:gd name="connsiteY0" fmla="*/ 37526 h 657225"/>
                <a:gd name="connsiteX1" fmla="*/ 161449 w 304800"/>
                <a:gd name="connsiteY1" fmla="*/ 654746 h 657225"/>
                <a:gd name="connsiteX2" fmla="*/ 7144 w 304800"/>
                <a:gd name="connsiteY2" fmla="*/ 51814 h 657225"/>
                <a:gd name="connsiteX3" fmla="*/ 297656 w 304800"/>
                <a:gd name="connsiteY3" fmla="*/ 37526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657225">
                  <a:moveTo>
                    <a:pt x="297656" y="37526"/>
                  </a:moveTo>
                  <a:lnTo>
                    <a:pt x="161449" y="654746"/>
                  </a:lnTo>
                  <a:lnTo>
                    <a:pt x="7144" y="51814"/>
                  </a:lnTo>
                  <a:cubicBezTo>
                    <a:pt x="107156" y="-10099"/>
                    <a:pt x="188119" y="-574"/>
                    <a:pt x="297656" y="3752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5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97">
              <a:extLst>
                <a:ext uri="{FF2B5EF4-FFF2-40B4-BE49-F238E27FC236}">
                  <a16:creationId xmlns:a16="http://schemas.microsoft.com/office/drawing/2014/main" id="{7F4386C2-4BF1-7F49-B921-24F1468A9805}"/>
                </a:ext>
              </a:extLst>
            </p:cNvPr>
            <p:cNvSpPr/>
            <p:nvPr/>
          </p:nvSpPr>
          <p:spPr>
            <a:xfrm>
              <a:off x="5919078" y="2844641"/>
              <a:ext cx="337344" cy="952500"/>
            </a:xfrm>
            <a:custGeom>
              <a:avLst/>
              <a:gdLst>
                <a:gd name="connsiteX0" fmla="*/ 277808 w 276225"/>
                <a:gd name="connsiteY0" fmla="*/ 7144 h 952500"/>
                <a:gd name="connsiteX1" fmla="*/ 277808 w 276225"/>
                <a:gd name="connsiteY1" fmla="*/ 903446 h 952500"/>
                <a:gd name="connsiteX2" fmla="*/ 95880 w 276225"/>
                <a:gd name="connsiteY2" fmla="*/ 948214 h 952500"/>
                <a:gd name="connsiteX3" fmla="*/ 7298 w 276225"/>
                <a:gd name="connsiteY3" fmla="*/ 925354 h 952500"/>
                <a:gd name="connsiteX4" fmla="*/ 9203 w 276225"/>
                <a:gd name="connsiteY4" fmla="*/ 7144 h 952500"/>
                <a:gd name="connsiteX5" fmla="*/ 277808 w 276225"/>
                <a:gd name="connsiteY5" fmla="*/ 714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225" h="952500">
                  <a:moveTo>
                    <a:pt x="277808" y="7144"/>
                  </a:moveTo>
                  <a:cubicBezTo>
                    <a:pt x="278760" y="277654"/>
                    <a:pt x="276855" y="511016"/>
                    <a:pt x="277808" y="903446"/>
                  </a:cubicBezTo>
                  <a:cubicBezTo>
                    <a:pt x="193035" y="926306"/>
                    <a:pt x="159698" y="947261"/>
                    <a:pt x="95880" y="948214"/>
                  </a:cubicBezTo>
                  <a:cubicBezTo>
                    <a:pt x="57780" y="948214"/>
                    <a:pt x="45398" y="925354"/>
                    <a:pt x="7298" y="925354"/>
                  </a:cubicBezTo>
                  <a:cubicBezTo>
                    <a:pt x="6345" y="530066"/>
                    <a:pt x="10155" y="287179"/>
                    <a:pt x="9203" y="7144"/>
                  </a:cubicBezTo>
                  <a:lnTo>
                    <a:pt x="277808" y="71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98">
              <a:extLst>
                <a:ext uri="{FF2B5EF4-FFF2-40B4-BE49-F238E27FC236}">
                  <a16:creationId xmlns:a16="http://schemas.microsoft.com/office/drawing/2014/main" id="{C7358B63-7AFD-D242-8481-B701B77F1C98}"/>
                </a:ext>
              </a:extLst>
            </p:cNvPr>
            <p:cNvSpPr/>
            <p:nvPr/>
          </p:nvSpPr>
          <p:spPr>
            <a:xfrm>
              <a:off x="6214479" y="2844641"/>
              <a:ext cx="152400" cy="989647"/>
            </a:xfrm>
            <a:custGeom>
              <a:avLst/>
              <a:gdLst>
                <a:gd name="connsiteX0" fmla="*/ 152031 w 152400"/>
                <a:gd name="connsiteY0" fmla="*/ 8096 h 990600"/>
                <a:gd name="connsiteX1" fmla="*/ 152031 w 152400"/>
                <a:gd name="connsiteY1" fmla="*/ 980599 h 990600"/>
                <a:gd name="connsiteX2" fmla="*/ 7251 w 152400"/>
                <a:gd name="connsiteY2" fmla="*/ 905351 h 990600"/>
                <a:gd name="connsiteX3" fmla="*/ 12013 w 152400"/>
                <a:gd name="connsiteY3" fmla="*/ 7144 h 990600"/>
                <a:gd name="connsiteX4" fmla="*/ 152031 w 152400"/>
                <a:gd name="connsiteY4" fmla="*/ 8096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990600">
                  <a:moveTo>
                    <a:pt x="152031" y="8096"/>
                  </a:moveTo>
                  <a:cubicBezTo>
                    <a:pt x="152983" y="346234"/>
                    <a:pt x="151078" y="536734"/>
                    <a:pt x="152031" y="980599"/>
                  </a:cubicBezTo>
                  <a:cubicBezTo>
                    <a:pt x="78688" y="1003459"/>
                    <a:pt x="39636" y="931069"/>
                    <a:pt x="7251" y="905351"/>
                  </a:cubicBezTo>
                  <a:cubicBezTo>
                    <a:pt x="6298" y="698659"/>
                    <a:pt x="12013" y="156686"/>
                    <a:pt x="12013" y="7144"/>
                  </a:cubicBezTo>
                  <a:lnTo>
                    <a:pt x="152031" y="809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99">
              <a:extLst>
                <a:ext uri="{FF2B5EF4-FFF2-40B4-BE49-F238E27FC236}">
                  <a16:creationId xmlns:a16="http://schemas.microsoft.com/office/drawing/2014/main" id="{24A38CDD-AB13-EF49-A10F-38003B3E298E}"/>
                </a:ext>
              </a:extLst>
            </p:cNvPr>
            <p:cNvSpPr/>
            <p:nvPr/>
          </p:nvSpPr>
          <p:spPr>
            <a:xfrm>
              <a:off x="5817922" y="2844641"/>
              <a:ext cx="142875" cy="982027"/>
            </a:xfrm>
            <a:custGeom>
              <a:avLst/>
              <a:gdLst>
                <a:gd name="connsiteX0" fmla="*/ 141870 w 142875"/>
                <a:gd name="connsiteY0" fmla="*/ 7144 h 981075"/>
                <a:gd name="connsiteX1" fmla="*/ 139012 w 142875"/>
                <a:gd name="connsiteY1" fmla="*/ 925354 h 981075"/>
                <a:gd name="connsiteX2" fmla="*/ 7567 w 142875"/>
                <a:gd name="connsiteY2" fmla="*/ 980599 h 981075"/>
                <a:gd name="connsiteX3" fmla="*/ 7567 w 142875"/>
                <a:gd name="connsiteY3" fmla="*/ 7144 h 981075"/>
                <a:gd name="connsiteX4" fmla="*/ 141870 w 142875"/>
                <a:gd name="connsiteY4" fmla="*/ 7144 h 9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981075">
                  <a:moveTo>
                    <a:pt x="141870" y="7144"/>
                  </a:moveTo>
                  <a:cubicBezTo>
                    <a:pt x="142822" y="320516"/>
                    <a:pt x="137107" y="487204"/>
                    <a:pt x="139012" y="925354"/>
                  </a:cubicBezTo>
                  <a:cubicBezTo>
                    <a:pt x="107580" y="925354"/>
                    <a:pt x="38047" y="980599"/>
                    <a:pt x="7567" y="980599"/>
                  </a:cubicBezTo>
                  <a:cubicBezTo>
                    <a:pt x="6615" y="748189"/>
                    <a:pt x="7567" y="180499"/>
                    <a:pt x="7567" y="7144"/>
                  </a:cubicBezTo>
                  <a:lnTo>
                    <a:pt x="141870" y="714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01">
              <a:extLst>
                <a:ext uri="{FF2B5EF4-FFF2-40B4-BE49-F238E27FC236}">
                  <a16:creationId xmlns:a16="http://schemas.microsoft.com/office/drawing/2014/main" id="{6EC5236A-EC84-F14B-89DF-CF4263A8D065}"/>
                </a:ext>
              </a:extLst>
            </p:cNvPr>
            <p:cNvSpPr/>
            <p:nvPr/>
          </p:nvSpPr>
          <p:spPr>
            <a:xfrm>
              <a:off x="6012655" y="4185859"/>
              <a:ext cx="161925" cy="152400"/>
            </a:xfrm>
            <a:custGeom>
              <a:avLst/>
              <a:gdLst>
                <a:gd name="connsiteX0" fmla="*/ 163354 w 161925"/>
                <a:gd name="connsiteY0" fmla="*/ 7814 h 152400"/>
                <a:gd name="connsiteX1" fmla="*/ 85249 w 161925"/>
                <a:gd name="connsiteY1" fmla="*/ 154499 h 152400"/>
                <a:gd name="connsiteX2" fmla="*/ 7144 w 161925"/>
                <a:gd name="connsiteY2" fmla="*/ 7814 h 152400"/>
                <a:gd name="connsiteX3" fmla="*/ 163354 w 161925"/>
                <a:gd name="connsiteY3" fmla="*/ 781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52400">
                  <a:moveTo>
                    <a:pt x="163354" y="7814"/>
                  </a:moveTo>
                  <a:lnTo>
                    <a:pt x="85249" y="154499"/>
                  </a:lnTo>
                  <a:lnTo>
                    <a:pt x="7144" y="7814"/>
                  </a:lnTo>
                  <a:cubicBezTo>
                    <a:pt x="47149" y="8767"/>
                    <a:pt x="107156" y="5910"/>
                    <a:pt x="163354" y="781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4" name="Freeform 63">
            <a:extLst>
              <a:ext uri="{FF2B5EF4-FFF2-40B4-BE49-F238E27FC236}">
                <a16:creationId xmlns:a16="http://schemas.microsoft.com/office/drawing/2014/main" id="{B7E5E557-5660-F94F-9EF4-9E853009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009" y="5271701"/>
            <a:ext cx="828285" cy="1154583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115" name="Freeform 99">
            <a:extLst>
              <a:ext uri="{FF2B5EF4-FFF2-40B4-BE49-F238E27FC236}">
                <a16:creationId xmlns:a16="http://schemas.microsoft.com/office/drawing/2014/main" id="{2FA0907F-4D3E-684F-B26C-1DD70272F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4757" y="4032471"/>
            <a:ext cx="1167131" cy="1129484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2F34F69-8848-D947-9E4E-5EDA287D09E3}"/>
              </a:ext>
            </a:extLst>
          </p:cNvPr>
          <p:cNvGrpSpPr/>
          <p:nvPr/>
        </p:nvGrpSpPr>
        <p:grpSpPr>
          <a:xfrm flipH="1">
            <a:off x="2669198" y="8113532"/>
            <a:ext cx="5536515" cy="1692880"/>
            <a:chOff x="703613" y="9026572"/>
            <a:chExt cx="5536515" cy="169288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574CA06-0E63-304A-BAC8-A075795F458D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40CE136-474C-5E42-AF57-E4B58AE4612F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4E2AE50-9306-5D49-9A3C-460C90D86007}"/>
              </a:ext>
            </a:extLst>
          </p:cNvPr>
          <p:cNvGrpSpPr/>
          <p:nvPr/>
        </p:nvGrpSpPr>
        <p:grpSpPr>
          <a:xfrm flipH="1">
            <a:off x="15522722" y="6815380"/>
            <a:ext cx="5536515" cy="1692880"/>
            <a:chOff x="703613" y="9026572"/>
            <a:chExt cx="5536515" cy="169288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95A9FF3-9967-0F46-BEBF-BB8D2DA27545}"/>
                </a:ext>
              </a:extLst>
            </p:cNvPr>
            <p:cNvSpPr txBox="1"/>
            <p:nvPr/>
          </p:nvSpPr>
          <p:spPr>
            <a:xfrm>
              <a:off x="703613" y="9630564"/>
              <a:ext cx="553651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AFDB68D-C5DD-8A49-B7E4-F7EF6818CB4F}"/>
                </a:ext>
              </a:extLst>
            </p:cNvPr>
            <p:cNvSpPr/>
            <p:nvPr/>
          </p:nvSpPr>
          <p:spPr>
            <a:xfrm>
              <a:off x="1133659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5A9B5706-F21F-9240-BF6E-96EA593015AD}"/>
              </a:ext>
            </a:extLst>
          </p:cNvPr>
          <p:cNvSpPr txBox="1"/>
          <p:nvPr/>
        </p:nvSpPr>
        <p:spPr>
          <a:xfrm>
            <a:off x="7720324" y="1022190"/>
            <a:ext cx="8937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 Diagram</a:t>
            </a:r>
          </a:p>
        </p:txBody>
      </p:sp>
    </p:spTree>
    <p:extLst>
      <p:ext uri="{BB962C8B-B14F-4D97-AF65-F5344CB8AC3E}">
        <p14:creationId xmlns:p14="http://schemas.microsoft.com/office/powerpoint/2010/main" val="36485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B274D16-1FE9-F74C-AE27-CCF8B05E7EE6}"/>
              </a:ext>
            </a:extLst>
          </p:cNvPr>
          <p:cNvGrpSpPr/>
          <p:nvPr/>
        </p:nvGrpSpPr>
        <p:grpSpPr>
          <a:xfrm>
            <a:off x="9468446" y="4060468"/>
            <a:ext cx="5764120" cy="8448162"/>
            <a:chOff x="9722711" y="4695388"/>
            <a:chExt cx="5255590" cy="740408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4179F9EF-F00D-FE4B-BD2F-6E115613D35C}"/>
                </a:ext>
              </a:extLst>
            </p:cNvPr>
            <p:cNvSpPr/>
            <p:nvPr/>
          </p:nvSpPr>
          <p:spPr>
            <a:xfrm>
              <a:off x="9722711" y="4695388"/>
              <a:ext cx="5255590" cy="740408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B378A39-8FE6-8D41-9AA0-FBC3BE2EEEC8}"/>
                </a:ext>
              </a:extLst>
            </p:cNvPr>
            <p:cNvSpPr/>
            <p:nvPr/>
          </p:nvSpPr>
          <p:spPr>
            <a:xfrm>
              <a:off x="10469952" y="5212731"/>
              <a:ext cx="3761107" cy="1645269"/>
            </a:xfrm>
            <a:prstGeom prst="roundRect">
              <a:avLst>
                <a:gd name="adj" fmla="val 91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2021E21-0C1F-704C-A2EB-784A5959FF92}"/>
                </a:ext>
              </a:extLst>
            </p:cNvPr>
            <p:cNvSpPr/>
            <p:nvPr/>
          </p:nvSpPr>
          <p:spPr>
            <a:xfrm>
              <a:off x="10475755" y="7497299"/>
              <a:ext cx="911410" cy="904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5FCF44D4-17E6-F441-B9F9-1FA557EEDEF9}"/>
                </a:ext>
              </a:extLst>
            </p:cNvPr>
            <p:cNvSpPr/>
            <p:nvPr/>
          </p:nvSpPr>
          <p:spPr>
            <a:xfrm>
              <a:off x="11897702" y="7497299"/>
              <a:ext cx="911410" cy="904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1FD5A61-342C-3E48-BE4D-972CCDD2AC84}"/>
                </a:ext>
              </a:extLst>
            </p:cNvPr>
            <p:cNvSpPr/>
            <p:nvPr/>
          </p:nvSpPr>
          <p:spPr>
            <a:xfrm>
              <a:off x="13319649" y="7497299"/>
              <a:ext cx="911410" cy="904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03FDA3D-D06F-E647-AA7B-16A5856D8164}"/>
                </a:ext>
              </a:extLst>
            </p:cNvPr>
            <p:cNvSpPr/>
            <p:nvPr/>
          </p:nvSpPr>
          <p:spPr>
            <a:xfrm>
              <a:off x="10475755" y="8574135"/>
              <a:ext cx="911410" cy="9046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3E33DD8-7CAF-F34B-B919-177BCEFA5C7D}"/>
                </a:ext>
              </a:extLst>
            </p:cNvPr>
            <p:cNvSpPr/>
            <p:nvPr/>
          </p:nvSpPr>
          <p:spPr>
            <a:xfrm>
              <a:off x="11897702" y="8574135"/>
              <a:ext cx="911410" cy="9046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707141F-9CC2-B44F-8630-C5947C42D7D2}"/>
                </a:ext>
              </a:extLst>
            </p:cNvPr>
            <p:cNvSpPr/>
            <p:nvPr/>
          </p:nvSpPr>
          <p:spPr>
            <a:xfrm>
              <a:off x="13319649" y="8574135"/>
              <a:ext cx="911410" cy="9046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AD393EF-3D9B-C04C-A6BE-C7D90433728B}"/>
                </a:ext>
              </a:extLst>
            </p:cNvPr>
            <p:cNvSpPr/>
            <p:nvPr/>
          </p:nvSpPr>
          <p:spPr>
            <a:xfrm>
              <a:off x="10475755" y="9650971"/>
              <a:ext cx="911410" cy="9046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8097859-92B7-134F-9066-7A6683E430AB}"/>
                </a:ext>
              </a:extLst>
            </p:cNvPr>
            <p:cNvSpPr/>
            <p:nvPr/>
          </p:nvSpPr>
          <p:spPr>
            <a:xfrm>
              <a:off x="11897702" y="9650971"/>
              <a:ext cx="911410" cy="9046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5B2D7E9-FAAD-704E-A628-AE0C62F54FE6}"/>
                </a:ext>
              </a:extLst>
            </p:cNvPr>
            <p:cNvSpPr/>
            <p:nvPr/>
          </p:nvSpPr>
          <p:spPr>
            <a:xfrm>
              <a:off x="13319649" y="9650971"/>
              <a:ext cx="911410" cy="90460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B419AC7-9B81-2D40-B407-D592CFB03D61}"/>
                </a:ext>
              </a:extLst>
            </p:cNvPr>
            <p:cNvSpPr/>
            <p:nvPr/>
          </p:nvSpPr>
          <p:spPr>
            <a:xfrm>
              <a:off x="10475755" y="10727807"/>
              <a:ext cx="911410" cy="9046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A6E00788-D105-B949-88AA-F166992936BC}"/>
                </a:ext>
              </a:extLst>
            </p:cNvPr>
            <p:cNvSpPr/>
            <p:nvPr/>
          </p:nvSpPr>
          <p:spPr>
            <a:xfrm>
              <a:off x="11897702" y="10727807"/>
              <a:ext cx="911410" cy="9046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BEC9064-F14E-014E-8062-C9E0B27C7399}"/>
                </a:ext>
              </a:extLst>
            </p:cNvPr>
            <p:cNvSpPr/>
            <p:nvPr/>
          </p:nvSpPr>
          <p:spPr>
            <a:xfrm>
              <a:off x="13319649" y="10727807"/>
              <a:ext cx="911410" cy="9046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ounded Rectangle 74">
            <a:extLst>
              <a:ext uri="{FF2B5EF4-FFF2-40B4-BE49-F238E27FC236}">
                <a16:creationId xmlns:a16="http://schemas.microsoft.com/office/drawing/2014/main" id="{36E1E503-02A3-C042-9936-1A1A517B5BC5}"/>
              </a:ext>
            </a:extLst>
          </p:cNvPr>
          <p:cNvSpPr/>
          <p:nvPr/>
        </p:nvSpPr>
        <p:spPr>
          <a:xfrm rot="2700000">
            <a:off x="15631534" y="5141099"/>
            <a:ext cx="1386493" cy="138649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5C6C4A-4DB5-DF43-825C-4F39F6A3335D}"/>
              </a:ext>
            </a:extLst>
          </p:cNvPr>
          <p:cNvSpPr txBox="1"/>
          <p:nvPr/>
        </p:nvSpPr>
        <p:spPr>
          <a:xfrm>
            <a:off x="15792930" y="5517249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03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sp>
        <p:nvSpPr>
          <p:cNvPr id="63" name="Rounded Rectangle 91">
            <a:extLst>
              <a:ext uri="{FF2B5EF4-FFF2-40B4-BE49-F238E27FC236}">
                <a16:creationId xmlns:a16="http://schemas.microsoft.com/office/drawing/2014/main" id="{B122CDBA-51B8-9F46-9ED4-8E530DAA9A36}"/>
              </a:ext>
            </a:extLst>
          </p:cNvPr>
          <p:cNvSpPr/>
          <p:nvPr/>
        </p:nvSpPr>
        <p:spPr>
          <a:xfrm rot="2700000">
            <a:off x="15631534" y="10155406"/>
            <a:ext cx="1386493" cy="13864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C7459F-FB83-CC47-9C00-85CC5328EF68}"/>
              </a:ext>
            </a:extLst>
          </p:cNvPr>
          <p:cNvSpPr txBox="1"/>
          <p:nvPr/>
        </p:nvSpPr>
        <p:spPr>
          <a:xfrm>
            <a:off x="15792930" y="10531556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04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819D04-4CAD-9A4B-9179-0DD9E5B50217}"/>
              </a:ext>
            </a:extLst>
          </p:cNvPr>
          <p:cNvGrpSpPr/>
          <p:nvPr/>
        </p:nvGrpSpPr>
        <p:grpSpPr>
          <a:xfrm>
            <a:off x="17321225" y="5762210"/>
            <a:ext cx="700741" cy="5076499"/>
            <a:chOff x="16065764" y="5762210"/>
            <a:chExt cx="1567303" cy="5076499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B1F30B-F7F2-6F45-94C6-526AFE6F3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5764" y="5762210"/>
              <a:ext cx="1567303" cy="2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B01D0FB-EF70-F84B-8CF5-5F81E98AB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5764" y="10838708"/>
              <a:ext cx="1567301" cy="1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8593D7-523C-4A4D-8775-4676762DF241}"/>
              </a:ext>
            </a:extLst>
          </p:cNvPr>
          <p:cNvGrpSpPr/>
          <p:nvPr/>
        </p:nvGrpSpPr>
        <p:grpSpPr>
          <a:xfrm>
            <a:off x="18321007" y="4681859"/>
            <a:ext cx="4676424" cy="2218665"/>
            <a:chOff x="17838297" y="4901281"/>
            <a:chExt cx="4676424" cy="221866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EFCCB96-19C4-5849-801E-7CCD95370D54}"/>
                </a:ext>
              </a:extLst>
            </p:cNvPr>
            <p:cNvSpPr txBox="1"/>
            <p:nvPr/>
          </p:nvSpPr>
          <p:spPr>
            <a:xfrm flipH="1">
              <a:off x="17838297" y="5505273"/>
              <a:ext cx="426495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0B2A848-42A8-A04D-82E3-D45DD813F869}"/>
                </a:ext>
              </a:extLst>
            </p:cNvPr>
            <p:cNvSpPr/>
            <p:nvPr/>
          </p:nvSpPr>
          <p:spPr>
            <a:xfrm flipH="1">
              <a:off x="17838297" y="4901281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67C43C-91D1-5544-BC91-949F891EF9C4}"/>
              </a:ext>
            </a:extLst>
          </p:cNvPr>
          <p:cNvGrpSpPr/>
          <p:nvPr/>
        </p:nvGrpSpPr>
        <p:grpSpPr>
          <a:xfrm>
            <a:off x="18321007" y="9868254"/>
            <a:ext cx="4676424" cy="2218665"/>
            <a:chOff x="17838297" y="10006759"/>
            <a:chExt cx="4676424" cy="221866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857B994-6CE8-ED40-9FDA-6E5DC430F354}"/>
                </a:ext>
              </a:extLst>
            </p:cNvPr>
            <p:cNvSpPr txBox="1"/>
            <p:nvPr/>
          </p:nvSpPr>
          <p:spPr>
            <a:xfrm flipH="1">
              <a:off x="17838297" y="10610751"/>
              <a:ext cx="426495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8C316E-F55E-2D41-BDDE-71A05E0BEABF}"/>
                </a:ext>
              </a:extLst>
            </p:cNvPr>
            <p:cNvSpPr/>
            <p:nvPr/>
          </p:nvSpPr>
          <p:spPr>
            <a:xfrm flipH="1">
              <a:off x="17838297" y="10006759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06" name="Rounded Rectangle 74">
            <a:extLst>
              <a:ext uri="{FF2B5EF4-FFF2-40B4-BE49-F238E27FC236}">
                <a16:creationId xmlns:a16="http://schemas.microsoft.com/office/drawing/2014/main" id="{969035D3-70C5-7F4F-B382-572B9736F59E}"/>
              </a:ext>
            </a:extLst>
          </p:cNvPr>
          <p:cNvSpPr/>
          <p:nvPr/>
        </p:nvSpPr>
        <p:spPr>
          <a:xfrm rot="18900000" flipH="1">
            <a:off x="7771090" y="5141099"/>
            <a:ext cx="1386493" cy="13864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58E3078-7056-0B42-8792-8F06E68B0101}"/>
              </a:ext>
            </a:extLst>
          </p:cNvPr>
          <p:cNvSpPr txBox="1"/>
          <p:nvPr/>
        </p:nvSpPr>
        <p:spPr>
          <a:xfrm flipH="1">
            <a:off x="7945354" y="5517249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01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sp>
        <p:nvSpPr>
          <p:cNvPr id="123" name="Rounded Rectangle 91">
            <a:extLst>
              <a:ext uri="{FF2B5EF4-FFF2-40B4-BE49-F238E27FC236}">
                <a16:creationId xmlns:a16="http://schemas.microsoft.com/office/drawing/2014/main" id="{4B76DD5C-486B-DA4B-8C7A-A32270E33687}"/>
              </a:ext>
            </a:extLst>
          </p:cNvPr>
          <p:cNvSpPr/>
          <p:nvPr/>
        </p:nvSpPr>
        <p:spPr>
          <a:xfrm rot="18900000" flipH="1">
            <a:off x="7771090" y="10155406"/>
            <a:ext cx="1386493" cy="13864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70C1973-E812-5D44-B1EE-67A0B6B69873}"/>
              </a:ext>
            </a:extLst>
          </p:cNvPr>
          <p:cNvSpPr txBox="1"/>
          <p:nvPr/>
        </p:nvSpPr>
        <p:spPr>
          <a:xfrm flipH="1">
            <a:off x="7945354" y="10531556"/>
            <a:ext cx="1050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Calibri" pitchFamily="34" charset="0"/>
              </a:rPr>
              <a:t>02</a:t>
            </a:r>
            <a:endParaRPr lang="ko-KR" altLang="en-US" dirty="0">
              <a:solidFill>
                <a:schemeClr val="bg1"/>
              </a:solidFill>
              <a:latin typeface="Roboto Medium" panose="02000000000000000000" pitchFamily="2" charset="0"/>
              <a:cs typeface="Calibri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8DDF45-AF92-2246-B79E-97E71307AE35}"/>
              </a:ext>
            </a:extLst>
          </p:cNvPr>
          <p:cNvGrpSpPr/>
          <p:nvPr/>
        </p:nvGrpSpPr>
        <p:grpSpPr>
          <a:xfrm flipH="1">
            <a:off x="6767151" y="5762210"/>
            <a:ext cx="700741" cy="5076499"/>
            <a:chOff x="16065764" y="5762210"/>
            <a:chExt cx="1567303" cy="5076499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8DB901-15E3-F94F-A5FD-770C293F9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5764" y="5762210"/>
              <a:ext cx="1567303" cy="2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EDB642-A6BF-A54C-A8A3-611EB4B0F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5764" y="10838708"/>
              <a:ext cx="1567301" cy="1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20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AA58A15-276B-1A4A-BB9B-965073037BBE}"/>
              </a:ext>
            </a:extLst>
          </p:cNvPr>
          <p:cNvGrpSpPr/>
          <p:nvPr/>
        </p:nvGrpSpPr>
        <p:grpSpPr>
          <a:xfrm flipH="1">
            <a:off x="1791686" y="4681859"/>
            <a:ext cx="4676424" cy="2218665"/>
            <a:chOff x="17838297" y="4901281"/>
            <a:chExt cx="4676424" cy="2218665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74846E8-0543-E947-AE97-2F629A9DBEE8}"/>
                </a:ext>
              </a:extLst>
            </p:cNvPr>
            <p:cNvSpPr txBox="1"/>
            <p:nvPr/>
          </p:nvSpPr>
          <p:spPr>
            <a:xfrm flipH="1">
              <a:off x="17838297" y="5505273"/>
              <a:ext cx="426495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4B6FAB4-1A6D-8444-B880-601860A55687}"/>
                </a:ext>
              </a:extLst>
            </p:cNvPr>
            <p:cNvSpPr/>
            <p:nvPr/>
          </p:nvSpPr>
          <p:spPr>
            <a:xfrm flipH="1">
              <a:off x="17838297" y="4901281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983784E-00B7-6E4B-AC96-E5475B09F0FB}"/>
              </a:ext>
            </a:extLst>
          </p:cNvPr>
          <p:cNvGrpSpPr/>
          <p:nvPr/>
        </p:nvGrpSpPr>
        <p:grpSpPr>
          <a:xfrm flipH="1">
            <a:off x="1791686" y="9868254"/>
            <a:ext cx="4676424" cy="2218665"/>
            <a:chOff x="17838297" y="10006759"/>
            <a:chExt cx="4676424" cy="2218665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F1CE7A2-B43C-AC48-85B9-CFEE2EBB2093}"/>
                </a:ext>
              </a:extLst>
            </p:cNvPr>
            <p:cNvSpPr txBox="1"/>
            <p:nvPr/>
          </p:nvSpPr>
          <p:spPr>
            <a:xfrm flipH="1">
              <a:off x="17838297" y="10610751"/>
              <a:ext cx="426495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0D12428-5AC7-FA4A-9935-39798A7AAC56}"/>
                </a:ext>
              </a:extLst>
            </p:cNvPr>
            <p:cNvSpPr/>
            <p:nvPr/>
          </p:nvSpPr>
          <p:spPr>
            <a:xfrm flipH="1">
              <a:off x="17838297" y="10006759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BC6054F-F013-234B-80A0-BAF228C9E8DA}"/>
              </a:ext>
            </a:extLst>
          </p:cNvPr>
          <p:cNvSpPr/>
          <p:nvPr/>
        </p:nvSpPr>
        <p:spPr>
          <a:xfrm>
            <a:off x="10012293" y="5077524"/>
            <a:ext cx="4676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01234567</a:t>
            </a:r>
            <a:endParaRPr lang="en-US" sz="8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6" name="Grupo 349">
            <a:extLst>
              <a:ext uri="{FF2B5EF4-FFF2-40B4-BE49-F238E27FC236}">
                <a16:creationId xmlns:a16="http://schemas.microsoft.com/office/drawing/2014/main" id="{DC879938-A6CE-154F-839D-23B37EB3869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7" name="CuadroTexto 350">
              <a:extLst>
                <a:ext uri="{FF2B5EF4-FFF2-40B4-BE49-F238E27FC236}">
                  <a16:creationId xmlns:a16="http://schemas.microsoft.com/office/drawing/2014/main" id="{D65D7FBE-54AB-6A48-AF8A-5A5217A99E4E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10999ADF-9513-E843-9A14-3A3C1AB3AD3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848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3FEBEA-6FB2-B34F-BBB3-7625E249E408}"/>
              </a:ext>
            </a:extLst>
          </p:cNvPr>
          <p:cNvGrpSpPr/>
          <p:nvPr/>
        </p:nvGrpSpPr>
        <p:grpSpPr>
          <a:xfrm>
            <a:off x="1716817" y="6522986"/>
            <a:ext cx="5452566" cy="5452564"/>
            <a:chOff x="1439631" y="6483230"/>
            <a:chExt cx="5452566" cy="54525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23CA614-9B94-EC49-AD34-ECB0854565D1}"/>
                </a:ext>
              </a:extLst>
            </p:cNvPr>
            <p:cNvSpPr/>
            <p:nvPr/>
          </p:nvSpPr>
          <p:spPr>
            <a:xfrm>
              <a:off x="1439631" y="6483230"/>
              <a:ext cx="5452566" cy="5452564"/>
            </a:xfrm>
            <a:prstGeom prst="ellipse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AFDE8949-7B4D-BD41-AE03-2D0919814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0" y="6944011"/>
              <a:ext cx="2829043" cy="4599358"/>
            </a:xfrm>
            <a:custGeom>
              <a:avLst/>
              <a:gdLst>
                <a:gd name="T0" fmla="*/ 2219 w 3594"/>
                <a:gd name="T1" fmla="*/ 5312 h 5843"/>
                <a:gd name="T2" fmla="*/ 2125 w 3594"/>
                <a:gd name="T3" fmla="*/ 4968 h 5843"/>
                <a:gd name="T4" fmla="*/ 2031 w 3594"/>
                <a:gd name="T5" fmla="*/ 4437 h 5843"/>
                <a:gd name="T6" fmla="*/ 1813 w 3594"/>
                <a:gd name="T7" fmla="*/ 3999 h 5843"/>
                <a:gd name="T8" fmla="*/ 1469 w 3594"/>
                <a:gd name="T9" fmla="*/ 3562 h 5843"/>
                <a:gd name="T10" fmla="*/ 1719 w 3594"/>
                <a:gd name="T11" fmla="*/ 3093 h 5843"/>
                <a:gd name="T12" fmla="*/ 1250 w 3594"/>
                <a:gd name="T13" fmla="*/ 2719 h 5843"/>
                <a:gd name="T14" fmla="*/ 1031 w 3594"/>
                <a:gd name="T15" fmla="*/ 2625 h 5843"/>
                <a:gd name="T16" fmla="*/ 625 w 3594"/>
                <a:gd name="T17" fmla="*/ 2531 h 5843"/>
                <a:gd name="T18" fmla="*/ 563 w 3594"/>
                <a:gd name="T19" fmla="*/ 2250 h 5843"/>
                <a:gd name="T20" fmla="*/ 188 w 3594"/>
                <a:gd name="T21" fmla="*/ 1875 h 5843"/>
                <a:gd name="T22" fmla="*/ 594 w 3594"/>
                <a:gd name="T23" fmla="*/ 531 h 5843"/>
                <a:gd name="T24" fmla="*/ 1625 w 3594"/>
                <a:gd name="T25" fmla="*/ 406 h 5843"/>
                <a:gd name="T26" fmla="*/ 1688 w 3594"/>
                <a:gd name="T27" fmla="*/ 281 h 5843"/>
                <a:gd name="T28" fmla="*/ 1531 w 3594"/>
                <a:gd name="T29" fmla="*/ 219 h 5843"/>
                <a:gd name="T30" fmla="*/ 1688 w 3594"/>
                <a:gd name="T31" fmla="*/ 125 h 5843"/>
                <a:gd name="T32" fmla="*/ 2063 w 3594"/>
                <a:gd name="T33" fmla="*/ 156 h 5843"/>
                <a:gd name="T34" fmla="*/ 2125 w 3594"/>
                <a:gd name="T35" fmla="*/ 281 h 5843"/>
                <a:gd name="T36" fmla="*/ 2313 w 3594"/>
                <a:gd name="T37" fmla="*/ 125 h 5843"/>
                <a:gd name="T38" fmla="*/ 2438 w 3594"/>
                <a:gd name="T39" fmla="*/ 250 h 5843"/>
                <a:gd name="T40" fmla="*/ 2969 w 3594"/>
                <a:gd name="T41" fmla="*/ 156 h 5843"/>
                <a:gd name="T42" fmla="*/ 3219 w 3594"/>
                <a:gd name="T43" fmla="*/ 281 h 5843"/>
                <a:gd name="T44" fmla="*/ 3156 w 3594"/>
                <a:gd name="T45" fmla="*/ 531 h 5843"/>
                <a:gd name="T46" fmla="*/ 2781 w 3594"/>
                <a:gd name="T47" fmla="*/ 344 h 5843"/>
                <a:gd name="T48" fmla="*/ 2156 w 3594"/>
                <a:gd name="T49" fmla="*/ 500 h 5843"/>
                <a:gd name="T50" fmla="*/ 1906 w 3594"/>
                <a:gd name="T51" fmla="*/ 813 h 5843"/>
                <a:gd name="T52" fmla="*/ 2094 w 3594"/>
                <a:gd name="T53" fmla="*/ 969 h 5843"/>
                <a:gd name="T54" fmla="*/ 2313 w 3594"/>
                <a:gd name="T55" fmla="*/ 938 h 5843"/>
                <a:gd name="T56" fmla="*/ 2563 w 3594"/>
                <a:gd name="T57" fmla="*/ 938 h 5843"/>
                <a:gd name="T58" fmla="*/ 2906 w 3594"/>
                <a:gd name="T59" fmla="*/ 813 h 5843"/>
                <a:gd name="T60" fmla="*/ 3031 w 3594"/>
                <a:gd name="T61" fmla="*/ 1094 h 5843"/>
                <a:gd name="T62" fmla="*/ 2563 w 3594"/>
                <a:gd name="T63" fmla="*/ 1156 h 5843"/>
                <a:gd name="T64" fmla="*/ 1969 w 3594"/>
                <a:gd name="T65" fmla="*/ 1688 h 5843"/>
                <a:gd name="T66" fmla="*/ 1688 w 3594"/>
                <a:gd name="T67" fmla="*/ 2188 h 5843"/>
                <a:gd name="T68" fmla="*/ 1500 w 3594"/>
                <a:gd name="T69" fmla="*/ 2063 h 5843"/>
                <a:gd name="T70" fmla="*/ 1031 w 3594"/>
                <a:gd name="T71" fmla="*/ 2188 h 5843"/>
                <a:gd name="T72" fmla="*/ 1031 w 3594"/>
                <a:gd name="T73" fmla="*/ 2469 h 5843"/>
                <a:gd name="T74" fmla="*/ 1406 w 3594"/>
                <a:gd name="T75" fmla="*/ 2375 h 5843"/>
                <a:gd name="T76" fmla="*/ 1438 w 3594"/>
                <a:gd name="T77" fmla="*/ 2563 h 5843"/>
                <a:gd name="T78" fmla="*/ 1500 w 3594"/>
                <a:gd name="T79" fmla="*/ 2781 h 5843"/>
                <a:gd name="T80" fmla="*/ 1938 w 3594"/>
                <a:gd name="T81" fmla="*/ 2750 h 5843"/>
                <a:gd name="T82" fmla="*/ 2250 w 3594"/>
                <a:gd name="T83" fmla="*/ 2875 h 5843"/>
                <a:gd name="T84" fmla="*/ 2563 w 3594"/>
                <a:gd name="T85" fmla="*/ 3030 h 5843"/>
                <a:gd name="T86" fmla="*/ 2906 w 3594"/>
                <a:gd name="T87" fmla="*/ 3218 h 5843"/>
                <a:gd name="T88" fmla="*/ 3406 w 3594"/>
                <a:gd name="T89" fmla="*/ 3437 h 5843"/>
                <a:gd name="T90" fmla="*/ 3531 w 3594"/>
                <a:gd name="T91" fmla="*/ 3593 h 5843"/>
                <a:gd name="T92" fmla="*/ 3500 w 3594"/>
                <a:gd name="T93" fmla="*/ 3905 h 5843"/>
                <a:gd name="T94" fmla="*/ 3438 w 3594"/>
                <a:gd name="T95" fmla="*/ 4312 h 5843"/>
                <a:gd name="T96" fmla="*/ 3063 w 3594"/>
                <a:gd name="T97" fmla="*/ 4624 h 5843"/>
                <a:gd name="T98" fmla="*/ 2656 w 3594"/>
                <a:gd name="T99" fmla="*/ 5093 h 5843"/>
                <a:gd name="T100" fmla="*/ 2594 w 3594"/>
                <a:gd name="T101" fmla="*/ 5374 h 5843"/>
                <a:gd name="T102" fmla="*/ 2719 w 3594"/>
                <a:gd name="T103" fmla="*/ 5718 h 5843"/>
                <a:gd name="T104" fmla="*/ 2720 w 3594"/>
                <a:gd name="T105" fmla="*/ 5842 h 5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94" h="5843">
                  <a:moveTo>
                    <a:pt x="2406" y="5655"/>
                  </a:moveTo>
                  <a:cubicBezTo>
                    <a:pt x="2313" y="5562"/>
                    <a:pt x="2250" y="5437"/>
                    <a:pt x="2219" y="5312"/>
                  </a:cubicBezTo>
                  <a:cubicBezTo>
                    <a:pt x="2219" y="5218"/>
                    <a:pt x="2219" y="5155"/>
                    <a:pt x="2188" y="5093"/>
                  </a:cubicBezTo>
                  <a:cubicBezTo>
                    <a:pt x="2156" y="5062"/>
                    <a:pt x="2125" y="5030"/>
                    <a:pt x="2125" y="4968"/>
                  </a:cubicBezTo>
                  <a:cubicBezTo>
                    <a:pt x="2094" y="4874"/>
                    <a:pt x="2125" y="4780"/>
                    <a:pt x="2125" y="4687"/>
                  </a:cubicBezTo>
                  <a:cubicBezTo>
                    <a:pt x="2094" y="4624"/>
                    <a:pt x="2031" y="4530"/>
                    <a:pt x="2031" y="4437"/>
                  </a:cubicBezTo>
                  <a:cubicBezTo>
                    <a:pt x="2031" y="4374"/>
                    <a:pt x="2063" y="4280"/>
                    <a:pt x="2031" y="4187"/>
                  </a:cubicBezTo>
                  <a:cubicBezTo>
                    <a:pt x="2000" y="4093"/>
                    <a:pt x="1906" y="4062"/>
                    <a:pt x="1813" y="3999"/>
                  </a:cubicBezTo>
                  <a:cubicBezTo>
                    <a:pt x="1688" y="3937"/>
                    <a:pt x="1563" y="3843"/>
                    <a:pt x="1500" y="3718"/>
                  </a:cubicBezTo>
                  <a:cubicBezTo>
                    <a:pt x="1469" y="3655"/>
                    <a:pt x="1469" y="3593"/>
                    <a:pt x="1469" y="3562"/>
                  </a:cubicBezTo>
                  <a:cubicBezTo>
                    <a:pt x="1469" y="3468"/>
                    <a:pt x="1563" y="3405"/>
                    <a:pt x="1625" y="3343"/>
                  </a:cubicBezTo>
                  <a:cubicBezTo>
                    <a:pt x="1719" y="3280"/>
                    <a:pt x="1750" y="3155"/>
                    <a:pt x="1719" y="3093"/>
                  </a:cubicBezTo>
                  <a:cubicBezTo>
                    <a:pt x="1656" y="3030"/>
                    <a:pt x="1563" y="3030"/>
                    <a:pt x="1500" y="2999"/>
                  </a:cubicBezTo>
                  <a:cubicBezTo>
                    <a:pt x="1406" y="2938"/>
                    <a:pt x="1375" y="2781"/>
                    <a:pt x="1250" y="2719"/>
                  </a:cubicBezTo>
                  <a:cubicBezTo>
                    <a:pt x="1219" y="2688"/>
                    <a:pt x="1156" y="2656"/>
                    <a:pt x="1125" y="2656"/>
                  </a:cubicBezTo>
                  <a:cubicBezTo>
                    <a:pt x="1094" y="2656"/>
                    <a:pt x="1063" y="2625"/>
                    <a:pt x="1031" y="2625"/>
                  </a:cubicBezTo>
                  <a:cubicBezTo>
                    <a:pt x="938" y="2594"/>
                    <a:pt x="875" y="2563"/>
                    <a:pt x="781" y="2563"/>
                  </a:cubicBezTo>
                  <a:cubicBezTo>
                    <a:pt x="719" y="2563"/>
                    <a:pt x="656" y="2531"/>
                    <a:pt x="625" y="2531"/>
                  </a:cubicBezTo>
                  <a:cubicBezTo>
                    <a:pt x="563" y="2500"/>
                    <a:pt x="500" y="2469"/>
                    <a:pt x="500" y="2406"/>
                  </a:cubicBezTo>
                  <a:cubicBezTo>
                    <a:pt x="500" y="2344"/>
                    <a:pt x="531" y="2313"/>
                    <a:pt x="563" y="2250"/>
                  </a:cubicBezTo>
                  <a:cubicBezTo>
                    <a:pt x="563" y="2156"/>
                    <a:pt x="500" y="2094"/>
                    <a:pt x="438" y="2031"/>
                  </a:cubicBezTo>
                  <a:cubicBezTo>
                    <a:pt x="344" y="1969"/>
                    <a:pt x="250" y="1938"/>
                    <a:pt x="188" y="1875"/>
                  </a:cubicBezTo>
                  <a:cubicBezTo>
                    <a:pt x="63" y="1781"/>
                    <a:pt x="0" y="1656"/>
                    <a:pt x="31" y="1500"/>
                  </a:cubicBezTo>
                  <a:cubicBezTo>
                    <a:pt x="156" y="1125"/>
                    <a:pt x="344" y="844"/>
                    <a:pt x="594" y="531"/>
                  </a:cubicBezTo>
                  <a:cubicBezTo>
                    <a:pt x="719" y="375"/>
                    <a:pt x="875" y="219"/>
                    <a:pt x="1094" y="250"/>
                  </a:cubicBezTo>
                  <a:cubicBezTo>
                    <a:pt x="1281" y="250"/>
                    <a:pt x="1438" y="438"/>
                    <a:pt x="1625" y="406"/>
                  </a:cubicBezTo>
                  <a:cubicBezTo>
                    <a:pt x="1656" y="406"/>
                    <a:pt x="1688" y="406"/>
                    <a:pt x="1688" y="375"/>
                  </a:cubicBezTo>
                  <a:cubicBezTo>
                    <a:pt x="1719" y="344"/>
                    <a:pt x="1719" y="313"/>
                    <a:pt x="1688" y="281"/>
                  </a:cubicBezTo>
                  <a:lnTo>
                    <a:pt x="1656" y="281"/>
                  </a:lnTo>
                  <a:cubicBezTo>
                    <a:pt x="1594" y="250"/>
                    <a:pt x="1531" y="250"/>
                    <a:pt x="1531" y="219"/>
                  </a:cubicBezTo>
                  <a:cubicBezTo>
                    <a:pt x="1500" y="188"/>
                    <a:pt x="1500" y="94"/>
                    <a:pt x="1531" y="94"/>
                  </a:cubicBezTo>
                  <a:cubicBezTo>
                    <a:pt x="1594" y="63"/>
                    <a:pt x="1625" y="125"/>
                    <a:pt x="1688" y="125"/>
                  </a:cubicBezTo>
                  <a:cubicBezTo>
                    <a:pt x="1813" y="188"/>
                    <a:pt x="1969" y="0"/>
                    <a:pt x="2094" y="31"/>
                  </a:cubicBezTo>
                  <a:cubicBezTo>
                    <a:pt x="2125" y="63"/>
                    <a:pt x="2094" y="125"/>
                    <a:pt x="2063" y="156"/>
                  </a:cubicBezTo>
                  <a:cubicBezTo>
                    <a:pt x="2000" y="188"/>
                    <a:pt x="1969" y="250"/>
                    <a:pt x="2000" y="281"/>
                  </a:cubicBezTo>
                  <a:cubicBezTo>
                    <a:pt x="2031" y="344"/>
                    <a:pt x="2094" y="313"/>
                    <a:pt x="2125" y="281"/>
                  </a:cubicBezTo>
                  <a:cubicBezTo>
                    <a:pt x="2156" y="219"/>
                    <a:pt x="2156" y="188"/>
                    <a:pt x="2188" y="156"/>
                  </a:cubicBezTo>
                  <a:cubicBezTo>
                    <a:pt x="2219" y="94"/>
                    <a:pt x="2281" y="94"/>
                    <a:pt x="2313" y="125"/>
                  </a:cubicBezTo>
                  <a:cubicBezTo>
                    <a:pt x="2344" y="156"/>
                    <a:pt x="2313" y="188"/>
                    <a:pt x="2344" y="219"/>
                  </a:cubicBezTo>
                  <a:cubicBezTo>
                    <a:pt x="2375" y="250"/>
                    <a:pt x="2406" y="281"/>
                    <a:pt x="2438" y="250"/>
                  </a:cubicBezTo>
                  <a:cubicBezTo>
                    <a:pt x="2500" y="250"/>
                    <a:pt x="2531" y="219"/>
                    <a:pt x="2563" y="188"/>
                  </a:cubicBezTo>
                  <a:cubicBezTo>
                    <a:pt x="2656" y="125"/>
                    <a:pt x="2844" y="63"/>
                    <a:pt x="2969" y="156"/>
                  </a:cubicBezTo>
                  <a:cubicBezTo>
                    <a:pt x="3031" y="188"/>
                    <a:pt x="3063" y="281"/>
                    <a:pt x="3156" y="281"/>
                  </a:cubicBezTo>
                  <a:lnTo>
                    <a:pt x="3219" y="281"/>
                  </a:lnTo>
                  <a:cubicBezTo>
                    <a:pt x="3250" y="313"/>
                    <a:pt x="3250" y="375"/>
                    <a:pt x="3250" y="406"/>
                  </a:cubicBezTo>
                  <a:cubicBezTo>
                    <a:pt x="3250" y="469"/>
                    <a:pt x="3219" y="531"/>
                    <a:pt x="3156" y="531"/>
                  </a:cubicBezTo>
                  <a:cubicBezTo>
                    <a:pt x="3125" y="531"/>
                    <a:pt x="3125" y="500"/>
                    <a:pt x="3094" y="469"/>
                  </a:cubicBezTo>
                  <a:cubicBezTo>
                    <a:pt x="3000" y="406"/>
                    <a:pt x="2906" y="313"/>
                    <a:pt x="2781" y="344"/>
                  </a:cubicBezTo>
                  <a:cubicBezTo>
                    <a:pt x="2687" y="375"/>
                    <a:pt x="2625" y="500"/>
                    <a:pt x="2531" y="531"/>
                  </a:cubicBezTo>
                  <a:cubicBezTo>
                    <a:pt x="2406" y="563"/>
                    <a:pt x="2281" y="469"/>
                    <a:pt x="2156" y="500"/>
                  </a:cubicBezTo>
                  <a:cubicBezTo>
                    <a:pt x="2063" y="500"/>
                    <a:pt x="2000" y="563"/>
                    <a:pt x="1938" y="625"/>
                  </a:cubicBezTo>
                  <a:cubicBezTo>
                    <a:pt x="1906" y="656"/>
                    <a:pt x="1844" y="750"/>
                    <a:pt x="1906" y="813"/>
                  </a:cubicBezTo>
                  <a:cubicBezTo>
                    <a:pt x="1969" y="844"/>
                    <a:pt x="2063" y="813"/>
                    <a:pt x="2094" y="875"/>
                  </a:cubicBezTo>
                  <a:lnTo>
                    <a:pt x="2094" y="969"/>
                  </a:lnTo>
                  <a:cubicBezTo>
                    <a:pt x="2094" y="1000"/>
                    <a:pt x="2156" y="1031"/>
                    <a:pt x="2188" y="1031"/>
                  </a:cubicBezTo>
                  <a:cubicBezTo>
                    <a:pt x="2250" y="1031"/>
                    <a:pt x="2281" y="1000"/>
                    <a:pt x="2313" y="938"/>
                  </a:cubicBezTo>
                  <a:cubicBezTo>
                    <a:pt x="2344" y="906"/>
                    <a:pt x="2344" y="875"/>
                    <a:pt x="2406" y="844"/>
                  </a:cubicBezTo>
                  <a:cubicBezTo>
                    <a:pt x="2469" y="844"/>
                    <a:pt x="2500" y="938"/>
                    <a:pt x="2563" y="938"/>
                  </a:cubicBezTo>
                  <a:cubicBezTo>
                    <a:pt x="2625" y="938"/>
                    <a:pt x="2656" y="844"/>
                    <a:pt x="2719" y="813"/>
                  </a:cubicBezTo>
                  <a:cubicBezTo>
                    <a:pt x="2750" y="781"/>
                    <a:pt x="2844" y="781"/>
                    <a:pt x="2906" y="813"/>
                  </a:cubicBezTo>
                  <a:cubicBezTo>
                    <a:pt x="2969" y="844"/>
                    <a:pt x="3000" y="906"/>
                    <a:pt x="3031" y="969"/>
                  </a:cubicBezTo>
                  <a:cubicBezTo>
                    <a:pt x="3063" y="1000"/>
                    <a:pt x="3063" y="1063"/>
                    <a:pt x="3031" y="1094"/>
                  </a:cubicBezTo>
                  <a:cubicBezTo>
                    <a:pt x="3000" y="1125"/>
                    <a:pt x="2969" y="1125"/>
                    <a:pt x="2938" y="1125"/>
                  </a:cubicBezTo>
                  <a:cubicBezTo>
                    <a:pt x="2813" y="1125"/>
                    <a:pt x="2656" y="1094"/>
                    <a:pt x="2563" y="1156"/>
                  </a:cubicBezTo>
                  <a:cubicBezTo>
                    <a:pt x="2469" y="1219"/>
                    <a:pt x="2438" y="1344"/>
                    <a:pt x="2375" y="1406"/>
                  </a:cubicBezTo>
                  <a:cubicBezTo>
                    <a:pt x="2281" y="1563"/>
                    <a:pt x="2125" y="1625"/>
                    <a:pt x="1969" y="1688"/>
                  </a:cubicBezTo>
                  <a:cubicBezTo>
                    <a:pt x="1844" y="1781"/>
                    <a:pt x="1688" y="1906"/>
                    <a:pt x="1688" y="2094"/>
                  </a:cubicBezTo>
                  <a:lnTo>
                    <a:pt x="1688" y="2188"/>
                  </a:lnTo>
                  <a:cubicBezTo>
                    <a:pt x="1625" y="2219"/>
                    <a:pt x="1594" y="2219"/>
                    <a:pt x="1563" y="2156"/>
                  </a:cubicBezTo>
                  <a:cubicBezTo>
                    <a:pt x="1531" y="2125"/>
                    <a:pt x="1531" y="2094"/>
                    <a:pt x="1500" y="2063"/>
                  </a:cubicBezTo>
                  <a:cubicBezTo>
                    <a:pt x="1438" y="1969"/>
                    <a:pt x="1313" y="1969"/>
                    <a:pt x="1219" y="2000"/>
                  </a:cubicBezTo>
                  <a:cubicBezTo>
                    <a:pt x="1125" y="2031"/>
                    <a:pt x="1063" y="2094"/>
                    <a:pt x="1031" y="2188"/>
                  </a:cubicBezTo>
                  <a:cubicBezTo>
                    <a:pt x="1000" y="2250"/>
                    <a:pt x="969" y="2281"/>
                    <a:pt x="969" y="2344"/>
                  </a:cubicBezTo>
                  <a:cubicBezTo>
                    <a:pt x="969" y="2406"/>
                    <a:pt x="1000" y="2469"/>
                    <a:pt x="1031" y="2469"/>
                  </a:cubicBezTo>
                  <a:cubicBezTo>
                    <a:pt x="1156" y="2531"/>
                    <a:pt x="1250" y="2344"/>
                    <a:pt x="1375" y="2375"/>
                  </a:cubicBezTo>
                  <a:lnTo>
                    <a:pt x="1406" y="2375"/>
                  </a:lnTo>
                  <a:cubicBezTo>
                    <a:pt x="1469" y="2438"/>
                    <a:pt x="1313" y="2531"/>
                    <a:pt x="1375" y="2563"/>
                  </a:cubicBezTo>
                  <a:lnTo>
                    <a:pt x="1438" y="2563"/>
                  </a:lnTo>
                  <a:cubicBezTo>
                    <a:pt x="1469" y="2594"/>
                    <a:pt x="1500" y="2625"/>
                    <a:pt x="1500" y="2656"/>
                  </a:cubicBezTo>
                  <a:lnTo>
                    <a:pt x="1500" y="2781"/>
                  </a:lnTo>
                  <a:cubicBezTo>
                    <a:pt x="1500" y="2875"/>
                    <a:pt x="1563" y="2938"/>
                    <a:pt x="1625" y="2968"/>
                  </a:cubicBezTo>
                  <a:cubicBezTo>
                    <a:pt x="1781" y="2968"/>
                    <a:pt x="1844" y="2781"/>
                    <a:pt x="1938" y="2750"/>
                  </a:cubicBezTo>
                  <a:cubicBezTo>
                    <a:pt x="2031" y="2719"/>
                    <a:pt x="2094" y="2719"/>
                    <a:pt x="2156" y="2781"/>
                  </a:cubicBezTo>
                  <a:cubicBezTo>
                    <a:pt x="2188" y="2813"/>
                    <a:pt x="2188" y="2875"/>
                    <a:pt x="2250" y="2875"/>
                  </a:cubicBezTo>
                  <a:cubicBezTo>
                    <a:pt x="2281" y="2906"/>
                    <a:pt x="2375" y="2875"/>
                    <a:pt x="2438" y="2906"/>
                  </a:cubicBezTo>
                  <a:cubicBezTo>
                    <a:pt x="2500" y="2906"/>
                    <a:pt x="2500" y="2968"/>
                    <a:pt x="2563" y="3030"/>
                  </a:cubicBezTo>
                  <a:cubicBezTo>
                    <a:pt x="2625" y="3093"/>
                    <a:pt x="2750" y="3062"/>
                    <a:pt x="2813" y="3124"/>
                  </a:cubicBezTo>
                  <a:cubicBezTo>
                    <a:pt x="2844" y="3155"/>
                    <a:pt x="2875" y="3187"/>
                    <a:pt x="2906" y="3218"/>
                  </a:cubicBezTo>
                  <a:cubicBezTo>
                    <a:pt x="2969" y="3312"/>
                    <a:pt x="3031" y="3374"/>
                    <a:pt x="3125" y="3374"/>
                  </a:cubicBezTo>
                  <a:cubicBezTo>
                    <a:pt x="3219" y="3405"/>
                    <a:pt x="3344" y="3374"/>
                    <a:pt x="3406" y="3437"/>
                  </a:cubicBezTo>
                  <a:cubicBezTo>
                    <a:pt x="3438" y="3468"/>
                    <a:pt x="3438" y="3530"/>
                    <a:pt x="3469" y="3562"/>
                  </a:cubicBezTo>
                  <a:cubicBezTo>
                    <a:pt x="3500" y="3562"/>
                    <a:pt x="3531" y="3562"/>
                    <a:pt x="3531" y="3593"/>
                  </a:cubicBezTo>
                  <a:cubicBezTo>
                    <a:pt x="3593" y="3593"/>
                    <a:pt x="3593" y="3687"/>
                    <a:pt x="3593" y="3749"/>
                  </a:cubicBezTo>
                  <a:cubicBezTo>
                    <a:pt x="3562" y="3812"/>
                    <a:pt x="3531" y="3843"/>
                    <a:pt x="3500" y="3905"/>
                  </a:cubicBezTo>
                  <a:cubicBezTo>
                    <a:pt x="3469" y="3937"/>
                    <a:pt x="3438" y="3999"/>
                    <a:pt x="3469" y="4062"/>
                  </a:cubicBezTo>
                  <a:cubicBezTo>
                    <a:pt x="3469" y="4155"/>
                    <a:pt x="3500" y="4249"/>
                    <a:pt x="3438" y="4312"/>
                  </a:cubicBezTo>
                  <a:cubicBezTo>
                    <a:pt x="3375" y="4405"/>
                    <a:pt x="3188" y="4343"/>
                    <a:pt x="3094" y="4437"/>
                  </a:cubicBezTo>
                  <a:cubicBezTo>
                    <a:pt x="3063" y="4499"/>
                    <a:pt x="3063" y="4562"/>
                    <a:pt x="3063" y="4624"/>
                  </a:cubicBezTo>
                  <a:cubicBezTo>
                    <a:pt x="3063" y="4749"/>
                    <a:pt x="3000" y="4843"/>
                    <a:pt x="2906" y="4905"/>
                  </a:cubicBezTo>
                  <a:cubicBezTo>
                    <a:pt x="2844" y="4999"/>
                    <a:pt x="2750" y="5030"/>
                    <a:pt x="2656" y="5093"/>
                  </a:cubicBezTo>
                  <a:cubicBezTo>
                    <a:pt x="2594" y="5124"/>
                    <a:pt x="2531" y="5186"/>
                    <a:pt x="2531" y="5249"/>
                  </a:cubicBezTo>
                  <a:cubicBezTo>
                    <a:pt x="2531" y="5312"/>
                    <a:pt x="2594" y="5343"/>
                    <a:pt x="2594" y="5374"/>
                  </a:cubicBezTo>
                  <a:cubicBezTo>
                    <a:pt x="2625" y="5437"/>
                    <a:pt x="2625" y="5499"/>
                    <a:pt x="2625" y="5562"/>
                  </a:cubicBezTo>
                  <a:cubicBezTo>
                    <a:pt x="2625" y="5624"/>
                    <a:pt x="2656" y="5718"/>
                    <a:pt x="2719" y="5718"/>
                  </a:cubicBezTo>
                  <a:cubicBezTo>
                    <a:pt x="2750" y="5718"/>
                    <a:pt x="2813" y="5749"/>
                    <a:pt x="2813" y="5780"/>
                  </a:cubicBezTo>
                  <a:cubicBezTo>
                    <a:pt x="2781" y="5812"/>
                    <a:pt x="2750" y="5812"/>
                    <a:pt x="2720" y="5842"/>
                  </a:cubicBezTo>
                  <a:cubicBezTo>
                    <a:pt x="2601" y="5833"/>
                    <a:pt x="2464" y="5770"/>
                    <a:pt x="2406" y="56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7900941E-3A2D-984A-8F3D-D4409E34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540" y="8249187"/>
              <a:ext cx="2141742" cy="2582584"/>
            </a:xfrm>
            <a:custGeom>
              <a:avLst/>
              <a:gdLst>
                <a:gd name="T0" fmla="*/ 2719 w 2720"/>
                <a:gd name="T1" fmla="*/ 938 h 3282"/>
                <a:gd name="T2" fmla="*/ 2094 w 2720"/>
                <a:gd name="T3" fmla="*/ 2593 h 3282"/>
                <a:gd name="T4" fmla="*/ 1938 w 2720"/>
                <a:gd name="T5" fmla="*/ 2937 h 3282"/>
                <a:gd name="T6" fmla="*/ 1688 w 2720"/>
                <a:gd name="T7" fmla="*/ 3249 h 3282"/>
                <a:gd name="T8" fmla="*/ 1594 w 2720"/>
                <a:gd name="T9" fmla="*/ 3249 h 3282"/>
                <a:gd name="T10" fmla="*/ 1531 w 2720"/>
                <a:gd name="T11" fmla="*/ 3124 h 3282"/>
                <a:gd name="T12" fmla="*/ 1500 w 2720"/>
                <a:gd name="T13" fmla="*/ 2999 h 3282"/>
                <a:gd name="T14" fmla="*/ 1406 w 2720"/>
                <a:gd name="T15" fmla="*/ 2843 h 3282"/>
                <a:gd name="T16" fmla="*/ 1375 w 2720"/>
                <a:gd name="T17" fmla="*/ 2593 h 3282"/>
                <a:gd name="T18" fmla="*/ 1313 w 2720"/>
                <a:gd name="T19" fmla="*/ 2499 h 3282"/>
                <a:gd name="T20" fmla="*/ 1406 w 2720"/>
                <a:gd name="T21" fmla="*/ 2312 h 3282"/>
                <a:gd name="T22" fmla="*/ 1406 w 2720"/>
                <a:gd name="T23" fmla="*/ 2031 h 3282"/>
                <a:gd name="T24" fmla="*/ 1250 w 2720"/>
                <a:gd name="T25" fmla="*/ 1812 h 3282"/>
                <a:gd name="T26" fmla="*/ 1188 w 2720"/>
                <a:gd name="T27" fmla="*/ 1656 h 3282"/>
                <a:gd name="T28" fmla="*/ 1219 w 2720"/>
                <a:gd name="T29" fmla="*/ 1499 h 3282"/>
                <a:gd name="T30" fmla="*/ 1000 w 2720"/>
                <a:gd name="T31" fmla="*/ 1406 h 3282"/>
                <a:gd name="T32" fmla="*/ 875 w 2720"/>
                <a:gd name="T33" fmla="*/ 1343 h 3282"/>
                <a:gd name="T34" fmla="*/ 688 w 2720"/>
                <a:gd name="T35" fmla="*/ 1343 h 3282"/>
                <a:gd name="T36" fmla="*/ 531 w 2720"/>
                <a:gd name="T37" fmla="*/ 1437 h 3282"/>
                <a:gd name="T38" fmla="*/ 250 w 2720"/>
                <a:gd name="T39" fmla="*/ 1374 h 3282"/>
                <a:gd name="T40" fmla="*/ 63 w 2720"/>
                <a:gd name="T41" fmla="*/ 1094 h 3282"/>
                <a:gd name="T42" fmla="*/ 94 w 2720"/>
                <a:gd name="T43" fmla="*/ 782 h 3282"/>
                <a:gd name="T44" fmla="*/ 156 w 2720"/>
                <a:gd name="T45" fmla="*/ 719 h 3282"/>
                <a:gd name="T46" fmla="*/ 31 w 2720"/>
                <a:gd name="T47" fmla="*/ 688 h 3282"/>
                <a:gd name="T48" fmla="*/ 313 w 2720"/>
                <a:gd name="T49" fmla="*/ 375 h 3282"/>
                <a:gd name="T50" fmla="*/ 375 w 2720"/>
                <a:gd name="T51" fmla="*/ 313 h 3282"/>
                <a:gd name="T52" fmla="*/ 406 w 2720"/>
                <a:gd name="T53" fmla="*/ 250 h 3282"/>
                <a:gd name="T54" fmla="*/ 625 w 2720"/>
                <a:gd name="T55" fmla="*/ 94 h 3282"/>
                <a:gd name="T56" fmla="*/ 906 w 2720"/>
                <a:gd name="T57" fmla="*/ 94 h 3282"/>
                <a:gd name="T58" fmla="*/ 1063 w 2720"/>
                <a:gd name="T59" fmla="*/ 0 h 3282"/>
                <a:gd name="T60" fmla="*/ 1188 w 2720"/>
                <a:gd name="T61" fmla="*/ 63 h 3282"/>
                <a:gd name="T62" fmla="*/ 1188 w 2720"/>
                <a:gd name="T63" fmla="*/ 157 h 3282"/>
                <a:gd name="T64" fmla="*/ 1344 w 2720"/>
                <a:gd name="T65" fmla="*/ 282 h 3282"/>
                <a:gd name="T66" fmla="*/ 1594 w 2720"/>
                <a:gd name="T67" fmla="*/ 219 h 3282"/>
                <a:gd name="T68" fmla="*/ 1625 w 2720"/>
                <a:gd name="T69" fmla="*/ 188 h 3282"/>
                <a:gd name="T70" fmla="*/ 1750 w 2720"/>
                <a:gd name="T71" fmla="*/ 188 h 3282"/>
                <a:gd name="T72" fmla="*/ 1875 w 2720"/>
                <a:gd name="T73" fmla="*/ 282 h 3282"/>
                <a:gd name="T74" fmla="*/ 2344 w 2720"/>
                <a:gd name="T75" fmla="*/ 375 h 3282"/>
                <a:gd name="T76" fmla="*/ 2406 w 2720"/>
                <a:gd name="T77" fmla="*/ 375 h 3282"/>
                <a:gd name="T78" fmla="*/ 2719 w 2720"/>
                <a:gd name="T79" fmla="*/ 563 h 3282"/>
                <a:gd name="T80" fmla="*/ 2719 w 2720"/>
                <a:gd name="T81" fmla="*/ 938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20" h="3282">
                  <a:moveTo>
                    <a:pt x="2719" y="938"/>
                  </a:moveTo>
                  <a:cubicBezTo>
                    <a:pt x="2563" y="1499"/>
                    <a:pt x="2281" y="2031"/>
                    <a:pt x="2094" y="2593"/>
                  </a:cubicBezTo>
                  <a:cubicBezTo>
                    <a:pt x="2031" y="2718"/>
                    <a:pt x="2000" y="2843"/>
                    <a:pt x="1938" y="2937"/>
                  </a:cubicBezTo>
                  <a:cubicBezTo>
                    <a:pt x="1906" y="3062"/>
                    <a:pt x="1813" y="3187"/>
                    <a:pt x="1688" y="3249"/>
                  </a:cubicBezTo>
                  <a:cubicBezTo>
                    <a:pt x="1656" y="3249"/>
                    <a:pt x="1625" y="3281"/>
                    <a:pt x="1594" y="3249"/>
                  </a:cubicBezTo>
                  <a:cubicBezTo>
                    <a:pt x="1531" y="3218"/>
                    <a:pt x="1531" y="3187"/>
                    <a:pt x="1531" y="3124"/>
                  </a:cubicBezTo>
                  <a:cubicBezTo>
                    <a:pt x="1531" y="3093"/>
                    <a:pt x="1531" y="3031"/>
                    <a:pt x="1500" y="2999"/>
                  </a:cubicBezTo>
                  <a:cubicBezTo>
                    <a:pt x="1500" y="2937"/>
                    <a:pt x="1438" y="2906"/>
                    <a:pt x="1406" y="2843"/>
                  </a:cubicBezTo>
                  <a:cubicBezTo>
                    <a:pt x="1375" y="2781"/>
                    <a:pt x="1438" y="2656"/>
                    <a:pt x="1375" y="2593"/>
                  </a:cubicBezTo>
                  <a:cubicBezTo>
                    <a:pt x="1344" y="2562"/>
                    <a:pt x="1344" y="2531"/>
                    <a:pt x="1313" y="2499"/>
                  </a:cubicBezTo>
                  <a:cubicBezTo>
                    <a:pt x="1281" y="2437"/>
                    <a:pt x="1344" y="2374"/>
                    <a:pt x="1406" y="2312"/>
                  </a:cubicBezTo>
                  <a:cubicBezTo>
                    <a:pt x="1438" y="2218"/>
                    <a:pt x="1438" y="2124"/>
                    <a:pt x="1406" y="2031"/>
                  </a:cubicBezTo>
                  <a:cubicBezTo>
                    <a:pt x="1375" y="1937"/>
                    <a:pt x="1313" y="1874"/>
                    <a:pt x="1250" y="1812"/>
                  </a:cubicBezTo>
                  <a:cubicBezTo>
                    <a:pt x="1219" y="1749"/>
                    <a:pt x="1188" y="1718"/>
                    <a:pt x="1188" y="1656"/>
                  </a:cubicBezTo>
                  <a:cubicBezTo>
                    <a:pt x="1188" y="1593"/>
                    <a:pt x="1250" y="1531"/>
                    <a:pt x="1219" y="1499"/>
                  </a:cubicBezTo>
                  <a:cubicBezTo>
                    <a:pt x="1188" y="1406"/>
                    <a:pt x="1063" y="1437"/>
                    <a:pt x="1000" y="1406"/>
                  </a:cubicBezTo>
                  <a:cubicBezTo>
                    <a:pt x="938" y="1406"/>
                    <a:pt x="906" y="1343"/>
                    <a:pt x="875" y="1343"/>
                  </a:cubicBezTo>
                  <a:cubicBezTo>
                    <a:pt x="813" y="1312"/>
                    <a:pt x="750" y="1312"/>
                    <a:pt x="688" y="1343"/>
                  </a:cubicBezTo>
                  <a:cubicBezTo>
                    <a:pt x="656" y="1374"/>
                    <a:pt x="594" y="1406"/>
                    <a:pt x="531" y="1437"/>
                  </a:cubicBezTo>
                  <a:cubicBezTo>
                    <a:pt x="438" y="1468"/>
                    <a:pt x="313" y="1437"/>
                    <a:pt x="250" y="1374"/>
                  </a:cubicBezTo>
                  <a:cubicBezTo>
                    <a:pt x="156" y="1312"/>
                    <a:pt x="125" y="1219"/>
                    <a:pt x="63" y="1094"/>
                  </a:cubicBezTo>
                  <a:cubicBezTo>
                    <a:pt x="31" y="1000"/>
                    <a:pt x="0" y="844"/>
                    <a:pt x="94" y="782"/>
                  </a:cubicBezTo>
                  <a:cubicBezTo>
                    <a:pt x="125" y="750"/>
                    <a:pt x="156" y="750"/>
                    <a:pt x="156" y="719"/>
                  </a:cubicBezTo>
                  <a:cubicBezTo>
                    <a:pt x="125" y="688"/>
                    <a:pt x="63" y="719"/>
                    <a:pt x="31" y="688"/>
                  </a:cubicBezTo>
                  <a:cubicBezTo>
                    <a:pt x="94" y="563"/>
                    <a:pt x="188" y="438"/>
                    <a:pt x="313" y="375"/>
                  </a:cubicBezTo>
                  <a:cubicBezTo>
                    <a:pt x="344" y="344"/>
                    <a:pt x="375" y="344"/>
                    <a:pt x="375" y="313"/>
                  </a:cubicBezTo>
                  <a:cubicBezTo>
                    <a:pt x="406" y="282"/>
                    <a:pt x="406" y="250"/>
                    <a:pt x="406" y="250"/>
                  </a:cubicBezTo>
                  <a:cubicBezTo>
                    <a:pt x="406" y="157"/>
                    <a:pt x="531" y="94"/>
                    <a:pt x="625" y="94"/>
                  </a:cubicBezTo>
                  <a:cubicBezTo>
                    <a:pt x="719" y="94"/>
                    <a:pt x="813" y="125"/>
                    <a:pt x="906" y="94"/>
                  </a:cubicBezTo>
                  <a:cubicBezTo>
                    <a:pt x="969" y="63"/>
                    <a:pt x="1000" y="32"/>
                    <a:pt x="1063" y="0"/>
                  </a:cubicBezTo>
                  <a:cubicBezTo>
                    <a:pt x="1125" y="0"/>
                    <a:pt x="1188" y="32"/>
                    <a:pt x="1188" y="63"/>
                  </a:cubicBezTo>
                  <a:cubicBezTo>
                    <a:pt x="1219" y="94"/>
                    <a:pt x="1188" y="125"/>
                    <a:pt x="1188" y="157"/>
                  </a:cubicBezTo>
                  <a:cubicBezTo>
                    <a:pt x="1188" y="219"/>
                    <a:pt x="1281" y="250"/>
                    <a:pt x="1344" y="282"/>
                  </a:cubicBezTo>
                  <a:cubicBezTo>
                    <a:pt x="1438" y="282"/>
                    <a:pt x="1563" y="313"/>
                    <a:pt x="1594" y="219"/>
                  </a:cubicBezTo>
                  <a:cubicBezTo>
                    <a:pt x="1625" y="219"/>
                    <a:pt x="1625" y="219"/>
                    <a:pt x="1625" y="188"/>
                  </a:cubicBezTo>
                  <a:cubicBezTo>
                    <a:pt x="1656" y="157"/>
                    <a:pt x="1719" y="157"/>
                    <a:pt x="1750" y="188"/>
                  </a:cubicBezTo>
                  <a:cubicBezTo>
                    <a:pt x="1781" y="219"/>
                    <a:pt x="1813" y="250"/>
                    <a:pt x="1875" y="282"/>
                  </a:cubicBezTo>
                  <a:cubicBezTo>
                    <a:pt x="2000" y="375"/>
                    <a:pt x="2219" y="250"/>
                    <a:pt x="2344" y="375"/>
                  </a:cubicBezTo>
                  <a:lnTo>
                    <a:pt x="2406" y="375"/>
                  </a:lnTo>
                  <a:cubicBezTo>
                    <a:pt x="2531" y="313"/>
                    <a:pt x="2688" y="407"/>
                    <a:pt x="2719" y="563"/>
                  </a:cubicBezTo>
                  <a:lnTo>
                    <a:pt x="2719" y="93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D1BC63-3A98-F14F-98FF-CD66F0C1B734}"/>
                </a:ext>
              </a:extLst>
            </p:cNvPr>
            <p:cNvGrpSpPr/>
            <p:nvPr/>
          </p:nvGrpSpPr>
          <p:grpSpPr>
            <a:xfrm>
              <a:off x="4920400" y="7166168"/>
              <a:ext cx="1600230" cy="1131616"/>
              <a:chOff x="4920400" y="7166168"/>
              <a:chExt cx="1600230" cy="1131616"/>
            </a:xfrm>
            <a:solidFill>
              <a:schemeClr val="accent3"/>
            </a:solidFill>
          </p:grpSpPr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730F817F-3BCC-6F46-B61E-25CAE2815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0400" y="7166168"/>
                <a:ext cx="1600230" cy="1131616"/>
              </a:xfrm>
              <a:custGeom>
                <a:avLst/>
                <a:gdLst>
                  <a:gd name="T0" fmla="*/ 1031 w 2032"/>
                  <a:gd name="T1" fmla="*/ 63 h 1439"/>
                  <a:gd name="T2" fmla="*/ 1094 w 2032"/>
                  <a:gd name="T3" fmla="*/ 63 h 1439"/>
                  <a:gd name="T4" fmla="*/ 1750 w 2032"/>
                  <a:gd name="T5" fmla="*/ 469 h 1439"/>
                  <a:gd name="T6" fmla="*/ 2000 w 2032"/>
                  <a:gd name="T7" fmla="*/ 1000 h 1439"/>
                  <a:gd name="T8" fmla="*/ 1906 w 2032"/>
                  <a:gd name="T9" fmla="*/ 1375 h 1439"/>
                  <a:gd name="T10" fmla="*/ 1688 w 2032"/>
                  <a:gd name="T11" fmla="*/ 1375 h 1439"/>
                  <a:gd name="T12" fmla="*/ 1563 w 2032"/>
                  <a:gd name="T13" fmla="*/ 1188 h 1439"/>
                  <a:gd name="T14" fmla="*/ 1531 w 2032"/>
                  <a:gd name="T15" fmla="*/ 1250 h 1439"/>
                  <a:gd name="T16" fmla="*/ 1469 w 2032"/>
                  <a:gd name="T17" fmla="*/ 1344 h 1439"/>
                  <a:gd name="T18" fmla="*/ 1438 w 2032"/>
                  <a:gd name="T19" fmla="*/ 1313 h 1439"/>
                  <a:gd name="T20" fmla="*/ 1313 w 2032"/>
                  <a:gd name="T21" fmla="*/ 1157 h 1439"/>
                  <a:gd name="T22" fmla="*/ 1250 w 2032"/>
                  <a:gd name="T23" fmla="*/ 1063 h 1439"/>
                  <a:gd name="T24" fmla="*/ 1156 w 2032"/>
                  <a:gd name="T25" fmla="*/ 1063 h 1439"/>
                  <a:gd name="T26" fmla="*/ 1281 w 2032"/>
                  <a:gd name="T27" fmla="*/ 1344 h 1439"/>
                  <a:gd name="T28" fmla="*/ 1219 w 2032"/>
                  <a:gd name="T29" fmla="*/ 1282 h 1439"/>
                  <a:gd name="T30" fmla="*/ 1188 w 2032"/>
                  <a:gd name="T31" fmla="*/ 1375 h 1439"/>
                  <a:gd name="T32" fmla="*/ 1094 w 2032"/>
                  <a:gd name="T33" fmla="*/ 1407 h 1439"/>
                  <a:gd name="T34" fmla="*/ 1125 w 2032"/>
                  <a:gd name="T35" fmla="*/ 1313 h 1439"/>
                  <a:gd name="T36" fmla="*/ 1031 w 2032"/>
                  <a:gd name="T37" fmla="*/ 1157 h 1439"/>
                  <a:gd name="T38" fmla="*/ 938 w 2032"/>
                  <a:gd name="T39" fmla="*/ 1063 h 1439"/>
                  <a:gd name="T40" fmla="*/ 875 w 2032"/>
                  <a:gd name="T41" fmla="*/ 1032 h 1439"/>
                  <a:gd name="T42" fmla="*/ 750 w 2032"/>
                  <a:gd name="T43" fmla="*/ 1063 h 1439"/>
                  <a:gd name="T44" fmla="*/ 594 w 2032"/>
                  <a:gd name="T45" fmla="*/ 1032 h 1439"/>
                  <a:gd name="T46" fmla="*/ 469 w 2032"/>
                  <a:gd name="T47" fmla="*/ 1094 h 1439"/>
                  <a:gd name="T48" fmla="*/ 281 w 2032"/>
                  <a:gd name="T49" fmla="*/ 1282 h 1439"/>
                  <a:gd name="T50" fmla="*/ 188 w 2032"/>
                  <a:gd name="T51" fmla="*/ 1375 h 1439"/>
                  <a:gd name="T52" fmla="*/ 94 w 2032"/>
                  <a:gd name="T53" fmla="*/ 1313 h 1439"/>
                  <a:gd name="T54" fmla="*/ 31 w 2032"/>
                  <a:gd name="T55" fmla="*/ 1094 h 1439"/>
                  <a:gd name="T56" fmla="*/ 188 w 2032"/>
                  <a:gd name="T57" fmla="*/ 1032 h 1439"/>
                  <a:gd name="T58" fmla="*/ 375 w 2032"/>
                  <a:gd name="T59" fmla="*/ 1032 h 1439"/>
                  <a:gd name="T60" fmla="*/ 469 w 2032"/>
                  <a:gd name="T61" fmla="*/ 969 h 1439"/>
                  <a:gd name="T62" fmla="*/ 719 w 2032"/>
                  <a:gd name="T63" fmla="*/ 750 h 1439"/>
                  <a:gd name="T64" fmla="*/ 844 w 2032"/>
                  <a:gd name="T65" fmla="*/ 657 h 1439"/>
                  <a:gd name="T66" fmla="*/ 969 w 2032"/>
                  <a:gd name="T67" fmla="*/ 625 h 1439"/>
                  <a:gd name="T68" fmla="*/ 1031 w 2032"/>
                  <a:gd name="T69" fmla="*/ 532 h 1439"/>
                  <a:gd name="T70" fmla="*/ 844 w 2032"/>
                  <a:gd name="T71" fmla="*/ 500 h 1439"/>
                  <a:gd name="T72" fmla="*/ 844 w 2032"/>
                  <a:gd name="T73" fmla="*/ 438 h 1439"/>
                  <a:gd name="T74" fmla="*/ 750 w 2032"/>
                  <a:gd name="T75" fmla="*/ 407 h 1439"/>
                  <a:gd name="T76" fmla="*/ 750 w 2032"/>
                  <a:gd name="T77" fmla="*/ 313 h 1439"/>
                  <a:gd name="T78" fmla="*/ 844 w 2032"/>
                  <a:gd name="T79" fmla="*/ 282 h 1439"/>
                  <a:gd name="T80" fmla="*/ 1031 w 2032"/>
                  <a:gd name="T81" fmla="*/ 63 h 1439"/>
                  <a:gd name="T82" fmla="*/ 1031 w 2032"/>
                  <a:gd name="T83" fmla="*/ 63 h 1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32" h="1439">
                    <a:moveTo>
                      <a:pt x="1031" y="63"/>
                    </a:moveTo>
                    <a:lnTo>
                      <a:pt x="1094" y="63"/>
                    </a:lnTo>
                    <a:cubicBezTo>
                      <a:pt x="1313" y="0"/>
                      <a:pt x="1594" y="313"/>
                      <a:pt x="1750" y="469"/>
                    </a:cubicBezTo>
                    <a:cubicBezTo>
                      <a:pt x="1875" y="594"/>
                      <a:pt x="1969" y="813"/>
                      <a:pt x="2000" y="1000"/>
                    </a:cubicBezTo>
                    <a:cubicBezTo>
                      <a:pt x="2031" y="1157"/>
                      <a:pt x="2031" y="1313"/>
                      <a:pt x="1906" y="1375"/>
                    </a:cubicBezTo>
                    <a:cubicBezTo>
                      <a:pt x="1844" y="1407"/>
                      <a:pt x="1750" y="1407"/>
                      <a:pt x="1688" y="1375"/>
                    </a:cubicBezTo>
                    <a:cubicBezTo>
                      <a:pt x="1625" y="1313"/>
                      <a:pt x="1594" y="1250"/>
                      <a:pt x="1563" y="1188"/>
                    </a:cubicBezTo>
                    <a:cubicBezTo>
                      <a:pt x="1531" y="1188"/>
                      <a:pt x="1531" y="1219"/>
                      <a:pt x="1531" y="1250"/>
                    </a:cubicBezTo>
                    <a:cubicBezTo>
                      <a:pt x="1531" y="1282"/>
                      <a:pt x="1500" y="1344"/>
                      <a:pt x="1469" y="1344"/>
                    </a:cubicBezTo>
                    <a:lnTo>
                      <a:pt x="1438" y="1313"/>
                    </a:lnTo>
                    <a:cubicBezTo>
                      <a:pt x="1375" y="1282"/>
                      <a:pt x="1344" y="1219"/>
                      <a:pt x="1313" y="1157"/>
                    </a:cubicBezTo>
                    <a:cubicBezTo>
                      <a:pt x="1281" y="1125"/>
                      <a:pt x="1281" y="1094"/>
                      <a:pt x="1250" y="1063"/>
                    </a:cubicBezTo>
                    <a:cubicBezTo>
                      <a:pt x="1219" y="1032"/>
                      <a:pt x="1188" y="1032"/>
                      <a:pt x="1156" y="1063"/>
                    </a:cubicBezTo>
                    <a:cubicBezTo>
                      <a:pt x="1219" y="1125"/>
                      <a:pt x="1281" y="1250"/>
                      <a:pt x="1281" y="1344"/>
                    </a:cubicBezTo>
                    <a:cubicBezTo>
                      <a:pt x="1250" y="1313"/>
                      <a:pt x="1250" y="1313"/>
                      <a:pt x="1219" y="1282"/>
                    </a:cubicBezTo>
                    <a:cubicBezTo>
                      <a:pt x="1188" y="1313"/>
                      <a:pt x="1188" y="1344"/>
                      <a:pt x="1188" y="1375"/>
                    </a:cubicBezTo>
                    <a:cubicBezTo>
                      <a:pt x="1156" y="1407"/>
                      <a:pt x="1125" y="1438"/>
                      <a:pt x="1094" y="1407"/>
                    </a:cubicBezTo>
                    <a:cubicBezTo>
                      <a:pt x="1094" y="1375"/>
                      <a:pt x="1125" y="1344"/>
                      <a:pt x="1125" y="1313"/>
                    </a:cubicBezTo>
                    <a:cubicBezTo>
                      <a:pt x="1125" y="1250"/>
                      <a:pt x="1094" y="1188"/>
                      <a:pt x="1031" y="1157"/>
                    </a:cubicBezTo>
                    <a:cubicBezTo>
                      <a:pt x="1000" y="1125"/>
                      <a:pt x="969" y="1094"/>
                      <a:pt x="938" y="1063"/>
                    </a:cubicBezTo>
                    <a:cubicBezTo>
                      <a:pt x="906" y="1063"/>
                      <a:pt x="906" y="1032"/>
                      <a:pt x="875" y="1032"/>
                    </a:cubicBezTo>
                    <a:cubicBezTo>
                      <a:pt x="844" y="1032"/>
                      <a:pt x="781" y="1063"/>
                      <a:pt x="750" y="1063"/>
                    </a:cubicBezTo>
                    <a:cubicBezTo>
                      <a:pt x="688" y="1063"/>
                      <a:pt x="656" y="1032"/>
                      <a:pt x="594" y="1032"/>
                    </a:cubicBezTo>
                    <a:cubicBezTo>
                      <a:pt x="531" y="1032"/>
                      <a:pt x="500" y="1063"/>
                      <a:pt x="469" y="1094"/>
                    </a:cubicBezTo>
                    <a:cubicBezTo>
                      <a:pt x="406" y="1157"/>
                      <a:pt x="313" y="1188"/>
                      <a:pt x="281" y="1282"/>
                    </a:cubicBezTo>
                    <a:cubicBezTo>
                      <a:pt x="250" y="1313"/>
                      <a:pt x="219" y="1375"/>
                      <a:pt x="188" y="1375"/>
                    </a:cubicBezTo>
                    <a:cubicBezTo>
                      <a:pt x="125" y="1375"/>
                      <a:pt x="94" y="1344"/>
                      <a:pt x="94" y="1313"/>
                    </a:cubicBezTo>
                    <a:cubicBezTo>
                      <a:pt x="31" y="1250"/>
                      <a:pt x="0" y="1157"/>
                      <a:pt x="31" y="1094"/>
                    </a:cubicBezTo>
                    <a:cubicBezTo>
                      <a:pt x="63" y="1063"/>
                      <a:pt x="125" y="1032"/>
                      <a:pt x="188" y="1032"/>
                    </a:cubicBezTo>
                    <a:cubicBezTo>
                      <a:pt x="250" y="1032"/>
                      <a:pt x="313" y="1063"/>
                      <a:pt x="375" y="1032"/>
                    </a:cubicBezTo>
                    <a:cubicBezTo>
                      <a:pt x="406" y="1032"/>
                      <a:pt x="438" y="1000"/>
                      <a:pt x="469" y="969"/>
                    </a:cubicBezTo>
                    <a:cubicBezTo>
                      <a:pt x="531" y="907"/>
                      <a:pt x="625" y="813"/>
                      <a:pt x="719" y="750"/>
                    </a:cubicBezTo>
                    <a:cubicBezTo>
                      <a:pt x="750" y="688"/>
                      <a:pt x="813" y="657"/>
                      <a:pt x="844" y="657"/>
                    </a:cubicBezTo>
                    <a:cubicBezTo>
                      <a:pt x="906" y="625"/>
                      <a:pt x="938" y="625"/>
                      <a:pt x="969" y="625"/>
                    </a:cubicBezTo>
                    <a:cubicBezTo>
                      <a:pt x="1031" y="594"/>
                      <a:pt x="1063" y="563"/>
                      <a:pt x="1031" y="532"/>
                    </a:cubicBezTo>
                    <a:cubicBezTo>
                      <a:pt x="969" y="469"/>
                      <a:pt x="875" y="563"/>
                      <a:pt x="844" y="500"/>
                    </a:cubicBezTo>
                    <a:cubicBezTo>
                      <a:pt x="844" y="469"/>
                      <a:pt x="844" y="438"/>
                      <a:pt x="844" y="438"/>
                    </a:cubicBezTo>
                    <a:cubicBezTo>
                      <a:pt x="813" y="407"/>
                      <a:pt x="750" y="407"/>
                      <a:pt x="750" y="407"/>
                    </a:cubicBezTo>
                    <a:cubicBezTo>
                      <a:pt x="719" y="375"/>
                      <a:pt x="719" y="344"/>
                      <a:pt x="750" y="313"/>
                    </a:cubicBezTo>
                    <a:cubicBezTo>
                      <a:pt x="781" y="282"/>
                      <a:pt x="813" y="282"/>
                      <a:pt x="844" y="282"/>
                    </a:cubicBezTo>
                    <a:cubicBezTo>
                      <a:pt x="938" y="250"/>
                      <a:pt x="1000" y="157"/>
                      <a:pt x="1031" y="63"/>
                    </a:cubicBezTo>
                    <a:lnTo>
                      <a:pt x="1031" y="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AE9B67A6-9AF4-8C46-A29F-A3CE678E1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050" y="7461221"/>
                <a:ext cx="149264" cy="347121"/>
              </a:xfrm>
              <a:custGeom>
                <a:avLst/>
                <a:gdLst>
                  <a:gd name="T0" fmla="*/ 156 w 188"/>
                  <a:gd name="T1" fmla="*/ 344 h 439"/>
                  <a:gd name="T2" fmla="*/ 156 w 188"/>
                  <a:gd name="T3" fmla="*/ 344 h 439"/>
                  <a:gd name="T4" fmla="*/ 93 w 188"/>
                  <a:gd name="T5" fmla="*/ 407 h 439"/>
                  <a:gd name="T6" fmla="*/ 31 w 188"/>
                  <a:gd name="T7" fmla="*/ 407 h 439"/>
                  <a:gd name="T8" fmla="*/ 31 w 188"/>
                  <a:gd name="T9" fmla="*/ 375 h 439"/>
                  <a:gd name="T10" fmla="*/ 0 w 188"/>
                  <a:gd name="T11" fmla="*/ 32 h 439"/>
                  <a:gd name="T12" fmla="*/ 0 w 188"/>
                  <a:gd name="T13" fmla="*/ 0 h 439"/>
                  <a:gd name="T14" fmla="*/ 31 w 188"/>
                  <a:gd name="T15" fmla="*/ 0 h 439"/>
                  <a:gd name="T16" fmla="*/ 93 w 188"/>
                  <a:gd name="T17" fmla="*/ 32 h 439"/>
                  <a:gd name="T18" fmla="*/ 125 w 188"/>
                  <a:gd name="T19" fmla="*/ 375 h 439"/>
                  <a:gd name="T20" fmla="*/ 156 w 188"/>
                  <a:gd name="T21" fmla="*/ 34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8" h="439">
                    <a:moveTo>
                      <a:pt x="156" y="344"/>
                    </a:moveTo>
                    <a:lnTo>
                      <a:pt x="156" y="344"/>
                    </a:lnTo>
                    <a:cubicBezTo>
                      <a:pt x="125" y="375"/>
                      <a:pt x="125" y="407"/>
                      <a:pt x="93" y="407"/>
                    </a:cubicBezTo>
                    <a:cubicBezTo>
                      <a:pt x="62" y="438"/>
                      <a:pt x="31" y="438"/>
                      <a:pt x="31" y="407"/>
                    </a:cubicBezTo>
                    <a:cubicBezTo>
                      <a:pt x="31" y="375"/>
                      <a:pt x="31" y="375"/>
                      <a:pt x="31" y="375"/>
                    </a:cubicBezTo>
                    <a:cubicBezTo>
                      <a:pt x="0" y="250"/>
                      <a:pt x="0" y="157"/>
                      <a:pt x="0" y="32"/>
                    </a:cubicBezTo>
                    <a:cubicBezTo>
                      <a:pt x="0" y="32"/>
                      <a:pt x="0" y="32"/>
                      <a:pt x="0" y="0"/>
                    </a:cubicBezTo>
                    <a:lnTo>
                      <a:pt x="31" y="0"/>
                    </a:lnTo>
                    <a:cubicBezTo>
                      <a:pt x="62" y="0"/>
                      <a:pt x="62" y="32"/>
                      <a:pt x="93" y="32"/>
                    </a:cubicBezTo>
                    <a:cubicBezTo>
                      <a:pt x="156" y="157"/>
                      <a:pt x="187" y="282"/>
                      <a:pt x="125" y="375"/>
                    </a:cubicBezTo>
                    <a:lnTo>
                      <a:pt x="156" y="344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12">
                <a:extLst>
                  <a:ext uri="{FF2B5EF4-FFF2-40B4-BE49-F238E27FC236}">
                    <a16:creationId xmlns:a16="http://schemas.microsoft.com/office/drawing/2014/main" id="{073D4F17-F56D-EE4B-B672-236252E19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4788" y="7634781"/>
                <a:ext cx="124964" cy="149264"/>
              </a:xfrm>
              <a:custGeom>
                <a:avLst/>
                <a:gdLst>
                  <a:gd name="T0" fmla="*/ 94 w 157"/>
                  <a:gd name="T1" fmla="*/ 31 h 189"/>
                  <a:gd name="T2" fmla="*/ 31 w 157"/>
                  <a:gd name="T3" fmla="*/ 31 h 189"/>
                  <a:gd name="T4" fmla="*/ 156 w 157"/>
                  <a:gd name="T5" fmla="*/ 94 h 189"/>
                  <a:gd name="T6" fmla="*/ 31 w 157"/>
                  <a:gd name="T7" fmla="*/ 156 h 189"/>
                  <a:gd name="T8" fmla="*/ 94 w 157"/>
                  <a:gd name="T9" fmla="*/ 31 h 189"/>
                  <a:gd name="T10" fmla="*/ 94 w 157"/>
                  <a:gd name="T11" fmla="*/ 3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89">
                    <a:moveTo>
                      <a:pt x="94" y="31"/>
                    </a:moveTo>
                    <a:lnTo>
                      <a:pt x="31" y="31"/>
                    </a:lnTo>
                    <a:cubicBezTo>
                      <a:pt x="94" y="0"/>
                      <a:pt x="156" y="31"/>
                      <a:pt x="156" y="94"/>
                    </a:cubicBezTo>
                    <a:cubicBezTo>
                      <a:pt x="156" y="156"/>
                      <a:pt x="63" y="188"/>
                      <a:pt x="31" y="156"/>
                    </a:cubicBezTo>
                    <a:cubicBezTo>
                      <a:pt x="0" y="94"/>
                      <a:pt x="31" y="31"/>
                      <a:pt x="94" y="31"/>
                    </a:cubicBezTo>
                    <a:lnTo>
                      <a:pt x="94" y="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AE76C5-EEBF-4941-8FD7-8FCCDAD05815}"/>
              </a:ext>
            </a:extLst>
          </p:cNvPr>
          <p:cNvGrpSpPr/>
          <p:nvPr/>
        </p:nvGrpSpPr>
        <p:grpSpPr>
          <a:xfrm>
            <a:off x="1744128" y="4518514"/>
            <a:ext cx="5397340" cy="4145656"/>
            <a:chOff x="9490154" y="4568058"/>
            <a:chExt cx="5397340" cy="4145656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F71A5ABC-4E84-184C-A544-277DE03DFC90}"/>
                </a:ext>
              </a:extLst>
            </p:cNvPr>
            <p:cNvSpPr/>
            <p:nvPr/>
          </p:nvSpPr>
          <p:spPr>
            <a:xfrm rot="10800000">
              <a:off x="9490154" y="5937688"/>
              <a:ext cx="5397340" cy="203444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arallelogram 15">
              <a:extLst>
                <a:ext uri="{FF2B5EF4-FFF2-40B4-BE49-F238E27FC236}">
                  <a16:creationId xmlns:a16="http://schemas.microsoft.com/office/drawing/2014/main" id="{F008C4BE-2B21-5948-B5DE-79B2D0D24A43}"/>
                </a:ext>
              </a:extLst>
            </p:cNvPr>
            <p:cNvSpPr/>
            <p:nvPr/>
          </p:nvSpPr>
          <p:spPr>
            <a:xfrm rot="16200000">
              <a:off x="10115996" y="4397127"/>
              <a:ext cx="4145656" cy="448751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4" name="Isosceles Triangle 10">
            <a:extLst>
              <a:ext uri="{FF2B5EF4-FFF2-40B4-BE49-F238E27FC236}">
                <a16:creationId xmlns:a16="http://schemas.microsoft.com/office/drawing/2014/main" id="{613814DA-59F8-634B-99A7-947B23D7F82C}"/>
              </a:ext>
            </a:extLst>
          </p:cNvPr>
          <p:cNvSpPr/>
          <p:nvPr/>
        </p:nvSpPr>
        <p:spPr>
          <a:xfrm rot="5400000">
            <a:off x="9026769" y="7717065"/>
            <a:ext cx="1439505" cy="1240954"/>
          </a:xfrm>
          <a:prstGeom prst="triangl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E5CDAA-A6C2-2B40-8FED-20253759219B}"/>
              </a:ext>
            </a:extLst>
          </p:cNvPr>
          <p:cNvGrpSpPr/>
          <p:nvPr/>
        </p:nvGrpSpPr>
        <p:grpSpPr>
          <a:xfrm>
            <a:off x="12344009" y="4904384"/>
            <a:ext cx="10316823" cy="4314044"/>
            <a:chOff x="13060842" y="5813697"/>
            <a:chExt cx="10316823" cy="431404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0F84409-7889-F34F-A631-5F453DDDAA17}"/>
                </a:ext>
              </a:extLst>
            </p:cNvPr>
            <p:cNvSpPr/>
            <p:nvPr/>
          </p:nvSpPr>
          <p:spPr>
            <a:xfrm>
              <a:off x="13060842" y="5948696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D879183-1BC0-8A46-BEC7-E64842B7368B}"/>
                </a:ext>
              </a:extLst>
            </p:cNvPr>
            <p:cNvSpPr txBox="1"/>
            <p:nvPr/>
          </p:nvSpPr>
          <p:spPr>
            <a:xfrm>
              <a:off x="13357399" y="627965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A165E0F-B63D-554C-965E-2D87E940F120}"/>
                </a:ext>
              </a:extLst>
            </p:cNvPr>
            <p:cNvSpPr txBox="1"/>
            <p:nvPr/>
          </p:nvSpPr>
          <p:spPr>
            <a:xfrm flipH="1">
              <a:off x="14789347" y="5813697"/>
              <a:ext cx="3315828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F809898-A85C-FC4E-8E18-8AF071172A82}"/>
                </a:ext>
              </a:extLst>
            </p:cNvPr>
            <p:cNvSpPr/>
            <p:nvPr/>
          </p:nvSpPr>
          <p:spPr>
            <a:xfrm>
              <a:off x="13060842" y="8506984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78398A-0E24-184F-A2C4-AEBDF33E2497}"/>
                </a:ext>
              </a:extLst>
            </p:cNvPr>
            <p:cNvSpPr txBox="1"/>
            <p:nvPr/>
          </p:nvSpPr>
          <p:spPr>
            <a:xfrm>
              <a:off x="13357399" y="8837944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54DA0B-A32F-8C4F-8391-A954F5C3423C}"/>
                </a:ext>
              </a:extLst>
            </p:cNvPr>
            <p:cNvSpPr txBox="1"/>
            <p:nvPr/>
          </p:nvSpPr>
          <p:spPr>
            <a:xfrm flipH="1">
              <a:off x="14789347" y="8371985"/>
              <a:ext cx="3315828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4F255CB-CCC4-AA4D-8405-956D0F1CE508}"/>
                </a:ext>
              </a:extLst>
            </p:cNvPr>
            <p:cNvSpPr/>
            <p:nvPr/>
          </p:nvSpPr>
          <p:spPr>
            <a:xfrm>
              <a:off x="18333332" y="5948696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1F5D7C-7920-464A-B753-819E2D3AD470}"/>
                </a:ext>
              </a:extLst>
            </p:cNvPr>
            <p:cNvSpPr txBox="1"/>
            <p:nvPr/>
          </p:nvSpPr>
          <p:spPr>
            <a:xfrm>
              <a:off x="18629889" y="6279656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D16422-EC3A-6748-90B3-8276961DC763}"/>
                </a:ext>
              </a:extLst>
            </p:cNvPr>
            <p:cNvSpPr txBox="1"/>
            <p:nvPr/>
          </p:nvSpPr>
          <p:spPr>
            <a:xfrm flipH="1">
              <a:off x="20061837" y="5813697"/>
              <a:ext cx="3315828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C1A302-1DA1-B64C-86D2-5F9FDA3DCD3C}"/>
                </a:ext>
              </a:extLst>
            </p:cNvPr>
            <p:cNvSpPr txBox="1"/>
            <p:nvPr/>
          </p:nvSpPr>
          <p:spPr>
            <a:xfrm>
              <a:off x="18333332" y="8804302"/>
              <a:ext cx="46046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You need to make sure you promote.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84DEB4F-CFB1-6B41-BB57-81674F5FA8FD}"/>
              </a:ext>
            </a:extLst>
          </p:cNvPr>
          <p:cNvSpPr txBox="1"/>
          <p:nvPr/>
        </p:nvSpPr>
        <p:spPr>
          <a:xfrm>
            <a:off x="12344008" y="10155959"/>
            <a:ext cx="1008164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 point and click solutions to get your company’s name out there.</a:t>
            </a: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60B694CC-8E1D-1749-A39F-D34352D7BC3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76205C26-1082-3D4C-AB31-91303BA27FCD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C02A6478-D832-E34A-B077-0D34001C4CA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356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A8DD86-5F43-D847-B5CA-179BEDF3A60E}"/>
              </a:ext>
            </a:extLst>
          </p:cNvPr>
          <p:cNvGrpSpPr/>
          <p:nvPr/>
        </p:nvGrpSpPr>
        <p:grpSpPr>
          <a:xfrm>
            <a:off x="2393187" y="4605003"/>
            <a:ext cx="19591276" cy="4432911"/>
            <a:chOff x="1096324" y="5944030"/>
            <a:chExt cx="22185003" cy="5773495"/>
          </a:xfrm>
        </p:grpSpPr>
        <p:sp>
          <p:nvSpPr>
            <p:cNvPr id="33" name="Freeform 164">
              <a:extLst>
                <a:ext uri="{FF2B5EF4-FFF2-40B4-BE49-F238E27FC236}">
                  <a16:creationId xmlns:a16="http://schemas.microsoft.com/office/drawing/2014/main" id="{22FEAF2B-C4C7-C642-A199-B1D161C39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4" y="5944030"/>
              <a:ext cx="5124226" cy="5773495"/>
            </a:xfrm>
            <a:custGeom>
              <a:avLst/>
              <a:gdLst>
                <a:gd name="T0" fmla="*/ 4129 w 4525"/>
                <a:gd name="T1" fmla="*/ 43 h 5099"/>
                <a:gd name="T2" fmla="*/ 4155 w 4525"/>
                <a:gd name="T3" fmla="*/ 77 h 5099"/>
                <a:gd name="T4" fmla="*/ 4069 w 4525"/>
                <a:gd name="T5" fmla="*/ 480 h 5099"/>
                <a:gd name="T6" fmla="*/ 3949 w 4525"/>
                <a:gd name="T7" fmla="*/ 77 h 5099"/>
                <a:gd name="T8" fmla="*/ 3966 w 4525"/>
                <a:gd name="T9" fmla="*/ 43 h 5099"/>
                <a:gd name="T10" fmla="*/ 3562 w 4525"/>
                <a:gd name="T11" fmla="*/ 0 h 5099"/>
                <a:gd name="T12" fmla="*/ 3520 w 4525"/>
                <a:gd name="T13" fmla="*/ 43 h 5099"/>
                <a:gd name="T14" fmla="*/ 3648 w 4525"/>
                <a:gd name="T15" fmla="*/ 292 h 5099"/>
                <a:gd name="T16" fmla="*/ 3219 w 4525"/>
                <a:gd name="T17" fmla="*/ 266 h 5099"/>
                <a:gd name="T18" fmla="*/ 3356 w 4525"/>
                <a:gd name="T19" fmla="*/ 43 h 5099"/>
                <a:gd name="T20" fmla="*/ 3313 w 4525"/>
                <a:gd name="T21" fmla="*/ 0 h 5099"/>
                <a:gd name="T22" fmla="*/ 2901 w 4525"/>
                <a:gd name="T23" fmla="*/ 43 h 5099"/>
                <a:gd name="T24" fmla="*/ 2927 w 4525"/>
                <a:gd name="T25" fmla="*/ 77 h 5099"/>
                <a:gd name="T26" fmla="*/ 2850 w 4525"/>
                <a:gd name="T27" fmla="*/ 480 h 5099"/>
                <a:gd name="T28" fmla="*/ 2721 w 4525"/>
                <a:gd name="T29" fmla="*/ 77 h 5099"/>
                <a:gd name="T30" fmla="*/ 2738 w 4525"/>
                <a:gd name="T31" fmla="*/ 43 h 5099"/>
                <a:gd name="T32" fmla="*/ 2335 w 4525"/>
                <a:gd name="T33" fmla="*/ 0 h 5099"/>
                <a:gd name="T34" fmla="*/ 2292 w 4525"/>
                <a:gd name="T35" fmla="*/ 43 h 5099"/>
                <a:gd name="T36" fmla="*/ 2421 w 4525"/>
                <a:gd name="T37" fmla="*/ 292 h 5099"/>
                <a:gd name="T38" fmla="*/ 1992 w 4525"/>
                <a:gd name="T39" fmla="*/ 266 h 5099"/>
                <a:gd name="T40" fmla="*/ 2129 w 4525"/>
                <a:gd name="T41" fmla="*/ 43 h 5099"/>
                <a:gd name="T42" fmla="*/ 2086 w 4525"/>
                <a:gd name="T43" fmla="*/ 0 h 5099"/>
                <a:gd name="T44" fmla="*/ 1674 w 4525"/>
                <a:gd name="T45" fmla="*/ 43 h 5099"/>
                <a:gd name="T46" fmla="*/ 1700 w 4525"/>
                <a:gd name="T47" fmla="*/ 77 h 5099"/>
                <a:gd name="T48" fmla="*/ 1622 w 4525"/>
                <a:gd name="T49" fmla="*/ 480 h 5099"/>
                <a:gd name="T50" fmla="*/ 1494 w 4525"/>
                <a:gd name="T51" fmla="*/ 77 h 5099"/>
                <a:gd name="T52" fmla="*/ 1511 w 4525"/>
                <a:gd name="T53" fmla="*/ 43 h 5099"/>
                <a:gd name="T54" fmla="*/ 1107 w 4525"/>
                <a:gd name="T55" fmla="*/ 0 h 5099"/>
                <a:gd name="T56" fmla="*/ 1064 w 4525"/>
                <a:gd name="T57" fmla="*/ 43 h 5099"/>
                <a:gd name="T58" fmla="*/ 1193 w 4525"/>
                <a:gd name="T59" fmla="*/ 292 h 5099"/>
                <a:gd name="T60" fmla="*/ 764 w 4525"/>
                <a:gd name="T61" fmla="*/ 266 h 5099"/>
                <a:gd name="T62" fmla="*/ 901 w 4525"/>
                <a:gd name="T63" fmla="*/ 43 h 5099"/>
                <a:gd name="T64" fmla="*/ 858 w 4525"/>
                <a:gd name="T65" fmla="*/ 0 h 5099"/>
                <a:gd name="T66" fmla="*/ 455 w 4525"/>
                <a:gd name="T67" fmla="*/ 43 h 5099"/>
                <a:gd name="T68" fmla="*/ 472 w 4525"/>
                <a:gd name="T69" fmla="*/ 77 h 5099"/>
                <a:gd name="T70" fmla="*/ 395 w 4525"/>
                <a:gd name="T71" fmla="*/ 480 h 5099"/>
                <a:gd name="T72" fmla="*/ 266 w 4525"/>
                <a:gd name="T73" fmla="*/ 77 h 5099"/>
                <a:gd name="T74" fmla="*/ 292 w 4525"/>
                <a:gd name="T75" fmla="*/ 43 h 5099"/>
                <a:gd name="T76" fmla="*/ 43 w 4525"/>
                <a:gd name="T77" fmla="*/ 0 h 5099"/>
                <a:gd name="T78" fmla="*/ 0 w 4525"/>
                <a:gd name="T79" fmla="*/ 5055 h 5099"/>
                <a:gd name="T80" fmla="*/ 4481 w 4525"/>
                <a:gd name="T81" fmla="*/ 5098 h 5099"/>
                <a:gd name="T82" fmla="*/ 4524 w 4525"/>
                <a:gd name="T83" fmla="*/ 43 h 5099"/>
                <a:gd name="T84" fmla="*/ 4172 w 4525"/>
                <a:gd name="T85" fmla="*/ 0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5" h="5099">
                  <a:moveTo>
                    <a:pt x="4129" y="43"/>
                  </a:moveTo>
                  <a:lnTo>
                    <a:pt x="4129" y="43"/>
                  </a:lnTo>
                  <a:lnTo>
                    <a:pt x="4129" y="43"/>
                  </a:lnTo>
                  <a:cubicBezTo>
                    <a:pt x="4129" y="60"/>
                    <a:pt x="4138" y="68"/>
                    <a:pt x="4155" y="77"/>
                  </a:cubicBezTo>
                  <a:cubicBezTo>
                    <a:pt x="4224" y="120"/>
                    <a:pt x="4275" y="197"/>
                    <a:pt x="4266" y="292"/>
                  </a:cubicBezTo>
                  <a:cubicBezTo>
                    <a:pt x="4249" y="395"/>
                    <a:pt x="4172" y="472"/>
                    <a:pt x="4069" y="480"/>
                  </a:cubicBezTo>
                  <a:cubicBezTo>
                    <a:pt x="3940" y="498"/>
                    <a:pt x="3829" y="395"/>
                    <a:pt x="3829" y="266"/>
                  </a:cubicBezTo>
                  <a:cubicBezTo>
                    <a:pt x="3829" y="189"/>
                    <a:pt x="3880" y="120"/>
                    <a:pt x="3949" y="77"/>
                  </a:cubicBezTo>
                  <a:cubicBezTo>
                    <a:pt x="3957" y="68"/>
                    <a:pt x="3966" y="60"/>
                    <a:pt x="3966" y="43"/>
                  </a:cubicBezTo>
                  <a:lnTo>
                    <a:pt x="3966" y="43"/>
                  </a:lnTo>
                  <a:cubicBezTo>
                    <a:pt x="3966" y="17"/>
                    <a:pt x="3949" y="0"/>
                    <a:pt x="3923" y="0"/>
                  </a:cubicBezTo>
                  <a:cubicBezTo>
                    <a:pt x="3562" y="0"/>
                    <a:pt x="3562" y="0"/>
                    <a:pt x="3562" y="0"/>
                  </a:cubicBezTo>
                  <a:cubicBezTo>
                    <a:pt x="3537" y="0"/>
                    <a:pt x="3520" y="17"/>
                    <a:pt x="3520" y="43"/>
                  </a:cubicBezTo>
                  <a:lnTo>
                    <a:pt x="3520" y="43"/>
                  </a:lnTo>
                  <a:cubicBezTo>
                    <a:pt x="3520" y="60"/>
                    <a:pt x="3528" y="68"/>
                    <a:pt x="3537" y="77"/>
                  </a:cubicBezTo>
                  <a:cubicBezTo>
                    <a:pt x="3614" y="120"/>
                    <a:pt x="3657" y="197"/>
                    <a:pt x="3648" y="292"/>
                  </a:cubicBezTo>
                  <a:cubicBezTo>
                    <a:pt x="3640" y="395"/>
                    <a:pt x="3562" y="472"/>
                    <a:pt x="3459" y="480"/>
                  </a:cubicBezTo>
                  <a:cubicBezTo>
                    <a:pt x="3331" y="498"/>
                    <a:pt x="3219" y="395"/>
                    <a:pt x="3219" y="266"/>
                  </a:cubicBezTo>
                  <a:cubicBezTo>
                    <a:pt x="3219" y="189"/>
                    <a:pt x="3262" y="120"/>
                    <a:pt x="3331" y="77"/>
                  </a:cubicBezTo>
                  <a:cubicBezTo>
                    <a:pt x="3348" y="68"/>
                    <a:pt x="3356" y="60"/>
                    <a:pt x="3356" y="43"/>
                  </a:cubicBezTo>
                  <a:lnTo>
                    <a:pt x="3356" y="43"/>
                  </a:lnTo>
                  <a:cubicBezTo>
                    <a:pt x="3356" y="17"/>
                    <a:pt x="3331" y="0"/>
                    <a:pt x="3313" y="0"/>
                  </a:cubicBezTo>
                  <a:cubicBezTo>
                    <a:pt x="2944" y="0"/>
                    <a:pt x="2944" y="0"/>
                    <a:pt x="2944" y="0"/>
                  </a:cubicBezTo>
                  <a:cubicBezTo>
                    <a:pt x="2919" y="0"/>
                    <a:pt x="2901" y="17"/>
                    <a:pt x="2901" y="43"/>
                  </a:cubicBezTo>
                  <a:lnTo>
                    <a:pt x="2901" y="43"/>
                  </a:lnTo>
                  <a:cubicBezTo>
                    <a:pt x="2901" y="60"/>
                    <a:pt x="2910" y="68"/>
                    <a:pt x="2927" y="77"/>
                  </a:cubicBezTo>
                  <a:cubicBezTo>
                    <a:pt x="2996" y="120"/>
                    <a:pt x="3047" y="197"/>
                    <a:pt x="3039" y="292"/>
                  </a:cubicBezTo>
                  <a:cubicBezTo>
                    <a:pt x="3022" y="395"/>
                    <a:pt x="2944" y="472"/>
                    <a:pt x="2850" y="480"/>
                  </a:cubicBezTo>
                  <a:cubicBezTo>
                    <a:pt x="2713" y="498"/>
                    <a:pt x="2610" y="395"/>
                    <a:pt x="2610" y="266"/>
                  </a:cubicBezTo>
                  <a:cubicBezTo>
                    <a:pt x="2610" y="189"/>
                    <a:pt x="2653" y="120"/>
                    <a:pt x="2721" y="77"/>
                  </a:cubicBezTo>
                  <a:cubicBezTo>
                    <a:pt x="2730" y="68"/>
                    <a:pt x="2738" y="60"/>
                    <a:pt x="2738" y="43"/>
                  </a:cubicBezTo>
                  <a:lnTo>
                    <a:pt x="2738" y="43"/>
                  </a:lnTo>
                  <a:cubicBezTo>
                    <a:pt x="2738" y="17"/>
                    <a:pt x="2721" y="0"/>
                    <a:pt x="2695" y="0"/>
                  </a:cubicBezTo>
                  <a:cubicBezTo>
                    <a:pt x="2335" y="0"/>
                    <a:pt x="2335" y="0"/>
                    <a:pt x="2335" y="0"/>
                  </a:cubicBezTo>
                  <a:cubicBezTo>
                    <a:pt x="2309" y="0"/>
                    <a:pt x="2292" y="17"/>
                    <a:pt x="2292" y="43"/>
                  </a:cubicBezTo>
                  <a:lnTo>
                    <a:pt x="2292" y="43"/>
                  </a:lnTo>
                  <a:cubicBezTo>
                    <a:pt x="2292" y="60"/>
                    <a:pt x="2301" y="68"/>
                    <a:pt x="2309" y="77"/>
                  </a:cubicBezTo>
                  <a:cubicBezTo>
                    <a:pt x="2386" y="120"/>
                    <a:pt x="2429" y="197"/>
                    <a:pt x="2421" y="292"/>
                  </a:cubicBezTo>
                  <a:cubicBezTo>
                    <a:pt x="2412" y="395"/>
                    <a:pt x="2335" y="472"/>
                    <a:pt x="2232" y="480"/>
                  </a:cubicBezTo>
                  <a:cubicBezTo>
                    <a:pt x="2103" y="498"/>
                    <a:pt x="1992" y="395"/>
                    <a:pt x="1992" y="266"/>
                  </a:cubicBezTo>
                  <a:cubicBezTo>
                    <a:pt x="1992" y="189"/>
                    <a:pt x="2034" y="120"/>
                    <a:pt x="2103" y="77"/>
                  </a:cubicBezTo>
                  <a:cubicBezTo>
                    <a:pt x="2120" y="68"/>
                    <a:pt x="2129" y="60"/>
                    <a:pt x="2129" y="43"/>
                  </a:cubicBezTo>
                  <a:lnTo>
                    <a:pt x="2129" y="43"/>
                  </a:lnTo>
                  <a:cubicBezTo>
                    <a:pt x="2129" y="17"/>
                    <a:pt x="2112" y="0"/>
                    <a:pt x="2086" y="0"/>
                  </a:cubicBezTo>
                  <a:cubicBezTo>
                    <a:pt x="1717" y="0"/>
                    <a:pt x="1717" y="0"/>
                    <a:pt x="1717" y="0"/>
                  </a:cubicBezTo>
                  <a:cubicBezTo>
                    <a:pt x="1700" y="0"/>
                    <a:pt x="1674" y="17"/>
                    <a:pt x="1674" y="43"/>
                  </a:cubicBezTo>
                  <a:lnTo>
                    <a:pt x="1674" y="43"/>
                  </a:lnTo>
                  <a:cubicBezTo>
                    <a:pt x="1674" y="60"/>
                    <a:pt x="1683" y="68"/>
                    <a:pt x="1700" y="77"/>
                  </a:cubicBezTo>
                  <a:cubicBezTo>
                    <a:pt x="1768" y="120"/>
                    <a:pt x="1820" y="197"/>
                    <a:pt x="1811" y="292"/>
                  </a:cubicBezTo>
                  <a:cubicBezTo>
                    <a:pt x="1803" y="395"/>
                    <a:pt x="1717" y="472"/>
                    <a:pt x="1622" y="480"/>
                  </a:cubicBezTo>
                  <a:cubicBezTo>
                    <a:pt x="1494" y="498"/>
                    <a:pt x="1382" y="395"/>
                    <a:pt x="1382" y="266"/>
                  </a:cubicBezTo>
                  <a:cubicBezTo>
                    <a:pt x="1382" y="189"/>
                    <a:pt x="1425" y="120"/>
                    <a:pt x="1494" y="77"/>
                  </a:cubicBezTo>
                  <a:cubicBezTo>
                    <a:pt x="1502" y="68"/>
                    <a:pt x="1511" y="60"/>
                    <a:pt x="1511" y="43"/>
                  </a:cubicBezTo>
                  <a:lnTo>
                    <a:pt x="1511" y="43"/>
                  </a:lnTo>
                  <a:cubicBezTo>
                    <a:pt x="1511" y="17"/>
                    <a:pt x="1494" y="0"/>
                    <a:pt x="1468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082" y="0"/>
                    <a:pt x="1064" y="17"/>
                    <a:pt x="1064" y="43"/>
                  </a:cubicBezTo>
                  <a:lnTo>
                    <a:pt x="1064" y="43"/>
                  </a:lnTo>
                  <a:cubicBezTo>
                    <a:pt x="1064" y="60"/>
                    <a:pt x="1073" y="68"/>
                    <a:pt x="1090" y="77"/>
                  </a:cubicBezTo>
                  <a:cubicBezTo>
                    <a:pt x="1159" y="120"/>
                    <a:pt x="1210" y="197"/>
                    <a:pt x="1193" y="292"/>
                  </a:cubicBezTo>
                  <a:cubicBezTo>
                    <a:pt x="1185" y="395"/>
                    <a:pt x="1107" y="472"/>
                    <a:pt x="1004" y="480"/>
                  </a:cubicBezTo>
                  <a:cubicBezTo>
                    <a:pt x="875" y="498"/>
                    <a:pt x="764" y="395"/>
                    <a:pt x="764" y="266"/>
                  </a:cubicBezTo>
                  <a:cubicBezTo>
                    <a:pt x="764" y="189"/>
                    <a:pt x="815" y="120"/>
                    <a:pt x="875" y="77"/>
                  </a:cubicBezTo>
                  <a:cubicBezTo>
                    <a:pt x="893" y="68"/>
                    <a:pt x="901" y="60"/>
                    <a:pt x="901" y="43"/>
                  </a:cubicBezTo>
                  <a:lnTo>
                    <a:pt x="901" y="43"/>
                  </a:lnTo>
                  <a:cubicBezTo>
                    <a:pt x="901" y="17"/>
                    <a:pt x="884" y="0"/>
                    <a:pt x="85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72" y="0"/>
                    <a:pt x="455" y="17"/>
                    <a:pt x="455" y="43"/>
                  </a:cubicBezTo>
                  <a:lnTo>
                    <a:pt x="455" y="43"/>
                  </a:lnTo>
                  <a:cubicBezTo>
                    <a:pt x="455" y="60"/>
                    <a:pt x="463" y="68"/>
                    <a:pt x="472" y="77"/>
                  </a:cubicBezTo>
                  <a:cubicBezTo>
                    <a:pt x="549" y="120"/>
                    <a:pt x="592" y="197"/>
                    <a:pt x="584" y="292"/>
                  </a:cubicBezTo>
                  <a:cubicBezTo>
                    <a:pt x="575" y="395"/>
                    <a:pt x="489" y="472"/>
                    <a:pt x="395" y="480"/>
                  </a:cubicBezTo>
                  <a:cubicBezTo>
                    <a:pt x="266" y="498"/>
                    <a:pt x="154" y="395"/>
                    <a:pt x="154" y="266"/>
                  </a:cubicBezTo>
                  <a:cubicBezTo>
                    <a:pt x="154" y="189"/>
                    <a:pt x="197" y="120"/>
                    <a:pt x="266" y="77"/>
                  </a:cubicBezTo>
                  <a:cubicBezTo>
                    <a:pt x="283" y="68"/>
                    <a:pt x="292" y="60"/>
                    <a:pt x="292" y="43"/>
                  </a:cubicBezTo>
                  <a:lnTo>
                    <a:pt x="292" y="43"/>
                  </a:lnTo>
                  <a:cubicBezTo>
                    <a:pt x="292" y="17"/>
                    <a:pt x="266" y="0"/>
                    <a:pt x="2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0" y="5072"/>
                    <a:pt x="17" y="5098"/>
                    <a:pt x="43" y="5098"/>
                  </a:cubicBezTo>
                  <a:cubicBezTo>
                    <a:pt x="4481" y="5098"/>
                    <a:pt x="4481" y="5098"/>
                    <a:pt x="4481" y="5098"/>
                  </a:cubicBezTo>
                  <a:cubicBezTo>
                    <a:pt x="4507" y="5098"/>
                    <a:pt x="4524" y="5072"/>
                    <a:pt x="4524" y="5055"/>
                  </a:cubicBezTo>
                  <a:cubicBezTo>
                    <a:pt x="4524" y="43"/>
                    <a:pt x="4524" y="43"/>
                    <a:pt x="4524" y="43"/>
                  </a:cubicBezTo>
                  <a:cubicBezTo>
                    <a:pt x="4524" y="17"/>
                    <a:pt x="4507" y="0"/>
                    <a:pt x="4481" y="0"/>
                  </a:cubicBezTo>
                  <a:cubicBezTo>
                    <a:pt x="4172" y="0"/>
                    <a:pt x="4172" y="0"/>
                    <a:pt x="4172" y="0"/>
                  </a:cubicBezTo>
                  <a:cubicBezTo>
                    <a:pt x="4146" y="0"/>
                    <a:pt x="4129" y="17"/>
                    <a:pt x="4129" y="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" name="Freeform 165">
              <a:extLst>
                <a:ext uri="{FF2B5EF4-FFF2-40B4-BE49-F238E27FC236}">
                  <a16:creationId xmlns:a16="http://schemas.microsoft.com/office/drawing/2014/main" id="{A534A2D5-188F-854F-8D12-FAE3B6DCB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920" y="5944030"/>
              <a:ext cx="5124226" cy="5773495"/>
            </a:xfrm>
            <a:custGeom>
              <a:avLst/>
              <a:gdLst>
                <a:gd name="T0" fmla="*/ 4129 w 4525"/>
                <a:gd name="T1" fmla="*/ 43 h 5099"/>
                <a:gd name="T2" fmla="*/ 4155 w 4525"/>
                <a:gd name="T3" fmla="*/ 77 h 5099"/>
                <a:gd name="T4" fmla="*/ 4078 w 4525"/>
                <a:gd name="T5" fmla="*/ 480 h 5099"/>
                <a:gd name="T6" fmla="*/ 3949 w 4525"/>
                <a:gd name="T7" fmla="*/ 77 h 5099"/>
                <a:gd name="T8" fmla="*/ 3966 w 4525"/>
                <a:gd name="T9" fmla="*/ 43 h 5099"/>
                <a:gd name="T10" fmla="*/ 3563 w 4525"/>
                <a:gd name="T11" fmla="*/ 0 h 5099"/>
                <a:gd name="T12" fmla="*/ 3519 w 4525"/>
                <a:gd name="T13" fmla="*/ 43 h 5099"/>
                <a:gd name="T14" fmla="*/ 3648 w 4525"/>
                <a:gd name="T15" fmla="*/ 292 h 5099"/>
                <a:gd name="T16" fmla="*/ 3219 w 4525"/>
                <a:gd name="T17" fmla="*/ 266 h 5099"/>
                <a:gd name="T18" fmla="*/ 3356 w 4525"/>
                <a:gd name="T19" fmla="*/ 43 h 5099"/>
                <a:gd name="T20" fmla="*/ 3313 w 4525"/>
                <a:gd name="T21" fmla="*/ 0 h 5099"/>
                <a:gd name="T22" fmla="*/ 2901 w 4525"/>
                <a:gd name="T23" fmla="*/ 43 h 5099"/>
                <a:gd name="T24" fmla="*/ 2927 w 4525"/>
                <a:gd name="T25" fmla="*/ 77 h 5099"/>
                <a:gd name="T26" fmla="*/ 2850 w 4525"/>
                <a:gd name="T27" fmla="*/ 480 h 5099"/>
                <a:gd name="T28" fmla="*/ 2721 w 4525"/>
                <a:gd name="T29" fmla="*/ 77 h 5099"/>
                <a:gd name="T30" fmla="*/ 2738 w 4525"/>
                <a:gd name="T31" fmla="*/ 43 h 5099"/>
                <a:gd name="T32" fmla="*/ 2335 w 4525"/>
                <a:gd name="T33" fmla="*/ 0 h 5099"/>
                <a:gd name="T34" fmla="*/ 2292 w 4525"/>
                <a:gd name="T35" fmla="*/ 43 h 5099"/>
                <a:gd name="T36" fmla="*/ 2421 w 4525"/>
                <a:gd name="T37" fmla="*/ 292 h 5099"/>
                <a:gd name="T38" fmla="*/ 1991 w 4525"/>
                <a:gd name="T39" fmla="*/ 266 h 5099"/>
                <a:gd name="T40" fmla="*/ 2129 w 4525"/>
                <a:gd name="T41" fmla="*/ 43 h 5099"/>
                <a:gd name="T42" fmla="*/ 2086 w 4525"/>
                <a:gd name="T43" fmla="*/ 0 h 5099"/>
                <a:gd name="T44" fmla="*/ 1682 w 4525"/>
                <a:gd name="T45" fmla="*/ 43 h 5099"/>
                <a:gd name="T46" fmla="*/ 1699 w 4525"/>
                <a:gd name="T47" fmla="*/ 77 h 5099"/>
                <a:gd name="T48" fmla="*/ 1622 w 4525"/>
                <a:gd name="T49" fmla="*/ 480 h 5099"/>
                <a:gd name="T50" fmla="*/ 1493 w 4525"/>
                <a:gd name="T51" fmla="*/ 77 h 5099"/>
                <a:gd name="T52" fmla="*/ 1511 w 4525"/>
                <a:gd name="T53" fmla="*/ 43 h 5099"/>
                <a:gd name="T54" fmla="*/ 1107 w 4525"/>
                <a:gd name="T55" fmla="*/ 0 h 5099"/>
                <a:gd name="T56" fmla="*/ 1064 w 4525"/>
                <a:gd name="T57" fmla="*/ 43 h 5099"/>
                <a:gd name="T58" fmla="*/ 1202 w 4525"/>
                <a:gd name="T59" fmla="*/ 292 h 5099"/>
                <a:gd name="T60" fmla="*/ 772 w 4525"/>
                <a:gd name="T61" fmla="*/ 266 h 5099"/>
                <a:gd name="T62" fmla="*/ 901 w 4525"/>
                <a:gd name="T63" fmla="*/ 43 h 5099"/>
                <a:gd name="T64" fmla="*/ 858 w 4525"/>
                <a:gd name="T65" fmla="*/ 0 h 5099"/>
                <a:gd name="T66" fmla="*/ 455 w 4525"/>
                <a:gd name="T67" fmla="*/ 43 h 5099"/>
                <a:gd name="T68" fmla="*/ 472 w 4525"/>
                <a:gd name="T69" fmla="*/ 77 h 5099"/>
                <a:gd name="T70" fmla="*/ 395 w 4525"/>
                <a:gd name="T71" fmla="*/ 480 h 5099"/>
                <a:gd name="T72" fmla="*/ 266 w 4525"/>
                <a:gd name="T73" fmla="*/ 77 h 5099"/>
                <a:gd name="T74" fmla="*/ 292 w 4525"/>
                <a:gd name="T75" fmla="*/ 43 h 5099"/>
                <a:gd name="T76" fmla="*/ 43 w 4525"/>
                <a:gd name="T77" fmla="*/ 0 h 5099"/>
                <a:gd name="T78" fmla="*/ 0 w 4525"/>
                <a:gd name="T79" fmla="*/ 5055 h 5099"/>
                <a:gd name="T80" fmla="*/ 4481 w 4525"/>
                <a:gd name="T81" fmla="*/ 5098 h 5099"/>
                <a:gd name="T82" fmla="*/ 4524 w 4525"/>
                <a:gd name="T83" fmla="*/ 43 h 5099"/>
                <a:gd name="T84" fmla="*/ 4172 w 4525"/>
                <a:gd name="T85" fmla="*/ 0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5" h="5099">
                  <a:moveTo>
                    <a:pt x="4129" y="43"/>
                  </a:moveTo>
                  <a:lnTo>
                    <a:pt x="4129" y="43"/>
                  </a:lnTo>
                  <a:lnTo>
                    <a:pt x="4129" y="43"/>
                  </a:lnTo>
                  <a:cubicBezTo>
                    <a:pt x="4129" y="60"/>
                    <a:pt x="4137" y="68"/>
                    <a:pt x="4155" y="77"/>
                  </a:cubicBezTo>
                  <a:cubicBezTo>
                    <a:pt x="4223" y="120"/>
                    <a:pt x="4275" y="197"/>
                    <a:pt x="4266" y="292"/>
                  </a:cubicBezTo>
                  <a:cubicBezTo>
                    <a:pt x="4249" y="395"/>
                    <a:pt x="4172" y="472"/>
                    <a:pt x="4078" y="480"/>
                  </a:cubicBezTo>
                  <a:cubicBezTo>
                    <a:pt x="3940" y="498"/>
                    <a:pt x="3837" y="395"/>
                    <a:pt x="3837" y="266"/>
                  </a:cubicBezTo>
                  <a:cubicBezTo>
                    <a:pt x="3837" y="189"/>
                    <a:pt x="3880" y="120"/>
                    <a:pt x="3949" y="77"/>
                  </a:cubicBezTo>
                  <a:cubicBezTo>
                    <a:pt x="3957" y="68"/>
                    <a:pt x="3966" y="60"/>
                    <a:pt x="3966" y="43"/>
                  </a:cubicBezTo>
                  <a:lnTo>
                    <a:pt x="3966" y="43"/>
                  </a:lnTo>
                  <a:cubicBezTo>
                    <a:pt x="3966" y="17"/>
                    <a:pt x="3949" y="0"/>
                    <a:pt x="3923" y="0"/>
                  </a:cubicBezTo>
                  <a:cubicBezTo>
                    <a:pt x="3563" y="0"/>
                    <a:pt x="3563" y="0"/>
                    <a:pt x="3563" y="0"/>
                  </a:cubicBezTo>
                  <a:cubicBezTo>
                    <a:pt x="3537" y="0"/>
                    <a:pt x="3519" y="17"/>
                    <a:pt x="3519" y="43"/>
                  </a:cubicBezTo>
                  <a:lnTo>
                    <a:pt x="3519" y="43"/>
                  </a:lnTo>
                  <a:cubicBezTo>
                    <a:pt x="3519" y="60"/>
                    <a:pt x="3528" y="68"/>
                    <a:pt x="3537" y="77"/>
                  </a:cubicBezTo>
                  <a:cubicBezTo>
                    <a:pt x="3614" y="120"/>
                    <a:pt x="3657" y="197"/>
                    <a:pt x="3648" y="292"/>
                  </a:cubicBezTo>
                  <a:cubicBezTo>
                    <a:pt x="3640" y="395"/>
                    <a:pt x="3563" y="472"/>
                    <a:pt x="3460" y="480"/>
                  </a:cubicBezTo>
                  <a:cubicBezTo>
                    <a:pt x="3331" y="498"/>
                    <a:pt x="3219" y="395"/>
                    <a:pt x="3219" y="266"/>
                  </a:cubicBezTo>
                  <a:cubicBezTo>
                    <a:pt x="3219" y="189"/>
                    <a:pt x="3262" y="120"/>
                    <a:pt x="3331" y="77"/>
                  </a:cubicBezTo>
                  <a:cubicBezTo>
                    <a:pt x="3348" y="68"/>
                    <a:pt x="3356" y="60"/>
                    <a:pt x="3356" y="43"/>
                  </a:cubicBezTo>
                  <a:lnTo>
                    <a:pt x="3356" y="43"/>
                  </a:lnTo>
                  <a:cubicBezTo>
                    <a:pt x="3356" y="17"/>
                    <a:pt x="3339" y="0"/>
                    <a:pt x="3313" y="0"/>
                  </a:cubicBezTo>
                  <a:cubicBezTo>
                    <a:pt x="2944" y="0"/>
                    <a:pt x="2944" y="0"/>
                    <a:pt x="2944" y="0"/>
                  </a:cubicBezTo>
                  <a:cubicBezTo>
                    <a:pt x="2927" y="0"/>
                    <a:pt x="2901" y="17"/>
                    <a:pt x="2901" y="43"/>
                  </a:cubicBezTo>
                  <a:lnTo>
                    <a:pt x="2901" y="43"/>
                  </a:lnTo>
                  <a:cubicBezTo>
                    <a:pt x="2901" y="60"/>
                    <a:pt x="2910" y="68"/>
                    <a:pt x="2927" y="77"/>
                  </a:cubicBezTo>
                  <a:cubicBezTo>
                    <a:pt x="2996" y="120"/>
                    <a:pt x="3047" y="197"/>
                    <a:pt x="3039" y="292"/>
                  </a:cubicBezTo>
                  <a:cubicBezTo>
                    <a:pt x="3030" y="395"/>
                    <a:pt x="2944" y="472"/>
                    <a:pt x="2850" y="480"/>
                  </a:cubicBezTo>
                  <a:cubicBezTo>
                    <a:pt x="2721" y="498"/>
                    <a:pt x="2610" y="395"/>
                    <a:pt x="2610" y="266"/>
                  </a:cubicBezTo>
                  <a:cubicBezTo>
                    <a:pt x="2610" y="189"/>
                    <a:pt x="2652" y="120"/>
                    <a:pt x="2721" y="77"/>
                  </a:cubicBezTo>
                  <a:cubicBezTo>
                    <a:pt x="2730" y="68"/>
                    <a:pt x="2738" y="60"/>
                    <a:pt x="2738" y="43"/>
                  </a:cubicBezTo>
                  <a:lnTo>
                    <a:pt x="2738" y="43"/>
                  </a:lnTo>
                  <a:cubicBezTo>
                    <a:pt x="2738" y="17"/>
                    <a:pt x="2721" y="0"/>
                    <a:pt x="2695" y="0"/>
                  </a:cubicBezTo>
                  <a:cubicBezTo>
                    <a:pt x="2335" y="0"/>
                    <a:pt x="2335" y="0"/>
                    <a:pt x="2335" y="0"/>
                  </a:cubicBezTo>
                  <a:cubicBezTo>
                    <a:pt x="2309" y="0"/>
                    <a:pt x="2292" y="17"/>
                    <a:pt x="2292" y="43"/>
                  </a:cubicBezTo>
                  <a:lnTo>
                    <a:pt x="2292" y="43"/>
                  </a:lnTo>
                  <a:cubicBezTo>
                    <a:pt x="2292" y="60"/>
                    <a:pt x="2301" y="68"/>
                    <a:pt x="2309" y="77"/>
                  </a:cubicBezTo>
                  <a:cubicBezTo>
                    <a:pt x="2386" y="120"/>
                    <a:pt x="2438" y="197"/>
                    <a:pt x="2421" y="292"/>
                  </a:cubicBezTo>
                  <a:cubicBezTo>
                    <a:pt x="2412" y="395"/>
                    <a:pt x="2335" y="472"/>
                    <a:pt x="2232" y="480"/>
                  </a:cubicBezTo>
                  <a:cubicBezTo>
                    <a:pt x="2103" y="498"/>
                    <a:pt x="1991" y="395"/>
                    <a:pt x="1991" y="266"/>
                  </a:cubicBezTo>
                  <a:cubicBezTo>
                    <a:pt x="1991" y="189"/>
                    <a:pt x="2043" y="120"/>
                    <a:pt x="2103" y="77"/>
                  </a:cubicBezTo>
                  <a:cubicBezTo>
                    <a:pt x="2120" y="68"/>
                    <a:pt x="2129" y="60"/>
                    <a:pt x="2129" y="43"/>
                  </a:cubicBezTo>
                  <a:lnTo>
                    <a:pt x="2129" y="43"/>
                  </a:lnTo>
                  <a:cubicBezTo>
                    <a:pt x="2129" y="17"/>
                    <a:pt x="2112" y="0"/>
                    <a:pt x="2086" y="0"/>
                  </a:cubicBezTo>
                  <a:cubicBezTo>
                    <a:pt x="1725" y="0"/>
                    <a:pt x="1725" y="0"/>
                    <a:pt x="1725" y="0"/>
                  </a:cubicBezTo>
                  <a:cubicBezTo>
                    <a:pt x="1699" y="0"/>
                    <a:pt x="1682" y="17"/>
                    <a:pt x="1682" y="43"/>
                  </a:cubicBezTo>
                  <a:lnTo>
                    <a:pt x="1682" y="43"/>
                  </a:lnTo>
                  <a:cubicBezTo>
                    <a:pt x="1682" y="60"/>
                    <a:pt x="1691" y="68"/>
                    <a:pt x="1699" y="77"/>
                  </a:cubicBezTo>
                  <a:cubicBezTo>
                    <a:pt x="1777" y="120"/>
                    <a:pt x="1820" y="197"/>
                    <a:pt x="1811" y="292"/>
                  </a:cubicBezTo>
                  <a:cubicBezTo>
                    <a:pt x="1802" y="395"/>
                    <a:pt x="1717" y="472"/>
                    <a:pt x="1622" y="480"/>
                  </a:cubicBezTo>
                  <a:cubicBezTo>
                    <a:pt x="1493" y="498"/>
                    <a:pt x="1382" y="395"/>
                    <a:pt x="1382" y="266"/>
                  </a:cubicBezTo>
                  <a:cubicBezTo>
                    <a:pt x="1382" y="189"/>
                    <a:pt x="1425" y="120"/>
                    <a:pt x="1493" y="77"/>
                  </a:cubicBezTo>
                  <a:cubicBezTo>
                    <a:pt x="1511" y="68"/>
                    <a:pt x="1511" y="60"/>
                    <a:pt x="1511" y="43"/>
                  </a:cubicBezTo>
                  <a:lnTo>
                    <a:pt x="1511" y="43"/>
                  </a:lnTo>
                  <a:cubicBezTo>
                    <a:pt x="1511" y="17"/>
                    <a:pt x="1493" y="0"/>
                    <a:pt x="1476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081" y="0"/>
                    <a:pt x="1064" y="17"/>
                    <a:pt x="1064" y="43"/>
                  </a:cubicBezTo>
                  <a:lnTo>
                    <a:pt x="1064" y="43"/>
                  </a:lnTo>
                  <a:cubicBezTo>
                    <a:pt x="1064" y="60"/>
                    <a:pt x="1073" y="68"/>
                    <a:pt x="1090" y="77"/>
                  </a:cubicBezTo>
                  <a:cubicBezTo>
                    <a:pt x="1159" y="120"/>
                    <a:pt x="1210" y="197"/>
                    <a:pt x="1202" y="292"/>
                  </a:cubicBezTo>
                  <a:cubicBezTo>
                    <a:pt x="1184" y="395"/>
                    <a:pt x="1107" y="472"/>
                    <a:pt x="1004" y="480"/>
                  </a:cubicBezTo>
                  <a:cubicBezTo>
                    <a:pt x="875" y="498"/>
                    <a:pt x="772" y="395"/>
                    <a:pt x="772" y="266"/>
                  </a:cubicBezTo>
                  <a:cubicBezTo>
                    <a:pt x="772" y="189"/>
                    <a:pt x="815" y="120"/>
                    <a:pt x="884" y="77"/>
                  </a:cubicBezTo>
                  <a:cubicBezTo>
                    <a:pt x="893" y="68"/>
                    <a:pt x="901" y="60"/>
                    <a:pt x="901" y="43"/>
                  </a:cubicBezTo>
                  <a:lnTo>
                    <a:pt x="901" y="43"/>
                  </a:lnTo>
                  <a:cubicBezTo>
                    <a:pt x="901" y="17"/>
                    <a:pt x="884" y="0"/>
                    <a:pt x="85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72" y="0"/>
                    <a:pt x="455" y="17"/>
                    <a:pt x="455" y="43"/>
                  </a:cubicBezTo>
                  <a:lnTo>
                    <a:pt x="455" y="43"/>
                  </a:lnTo>
                  <a:cubicBezTo>
                    <a:pt x="455" y="60"/>
                    <a:pt x="463" y="68"/>
                    <a:pt x="472" y="77"/>
                  </a:cubicBezTo>
                  <a:cubicBezTo>
                    <a:pt x="549" y="120"/>
                    <a:pt x="592" y="197"/>
                    <a:pt x="584" y="292"/>
                  </a:cubicBezTo>
                  <a:cubicBezTo>
                    <a:pt x="575" y="395"/>
                    <a:pt x="498" y="472"/>
                    <a:pt x="395" y="480"/>
                  </a:cubicBezTo>
                  <a:cubicBezTo>
                    <a:pt x="266" y="498"/>
                    <a:pt x="154" y="395"/>
                    <a:pt x="154" y="266"/>
                  </a:cubicBezTo>
                  <a:cubicBezTo>
                    <a:pt x="154" y="189"/>
                    <a:pt x="197" y="120"/>
                    <a:pt x="266" y="77"/>
                  </a:cubicBezTo>
                  <a:cubicBezTo>
                    <a:pt x="283" y="68"/>
                    <a:pt x="292" y="60"/>
                    <a:pt x="292" y="43"/>
                  </a:cubicBezTo>
                  <a:lnTo>
                    <a:pt x="292" y="43"/>
                  </a:lnTo>
                  <a:cubicBezTo>
                    <a:pt x="292" y="17"/>
                    <a:pt x="266" y="0"/>
                    <a:pt x="2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0" y="5072"/>
                    <a:pt x="17" y="5098"/>
                    <a:pt x="43" y="5098"/>
                  </a:cubicBezTo>
                  <a:cubicBezTo>
                    <a:pt x="4481" y="5098"/>
                    <a:pt x="4481" y="5098"/>
                    <a:pt x="4481" y="5098"/>
                  </a:cubicBezTo>
                  <a:cubicBezTo>
                    <a:pt x="4507" y="5098"/>
                    <a:pt x="4524" y="5072"/>
                    <a:pt x="4524" y="5055"/>
                  </a:cubicBezTo>
                  <a:cubicBezTo>
                    <a:pt x="4524" y="43"/>
                    <a:pt x="4524" y="43"/>
                    <a:pt x="4524" y="43"/>
                  </a:cubicBezTo>
                  <a:cubicBezTo>
                    <a:pt x="4524" y="17"/>
                    <a:pt x="4507" y="0"/>
                    <a:pt x="4481" y="0"/>
                  </a:cubicBezTo>
                  <a:cubicBezTo>
                    <a:pt x="4172" y="0"/>
                    <a:pt x="4172" y="0"/>
                    <a:pt x="4172" y="0"/>
                  </a:cubicBezTo>
                  <a:cubicBezTo>
                    <a:pt x="4146" y="0"/>
                    <a:pt x="4129" y="17"/>
                    <a:pt x="4129" y="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" name="Freeform 166">
              <a:extLst>
                <a:ext uri="{FF2B5EF4-FFF2-40B4-BE49-F238E27FC236}">
                  <a16:creationId xmlns:a16="http://schemas.microsoft.com/office/drawing/2014/main" id="{FB44DF9A-421A-0D46-8146-D1672285E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8512" y="5944030"/>
              <a:ext cx="5124226" cy="5773495"/>
            </a:xfrm>
            <a:custGeom>
              <a:avLst/>
              <a:gdLst>
                <a:gd name="T0" fmla="*/ 4129 w 4525"/>
                <a:gd name="T1" fmla="*/ 43 h 5099"/>
                <a:gd name="T2" fmla="*/ 4155 w 4525"/>
                <a:gd name="T3" fmla="*/ 77 h 5099"/>
                <a:gd name="T4" fmla="*/ 4077 w 4525"/>
                <a:gd name="T5" fmla="*/ 480 h 5099"/>
                <a:gd name="T6" fmla="*/ 3949 w 4525"/>
                <a:gd name="T7" fmla="*/ 77 h 5099"/>
                <a:gd name="T8" fmla="*/ 3966 w 4525"/>
                <a:gd name="T9" fmla="*/ 43 h 5099"/>
                <a:gd name="T10" fmla="*/ 3562 w 4525"/>
                <a:gd name="T11" fmla="*/ 0 h 5099"/>
                <a:gd name="T12" fmla="*/ 3520 w 4525"/>
                <a:gd name="T13" fmla="*/ 43 h 5099"/>
                <a:gd name="T14" fmla="*/ 3648 w 4525"/>
                <a:gd name="T15" fmla="*/ 292 h 5099"/>
                <a:gd name="T16" fmla="*/ 3219 w 4525"/>
                <a:gd name="T17" fmla="*/ 266 h 5099"/>
                <a:gd name="T18" fmla="*/ 3356 w 4525"/>
                <a:gd name="T19" fmla="*/ 43 h 5099"/>
                <a:gd name="T20" fmla="*/ 3314 w 4525"/>
                <a:gd name="T21" fmla="*/ 0 h 5099"/>
                <a:gd name="T22" fmla="*/ 2910 w 4525"/>
                <a:gd name="T23" fmla="*/ 43 h 5099"/>
                <a:gd name="T24" fmla="*/ 2927 w 4525"/>
                <a:gd name="T25" fmla="*/ 77 h 5099"/>
                <a:gd name="T26" fmla="*/ 2850 w 4525"/>
                <a:gd name="T27" fmla="*/ 480 h 5099"/>
                <a:gd name="T28" fmla="*/ 2721 w 4525"/>
                <a:gd name="T29" fmla="*/ 77 h 5099"/>
                <a:gd name="T30" fmla="*/ 2738 w 4525"/>
                <a:gd name="T31" fmla="*/ 43 h 5099"/>
                <a:gd name="T32" fmla="*/ 2335 w 4525"/>
                <a:gd name="T33" fmla="*/ 0 h 5099"/>
                <a:gd name="T34" fmla="*/ 2292 w 4525"/>
                <a:gd name="T35" fmla="*/ 43 h 5099"/>
                <a:gd name="T36" fmla="*/ 2429 w 4525"/>
                <a:gd name="T37" fmla="*/ 292 h 5099"/>
                <a:gd name="T38" fmla="*/ 1991 w 4525"/>
                <a:gd name="T39" fmla="*/ 266 h 5099"/>
                <a:gd name="T40" fmla="*/ 2129 w 4525"/>
                <a:gd name="T41" fmla="*/ 43 h 5099"/>
                <a:gd name="T42" fmla="*/ 2086 w 4525"/>
                <a:gd name="T43" fmla="*/ 0 h 5099"/>
                <a:gd name="T44" fmla="*/ 1682 w 4525"/>
                <a:gd name="T45" fmla="*/ 43 h 5099"/>
                <a:gd name="T46" fmla="*/ 1700 w 4525"/>
                <a:gd name="T47" fmla="*/ 77 h 5099"/>
                <a:gd name="T48" fmla="*/ 1622 w 4525"/>
                <a:gd name="T49" fmla="*/ 480 h 5099"/>
                <a:gd name="T50" fmla="*/ 1494 w 4525"/>
                <a:gd name="T51" fmla="*/ 77 h 5099"/>
                <a:gd name="T52" fmla="*/ 1519 w 4525"/>
                <a:gd name="T53" fmla="*/ 43 h 5099"/>
                <a:gd name="T54" fmla="*/ 1107 w 4525"/>
                <a:gd name="T55" fmla="*/ 0 h 5099"/>
                <a:gd name="T56" fmla="*/ 1064 w 4525"/>
                <a:gd name="T57" fmla="*/ 43 h 5099"/>
                <a:gd name="T58" fmla="*/ 1202 w 4525"/>
                <a:gd name="T59" fmla="*/ 292 h 5099"/>
                <a:gd name="T60" fmla="*/ 772 w 4525"/>
                <a:gd name="T61" fmla="*/ 266 h 5099"/>
                <a:gd name="T62" fmla="*/ 901 w 4525"/>
                <a:gd name="T63" fmla="*/ 43 h 5099"/>
                <a:gd name="T64" fmla="*/ 858 w 4525"/>
                <a:gd name="T65" fmla="*/ 0 h 5099"/>
                <a:gd name="T66" fmla="*/ 455 w 4525"/>
                <a:gd name="T67" fmla="*/ 43 h 5099"/>
                <a:gd name="T68" fmla="*/ 472 w 4525"/>
                <a:gd name="T69" fmla="*/ 77 h 5099"/>
                <a:gd name="T70" fmla="*/ 395 w 4525"/>
                <a:gd name="T71" fmla="*/ 480 h 5099"/>
                <a:gd name="T72" fmla="*/ 266 w 4525"/>
                <a:gd name="T73" fmla="*/ 77 h 5099"/>
                <a:gd name="T74" fmla="*/ 292 w 4525"/>
                <a:gd name="T75" fmla="*/ 43 h 5099"/>
                <a:gd name="T76" fmla="*/ 43 w 4525"/>
                <a:gd name="T77" fmla="*/ 0 h 5099"/>
                <a:gd name="T78" fmla="*/ 0 w 4525"/>
                <a:gd name="T79" fmla="*/ 5055 h 5099"/>
                <a:gd name="T80" fmla="*/ 4481 w 4525"/>
                <a:gd name="T81" fmla="*/ 5098 h 5099"/>
                <a:gd name="T82" fmla="*/ 4524 w 4525"/>
                <a:gd name="T83" fmla="*/ 43 h 5099"/>
                <a:gd name="T84" fmla="*/ 4172 w 4525"/>
                <a:gd name="T85" fmla="*/ 0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5" h="5099">
                  <a:moveTo>
                    <a:pt x="4129" y="43"/>
                  </a:moveTo>
                  <a:lnTo>
                    <a:pt x="4129" y="43"/>
                  </a:lnTo>
                  <a:lnTo>
                    <a:pt x="4129" y="43"/>
                  </a:lnTo>
                  <a:cubicBezTo>
                    <a:pt x="4129" y="60"/>
                    <a:pt x="4137" y="68"/>
                    <a:pt x="4155" y="77"/>
                  </a:cubicBezTo>
                  <a:cubicBezTo>
                    <a:pt x="4223" y="120"/>
                    <a:pt x="4275" y="197"/>
                    <a:pt x="4266" y="292"/>
                  </a:cubicBezTo>
                  <a:cubicBezTo>
                    <a:pt x="4258" y="395"/>
                    <a:pt x="4172" y="472"/>
                    <a:pt x="4077" y="480"/>
                  </a:cubicBezTo>
                  <a:cubicBezTo>
                    <a:pt x="3949" y="498"/>
                    <a:pt x="3837" y="395"/>
                    <a:pt x="3837" y="266"/>
                  </a:cubicBezTo>
                  <a:cubicBezTo>
                    <a:pt x="3837" y="189"/>
                    <a:pt x="3880" y="120"/>
                    <a:pt x="3949" y="77"/>
                  </a:cubicBezTo>
                  <a:cubicBezTo>
                    <a:pt x="3957" y="68"/>
                    <a:pt x="3966" y="60"/>
                    <a:pt x="3966" y="43"/>
                  </a:cubicBezTo>
                  <a:lnTo>
                    <a:pt x="3966" y="43"/>
                  </a:lnTo>
                  <a:cubicBezTo>
                    <a:pt x="3966" y="17"/>
                    <a:pt x="3949" y="0"/>
                    <a:pt x="3923" y="0"/>
                  </a:cubicBezTo>
                  <a:cubicBezTo>
                    <a:pt x="3562" y="0"/>
                    <a:pt x="3562" y="0"/>
                    <a:pt x="3562" y="0"/>
                  </a:cubicBezTo>
                  <a:cubicBezTo>
                    <a:pt x="3537" y="0"/>
                    <a:pt x="3520" y="17"/>
                    <a:pt x="3520" y="43"/>
                  </a:cubicBezTo>
                  <a:lnTo>
                    <a:pt x="3520" y="43"/>
                  </a:lnTo>
                  <a:cubicBezTo>
                    <a:pt x="3520" y="60"/>
                    <a:pt x="3528" y="68"/>
                    <a:pt x="3537" y="77"/>
                  </a:cubicBezTo>
                  <a:cubicBezTo>
                    <a:pt x="3614" y="120"/>
                    <a:pt x="3657" y="197"/>
                    <a:pt x="3648" y="292"/>
                  </a:cubicBezTo>
                  <a:cubicBezTo>
                    <a:pt x="3640" y="395"/>
                    <a:pt x="3562" y="472"/>
                    <a:pt x="3459" y="480"/>
                  </a:cubicBezTo>
                  <a:cubicBezTo>
                    <a:pt x="3331" y="498"/>
                    <a:pt x="3219" y="395"/>
                    <a:pt x="3219" y="266"/>
                  </a:cubicBezTo>
                  <a:cubicBezTo>
                    <a:pt x="3219" y="189"/>
                    <a:pt x="3270" y="120"/>
                    <a:pt x="3331" y="77"/>
                  </a:cubicBezTo>
                  <a:cubicBezTo>
                    <a:pt x="3348" y="68"/>
                    <a:pt x="3356" y="60"/>
                    <a:pt x="3356" y="43"/>
                  </a:cubicBezTo>
                  <a:lnTo>
                    <a:pt x="3356" y="43"/>
                  </a:lnTo>
                  <a:cubicBezTo>
                    <a:pt x="3356" y="17"/>
                    <a:pt x="3339" y="0"/>
                    <a:pt x="3314" y="0"/>
                  </a:cubicBezTo>
                  <a:cubicBezTo>
                    <a:pt x="2944" y="0"/>
                    <a:pt x="2944" y="0"/>
                    <a:pt x="2944" y="0"/>
                  </a:cubicBezTo>
                  <a:cubicBezTo>
                    <a:pt x="2927" y="0"/>
                    <a:pt x="2910" y="17"/>
                    <a:pt x="2910" y="43"/>
                  </a:cubicBezTo>
                  <a:lnTo>
                    <a:pt x="2910" y="43"/>
                  </a:lnTo>
                  <a:cubicBezTo>
                    <a:pt x="2910" y="60"/>
                    <a:pt x="2910" y="68"/>
                    <a:pt x="2927" y="77"/>
                  </a:cubicBezTo>
                  <a:cubicBezTo>
                    <a:pt x="3004" y="120"/>
                    <a:pt x="3047" y="197"/>
                    <a:pt x="3039" y="292"/>
                  </a:cubicBezTo>
                  <a:cubicBezTo>
                    <a:pt x="3030" y="395"/>
                    <a:pt x="2944" y="472"/>
                    <a:pt x="2850" y="480"/>
                  </a:cubicBezTo>
                  <a:cubicBezTo>
                    <a:pt x="2721" y="498"/>
                    <a:pt x="2609" y="395"/>
                    <a:pt x="2609" y="266"/>
                  </a:cubicBezTo>
                  <a:cubicBezTo>
                    <a:pt x="2609" y="189"/>
                    <a:pt x="2652" y="120"/>
                    <a:pt x="2721" y="77"/>
                  </a:cubicBezTo>
                  <a:cubicBezTo>
                    <a:pt x="2730" y="68"/>
                    <a:pt x="2738" y="60"/>
                    <a:pt x="2738" y="43"/>
                  </a:cubicBezTo>
                  <a:lnTo>
                    <a:pt x="2738" y="43"/>
                  </a:lnTo>
                  <a:cubicBezTo>
                    <a:pt x="2738" y="17"/>
                    <a:pt x="2721" y="0"/>
                    <a:pt x="2704" y="0"/>
                  </a:cubicBezTo>
                  <a:cubicBezTo>
                    <a:pt x="2335" y="0"/>
                    <a:pt x="2335" y="0"/>
                    <a:pt x="2335" y="0"/>
                  </a:cubicBezTo>
                  <a:cubicBezTo>
                    <a:pt x="2309" y="0"/>
                    <a:pt x="2292" y="17"/>
                    <a:pt x="2292" y="43"/>
                  </a:cubicBezTo>
                  <a:lnTo>
                    <a:pt x="2292" y="43"/>
                  </a:lnTo>
                  <a:cubicBezTo>
                    <a:pt x="2292" y="60"/>
                    <a:pt x="2300" y="68"/>
                    <a:pt x="2318" y="77"/>
                  </a:cubicBezTo>
                  <a:cubicBezTo>
                    <a:pt x="2386" y="120"/>
                    <a:pt x="2438" y="197"/>
                    <a:pt x="2429" y="292"/>
                  </a:cubicBezTo>
                  <a:cubicBezTo>
                    <a:pt x="2412" y="395"/>
                    <a:pt x="2335" y="472"/>
                    <a:pt x="2232" y="480"/>
                  </a:cubicBezTo>
                  <a:cubicBezTo>
                    <a:pt x="2103" y="498"/>
                    <a:pt x="1991" y="395"/>
                    <a:pt x="1991" y="266"/>
                  </a:cubicBezTo>
                  <a:cubicBezTo>
                    <a:pt x="1991" y="189"/>
                    <a:pt x="2043" y="120"/>
                    <a:pt x="2112" y="77"/>
                  </a:cubicBezTo>
                  <a:cubicBezTo>
                    <a:pt x="2120" y="68"/>
                    <a:pt x="2129" y="60"/>
                    <a:pt x="2129" y="43"/>
                  </a:cubicBezTo>
                  <a:lnTo>
                    <a:pt x="2129" y="43"/>
                  </a:lnTo>
                  <a:cubicBezTo>
                    <a:pt x="2129" y="17"/>
                    <a:pt x="2112" y="0"/>
                    <a:pt x="2086" y="0"/>
                  </a:cubicBezTo>
                  <a:cubicBezTo>
                    <a:pt x="1725" y="0"/>
                    <a:pt x="1725" y="0"/>
                    <a:pt x="1725" y="0"/>
                  </a:cubicBezTo>
                  <a:cubicBezTo>
                    <a:pt x="1700" y="0"/>
                    <a:pt x="1682" y="17"/>
                    <a:pt x="1682" y="43"/>
                  </a:cubicBezTo>
                  <a:lnTo>
                    <a:pt x="1682" y="43"/>
                  </a:lnTo>
                  <a:cubicBezTo>
                    <a:pt x="1682" y="60"/>
                    <a:pt x="1691" y="68"/>
                    <a:pt x="1700" y="77"/>
                  </a:cubicBezTo>
                  <a:cubicBezTo>
                    <a:pt x="1777" y="120"/>
                    <a:pt x="1820" y="197"/>
                    <a:pt x="1811" y="292"/>
                  </a:cubicBezTo>
                  <a:cubicBezTo>
                    <a:pt x="1803" y="395"/>
                    <a:pt x="1725" y="472"/>
                    <a:pt x="1622" y="480"/>
                  </a:cubicBezTo>
                  <a:cubicBezTo>
                    <a:pt x="1494" y="498"/>
                    <a:pt x="1382" y="395"/>
                    <a:pt x="1382" y="266"/>
                  </a:cubicBezTo>
                  <a:cubicBezTo>
                    <a:pt x="1382" y="189"/>
                    <a:pt x="1425" y="120"/>
                    <a:pt x="1494" y="77"/>
                  </a:cubicBezTo>
                  <a:cubicBezTo>
                    <a:pt x="1511" y="68"/>
                    <a:pt x="1519" y="60"/>
                    <a:pt x="1519" y="43"/>
                  </a:cubicBezTo>
                  <a:lnTo>
                    <a:pt x="1519" y="43"/>
                  </a:lnTo>
                  <a:cubicBezTo>
                    <a:pt x="1519" y="17"/>
                    <a:pt x="1494" y="0"/>
                    <a:pt x="1476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082" y="0"/>
                    <a:pt x="1064" y="17"/>
                    <a:pt x="1064" y="43"/>
                  </a:cubicBezTo>
                  <a:lnTo>
                    <a:pt x="1064" y="43"/>
                  </a:lnTo>
                  <a:cubicBezTo>
                    <a:pt x="1064" y="60"/>
                    <a:pt x="1073" y="68"/>
                    <a:pt x="1090" y="77"/>
                  </a:cubicBezTo>
                  <a:cubicBezTo>
                    <a:pt x="1159" y="120"/>
                    <a:pt x="1210" y="197"/>
                    <a:pt x="1202" y="292"/>
                  </a:cubicBezTo>
                  <a:cubicBezTo>
                    <a:pt x="1185" y="395"/>
                    <a:pt x="1107" y="472"/>
                    <a:pt x="1013" y="480"/>
                  </a:cubicBezTo>
                  <a:cubicBezTo>
                    <a:pt x="876" y="498"/>
                    <a:pt x="772" y="395"/>
                    <a:pt x="772" y="266"/>
                  </a:cubicBezTo>
                  <a:cubicBezTo>
                    <a:pt x="772" y="189"/>
                    <a:pt x="815" y="120"/>
                    <a:pt x="884" y="77"/>
                  </a:cubicBezTo>
                  <a:cubicBezTo>
                    <a:pt x="893" y="68"/>
                    <a:pt x="901" y="60"/>
                    <a:pt x="901" y="43"/>
                  </a:cubicBezTo>
                  <a:lnTo>
                    <a:pt x="901" y="43"/>
                  </a:lnTo>
                  <a:cubicBezTo>
                    <a:pt x="901" y="17"/>
                    <a:pt x="884" y="0"/>
                    <a:pt x="85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72" y="0"/>
                    <a:pt x="455" y="17"/>
                    <a:pt x="455" y="43"/>
                  </a:cubicBezTo>
                  <a:lnTo>
                    <a:pt x="455" y="43"/>
                  </a:lnTo>
                  <a:cubicBezTo>
                    <a:pt x="455" y="60"/>
                    <a:pt x="463" y="68"/>
                    <a:pt x="472" y="77"/>
                  </a:cubicBezTo>
                  <a:cubicBezTo>
                    <a:pt x="549" y="120"/>
                    <a:pt x="592" y="197"/>
                    <a:pt x="583" y="292"/>
                  </a:cubicBezTo>
                  <a:cubicBezTo>
                    <a:pt x="575" y="395"/>
                    <a:pt x="498" y="472"/>
                    <a:pt x="395" y="480"/>
                  </a:cubicBezTo>
                  <a:cubicBezTo>
                    <a:pt x="266" y="498"/>
                    <a:pt x="154" y="395"/>
                    <a:pt x="154" y="266"/>
                  </a:cubicBezTo>
                  <a:cubicBezTo>
                    <a:pt x="154" y="189"/>
                    <a:pt x="197" y="120"/>
                    <a:pt x="266" y="77"/>
                  </a:cubicBezTo>
                  <a:cubicBezTo>
                    <a:pt x="283" y="68"/>
                    <a:pt x="292" y="60"/>
                    <a:pt x="292" y="43"/>
                  </a:cubicBezTo>
                  <a:lnTo>
                    <a:pt x="292" y="43"/>
                  </a:lnTo>
                  <a:cubicBezTo>
                    <a:pt x="292" y="17"/>
                    <a:pt x="274" y="0"/>
                    <a:pt x="2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0" y="5072"/>
                    <a:pt x="17" y="5098"/>
                    <a:pt x="43" y="5098"/>
                  </a:cubicBezTo>
                  <a:cubicBezTo>
                    <a:pt x="4481" y="5098"/>
                    <a:pt x="4481" y="5098"/>
                    <a:pt x="4481" y="5098"/>
                  </a:cubicBezTo>
                  <a:cubicBezTo>
                    <a:pt x="4507" y="5098"/>
                    <a:pt x="4524" y="5072"/>
                    <a:pt x="4524" y="5055"/>
                  </a:cubicBezTo>
                  <a:cubicBezTo>
                    <a:pt x="4524" y="43"/>
                    <a:pt x="4524" y="43"/>
                    <a:pt x="4524" y="43"/>
                  </a:cubicBezTo>
                  <a:cubicBezTo>
                    <a:pt x="4524" y="17"/>
                    <a:pt x="4507" y="0"/>
                    <a:pt x="4481" y="0"/>
                  </a:cubicBezTo>
                  <a:cubicBezTo>
                    <a:pt x="4172" y="0"/>
                    <a:pt x="4172" y="0"/>
                    <a:pt x="4172" y="0"/>
                  </a:cubicBezTo>
                  <a:cubicBezTo>
                    <a:pt x="4155" y="0"/>
                    <a:pt x="4129" y="17"/>
                    <a:pt x="4129" y="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Freeform 167">
              <a:extLst>
                <a:ext uri="{FF2B5EF4-FFF2-40B4-BE49-F238E27FC236}">
                  <a16:creationId xmlns:a16="http://schemas.microsoft.com/office/drawing/2014/main" id="{D792412A-24E2-874F-A4CE-8F5F740C7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7101" y="5944030"/>
              <a:ext cx="5124226" cy="5773495"/>
            </a:xfrm>
            <a:custGeom>
              <a:avLst/>
              <a:gdLst>
                <a:gd name="T0" fmla="*/ 4137 w 4525"/>
                <a:gd name="T1" fmla="*/ 43 h 5099"/>
                <a:gd name="T2" fmla="*/ 4155 w 4525"/>
                <a:gd name="T3" fmla="*/ 77 h 5099"/>
                <a:gd name="T4" fmla="*/ 4077 w 4525"/>
                <a:gd name="T5" fmla="*/ 480 h 5099"/>
                <a:gd name="T6" fmla="*/ 3948 w 4525"/>
                <a:gd name="T7" fmla="*/ 77 h 5099"/>
                <a:gd name="T8" fmla="*/ 3966 w 4525"/>
                <a:gd name="T9" fmla="*/ 43 h 5099"/>
                <a:gd name="T10" fmla="*/ 3562 w 4525"/>
                <a:gd name="T11" fmla="*/ 0 h 5099"/>
                <a:gd name="T12" fmla="*/ 3519 w 4525"/>
                <a:gd name="T13" fmla="*/ 43 h 5099"/>
                <a:gd name="T14" fmla="*/ 3648 w 4525"/>
                <a:gd name="T15" fmla="*/ 292 h 5099"/>
                <a:gd name="T16" fmla="*/ 3219 w 4525"/>
                <a:gd name="T17" fmla="*/ 266 h 5099"/>
                <a:gd name="T18" fmla="*/ 3356 w 4525"/>
                <a:gd name="T19" fmla="*/ 43 h 5099"/>
                <a:gd name="T20" fmla="*/ 3313 w 4525"/>
                <a:gd name="T21" fmla="*/ 0 h 5099"/>
                <a:gd name="T22" fmla="*/ 2910 w 4525"/>
                <a:gd name="T23" fmla="*/ 43 h 5099"/>
                <a:gd name="T24" fmla="*/ 2927 w 4525"/>
                <a:gd name="T25" fmla="*/ 77 h 5099"/>
                <a:gd name="T26" fmla="*/ 2850 w 4525"/>
                <a:gd name="T27" fmla="*/ 480 h 5099"/>
                <a:gd name="T28" fmla="*/ 2721 w 4525"/>
                <a:gd name="T29" fmla="*/ 77 h 5099"/>
                <a:gd name="T30" fmla="*/ 2747 w 4525"/>
                <a:gd name="T31" fmla="*/ 43 h 5099"/>
                <a:gd name="T32" fmla="*/ 2335 w 4525"/>
                <a:gd name="T33" fmla="*/ 0 h 5099"/>
                <a:gd name="T34" fmla="*/ 2292 w 4525"/>
                <a:gd name="T35" fmla="*/ 43 h 5099"/>
                <a:gd name="T36" fmla="*/ 2429 w 4525"/>
                <a:gd name="T37" fmla="*/ 292 h 5099"/>
                <a:gd name="T38" fmla="*/ 2000 w 4525"/>
                <a:gd name="T39" fmla="*/ 266 h 5099"/>
                <a:gd name="T40" fmla="*/ 2129 w 4525"/>
                <a:gd name="T41" fmla="*/ 43 h 5099"/>
                <a:gd name="T42" fmla="*/ 2086 w 4525"/>
                <a:gd name="T43" fmla="*/ 0 h 5099"/>
                <a:gd name="T44" fmla="*/ 1682 w 4525"/>
                <a:gd name="T45" fmla="*/ 43 h 5099"/>
                <a:gd name="T46" fmla="*/ 1699 w 4525"/>
                <a:gd name="T47" fmla="*/ 77 h 5099"/>
                <a:gd name="T48" fmla="*/ 1622 w 4525"/>
                <a:gd name="T49" fmla="*/ 480 h 5099"/>
                <a:gd name="T50" fmla="*/ 1493 w 4525"/>
                <a:gd name="T51" fmla="*/ 77 h 5099"/>
                <a:gd name="T52" fmla="*/ 1519 w 4525"/>
                <a:gd name="T53" fmla="*/ 43 h 5099"/>
                <a:gd name="T54" fmla="*/ 1107 w 4525"/>
                <a:gd name="T55" fmla="*/ 0 h 5099"/>
                <a:gd name="T56" fmla="*/ 1064 w 4525"/>
                <a:gd name="T57" fmla="*/ 43 h 5099"/>
                <a:gd name="T58" fmla="*/ 1201 w 4525"/>
                <a:gd name="T59" fmla="*/ 292 h 5099"/>
                <a:gd name="T60" fmla="*/ 772 w 4525"/>
                <a:gd name="T61" fmla="*/ 266 h 5099"/>
                <a:gd name="T62" fmla="*/ 901 w 4525"/>
                <a:gd name="T63" fmla="*/ 43 h 5099"/>
                <a:gd name="T64" fmla="*/ 858 w 4525"/>
                <a:gd name="T65" fmla="*/ 0 h 5099"/>
                <a:gd name="T66" fmla="*/ 455 w 4525"/>
                <a:gd name="T67" fmla="*/ 43 h 5099"/>
                <a:gd name="T68" fmla="*/ 472 w 4525"/>
                <a:gd name="T69" fmla="*/ 77 h 5099"/>
                <a:gd name="T70" fmla="*/ 395 w 4525"/>
                <a:gd name="T71" fmla="*/ 480 h 5099"/>
                <a:gd name="T72" fmla="*/ 266 w 4525"/>
                <a:gd name="T73" fmla="*/ 77 h 5099"/>
                <a:gd name="T74" fmla="*/ 292 w 4525"/>
                <a:gd name="T75" fmla="*/ 43 h 5099"/>
                <a:gd name="T76" fmla="*/ 43 w 4525"/>
                <a:gd name="T77" fmla="*/ 0 h 5099"/>
                <a:gd name="T78" fmla="*/ 0 w 4525"/>
                <a:gd name="T79" fmla="*/ 5055 h 5099"/>
                <a:gd name="T80" fmla="*/ 4481 w 4525"/>
                <a:gd name="T81" fmla="*/ 5098 h 5099"/>
                <a:gd name="T82" fmla="*/ 4524 w 4525"/>
                <a:gd name="T83" fmla="*/ 43 h 5099"/>
                <a:gd name="T84" fmla="*/ 4172 w 4525"/>
                <a:gd name="T85" fmla="*/ 0 h 5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5" h="5099">
                  <a:moveTo>
                    <a:pt x="4137" y="43"/>
                  </a:moveTo>
                  <a:lnTo>
                    <a:pt x="4137" y="43"/>
                  </a:lnTo>
                  <a:lnTo>
                    <a:pt x="4137" y="43"/>
                  </a:lnTo>
                  <a:cubicBezTo>
                    <a:pt x="4137" y="60"/>
                    <a:pt x="4137" y="68"/>
                    <a:pt x="4155" y="77"/>
                  </a:cubicBezTo>
                  <a:cubicBezTo>
                    <a:pt x="4232" y="120"/>
                    <a:pt x="4275" y="197"/>
                    <a:pt x="4266" y="292"/>
                  </a:cubicBezTo>
                  <a:cubicBezTo>
                    <a:pt x="4258" y="395"/>
                    <a:pt x="4172" y="472"/>
                    <a:pt x="4077" y="480"/>
                  </a:cubicBezTo>
                  <a:cubicBezTo>
                    <a:pt x="3948" y="498"/>
                    <a:pt x="3837" y="395"/>
                    <a:pt x="3837" y="266"/>
                  </a:cubicBezTo>
                  <a:cubicBezTo>
                    <a:pt x="3837" y="189"/>
                    <a:pt x="3880" y="120"/>
                    <a:pt x="3948" y="77"/>
                  </a:cubicBezTo>
                  <a:cubicBezTo>
                    <a:pt x="3957" y="68"/>
                    <a:pt x="3966" y="60"/>
                    <a:pt x="3966" y="43"/>
                  </a:cubicBezTo>
                  <a:lnTo>
                    <a:pt x="3966" y="43"/>
                  </a:lnTo>
                  <a:cubicBezTo>
                    <a:pt x="3966" y="17"/>
                    <a:pt x="3948" y="0"/>
                    <a:pt x="3923" y="0"/>
                  </a:cubicBezTo>
                  <a:cubicBezTo>
                    <a:pt x="3562" y="0"/>
                    <a:pt x="3562" y="0"/>
                    <a:pt x="3562" y="0"/>
                  </a:cubicBezTo>
                  <a:cubicBezTo>
                    <a:pt x="3536" y="0"/>
                    <a:pt x="3519" y="17"/>
                    <a:pt x="3519" y="43"/>
                  </a:cubicBezTo>
                  <a:lnTo>
                    <a:pt x="3519" y="43"/>
                  </a:lnTo>
                  <a:cubicBezTo>
                    <a:pt x="3519" y="60"/>
                    <a:pt x="3528" y="68"/>
                    <a:pt x="3545" y="77"/>
                  </a:cubicBezTo>
                  <a:cubicBezTo>
                    <a:pt x="3614" y="120"/>
                    <a:pt x="3665" y="197"/>
                    <a:pt x="3648" y="292"/>
                  </a:cubicBezTo>
                  <a:cubicBezTo>
                    <a:pt x="3639" y="395"/>
                    <a:pt x="3562" y="472"/>
                    <a:pt x="3459" y="480"/>
                  </a:cubicBezTo>
                  <a:cubicBezTo>
                    <a:pt x="3330" y="498"/>
                    <a:pt x="3219" y="395"/>
                    <a:pt x="3219" y="266"/>
                  </a:cubicBezTo>
                  <a:cubicBezTo>
                    <a:pt x="3219" y="189"/>
                    <a:pt x="3271" y="120"/>
                    <a:pt x="3330" y="77"/>
                  </a:cubicBezTo>
                  <a:cubicBezTo>
                    <a:pt x="3348" y="68"/>
                    <a:pt x="3356" y="60"/>
                    <a:pt x="3356" y="43"/>
                  </a:cubicBezTo>
                  <a:lnTo>
                    <a:pt x="3356" y="43"/>
                  </a:lnTo>
                  <a:cubicBezTo>
                    <a:pt x="3356" y="17"/>
                    <a:pt x="3339" y="0"/>
                    <a:pt x="3313" y="0"/>
                  </a:cubicBezTo>
                  <a:cubicBezTo>
                    <a:pt x="2953" y="0"/>
                    <a:pt x="2953" y="0"/>
                    <a:pt x="2953" y="0"/>
                  </a:cubicBezTo>
                  <a:cubicBezTo>
                    <a:pt x="2927" y="0"/>
                    <a:pt x="2910" y="17"/>
                    <a:pt x="2910" y="43"/>
                  </a:cubicBezTo>
                  <a:lnTo>
                    <a:pt x="2910" y="43"/>
                  </a:lnTo>
                  <a:cubicBezTo>
                    <a:pt x="2910" y="60"/>
                    <a:pt x="2918" y="68"/>
                    <a:pt x="2927" y="77"/>
                  </a:cubicBezTo>
                  <a:cubicBezTo>
                    <a:pt x="3004" y="120"/>
                    <a:pt x="3047" y="197"/>
                    <a:pt x="3039" y="292"/>
                  </a:cubicBezTo>
                  <a:cubicBezTo>
                    <a:pt x="3030" y="395"/>
                    <a:pt x="2953" y="472"/>
                    <a:pt x="2850" y="480"/>
                  </a:cubicBezTo>
                  <a:cubicBezTo>
                    <a:pt x="2721" y="498"/>
                    <a:pt x="2609" y="395"/>
                    <a:pt x="2609" y="266"/>
                  </a:cubicBezTo>
                  <a:cubicBezTo>
                    <a:pt x="2609" y="189"/>
                    <a:pt x="2652" y="120"/>
                    <a:pt x="2721" y="77"/>
                  </a:cubicBezTo>
                  <a:cubicBezTo>
                    <a:pt x="2738" y="68"/>
                    <a:pt x="2747" y="60"/>
                    <a:pt x="2747" y="43"/>
                  </a:cubicBezTo>
                  <a:lnTo>
                    <a:pt x="2747" y="43"/>
                  </a:lnTo>
                  <a:cubicBezTo>
                    <a:pt x="2747" y="17"/>
                    <a:pt x="2721" y="0"/>
                    <a:pt x="2704" y="0"/>
                  </a:cubicBezTo>
                  <a:cubicBezTo>
                    <a:pt x="2335" y="0"/>
                    <a:pt x="2335" y="0"/>
                    <a:pt x="2335" y="0"/>
                  </a:cubicBezTo>
                  <a:cubicBezTo>
                    <a:pt x="2309" y="0"/>
                    <a:pt x="2292" y="17"/>
                    <a:pt x="2292" y="43"/>
                  </a:cubicBezTo>
                  <a:lnTo>
                    <a:pt x="2292" y="43"/>
                  </a:lnTo>
                  <a:cubicBezTo>
                    <a:pt x="2292" y="60"/>
                    <a:pt x="2300" y="68"/>
                    <a:pt x="2318" y="77"/>
                  </a:cubicBezTo>
                  <a:cubicBezTo>
                    <a:pt x="2386" y="120"/>
                    <a:pt x="2438" y="197"/>
                    <a:pt x="2429" y="292"/>
                  </a:cubicBezTo>
                  <a:cubicBezTo>
                    <a:pt x="2412" y="395"/>
                    <a:pt x="2335" y="472"/>
                    <a:pt x="2240" y="480"/>
                  </a:cubicBezTo>
                  <a:cubicBezTo>
                    <a:pt x="2103" y="498"/>
                    <a:pt x="2000" y="395"/>
                    <a:pt x="2000" y="266"/>
                  </a:cubicBezTo>
                  <a:cubicBezTo>
                    <a:pt x="2000" y="189"/>
                    <a:pt x="2043" y="120"/>
                    <a:pt x="2112" y="77"/>
                  </a:cubicBezTo>
                  <a:cubicBezTo>
                    <a:pt x="2120" y="68"/>
                    <a:pt x="2129" y="60"/>
                    <a:pt x="2129" y="43"/>
                  </a:cubicBezTo>
                  <a:lnTo>
                    <a:pt x="2129" y="43"/>
                  </a:lnTo>
                  <a:cubicBezTo>
                    <a:pt x="2129" y="17"/>
                    <a:pt x="2112" y="0"/>
                    <a:pt x="2086" y="0"/>
                  </a:cubicBezTo>
                  <a:cubicBezTo>
                    <a:pt x="1725" y="0"/>
                    <a:pt x="1725" y="0"/>
                    <a:pt x="1725" y="0"/>
                  </a:cubicBezTo>
                  <a:cubicBezTo>
                    <a:pt x="1699" y="0"/>
                    <a:pt x="1682" y="17"/>
                    <a:pt x="1682" y="43"/>
                  </a:cubicBezTo>
                  <a:lnTo>
                    <a:pt x="1682" y="43"/>
                  </a:lnTo>
                  <a:cubicBezTo>
                    <a:pt x="1682" y="60"/>
                    <a:pt x="1691" y="68"/>
                    <a:pt x="1699" y="77"/>
                  </a:cubicBezTo>
                  <a:cubicBezTo>
                    <a:pt x="1777" y="120"/>
                    <a:pt x="1820" y="197"/>
                    <a:pt x="1811" y="292"/>
                  </a:cubicBezTo>
                  <a:cubicBezTo>
                    <a:pt x="1803" y="395"/>
                    <a:pt x="1725" y="472"/>
                    <a:pt x="1622" y="480"/>
                  </a:cubicBezTo>
                  <a:cubicBezTo>
                    <a:pt x="1493" y="498"/>
                    <a:pt x="1382" y="395"/>
                    <a:pt x="1382" y="266"/>
                  </a:cubicBezTo>
                  <a:cubicBezTo>
                    <a:pt x="1382" y="189"/>
                    <a:pt x="1425" y="120"/>
                    <a:pt x="1493" y="77"/>
                  </a:cubicBezTo>
                  <a:cubicBezTo>
                    <a:pt x="1510" y="68"/>
                    <a:pt x="1519" y="60"/>
                    <a:pt x="1519" y="43"/>
                  </a:cubicBezTo>
                  <a:lnTo>
                    <a:pt x="1519" y="43"/>
                  </a:lnTo>
                  <a:cubicBezTo>
                    <a:pt x="1519" y="17"/>
                    <a:pt x="1502" y="0"/>
                    <a:pt x="1476" y="0"/>
                  </a:cubicBezTo>
                  <a:cubicBezTo>
                    <a:pt x="1107" y="0"/>
                    <a:pt x="1107" y="0"/>
                    <a:pt x="1107" y="0"/>
                  </a:cubicBezTo>
                  <a:cubicBezTo>
                    <a:pt x="1090" y="0"/>
                    <a:pt x="1064" y="17"/>
                    <a:pt x="1064" y="43"/>
                  </a:cubicBezTo>
                  <a:lnTo>
                    <a:pt x="1064" y="43"/>
                  </a:lnTo>
                  <a:cubicBezTo>
                    <a:pt x="1064" y="60"/>
                    <a:pt x="1073" y="68"/>
                    <a:pt x="1090" y="77"/>
                  </a:cubicBezTo>
                  <a:cubicBezTo>
                    <a:pt x="1159" y="120"/>
                    <a:pt x="1210" y="197"/>
                    <a:pt x="1201" y="292"/>
                  </a:cubicBezTo>
                  <a:cubicBezTo>
                    <a:pt x="1193" y="395"/>
                    <a:pt x="1107" y="472"/>
                    <a:pt x="1013" y="480"/>
                  </a:cubicBezTo>
                  <a:cubicBezTo>
                    <a:pt x="884" y="498"/>
                    <a:pt x="772" y="395"/>
                    <a:pt x="772" y="266"/>
                  </a:cubicBezTo>
                  <a:cubicBezTo>
                    <a:pt x="772" y="189"/>
                    <a:pt x="815" y="120"/>
                    <a:pt x="884" y="77"/>
                  </a:cubicBezTo>
                  <a:cubicBezTo>
                    <a:pt x="892" y="68"/>
                    <a:pt x="901" y="60"/>
                    <a:pt x="901" y="43"/>
                  </a:cubicBezTo>
                  <a:lnTo>
                    <a:pt x="901" y="43"/>
                  </a:lnTo>
                  <a:cubicBezTo>
                    <a:pt x="901" y="17"/>
                    <a:pt x="884" y="0"/>
                    <a:pt x="858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472" y="0"/>
                    <a:pt x="455" y="17"/>
                    <a:pt x="455" y="43"/>
                  </a:cubicBezTo>
                  <a:lnTo>
                    <a:pt x="455" y="43"/>
                  </a:lnTo>
                  <a:cubicBezTo>
                    <a:pt x="455" y="60"/>
                    <a:pt x="463" y="68"/>
                    <a:pt x="472" y="77"/>
                  </a:cubicBezTo>
                  <a:cubicBezTo>
                    <a:pt x="549" y="120"/>
                    <a:pt x="592" y="197"/>
                    <a:pt x="583" y="292"/>
                  </a:cubicBezTo>
                  <a:cubicBezTo>
                    <a:pt x="575" y="395"/>
                    <a:pt x="498" y="472"/>
                    <a:pt x="395" y="480"/>
                  </a:cubicBezTo>
                  <a:cubicBezTo>
                    <a:pt x="266" y="498"/>
                    <a:pt x="154" y="395"/>
                    <a:pt x="154" y="266"/>
                  </a:cubicBezTo>
                  <a:cubicBezTo>
                    <a:pt x="154" y="189"/>
                    <a:pt x="206" y="120"/>
                    <a:pt x="266" y="77"/>
                  </a:cubicBezTo>
                  <a:cubicBezTo>
                    <a:pt x="283" y="68"/>
                    <a:pt x="292" y="60"/>
                    <a:pt x="292" y="43"/>
                  </a:cubicBezTo>
                  <a:lnTo>
                    <a:pt x="292" y="43"/>
                  </a:lnTo>
                  <a:cubicBezTo>
                    <a:pt x="292" y="17"/>
                    <a:pt x="274" y="0"/>
                    <a:pt x="24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7" y="0"/>
                    <a:pt x="0" y="17"/>
                    <a:pt x="0" y="43"/>
                  </a:cubicBezTo>
                  <a:cubicBezTo>
                    <a:pt x="0" y="5055"/>
                    <a:pt x="0" y="5055"/>
                    <a:pt x="0" y="5055"/>
                  </a:cubicBezTo>
                  <a:cubicBezTo>
                    <a:pt x="0" y="5072"/>
                    <a:pt x="17" y="5098"/>
                    <a:pt x="43" y="5098"/>
                  </a:cubicBezTo>
                  <a:cubicBezTo>
                    <a:pt x="4481" y="5098"/>
                    <a:pt x="4481" y="5098"/>
                    <a:pt x="4481" y="5098"/>
                  </a:cubicBezTo>
                  <a:cubicBezTo>
                    <a:pt x="4507" y="5098"/>
                    <a:pt x="4524" y="5072"/>
                    <a:pt x="4524" y="5055"/>
                  </a:cubicBezTo>
                  <a:cubicBezTo>
                    <a:pt x="4524" y="43"/>
                    <a:pt x="4524" y="43"/>
                    <a:pt x="4524" y="43"/>
                  </a:cubicBezTo>
                  <a:cubicBezTo>
                    <a:pt x="4524" y="17"/>
                    <a:pt x="4507" y="0"/>
                    <a:pt x="4481" y="0"/>
                  </a:cubicBezTo>
                  <a:cubicBezTo>
                    <a:pt x="4172" y="0"/>
                    <a:pt x="4172" y="0"/>
                    <a:pt x="4172" y="0"/>
                  </a:cubicBezTo>
                  <a:cubicBezTo>
                    <a:pt x="4155" y="0"/>
                    <a:pt x="4137" y="17"/>
                    <a:pt x="4137" y="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152C715-F4F4-2A48-ADFC-045951AF885B}"/>
              </a:ext>
            </a:extLst>
          </p:cNvPr>
          <p:cNvGrpSpPr/>
          <p:nvPr/>
        </p:nvGrpSpPr>
        <p:grpSpPr>
          <a:xfrm>
            <a:off x="2317541" y="9698127"/>
            <a:ext cx="4676424" cy="2218665"/>
            <a:chOff x="1133658" y="9026572"/>
            <a:chExt cx="4676424" cy="22186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DC414C-D170-3F4F-9759-1A4197F8D426}"/>
                </a:ext>
              </a:extLst>
            </p:cNvPr>
            <p:cNvSpPr txBox="1"/>
            <p:nvPr/>
          </p:nvSpPr>
          <p:spPr>
            <a:xfrm>
              <a:off x="1209302" y="9630564"/>
              <a:ext cx="45251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067B4BD-BA0E-CE4A-8CD3-E021CBC521FF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9A33D6-C846-DC4F-95CC-BC06FBC54CD5}"/>
              </a:ext>
            </a:extLst>
          </p:cNvPr>
          <p:cNvGrpSpPr/>
          <p:nvPr/>
        </p:nvGrpSpPr>
        <p:grpSpPr>
          <a:xfrm>
            <a:off x="7336649" y="9698127"/>
            <a:ext cx="4676424" cy="2218665"/>
            <a:chOff x="1133658" y="9026572"/>
            <a:chExt cx="4676424" cy="221866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BBF3AE-4254-6346-974C-9637AAA37E02}"/>
                </a:ext>
              </a:extLst>
            </p:cNvPr>
            <p:cNvSpPr txBox="1"/>
            <p:nvPr/>
          </p:nvSpPr>
          <p:spPr>
            <a:xfrm>
              <a:off x="1209302" y="9630564"/>
              <a:ext cx="45251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31EC46-AD28-D744-AD84-8F1FFB95E690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80F45DC-BAFF-ED45-B49D-4D6E77CF8EF3}"/>
              </a:ext>
            </a:extLst>
          </p:cNvPr>
          <p:cNvGrpSpPr/>
          <p:nvPr/>
        </p:nvGrpSpPr>
        <p:grpSpPr>
          <a:xfrm>
            <a:off x="12355757" y="9698127"/>
            <a:ext cx="4676424" cy="2218665"/>
            <a:chOff x="1133658" y="9026572"/>
            <a:chExt cx="4676424" cy="221866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D914BCD-5518-1C47-AC33-236E5E5B1CE9}"/>
                </a:ext>
              </a:extLst>
            </p:cNvPr>
            <p:cNvSpPr txBox="1"/>
            <p:nvPr/>
          </p:nvSpPr>
          <p:spPr>
            <a:xfrm>
              <a:off x="1209302" y="9630564"/>
              <a:ext cx="45251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C98FF80-097A-314A-9D36-997B808DA059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8BC678-89AA-5845-BB75-199D3EA03BFE}"/>
              </a:ext>
            </a:extLst>
          </p:cNvPr>
          <p:cNvGrpSpPr/>
          <p:nvPr/>
        </p:nvGrpSpPr>
        <p:grpSpPr>
          <a:xfrm>
            <a:off x="17383685" y="9698127"/>
            <a:ext cx="4676424" cy="2218665"/>
            <a:chOff x="1133658" y="9026572"/>
            <a:chExt cx="4676424" cy="221866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7890B4-A6EF-D444-A968-6D0960E336D0}"/>
                </a:ext>
              </a:extLst>
            </p:cNvPr>
            <p:cNvSpPr txBox="1"/>
            <p:nvPr/>
          </p:nvSpPr>
          <p:spPr>
            <a:xfrm>
              <a:off x="1209302" y="9630564"/>
              <a:ext cx="45251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EAB4EE-F13D-C640-9AF8-5B8CB3FDC1A1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4" name="Freeform 8">
            <a:extLst>
              <a:ext uri="{FF2B5EF4-FFF2-40B4-BE49-F238E27FC236}">
                <a16:creationId xmlns:a16="http://schemas.microsoft.com/office/drawing/2014/main" id="{0A61CADE-9B17-4945-9ED8-9AAEA2AE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146" y="5950238"/>
            <a:ext cx="1693429" cy="1950664"/>
          </a:xfrm>
          <a:custGeom>
            <a:avLst/>
            <a:gdLst>
              <a:gd name="T0" fmla="*/ 118 w 347"/>
              <a:gd name="T1" fmla="*/ 302 h 400"/>
              <a:gd name="T2" fmla="*/ 118 w 347"/>
              <a:gd name="T3" fmla="*/ 363 h 400"/>
              <a:gd name="T4" fmla="*/ 154 w 347"/>
              <a:gd name="T5" fmla="*/ 399 h 400"/>
              <a:gd name="T6" fmla="*/ 219 w 347"/>
              <a:gd name="T7" fmla="*/ 371 h 400"/>
              <a:gd name="T8" fmla="*/ 228 w 347"/>
              <a:gd name="T9" fmla="*/ 322 h 400"/>
              <a:gd name="T10" fmla="*/ 183 w 347"/>
              <a:gd name="T11" fmla="*/ 383 h 400"/>
              <a:gd name="T12" fmla="*/ 183 w 347"/>
              <a:gd name="T13" fmla="*/ 371 h 400"/>
              <a:gd name="T14" fmla="*/ 191 w 347"/>
              <a:gd name="T15" fmla="*/ 355 h 400"/>
              <a:gd name="T16" fmla="*/ 211 w 347"/>
              <a:gd name="T17" fmla="*/ 342 h 400"/>
              <a:gd name="T18" fmla="*/ 211 w 347"/>
              <a:gd name="T19" fmla="*/ 302 h 400"/>
              <a:gd name="T20" fmla="*/ 134 w 347"/>
              <a:gd name="T21" fmla="*/ 298 h 400"/>
              <a:gd name="T22" fmla="*/ 272 w 347"/>
              <a:gd name="T23" fmla="*/ 176 h 400"/>
              <a:gd name="T24" fmla="*/ 337 w 347"/>
              <a:gd name="T25" fmla="*/ 188 h 400"/>
              <a:gd name="T26" fmla="*/ 309 w 347"/>
              <a:gd name="T27" fmla="*/ 188 h 400"/>
              <a:gd name="T28" fmla="*/ 305 w 347"/>
              <a:gd name="T29" fmla="*/ 204 h 400"/>
              <a:gd name="T30" fmla="*/ 309 w 347"/>
              <a:gd name="T31" fmla="*/ 204 h 400"/>
              <a:gd name="T32" fmla="*/ 337 w 347"/>
              <a:gd name="T33" fmla="*/ 204 h 400"/>
              <a:gd name="T34" fmla="*/ 337 w 347"/>
              <a:gd name="T35" fmla="*/ 188 h 400"/>
              <a:gd name="T36" fmla="*/ 305 w 347"/>
              <a:gd name="T37" fmla="*/ 78 h 400"/>
              <a:gd name="T38" fmla="*/ 325 w 347"/>
              <a:gd name="T39" fmla="*/ 57 h 400"/>
              <a:gd name="T40" fmla="*/ 317 w 347"/>
              <a:gd name="T41" fmla="*/ 41 h 400"/>
              <a:gd name="T42" fmla="*/ 309 w 347"/>
              <a:gd name="T43" fmla="*/ 49 h 400"/>
              <a:gd name="T44" fmla="*/ 289 w 347"/>
              <a:gd name="T45" fmla="*/ 78 h 400"/>
              <a:gd name="T46" fmla="*/ 167 w 347"/>
              <a:gd name="T47" fmla="*/ 41 h 400"/>
              <a:gd name="T48" fmla="*/ 183 w 347"/>
              <a:gd name="T49" fmla="*/ 41 h 400"/>
              <a:gd name="T50" fmla="*/ 183 w 347"/>
              <a:gd name="T51" fmla="*/ 41 h 400"/>
              <a:gd name="T52" fmla="*/ 183 w 347"/>
              <a:gd name="T53" fmla="*/ 9 h 400"/>
              <a:gd name="T54" fmla="*/ 162 w 347"/>
              <a:gd name="T55" fmla="*/ 9 h 400"/>
              <a:gd name="T56" fmla="*/ 53 w 347"/>
              <a:gd name="T57" fmla="*/ 70 h 400"/>
              <a:gd name="T58" fmla="*/ 53 w 347"/>
              <a:gd name="T59" fmla="*/ 66 h 400"/>
              <a:gd name="T60" fmla="*/ 32 w 347"/>
              <a:gd name="T61" fmla="*/ 45 h 400"/>
              <a:gd name="T62" fmla="*/ 20 w 347"/>
              <a:gd name="T63" fmla="*/ 45 h 400"/>
              <a:gd name="T64" fmla="*/ 32 w 347"/>
              <a:gd name="T65" fmla="*/ 66 h 400"/>
              <a:gd name="T66" fmla="*/ 44 w 347"/>
              <a:gd name="T67" fmla="*/ 78 h 400"/>
              <a:gd name="T68" fmla="*/ 53 w 347"/>
              <a:gd name="T69" fmla="*/ 70 h 400"/>
              <a:gd name="T70" fmla="*/ 36 w 347"/>
              <a:gd name="T71" fmla="*/ 188 h 400"/>
              <a:gd name="T72" fmla="*/ 8 w 347"/>
              <a:gd name="T73" fmla="*/ 188 h 400"/>
              <a:gd name="T74" fmla="*/ 8 w 347"/>
              <a:gd name="T75" fmla="*/ 204 h 400"/>
              <a:gd name="T76" fmla="*/ 8 w 347"/>
              <a:gd name="T77" fmla="*/ 204 h 400"/>
              <a:gd name="T78" fmla="*/ 36 w 347"/>
              <a:gd name="T79" fmla="*/ 204 h 400"/>
              <a:gd name="T80" fmla="*/ 195 w 347"/>
              <a:gd name="T81" fmla="*/ 192 h 400"/>
              <a:gd name="T82" fmla="*/ 179 w 347"/>
              <a:gd name="T83" fmla="*/ 212 h 400"/>
              <a:gd name="T84" fmla="*/ 162 w 347"/>
              <a:gd name="T85" fmla="*/ 208 h 400"/>
              <a:gd name="T86" fmla="*/ 162 w 347"/>
              <a:gd name="T87" fmla="*/ 208 h 400"/>
              <a:gd name="T88" fmla="*/ 150 w 347"/>
              <a:gd name="T89" fmla="*/ 192 h 400"/>
              <a:gd name="T90" fmla="*/ 142 w 347"/>
              <a:gd name="T91" fmla="*/ 228 h 400"/>
              <a:gd name="T92" fmla="*/ 150 w 347"/>
              <a:gd name="T93" fmla="*/ 302 h 400"/>
              <a:gd name="T94" fmla="*/ 167 w 347"/>
              <a:gd name="T95" fmla="*/ 241 h 400"/>
              <a:gd name="T96" fmla="*/ 167 w 347"/>
              <a:gd name="T97" fmla="*/ 241 h 400"/>
              <a:gd name="T98" fmla="*/ 183 w 347"/>
              <a:gd name="T99" fmla="*/ 237 h 400"/>
              <a:gd name="T100" fmla="*/ 195 w 347"/>
              <a:gd name="T101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7" h="400">
                <a:moveTo>
                  <a:pt x="175" y="57"/>
                </a:moveTo>
                <a:lnTo>
                  <a:pt x="175" y="57"/>
                </a:lnTo>
                <a:cubicBezTo>
                  <a:pt x="105" y="57"/>
                  <a:pt x="53" y="110"/>
                  <a:pt x="53" y="176"/>
                </a:cubicBezTo>
                <a:cubicBezTo>
                  <a:pt x="53" y="220"/>
                  <a:pt x="81" y="273"/>
                  <a:pt x="118" y="302"/>
                </a:cubicBezTo>
                <a:cubicBezTo>
                  <a:pt x="118" y="334"/>
                  <a:pt x="118" y="334"/>
                  <a:pt x="118" y="334"/>
                </a:cubicBezTo>
                <a:lnTo>
                  <a:pt x="118" y="334"/>
                </a:lnTo>
                <a:lnTo>
                  <a:pt x="118" y="334"/>
                </a:lnTo>
                <a:cubicBezTo>
                  <a:pt x="118" y="363"/>
                  <a:pt x="118" y="363"/>
                  <a:pt x="118" y="363"/>
                </a:cubicBezTo>
                <a:cubicBezTo>
                  <a:pt x="118" y="367"/>
                  <a:pt x="122" y="371"/>
                  <a:pt x="126" y="371"/>
                </a:cubicBezTo>
                <a:cubicBezTo>
                  <a:pt x="146" y="371"/>
                  <a:pt x="146" y="371"/>
                  <a:pt x="146" y="371"/>
                </a:cubicBezTo>
                <a:cubicBezTo>
                  <a:pt x="146" y="391"/>
                  <a:pt x="146" y="391"/>
                  <a:pt x="146" y="391"/>
                </a:cubicBezTo>
                <a:cubicBezTo>
                  <a:pt x="146" y="395"/>
                  <a:pt x="146" y="399"/>
                  <a:pt x="154" y="399"/>
                </a:cubicBezTo>
                <a:cubicBezTo>
                  <a:pt x="191" y="399"/>
                  <a:pt x="191" y="399"/>
                  <a:pt x="191" y="399"/>
                </a:cubicBezTo>
                <a:cubicBezTo>
                  <a:pt x="195" y="399"/>
                  <a:pt x="199" y="395"/>
                  <a:pt x="199" y="391"/>
                </a:cubicBezTo>
                <a:cubicBezTo>
                  <a:pt x="199" y="371"/>
                  <a:pt x="199" y="371"/>
                  <a:pt x="199" y="371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23" y="371"/>
                  <a:pt x="228" y="367"/>
                  <a:pt x="228" y="363"/>
                </a:cubicBezTo>
                <a:cubicBezTo>
                  <a:pt x="228" y="334"/>
                  <a:pt x="228" y="334"/>
                  <a:pt x="228" y="334"/>
                </a:cubicBezTo>
                <a:lnTo>
                  <a:pt x="228" y="334"/>
                </a:lnTo>
                <a:cubicBezTo>
                  <a:pt x="228" y="322"/>
                  <a:pt x="228" y="322"/>
                  <a:pt x="228" y="322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64" y="277"/>
                  <a:pt x="293" y="224"/>
                  <a:pt x="293" y="176"/>
                </a:cubicBezTo>
                <a:cubicBezTo>
                  <a:pt x="293" y="110"/>
                  <a:pt x="240" y="57"/>
                  <a:pt x="175" y="57"/>
                </a:cubicBezTo>
                <a:close/>
                <a:moveTo>
                  <a:pt x="183" y="383"/>
                </a:moveTo>
                <a:lnTo>
                  <a:pt x="183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62" y="371"/>
                  <a:pt x="162" y="371"/>
                  <a:pt x="162" y="371"/>
                </a:cubicBezTo>
                <a:cubicBezTo>
                  <a:pt x="183" y="371"/>
                  <a:pt x="183" y="371"/>
                  <a:pt x="183" y="371"/>
                </a:cubicBezTo>
                <a:lnTo>
                  <a:pt x="183" y="383"/>
                </a:lnTo>
                <a:close/>
                <a:moveTo>
                  <a:pt x="211" y="355"/>
                </a:moveTo>
                <a:lnTo>
                  <a:pt x="211" y="355"/>
                </a:lnTo>
                <a:cubicBezTo>
                  <a:pt x="191" y="355"/>
                  <a:pt x="191" y="355"/>
                  <a:pt x="191" y="355"/>
                </a:cubicBezTo>
                <a:cubicBezTo>
                  <a:pt x="154" y="355"/>
                  <a:pt x="154" y="355"/>
                  <a:pt x="154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42"/>
                  <a:pt x="134" y="342"/>
                  <a:pt x="134" y="342"/>
                </a:cubicBezTo>
                <a:cubicBezTo>
                  <a:pt x="211" y="342"/>
                  <a:pt x="211" y="342"/>
                  <a:pt x="211" y="342"/>
                </a:cubicBezTo>
                <a:lnTo>
                  <a:pt x="211" y="355"/>
                </a:lnTo>
                <a:close/>
                <a:moveTo>
                  <a:pt x="215" y="294"/>
                </a:moveTo>
                <a:lnTo>
                  <a:pt x="215" y="294"/>
                </a:lnTo>
                <a:cubicBezTo>
                  <a:pt x="211" y="298"/>
                  <a:pt x="211" y="298"/>
                  <a:pt x="211" y="302"/>
                </a:cubicBezTo>
                <a:cubicBezTo>
                  <a:pt x="211" y="322"/>
                  <a:pt x="211" y="322"/>
                  <a:pt x="211" y="322"/>
                </a:cubicBezTo>
                <a:cubicBezTo>
                  <a:pt x="211" y="326"/>
                  <a:pt x="211" y="326"/>
                  <a:pt x="211" y="326"/>
                </a:cubicBezTo>
                <a:cubicBezTo>
                  <a:pt x="134" y="326"/>
                  <a:pt x="134" y="326"/>
                  <a:pt x="134" y="326"/>
                </a:cubicBezTo>
                <a:cubicBezTo>
                  <a:pt x="134" y="298"/>
                  <a:pt x="134" y="298"/>
                  <a:pt x="134" y="298"/>
                </a:cubicBezTo>
                <a:cubicBezTo>
                  <a:pt x="134" y="298"/>
                  <a:pt x="134" y="294"/>
                  <a:pt x="130" y="294"/>
                </a:cubicBezTo>
                <a:cubicBezTo>
                  <a:pt x="97" y="269"/>
                  <a:pt x="73" y="216"/>
                  <a:pt x="73" y="176"/>
                </a:cubicBezTo>
                <a:cubicBezTo>
                  <a:pt x="73" y="123"/>
                  <a:pt x="118" y="74"/>
                  <a:pt x="175" y="74"/>
                </a:cubicBezTo>
                <a:cubicBezTo>
                  <a:pt x="228" y="74"/>
                  <a:pt x="272" y="123"/>
                  <a:pt x="272" y="176"/>
                </a:cubicBezTo>
                <a:cubicBezTo>
                  <a:pt x="272" y="220"/>
                  <a:pt x="248" y="273"/>
                  <a:pt x="215" y="294"/>
                </a:cubicBezTo>
                <a:close/>
                <a:moveTo>
                  <a:pt x="337" y="188"/>
                </a:moveTo>
                <a:lnTo>
                  <a:pt x="337" y="188"/>
                </a:lnTo>
                <a:lnTo>
                  <a:pt x="337" y="188"/>
                </a:lnTo>
                <a:lnTo>
                  <a:pt x="337" y="188"/>
                </a:lnTo>
                <a:cubicBezTo>
                  <a:pt x="333" y="188"/>
                  <a:pt x="329" y="188"/>
                  <a:pt x="321" y="188"/>
                </a:cubicBezTo>
                <a:cubicBezTo>
                  <a:pt x="309" y="188"/>
                  <a:pt x="309" y="188"/>
                  <a:pt x="309" y="188"/>
                </a:cubicBezTo>
                <a:lnTo>
                  <a:pt x="309" y="188"/>
                </a:lnTo>
                <a:lnTo>
                  <a:pt x="309" y="188"/>
                </a:lnTo>
                <a:cubicBezTo>
                  <a:pt x="305" y="188"/>
                  <a:pt x="305" y="188"/>
                  <a:pt x="305" y="188"/>
                </a:cubicBezTo>
                <a:cubicBezTo>
                  <a:pt x="301" y="188"/>
                  <a:pt x="297" y="192"/>
                  <a:pt x="297" y="196"/>
                </a:cubicBezTo>
                <a:cubicBezTo>
                  <a:pt x="297" y="200"/>
                  <a:pt x="301" y="204"/>
                  <a:pt x="305" y="204"/>
                </a:cubicBezTo>
                <a:lnTo>
                  <a:pt x="305" y="204"/>
                </a:lnTo>
                <a:cubicBezTo>
                  <a:pt x="309" y="204"/>
                  <a:pt x="309" y="204"/>
                  <a:pt x="309" y="204"/>
                </a:cubicBezTo>
                <a:lnTo>
                  <a:pt x="309" y="204"/>
                </a:lnTo>
                <a:lnTo>
                  <a:pt x="309" y="204"/>
                </a:lnTo>
                <a:lnTo>
                  <a:pt x="309" y="204"/>
                </a:lnTo>
                <a:cubicBezTo>
                  <a:pt x="313" y="204"/>
                  <a:pt x="317" y="204"/>
                  <a:pt x="321" y="204"/>
                </a:cubicBezTo>
                <a:cubicBezTo>
                  <a:pt x="337" y="204"/>
                  <a:pt x="337" y="204"/>
                  <a:pt x="337" y="204"/>
                </a:cubicBezTo>
                <a:lnTo>
                  <a:pt x="337" y="204"/>
                </a:lnTo>
                <a:lnTo>
                  <a:pt x="337" y="204"/>
                </a:lnTo>
                <a:lnTo>
                  <a:pt x="337" y="204"/>
                </a:lnTo>
                <a:cubicBezTo>
                  <a:pt x="342" y="204"/>
                  <a:pt x="346" y="200"/>
                  <a:pt x="346" y="196"/>
                </a:cubicBezTo>
                <a:cubicBezTo>
                  <a:pt x="346" y="192"/>
                  <a:pt x="346" y="188"/>
                  <a:pt x="337" y="188"/>
                </a:cubicBezTo>
                <a:close/>
                <a:moveTo>
                  <a:pt x="301" y="78"/>
                </a:moveTo>
                <a:lnTo>
                  <a:pt x="301" y="78"/>
                </a:lnTo>
                <a:lnTo>
                  <a:pt x="301" y="78"/>
                </a:lnTo>
                <a:cubicBezTo>
                  <a:pt x="301" y="78"/>
                  <a:pt x="301" y="78"/>
                  <a:pt x="305" y="78"/>
                </a:cubicBezTo>
                <a:lnTo>
                  <a:pt x="305" y="78"/>
                </a:lnTo>
                <a:cubicBezTo>
                  <a:pt x="321" y="62"/>
                  <a:pt x="321" y="62"/>
                  <a:pt x="321" y="62"/>
                </a:cubicBezTo>
                <a:lnTo>
                  <a:pt x="325" y="57"/>
                </a:lnTo>
                <a:lnTo>
                  <a:pt x="325" y="57"/>
                </a:lnTo>
                <a:cubicBezTo>
                  <a:pt x="325" y="53"/>
                  <a:pt x="325" y="53"/>
                  <a:pt x="325" y="53"/>
                </a:cubicBezTo>
                <a:cubicBezTo>
                  <a:pt x="329" y="49"/>
                  <a:pt x="329" y="49"/>
                  <a:pt x="325" y="45"/>
                </a:cubicBezTo>
                <a:cubicBezTo>
                  <a:pt x="325" y="41"/>
                  <a:pt x="317" y="41"/>
                  <a:pt x="317" y="41"/>
                </a:cubicBezTo>
                <a:lnTo>
                  <a:pt x="317" y="41"/>
                </a:lnTo>
                <a:cubicBezTo>
                  <a:pt x="313" y="45"/>
                  <a:pt x="313" y="45"/>
                  <a:pt x="313" y="45"/>
                </a:cubicBezTo>
                <a:lnTo>
                  <a:pt x="313" y="45"/>
                </a:lnTo>
                <a:lnTo>
                  <a:pt x="313" y="45"/>
                </a:lnTo>
                <a:cubicBezTo>
                  <a:pt x="309" y="49"/>
                  <a:pt x="309" y="49"/>
                  <a:pt x="309" y="49"/>
                </a:cubicBezTo>
                <a:cubicBezTo>
                  <a:pt x="301" y="57"/>
                  <a:pt x="297" y="62"/>
                  <a:pt x="293" y="62"/>
                </a:cubicBezTo>
                <a:lnTo>
                  <a:pt x="293" y="66"/>
                </a:lnTo>
                <a:lnTo>
                  <a:pt x="293" y="66"/>
                </a:lnTo>
                <a:cubicBezTo>
                  <a:pt x="285" y="70"/>
                  <a:pt x="289" y="74"/>
                  <a:pt x="289" y="78"/>
                </a:cubicBezTo>
                <a:cubicBezTo>
                  <a:pt x="293" y="78"/>
                  <a:pt x="293" y="78"/>
                  <a:pt x="297" y="78"/>
                </a:cubicBezTo>
                <a:lnTo>
                  <a:pt x="301" y="78"/>
                </a:lnTo>
                <a:close/>
                <a:moveTo>
                  <a:pt x="167" y="41"/>
                </a:moveTo>
                <a:lnTo>
                  <a:pt x="167" y="41"/>
                </a:lnTo>
                <a:lnTo>
                  <a:pt x="167" y="41"/>
                </a:lnTo>
                <a:cubicBezTo>
                  <a:pt x="167" y="49"/>
                  <a:pt x="167" y="49"/>
                  <a:pt x="171" y="49"/>
                </a:cubicBezTo>
                <a:lnTo>
                  <a:pt x="175" y="49"/>
                </a:lnTo>
                <a:cubicBezTo>
                  <a:pt x="179" y="49"/>
                  <a:pt x="183" y="45"/>
                  <a:pt x="183" y="41"/>
                </a:cubicBez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cubicBezTo>
                  <a:pt x="183" y="33"/>
                  <a:pt x="183" y="13"/>
                  <a:pt x="183" y="9"/>
                </a:cubicBez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cubicBezTo>
                  <a:pt x="179" y="4"/>
                  <a:pt x="179" y="0"/>
                  <a:pt x="171" y="0"/>
                </a:cubicBezTo>
                <a:cubicBezTo>
                  <a:pt x="167" y="0"/>
                  <a:pt x="162" y="4"/>
                  <a:pt x="162" y="9"/>
                </a:cubicBezTo>
                <a:lnTo>
                  <a:pt x="162" y="9"/>
                </a:lnTo>
                <a:cubicBezTo>
                  <a:pt x="167" y="21"/>
                  <a:pt x="167" y="33"/>
                  <a:pt x="167" y="37"/>
                </a:cubicBezTo>
                <a:cubicBezTo>
                  <a:pt x="167" y="41"/>
                  <a:pt x="167" y="41"/>
                  <a:pt x="167" y="41"/>
                </a:cubicBezTo>
                <a:close/>
                <a:moveTo>
                  <a:pt x="53" y="70"/>
                </a:moveTo>
                <a:lnTo>
                  <a:pt x="53" y="70"/>
                </a:lnTo>
                <a:cubicBezTo>
                  <a:pt x="57" y="70"/>
                  <a:pt x="57" y="70"/>
                  <a:pt x="57" y="70"/>
                </a:cubicBezTo>
                <a:cubicBezTo>
                  <a:pt x="53" y="70"/>
                  <a:pt x="53" y="70"/>
                  <a:pt x="53" y="70"/>
                </a:cubicBezTo>
                <a:lnTo>
                  <a:pt x="53" y="70"/>
                </a:lnTo>
                <a:cubicBezTo>
                  <a:pt x="53" y="66"/>
                  <a:pt x="53" y="66"/>
                  <a:pt x="53" y="66"/>
                </a:cubicBezTo>
                <a:lnTo>
                  <a:pt x="53" y="66"/>
                </a:lnTo>
                <a:cubicBezTo>
                  <a:pt x="53" y="66"/>
                  <a:pt x="48" y="62"/>
                  <a:pt x="44" y="57"/>
                </a:cubicBezTo>
                <a:cubicBezTo>
                  <a:pt x="32" y="45"/>
                  <a:pt x="32" y="45"/>
                  <a:pt x="32" y="45"/>
                </a:cubicBez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cubicBezTo>
                  <a:pt x="28" y="41"/>
                  <a:pt x="24" y="41"/>
                  <a:pt x="20" y="45"/>
                </a:cubicBezTo>
                <a:cubicBezTo>
                  <a:pt x="16" y="49"/>
                  <a:pt x="16" y="49"/>
                  <a:pt x="20" y="57"/>
                </a:cubicBezTo>
                <a:lnTo>
                  <a:pt x="20" y="57"/>
                </a:lnTo>
                <a:lnTo>
                  <a:pt x="24" y="57"/>
                </a:lnTo>
                <a:cubicBezTo>
                  <a:pt x="24" y="62"/>
                  <a:pt x="28" y="62"/>
                  <a:pt x="32" y="66"/>
                </a:cubicBezTo>
                <a:cubicBezTo>
                  <a:pt x="40" y="78"/>
                  <a:pt x="40" y="78"/>
                  <a:pt x="40" y="78"/>
                </a:cubicBezTo>
                <a:lnTo>
                  <a:pt x="40" y="78"/>
                </a:lnTo>
                <a:lnTo>
                  <a:pt x="40" y="78"/>
                </a:lnTo>
                <a:cubicBezTo>
                  <a:pt x="44" y="78"/>
                  <a:pt x="44" y="78"/>
                  <a:pt x="44" y="78"/>
                </a:cubicBezTo>
                <a:lnTo>
                  <a:pt x="44" y="78"/>
                </a:lnTo>
                <a:cubicBezTo>
                  <a:pt x="44" y="82"/>
                  <a:pt x="48" y="82"/>
                  <a:pt x="48" y="82"/>
                </a:cubicBezTo>
                <a:cubicBezTo>
                  <a:pt x="53" y="82"/>
                  <a:pt x="53" y="82"/>
                  <a:pt x="53" y="78"/>
                </a:cubicBezTo>
                <a:cubicBezTo>
                  <a:pt x="57" y="78"/>
                  <a:pt x="61" y="74"/>
                  <a:pt x="53" y="70"/>
                </a:cubicBezTo>
                <a:close/>
                <a:moveTo>
                  <a:pt x="36" y="188"/>
                </a:move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cubicBezTo>
                  <a:pt x="20" y="188"/>
                  <a:pt x="20" y="188"/>
                  <a:pt x="20" y="188"/>
                </a:cubicBezTo>
                <a:cubicBezTo>
                  <a:pt x="16" y="188"/>
                  <a:pt x="12" y="188"/>
                  <a:pt x="8" y="188"/>
                </a:cubicBezTo>
                <a:lnTo>
                  <a:pt x="8" y="188"/>
                </a:lnTo>
                <a:lnTo>
                  <a:pt x="8" y="188"/>
                </a:lnTo>
                <a:lnTo>
                  <a:pt x="8" y="188"/>
                </a:lnTo>
                <a:cubicBezTo>
                  <a:pt x="0" y="188"/>
                  <a:pt x="0" y="192"/>
                  <a:pt x="0" y="196"/>
                </a:cubicBezTo>
                <a:cubicBezTo>
                  <a:pt x="0" y="200"/>
                  <a:pt x="4" y="204"/>
                  <a:pt x="8" y="204"/>
                </a:cubicBez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cubicBezTo>
                  <a:pt x="24" y="204"/>
                  <a:pt x="24" y="204"/>
                  <a:pt x="24" y="204"/>
                </a:cubicBezTo>
                <a:cubicBezTo>
                  <a:pt x="28" y="204"/>
                  <a:pt x="32" y="204"/>
                  <a:pt x="36" y="204"/>
                </a:cubicBezTo>
                <a:lnTo>
                  <a:pt x="36" y="204"/>
                </a:lnTo>
                <a:lnTo>
                  <a:pt x="36" y="204"/>
                </a:lnTo>
                <a:cubicBezTo>
                  <a:pt x="44" y="204"/>
                  <a:pt x="44" y="200"/>
                  <a:pt x="44" y="196"/>
                </a:cubicBezTo>
                <a:cubicBezTo>
                  <a:pt x="44" y="192"/>
                  <a:pt x="40" y="188"/>
                  <a:pt x="36" y="188"/>
                </a:cubicBezTo>
                <a:close/>
                <a:moveTo>
                  <a:pt x="195" y="192"/>
                </a:moveTo>
                <a:lnTo>
                  <a:pt x="195" y="192"/>
                </a:lnTo>
                <a:cubicBezTo>
                  <a:pt x="191" y="192"/>
                  <a:pt x="187" y="196"/>
                  <a:pt x="187" y="200"/>
                </a:cubicBezTo>
                <a:cubicBezTo>
                  <a:pt x="187" y="220"/>
                  <a:pt x="187" y="220"/>
                  <a:pt x="187" y="220"/>
                </a:cubicBezTo>
                <a:cubicBezTo>
                  <a:pt x="183" y="220"/>
                  <a:pt x="183" y="220"/>
                  <a:pt x="183" y="220"/>
                </a:cubicBezTo>
                <a:cubicBezTo>
                  <a:pt x="179" y="216"/>
                  <a:pt x="179" y="212"/>
                  <a:pt x="179" y="212"/>
                </a:cubicBezTo>
                <a:cubicBezTo>
                  <a:pt x="179" y="208"/>
                  <a:pt x="179" y="208"/>
                  <a:pt x="179" y="208"/>
                </a:cubicBezTo>
                <a:lnTo>
                  <a:pt x="179" y="208"/>
                </a:lnTo>
                <a:cubicBezTo>
                  <a:pt x="179" y="200"/>
                  <a:pt x="179" y="200"/>
                  <a:pt x="171" y="200"/>
                </a:cubicBezTo>
                <a:cubicBezTo>
                  <a:pt x="167" y="200"/>
                  <a:pt x="167" y="204"/>
                  <a:pt x="162" y="208"/>
                </a:cubicBez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cubicBezTo>
                  <a:pt x="162" y="212"/>
                  <a:pt x="162" y="216"/>
                  <a:pt x="162" y="220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58" y="200"/>
                  <a:pt x="158" y="200"/>
                  <a:pt x="158" y="200"/>
                </a:cubicBezTo>
                <a:cubicBezTo>
                  <a:pt x="158" y="196"/>
                  <a:pt x="154" y="192"/>
                  <a:pt x="150" y="192"/>
                </a:cubicBezTo>
                <a:lnTo>
                  <a:pt x="150" y="192"/>
                </a:lnTo>
                <a:cubicBezTo>
                  <a:pt x="146" y="192"/>
                  <a:pt x="142" y="196"/>
                  <a:pt x="142" y="200"/>
                </a:cubicBezTo>
                <a:cubicBezTo>
                  <a:pt x="142" y="228"/>
                  <a:pt x="142" y="228"/>
                  <a:pt x="142" y="228"/>
                </a:cubicBezTo>
                <a:lnTo>
                  <a:pt x="142" y="228"/>
                </a:lnTo>
                <a:lnTo>
                  <a:pt x="142" y="228"/>
                </a:lnTo>
                <a:cubicBezTo>
                  <a:pt x="142" y="294"/>
                  <a:pt x="142" y="294"/>
                  <a:pt x="142" y="294"/>
                </a:cubicBezTo>
                <a:cubicBezTo>
                  <a:pt x="142" y="298"/>
                  <a:pt x="146" y="302"/>
                  <a:pt x="150" y="302"/>
                </a:cubicBezTo>
                <a:lnTo>
                  <a:pt x="150" y="302"/>
                </a:lnTo>
                <a:cubicBezTo>
                  <a:pt x="154" y="302"/>
                  <a:pt x="158" y="298"/>
                  <a:pt x="158" y="294"/>
                </a:cubicBezTo>
                <a:cubicBezTo>
                  <a:pt x="158" y="237"/>
                  <a:pt x="158" y="237"/>
                  <a:pt x="158" y="237"/>
                </a:cubicBezTo>
                <a:cubicBezTo>
                  <a:pt x="167" y="237"/>
                  <a:pt x="167" y="237"/>
                  <a:pt x="167" y="237"/>
                </a:cubicBezTo>
                <a:cubicBezTo>
                  <a:pt x="167" y="241"/>
                  <a:pt x="167" y="241"/>
                  <a:pt x="167" y="241"/>
                </a:cubicBez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cubicBezTo>
                  <a:pt x="167" y="245"/>
                  <a:pt x="171" y="249"/>
                  <a:pt x="175" y="249"/>
                </a:cubicBezTo>
                <a:lnTo>
                  <a:pt x="175" y="249"/>
                </a:lnTo>
                <a:cubicBezTo>
                  <a:pt x="179" y="249"/>
                  <a:pt x="183" y="245"/>
                  <a:pt x="183" y="241"/>
                </a:cubicBezTo>
                <a:cubicBezTo>
                  <a:pt x="183" y="241"/>
                  <a:pt x="183" y="241"/>
                  <a:pt x="183" y="237"/>
                </a:cubicBezTo>
                <a:cubicBezTo>
                  <a:pt x="187" y="237"/>
                  <a:pt x="187" y="237"/>
                  <a:pt x="187" y="237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187" y="298"/>
                  <a:pt x="191" y="302"/>
                  <a:pt x="195" y="302"/>
                </a:cubicBezTo>
                <a:lnTo>
                  <a:pt x="195" y="302"/>
                </a:lnTo>
                <a:cubicBezTo>
                  <a:pt x="203" y="302"/>
                  <a:pt x="203" y="298"/>
                  <a:pt x="203" y="294"/>
                </a:cubicBezTo>
                <a:cubicBezTo>
                  <a:pt x="203" y="200"/>
                  <a:pt x="203" y="200"/>
                  <a:pt x="203" y="200"/>
                </a:cubicBezTo>
                <a:cubicBezTo>
                  <a:pt x="203" y="196"/>
                  <a:pt x="199" y="192"/>
                  <a:pt x="195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55" name="Freeform 59">
            <a:extLst>
              <a:ext uri="{FF2B5EF4-FFF2-40B4-BE49-F238E27FC236}">
                <a16:creationId xmlns:a16="http://schemas.microsoft.com/office/drawing/2014/main" id="{D2F382BB-562B-8549-BE74-E3A25FA7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086" y="5893391"/>
            <a:ext cx="1393334" cy="1929217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56" name="Freeform 63">
            <a:extLst>
              <a:ext uri="{FF2B5EF4-FFF2-40B4-BE49-F238E27FC236}">
                <a16:creationId xmlns:a16="http://schemas.microsoft.com/office/drawing/2014/main" id="{23830B9A-7676-8643-8F11-2BFAF4CB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4517" y="6023390"/>
            <a:ext cx="1414755" cy="1972089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58" name="Freeform 99">
            <a:extLst>
              <a:ext uri="{FF2B5EF4-FFF2-40B4-BE49-F238E27FC236}">
                <a16:creationId xmlns:a16="http://schemas.microsoft.com/office/drawing/2014/main" id="{031E34B1-ADAB-E849-96DB-D235E5F25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208" y="6143693"/>
            <a:ext cx="1993522" cy="1929219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891DF59C-25B4-C64F-BBB9-F712CC36CE0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D514D0A7-65B1-E547-A14E-8F5A807D9718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EA2CFD04-4992-CD49-BB07-199E114D986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24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rallelogram 15">
            <a:extLst>
              <a:ext uri="{FF2B5EF4-FFF2-40B4-BE49-F238E27FC236}">
                <a16:creationId xmlns:a16="http://schemas.microsoft.com/office/drawing/2014/main" id="{964DC12F-060F-1041-8FF0-8CAAAE8DDD75}"/>
              </a:ext>
            </a:extLst>
          </p:cNvPr>
          <p:cNvSpPr/>
          <p:nvPr/>
        </p:nvSpPr>
        <p:spPr>
          <a:xfrm rot="16200000">
            <a:off x="1913027" y="4347583"/>
            <a:ext cx="4145656" cy="4487518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Parallelogram 15">
            <a:extLst>
              <a:ext uri="{FF2B5EF4-FFF2-40B4-BE49-F238E27FC236}">
                <a16:creationId xmlns:a16="http://schemas.microsoft.com/office/drawing/2014/main" id="{7B150F2C-508C-4B46-A2AB-ABCE0D1898B1}"/>
              </a:ext>
            </a:extLst>
          </p:cNvPr>
          <p:cNvSpPr/>
          <p:nvPr/>
        </p:nvSpPr>
        <p:spPr>
          <a:xfrm rot="16200000">
            <a:off x="7425989" y="4347583"/>
            <a:ext cx="4145656" cy="4487518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Parallelogram 15">
            <a:extLst>
              <a:ext uri="{FF2B5EF4-FFF2-40B4-BE49-F238E27FC236}">
                <a16:creationId xmlns:a16="http://schemas.microsoft.com/office/drawing/2014/main" id="{BB3DAFC7-4034-504D-AD10-5D5F17DFBB7E}"/>
              </a:ext>
            </a:extLst>
          </p:cNvPr>
          <p:cNvSpPr/>
          <p:nvPr/>
        </p:nvSpPr>
        <p:spPr>
          <a:xfrm rot="16200000">
            <a:off x="12982829" y="4347583"/>
            <a:ext cx="4145656" cy="4487518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Parallelogram 15">
            <a:extLst>
              <a:ext uri="{FF2B5EF4-FFF2-40B4-BE49-F238E27FC236}">
                <a16:creationId xmlns:a16="http://schemas.microsoft.com/office/drawing/2014/main" id="{D9289B5D-BCCA-3A4D-9F75-88C1F20F619C}"/>
              </a:ext>
            </a:extLst>
          </p:cNvPr>
          <p:cNvSpPr/>
          <p:nvPr/>
        </p:nvSpPr>
        <p:spPr>
          <a:xfrm rot="16200000">
            <a:off x="18318967" y="4347583"/>
            <a:ext cx="4145656" cy="4487518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531E7F5E-8AD7-9646-A018-23038111F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000" y="5439403"/>
            <a:ext cx="1002682" cy="1154992"/>
          </a:xfrm>
          <a:custGeom>
            <a:avLst/>
            <a:gdLst>
              <a:gd name="T0" fmla="*/ 118 w 347"/>
              <a:gd name="T1" fmla="*/ 302 h 400"/>
              <a:gd name="T2" fmla="*/ 118 w 347"/>
              <a:gd name="T3" fmla="*/ 363 h 400"/>
              <a:gd name="T4" fmla="*/ 154 w 347"/>
              <a:gd name="T5" fmla="*/ 399 h 400"/>
              <a:gd name="T6" fmla="*/ 219 w 347"/>
              <a:gd name="T7" fmla="*/ 371 h 400"/>
              <a:gd name="T8" fmla="*/ 228 w 347"/>
              <a:gd name="T9" fmla="*/ 322 h 400"/>
              <a:gd name="T10" fmla="*/ 183 w 347"/>
              <a:gd name="T11" fmla="*/ 383 h 400"/>
              <a:gd name="T12" fmla="*/ 183 w 347"/>
              <a:gd name="T13" fmla="*/ 371 h 400"/>
              <a:gd name="T14" fmla="*/ 191 w 347"/>
              <a:gd name="T15" fmla="*/ 355 h 400"/>
              <a:gd name="T16" fmla="*/ 211 w 347"/>
              <a:gd name="T17" fmla="*/ 342 h 400"/>
              <a:gd name="T18" fmla="*/ 211 w 347"/>
              <a:gd name="T19" fmla="*/ 302 h 400"/>
              <a:gd name="T20" fmla="*/ 134 w 347"/>
              <a:gd name="T21" fmla="*/ 298 h 400"/>
              <a:gd name="T22" fmla="*/ 272 w 347"/>
              <a:gd name="T23" fmla="*/ 176 h 400"/>
              <a:gd name="T24" fmla="*/ 337 w 347"/>
              <a:gd name="T25" fmla="*/ 188 h 400"/>
              <a:gd name="T26" fmla="*/ 309 w 347"/>
              <a:gd name="T27" fmla="*/ 188 h 400"/>
              <a:gd name="T28" fmla="*/ 305 w 347"/>
              <a:gd name="T29" fmla="*/ 204 h 400"/>
              <a:gd name="T30" fmla="*/ 309 w 347"/>
              <a:gd name="T31" fmla="*/ 204 h 400"/>
              <a:gd name="T32" fmla="*/ 337 w 347"/>
              <a:gd name="T33" fmla="*/ 204 h 400"/>
              <a:gd name="T34" fmla="*/ 337 w 347"/>
              <a:gd name="T35" fmla="*/ 188 h 400"/>
              <a:gd name="T36" fmla="*/ 305 w 347"/>
              <a:gd name="T37" fmla="*/ 78 h 400"/>
              <a:gd name="T38" fmla="*/ 325 w 347"/>
              <a:gd name="T39" fmla="*/ 57 h 400"/>
              <a:gd name="T40" fmla="*/ 317 w 347"/>
              <a:gd name="T41" fmla="*/ 41 h 400"/>
              <a:gd name="T42" fmla="*/ 309 w 347"/>
              <a:gd name="T43" fmla="*/ 49 h 400"/>
              <a:gd name="T44" fmla="*/ 289 w 347"/>
              <a:gd name="T45" fmla="*/ 78 h 400"/>
              <a:gd name="T46" fmla="*/ 167 w 347"/>
              <a:gd name="T47" fmla="*/ 41 h 400"/>
              <a:gd name="T48" fmla="*/ 183 w 347"/>
              <a:gd name="T49" fmla="*/ 41 h 400"/>
              <a:gd name="T50" fmla="*/ 183 w 347"/>
              <a:gd name="T51" fmla="*/ 41 h 400"/>
              <a:gd name="T52" fmla="*/ 183 w 347"/>
              <a:gd name="T53" fmla="*/ 9 h 400"/>
              <a:gd name="T54" fmla="*/ 162 w 347"/>
              <a:gd name="T55" fmla="*/ 9 h 400"/>
              <a:gd name="T56" fmla="*/ 53 w 347"/>
              <a:gd name="T57" fmla="*/ 70 h 400"/>
              <a:gd name="T58" fmla="*/ 53 w 347"/>
              <a:gd name="T59" fmla="*/ 66 h 400"/>
              <a:gd name="T60" fmla="*/ 32 w 347"/>
              <a:gd name="T61" fmla="*/ 45 h 400"/>
              <a:gd name="T62" fmla="*/ 20 w 347"/>
              <a:gd name="T63" fmla="*/ 45 h 400"/>
              <a:gd name="T64" fmla="*/ 32 w 347"/>
              <a:gd name="T65" fmla="*/ 66 h 400"/>
              <a:gd name="T66" fmla="*/ 44 w 347"/>
              <a:gd name="T67" fmla="*/ 78 h 400"/>
              <a:gd name="T68" fmla="*/ 53 w 347"/>
              <a:gd name="T69" fmla="*/ 70 h 400"/>
              <a:gd name="T70" fmla="*/ 36 w 347"/>
              <a:gd name="T71" fmla="*/ 188 h 400"/>
              <a:gd name="T72" fmla="*/ 8 w 347"/>
              <a:gd name="T73" fmla="*/ 188 h 400"/>
              <a:gd name="T74" fmla="*/ 8 w 347"/>
              <a:gd name="T75" fmla="*/ 204 h 400"/>
              <a:gd name="T76" fmla="*/ 8 w 347"/>
              <a:gd name="T77" fmla="*/ 204 h 400"/>
              <a:gd name="T78" fmla="*/ 36 w 347"/>
              <a:gd name="T79" fmla="*/ 204 h 400"/>
              <a:gd name="T80" fmla="*/ 195 w 347"/>
              <a:gd name="T81" fmla="*/ 192 h 400"/>
              <a:gd name="T82" fmla="*/ 179 w 347"/>
              <a:gd name="T83" fmla="*/ 212 h 400"/>
              <a:gd name="T84" fmla="*/ 162 w 347"/>
              <a:gd name="T85" fmla="*/ 208 h 400"/>
              <a:gd name="T86" fmla="*/ 162 w 347"/>
              <a:gd name="T87" fmla="*/ 208 h 400"/>
              <a:gd name="T88" fmla="*/ 150 w 347"/>
              <a:gd name="T89" fmla="*/ 192 h 400"/>
              <a:gd name="T90" fmla="*/ 142 w 347"/>
              <a:gd name="T91" fmla="*/ 228 h 400"/>
              <a:gd name="T92" fmla="*/ 150 w 347"/>
              <a:gd name="T93" fmla="*/ 302 h 400"/>
              <a:gd name="T94" fmla="*/ 167 w 347"/>
              <a:gd name="T95" fmla="*/ 241 h 400"/>
              <a:gd name="T96" fmla="*/ 167 w 347"/>
              <a:gd name="T97" fmla="*/ 241 h 400"/>
              <a:gd name="T98" fmla="*/ 183 w 347"/>
              <a:gd name="T99" fmla="*/ 237 h 400"/>
              <a:gd name="T100" fmla="*/ 195 w 347"/>
              <a:gd name="T101" fmla="*/ 30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7" h="400">
                <a:moveTo>
                  <a:pt x="175" y="57"/>
                </a:moveTo>
                <a:lnTo>
                  <a:pt x="175" y="57"/>
                </a:lnTo>
                <a:cubicBezTo>
                  <a:pt x="105" y="57"/>
                  <a:pt x="53" y="110"/>
                  <a:pt x="53" y="176"/>
                </a:cubicBezTo>
                <a:cubicBezTo>
                  <a:pt x="53" y="220"/>
                  <a:pt x="81" y="273"/>
                  <a:pt x="118" y="302"/>
                </a:cubicBezTo>
                <a:cubicBezTo>
                  <a:pt x="118" y="334"/>
                  <a:pt x="118" y="334"/>
                  <a:pt x="118" y="334"/>
                </a:cubicBezTo>
                <a:lnTo>
                  <a:pt x="118" y="334"/>
                </a:lnTo>
                <a:lnTo>
                  <a:pt x="118" y="334"/>
                </a:lnTo>
                <a:cubicBezTo>
                  <a:pt x="118" y="363"/>
                  <a:pt x="118" y="363"/>
                  <a:pt x="118" y="363"/>
                </a:cubicBezTo>
                <a:cubicBezTo>
                  <a:pt x="118" y="367"/>
                  <a:pt x="122" y="371"/>
                  <a:pt x="126" y="371"/>
                </a:cubicBezTo>
                <a:cubicBezTo>
                  <a:pt x="146" y="371"/>
                  <a:pt x="146" y="371"/>
                  <a:pt x="146" y="371"/>
                </a:cubicBezTo>
                <a:cubicBezTo>
                  <a:pt x="146" y="391"/>
                  <a:pt x="146" y="391"/>
                  <a:pt x="146" y="391"/>
                </a:cubicBezTo>
                <a:cubicBezTo>
                  <a:pt x="146" y="395"/>
                  <a:pt x="146" y="399"/>
                  <a:pt x="154" y="399"/>
                </a:cubicBezTo>
                <a:cubicBezTo>
                  <a:pt x="191" y="399"/>
                  <a:pt x="191" y="399"/>
                  <a:pt x="191" y="399"/>
                </a:cubicBezTo>
                <a:cubicBezTo>
                  <a:pt x="195" y="399"/>
                  <a:pt x="199" y="395"/>
                  <a:pt x="199" y="391"/>
                </a:cubicBezTo>
                <a:cubicBezTo>
                  <a:pt x="199" y="371"/>
                  <a:pt x="199" y="371"/>
                  <a:pt x="199" y="371"/>
                </a:cubicBezTo>
                <a:cubicBezTo>
                  <a:pt x="219" y="371"/>
                  <a:pt x="219" y="371"/>
                  <a:pt x="219" y="371"/>
                </a:cubicBezTo>
                <a:cubicBezTo>
                  <a:pt x="223" y="371"/>
                  <a:pt x="228" y="367"/>
                  <a:pt x="228" y="363"/>
                </a:cubicBezTo>
                <a:cubicBezTo>
                  <a:pt x="228" y="334"/>
                  <a:pt x="228" y="334"/>
                  <a:pt x="228" y="334"/>
                </a:cubicBezTo>
                <a:lnTo>
                  <a:pt x="228" y="334"/>
                </a:lnTo>
                <a:cubicBezTo>
                  <a:pt x="228" y="322"/>
                  <a:pt x="228" y="322"/>
                  <a:pt x="228" y="322"/>
                </a:cubicBezTo>
                <a:cubicBezTo>
                  <a:pt x="228" y="306"/>
                  <a:pt x="228" y="306"/>
                  <a:pt x="228" y="306"/>
                </a:cubicBezTo>
                <a:cubicBezTo>
                  <a:pt x="264" y="277"/>
                  <a:pt x="293" y="224"/>
                  <a:pt x="293" y="176"/>
                </a:cubicBezTo>
                <a:cubicBezTo>
                  <a:pt x="293" y="110"/>
                  <a:pt x="240" y="57"/>
                  <a:pt x="175" y="57"/>
                </a:cubicBezTo>
                <a:close/>
                <a:moveTo>
                  <a:pt x="183" y="383"/>
                </a:moveTo>
                <a:lnTo>
                  <a:pt x="183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62" y="371"/>
                  <a:pt x="162" y="371"/>
                  <a:pt x="162" y="371"/>
                </a:cubicBezTo>
                <a:cubicBezTo>
                  <a:pt x="183" y="371"/>
                  <a:pt x="183" y="371"/>
                  <a:pt x="183" y="371"/>
                </a:cubicBezTo>
                <a:lnTo>
                  <a:pt x="183" y="383"/>
                </a:lnTo>
                <a:close/>
                <a:moveTo>
                  <a:pt x="211" y="355"/>
                </a:moveTo>
                <a:lnTo>
                  <a:pt x="211" y="355"/>
                </a:lnTo>
                <a:cubicBezTo>
                  <a:pt x="191" y="355"/>
                  <a:pt x="191" y="355"/>
                  <a:pt x="191" y="355"/>
                </a:cubicBezTo>
                <a:cubicBezTo>
                  <a:pt x="154" y="355"/>
                  <a:pt x="154" y="355"/>
                  <a:pt x="154" y="355"/>
                </a:cubicBezTo>
                <a:cubicBezTo>
                  <a:pt x="134" y="355"/>
                  <a:pt x="134" y="355"/>
                  <a:pt x="134" y="355"/>
                </a:cubicBezTo>
                <a:cubicBezTo>
                  <a:pt x="134" y="342"/>
                  <a:pt x="134" y="342"/>
                  <a:pt x="134" y="342"/>
                </a:cubicBezTo>
                <a:cubicBezTo>
                  <a:pt x="211" y="342"/>
                  <a:pt x="211" y="342"/>
                  <a:pt x="211" y="342"/>
                </a:cubicBezTo>
                <a:lnTo>
                  <a:pt x="211" y="355"/>
                </a:lnTo>
                <a:close/>
                <a:moveTo>
                  <a:pt x="215" y="294"/>
                </a:moveTo>
                <a:lnTo>
                  <a:pt x="215" y="294"/>
                </a:lnTo>
                <a:cubicBezTo>
                  <a:pt x="211" y="298"/>
                  <a:pt x="211" y="298"/>
                  <a:pt x="211" y="302"/>
                </a:cubicBezTo>
                <a:cubicBezTo>
                  <a:pt x="211" y="322"/>
                  <a:pt x="211" y="322"/>
                  <a:pt x="211" y="322"/>
                </a:cubicBezTo>
                <a:cubicBezTo>
                  <a:pt x="211" y="326"/>
                  <a:pt x="211" y="326"/>
                  <a:pt x="211" y="326"/>
                </a:cubicBezTo>
                <a:cubicBezTo>
                  <a:pt x="134" y="326"/>
                  <a:pt x="134" y="326"/>
                  <a:pt x="134" y="326"/>
                </a:cubicBezTo>
                <a:cubicBezTo>
                  <a:pt x="134" y="298"/>
                  <a:pt x="134" y="298"/>
                  <a:pt x="134" y="298"/>
                </a:cubicBezTo>
                <a:cubicBezTo>
                  <a:pt x="134" y="298"/>
                  <a:pt x="134" y="294"/>
                  <a:pt x="130" y="294"/>
                </a:cubicBezTo>
                <a:cubicBezTo>
                  <a:pt x="97" y="269"/>
                  <a:pt x="73" y="216"/>
                  <a:pt x="73" y="176"/>
                </a:cubicBezTo>
                <a:cubicBezTo>
                  <a:pt x="73" y="123"/>
                  <a:pt x="118" y="74"/>
                  <a:pt x="175" y="74"/>
                </a:cubicBezTo>
                <a:cubicBezTo>
                  <a:pt x="228" y="74"/>
                  <a:pt x="272" y="123"/>
                  <a:pt x="272" y="176"/>
                </a:cubicBezTo>
                <a:cubicBezTo>
                  <a:pt x="272" y="220"/>
                  <a:pt x="248" y="273"/>
                  <a:pt x="215" y="294"/>
                </a:cubicBezTo>
                <a:close/>
                <a:moveTo>
                  <a:pt x="337" y="188"/>
                </a:moveTo>
                <a:lnTo>
                  <a:pt x="337" y="188"/>
                </a:lnTo>
                <a:lnTo>
                  <a:pt x="337" y="188"/>
                </a:lnTo>
                <a:lnTo>
                  <a:pt x="337" y="188"/>
                </a:lnTo>
                <a:cubicBezTo>
                  <a:pt x="333" y="188"/>
                  <a:pt x="329" y="188"/>
                  <a:pt x="321" y="188"/>
                </a:cubicBezTo>
                <a:cubicBezTo>
                  <a:pt x="309" y="188"/>
                  <a:pt x="309" y="188"/>
                  <a:pt x="309" y="188"/>
                </a:cubicBezTo>
                <a:lnTo>
                  <a:pt x="309" y="188"/>
                </a:lnTo>
                <a:lnTo>
                  <a:pt x="309" y="188"/>
                </a:lnTo>
                <a:cubicBezTo>
                  <a:pt x="305" y="188"/>
                  <a:pt x="305" y="188"/>
                  <a:pt x="305" y="188"/>
                </a:cubicBezTo>
                <a:cubicBezTo>
                  <a:pt x="301" y="188"/>
                  <a:pt x="297" y="192"/>
                  <a:pt x="297" y="196"/>
                </a:cubicBezTo>
                <a:cubicBezTo>
                  <a:pt x="297" y="200"/>
                  <a:pt x="301" y="204"/>
                  <a:pt x="305" y="204"/>
                </a:cubicBezTo>
                <a:lnTo>
                  <a:pt x="305" y="204"/>
                </a:lnTo>
                <a:cubicBezTo>
                  <a:pt x="309" y="204"/>
                  <a:pt x="309" y="204"/>
                  <a:pt x="309" y="204"/>
                </a:cubicBezTo>
                <a:lnTo>
                  <a:pt x="309" y="204"/>
                </a:lnTo>
                <a:lnTo>
                  <a:pt x="309" y="204"/>
                </a:lnTo>
                <a:lnTo>
                  <a:pt x="309" y="204"/>
                </a:lnTo>
                <a:cubicBezTo>
                  <a:pt x="313" y="204"/>
                  <a:pt x="317" y="204"/>
                  <a:pt x="321" y="204"/>
                </a:cubicBezTo>
                <a:cubicBezTo>
                  <a:pt x="337" y="204"/>
                  <a:pt x="337" y="204"/>
                  <a:pt x="337" y="204"/>
                </a:cubicBezTo>
                <a:lnTo>
                  <a:pt x="337" y="204"/>
                </a:lnTo>
                <a:lnTo>
                  <a:pt x="337" y="204"/>
                </a:lnTo>
                <a:lnTo>
                  <a:pt x="337" y="204"/>
                </a:lnTo>
                <a:cubicBezTo>
                  <a:pt x="342" y="204"/>
                  <a:pt x="346" y="200"/>
                  <a:pt x="346" y="196"/>
                </a:cubicBezTo>
                <a:cubicBezTo>
                  <a:pt x="346" y="192"/>
                  <a:pt x="346" y="188"/>
                  <a:pt x="337" y="188"/>
                </a:cubicBezTo>
                <a:close/>
                <a:moveTo>
                  <a:pt x="301" y="78"/>
                </a:moveTo>
                <a:lnTo>
                  <a:pt x="301" y="78"/>
                </a:lnTo>
                <a:lnTo>
                  <a:pt x="301" y="78"/>
                </a:lnTo>
                <a:cubicBezTo>
                  <a:pt x="301" y="78"/>
                  <a:pt x="301" y="78"/>
                  <a:pt x="305" y="78"/>
                </a:cubicBezTo>
                <a:lnTo>
                  <a:pt x="305" y="78"/>
                </a:lnTo>
                <a:cubicBezTo>
                  <a:pt x="321" y="62"/>
                  <a:pt x="321" y="62"/>
                  <a:pt x="321" y="62"/>
                </a:cubicBezTo>
                <a:lnTo>
                  <a:pt x="325" y="57"/>
                </a:lnTo>
                <a:lnTo>
                  <a:pt x="325" y="57"/>
                </a:lnTo>
                <a:cubicBezTo>
                  <a:pt x="325" y="53"/>
                  <a:pt x="325" y="53"/>
                  <a:pt x="325" y="53"/>
                </a:cubicBezTo>
                <a:cubicBezTo>
                  <a:pt x="329" y="49"/>
                  <a:pt x="329" y="49"/>
                  <a:pt x="325" y="45"/>
                </a:cubicBezTo>
                <a:cubicBezTo>
                  <a:pt x="325" y="41"/>
                  <a:pt x="317" y="41"/>
                  <a:pt x="317" y="41"/>
                </a:cubicBezTo>
                <a:lnTo>
                  <a:pt x="317" y="41"/>
                </a:lnTo>
                <a:cubicBezTo>
                  <a:pt x="313" y="45"/>
                  <a:pt x="313" y="45"/>
                  <a:pt x="313" y="45"/>
                </a:cubicBezTo>
                <a:lnTo>
                  <a:pt x="313" y="45"/>
                </a:lnTo>
                <a:lnTo>
                  <a:pt x="313" y="45"/>
                </a:lnTo>
                <a:cubicBezTo>
                  <a:pt x="309" y="49"/>
                  <a:pt x="309" y="49"/>
                  <a:pt x="309" y="49"/>
                </a:cubicBezTo>
                <a:cubicBezTo>
                  <a:pt x="301" y="57"/>
                  <a:pt x="297" y="62"/>
                  <a:pt x="293" y="62"/>
                </a:cubicBezTo>
                <a:lnTo>
                  <a:pt x="293" y="66"/>
                </a:lnTo>
                <a:lnTo>
                  <a:pt x="293" y="66"/>
                </a:lnTo>
                <a:cubicBezTo>
                  <a:pt x="285" y="70"/>
                  <a:pt x="289" y="74"/>
                  <a:pt x="289" y="78"/>
                </a:cubicBezTo>
                <a:cubicBezTo>
                  <a:pt x="293" y="78"/>
                  <a:pt x="293" y="78"/>
                  <a:pt x="297" y="78"/>
                </a:cubicBezTo>
                <a:lnTo>
                  <a:pt x="301" y="78"/>
                </a:lnTo>
                <a:close/>
                <a:moveTo>
                  <a:pt x="167" y="41"/>
                </a:moveTo>
                <a:lnTo>
                  <a:pt x="167" y="41"/>
                </a:lnTo>
                <a:lnTo>
                  <a:pt x="167" y="41"/>
                </a:lnTo>
                <a:cubicBezTo>
                  <a:pt x="167" y="49"/>
                  <a:pt x="167" y="49"/>
                  <a:pt x="171" y="49"/>
                </a:cubicBezTo>
                <a:lnTo>
                  <a:pt x="175" y="49"/>
                </a:lnTo>
                <a:cubicBezTo>
                  <a:pt x="179" y="49"/>
                  <a:pt x="183" y="45"/>
                  <a:pt x="183" y="41"/>
                </a:cubicBez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lnTo>
                  <a:pt x="183" y="41"/>
                </a:lnTo>
                <a:cubicBezTo>
                  <a:pt x="183" y="33"/>
                  <a:pt x="183" y="13"/>
                  <a:pt x="183" y="9"/>
                </a:cubicBez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lnTo>
                  <a:pt x="183" y="9"/>
                </a:lnTo>
                <a:cubicBezTo>
                  <a:pt x="179" y="4"/>
                  <a:pt x="179" y="0"/>
                  <a:pt x="171" y="0"/>
                </a:cubicBezTo>
                <a:cubicBezTo>
                  <a:pt x="167" y="0"/>
                  <a:pt x="162" y="4"/>
                  <a:pt x="162" y="9"/>
                </a:cubicBezTo>
                <a:lnTo>
                  <a:pt x="162" y="9"/>
                </a:lnTo>
                <a:cubicBezTo>
                  <a:pt x="167" y="21"/>
                  <a:pt x="167" y="33"/>
                  <a:pt x="167" y="37"/>
                </a:cubicBezTo>
                <a:cubicBezTo>
                  <a:pt x="167" y="41"/>
                  <a:pt x="167" y="41"/>
                  <a:pt x="167" y="41"/>
                </a:cubicBezTo>
                <a:close/>
                <a:moveTo>
                  <a:pt x="53" y="70"/>
                </a:moveTo>
                <a:lnTo>
                  <a:pt x="53" y="70"/>
                </a:lnTo>
                <a:cubicBezTo>
                  <a:pt x="57" y="70"/>
                  <a:pt x="57" y="70"/>
                  <a:pt x="57" y="70"/>
                </a:cubicBezTo>
                <a:cubicBezTo>
                  <a:pt x="53" y="70"/>
                  <a:pt x="53" y="70"/>
                  <a:pt x="53" y="70"/>
                </a:cubicBezTo>
                <a:lnTo>
                  <a:pt x="53" y="70"/>
                </a:lnTo>
                <a:cubicBezTo>
                  <a:pt x="53" y="66"/>
                  <a:pt x="53" y="66"/>
                  <a:pt x="53" y="66"/>
                </a:cubicBezTo>
                <a:lnTo>
                  <a:pt x="53" y="66"/>
                </a:lnTo>
                <a:cubicBezTo>
                  <a:pt x="53" y="66"/>
                  <a:pt x="48" y="62"/>
                  <a:pt x="44" y="57"/>
                </a:cubicBezTo>
                <a:cubicBezTo>
                  <a:pt x="32" y="45"/>
                  <a:pt x="32" y="45"/>
                  <a:pt x="32" y="45"/>
                </a:cubicBez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lnTo>
                  <a:pt x="32" y="45"/>
                </a:lnTo>
                <a:cubicBezTo>
                  <a:pt x="28" y="41"/>
                  <a:pt x="24" y="41"/>
                  <a:pt x="20" y="45"/>
                </a:cubicBezTo>
                <a:cubicBezTo>
                  <a:pt x="16" y="49"/>
                  <a:pt x="16" y="49"/>
                  <a:pt x="20" y="57"/>
                </a:cubicBezTo>
                <a:lnTo>
                  <a:pt x="20" y="57"/>
                </a:lnTo>
                <a:lnTo>
                  <a:pt x="24" y="57"/>
                </a:lnTo>
                <a:cubicBezTo>
                  <a:pt x="24" y="62"/>
                  <a:pt x="28" y="62"/>
                  <a:pt x="32" y="66"/>
                </a:cubicBezTo>
                <a:cubicBezTo>
                  <a:pt x="40" y="78"/>
                  <a:pt x="40" y="78"/>
                  <a:pt x="40" y="78"/>
                </a:cubicBezTo>
                <a:lnTo>
                  <a:pt x="40" y="78"/>
                </a:lnTo>
                <a:lnTo>
                  <a:pt x="40" y="78"/>
                </a:lnTo>
                <a:cubicBezTo>
                  <a:pt x="44" y="78"/>
                  <a:pt x="44" y="78"/>
                  <a:pt x="44" y="78"/>
                </a:cubicBezTo>
                <a:lnTo>
                  <a:pt x="44" y="78"/>
                </a:lnTo>
                <a:cubicBezTo>
                  <a:pt x="44" y="82"/>
                  <a:pt x="48" y="82"/>
                  <a:pt x="48" y="82"/>
                </a:cubicBezTo>
                <a:cubicBezTo>
                  <a:pt x="53" y="82"/>
                  <a:pt x="53" y="82"/>
                  <a:pt x="53" y="78"/>
                </a:cubicBezTo>
                <a:cubicBezTo>
                  <a:pt x="57" y="78"/>
                  <a:pt x="61" y="74"/>
                  <a:pt x="53" y="70"/>
                </a:cubicBezTo>
                <a:close/>
                <a:moveTo>
                  <a:pt x="36" y="188"/>
                </a:move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lnTo>
                  <a:pt x="36" y="188"/>
                </a:lnTo>
                <a:cubicBezTo>
                  <a:pt x="20" y="188"/>
                  <a:pt x="20" y="188"/>
                  <a:pt x="20" y="188"/>
                </a:cubicBezTo>
                <a:cubicBezTo>
                  <a:pt x="16" y="188"/>
                  <a:pt x="12" y="188"/>
                  <a:pt x="8" y="188"/>
                </a:cubicBezTo>
                <a:lnTo>
                  <a:pt x="8" y="188"/>
                </a:lnTo>
                <a:lnTo>
                  <a:pt x="8" y="188"/>
                </a:lnTo>
                <a:lnTo>
                  <a:pt x="8" y="188"/>
                </a:lnTo>
                <a:cubicBezTo>
                  <a:pt x="0" y="188"/>
                  <a:pt x="0" y="192"/>
                  <a:pt x="0" y="196"/>
                </a:cubicBezTo>
                <a:cubicBezTo>
                  <a:pt x="0" y="200"/>
                  <a:pt x="4" y="204"/>
                  <a:pt x="8" y="204"/>
                </a:cubicBez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lnTo>
                  <a:pt x="8" y="204"/>
                </a:lnTo>
                <a:cubicBezTo>
                  <a:pt x="24" y="204"/>
                  <a:pt x="24" y="204"/>
                  <a:pt x="24" y="204"/>
                </a:cubicBezTo>
                <a:cubicBezTo>
                  <a:pt x="28" y="204"/>
                  <a:pt x="32" y="204"/>
                  <a:pt x="36" y="204"/>
                </a:cubicBezTo>
                <a:lnTo>
                  <a:pt x="36" y="204"/>
                </a:lnTo>
                <a:lnTo>
                  <a:pt x="36" y="204"/>
                </a:lnTo>
                <a:cubicBezTo>
                  <a:pt x="44" y="204"/>
                  <a:pt x="44" y="200"/>
                  <a:pt x="44" y="196"/>
                </a:cubicBezTo>
                <a:cubicBezTo>
                  <a:pt x="44" y="192"/>
                  <a:pt x="40" y="188"/>
                  <a:pt x="36" y="188"/>
                </a:cubicBezTo>
                <a:close/>
                <a:moveTo>
                  <a:pt x="195" y="192"/>
                </a:moveTo>
                <a:lnTo>
                  <a:pt x="195" y="192"/>
                </a:lnTo>
                <a:cubicBezTo>
                  <a:pt x="191" y="192"/>
                  <a:pt x="187" y="196"/>
                  <a:pt x="187" y="200"/>
                </a:cubicBezTo>
                <a:cubicBezTo>
                  <a:pt x="187" y="220"/>
                  <a:pt x="187" y="220"/>
                  <a:pt x="187" y="220"/>
                </a:cubicBezTo>
                <a:cubicBezTo>
                  <a:pt x="183" y="220"/>
                  <a:pt x="183" y="220"/>
                  <a:pt x="183" y="220"/>
                </a:cubicBezTo>
                <a:cubicBezTo>
                  <a:pt x="179" y="216"/>
                  <a:pt x="179" y="212"/>
                  <a:pt x="179" y="212"/>
                </a:cubicBezTo>
                <a:cubicBezTo>
                  <a:pt x="179" y="208"/>
                  <a:pt x="179" y="208"/>
                  <a:pt x="179" y="208"/>
                </a:cubicBezTo>
                <a:lnTo>
                  <a:pt x="179" y="208"/>
                </a:lnTo>
                <a:cubicBezTo>
                  <a:pt x="179" y="200"/>
                  <a:pt x="179" y="200"/>
                  <a:pt x="171" y="200"/>
                </a:cubicBezTo>
                <a:cubicBezTo>
                  <a:pt x="167" y="200"/>
                  <a:pt x="167" y="204"/>
                  <a:pt x="162" y="208"/>
                </a:cubicBez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lnTo>
                  <a:pt x="162" y="208"/>
                </a:lnTo>
                <a:cubicBezTo>
                  <a:pt x="162" y="212"/>
                  <a:pt x="162" y="216"/>
                  <a:pt x="162" y="220"/>
                </a:cubicBezTo>
                <a:cubicBezTo>
                  <a:pt x="158" y="220"/>
                  <a:pt x="158" y="220"/>
                  <a:pt x="158" y="220"/>
                </a:cubicBezTo>
                <a:cubicBezTo>
                  <a:pt x="158" y="200"/>
                  <a:pt x="158" y="200"/>
                  <a:pt x="158" y="200"/>
                </a:cubicBezTo>
                <a:cubicBezTo>
                  <a:pt x="158" y="196"/>
                  <a:pt x="154" y="192"/>
                  <a:pt x="150" y="192"/>
                </a:cubicBezTo>
                <a:lnTo>
                  <a:pt x="150" y="192"/>
                </a:lnTo>
                <a:cubicBezTo>
                  <a:pt x="146" y="192"/>
                  <a:pt x="142" y="196"/>
                  <a:pt x="142" y="200"/>
                </a:cubicBezTo>
                <a:cubicBezTo>
                  <a:pt x="142" y="228"/>
                  <a:pt x="142" y="228"/>
                  <a:pt x="142" y="228"/>
                </a:cubicBezTo>
                <a:lnTo>
                  <a:pt x="142" y="228"/>
                </a:lnTo>
                <a:lnTo>
                  <a:pt x="142" y="228"/>
                </a:lnTo>
                <a:cubicBezTo>
                  <a:pt x="142" y="294"/>
                  <a:pt x="142" y="294"/>
                  <a:pt x="142" y="294"/>
                </a:cubicBezTo>
                <a:cubicBezTo>
                  <a:pt x="142" y="298"/>
                  <a:pt x="146" y="302"/>
                  <a:pt x="150" y="302"/>
                </a:cubicBezTo>
                <a:lnTo>
                  <a:pt x="150" y="302"/>
                </a:lnTo>
                <a:cubicBezTo>
                  <a:pt x="154" y="302"/>
                  <a:pt x="158" y="298"/>
                  <a:pt x="158" y="294"/>
                </a:cubicBezTo>
                <a:cubicBezTo>
                  <a:pt x="158" y="237"/>
                  <a:pt x="158" y="237"/>
                  <a:pt x="158" y="237"/>
                </a:cubicBezTo>
                <a:cubicBezTo>
                  <a:pt x="167" y="237"/>
                  <a:pt x="167" y="237"/>
                  <a:pt x="167" y="237"/>
                </a:cubicBezTo>
                <a:cubicBezTo>
                  <a:pt x="167" y="241"/>
                  <a:pt x="167" y="241"/>
                  <a:pt x="167" y="241"/>
                </a:cubicBez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lnTo>
                  <a:pt x="167" y="241"/>
                </a:lnTo>
                <a:cubicBezTo>
                  <a:pt x="167" y="245"/>
                  <a:pt x="171" y="249"/>
                  <a:pt x="175" y="249"/>
                </a:cubicBezTo>
                <a:lnTo>
                  <a:pt x="175" y="249"/>
                </a:lnTo>
                <a:cubicBezTo>
                  <a:pt x="179" y="249"/>
                  <a:pt x="183" y="245"/>
                  <a:pt x="183" y="241"/>
                </a:cubicBezTo>
                <a:cubicBezTo>
                  <a:pt x="183" y="241"/>
                  <a:pt x="183" y="241"/>
                  <a:pt x="183" y="237"/>
                </a:cubicBezTo>
                <a:cubicBezTo>
                  <a:pt x="187" y="237"/>
                  <a:pt x="187" y="237"/>
                  <a:pt x="187" y="237"/>
                </a:cubicBezTo>
                <a:cubicBezTo>
                  <a:pt x="187" y="294"/>
                  <a:pt x="187" y="294"/>
                  <a:pt x="187" y="294"/>
                </a:cubicBezTo>
                <a:cubicBezTo>
                  <a:pt x="187" y="298"/>
                  <a:pt x="191" y="302"/>
                  <a:pt x="195" y="302"/>
                </a:cubicBezTo>
                <a:lnTo>
                  <a:pt x="195" y="302"/>
                </a:lnTo>
                <a:cubicBezTo>
                  <a:pt x="203" y="302"/>
                  <a:pt x="203" y="298"/>
                  <a:pt x="203" y="294"/>
                </a:cubicBezTo>
                <a:cubicBezTo>
                  <a:pt x="203" y="200"/>
                  <a:pt x="203" y="200"/>
                  <a:pt x="203" y="200"/>
                </a:cubicBezTo>
                <a:cubicBezTo>
                  <a:pt x="203" y="196"/>
                  <a:pt x="199" y="192"/>
                  <a:pt x="195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57" name="Freeform 59">
            <a:extLst>
              <a:ext uri="{FF2B5EF4-FFF2-40B4-BE49-F238E27FC236}">
                <a16:creationId xmlns:a16="http://schemas.microsoft.com/office/drawing/2014/main" id="{CE0FA5C2-8297-2647-A9C0-02DAE800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248" y="5487911"/>
            <a:ext cx="824996" cy="1142292"/>
          </a:xfrm>
          <a:custGeom>
            <a:avLst/>
            <a:gdLst>
              <a:gd name="T0" fmla="*/ 154 w 286"/>
              <a:gd name="T1" fmla="*/ 395 h 396"/>
              <a:gd name="T2" fmla="*/ 0 w 286"/>
              <a:gd name="T3" fmla="*/ 21 h 396"/>
              <a:gd name="T4" fmla="*/ 28 w 286"/>
              <a:gd name="T5" fmla="*/ 8 h 396"/>
              <a:gd name="T6" fmla="*/ 44 w 286"/>
              <a:gd name="T7" fmla="*/ 12 h 396"/>
              <a:gd name="T8" fmla="*/ 89 w 286"/>
              <a:gd name="T9" fmla="*/ 0 h 396"/>
              <a:gd name="T10" fmla="*/ 130 w 286"/>
              <a:gd name="T11" fmla="*/ 12 h 396"/>
              <a:gd name="T12" fmla="*/ 150 w 286"/>
              <a:gd name="T13" fmla="*/ 8 h 396"/>
              <a:gd name="T14" fmla="*/ 183 w 286"/>
              <a:gd name="T15" fmla="*/ 8 h 396"/>
              <a:gd name="T16" fmla="*/ 199 w 286"/>
              <a:gd name="T17" fmla="*/ 12 h 396"/>
              <a:gd name="T18" fmla="*/ 228 w 286"/>
              <a:gd name="T19" fmla="*/ 41 h 396"/>
              <a:gd name="T20" fmla="*/ 211 w 286"/>
              <a:gd name="T21" fmla="*/ 29 h 396"/>
              <a:gd name="T22" fmla="*/ 191 w 286"/>
              <a:gd name="T23" fmla="*/ 69 h 396"/>
              <a:gd name="T24" fmla="*/ 150 w 286"/>
              <a:gd name="T25" fmla="*/ 29 h 396"/>
              <a:gd name="T26" fmla="*/ 130 w 286"/>
              <a:gd name="T27" fmla="*/ 61 h 396"/>
              <a:gd name="T28" fmla="*/ 97 w 286"/>
              <a:gd name="T29" fmla="*/ 61 h 396"/>
              <a:gd name="T30" fmla="*/ 81 w 286"/>
              <a:gd name="T31" fmla="*/ 29 h 396"/>
              <a:gd name="T32" fmla="*/ 36 w 286"/>
              <a:gd name="T33" fmla="*/ 69 h 396"/>
              <a:gd name="T34" fmla="*/ 16 w 286"/>
              <a:gd name="T35" fmla="*/ 29 h 396"/>
              <a:gd name="T36" fmla="*/ 163 w 286"/>
              <a:gd name="T37" fmla="*/ 387 h 396"/>
              <a:gd name="T38" fmla="*/ 240 w 286"/>
              <a:gd name="T39" fmla="*/ 342 h 396"/>
              <a:gd name="T40" fmla="*/ 240 w 286"/>
              <a:gd name="T41" fmla="*/ 346 h 396"/>
              <a:gd name="T42" fmla="*/ 191 w 286"/>
              <a:gd name="T43" fmla="*/ 395 h 396"/>
              <a:gd name="T44" fmla="*/ 158 w 286"/>
              <a:gd name="T45" fmla="*/ 334 h 396"/>
              <a:gd name="T46" fmla="*/ 158 w 286"/>
              <a:gd name="T47" fmla="*/ 330 h 396"/>
              <a:gd name="T48" fmla="*/ 199 w 286"/>
              <a:gd name="T49" fmla="*/ 102 h 396"/>
              <a:gd name="T50" fmla="*/ 252 w 286"/>
              <a:gd name="T51" fmla="*/ 53 h 396"/>
              <a:gd name="T52" fmla="*/ 219 w 286"/>
              <a:gd name="T53" fmla="*/ 90 h 396"/>
              <a:gd name="T54" fmla="*/ 244 w 286"/>
              <a:gd name="T55" fmla="*/ 102 h 396"/>
              <a:gd name="T56" fmla="*/ 268 w 286"/>
              <a:gd name="T57" fmla="*/ 106 h 396"/>
              <a:gd name="T58" fmla="*/ 248 w 286"/>
              <a:gd name="T59" fmla="*/ 69 h 396"/>
              <a:gd name="T60" fmla="*/ 264 w 286"/>
              <a:gd name="T61" fmla="*/ 122 h 396"/>
              <a:gd name="T62" fmla="*/ 228 w 286"/>
              <a:gd name="T63" fmla="*/ 334 h 396"/>
              <a:gd name="T64" fmla="*/ 179 w 286"/>
              <a:gd name="T65" fmla="*/ 322 h 396"/>
              <a:gd name="T66" fmla="*/ 215 w 286"/>
              <a:gd name="T67" fmla="*/ 114 h 396"/>
              <a:gd name="T68" fmla="*/ 215 w 286"/>
              <a:gd name="T69" fmla="*/ 346 h 396"/>
              <a:gd name="T70" fmla="*/ 215 w 286"/>
              <a:gd name="T71" fmla="*/ 346 h 396"/>
              <a:gd name="T72" fmla="*/ 175 w 286"/>
              <a:gd name="T73" fmla="*/ 110 h 396"/>
              <a:gd name="T74" fmla="*/ 49 w 286"/>
              <a:gd name="T75" fmla="*/ 126 h 396"/>
              <a:gd name="T76" fmla="*/ 175 w 286"/>
              <a:gd name="T77" fmla="*/ 167 h 396"/>
              <a:gd name="T78" fmla="*/ 49 w 286"/>
              <a:gd name="T79" fmla="*/ 159 h 396"/>
              <a:gd name="T80" fmla="*/ 167 w 286"/>
              <a:gd name="T81" fmla="*/ 175 h 396"/>
              <a:gd name="T82" fmla="*/ 167 w 286"/>
              <a:gd name="T83" fmla="*/ 216 h 396"/>
              <a:gd name="T84" fmla="*/ 40 w 286"/>
              <a:gd name="T85" fmla="*/ 216 h 396"/>
              <a:gd name="T86" fmla="*/ 167 w 286"/>
              <a:gd name="T87" fmla="*/ 216 h 396"/>
              <a:gd name="T88" fmla="*/ 40 w 286"/>
              <a:gd name="T89" fmla="*/ 261 h 396"/>
              <a:gd name="T90" fmla="*/ 154 w 286"/>
              <a:gd name="T91" fmla="*/ 26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86" h="396">
                <a:moveTo>
                  <a:pt x="163" y="387"/>
                </a:moveTo>
                <a:lnTo>
                  <a:pt x="163" y="387"/>
                </a:lnTo>
                <a:cubicBezTo>
                  <a:pt x="163" y="391"/>
                  <a:pt x="158" y="395"/>
                  <a:pt x="154" y="395"/>
                </a:cubicBezTo>
                <a:cubicBezTo>
                  <a:pt x="8" y="395"/>
                  <a:pt x="8" y="395"/>
                  <a:pt x="8" y="395"/>
                </a:cubicBezTo>
                <a:cubicBezTo>
                  <a:pt x="4" y="395"/>
                  <a:pt x="0" y="391"/>
                  <a:pt x="0" y="38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4"/>
                  <a:pt x="32" y="0"/>
                  <a:pt x="36" y="0"/>
                </a:cubicBezTo>
                <a:cubicBezTo>
                  <a:pt x="40" y="0"/>
                  <a:pt x="44" y="4"/>
                  <a:pt x="44" y="8"/>
                </a:cubicBezTo>
                <a:cubicBezTo>
                  <a:pt x="44" y="12"/>
                  <a:pt x="44" y="12"/>
                  <a:pt x="44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4"/>
                  <a:pt x="85" y="0"/>
                  <a:pt x="89" y="0"/>
                </a:cubicBezTo>
                <a:cubicBezTo>
                  <a:pt x="93" y="0"/>
                  <a:pt x="97" y="4"/>
                  <a:pt x="97" y="8"/>
                </a:cubicBezTo>
                <a:cubicBezTo>
                  <a:pt x="97" y="12"/>
                  <a:pt x="97" y="12"/>
                  <a:pt x="97" y="12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30" y="8"/>
                  <a:pt x="130" y="8"/>
                  <a:pt x="130" y="8"/>
                </a:cubicBezTo>
                <a:cubicBezTo>
                  <a:pt x="130" y="4"/>
                  <a:pt x="134" y="0"/>
                  <a:pt x="138" y="0"/>
                </a:cubicBezTo>
                <a:cubicBezTo>
                  <a:pt x="146" y="0"/>
                  <a:pt x="150" y="4"/>
                  <a:pt x="150" y="8"/>
                </a:cubicBezTo>
                <a:cubicBezTo>
                  <a:pt x="150" y="12"/>
                  <a:pt x="150" y="12"/>
                  <a:pt x="150" y="12"/>
                </a:cubicBezTo>
                <a:cubicBezTo>
                  <a:pt x="183" y="12"/>
                  <a:pt x="183" y="12"/>
                  <a:pt x="183" y="12"/>
                </a:cubicBezTo>
                <a:cubicBezTo>
                  <a:pt x="183" y="8"/>
                  <a:pt x="183" y="8"/>
                  <a:pt x="183" y="8"/>
                </a:cubicBezTo>
                <a:cubicBezTo>
                  <a:pt x="183" y="4"/>
                  <a:pt x="187" y="0"/>
                  <a:pt x="191" y="0"/>
                </a:cubicBezTo>
                <a:cubicBezTo>
                  <a:pt x="195" y="0"/>
                  <a:pt x="199" y="4"/>
                  <a:pt x="199" y="8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219" y="12"/>
                  <a:pt x="219" y="12"/>
                  <a:pt x="219" y="12"/>
                </a:cubicBezTo>
                <a:cubicBezTo>
                  <a:pt x="224" y="12"/>
                  <a:pt x="228" y="16"/>
                  <a:pt x="228" y="21"/>
                </a:cubicBezTo>
                <a:cubicBezTo>
                  <a:pt x="228" y="41"/>
                  <a:pt x="228" y="41"/>
                  <a:pt x="228" y="41"/>
                </a:cubicBezTo>
                <a:cubicBezTo>
                  <a:pt x="228" y="45"/>
                  <a:pt x="224" y="49"/>
                  <a:pt x="219" y="49"/>
                </a:cubicBezTo>
                <a:cubicBezTo>
                  <a:pt x="215" y="49"/>
                  <a:pt x="211" y="45"/>
                  <a:pt x="211" y="41"/>
                </a:cubicBezTo>
                <a:cubicBezTo>
                  <a:pt x="211" y="29"/>
                  <a:pt x="211" y="29"/>
                  <a:pt x="211" y="29"/>
                </a:cubicBezTo>
                <a:cubicBezTo>
                  <a:pt x="199" y="29"/>
                  <a:pt x="199" y="29"/>
                  <a:pt x="199" y="29"/>
                </a:cubicBezTo>
                <a:cubicBezTo>
                  <a:pt x="199" y="61"/>
                  <a:pt x="199" y="61"/>
                  <a:pt x="199" y="61"/>
                </a:cubicBezTo>
                <a:cubicBezTo>
                  <a:pt x="199" y="65"/>
                  <a:pt x="195" y="69"/>
                  <a:pt x="191" y="69"/>
                </a:cubicBezTo>
                <a:cubicBezTo>
                  <a:pt x="187" y="69"/>
                  <a:pt x="183" y="65"/>
                  <a:pt x="183" y="61"/>
                </a:cubicBezTo>
                <a:cubicBezTo>
                  <a:pt x="183" y="29"/>
                  <a:pt x="183" y="29"/>
                  <a:pt x="183" y="29"/>
                </a:cubicBezTo>
                <a:cubicBezTo>
                  <a:pt x="150" y="29"/>
                  <a:pt x="150" y="29"/>
                  <a:pt x="150" y="29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65"/>
                  <a:pt x="146" y="69"/>
                  <a:pt x="138" y="69"/>
                </a:cubicBezTo>
                <a:cubicBezTo>
                  <a:pt x="134" y="69"/>
                  <a:pt x="130" y="65"/>
                  <a:pt x="130" y="61"/>
                </a:cubicBezTo>
                <a:cubicBezTo>
                  <a:pt x="130" y="29"/>
                  <a:pt x="130" y="29"/>
                  <a:pt x="130" y="29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61"/>
                  <a:pt x="97" y="61"/>
                  <a:pt x="97" y="61"/>
                </a:cubicBezTo>
                <a:cubicBezTo>
                  <a:pt x="97" y="65"/>
                  <a:pt x="93" y="69"/>
                  <a:pt x="89" y="69"/>
                </a:cubicBezTo>
                <a:cubicBezTo>
                  <a:pt x="85" y="69"/>
                  <a:pt x="81" y="65"/>
                  <a:pt x="81" y="61"/>
                </a:cubicBezTo>
                <a:cubicBezTo>
                  <a:pt x="81" y="29"/>
                  <a:pt x="81" y="29"/>
                  <a:pt x="81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5"/>
                  <a:pt x="40" y="69"/>
                  <a:pt x="36" y="69"/>
                </a:cubicBezTo>
                <a:cubicBezTo>
                  <a:pt x="32" y="69"/>
                  <a:pt x="28" y="65"/>
                  <a:pt x="28" y="61"/>
                </a:cubicBezTo>
                <a:cubicBezTo>
                  <a:pt x="28" y="29"/>
                  <a:pt x="28" y="29"/>
                  <a:pt x="28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379"/>
                  <a:pt x="16" y="379"/>
                  <a:pt x="16" y="379"/>
                </a:cubicBezTo>
                <a:cubicBezTo>
                  <a:pt x="154" y="379"/>
                  <a:pt x="154" y="379"/>
                  <a:pt x="154" y="379"/>
                </a:cubicBezTo>
                <a:cubicBezTo>
                  <a:pt x="158" y="379"/>
                  <a:pt x="163" y="383"/>
                  <a:pt x="163" y="387"/>
                </a:cubicBezTo>
                <a:close/>
                <a:moveTo>
                  <a:pt x="285" y="102"/>
                </a:moveTo>
                <a:lnTo>
                  <a:pt x="285" y="102"/>
                </a:lnTo>
                <a:cubicBezTo>
                  <a:pt x="240" y="342"/>
                  <a:pt x="240" y="342"/>
                  <a:pt x="240" y="342"/>
                </a:cubicBezTo>
                <a:lnTo>
                  <a:pt x="240" y="342"/>
                </a:lnTo>
                <a:cubicBezTo>
                  <a:pt x="240" y="346"/>
                  <a:pt x="240" y="346"/>
                  <a:pt x="240" y="346"/>
                </a:cubicBezTo>
                <a:lnTo>
                  <a:pt x="240" y="346"/>
                </a:lnTo>
                <a:lnTo>
                  <a:pt x="240" y="346"/>
                </a:lnTo>
                <a:cubicBezTo>
                  <a:pt x="195" y="395"/>
                  <a:pt x="195" y="395"/>
                  <a:pt x="195" y="395"/>
                </a:cubicBezTo>
                <a:cubicBezTo>
                  <a:pt x="195" y="395"/>
                  <a:pt x="195" y="395"/>
                  <a:pt x="191" y="395"/>
                </a:cubicBezTo>
                <a:lnTo>
                  <a:pt x="191" y="395"/>
                </a:lnTo>
                <a:cubicBezTo>
                  <a:pt x="187" y="395"/>
                  <a:pt x="183" y="395"/>
                  <a:pt x="183" y="391"/>
                </a:cubicBezTo>
                <a:cubicBezTo>
                  <a:pt x="158" y="334"/>
                  <a:pt x="158" y="334"/>
                  <a:pt x="158" y="334"/>
                </a:cubicBezTo>
                <a:lnTo>
                  <a:pt x="158" y="334"/>
                </a:lnTo>
                <a:lnTo>
                  <a:pt x="158" y="330"/>
                </a:lnTo>
                <a:lnTo>
                  <a:pt x="158" y="330"/>
                </a:lnTo>
                <a:lnTo>
                  <a:pt x="158" y="330"/>
                </a:lnTo>
                <a:cubicBezTo>
                  <a:pt x="199" y="102"/>
                  <a:pt x="199" y="102"/>
                  <a:pt x="199" y="102"/>
                </a:cubicBezTo>
                <a:lnTo>
                  <a:pt x="199" y="102"/>
                </a:lnTo>
                <a:lnTo>
                  <a:pt x="199" y="102"/>
                </a:lnTo>
                <a:cubicBezTo>
                  <a:pt x="203" y="90"/>
                  <a:pt x="203" y="90"/>
                  <a:pt x="203" y="90"/>
                </a:cubicBezTo>
                <a:cubicBezTo>
                  <a:pt x="207" y="65"/>
                  <a:pt x="228" y="49"/>
                  <a:pt x="252" y="53"/>
                </a:cubicBezTo>
                <a:cubicBezTo>
                  <a:pt x="260" y="57"/>
                  <a:pt x="272" y="61"/>
                  <a:pt x="277" y="74"/>
                </a:cubicBezTo>
                <a:cubicBezTo>
                  <a:pt x="285" y="82"/>
                  <a:pt x="285" y="90"/>
                  <a:pt x="285" y="102"/>
                </a:cubicBezTo>
                <a:close/>
                <a:moveTo>
                  <a:pt x="219" y="90"/>
                </a:moveTo>
                <a:lnTo>
                  <a:pt x="219" y="90"/>
                </a:lnTo>
                <a:cubicBezTo>
                  <a:pt x="219" y="98"/>
                  <a:pt x="219" y="98"/>
                  <a:pt x="219" y="98"/>
                </a:cubicBezTo>
                <a:cubicBezTo>
                  <a:pt x="244" y="102"/>
                  <a:pt x="244" y="102"/>
                  <a:pt x="244" y="102"/>
                </a:cubicBezTo>
                <a:lnTo>
                  <a:pt x="244" y="102"/>
                </a:lnTo>
                <a:lnTo>
                  <a:pt x="244" y="102"/>
                </a:lnTo>
                <a:cubicBezTo>
                  <a:pt x="268" y="106"/>
                  <a:pt x="268" y="106"/>
                  <a:pt x="268" y="106"/>
                </a:cubicBezTo>
                <a:cubicBezTo>
                  <a:pt x="268" y="98"/>
                  <a:pt x="268" y="98"/>
                  <a:pt x="268" y="98"/>
                </a:cubicBezTo>
                <a:cubicBezTo>
                  <a:pt x="268" y="94"/>
                  <a:pt x="268" y="86"/>
                  <a:pt x="264" y="82"/>
                </a:cubicBezTo>
                <a:cubicBezTo>
                  <a:pt x="260" y="78"/>
                  <a:pt x="256" y="74"/>
                  <a:pt x="248" y="69"/>
                </a:cubicBezTo>
                <a:cubicBezTo>
                  <a:pt x="236" y="69"/>
                  <a:pt x="224" y="78"/>
                  <a:pt x="219" y="90"/>
                </a:cubicBezTo>
                <a:close/>
                <a:moveTo>
                  <a:pt x="264" y="122"/>
                </a:moveTo>
                <a:lnTo>
                  <a:pt x="264" y="122"/>
                </a:lnTo>
                <a:cubicBezTo>
                  <a:pt x="248" y="118"/>
                  <a:pt x="248" y="118"/>
                  <a:pt x="248" y="118"/>
                </a:cubicBezTo>
                <a:cubicBezTo>
                  <a:pt x="211" y="330"/>
                  <a:pt x="211" y="330"/>
                  <a:pt x="211" y="330"/>
                </a:cubicBezTo>
                <a:cubicBezTo>
                  <a:pt x="228" y="334"/>
                  <a:pt x="228" y="334"/>
                  <a:pt x="228" y="334"/>
                </a:cubicBezTo>
                <a:lnTo>
                  <a:pt x="264" y="122"/>
                </a:lnTo>
                <a:close/>
                <a:moveTo>
                  <a:pt x="179" y="322"/>
                </a:moveTo>
                <a:lnTo>
                  <a:pt x="179" y="322"/>
                </a:lnTo>
                <a:cubicBezTo>
                  <a:pt x="195" y="326"/>
                  <a:pt x="195" y="326"/>
                  <a:pt x="195" y="326"/>
                </a:cubicBezTo>
                <a:cubicBezTo>
                  <a:pt x="232" y="114"/>
                  <a:pt x="232" y="114"/>
                  <a:pt x="232" y="114"/>
                </a:cubicBezTo>
                <a:cubicBezTo>
                  <a:pt x="215" y="114"/>
                  <a:pt x="215" y="114"/>
                  <a:pt x="215" y="114"/>
                </a:cubicBezTo>
                <a:lnTo>
                  <a:pt x="179" y="322"/>
                </a:lnTo>
                <a:close/>
                <a:moveTo>
                  <a:pt x="215" y="346"/>
                </a:moveTo>
                <a:lnTo>
                  <a:pt x="215" y="346"/>
                </a:lnTo>
                <a:cubicBezTo>
                  <a:pt x="183" y="342"/>
                  <a:pt x="183" y="342"/>
                  <a:pt x="183" y="342"/>
                </a:cubicBezTo>
                <a:cubicBezTo>
                  <a:pt x="195" y="371"/>
                  <a:pt x="195" y="371"/>
                  <a:pt x="195" y="371"/>
                </a:cubicBezTo>
                <a:lnTo>
                  <a:pt x="215" y="346"/>
                </a:lnTo>
                <a:close/>
                <a:moveTo>
                  <a:pt x="183" y="118"/>
                </a:moveTo>
                <a:lnTo>
                  <a:pt x="183" y="118"/>
                </a:lnTo>
                <a:cubicBezTo>
                  <a:pt x="183" y="114"/>
                  <a:pt x="179" y="110"/>
                  <a:pt x="175" y="110"/>
                </a:cubicBezTo>
                <a:cubicBezTo>
                  <a:pt x="49" y="110"/>
                  <a:pt x="49" y="110"/>
                  <a:pt x="49" y="110"/>
                </a:cubicBezTo>
                <a:cubicBezTo>
                  <a:pt x="44" y="110"/>
                  <a:pt x="40" y="114"/>
                  <a:pt x="40" y="118"/>
                </a:cubicBezTo>
                <a:cubicBezTo>
                  <a:pt x="40" y="122"/>
                  <a:pt x="44" y="126"/>
                  <a:pt x="49" y="126"/>
                </a:cubicBezTo>
                <a:cubicBezTo>
                  <a:pt x="175" y="126"/>
                  <a:pt x="175" y="126"/>
                  <a:pt x="175" y="126"/>
                </a:cubicBezTo>
                <a:cubicBezTo>
                  <a:pt x="179" y="126"/>
                  <a:pt x="183" y="122"/>
                  <a:pt x="183" y="118"/>
                </a:cubicBezTo>
                <a:close/>
                <a:moveTo>
                  <a:pt x="175" y="167"/>
                </a:moveTo>
                <a:lnTo>
                  <a:pt x="175" y="167"/>
                </a:lnTo>
                <a:cubicBezTo>
                  <a:pt x="175" y="163"/>
                  <a:pt x="171" y="159"/>
                  <a:pt x="167" y="159"/>
                </a:cubicBezTo>
                <a:cubicBezTo>
                  <a:pt x="49" y="159"/>
                  <a:pt x="49" y="159"/>
                  <a:pt x="49" y="159"/>
                </a:cubicBezTo>
                <a:cubicBezTo>
                  <a:pt x="44" y="159"/>
                  <a:pt x="40" y="163"/>
                  <a:pt x="40" y="167"/>
                </a:cubicBezTo>
                <a:cubicBezTo>
                  <a:pt x="40" y="171"/>
                  <a:pt x="44" y="175"/>
                  <a:pt x="49" y="175"/>
                </a:cubicBezTo>
                <a:cubicBezTo>
                  <a:pt x="167" y="175"/>
                  <a:pt x="167" y="175"/>
                  <a:pt x="167" y="175"/>
                </a:cubicBezTo>
                <a:cubicBezTo>
                  <a:pt x="171" y="175"/>
                  <a:pt x="175" y="171"/>
                  <a:pt x="175" y="167"/>
                </a:cubicBezTo>
                <a:close/>
                <a:moveTo>
                  <a:pt x="167" y="216"/>
                </a:moveTo>
                <a:lnTo>
                  <a:pt x="167" y="216"/>
                </a:lnTo>
                <a:cubicBezTo>
                  <a:pt x="167" y="212"/>
                  <a:pt x="163" y="208"/>
                  <a:pt x="158" y="208"/>
                </a:cubicBezTo>
                <a:cubicBezTo>
                  <a:pt x="49" y="208"/>
                  <a:pt x="49" y="208"/>
                  <a:pt x="49" y="208"/>
                </a:cubicBezTo>
                <a:cubicBezTo>
                  <a:pt x="44" y="208"/>
                  <a:pt x="40" y="212"/>
                  <a:pt x="40" y="216"/>
                </a:cubicBezTo>
                <a:cubicBezTo>
                  <a:pt x="40" y="220"/>
                  <a:pt x="44" y="224"/>
                  <a:pt x="49" y="224"/>
                </a:cubicBezTo>
                <a:cubicBezTo>
                  <a:pt x="158" y="224"/>
                  <a:pt x="158" y="224"/>
                  <a:pt x="158" y="224"/>
                </a:cubicBezTo>
                <a:cubicBezTo>
                  <a:pt x="163" y="224"/>
                  <a:pt x="167" y="220"/>
                  <a:pt x="167" y="216"/>
                </a:cubicBezTo>
                <a:close/>
                <a:moveTo>
                  <a:pt x="49" y="253"/>
                </a:moveTo>
                <a:lnTo>
                  <a:pt x="49" y="253"/>
                </a:lnTo>
                <a:cubicBezTo>
                  <a:pt x="44" y="253"/>
                  <a:pt x="40" y="257"/>
                  <a:pt x="40" y="261"/>
                </a:cubicBezTo>
                <a:cubicBezTo>
                  <a:pt x="40" y="269"/>
                  <a:pt x="44" y="269"/>
                  <a:pt x="49" y="269"/>
                </a:cubicBezTo>
                <a:cubicBezTo>
                  <a:pt x="146" y="269"/>
                  <a:pt x="146" y="269"/>
                  <a:pt x="146" y="269"/>
                </a:cubicBezTo>
                <a:cubicBezTo>
                  <a:pt x="154" y="269"/>
                  <a:pt x="154" y="269"/>
                  <a:pt x="154" y="261"/>
                </a:cubicBezTo>
                <a:cubicBezTo>
                  <a:pt x="154" y="257"/>
                  <a:pt x="154" y="253"/>
                  <a:pt x="146" y="253"/>
                </a:cubicBezTo>
                <a:lnTo>
                  <a:pt x="49" y="2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59" name="Freeform 63">
            <a:extLst>
              <a:ext uri="{FF2B5EF4-FFF2-40B4-BE49-F238E27FC236}">
                <a16:creationId xmlns:a16="http://schemas.microsoft.com/office/drawing/2014/main" id="{42D49AC0-2FE6-9C41-83A1-6D4E20E9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682" y="5407198"/>
            <a:ext cx="837680" cy="1167676"/>
          </a:xfrm>
          <a:custGeom>
            <a:avLst/>
            <a:gdLst>
              <a:gd name="T0" fmla="*/ 256 w 290"/>
              <a:gd name="T1" fmla="*/ 196 h 404"/>
              <a:gd name="T2" fmla="*/ 20 w 290"/>
              <a:gd name="T3" fmla="*/ 196 h 404"/>
              <a:gd name="T4" fmla="*/ 57 w 290"/>
              <a:gd name="T5" fmla="*/ 395 h 404"/>
              <a:gd name="T6" fmla="*/ 220 w 290"/>
              <a:gd name="T7" fmla="*/ 403 h 404"/>
              <a:gd name="T8" fmla="*/ 264 w 290"/>
              <a:gd name="T9" fmla="*/ 204 h 404"/>
              <a:gd name="T10" fmla="*/ 256 w 290"/>
              <a:gd name="T11" fmla="*/ 196 h 404"/>
              <a:gd name="T12" fmla="*/ 211 w 290"/>
              <a:gd name="T13" fmla="*/ 387 h 404"/>
              <a:gd name="T14" fmla="*/ 36 w 290"/>
              <a:gd name="T15" fmla="*/ 212 h 404"/>
              <a:gd name="T16" fmla="*/ 211 w 290"/>
              <a:gd name="T17" fmla="*/ 387 h 404"/>
              <a:gd name="T18" fmla="*/ 12 w 290"/>
              <a:gd name="T19" fmla="*/ 73 h 404"/>
              <a:gd name="T20" fmla="*/ 0 w 290"/>
              <a:gd name="T21" fmla="*/ 33 h 404"/>
              <a:gd name="T22" fmla="*/ 8 w 290"/>
              <a:gd name="T23" fmla="*/ 20 h 404"/>
              <a:gd name="T24" fmla="*/ 81 w 290"/>
              <a:gd name="T25" fmla="*/ 4 h 404"/>
              <a:gd name="T26" fmla="*/ 102 w 290"/>
              <a:gd name="T27" fmla="*/ 73 h 404"/>
              <a:gd name="T28" fmla="*/ 85 w 290"/>
              <a:gd name="T29" fmla="*/ 78 h 404"/>
              <a:gd name="T30" fmla="*/ 20 w 290"/>
              <a:gd name="T31" fmla="*/ 37 h 404"/>
              <a:gd name="T32" fmla="*/ 28 w 290"/>
              <a:gd name="T33" fmla="*/ 61 h 404"/>
              <a:gd name="T34" fmla="*/ 36 w 290"/>
              <a:gd name="T35" fmla="*/ 65 h 404"/>
              <a:gd name="T36" fmla="*/ 32 w 290"/>
              <a:gd name="T37" fmla="*/ 73 h 404"/>
              <a:gd name="T38" fmla="*/ 32 w 290"/>
              <a:gd name="T39" fmla="*/ 78 h 404"/>
              <a:gd name="T40" fmla="*/ 49 w 290"/>
              <a:gd name="T41" fmla="*/ 86 h 404"/>
              <a:gd name="T42" fmla="*/ 57 w 290"/>
              <a:gd name="T43" fmla="*/ 90 h 404"/>
              <a:gd name="T44" fmla="*/ 53 w 290"/>
              <a:gd name="T45" fmla="*/ 102 h 404"/>
              <a:gd name="T46" fmla="*/ 40 w 290"/>
              <a:gd name="T47" fmla="*/ 118 h 404"/>
              <a:gd name="T48" fmla="*/ 45 w 290"/>
              <a:gd name="T49" fmla="*/ 118 h 404"/>
              <a:gd name="T50" fmla="*/ 49 w 290"/>
              <a:gd name="T51" fmla="*/ 134 h 404"/>
              <a:gd name="T52" fmla="*/ 49 w 290"/>
              <a:gd name="T53" fmla="*/ 134 h 404"/>
              <a:gd name="T54" fmla="*/ 53 w 290"/>
              <a:gd name="T55" fmla="*/ 183 h 404"/>
              <a:gd name="T56" fmla="*/ 40 w 290"/>
              <a:gd name="T57" fmla="*/ 179 h 404"/>
              <a:gd name="T58" fmla="*/ 28 w 290"/>
              <a:gd name="T59" fmla="*/ 130 h 404"/>
              <a:gd name="T60" fmla="*/ 20 w 290"/>
              <a:gd name="T61" fmla="*/ 106 h 404"/>
              <a:gd name="T62" fmla="*/ 20 w 290"/>
              <a:gd name="T63" fmla="*/ 102 h 404"/>
              <a:gd name="T64" fmla="*/ 110 w 290"/>
              <a:gd name="T65" fmla="*/ 73 h 404"/>
              <a:gd name="T66" fmla="*/ 110 w 290"/>
              <a:gd name="T67" fmla="*/ 175 h 404"/>
              <a:gd name="T68" fmla="*/ 126 w 290"/>
              <a:gd name="T69" fmla="*/ 175 h 404"/>
              <a:gd name="T70" fmla="*/ 163 w 290"/>
              <a:gd name="T71" fmla="*/ 78 h 404"/>
              <a:gd name="T72" fmla="*/ 171 w 290"/>
              <a:gd name="T73" fmla="*/ 183 h 404"/>
              <a:gd name="T74" fmla="*/ 179 w 290"/>
              <a:gd name="T75" fmla="*/ 29 h 404"/>
              <a:gd name="T76" fmla="*/ 118 w 290"/>
              <a:gd name="T77" fmla="*/ 20 h 404"/>
              <a:gd name="T78" fmla="*/ 110 w 290"/>
              <a:gd name="T79" fmla="*/ 69 h 404"/>
              <a:gd name="T80" fmla="*/ 110 w 290"/>
              <a:gd name="T81" fmla="*/ 73 h 404"/>
              <a:gd name="T82" fmla="*/ 163 w 290"/>
              <a:gd name="T83" fmla="*/ 37 h 404"/>
              <a:gd name="T84" fmla="*/ 126 w 290"/>
              <a:gd name="T85" fmla="*/ 61 h 404"/>
              <a:gd name="T86" fmla="*/ 163 w 290"/>
              <a:gd name="T87" fmla="*/ 37 h 404"/>
              <a:gd name="T88" fmla="*/ 289 w 290"/>
              <a:gd name="T89" fmla="*/ 73 h 404"/>
              <a:gd name="T90" fmla="*/ 289 w 290"/>
              <a:gd name="T91" fmla="*/ 69 h 404"/>
              <a:gd name="T92" fmla="*/ 277 w 290"/>
              <a:gd name="T93" fmla="*/ 0 h 404"/>
              <a:gd name="T94" fmla="*/ 224 w 290"/>
              <a:gd name="T95" fmla="*/ 41 h 404"/>
              <a:gd name="T96" fmla="*/ 224 w 290"/>
              <a:gd name="T97" fmla="*/ 45 h 404"/>
              <a:gd name="T98" fmla="*/ 220 w 290"/>
              <a:gd name="T99" fmla="*/ 45 h 404"/>
              <a:gd name="T100" fmla="*/ 195 w 290"/>
              <a:gd name="T101" fmla="*/ 122 h 404"/>
              <a:gd name="T102" fmla="*/ 232 w 290"/>
              <a:gd name="T103" fmla="*/ 61 h 404"/>
              <a:gd name="T104" fmla="*/ 220 w 290"/>
              <a:gd name="T105" fmla="*/ 179 h 404"/>
              <a:gd name="T106" fmla="*/ 228 w 290"/>
              <a:gd name="T107" fmla="*/ 192 h 404"/>
              <a:gd name="T108" fmla="*/ 285 w 290"/>
              <a:gd name="T109" fmla="*/ 73 h 404"/>
              <a:gd name="T110" fmla="*/ 289 w 290"/>
              <a:gd name="T111" fmla="*/ 73 h 404"/>
              <a:gd name="T112" fmla="*/ 244 w 290"/>
              <a:gd name="T113" fmla="*/ 45 h 404"/>
              <a:gd name="T114" fmla="*/ 268 w 290"/>
              <a:gd name="T115" fmla="*/ 5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90" h="404">
                <a:moveTo>
                  <a:pt x="256" y="196"/>
                </a:moveTo>
                <a:lnTo>
                  <a:pt x="256" y="196"/>
                </a:lnTo>
                <a:cubicBezTo>
                  <a:pt x="28" y="196"/>
                  <a:pt x="28" y="196"/>
                  <a:pt x="28" y="196"/>
                </a:cubicBezTo>
                <a:cubicBezTo>
                  <a:pt x="24" y="196"/>
                  <a:pt x="24" y="196"/>
                  <a:pt x="20" y="196"/>
                </a:cubicBezTo>
                <a:cubicBezTo>
                  <a:pt x="20" y="200"/>
                  <a:pt x="20" y="204"/>
                  <a:pt x="20" y="204"/>
                </a:cubicBezTo>
                <a:cubicBezTo>
                  <a:pt x="57" y="395"/>
                  <a:pt x="57" y="395"/>
                  <a:pt x="57" y="395"/>
                </a:cubicBezTo>
                <a:cubicBezTo>
                  <a:pt x="57" y="399"/>
                  <a:pt x="61" y="403"/>
                  <a:pt x="65" y="403"/>
                </a:cubicBezTo>
                <a:cubicBezTo>
                  <a:pt x="220" y="403"/>
                  <a:pt x="220" y="403"/>
                  <a:pt x="220" y="403"/>
                </a:cubicBezTo>
                <a:cubicBezTo>
                  <a:pt x="224" y="403"/>
                  <a:pt x="228" y="399"/>
                  <a:pt x="228" y="395"/>
                </a:cubicBezTo>
                <a:cubicBezTo>
                  <a:pt x="264" y="204"/>
                  <a:pt x="264" y="204"/>
                  <a:pt x="264" y="204"/>
                </a:cubicBezTo>
                <a:cubicBezTo>
                  <a:pt x="268" y="204"/>
                  <a:pt x="264" y="200"/>
                  <a:pt x="264" y="196"/>
                </a:cubicBezTo>
                <a:cubicBezTo>
                  <a:pt x="264" y="196"/>
                  <a:pt x="260" y="196"/>
                  <a:pt x="256" y="196"/>
                </a:cubicBezTo>
                <a:close/>
                <a:moveTo>
                  <a:pt x="211" y="387"/>
                </a:moveTo>
                <a:lnTo>
                  <a:pt x="211" y="387"/>
                </a:lnTo>
                <a:cubicBezTo>
                  <a:pt x="73" y="387"/>
                  <a:pt x="73" y="387"/>
                  <a:pt x="73" y="387"/>
                </a:cubicBezTo>
                <a:cubicBezTo>
                  <a:pt x="36" y="212"/>
                  <a:pt x="36" y="212"/>
                  <a:pt x="36" y="212"/>
                </a:cubicBezTo>
                <a:cubicBezTo>
                  <a:pt x="248" y="212"/>
                  <a:pt x="248" y="212"/>
                  <a:pt x="248" y="212"/>
                </a:cubicBezTo>
                <a:lnTo>
                  <a:pt x="211" y="387"/>
                </a:lnTo>
                <a:close/>
                <a:moveTo>
                  <a:pt x="12" y="73"/>
                </a:moveTo>
                <a:lnTo>
                  <a:pt x="12" y="73"/>
                </a:lnTo>
                <a:lnTo>
                  <a:pt x="12" y="73"/>
                </a:lnTo>
                <a:cubicBezTo>
                  <a:pt x="0" y="33"/>
                  <a:pt x="0" y="33"/>
                  <a:pt x="0" y="33"/>
                </a:cubicBezTo>
                <a:cubicBezTo>
                  <a:pt x="0" y="29"/>
                  <a:pt x="0" y="29"/>
                  <a:pt x="4" y="25"/>
                </a:cubicBezTo>
                <a:cubicBezTo>
                  <a:pt x="4" y="25"/>
                  <a:pt x="4" y="20"/>
                  <a:pt x="8" y="20"/>
                </a:cubicBezTo>
                <a:cubicBezTo>
                  <a:pt x="73" y="4"/>
                  <a:pt x="73" y="4"/>
                  <a:pt x="73" y="4"/>
                </a:cubicBezTo>
                <a:cubicBezTo>
                  <a:pt x="77" y="4"/>
                  <a:pt x="81" y="4"/>
                  <a:pt x="81" y="4"/>
                </a:cubicBezTo>
                <a:cubicBezTo>
                  <a:pt x="85" y="4"/>
                  <a:pt x="85" y="8"/>
                  <a:pt x="85" y="8"/>
                </a:cubicBezTo>
                <a:cubicBezTo>
                  <a:pt x="102" y="73"/>
                  <a:pt x="102" y="73"/>
                  <a:pt x="102" y="73"/>
                </a:cubicBezTo>
                <a:cubicBezTo>
                  <a:pt x="106" y="78"/>
                  <a:pt x="102" y="82"/>
                  <a:pt x="97" y="82"/>
                </a:cubicBezTo>
                <a:cubicBezTo>
                  <a:pt x="93" y="82"/>
                  <a:pt x="89" y="82"/>
                  <a:pt x="85" y="78"/>
                </a:cubicBezTo>
                <a:cubicBezTo>
                  <a:pt x="73" y="20"/>
                  <a:pt x="73" y="20"/>
                  <a:pt x="73" y="20"/>
                </a:cubicBezTo>
                <a:cubicBezTo>
                  <a:pt x="20" y="37"/>
                  <a:pt x="20" y="37"/>
                  <a:pt x="20" y="37"/>
                </a:cubicBezTo>
                <a:cubicBezTo>
                  <a:pt x="24" y="61"/>
                  <a:pt x="24" y="61"/>
                  <a:pt x="24" y="61"/>
                </a:cubicBezTo>
                <a:lnTo>
                  <a:pt x="28" y="61"/>
                </a:lnTo>
                <a:lnTo>
                  <a:pt x="28" y="61"/>
                </a:lnTo>
                <a:cubicBezTo>
                  <a:pt x="32" y="57"/>
                  <a:pt x="36" y="61"/>
                  <a:pt x="36" y="65"/>
                </a:cubicBezTo>
                <a:cubicBezTo>
                  <a:pt x="36" y="69"/>
                  <a:pt x="36" y="73"/>
                  <a:pt x="32" y="73"/>
                </a:cubicBezTo>
                <a:lnTo>
                  <a:pt x="32" y="73"/>
                </a:lnTo>
                <a:lnTo>
                  <a:pt x="32" y="73"/>
                </a:lnTo>
                <a:cubicBezTo>
                  <a:pt x="32" y="78"/>
                  <a:pt x="32" y="78"/>
                  <a:pt x="32" y="78"/>
                </a:cubicBezTo>
                <a:cubicBezTo>
                  <a:pt x="32" y="90"/>
                  <a:pt x="32" y="90"/>
                  <a:pt x="32" y="90"/>
                </a:cubicBezTo>
                <a:cubicBezTo>
                  <a:pt x="49" y="86"/>
                  <a:pt x="49" y="86"/>
                  <a:pt x="49" y="86"/>
                </a:cubicBezTo>
                <a:lnTo>
                  <a:pt x="49" y="86"/>
                </a:lnTo>
                <a:cubicBezTo>
                  <a:pt x="53" y="86"/>
                  <a:pt x="57" y="86"/>
                  <a:pt x="57" y="90"/>
                </a:cubicBezTo>
                <a:cubicBezTo>
                  <a:pt x="57" y="94"/>
                  <a:pt x="57" y="102"/>
                  <a:pt x="53" y="102"/>
                </a:cubicBezTo>
                <a:lnTo>
                  <a:pt x="53" y="102"/>
                </a:lnTo>
                <a:cubicBezTo>
                  <a:pt x="45" y="102"/>
                  <a:pt x="40" y="106"/>
                  <a:pt x="40" y="106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5" y="118"/>
                  <a:pt x="45" y="118"/>
                  <a:pt x="45" y="118"/>
                </a:cubicBezTo>
                <a:lnTo>
                  <a:pt x="45" y="118"/>
                </a:lnTo>
                <a:cubicBezTo>
                  <a:pt x="49" y="118"/>
                  <a:pt x="53" y="118"/>
                  <a:pt x="53" y="122"/>
                </a:cubicBezTo>
                <a:cubicBezTo>
                  <a:pt x="57" y="130"/>
                  <a:pt x="53" y="130"/>
                  <a:pt x="49" y="134"/>
                </a:cubicBezTo>
                <a:lnTo>
                  <a:pt x="49" y="134"/>
                </a:lnTo>
                <a:lnTo>
                  <a:pt x="49" y="134"/>
                </a:lnTo>
                <a:cubicBezTo>
                  <a:pt x="57" y="175"/>
                  <a:pt x="57" y="175"/>
                  <a:pt x="57" y="175"/>
                </a:cubicBezTo>
                <a:cubicBezTo>
                  <a:pt x="61" y="179"/>
                  <a:pt x="57" y="183"/>
                  <a:pt x="53" y="183"/>
                </a:cubicBezTo>
                <a:lnTo>
                  <a:pt x="49" y="183"/>
                </a:lnTo>
                <a:cubicBezTo>
                  <a:pt x="45" y="183"/>
                  <a:pt x="45" y="183"/>
                  <a:pt x="40" y="179"/>
                </a:cubicBezTo>
                <a:cubicBezTo>
                  <a:pt x="28" y="130"/>
                  <a:pt x="28" y="130"/>
                  <a:pt x="28" y="130"/>
                </a:cubicBezTo>
                <a:lnTo>
                  <a:pt x="28" y="130"/>
                </a:lnTo>
                <a:lnTo>
                  <a:pt x="28" y="130"/>
                </a:lnTo>
                <a:cubicBezTo>
                  <a:pt x="20" y="106"/>
                  <a:pt x="20" y="106"/>
                  <a:pt x="20" y="106"/>
                </a:cubicBezTo>
                <a:cubicBezTo>
                  <a:pt x="20" y="102"/>
                  <a:pt x="20" y="102"/>
                  <a:pt x="20" y="102"/>
                </a:cubicBezTo>
                <a:lnTo>
                  <a:pt x="20" y="102"/>
                </a:lnTo>
                <a:cubicBezTo>
                  <a:pt x="12" y="73"/>
                  <a:pt x="12" y="73"/>
                  <a:pt x="12" y="73"/>
                </a:cubicBezTo>
                <a:close/>
                <a:moveTo>
                  <a:pt x="110" y="73"/>
                </a:moveTo>
                <a:lnTo>
                  <a:pt x="110" y="73"/>
                </a:lnTo>
                <a:cubicBezTo>
                  <a:pt x="110" y="175"/>
                  <a:pt x="110" y="175"/>
                  <a:pt x="110" y="175"/>
                </a:cubicBezTo>
                <a:cubicBezTo>
                  <a:pt x="110" y="179"/>
                  <a:pt x="114" y="183"/>
                  <a:pt x="118" y="183"/>
                </a:cubicBezTo>
                <a:cubicBezTo>
                  <a:pt x="122" y="183"/>
                  <a:pt x="126" y="179"/>
                  <a:pt x="126" y="175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63" y="78"/>
                  <a:pt x="163" y="78"/>
                  <a:pt x="163" y="78"/>
                </a:cubicBezTo>
                <a:cubicBezTo>
                  <a:pt x="163" y="175"/>
                  <a:pt x="163" y="175"/>
                  <a:pt x="163" y="175"/>
                </a:cubicBezTo>
                <a:cubicBezTo>
                  <a:pt x="163" y="179"/>
                  <a:pt x="167" y="183"/>
                  <a:pt x="171" y="183"/>
                </a:cubicBezTo>
                <a:cubicBezTo>
                  <a:pt x="175" y="183"/>
                  <a:pt x="179" y="179"/>
                  <a:pt x="179" y="175"/>
                </a:cubicBezTo>
                <a:cubicBezTo>
                  <a:pt x="179" y="29"/>
                  <a:pt x="179" y="29"/>
                  <a:pt x="179" y="29"/>
                </a:cubicBezTo>
                <a:cubicBezTo>
                  <a:pt x="179" y="25"/>
                  <a:pt x="175" y="20"/>
                  <a:pt x="171" y="20"/>
                </a:cubicBezTo>
                <a:cubicBezTo>
                  <a:pt x="118" y="20"/>
                  <a:pt x="118" y="20"/>
                  <a:pt x="118" y="20"/>
                </a:cubicBezTo>
                <a:cubicBezTo>
                  <a:pt x="114" y="20"/>
                  <a:pt x="110" y="25"/>
                  <a:pt x="110" y="29"/>
                </a:cubicBezTo>
                <a:cubicBezTo>
                  <a:pt x="110" y="69"/>
                  <a:pt x="110" y="69"/>
                  <a:pt x="110" y="69"/>
                </a:cubicBezTo>
                <a:lnTo>
                  <a:pt x="110" y="69"/>
                </a:lnTo>
                <a:lnTo>
                  <a:pt x="110" y="73"/>
                </a:lnTo>
                <a:close/>
                <a:moveTo>
                  <a:pt x="163" y="37"/>
                </a:moveTo>
                <a:lnTo>
                  <a:pt x="163" y="37"/>
                </a:lnTo>
                <a:cubicBezTo>
                  <a:pt x="163" y="61"/>
                  <a:pt x="163" y="61"/>
                  <a:pt x="163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6" y="37"/>
                  <a:pt x="126" y="37"/>
                  <a:pt x="126" y="37"/>
                </a:cubicBezTo>
                <a:lnTo>
                  <a:pt x="163" y="37"/>
                </a:lnTo>
                <a:close/>
                <a:moveTo>
                  <a:pt x="289" y="73"/>
                </a:moveTo>
                <a:lnTo>
                  <a:pt x="289" y="73"/>
                </a:lnTo>
                <a:cubicBezTo>
                  <a:pt x="289" y="69"/>
                  <a:pt x="289" y="69"/>
                  <a:pt x="289" y="69"/>
                </a:cubicBezTo>
                <a:lnTo>
                  <a:pt x="289" y="69"/>
                </a:lnTo>
                <a:cubicBezTo>
                  <a:pt x="285" y="8"/>
                  <a:pt x="285" y="8"/>
                  <a:pt x="285" y="8"/>
                </a:cubicBezTo>
                <a:cubicBezTo>
                  <a:pt x="285" y="4"/>
                  <a:pt x="281" y="4"/>
                  <a:pt x="277" y="0"/>
                </a:cubicBezTo>
                <a:cubicBezTo>
                  <a:pt x="277" y="0"/>
                  <a:pt x="273" y="0"/>
                  <a:pt x="268" y="4"/>
                </a:cubicBezTo>
                <a:cubicBezTo>
                  <a:pt x="224" y="41"/>
                  <a:pt x="224" y="41"/>
                  <a:pt x="224" y="41"/>
                </a:cubicBezTo>
                <a:lnTo>
                  <a:pt x="224" y="41"/>
                </a:lnTo>
                <a:lnTo>
                  <a:pt x="224" y="45"/>
                </a:lnTo>
                <a:lnTo>
                  <a:pt x="220" y="45"/>
                </a:lnTo>
                <a:lnTo>
                  <a:pt x="220" y="45"/>
                </a:lnTo>
                <a:cubicBezTo>
                  <a:pt x="191" y="114"/>
                  <a:pt x="191" y="114"/>
                  <a:pt x="191" y="114"/>
                </a:cubicBezTo>
                <a:cubicBezTo>
                  <a:pt x="191" y="118"/>
                  <a:pt x="191" y="122"/>
                  <a:pt x="195" y="122"/>
                </a:cubicBezTo>
                <a:cubicBezTo>
                  <a:pt x="199" y="126"/>
                  <a:pt x="203" y="122"/>
                  <a:pt x="207" y="118"/>
                </a:cubicBezTo>
                <a:cubicBezTo>
                  <a:pt x="232" y="61"/>
                  <a:pt x="232" y="61"/>
                  <a:pt x="232" y="61"/>
                </a:cubicBezTo>
                <a:cubicBezTo>
                  <a:pt x="268" y="73"/>
                  <a:pt x="268" y="73"/>
                  <a:pt x="268" y="73"/>
                </a:cubicBezTo>
                <a:cubicBezTo>
                  <a:pt x="220" y="179"/>
                  <a:pt x="220" y="179"/>
                  <a:pt x="220" y="179"/>
                </a:cubicBezTo>
                <a:cubicBezTo>
                  <a:pt x="220" y="183"/>
                  <a:pt x="220" y="187"/>
                  <a:pt x="224" y="192"/>
                </a:cubicBezTo>
                <a:cubicBezTo>
                  <a:pt x="228" y="192"/>
                  <a:pt x="228" y="192"/>
                  <a:pt x="228" y="192"/>
                </a:cubicBezTo>
                <a:cubicBezTo>
                  <a:pt x="232" y="192"/>
                  <a:pt x="236" y="192"/>
                  <a:pt x="236" y="187"/>
                </a:cubicBezTo>
                <a:cubicBezTo>
                  <a:pt x="285" y="73"/>
                  <a:pt x="285" y="73"/>
                  <a:pt x="285" y="73"/>
                </a:cubicBezTo>
                <a:lnTo>
                  <a:pt x="285" y="73"/>
                </a:lnTo>
                <a:cubicBezTo>
                  <a:pt x="285" y="73"/>
                  <a:pt x="285" y="73"/>
                  <a:pt x="289" y="73"/>
                </a:cubicBezTo>
                <a:close/>
                <a:moveTo>
                  <a:pt x="244" y="45"/>
                </a:moveTo>
                <a:lnTo>
                  <a:pt x="244" y="45"/>
                </a:lnTo>
                <a:cubicBezTo>
                  <a:pt x="268" y="25"/>
                  <a:pt x="268" y="25"/>
                  <a:pt x="268" y="25"/>
                </a:cubicBezTo>
                <a:cubicBezTo>
                  <a:pt x="268" y="57"/>
                  <a:pt x="268" y="57"/>
                  <a:pt x="268" y="57"/>
                </a:cubicBezTo>
                <a:lnTo>
                  <a:pt x="244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sp>
        <p:nvSpPr>
          <p:cNvPr id="60" name="Freeform 99">
            <a:extLst>
              <a:ext uri="{FF2B5EF4-FFF2-40B4-BE49-F238E27FC236}">
                <a16:creationId xmlns:a16="http://schemas.microsoft.com/office/drawing/2014/main" id="{179C4037-3C89-EC44-9039-C012051D6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7943" y="5445605"/>
            <a:ext cx="1180368" cy="1142294"/>
          </a:xfrm>
          <a:custGeom>
            <a:avLst/>
            <a:gdLst>
              <a:gd name="T0" fmla="*/ 399 w 408"/>
              <a:gd name="T1" fmla="*/ 379 h 396"/>
              <a:gd name="T2" fmla="*/ 309 w 408"/>
              <a:gd name="T3" fmla="*/ 297 h 396"/>
              <a:gd name="T4" fmla="*/ 289 w 408"/>
              <a:gd name="T5" fmla="*/ 261 h 396"/>
              <a:gd name="T6" fmla="*/ 313 w 408"/>
              <a:gd name="T7" fmla="*/ 69 h 396"/>
              <a:gd name="T8" fmla="*/ 313 w 408"/>
              <a:gd name="T9" fmla="*/ 69 h 396"/>
              <a:gd name="T10" fmla="*/ 122 w 408"/>
              <a:gd name="T11" fmla="*/ 37 h 396"/>
              <a:gd name="T12" fmla="*/ 110 w 408"/>
              <a:gd name="T13" fmla="*/ 16 h 396"/>
              <a:gd name="T14" fmla="*/ 102 w 408"/>
              <a:gd name="T15" fmla="*/ 8 h 396"/>
              <a:gd name="T16" fmla="*/ 98 w 408"/>
              <a:gd name="T17" fmla="*/ 4 h 396"/>
              <a:gd name="T18" fmla="*/ 85 w 408"/>
              <a:gd name="T19" fmla="*/ 16 h 396"/>
              <a:gd name="T20" fmla="*/ 89 w 408"/>
              <a:gd name="T21" fmla="*/ 21 h 396"/>
              <a:gd name="T22" fmla="*/ 53 w 408"/>
              <a:gd name="T23" fmla="*/ 257 h 396"/>
              <a:gd name="T24" fmla="*/ 293 w 408"/>
              <a:gd name="T25" fmla="*/ 305 h 396"/>
              <a:gd name="T26" fmla="*/ 110 w 408"/>
              <a:gd name="T27" fmla="*/ 379 h 396"/>
              <a:gd name="T28" fmla="*/ 399 w 408"/>
              <a:gd name="T29" fmla="*/ 395 h 396"/>
              <a:gd name="T30" fmla="*/ 399 w 408"/>
              <a:gd name="T31" fmla="*/ 379 h 396"/>
              <a:gd name="T32" fmla="*/ 122 w 408"/>
              <a:gd name="T33" fmla="*/ 61 h 396"/>
              <a:gd name="T34" fmla="*/ 150 w 408"/>
              <a:gd name="T35" fmla="*/ 179 h 396"/>
              <a:gd name="T36" fmla="*/ 199 w 408"/>
              <a:gd name="T37" fmla="*/ 163 h 396"/>
              <a:gd name="T38" fmla="*/ 264 w 408"/>
              <a:gd name="T39" fmla="*/ 257 h 396"/>
              <a:gd name="T40" fmla="*/ 199 w 408"/>
              <a:gd name="T41" fmla="*/ 163 h 396"/>
              <a:gd name="T42" fmla="*/ 277 w 408"/>
              <a:gd name="T43" fmla="*/ 249 h 396"/>
              <a:gd name="T44" fmla="*/ 248 w 408"/>
              <a:gd name="T45" fmla="*/ 130 h 396"/>
              <a:gd name="T46" fmla="*/ 199 w 408"/>
              <a:gd name="T47" fmla="*/ 143 h 396"/>
              <a:gd name="T48" fmla="*/ 134 w 408"/>
              <a:gd name="T49" fmla="*/ 49 h 396"/>
              <a:gd name="T50" fmla="*/ 175 w 408"/>
              <a:gd name="T51" fmla="*/ 61 h 396"/>
              <a:gd name="T52" fmla="*/ 199 w 408"/>
              <a:gd name="T53" fmla="*/ 143 h 396"/>
              <a:gd name="T54" fmla="*/ 138 w 408"/>
              <a:gd name="T55" fmla="*/ 187 h 396"/>
              <a:gd name="T56" fmla="*/ 85 w 408"/>
              <a:gd name="T57" fmla="*/ 204 h 396"/>
              <a:gd name="T58" fmla="*/ 98 w 408"/>
              <a:gd name="T59" fmla="*/ 82 h 396"/>
              <a:gd name="T60" fmla="*/ 146 w 408"/>
              <a:gd name="T61" fmla="*/ 200 h 396"/>
              <a:gd name="T62" fmla="*/ 240 w 408"/>
              <a:gd name="T63" fmla="*/ 273 h 396"/>
              <a:gd name="T64" fmla="*/ 106 w 408"/>
              <a:gd name="T65" fmla="*/ 232 h 396"/>
              <a:gd name="T66" fmla="*/ 317 w 408"/>
              <a:gd name="T67" fmla="*/ 196 h 396"/>
              <a:gd name="T68" fmla="*/ 301 w 408"/>
              <a:gd name="T69" fmla="*/ 228 h 396"/>
              <a:gd name="T70" fmla="*/ 305 w 408"/>
              <a:gd name="T71" fmla="*/ 86 h 396"/>
              <a:gd name="T72" fmla="*/ 199 w 408"/>
              <a:gd name="T73" fmla="*/ 29 h 396"/>
              <a:gd name="T74" fmla="*/ 244 w 408"/>
              <a:gd name="T75" fmla="*/ 37 h 396"/>
              <a:gd name="T76" fmla="*/ 248 w 408"/>
              <a:gd name="T77" fmla="*/ 106 h 396"/>
              <a:gd name="T78" fmla="*/ 159 w 408"/>
              <a:gd name="T79" fmla="*/ 37 h 396"/>
              <a:gd name="T80" fmla="*/ 65 w 408"/>
              <a:gd name="T81" fmla="*/ 249 h 396"/>
              <a:gd name="T82" fmla="*/ 89 w 408"/>
              <a:gd name="T83" fmla="*/ 45 h 396"/>
              <a:gd name="T84" fmla="*/ 110 w 408"/>
              <a:gd name="T85" fmla="*/ 45 h 396"/>
              <a:gd name="T86" fmla="*/ 85 w 408"/>
              <a:gd name="T87" fmla="*/ 236 h 396"/>
              <a:gd name="T88" fmla="*/ 85 w 408"/>
              <a:gd name="T89" fmla="*/ 236 h 396"/>
              <a:gd name="T90" fmla="*/ 199 w 408"/>
              <a:gd name="T91" fmla="*/ 293 h 396"/>
              <a:gd name="T92" fmla="*/ 289 w 408"/>
              <a:gd name="T93" fmla="*/ 289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08" h="396">
                <a:moveTo>
                  <a:pt x="399" y="379"/>
                </a:moveTo>
                <a:lnTo>
                  <a:pt x="399" y="379"/>
                </a:lnTo>
                <a:cubicBezTo>
                  <a:pt x="309" y="379"/>
                  <a:pt x="309" y="379"/>
                  <a:pt x="309" y="379"/>
                </a:cubicBezTo>
                <a:cubicBezTo>
                  <a:pt x="309" y="297"/>
                  <a:pt x="309" y="297"/>
                  <a:pt x="309" y="297"/>
                </a:cubicBezTo>
                <a:cubicBezTo>
                  <a:pt x="309" y="293"/>
                  <a:pt x="309" y="289"/>
                  <a:pt x="305" y="285"/>
                </a:cubicBezTo>
                <a:cubicBezTo>
                  <a:pt x="289" y="261"/>
                  <a:pt x="289" y="261"/>
                  <a:pt x="289" y="261"/>
                </a:cubicBezTo>
                <a:cubicBezTo>
                  <a:pt x="305" y="249"/>
                  <a:pt x="322" y="228"/>
                  <a:pt x="330" y="204"/>
                </a:cubicBezTo>
                <a:cubicBezTo>
                  <a:pt x="350" y="155"/>
                  <a:pt x="338" y="106"/>
                  <a:pt x="313" y="69"/>
                </a:cubicBezTo>
                <a:lnTo>
                  <a:pt x="313" y="69"/>
                </a:lnTo>
                <a:lnTo>
                  <a:pt x="313" y="69"/>
                </a:lnTo>
                <a:cubicBezTo>
                  <a:pt x="297" y="49"/>
                  <a:pt x="277" y="33"/>
                  <a:pt x="248" y="21"/>
                </a:cubicBezTo>
                <a:cubicBezTo>
                  <a:pt x="203" y="4"/>
                  <a:pt x="159" y="12"/>
                  <a:pt x="122" y="37"/>
                </a:cubicBezTo>
                <a:cubicBezTo>
                  <a:pt x="118" y="29"/>
                  <a:pt x="114" y="21"/>
                  <a:pt x="110" y="16"/>
                </a:cubicBezTo>
                <a:lnTo>
                  <a:pt x="110" y="16"/>
                </a:lnTo>
                <a:lnTo>
                  <a:pt x="110" y="16"/>
                </a:lnTo>
                <a:cubicBezTo>
                  <a:pt x="106" y="12"/>
                  <a:pt x="102" y="8"/>
                  <a:pt x="102" y="8"/>
                </a:cubicBezTo>
                <a:lnTo>
                  <a:pt x="102" y="4"/>
                </a:lnTo>
                <a:cubicBezTo>
                  <a:pt x="98" y="4"/>
                  <a:pt x="98" y="4"/>
                  <a:pt x="98" y="4"/>
                </a:cubicBezTo>
                <a:cubicBezTo>
                  <a:pt x="94" y="0"/>
                  <a:pt x="94" y="0"/>
                  <a:pt x="89" y="4"/>
                </a:cubicBezTo>
                <a:cubicBezTo>
                  <a:pt x="85" y="8"/>
                  <a:pt x="85" y="12"/>
                  <a:pt x="85" y="16"/>
                </a:cubicBezTo>
                <a:cubicBezTo>
                  <a:pt x="89" y="16"/>
                  <a:pt x="89" y="16"/>
                  <a:pt x="89" y="16"/>
                </a:cubicBezTo>
                <a:lnTo>
                  <a:pt x="89" y="21"/>
                </a:lnTo>
                <a:cubicBezTo>
                  <a:pt x="77" y="33"/>
                  <a:pt x="77" y="33"/>
                  <a:pt x="77" y="33"/>
                </a:cubicBezTo>
                <a:cubicBezTo>
                  <a:pt x="0" y="106"/>
                  <a:pt x="8" y="196"/>
                  <a:pt x="53" y="257"/>
                </a:cubicBezTo>
                <a:cubicBezTo>
                  <a:pt x="85" y="297"/>
                  <a:pt x="138" y="334"/>
                  <a:pt x="199" y="334"/>
                </a:cubicBezTo>
                <a:cubicBezTo>
                  <a:pt x="228" y="334"/>
                  <a:pt x="260" y="326"/>
                  <a:pt x="293" y="305"/>
                </a:cubicBezTo>
                <a:cubicBezTo>
                  <a:pt x="293" y="379"/>
                  <a:pt x="293" y="379"/>
                  <a:pt x="293" y="379"/>
                </a:cubicBezTo>
                <a:cubicBezTo>
                  <a:pt x="110" y="379"/>
                  <a:pt x="110" y="379"/>
                  <a:pt x="110" y="379"/>
                </a:cubicBezTo>
                <a:cubicBezTo>
                  <a:pt x="110" y="395"/>
                  <a:pt x="110" y="395"/>
                  <a:pt x="110" y="395"/>
                </a:cubicBezTo>
                <a:cubicBezTo>
                  <a:pt x="399" y="395"/>
                  <a:pt x="399" y="395"/>
                  <a:pt x="399" y="395"/>
                </a:cubicBezTo>
                <a:cubicBezTo>
                  <a:pt x="407" y="395"/>
                  <a:pt x="407" y="391"/>
                  <a:pt x="407" y="387"/>
                </a:cubicBezTo>
                <a:cubicBezTo>
                  <a:pt x="407" y="383"/>
                  <a:pt x="407" y="379"/>
                  <a:pt x="399" y="379"/>
                </a:cubicBezTo>
                <a:close/>
                <a:moveTo>
                  <a:pt x="122" y="61"/>
                </a:moveTo>
                <a:lnTo>
                  <a:pt x="122" y="61"/>
                </a:lnTo>
                <a:cubicBezTo>
                  <a:pt x="187" y="151"/>
                  <a:pt x="187" y="151"/>
                  <a:pt x="187" y="151"/>
                </a:cubicBezTo>
                <a:cubicBezTo>
                  <a:pt x="150" y="179"/>
                  <a:pt x="150" y="179"/>
                  <a:pt x="150" y="179"/>
                </a:cubicBezTo>
                <a:cubicBezTo>
                  <a:pt x="118" y="126"/>
                  <a:pt x="110" y="77"/>
                  <a:pt x="122" y="61"/>
                </a:cubicBezTo>
                <a:close/>
                <a:moveTo>
                  <a:pt x="199" y="163"/>
                </a:moveTo>
                <a:lnTo>
                  <a:pt x="199" y="163"/>
                </a:lnTo>
                <a:cubicBezTo>
                  <a:pt x="264" y="257"/>
                  <a:pt x="264" y="257"/>
                  <a:pt x="264" y="257"/>
                </a:cubicBezTo>
                <a:cubicBezTo>
                  <a:pt x="240" y="261"/>
                  <a:pt x="199" y="240"/>
                  <a:pt x="163" y="191"/>
                </a:cubicBezTo>
                <a:lnTo>
                  <a:pt x="199" y="163"/>
                </a:lnTo>
                <a:close/>
                <a:moveTo>
                  <a:pt x="277" y="249"/>
                </a:moveTo>
                <a:lnTo>
                  <a:pt x="277" y="249"/>
                </a:lnTo>
                <a:cubicBezTo>
                  <a:pt x="212" y="155"/>
                  <a:pt x="212" y="155"/>
                  <a:pt x="212" y="155"/>
                </a:cubicBezTo>
                <a:cubicBezTo>
                  <a:pt x="248" y="130"/>
                  <a:pt x="248" y="130"/>
                  <a:pt x="248" y="130"/>
                </a:cubicBezTo>
                <a:cubicBezTo>
                  <a:pt x="281" y="179"/>
                  <a:pt x="289" y="228"/>
                  <a:pt x="277" y="249"/>
                </a:cubicBezTo>
                <a:close/>
                <a:moveTo>
                  <a:pt x="199" y="143"/>
                </a:moveTo>
                <a:lnTo>
                  <a:pt x="199" y="143"/>
                </a:lnTo>
                <a:cubicBezTo>
                  <a:pt x="134" y="49"/>
                  <a:pt x="134" y="49"/>
                  <a:pt x="134" y="49"/>
                </a:cubicBezTo>
                <a:cubicBezTo>
                  <a:pt x="138" y="49"/>
                  <a:pt x="138" y="49"/>
                  <a:pt x="142" y="49"/>
                </a:cubicBezTo>
                <a:cubicBezTo>
                  <a:pt x="150" y="49"/>
                  <a:pt x="163" y="53"/>
                  <a:pt x="175" y="61"/>
                </a:cubicBezTo>
                <a:cubicBezTo>
                  <a:pt x="195" y="73"/>
                  <a:pt x="216" y="90"/>
                  <a:pt x="236" y="114"/>
                </a:cubicBezTo>
                <a:lnTo>
                  <a:pt x="199" y="143"/>
                </a:lnTo>
                <a:close/>
                <a:moveTo>
                  <a:pt x="138" y="187"/>
                </a:moveTo>
                <a:lnTo>
                  <a:pt x="138" y="187"/>
                </a:lnTo>
                <a:cubicBezTo>
                  <a:pt x="94" y="220"/>
                  <a:pt x="94" y="220"/>
                  <a:pt x="94" y="220"/>
                </a:cubicBezTo>
                <a:cubicBezTo>
                  <a:pt x="94" y="216"/>
                  <a:pt x="89" y="212"/>
                  <a:pt x="85" y="204"/>
                </a:cubicBezTo>
                <a:cubicBezTo>
                  <a:pt x="73" y="175"/>
                  <a:pt x="73" y="143"/>
                  <a:pt x="81" y="110"/>
                </a:cubicBezTo>
                <a:cubicBezTo>
                  <a:pt x="85" y="98"/>
                  <a:pt x="94" y="90"/>
                  <a:pt x="98" y="82"/>
                </a:cubicBezTo>
                <a:cubicBezTo>
                  <a:pt x="98" y="110"/>
                  <a:pt x="114" y="151"/>
                  <a:pt x="138" y="187"/>
                </a:cubicBezTo>
                <a:close/>
                <a:moveTo>
                  <a:pt x="146" y="200"/>
                </a:moveTo>
                <a:lnTo>
                  <a:pt x="146" y="200"/>
                </a:lnTo>
                <a:cubicBezTo>
                  <a:pt x="175" y="236"/>
                  <a:pt x="212" y="261"/>
                  <a:pt x="240" y="273"/>
                </a:cubicBezTo>
                <a:cubicBezTo>
                  <a:pt x="212" y="281"/>
                  <a:pt x="183" y="281"/>
                  <a:pt x="155" y="269"/>
                </a:cubicBezTo>
                <a:cubicBezTo>
                  <a:pt x="134" y="261"/>
                  <a:pt x="118" y="249"/>
                  <a:pt x="106" y="232"/>
                </a:cubicBezTo>
                <a:lnTo>
                  <a:pt x="146" y="200"/>
                </a:lnTo>
                <a:close/>
                <a:moveTo>
                  <a:pt x="317" y="196"/>
                </a:moveTo>
                <a:lnTo>
                  <a:pt x="317" y="196"/>
                </a:lnTo>
                <a:cubicBezTo>
                  <a:pt x="313" y="208"/>
                  <a:pt x="305" y="216"/>
                  <a:pt x="301" y="228"/>
                </a:cubicBezTo>
                <a:cubicBezTo>
                  <a:pt x="301" y="196"/>
                  <a:pt x="285" y="159"/>
                  <a:pt x="260" y="118"/>
                </a:cubicBezTo>
                <a:cubicBezTo>
                  <a:pt x="305" y="86"/>
                  <a:pt x="305" y="86"/>
                  <a:pt x="305" y="86"/>
                </a:cubicBezTo>
                <a:cubicBezTo>
                  <a:pt x="326" y="118"/>
                  <a:pt x="330" y="159"/>
                  <a:pt x="317" y="196"/>
                </a:cubicBezTo>
                <a:close/>
                <a:moveTo>
                  <a:pt x="199" y="29"/>
                </a:moveTo>
                <a:lnTo>
                  <a:pt x="199" y="29"/>
                </a:lnTo>
                <a:cubicBezTo>
                  <a:pt x="216" y="29"/>
                  <a:pt x="228" y="33"/>
                  <a:pt x="244" y="37"/>
                </a:cubicBezTo>
                <a:cubicBezTo>
                  <a:pt x="264" y="45"/>
                  <a:pt x="281" y="57"/>
                  <a:pt x="293" y="73"/>
                </a:cubicBezTo>
                <a:cubicBezTo>
                  <a:pt x="248" y="106"/>
                  <a:pt x="248" y="106"/>
                  <a:pt x="248" y="106"/>
                </a:cubicBezTo>
                <a:cubicBezTo>
                  <a:pt x="228" y="82"/>
                  <a:pt x="208" y="57"/>
                  <a:pt x="183" y="45"/>
                </a:cubicBezTo>
                <a:cubicBezTo>
                  <a:pt x="175" y="41"/>
                  <a:pt x="167" y="37"/>
                  <a:pt x="159" y="37"/>
                </a:cubicBezTo>
                <a:cubicBezTo>
                  <a:pt x="175" y="33"/>
                  <a:pt x="187" y="29"/>
                  <a:pt x="199" y="29"/>
                </a:cubicBezTo>
                <a:close/>
                <a:moveTo>
                  <a:pt x="65" y="249"/>
                </a:moveTo>
                <a:lnTo>
                  <a:pt x="65" y="249"/>
                </a:lnTo>
                <a:cubicBezTo>
                  <a:pt x="28" y="196"/>
                  <a:pt x="12" y="114"/>
                  <a:pt x="89" y="45"/>
                </a:cubicBezTo>
                <a:cubicBezTo>
                  <a:pt x="102" y="33"/>
                  <a:pt x="102" y="33"/>
                  <a:pt x="102" y="33"/>
                </a:cubicBezTo>
                <a:cubicBezTo>
                  <a:pt x="106" y="37"/>
                  <a:pt x="106" y="41"/>
                  <a:pt x="110" y="45"/>
                </a:cubicBezTo>
                <a:cubicBezTo>
                  <a:pt x="89" y="61"/>
                  <a:pt x="77" y="82"/>
                  <a:pt x="69" y="106"/>
                </a:cubicBezTo>
                <a:cubicBezTo>
                  <a:pt x="49" y="151"/>
                  <a:pt x="61" y="200"/>
                  <a:pt x="85" y="236"/>
                </a:cubicBezTo>
                <a:lnTo>
                  <a:pt x="85" y="236"/>
                </a:lnTo>
                <a:lnTo>
                  <a:pt x="85" y="236"/>
                </a:lnTo>
                <a:cubicBezTo>
                  <a:pt x="102" y="257"/>
                  <a:pt x="122" y="277"/>
                  <a:pt x="150" y="285"/>
                </a:cubicBezTo>
                <a:cubicBezTo>
                  <a:pt x="167" y="289"/>
                  <a:pt x="183" y="293"/>
                  <a:pt x="199" y="293"/>
                </a:cubicBezTo>
                <a:cubicBezTo>
                  <a:pt x="228" y="293"/>
                  <a:pt x="252" y="285"/>
                  <a:pt x="273" y="273"/>
                </a:cubicBezTo>
                <a:cubicBezTo>
                  <a:pt x="289" y="289"/>
                  <a:pt x="289" y="289"/>
                  <a:pt x="289" y="289"/>
                </a:cubicBezTo>
                <a:cubicBezTo>
                  <a:pt x="195" y="342"/>
                  <a:pt x="110" y="305"/>
                  <a:pt x="65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3024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A08E01-403A-A145-B455-7B84D4A88152}"/>
              </a:ext>
            </a:extLst>
          </p:cNvPr>
          <p:cNvGrpSpPr/>
          <p:nvPr/>
        </p:nvGrpSpPr>
        <p:grpSpPr>
          <a:xfrm>
            <a:off x="1695749" y="9112911"/>
            <a:ext cx="4676424" cy="2218665"/>
            <a:chOff x="1133658" y="9026572"/>
            <a:chExt cx="4676424" cy="221866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2C5A92-582C-FA4B-930F-218B266D07FD}"/>
                </a:ext>
              </a:extLst>
            </p:cNvPr>
            <p:cNvSpPr txBox="1"/>
            <p:nvPr/>
          </p:nvSpPr>
          <p:spPr>
            <a:xfrm>
              <a:off x="1209302" y="9630564"/>
              <a:ext cx="45251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82B47D8-BE0F-A845-B7FC-E734F9E3C652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483BD6-C2B9-3648-8B9F-43C3F626F814}"/>
              </a:ext>
            </a:extLst>
          </p:cNvPr>
          <p:cNvGrpSpPr/>
          <p:nvPr/>
        </p:nvGrpSpPr>
        <p:grpSpPr>
          <a:xfrm>
            <a:off x="7160605" y="9112911"/>
            <a:ext cx="4676424" cy="2218665"/>
            <a:chOff x="1133658" y="9026572"/>
            <a:chExt cx="4676424" cy="221866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7C7602-297E-9E4C-886A-B547BCF73D03}"/>
                </a:ext>
              </a:extLst>
            </p:cNvPr>
            <p:cNvSpPr txBox="1"/>
            <p:nvPr/>
          </p:nvSpPr>
          <p:spPr>
            <a:xfrm>
              <a:off x="1209302" y="9630564"/>
              <a:ext cx="45251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C8DB050-25A6-EB43-87AA-EE283C6FDC44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20ED26-7955-2A40-8A8E-0F3C5F719431}"/>
              </a:ext>
            </a:extLst>
          </p:cNvPr>
          <p:cNvGrpSpPr/>
          <p:nvPr/>
        </p:nvGrpSpPr>
        <p:grpSpPr>
          <a:xfrm>
            <a:off x="12701105" y="9112911"/>
            <a:ext cx="4676424" cy="2218665"/>
            <a:chOff x="1133658" y="9026572"/>
            <a:chExt cx="4676424" cy="221866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978DFD-4E03-5044-A89E-AD3DF17A7A32}"/>
                </a:ext>
              </a:extLst>
            </p:cNvPr>
            <p:cNvSpPr txBox="1"/>
            <p:nvPr/>
          </p:nvSpPr>
          <p:spPr>
            <a:xfrm>
              <a:off x="1209302" y="9630564"/>
              <a:ext cx="45251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A340BA-8B80-8B45-9F89-32EE5FE72632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583AD9-4DF4-3542-98B4-9C1478539646}"/>
              </a:ext>
            </a:extLst>
          </p:cNvPr>
          <p:cNvGrpSpPr/>
          <p:nvPr/>
        </p:nvGrpSpPr>
        <p:grpSpPr>
          <a:xfrm>
            <a:off x="18005478" y="9112911"/>
            <a:ext cx="4676424" cy="2218665"/>
            <a:chOff x="1133658" y="9026572"/>
            <a:chExt cx="4676424" cy="22186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DB926FD-1C4A-A84C-A1B2-FC187A57610A}"/>
                </a:ext>
              </a:extLst>
            </p:cNvPr>
            <p:cNvSpPr txBox="1"/>
            <p:nvPr/>
          </p:nvSpPr>
          <p:spPr>
            <a:xfrm>
              <a:off x="1209302" y="9630564"/>
              <a:ext cx="4525138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DC87B5-9AD3-5F4E-91B2-E8131D84E090}"/>
                </a:ext>
              </a:extLst>
            </p:cNvPr>
            <p:cNvSpPr/>
            <p:nvPr/>
          </p:nvSpPr>
          <p:spPr>
            <a:xfrm>
              <a:off x="1133658" y="9026572"/>
              <a:ext cx="467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6" name="Grupo 349">
            <a:extLst>
              <a:ext uri="{FF2B5EF4-FFF2-40B4-BE49-F238E27FC236}">
                <a16:creationId xmlns:a16="http://schemas.microsoft.com/office/drawing/2014/main" id="{9F000946-3C35-8449-A5E9-F29993DC085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7" name="CuadroTexto 350">
              <a:extLst>
                <a:ext uri="{FF2B5EF4-FFF2-40B4-BE49-F238E27FC236}">
                  <a16:creationId xmlns:a16="http://schemas.microsoft.com/office/drawing/2014/main" id="{917FC244-118C-0D40-9087-B522B211E595}"/>
                </a:ext>
              </a:extLst>
            </p:cNvPr>
            <p:cNvSpPr txBox="1"/>
            <p:nvPr/>
          </p:nvSpPr>
          <p:spPr>
            <a:xfrm>
              <a:off x="7720324" y="861425"/>
              <a:ext cx="893706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 Diagram</a:t>
              </a:r>
            </a:p>
          </p:txBody>
        </p:sp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3B185FFF-F4A1-1142-93D5-6C6F43467ED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271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6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FA8A4"/>
      </a:accent1>
      <a:accent2>
        <a:srgbClr val="D06352"/>
      </a:accent2>
      <a:accent3>
        <a:srgbClr val="5B62D0"/>
      </a:accent3>
      <a:accent4>
        <a:srgbClr val="EEB95F"/>
      </a:accent4>
      <a:accent5>
        <a:srgbClr val="233899"/>
      </a:accent5>
      <a:accent6>
        <a:srgbClr val="8D8D8D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113451</TotalTime>
  <Words>625</Words>
  <Application>Microsoft Macintosh PowerPoint</Application>
  <PresentationFormat>Custom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19074</cp:revision>
  <dcterms:created xsi:type="dcterms:W3CDTF">2014-11-12T21:47:38Z</dcterms:created>
  <dcterms:modified xsi:type="dcterms:W3CDTF">2020-01-22T20:43:15Z</dcterms:modified>
  <cp:category/>
</cp:coreProperties>
</file>