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92" r:id="rId2"/>
    <p:sldId id="4394" r:id="rId3"/>
    <p:sldId id="4395" r:id="rId4"/>
    <p:sldId id="4396" r:id="rId5"/>
    <p:sldId id="4397" r:id="rId6"/>
    <p:sldId id="4398" r:id="rId7"/>
    <p:sldId id="4399" r:id="rId8"/>
    <p:sldId id="440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E0202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59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384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5BC-0745-9AFB-E1C41D53B84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5BC-0745-9AFB-E1C41D53B84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5BC-0745-9AFB-E1C41D53B849}"/>
              </c:ext>
            </c:extLst>
          </c:dPt>
          <c:cat>
            <c:strRef>
              <c:f>Sheet1!$A$2:$A$5</c:f>
              <c:strCache>
                <c:ptCount val="4"/>
                <c:pt idx="0">
                  <c:v>Aug</c:v>
                </c:pt>
                <c:pt idx="1">
                  <c:v>Sep</c:v>
                </c:pt>
                <c:pt idx="2">
                  <c:v>Nov</c:v>
                </c:pt>
                <c:pt idx="3">
                  <c:v>Dec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5BC-0745-9AFB-E1C41D53B8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overlap val="-27"/>
        <c:axId val="727519391"/>
        <c:axId val="690515471"/>
      </c:barChart>
      <c:catAx>
        <c:axId val="727519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FE-FD42-BD91-B40149A9A6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04-7543-8B05-F961CF2F7F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10-6D42-A9AB-0D92445D6E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332224"/>
        <c:axId val="477333760"/>
      </c:barChart>
      <c:catAx>
        <c:axId val="47733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77333760"/>
        <c:crosses val="autoZero"/>
        <c:auto val="1"/>
        <c:lblAlgn val="ctr"/>
        <c:lblOffset val="100"/>
        <c:noMultiLvlLbl val="0"/>
      </c:catAx>
      <c:valAx>
        <c:axId val="4773337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477332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5787766-78B4-BA41-B336-3ABD45A519D6}"/>
              </a:ext>
            </a:extLst>
          </p:cNvPr>
          <p:cNvGrpSpPr/>
          <p:nvPr/>
        </p:nvGrpSpPr>
        <p:grpSpPr>
          <a:xfrm>
            <a:off x="303219" y="4285744"/>
            <a:ext cx="23771212" cy="7621653"/>
            <a:chOff x="303219" y="3798064"/>
            <a:chExt cx="23771212" cy="7621653"/>
          </a:xfrm>
        </p:grpSpPr>
        <p:sp>
          <p:nvSpPr>
            <p:cNvPr id="73" name="Freeform 164">
              <a:extLst>
                <a:ext uri="{FF2B5EF4-FFF2-40B4-BE49-F238E27FC236}">
                  <a16:creationId xmlns:a16="http://schemas.microsoft.com/office/drawing/2014/main" id="{284B12A3-F0BF-744E-A762-2F9B80BAA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2241" y="4981717"/>
              <a:ext cx="5453168" cy="5342028"/>
            </a:xfrm>
            <a:custGeom>
              <a:avLst/>
              <a:gdLst>
                <a:gd name="T0" fmla="*/ 4129 w 4525"/>
                <a:gd name="T1" fmla="*/ 43 h 5099"/>
                <a:gd name="T2" fmla="*/ 4155 w 4525"/>
                <a:gd name="T3" fmla="*/ 77 h 5099"/>
                <a:gd name="T4" fmla="*/ 4069 w 4525"/>
                <a:gd name="T5" fmla="*/ 480 h 5099"/>
                <a:gd name="T6" fmla="*/ 3949 w 4525"/>
                <a:gd name="T7" fmla="*/ 77 h 5099"/>
                <a:gd name="T8" fmla="*/ 3966 w 4525"/>
                <a:gd name="T9" fmla="*/ 43 h 5099"/>
                <a:gd name="T10" fmla="*/ 3562 w 4525"/>
                <a:gd name="T11" fmla="*/ 0 h 5099"/>
                <a:gd name="T12" fmla="*/ 3520 w 4525"/>
                <a:gd name="T13" fmla="*/ 43 h 5099"/>
                <a:gd name="T14" fmla="*/ 3648 w 4525"/>
                <a:gd name="T15" fmla="*/ 292 h 5099"/>
                <a:gd name="T16" fmla="*/ 3219 w 4525"/>
                <a:gd name="T17" fmla="*/ 266 h 5099"/>
                <a:gd name="T18" fmla="*/ 3356 w 4525"/>
                <a:gd name="T19" fmla="*/ 43 h 5099"/>
                <a:gd name="T20" fmla="*/ 3313 w 4525"/>
                <a:gd name="T21" fmla="*/ 0 h 5099"/>
                <a:gd name="T22" fmla="*/ 2901 w 4525"/>
                <a:gd name="T23" fmla="*/ 43 h 5099"/>
                <a:gd name="T24" fmla="*/ 2927 w 4525"/>
                <a:gd name="T25" fmla="*/ 77 h 5099"/>
                <a:gd name="T26" fmla="*/ 2850 w 4525"/>
                <a:gd name="T27" fmla="*/ 480 h 5099"/>
                <a:gd name="T28" fmla="*/ 2721 w 4525"/>
                <a:gd name="T29" fmla="*/ 77 h 5099"/>
                <a:gd name="T30" fmla="*/ 2738 w 4525"/>
                <a:gd name="T31" fmla="*/ 43 h 5099"/>
                <a:gd name="T32" fmla="*/ 2335 w 4525"/>
                <a:gd name="T33" fmla="*/ 0 h 5099"/>
                <a:gd name="T34" fmla="*/ 2292 w 4525"/>
                <a:gd name="T35" fmla="*/ 43 h 5099"/>
                <a:gd name="T36" fmla="*/ 2421 w 4525"/>
                <a:gd name="T37" fmla="*/ 292 h 5099"/>
                <a:gd name="T38" fmla="*/ 1992 w 4525"/>
                <a:gd name="T39" fmla="*/ 266 h 5099"/>
                <a:gd name="T40" fmla="*/ 2129 w 4525"/>
                <a:gd name="T41" fmla="*/ 43 h 5099"/>
                <a:gd name="T42" fmla="*/ 2086 w 4525"/>
                <a:gd name="T43" fmla="*/ 0 h 5099"/>
                <a:gd name="T44" fmla="*/ 1674 w 4525"/>
                <a:gd name="T45" fmla="*/ 43 h 5099"/>
                <a:gd name="T46" fmla="*/ 1700 w 4525"/>
                <a:gd name="T47" fmla="*/ 77 h 5099"/>
                <a:gd name="T48" fmla="*/ 1622 w 4525"/>
                <a:gd name="T49" fmla="*/ 480 h 5099"/>
                <a:gd name="T50" fmla="*/ 1494 w 4525"/>
                <a:gd name="T51" fmla="*/ 77 h 5099"/>
                <a:gd name="T52" fmla="*/ 1511 w 4525"/>
                <a:gd name="T53" fmla="*/ 43 h 5099"/>
                <a:gd name="T54" fmla="*/ 1107 w 4525"/>
                <a:gd name="T55" fmla="*/ 0 h 5099"/>
                <a:gd name="T56" fmla="*/ 1064 w 4525"/>
                <a:gd name="T57" fmla="*/ 43 h 5099"/>
                <a:gd name="T58" fmla="*/ 1193 w 4525"/>
                <a:gd name="T59" fmla="*/ 292 h 5099"/>
                <a:gd name="T60" fmla="*/ 764 w 4525"/>
                <a:gd name="T61" fmla="*/ 266 h 5099"/>
                <a:gd name="T62" fmla="*/ 901 w 4525"/>
                <a:gd name="T63" fmla="*/ 43 h 5099"/>
                <a:gd name="T64" fmla="*/ 858 w 4525"/>
                <a:gd name="T65" fmla="*/ 0 h 5099"/>
                <a:gd name="T66" fmla="*/ 455 w 4525"/>
                <a:gd name="T67" fmla="*/ 43 h 5099"/>
                <a:gd name="T68" fmla="*/ 472 w 4525"/>
                <a:gd name="T69" fmla="*/ 77 h 5099"/>
                <a:gd name="T70" fmla="*/ 395 w 4525"/>
                <a:gd name="T71" fmla="*/ 480 h 5099"/>
                <a:gd name="T72" fmla="*/ 266 w 4525"/>
                <a:gd name="T73" fmla="*/ 77 h 5099"/>
                <a:gd name="T74" fmla="*/ 292 w 4525"/>
                <a:gd name="T75" fmla="*/ 43 h 5099"/>
                <a:gd name="T76" fmla="*/ 43 w 4525"/>
                <a:gd name="T77" fmla="*/ 0 h 5099"/>
                <a:gd name="T78" fmla="*/ 0 w 4525"/>
                <a:gd name="T79" fmla="*/ 5055 h 5099"/>
                <a:gd name="T80" fmla="*/ 4481 w 4525"/>
                <a:gd name="T81" fmla="*/ 5098 h 5099"/>
                <a:gd name="T82" fmla="*/ 4524 w 4525"/>
                <a:gd name="T83" fmla="*/ 43 h 5099"/>
                <a:gd name="T84" fmla="*/ 4172 w 4525"/>
                <a:gd name="T85" fmla="*/ 0 h 5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25" h="5099">
                  <a:moveTo>
                    <a:pt x="4129" y="43"/>
                  </a:moveTo>
                  <a:lnTo>
                    <a:pt x="4129" y="43"/>
                  </a:lnTo>
                  <a:lnTo>
                    <a:pt x="4129" y="43"/>
                  </a:lnTo>
                  <a:cubicBezTo>
                    <a:pt x="4129" y="60"/>
                    <a:pt x="4138" y="68"/>
                    <a:pt x="4155" y="77"/>
                  </a:cubicBezTo>
                  <a:cubicBezTo>
                    <a:pt x="4224" y="120"/>
                    <a:pt x="4275" y="197"/>
                    <a:pt x="4266" y="292"/>
                  </a:cubicBezTo>
                  <a:cubicBezTo>
                    <a:pt x="4249" y="395"/>
                    <a:pt x="4172" y="472"/>
                    <a:pt x="4069" y="480"/>
                  </a:cubicBezTo>
                  <a:cubicBezTo>
                    <a:pt x="3940" y="498"/>
                    <a:pt x="3829" y="395"/>
                    <a:pt x="3829" y="266"/>
                  </a:cubicBezTo>
                  <a:cubicBezTo>
                    <a:pt x="3829" y="189"/>
                    <a:pt x="3880" y="120"/>
                    <a:pt x="3949" y="77"/>
                  </a:cubicBezTo>
                  <a:cubicBezTo>
                    <a:pt x="3957" y="68"/>
                    <a:pt x="3966" y="60"/>
                    <a:pt x="3966" y="43"/>
                  </a:cubicBezTo>
                  <a:lnTo>
                    <a:pt x="3966" y="43"/>
                  </a:lnTo>
                  <a:cubicBezTo>
                    <a:pt x="3966" y="17"/>
                    <a:pt x="3949" y="0"/>
                    <a:pt x="3923" y="0"/>
                  </a:cubicBezTo>
                  <a:cubicBezTo>
                    <a:pt x="3562" y="0"/>
                    <a:pt x="3562" y="0"/>
                    <a:pt x="3562" y="0"/>
                  </a:cubicBezTo>
                  <a:cubicBezTo>
                    <a:pt x="3537" y="0"/>
                    <a:pt x="3520" y="17"/>
                    <a:pt x="3520" y="43"/>
                  </a:cubicBezTo>
                  <a:lnTo>
                    <a:pt x="3520" y="43"/>
                  </a:lnTo>
                  <a:cubicBezTo>
                    <a:pt x="3520" y="60"/>
                    <a:pt x="3528" y="68"/>
                    <a:pt x="3537" y="77"/>
                  </a:cubicBezTo>
                  <a:cubicBezTo>
                    <a:pt x="3614" y="120"/>
                    <a:pt x="3657" y="197"/>
                    <a:pt x="3648" y="292"/>
                  </a:cubicBezTo>
                  <a:cubicBezTo>
                    <a:pt x="3640" y="395"/>
                    <a:pt x="3562" y="472"/>
                    <a:pt x="3459" y="480"/>
                  </a:cubicBezTo>
                  <a:cubicBezTo>
                    <a:pt x="3331" y="498"/>
                    <a:pt x="3219" y="395"/>
                    <a:pt x="3219" y="266"/>
                  </a:cubicBezTo>
                  <a:cubicBezTo>
                    <a:pt x="3219" y="189"/>
                    <a:pt x="3262" y="120"/>
                    <a:pt x="3331" y="77"/>
                  </a:cubicBezTo>
                  <a:cubicBezTo>
                    <a:pt x="3348" y="68"/>
                    <a:pt x="3356" y="60"/>
                    <a:pt x="3356" y="43"/>
                  </a:cubicBezTo>
                  <a:lnTo>
                    <a:pt x="3356" y="43"/>
                  </a:lnTo>
                  <a:cubicBezTo>
                    <a:pt x="3356" y="17"/>
                    <a:pt x="3331" y="0"/>
                    <a:pt x="3313" y="0"/>
                  </a:cubicBezTo>
                  <a:cubicBezTo>
                    <a:pt x="2944" y="0"/>
                    <a:pt x="2944" y="0"/>
                    <a:pt x="2944" y="0"/>
                  </a:cubicBezTo>
                  <a:cubicBezTo>
                    <a:pt x="2919" y="0"/>
                    <a:pt x="2901" y="17"/>
                    <a:pt x="2901" y="43"/>
                  </a:cubicBezTo>
                  <a:lnTo>
                    <a:pt x="2901" y="43"/>
                  </a:lnTo>
                  <a:cubicBezTo>
                    <a:pt x="2901" y="60"/>
                    <a:pt x="2910" y="68"/>
                    <a:pt x="2927" y="77"/>
                  </a:cubicBezTo>
                  <a:cubicBezTo>
                    <a:pt x="2996" y="120"/>
                    <a:pt x="3047" y="197"/>
                    <a:pt x="3039" y="292"/>
                  </a:cubicBezTo>
                  <a:cubicBezTo>
                    <a:pt x="3022" y="395"/>
                    <a:pt x="2944" y="472"/>
                    <a:pt x="2850" y="480"/>
                  </a:cubicBezTo>
                  <a:cubicBezTo>
                    <a:pt x="2713" y="498"/>
                    <a:pt x="2610" y="395"/>
                    <a:pt x="2610" y="266"/>
                  </a:cubicBezTo>
                  <a:cubicBezTo>
                    <a:pt x="2610" y="189"/>
                    <a:pt x="2653" y="120"/>
                    <a:pt x="2721" y="77"/>
                  </a:cubicBezTo>
                  <a:cubicBezTo>
                    <a:pt x="2730" y="68"/>
                    <a:pt x="2738" y="60"/>
                    <a:pt x="2738" y="43"/>
                  </a:cubicBezTo>
                  <a:lnTo>
                    <a:pt x="2738" y="43"/>
                  </a:lnTo>
                  <a:cubicBezTo>
                    <a:pt x="2738" y="17"/>
                    <a:pt x="2721" y="0"/>
                    <a:pt x="2695" y="0"/>
                  </a:cubicBezTo>
                  <a:cubicBezTo>
                    <a:pt x="2335" y="0"/>
                    <a:pt x="2335" y="0"/>
                    <a:pt x="2335" y="0"/>
                  </a:cubicBezTo>
                  <a:cubicBezTo>
                    <a:pt x="2309" y="0"/>
                    <a:pt x="2292" y="17"/>
                    <a:pt x="2292" y="43"/>
                  </a:cubicBezTo>
                  <a:lnTo>
                    <a:pt x="2292" y="43"/>
                  </a:lnTo>
                  <a:cubicBezTo>
                    <a:pt x="2292" y="60"/>
                    <a:pt x="2301" y="68"/>
                    <a:pt x="2309" y="77"/>
                  </a:cubicBezTo>
                  <a:cubicBezTo>
                    <a:pt x="2386" y="120"/>
                    <a:pt x="2429" y="197"/>
                    <a:pt x="2421" y="292"/>
                  </a:cubicBezTo>
                  <a:cubicBezTo>
                    <a:pt x="2412" y="395"/>
                    <a:pt x="2335" y="472"/>
                    <a:pt x="2232" y="480"/>
                  </a:cubicBezTo>
                  <a:cubicBezTo>
                    <a:pt x="2103" y="498"/>
                    <a:pt x="1992" y="395"/>
                    <a:pt x="1992" y="266"/>
                  </a:cubicBezTo>
                  <a:cubicBezTo>
                    <a:pt x="1992" y="189"/>
                    <a:pt x="2034" y="120"/>
                    <a:pt x="2103" y="77"/>
                  </a:cubicBezTo>
                  <a:cubicBezTo>
                    <a:pt x="2120" y="68"/>
                    <a:pt x="2129" y="60"/>
                    <a:pt x="2129" y="43"/>
                  </a:cubicBezTo>
                  <a:lnTo>
                    <a:pt x="2129" y="43"/>
                  </a:lnTo>
                  <a:cubicBezTo>
                    <a:pt x="2129" y="17"/>
                    <a:pt x="2112" y="0"/>
                    <a:pt x="2086" y="0"/>
                  </a:cubicBezTo>
                  <a:cubicBezTo>
                    <a:pt x="1717" y="0"/>
                    <a:pt x="1717" y="0"/>
                    <a:pt x="1717" y="0"/>
                  </a:cubicBezTo>
                  <a:cubicBezTo>
                    <a:pt x="1700" y="0"/>
                    <a:pt x="1674" y="17"/>
                    <a:pt x="1674" y="43"/>
                  </a:cubicBezTo>
                  <a:lnTo>
                    <a:pt x="1674" y="43"/>
                  </a:lnTo>
                  <a:cubicBezTo>
                    <a:pt x="1674" y="60"/>
                    <a:pt x="1683" y="68"/>
                    <a:pt x="1700" y="77"/>
                  </a:cubicBezTo>
                  <a:cubicBezTo>
                    <a:pt x="1768" y="120"/>
                    <a:pt x="1820" y="197"/>
                    <a:pt x="1811" y="292"/>
                  </a:cubicBezTo>
                  <a:cubicBezTo>
                    <a:pt x="1803" y="395"/>
                    <a:pt x="1717" y="472"/>
                    <a:pt x="1622" y="480"/>
                  </a:cubicBezTo>
                  <a:cubicBezTo>
                    <a:pt x="1494" y="498"/>
                    <a:pt x="1382" y="395"/>
                    <a:pt x="1382" y="266"/>
                  </a:cubicBezTo>
                  <a:cubicBezTo>
                    <a:pt x="1382" y="189"/>
                    <a:pt x="1425" y="120"/>
                    <a:pt x="1494" y="77"/>
                  </a:cubicBezTo>
                  <a:cubicBezTo>
                    <a:pt x="1502" y="68"/>
                    <a:pt x="1511" y="60"/>
                    <a:pt x="1511" y="43"/>
                  </a:cubicBezTo>
                  <a:lnTo>
                    <a:pt x="1511" y="43"/>
                  </a:lnTo>
                  <a:cubicBezTo>
                    <a:pt x="1511" y="17"/>
                    <a:pt x="1494" y="0"/>
                    <a:pt x="146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082" y="0"/>
                    <a:pt x="1064" y="17"/>
                    <a:pt x="1064" y="43"/>
                  </a:cubicBezTo>
                  <a:lnTo>
                    <a:pt x="1064" y="43"/>
                  </a:lnTo>
                  <a:cubicBezTo>
                    <a:pt x="1064" y="60"/>
                    <a:pt x="1073" y="68"/>
                    <a:pt x="1090" y="77"/>
                  </a:cubicBezTo>
                  <a:cubicBezTo>
                    <a:pt x="1159" y="120"/>
                    <a:pt x="1210" y="197"/>
                    <a:pt x="1193" y="292"/>
                  </a:cubicBezTo>
                  <a:cubicBezTo>
                    <a:pt x="1185" y="395"/>
                    <a:pt x="1107" y="472"/>
                    <a:pt x="1004" y="480"/>
                  </a:cubicBezTo>
                  <a:cubicBezTo>
                    <a:pt x="875" y="498"/>
                    <a:pt x="764" y="395"/>
                    <a:pt x="764" y="266"/>
                  </a:cubicBezTo>
                  <a:cubicBezTo>
                    <a:pt x="764" y="189"/>
                    <a:pt x="815" y="120"/>
                    <a:pt x="875" y="77"/>
                  </a:cubicBezTo>
                  <a:cubicBezTo>
                    <a:pt x="893" y="68"/>
                    <a:pt x="901" y="60"/>
                    <a:pt x="901" y="43"/>
                  </a:cubicBezTo>
                  <a:lnTo>
                    <a:pt x="901" y="43"/>
                  </a:lnTo>
                  <a:cubicBezTo>
                    <a:pt x="901" y="17"/>
                    <a:pt x="884" y="0"/>
                    <a:pt x="858" y="0"/>
                  </a:cubicBezTo>
                  <a:cubicBezTo>
                    <a:pt x="498" y="0"/>
                    <a:pt x="498" y="0"/>
                    <a:pt x="498" y="0"/>
                  </a:cubicBezTo>
                  <a:cubicBezTo>
                    <a:pt x="472" y="0"/>
                    <a:pt x="455" y="17"/>
                    <a:pt x="455" y="43"/>
                  </a:cubicBezTo>
                  <a:lnTo>
                    <a:pt x="455" y="43"/>
                  </a:lnTo>
                  <a:cubicBezTo>
                    <a:pt x="455" y="60"/>
                    <a:pt x="463" y="68"/>
                    <a:pt x="472" y="77"/>
                  </a:cubicBezTo>
                  <a:cubicBezTo>
                    <a:pt x="549" y="120"/>
                    <a:pt x="592" y="197"/>
                    <a:pt x="584" y="292"/>
                  </a:cubicBezTo>
                  <a:cubicBezTo>
                    <a:pt x="575" y="395"/>
                    <a:pt x="489" y="472"/>
                    <a:pt x="395" y="480"/>
                  </a:cubicBezTo>
                  <a:cubicBezTo>
                    <a:pt x="266" y="498"/>
                    <a:pt x="154" y="395"/>
                    <a:pt x="154" y="266"/>
                  </a:cubicBezTo>
                  <a:cubicBezTo>
                    <a:pt x="154" y="189"/>
                    <a:pt x="197" y="120"/>
                    <a:pt x="266" y="77"/>
                  </a:cubicBezTo>
                  <a:cubicBezTo>
                    <a:pt x="283" y="68"/>
                    <a:pt x="292" y="60"/>
                    <a:pt x="292" y="43"/>
                  </a:cubicBezTo>
                  <a:lnTo>
                    <a:pt x="292" y="43"/>
                  </a:lnTo>
                  <a:cubicBezTo>
                    <a:pt x="292" y="17"/>
                    <a:pt x="266" y="0"/>
                    <a:pt x="249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7" y="0"/>
                    <a:pt x="0" y="17"/>
                    <a:pt x="0" y="43"/>
                  </a:cubicBezTo>
                  <a:cubicBezTo>
                    <a:pt x="0" y="5055"/>
                    <a:pt x="0" y="5055"/>
                    <a:pt x="0" y="5055"/>
                  </a:cubicBezTo>
                  <a:cubicBezTo>
                    <a:pt x="0" y="5072"/>
                    <a:pt x="17" y="5098"/>
                    <a:pt x="43" y="5098"/>
                  </a:cubicBezTo>
                  <a:cubicBezTo>
                    <a:pt x="4481" y="5098"/>
                    <a:pt x="4481" y="5098"/>
                    <a:pt x="4481" y="5098"/>
                  </a:cubicBezTo>
                  <a:cubicBezTo>
                    <a:pt x="4507" y="5098"/>
                    <a:pt x="4524" y="5072"/>
                    <a:pt x="4524" y="5055"/>
                  </a:cubicBezTo>
                  <a:cubicBezTo>
                    <a:pt x="4524" y="43"/>
                    <a:pt x="4524" y="43"/>
                    <a:pt x="4524" y="43"/>
                  </a:cubicBezTo>
                  <a:cubicBezTo>
                    <a:pt x="4524" y="17"/>
                    <a:pt x="4507" y="0"/>
                    <a:pt x="4481" y="0"/>
                  </a:cubicBezTo>
                  <a:cubicBezTo>
                    <a:pt x="4172" y="0"/>
                    <a:pt x="4172" y="0"/>
                    <a:pt x="4172" y="0"/>
                  </a:cubicBezTo>
                  <a:cubicBezTo>
                    <a:pt x="4146" y="0"/>
                    <a:pt x="4129" y="17"/>
                    <a:pt x="4129" y="4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164">
              <a:extLst>
                <a:ext uri="{FF2B5EF4-FFF2-40B4-BE49-F238E27FC236}">
                  <a16:creationId xmlns:a16="http://schemas.microsoft.com/office/drawing/2014/main" id="{040CFF53-CF70-334C-A3AA-809AF577C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8936" y="3885745"/>
              <a:ext cx="2237546" cy="2191944"/>
            </a:xfrm>
            <a:custGeom>
              <a:avLst/>
              <a:gdLst>
                <a:gd name="T0" fmla="*/ 4129 w 4525"/>
                <a:gd name="T1" fmla="*/ 43 h 5099"/>
                <a:gd name="T2" fmla="*/ 4155 w 4525"/>
                <a:gd name="T3" fmla="*/ 77 h 5099"/>
                <a:gd name="T4" fmla="*/ 4069 w 4525"/>
                <a:gd name="T5" fmla="*/ 480 h 5099"/>
                <a:gd name="T6" fmla="*/ 3949 w 4525"/>
                <a:gd name="T7" fmla="*/ 77 h 5099"/>
                <a:gd name="T8" fmla="*/ 3966 w 4525"/>
                <a:gd name="T9" fmla="*/ 43 h 5099"/>
                <a:gd name="T10" fmla="*/ 3562 w 4525"/>
                <a:gd name="T11" fmla="*/ 0 h 5099"/>
                <a:gd name="T12" fmla="*/ 3520 w 4525"/>
                <a:gd name="T13" fmla="*/ 43 h 5099"/>
                <a:gd name="T14" fmla="*/ 3648 w 4525"/>
                <a:gd name="T15" fmla="*/ 292 h 5099"/>
                <a:gd name="T16" fmla="*/ 3219 w 4525"/>
                <a:gd name="T17" fmla="*/ 266 h 5099"/>
                <a:gd name="T18" fmla="*/ 3356 w 4525"/>
                <a:gd name="T19" fmla="*/ 43 h 5099"/>
                <a:gd name="T20" fmla="*/ 3313 w 4525"/>
                <a:gd name="T21" fmla="*/ 0 h 5099"/>
                <a:gd name="T22" fmla="*/ 2901 w 4525"/>
                <a:gd name="T23" fmla="*/ 43 h 5099"/>
                <a:gd name="T24" fmla="*/ 2927 w 4525"/>
                <a:gd name="T25" fmla="*/ 77 h 5099"/>
                <a:gd name="T26" fmla="*/ 2850 w 4525"/>
                <a:gd name="T27" fmla="*/ 480 h 5099"/>
                <a:gd name="T28" fmla="*/ 2721 w 4525"/>
                <a:gd name="T29" fmla="*/ 77 h 5099"/>
                <a:gd name="T30" fmla="*/ 2738 w 4525"/>
                <a:gd name="T31" fmla="*/ 43 h 5099"/>
                <a:gd name="T32" fmla="*/ 2335 w 4525"/>
                <a:gd name="T33" fmla="*/ 0 h 5099"/>
                <a:gd name="T34" fmla="*/ 2292 w 4525"/>
                <a:gd name="T35" fmla="*/ 43 h 5099"/>
                <a:gd name="T36" fmla="*/ 2421 w 4525"/>
                <a:gd name="T37" fmla="*/ 292 h 5099"/>
                <a:gd name="T38" fmla="*/ 1992 w 4525"/>
                <a:gd name="T39" fmla="*/ 266 h 5099"/>
                <a:gd name="T40" fmla="*/ 2129 w 4525"/>
                <a:gd name="T41" fmla="*/ 43 h 5099"/>
                <a:gd name="T42" fmla="*/ 2086 w 4525"/>
                <a:gd name="T43" fmla="*/ 0 h 5099"/>
                <a:gd name="T44" fmla="*/ 1674 w 4525"/>
                <a:gd name="T45" fmla="*/ 43 h 5099"/>
                <a:gd name="T46" fmla="*/ 1700 w 4525"/>
                <a:gd name="T47" fmla="*/ 77 h 5099"/>
                <a:gd name="T48" fmla="*/ 1622 w 4525"/>
                <a:gd name="T49" fmla="*/ 480 h 5099"/>
                <a:gd name="T50" fmla="*/ 1494 w 4525"/>
                <a:gd name="T51" fmla="*/ 77 h 5099"/>
                <a:gd name="T52" fmla="*/ 1511 w 4525"/>
                <a:gd name="T53" fmla="*/ 43 h 5099"/>
                <a:gd name="T54" fmla="*/ 1107 w 4525"/>
                <a:gd name="T55" fmla="*/ 0 h 5099"/>
                <a:gd name="T56" fmla="*/ 1064 w 4525"/>
                <a:gd name="T57" fmla="*/ 43 h 5099"/>
                <a:gd name="T58" fmla="*/ 1193 w 4525"/>
                <a:gd name="T59" fmla="*/ 292 h 5099"/>
                <a:gd name="T60" fmla="*/ 764 w 4525"/>
                <a:gd name="T61" fmla="*/ 266 h 5099"/>
                <a:gd name="T62" fmla="*/ 901 w 4525"/>
                <a:gd name="T63" fmla="*/ 43 h 5099"/>
                <a:gd name="T64" fmla="*/ 858 w 4525"/>
                <a:gd name="T65" fmla="*/ 0 h 5099"/>
                <a:gd name="T66" fmla="*/ 455 w 4525"/>
                <a:gd name="T67" fmla="*/ 43 h 5099"/>
                <a:gd name="T68" fmla="*/ 472 w 4525"/>
                <a:gd name="T69" fmla="*/ 77 h 5099"/>
                <a:gd name="T70" fmla="*/ 395 w 4525"/>
                <a:gd name="T71" fmla="*/ 480 h 5099"/>
                <a:gd name="T72" fmla="*/ 266 w 4525"/>
                <a:gd name="T73" fmla="*/ 77 h 5099"/>
                <a:gd name="T74" fmla="*/ 292 w 4525"/>
                <a:gd name="T75" fmla="*/ 43 h 5099"/>
                <a:gd name="T76" fmla="*/ 43 w 4525"/>
                <a:gd name="T77" fmla="*/ 0 h 5099"/>
                <a:gd name="T78" fmla="*/ 0 w 4525"/>
                <a:gd name="T79" fmla="*/ 5055 h 5099"/>
                <a:gd name="T80" fmla="*/ 4481 w 4525"/>
                <a:gd name="T81" fmla="*/ 5098 h 5099"/>
                <a:gd name="T82" fmla="*/ 4524 w 4525"/>
                <a:gd name="T83" fmla="*/ 43 h 5099"/>
                <a:gd name="T84" fmla="*/ 4172 w 4525"/>
                <a:gd name="T85" fmla="*/ 0 h 5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25" h="5099">
                  <a:moveTo>
                    <a:pt x="4129" y="43"/>
                  </a:moveTo>
                  <a:lnTo>
                    <a:pt x="4129" y="43"/>
                  </a:lnTo>
                  <a:lnTo>
                    <a:pt x="4129" y="43"/>
                  </a:lnTo>
                  <a:cubicBezTo>
                    <a:pt x="4129" y="60"/>
                    <a:pt x="4138" y="68"/>
                    <a:pt x="4155" y="77"/>
                  </a:cubicBezTo>
                  <a:cubicBezTo>
                    <a:pt x="4224" y="120"/>
                    <a:pt x="4275" y="197"/>
                    <a:pt x="4266" y="292"/>
                  </a:cubicBezTo>
                  <a:cubicBezTo>
                    <a:pt x="4249" y="395"/>
                    <a:pt x="4172" y="472"/>
                    <a:pt x="4069" y="480"/>
                  </a:cubicBezTo>
                  <a:cubicBezTo>
                    <a:pt x="3940" y="498"/>
                    <a:pt x="3829" y="395"/>
                    <a:pt x="3829" y="266"/>
                  </a:cubicBezTo>
                  <a:cubicBezTo>
                    <a:pt x="3829" y="189"/>
                    <a:pt x="3880" y="120"/>
                    <a:pt x="3949" y="77"/>
                  </a:cubicBezTo>
                  <a:cubicBezTo>
                    <a:pt x="3957" y="68"/>
                    <a:pt x="3966" y="60"/>
                    <a:pt x="3966" y="43"/>
                  </a:cubicBezTo>
                  <a:lnTo>
                    <a:pt x="3966" y="43"/>
                  </a:lnTo>
                  <a:cubicBezTo>
                    <a:pt x="3966" y="17"/>
                    <a:pt x="3949" y="0"/>
                    <a:pt x="3923" y="0"/>
                  </a:cubicBezTo>
                  <a:cubicBezTo>
                    <a:pt x="3562" y="0"/>
                    <a:pt x="3562" y="0"/>
                    <a:pt x="3562" y="0"/>
                  </a:cubicBezTo>
                  <a:cubicBezTo>
                    <a:pt x="3537" y="0"/>
                    <a:pt x="3520" y="17"/>
                    <a:pt x="3520" y="43"/>
                  </a:cubicBezTo>
                  <a:lnTo>
                    <a:pt x="3520" y="43"/>
                  </a:lnTo>
                  <a:cubicBezTo>
                    <a:pt x="3520" y="60"/>
                    <a:pt x="3528" y="68"/>
                    <a:pt x="3537" y="77"/>
                  </a:cubicBezTo>
                  <a:cubicBezTo>
                    <a:pt x="3614" y="120"/>
                    <a:pt x="3657" y="197"/>
                    <a:pt x="3648" y="292"/>
                  </a:cubicBezTo>
                  <a:cubicBezTo>
                    <a:pt x="3640" y="395"/>
                    <a:pt x="3562" y="472"/>
                    <a:pt x="3459" y="480"/>
                  </a:cubicBezTo>
                  <a:cubicBezTo>
                    <a:pt x="3331" y="498"/>
                    <a:pt x="3219" y="395"/>
                    <a:pt x="3219" y="266"/>
                  </a:cubicBezTo>
                  <a:cubicBezTo>
                    <a:pt x="3219" y="189"/>
                    <a:pt x="3262" y="120"/>
                    <a:pt x="3331" y="77"/>
                  </a:cubicBezTo>
                  <a:cubicBezTo>
                    <a:pt x="3348" y="68"/>
                    <a:pt x="3356" y="60"/>
                    <a:pt x="3356" y="43"/>
                  </a:cubicBezTo>
                  <a:lnTo>
                    <a:pt x="3356" y="43"/>
                  </a:lnTo>
                  <a:cubicBezTo>
                    <a:pt x="3356" y="17"/>
                    <a:pt x="3331" y="0"/>
                    <a:pt x="3313" y="0"/>
                  </a:cubicBezTo>
                  <a:cubicBezTo>
                    <a:pt x="2944" y="0"/>
                    <a:pt x="2944" y="0"/>
                    <a:pt x="2944" y="0"/>
                  </a:cubicBezTo>
                  <a:cubicBezTo>
                    <a:pt x="2919" y="0"/>
                    <a:pt x="2901" y="17"/>
                    <a:pt x="2901" y="43"/>
                  </a:cubicBezTo>
                  <a:lnTo>
                    <a:pt x="2901" y="43"/>
                  </a:lnTo>
                  <a:cubicBezTo>
                    <a:pt x="2901" y="60"/>
                    <a:pt x="2910" y="68"/>
                    <a:pt x="2927" y="77"/>
                  </a:cubicBezTo>
                  <a:cubicBezTo>
                    <a:pt x="2996" y="120"/>
                    <a:pt x="3047" y="197"/>
                    <a:pt x="3039" y="292"/>
                  </a:cubicBezTo>
                  <a:cubicBezTo>
                    <a:pt x="3022" y="395"/>
                    <a:pt x="2944" y="472"/>
                    <a:pt x="2850" y="480"/>
                  </a:cubicBezTo>
                  <a:cubicBezTo>
                    <a:pt x="2713" y="498"/>
                    <a:pt x="2610" y="395"/>
                    <a:pt x="2610" y="266"/>
                  </a:cubicBezTo>
                  <a:cubicBezTo>
                    <a:pt x="2610" y="189"/>
                    <a:pt x="2653" y="120"/>
                    <a:pt x="2721" y="77"/>
                  </a:cubicBezTo>
                  <a:cubicBezTo>
                    <a:pt x="2730" y="68"/>
                    <a:pt x="2738" y="60"/>
                    <a:pt x="2738" y="43"/>
                  </a:cubicBezTo>
                  <a:lnTo>
                    <a:pt x="2738" y="43"/>
                  </a:lnTo>
                  <a:cubicBezTo>
                    <a:pt x="2738" y="17"/>
                    <a:pt x="2721" y="0"/>
                    <a:pt x="2695" y="0"/>
                  </a:cubicBezTo>
                  <a:cubicBezTo>
                    <a:pt x="2335" y="0"/>
                    <a:pt x="2335" y="0"/>
                    <a:pt x="2335" y="0"/>
                  </a:cubicBezTo>
                  <a:cubicBezTo>
                    <a:pt x="2309" y="0"/>
                    <a:pt x="2292" y="17"/>
                    <a:pt x="2292" y="43"/>
                  </a:cubicBezTo>
                  <a:lnTo>
                    <a:pt x="2292" y="43"/>
                  </a:lnTo>
                  <a:cubicBezTo>
                    <a:pt x="2292" y="60"/>
                    <a:pt x="2301" y="68"/>
                    <a:pt x="2309" y="77"/>
                  </a:cubicBezTo>
                  <a:cubicBezTo>
                    <a:pt x="2386" y="120"/>
                    <a:pt x="2429" y="197"/>
                    <a:pt x="2421" y="292"/>
                  </a:cubicBezTo>
                  <a:cubicBezTo>
                    <a:pt x="2412" y="395"/>
                    <a:pt x="2335" y="472"/>
                    <a:pt x="2232" y="480"/>
                  </a:cubicBezTo>
                  <a:cubicBezTo>
                    <a:pt x="2103" y="498"/>
                    <a:pt x="1992" y="395"/>
                    <a:pt x="1992" y="266"/>
                  </a:cubicBezTo>
                  <a:cubicBezTo>
                    <a:pt x="1992" y="189"/>
                    <a:pt x="2034" y="120"/>
                    <a:pt x="2103" y="77"/>
                  </a:cubicBezTo>
                  <a:cubicBezTo>
                    <a:pt x="2120" y="68"/>
                    <a:pt x="2129" y="60"/>
                    <a:pt x="2129" y="43"/>
                  </a:cubicBezTo>
                  <a:lnTo>
                    <a:pt x="2129" y="43"/>
                  </a:lnTo>
                  <a:cubicBezTo>
                    <a:pt x="2129" y="17"/>
                    <a:pt x="2112" y="0"/>
                    <a:pt x="2086" y="0"/>
                  </a:cubicBezTo>
                  <a:cubicBezTo>
                    <a:pt x="1717" y="0"/>
                    <a:pt x="1717" y="0"/>
                    <a:pt x="1717" y="0"/>
                  </a:cubicBezTo>
                  <a:cubicBezTo>
                    <a:pt x="1700" y="0"/>
                    <a:pt x="1674" y="17"/>
                    <a:pt x="1674" y="43"/>
                  </a:cubicBezTo>
                  <a:lnTo>
                    <a:pt x="1674" y="43"/>
                  </a:lnTo>
                  <a:cubicBezTo>
                    <a:pt x="1674" y="60"/>
                    <a:pt x="1683" y="68"/>
                    <a:pt x="1700" y="77"/>
                  </a:cubicBezTo>
                  <a:cubicBezTo>
                    <a:pt x="1768" y="120"/>
                    <a:pt x="1820" y="197"/>
                    <a:pt x="1811" y="292"/>
                  </a:cubicBezTo>
                  <a:cubicBezTo>
                    <a:pt x="1803" y="395"/>
                    <a:pt x="1717" y="472"/>
                    <a:pt x="1622" y="480"/>
                  </a:cubicBezTo>
                  <a:cubicBezTo>
                    <a:pt x="1494" y="498"/>
                    <a:pt x="1382" y="395"/>
                    <a:pt x="1382" y="266"/>
                  </a:cubicBezTo>
                  <a:cubicBezTo>
                    <a:pt x="1382" y="189"/>
                    <a:pt x="1425" y="120"/>
                    <a:pt x="1494" y="77"/>
                  </a:cubicBezTo>
                  <a:cubicBezTo>
                    <a:pt x="1502" y="68"/>
                    <a:pt x="1511" y="60"/>
                    <a:pt x="1511" y="43"/>
                  </a:cubicBezTo>
                  <a:lnTo>
                    <a:pt x="1511" y="43"/>
                  </a:lnTo>
                  <a:cubicBezTo>
                    <a:pt x="1511" y="17"/>
                    <a:pt x="1494" y="0"/>
                    <a:pt x="146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082" y="0"/>
                    <a:pt x="1064" y="17"/>
                    <a:pt x="1064" y="43"/>
                  </a:cubicBezTo>
                  <a:lnTo>
                    <a:pt x="1064" y="43"/>
                  </a:lnTo>
                  <a:cubicBezTo>
                    <a:pt x="1064" y="60"/>
                    <a:pt x="1073" y="68"/>
                    <a:pt x="1090" y="77"/>
                  </a:cubicBezTo>
                  <a:cubicBezTo>
                    <a:pt x="1159" y="120"/>
                    <a:pt x="1210" y="197"/>
                    <a:pt x="1193" y="292"/>
                  </a:cubicBezTo>
                  <a:cubicBezTo>
                    <a:pt x="1185" y="395"/>
                    <a:pt x="1107" y="472"/>
                    <a:pt x="1004" y="480"/>
                  </a:cubicBezTo>
                  <a:cubicBezTo>
                    <a:pt x="875" y="498"/>
                    <a:pt x="764" y="395"/>
                    <a:pt x="764" y="266"/>
                  </a:cubicBezTo>
                  <a:cubicBezTo>
                    <a:pt x="764" y="189"/>
                    <a:pt x="815" y="120"/>
                    <a:pt x="875" y="77"/>
                  </a:cubicBezTo>
                  <a:cubicBezTo>
                    <a:pt x="893" y="68"/>
                    <a:pt x="901" y="60"/>
                    <a:pt x="901" y="43"/>
                  </a:cubicBezTo>
                  <a:lnTo>
                    <a:pt x="901" y="43"/>
                  </a:lnTo>
                  <a:cubicBezTo>
                    <a:pt x="901" y="17"/>
                    <a:pt x="884" y="0"/>
                    <a:pt x="858" y="0"/>
                  </a:cubicBezTo>
                  <a:cubicBezTo>
                    <a:pt x="498" y="0"/>
                    <a:pt x="498" y="0"/>
                    <a:pt x="498" y="0"/>
                  </a:cubicBezTo>
                  <a:cubicBezTo>
                    <a:pt x="472" y="0"/>
                    <a:pt x="455" y="17"/>
                    <a:pt x="455" y="43"/>
                  </a:cubicBezTo>
                  <a:lnTo>
                    <a:pt x="455" y="43"/>
                  </a:lnTo>
                  <a:cubicBezTo>
                    <a:pt x="455" y="60"/>
                    <a:pt x="463" y="68"/>
                    <a:pt x="472" y="77"/>
                  </a:cubicBezTo>
                  <a:cubicBezTo>
                    <a:pt x="549" y="120"/>
                    <a:pt x="592" y="197"/>
                    <a:pt x="584" y="292"/>
                  </a:cubicBezTo>
                  <a:cubicBezTo>
                    <a:pt x="575" y="395"/>
                    <a:pt x="489" y="472"/>
                    <a:pt x="395" y="480"/>
                  </a:cubicBezTo>
                  <a:cubicBezTo>
                    <a:pt x="266" y="498"/>
                    <a:pt x="154" y="395"/>
                    <a:pt x="154" y="266"/>
                  </a:cubicBezTo>
                  <a:cubicBezTo>
                    <a:pt x="154" y="189"/>
                    <a:pt x="197" y="120"/>
                    <a:pt x="266" y="77"/>
                  </a:cubicBezTo>
                  <a:cubicBezTo>
                    <a:pt x="283" y="68"/>
                    <a:pt x="292" y="60"/>
                    <a:pt x="292" y="43"/>
                  </a:cubicBezTo>
                  <a:lnTo>
                    <a:pt x="292" y="43"/>
                  </a:lnTo>
                  <a:cubicBezTo>
                    <a:pt x="292" y="17"/>
                    <a:pt x="266" y="0"/>
                    <a:pt x="249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7" y="0"/>
                    <a:pt x="0" y="17"/>
                    <a:pt x="0" y="43"/>
                  </a:cubicBezTo>
                  <a:cubicBezTo>
                    <a:pt x="0" y="5055"/>
                    <a:pt x="0" y="5055"/>
                    <a:pt x="0" y="5055"/>
                  </a:cubicBezTo>
                  <a:cubicBezTo>
                    <a:pt x="0" y="5072"/>
                    <a:pt x="17" y="5098"/>
                    <a:pt x="43" y="5098"/>
                  </a:cubicBezTo>
                  <a:cubicBezTo>
                    <a:pt x="4481" y="5098"/>
                    <a:pt x="4481" y="5098"/>
                    <a:pt x="4481" y="5098"/>
                  </a:cubicBezTo>
                  <a:cubicBezTo>
                    <a:pt x="4507" y="5098"/>
                    <a:pt x="4524" y="5072"/>
                    <a:pt x="4524" y="5055"/>
                  </a:cubicBezTo>
                  <a:cubicBezTo>
                    <a:pt x="4524" y="43"/>
                    <a:pt x="4524" y="43"/>
                    <a:pt x="4524" y="43"/>
                  </a:cubicBezTo>
                  <a:cubicBezTo>
                    <a:pt x="4524" y="17"/>
                    <a:pt x="4507" y="0"/>
                    <a:pt x="4481" y="0"/>
                  </a:cubicBezTo>
                  <a:cubicBezTo>
                    <a:pt x="4172" y="0"/>
                    <a:pt x="4172" y="0"/>
                    <a:pt x="4172" y="0"/>
                  </a:cubicBezTo>
                  <a:cubicBezTo>
                    <a:pt x="4146" y="0"/>
                    <a:pt x="4129" y="17"/>
                    <a:pt x="4129" y="4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164">
              <a:extLst>
                <a:ext uri="{FF2B5EF4-FFF2-40B4-BE49-F238E27FC236}">
                  <a16:creationId xmlns:a16="http://schemas.microsoft.com/office/drawing/2014/main" id="{CD4DA0AC-51A9-D54F-9A56-010DA7F81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8936" y="9227773"/>
              <a:ext cx="2237546" cy="2191944"/>
            </a:xfrm>
            <a:custGeom>
              <a:avLst/>
              <a:gdLst>
                <a:gd name="T0" fmla="*/ 4129 w 4525"/>
                <a:gd name="T1" fmla="*/ 43 h 5099"/>
                <a:gd name="T2" fmla="*/ 4155 w 4525"/>
                <a:gd name="T3" fmla="*/ 77 h 5099"/>
                <a:gd name="T4" fmla="*/ 4069 w 4525"/>
                <a:gd name="T5" fmla="*/ 480 h 5099"/>
                <a:gd name="T6" fmla="*/ 3949 w 4525"/>
                <a:gd name="T7" fmla="*/ 77 h 5099"/>
                <a:gd name="T8" fmla="*/ 3966 w 4525"/>
                <a:gd name="T9" fmla="*/ 43 h 5099"/>
                <a:gd name="T10" fmla="*/ 3562 w 4525"/>
                <a:gd name="T11" fmla="*/ 0 h 5099"/>
                <a:gd name="T12" fmla="*/ 3520 w 4525"/>
                <a:gd name="T13" fmla="*/ 43 h 5099"/>
                <a:gd name="T14" fmla="*/ 3648 w 4525"/>
                <a:gd name="T15" fmla="*/ 292 h 5099"/>
                <a:gd name="T16" fmla="*/ 3219 w 4525"/>
                <a:gd name="T17" fmla="*/ 266 h 5099"/>
                <a:gd name="T18" fmla="*/ 3356 w 4525"/>
                <a:gd name="T19" fmla="*/ 43 h 5099"/>
                <a:gd name="T20" fmla="*/ 3313 w 4525"/>
                <a:gd name="T21" fmla="*/ 0 h 5099"/>
                <a:gd name="T22" fmla="*/ 2901 w 4525"/>
                <a:gd name="T23" fmla="*/ 43 h 5099"/>
                <a:gd name="T24" fmla="*/ 2927 w 4525"/>
                <a:gd name="T25" fmla="*/ 77 h 5099"/>
                <a:gd name="T26" fmla="*/ 2850 w 4525"/>
                <a:gd name="T27" fmla="*/ 480 h 5099"/>
                <a:gd name="T28" fmla="*/ 2721 w 4525"/>
                <a:gd name="T29" fmla="*/ 77 h 5099"/>
                <a:gd name="T30" fmla="*/ 2738 w 4525"/>
                <a:gd name="T31" fmla="*/ 43 h 5099"/>
                <a:gd name="T32" fmla="*/ 2335 w 4525"/>
                <a:gd name="T33" fmla="*/ 0 h 5099"/>
                <a:gd name="T34" fmla="*/ 2292 w 4525"/>
                <a:gd name="T35" fmla="*/ 43 h 5099"/>
                <a:gd name="T36" fmla="*/ 2421 w 4525"/>
                <a:gd name="T37" fmla="*/ 292 h 5099"/>
                <a:gd name="T38" fmla="*/ 1992 w 4525"/>
                <a:gd name="T39" fmla="*/ 266 h 5099"/>
                <a:gd name="T40" fmla="*/ 2129 w 4525"/>
                <a:gd name="T41" fmla="*/ 43 h 5099"/>
                <a:gd name="T42" fmla="*/ 2086 w 4525"/>
                <a:gd name="T43" fmla="*/ 0 h 5099"/>
                <a:gd name="T44" fmla="*/ 1674 w 4525"/>
                <a:gd name="T45" fmla="*/ 43 h 5099"/>
                <a:gd name="T46" fmla="*/ 1700 w 4525"/>
                <a:gd name="T47" fmla="*/ 77 h 5099"/>
                <a:gd name="T48" fmla="*/ 1622 w 4525"/>
                <a:gd name="T49" fmla="*/ 480 h 5099"/>
                <a:gd name="T50" fmla="*/ 1494 w 4525"/>
                <a:gd name="T51" fmla="*/ 77 h 5099"/>
                <a:gd name="T52" fmla="*/ 1511 w 4525"/>
                <a:gd name="T53" fmla="*/ 43 h 5099"/>
                <a:gd name="T54" fmla="*/ 1107 w 4525"/>
                <a:gd name="T55" fmla="*/ 0 h 5099"/>
                <a:gd name="T56" fmla="*/ 1064 w 4525"/>
                <a:gd name="T57" fmla="*/ 43 h 5099"/>
                <a:gd name="T58" fmla="*/ 1193 w 4525"/>
                <a:gd name="T59" fmla="*/ 292 h 5099"/>
                <a:gd name="T60" fmla="*/ 764 w 4525"/>
                <a:gd name="T61" fmla="*/ 266 h 5099"/>
                <a:gd name="T62" fmla="*/ 901 w 4525"/>
                <a:gd name="T63" fmla="*/ 43 h 5099"/>
                <a:gd name="T64" fmla="*/ 858 w 4525"/>
                <a:gd name="T65" fmla="*/ 0 h 5099"/>
                <a:gd name="T66" fmla="*/ 455 w 4525"/>
                <a:gd name="T67" fmla="*/ 43 h 5099"/>
                <a:gd name="T68" fmla="*/ 472 w 4525"/>
                <a:gd name="T69" fmla="*/ 77 h 5099"/>
                <a:gd name="T70" fmla="*/ 395 w 4525"/>
                <a:gd name="T71" fmla="*/ 480 h 5099"/>
                <a:gd name="T72" fmla="*/ 266 w 4525"/>
                <a:gd name="T73" fmla="*/ 77 h 5099"/>
                <a:gd name="T74" fmla="*/ 292 w 4525"/>
                <a:gd name="T75" fmla="*/ 43 h 5099"/>
                <a:gd name="T76" fmla="*/ 43 w 4525"/>
                <a:gd name="T77" fmla="*/ 0 h 5099"/>
                <a:gd name="T78" fmla="*/ 0 w 4525"/>
                <a:gd name="T79" fmla="*/ 5055 h 5099"/>
                <a:gd name="T80" fmla="*/ 4481 w 4525"/>
                <a:gd name="T81" fmla="*/ 5098 h 5099"/>
                <a:gd name="T82" fmla="*/ 4524 w 4525"/>
                <a:gd name="T83" fmla="*/ 43 h 5099"/>
                <a:gd name="T84" fmla="*/ 4172 w 4525"/>
                <a:gd name="T85" fmla="*/ 0 h 5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25" h="5099">
                  <a:moveTo>
                    <a:pt x="4129" y="43"/>
                  </a:moveTo>
                  <a:lnTo>
                    <a:pt x="4129" y="43"/>
                  </a:lnTo>
                  <a:lnTo>
                    <a:pt x="4129" y="43"/>
                  </a:lnTo>
                  <a:cubicBezTo>
                    <a:pt x="4129" y="60"/>
                    <a:pt x="4138" y="68"/>
                    <a:pt x="4155" y="77"/>
                  </a:cubicBezTo>
                  <a:cubicBezTo>
                    <a:pt x="4224" y="120"/>
                    <a:pt x="4275" y="197"/>
                    <a:pt x="4266" y="292"/>
                  </a:cubicBezTo>
                  <a:cubicBezTo>
                    <a:pt x="4249" y="395"/>
                    <a:pt x="4172" y="472"/>
                    <a:pt x="4069" y="480"/>
                  </a:cubicBezTo>
                  <a:cubicBezTo>
                    <a:pt x="3940" y="498"/>
                    <a:pt x="3829" y="395"/>
                    <a:pt x="3829" y="266"/>
                  </a:cubicBezTo>
                  <a:cubicBezTo>
                    <a:pt x="3829" y="189"/>
                    <a:pt x="3880" y="120"/>
                    <a:pt x="3949" y="77"/>
                  </a:cubicBezTo>
                  <a:cubicBezTo>
                    <a:pt x="3957" y="68"/>
                    <a:pt x="3966" y="60"/>
                    <a:pt x="3966" y="43"/>
                  </a:cubicBezTo>
                  <a:lnTo>
                    <a:pt x="3966" y="43"/>
                  </a:lnTo>
                  <a:cubicBezTo>
                    <a:pt x="3966" y="17"/>
                    <a:pt x="3949" y="0"/>
                    <a:pt x="3923" y="0"/>
                  </a:cubicBezTo>
                  <a:cubicBezTo>
                    <a:pt x="3562" y="0"/>
                    <a:pt x="3562" y="0"/>
                    <a:pt x="3562" y="0"/>
                  </a:cubicBezTo>
                  <a:cubicBezTo>
                    <a:pt x="3537" y="0"/>
                    <a:pt x="3520" y="17"/>
                    <a:pt x="3520" y="43"/>
                  </a:cubicBezTo>
                  <a:lnTo>
                    <a:pt x="3520" y="43"/>
                  </a:lnTo>
                  <a:cubicBezTo>
                    <a:pt x="3520" y="60"/>
                    <a:pt x="3528" y="68"/>
                    <a:pt x="3537" y="77"/>
                  </a:cubicBezTo>
                  <a:cubicBezTo>
                    <a:pt x="3614" y="120"/>
                    <a:pt x="3657" y="197"/>
                    <a:pt x="3648" y="292"/>
                  </a:cubicBezTo>
                  <a:cubicBezTo>
                    <a:pt x="3640" y="395"/>
                    <a:pt x="3562" y="472"/>
                    <a:pt x="3459" y="480"/>
                  </a:cubicBezTo>
                  <a:cubicBezTo>
                    <a:pt x="3331" y="498"/>
                    <a:pt x="3219" y="395"/>
                    <a:pt x="3219" y="266"/>
                  </a:cubicBezTo>
                  <a:cubicBezTo>
                    <a:pt x="3219" y="189"/>
                    <a:pt x="3262" y="120"/>
                    <a:pt x="3331" y="77"/>
                  </a:cubicBezTo>
                  <a:cubicBezTo>
                    <a:pt x="3348" y="68"/>
                    <a:pt x="3356" y="60"/>
                    <a:pt x="3356" y="43"/>
                  </a:cubicBezTo>
                  <a:lnTo>
                    <a:pt x="3356" y="43"/>
                  </a:lnTo>
                  <a:cubicBezTo>
                    <a:pt x="3356" y="17"/>
                    <a:pt x="3331" y="0"/>
                    <a:pt x="3313" y="0"/>
                  </a:cubicBezTo>
                  <a:cubicBezTo>
                    <a:pt x="2944" y="0"/>
                    <a:pt x="2944" y="0"/>
                    <a:pt x="2944" y="0"/>
                  </a:cubicBezTo>
                  <a:cubicBezTo>
                    <a:pt x="2919" y="0"/>
                    <a:pt x="2901" y="17"/>
                    <a:pt x="2901" y="43"/>
                  </a:cubicBezTo>
                  <a:lnTo>
                    <a:pt x="2901" y="43"/>
                  </a:lnTo>
                  <a:cubicBezTo>
                    <a:pt x="2901" y="60"/>
                    <a:pt x="2910" y="68"/>
                    <a:pt x="2927" y="77"/>
                  </a:cubicBezTo>
                  <a:cubicBezTo>
                    <a:pt x="2996" y="120"/>
                    <a:pt x="3047" y="197"/>
                    <a:pt x="3039" y="292"/>
                  </a:cubicBezTo>
                  <a:cubicBezTo>
                    <a:pt x="3022" y="395"/>
                    <a:pt x="2944" y="472"/>
                    <a:pt x="2850" y="480"/>
                  </a:cubicBezTo>
                  <a:cubicBezTo>
                    <a:pt x="2713" y="498"/>
                    <a:pt x="2610" y="395"/>
                    <a:pt x="2610" y="266"/>
                  </a:cubicBezTo>
                  <a:cubicBezTo>
                    <a:pt x="2610" y="189"/>
                    <a:pt x="2653" y="120"/>
                    <a:pt x="2721" y="77"/>
                  </a:cubicBezTo>
                  <a:cubicBezTo>
                    <a:pt x="2730" y="68"/>
                    <a:pt x="2738" y="60"/>
                    <a:pt x="2738" y="43"/>
                  </a:cubicBezTo>
                  <a:lnTo>
                    <a:pt x="2738" y="43"/>
                  </a:lnTo>
                  <a:cubicBezTo>
                    <a:pt x="2738" y="17"/>
                    <a:pt x="2721" y="0"/>
                    <a:pt x="2695" y="0"/>
                  </a:cubicBezTo>
                  <a:cubicBezTo>
                    <a:pt x="2335" y="0"/>
                    <a:pt x="2335" y="0"/>
                    <a:pt x="2335" y="0"/>
                  </a:cubicBezTo>
                  <a:cubicBezTo>
                    <a:pt x="2309" y="0"/>
                    <a:pt x="2292" y="17"/>
                    <a:pt x="2292" y="43"/>
                  </a:cubicBezTo>
                  <a:lnTo>
                    <a:pt x="2292" y="43"/>
                  </a:lnTo>
                  <a:cubicBezTo>
                    <a:pt x="2292" y="60"/>
                    <a:pt x="2301" y="68"/>
                    <a:pt x="2309" y="77"/>
                  </a:cubicBezTo>
                  <a:cubicBezTo>
                    <a:pt x="2386" y="120"/>
                    <a:pt x="2429" y="197"/>
                    <a:pt x="2421" y="292"/>
                  </a:cubicBezTo>
                  <a:cubicBezTo>
                    <a:pt x="2412" y="395"/>
                    <a:pt x="2335" y="472"/>
                    <a:pt x="2232" y="480"/>
                  </a:cubicBezTo>
                  <a:cubicBezTo>
                    <a:pt x="2103" y="498"/>
                    <a:pt x="1992" y="395"/>
                    <a:pt x="1992" y="266"/>
                  </a:cubicBezTo>
                  <a:cubicBezTo>
                    <a:pt x="1992" y="189"/>
                    <a:pt x="2034" y="120"/>
                    <a:pt x="2103" y="77"/>
                  </a:cubicBezTo>
                  <a:cubicBezTo>
                    <a:pt x="2120" y="68"/>
                    <a:pt x="2129" y="60"/>
                    <a:pt x="2129" y="43"/>
                  </a:cubicBezTo>
                  <a:lnTo>
                    <a:pt x="2129" y="43"/>
                  </a:lnTo>
                  <a:cubicBezTo>
                    <a:pt x="2129" y="17"/>
                    <a:pt x="2112" y="0"/>
                    <a:pt x="2086" y="0"/>
                  </a:cubicBezTo>
                  <a:cubicBezTo>
                    <a:pt x="1717" y="0"/>
                    <a:pt x="1717" y="0"/>
                    <a:pt x="1717" y="0"/>
                  </a:cubicBezTo>
                  <a:cubicBezTo>
                    <a:pt x="1700" y="0"/>
                    <a:pt x="1674" y="17"/>
                    <a:pt x="1674" y="43"/>
                  </a:cubicBezTo>
                  <a:lnTo>
                    <a:pt x="1674" y="43"/>
                  </a:lnTo>
                  <a:cubicBezTo>
                    <a:pt x="1674" y="60"/>
                    <a:pt x="1683" y="68"/>
                    <a:pt x="1700" y="77"/>
                  </a:cubicBezTo>
                  <a:cubicBezTo>
                    <a:pt x="1768" y="120"/>
                    <a:pt x="1820" y="197"/>
                    <a:pt x="1811" y="292"/>
                  </a:cubicBezTo>
                  <a:cubicBezTo>
                    <a:pt x="1803" y="395"/>
                    <a:pt x="1717" y="472"/>
                    <a:pt x="1622" y="480"/>
                  </a:cubicBezTo>
                  <a:cubicBezTo>
                    <a:pt x="1494" y="498"/>
                    <a:pt x="1382" y="395"/>
                    <a:pt x="1382" y="266"/>
                  </a:cubicBezTo>
                  <a:cubicBezTo>
                    <a:pt x="1382" y="189"/>
                    <a:pt x="1425" y="120"/>
                    <a:pt x="1494" y="77"/>
                  </a:cubicBezTo>
                  <a:cubicBezTo>
                    <a:pt x="1502" y="68"/>
                    <a:pt x="1511" y="60"/>
                    <a:pt x="1511" y="43"/>
                  </a:cubicBezTo>
                  <a:lnTo>
                    <a:pt x="1511" y="43"/>
                  </a:lnTo>
                  <a:cubicBezTo>
                    <a:pt x="1511" y="17"/>
                    <a:pt x="1494" y="0"/>
                    <a:pt x="146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082" y="0"/>
                    <a:pt x="1064" y="17"/>
                    <a:pt x="1064" y="43"/>
                  </a:cubicBezTo>
                  <a:lnTo>
                    <a:pt x="1064" y="43"/>
                  </a:lnTo>
                  <a:cubicBezTo>
                    <a:pt x="1064" y="60"/>
                    <a:pt x="1073" y="68"/>
                    <a:pt x="1090" y="77"/>
                  </a:cubicBezTo>
                  <a:cubicBezTo>
                    <a:pt x="1159" y="120"/>
                    <a:pt x="1210" y="197"/>
                    <a:pt x="1193" y="292"/>
                  </a:cubicBezTo>
                  <a:cubicBezTo>
                    <a:pt x="1185" y="395"/>
                    <a:pt x="1107" y="472"/>
                    <a:pt x="1004" y="480"/>
                  </a:cubicBezTo>
                  <a:cubicBezTo>
                    <a:pt x="875" y="498"/>
                    <a:pt x="764" y="395"/>
                    <a:pt x="764" y="266"/>
                  </a:cubicBezTo>
                  <a:cubicBezTo>
                    <a:pt x="764" y="189"/>
                    <a:pt x="815" y="120"/>
                    <a:pt x="875" y="77"/>
                  </a:cubicBezTo>
                  <a:cubicBezTo>
                    <a:pt x="893" y="68"/>
                    <a:pt x="901" y="60"/>
                    <a:pt x="901" y="43"/>
                  </a:cubicBezTo>
                  <a:lnTo>
                    <a:pt x="901" y="43"/>
                  </a:lnTo>
                  <a:cubicBezTo>
                    <a:pt x="901" y="17"/>
                    <a:pt x="884" y="0"/>
                    <a:pt x="858" y="0"/>
                  </a:cubicBezTo>
                  <a:cubicBezTo>
                    <a:pt x="498" y="0"/>
                    <a:pt x="498" y="0"/>
                    <a:pt x="498" y="0"/>
                  </a:cubicBezTo>
                  <a:cubicBezTo>
                    <a:pt x="472" y="0"/>
                    <a:pt x="455" y="17"/>
                    <a:pt x="455" y="43"/>
                  </a:cubicBezTo>
                  <a:lnTo>
                    <a:pt x="455" y="43"/>
                  </a:lnTo>
                  <a:cubicBezTo>
                    <a:pt x="455" y="60"/>
                    <a:pt x="463" y="68"/>
                    <a:pt x="472" y="77"/>
                  </a:cubicBezTo>
                  <a:cubicBezTo>
                    <a:pt x="549" y="120"/>
                    <a:pt x="592" y="197"/>
                    <a:pt x="584" y="292"/>
                  </a:cubicBezTo>
                  <a:cubicBezTo>
                    <a:pt x="575" y="395"/>
                    <a:pt x="489" y="472"/>
                    <a:pt x="395" y="480"/>
                  </a:cubicBezTo>
                  <a:cubicBezTo>
                    <a:pt x="266" y="498"/>
                    <a:pt x="154" y="395"/>
                    <a:pt x="154" y="266"/>
                  </a:cubicBezTo>
                  <a:cubicBezTo>
                    <a:pt x="154" y="189"/>
                    <a:pt x="197" y="120"/>
                    <a:pt x="266" y="77"/>
                  </a:cubicBezTo>
                  <a:cubicBezTo>
                    <a:pt x="283" y="68"/>
                    <a:pt x="292" y="60"/>
                    <a:pt x="292" y="43"/>
                  </a:cubicBezTo>
                  <a:lnTo>
                    <a:pt x="292" y="43"/>
                  </a:lnTo>
                  <a:cubicBezTo>
                    <a:pt x="292" y="17"/>
                    <a:pt x="266" y="0"/>
                    <a:pt x="249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7" y="0"/>
                    <a:pt x="0" y="17"/>
                    <a:pt x="0" y="43"/>
                  </a:cubicBezTo>
                  <a:cubicBezTo>
                    <a:pt x="0" y="5055"/>
                    <a:pt x="0" y="5055"/>
                    <a:pt x="0" y="5055"/>
                  </a:cubicBezTo>
                  <a:cubicBezTo>
                    <a:pt x="0" y="5072"/>
                    <a:pt x="17" y="5098"/>
                    <a:pt x="43" y="5098"/>
                  </a:cubicBezTo>
                  <a:cubicBezTo>
                    <a:pt x="4481" y="5098"/>
                    <a:pt x="4481" y="5098"/>
                    <a:pt x="4481" y="5098"/>
                  </a:cubicBezTo>
                  <a:cubicBezTo>
                    <a:pt x="4507" y="5098"/>
                    <a:pt x="4524" y="5072"/>
                    <a:pt x="4524" y="5055"/>
                  </a:cubicBezTo>
                  <a:cubicBezTo>
                    <a:pt x="4524" y="43"/>
                    <a:pt x="4524" y="43"/>
                    <a:pt x="4524" y="43"/>
                  </a:cubicBezTo>
                  <a:cubicBezTo>
                    <a:pt x="4524" y="17"/>
                    <a:pt x="4507" y="0"/>
                    <a:pt x="4481" y="0"/>
                  </a:cubicBezTo>
                  <a:cubicBezTo>
                    <a:pt x="4172" y="0"/>
                    <a:pt x="4172" y="0"/>
                    <a:pt x="4172" y="0"/>
                  </a:cubicBezTo>
                  <a:cubicBezTo>
                    <a:pt x="4146" y="0"/>
                    <a:pt x="4129" y="17"/>
                    <a:pt x="4129" y="4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164">
              <a:extLst>
                <a:ext uri="{FF2B5EF4-FFF2-40B4-BE49-F238E27FC236}">
                  <a16:creationId xmlns:a16="http://schemas.microsoft.com/office/drawing/2014/main" id="{B99B5D06-0A14-C443-B177-B6EB57B5D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168" y="3885745"/>
              <a:ext cx="2237546" cy="2191944"/>
            </a:xfrm>
            <a:custGeom>
              <a:avLst/>
              <a:gdLst>
                <a:gd name="T0" fmla="*/ 4129 w 4525"/>
                <a:gd name="T1" fmla="*/ 43 h 5099"/>
                <a:gd name="T2" fmla="*/ 4155 w 4525"/>
                <a:gd name="T3" fmla="*/ 77 h 5099"/>
                <a:gd name="T4" fmla="*/ 4069 w 4525"/>
                <a:gd name="T5" fmla="*/ 480 h 5099"/>
                <a:gd name="T6" fmla="*/ 3949 w 4525"/>
                <a:gd name="T7" fmla="*/ 77 h 5099"/>
                <a:gd name="T8" fmla="*/ 3966 w 4525"/>
                <a:gd name="T9" fmla="*/ 43 h 5099"/>
                <a:gd name="T10" fmla="*/ 3562 w 4525"/>
                <a:gd name="T11" fmla="*/ 0 h 5099"/>
                <a:gd name="T12" fmla="*/ 3520 w 4525"/>
                <a:gd name="T13" fmla="*/ 43 h 5099"/>
                <a:gd name="T14" fmla="*/ 3648 w 4525"/>
                <a:gd name="T15" fmla="*/ 292 h 5099"/>
                <a:gd name="T16" fmla="*/ 3219 w 4525"/>
                <a:gd name="T17" fmla="*/ 266 h 5099"/>
                <a:gd name="T18" fmla="*/ 3356 w 4525"/>
                <a:gd name="T19" fmla="*/ 43 h 5099"/>
                <a:gd name="T20" fmla="*/ 3313 w 4525"/>
                <a:gd name="T21" fmla="*/ 0 h 5099"/>
                <a:gd name="T22" fmla="*/ 2901 w 4525"/>
                <a:gd name="T23" fmla="*/ 43 h 5099"/>
                <a:gd name="T24" fmla="*/ 2927 w 4525"/>
                <a:gd name="T25" fmla="*/ 77 h 5099"/>
                <a:gd name="T26" fmla="*/ 2850 w 4525"/>
                <a:gd name="T27" fmla="*/ 480 h 5099"/>
                <a:gd name="T28" fmla="*/ 2721 w 4525"/>
                <a:gd name="T29" fmla="*/ 77 h 5099"/>
                <a:gd name="T30" fmla="*/ 2738 w 4525"/>
                <a:gd name="T31" fmla="*/ 43 h 5099"/>
                <a:gd name="T32" fmla="*/ 2335 w 4525"/>
                <a:gd name="T33" fmla="*/ 0 h 5099"/>
                <a:gd name="T34" fmla="*/ 2292 w 4525"/>
                <a:gd name="T35" fmla="*/ 43 h 5099"/>
                <a:gd name="T36" fmla="*/ 2421 w 4525"/>
                <a:gd name="T37" fmla="*/ 292 h 5099"/>
                <a:gd name="T38" fmla="*/ 1992 w 4525"/>
                <a:gd name="T39" fmla="*/ 266 h 5099"/>
                <a:gd name="T40" fmla="*/ 2129 w 4525"/>
                <a:gd name="T41" fmla="*/ 43 h 5099"/>
                <a:gd name="T42" fmla="*/ 2086 w 4525"/>
                <a:gd name="T43" fmla="*/ 0 h 5099"/>
                <a:gd name="T44" fmla="*/ 1674 w 4525"/>
                <a:gd name="T45" fmla="*/ 43 h 5099"/>
                <a:gd name="T46" fmla="*/ 1700 w 4525"/>
                <a:gd name="T47" fmla="*/ 77 h 5099"/>
                <a:gd name="T48" fmla="*/ 1622 w 4525"/>
                <a:gd name="T49" fmla="*/ 480 h 5099"/>
                <a:gd name="T50" fmla="*/ 1494 w 4525"/>
                <a:gd name="T51" fmla="*/ 77 h 5099"/>
                <a:gd name="T52" fmla="*/ 1511 w 4525"/>
                <a:gd name="T53" fmla="*/ 43 h 5099"/>
                <a:gd name="T54" fmla="*/ 1107 w 4525"/>
                <a:gd name="T55" fmla="*/ 0 h 5099"/>
                <a:gd name="T56" fmla="*/ 1064 w 4525"/>
                <a:gd name="T57" fmla="*/ 43 h 5099"/>
                <a:gd name="T58" fmla="*/ 1193 w 4525"/>
                <a:gd name="T59" fmla="*/ 292 h 5099"/>
                <a:gd name="T60" fmla="*/ 764 w 4525"/>
                <a:gd name="T61" fmla="*/ 266 h 5099"/>
                <a:gd name="T62" fmla="*/ 901 w 4525"/>
                <a:gd name="T63" fmla="*/ 43 h 5099"/>
                <a:gd name="T64" fmla="*/ 858 w 4525"/>
                <a:gd name="T65" fmla="*/ 0 h 5099"/>
                <a:gd name="T66" fmla="*/ 455 w 4525"/>
                <a:gd name="T67" fmla="*/ 43 h 5099"/>
                <a:gd name="T68" fmla="*/ 472 w 4525"/>
                <a:gd name="T69" fmla="*/ 77 h 5099"/>
                <a:gd name="T70" fmla="*/ 395 w 4525"/>
                <a:gd name="T71" fmla="*/ 480 h 5099"/>
                <a:gd name="T72" fmla="*/ 266 w 4525"/>
                <a:gd name="T73" fmla="*/ 77 h 5099"/>
                <a:gd name="T74" fmla="*/ 292 w 4525"/>
                <a:gd name="T75" fmla="*/ 43 h 5099"/>
                <a:gd name="T76" fmla="*/ 43 w 4525"/>
                <a:gd name="T77" fmla="*/ 0 h 5099"/>
                <a:gd name="T78" fmla="*/ 0 w 4525"/>
                <a:gd name="T79" fmla="*/ 5055 h 5099"/>
                <a:gd name="T80" fmla="*/ 4481 w 4525"/>
                <a:gd name="T81" fmla="*/ 5098 h 5099"/>
                <a:gd name="T82" fmla="*/ 4524 w 4525"/>
                <a:gd name="T83" fmla="*/ 43 h 5099"/>
                <a:gd name="T84" fmla="*/ 4172 w 4525"/>
                <a:gd name="T85" fmla="*/ 0 h 5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25" h="5099">
                  <a:moveTo>
                    <a:pt x="4129" y="43"/>
                  </a:moveTo>
                  <a:lnTo>
                    <a:pt x="4129" y="43"/>
                  </a:lnTo>
                  <a:lnTo>
                    <a:pt x="4129" y="43"/>
                  </a:lnTo>
                  <a:cubicBezTo>
                    <a:pt x="4129" y="60"/>
                    <a:pt x="4138" y="68"/>
                    <a:pt x="4155" y="77"/>
                  </a:cubicBezTo>
                  <a:cubicBezTo>
                    <a:pt x="4224" y="120"/>
                    <a:pt x="4275" y="197"/>
                    <a:pt x="4266" y="292"/>
                  </a:cubicBezTo>
                  <a:cubicBezTo>
                    <a:pt x="4249" y="395"/>
                    <a:pt x="4172" y="472"/>
                    <a:pt x="4069" y="480"/>
                  </a:cubicBezTo>
                  <a:cubicBezTo>
                    <a:pt x="3940" y="498"/>
                    <a:pt x="3829" y="395"/>
                    <a:pt x="3829" y="266"/>
                  </a:cubicBezTo>
                  <a:cubicBezTo>
                    <a:pt x="3829" y="189"/>
                    <a:pt x="3880" y="120"/>
                    <a:pt x="3949" y="77"/>
                  </a:cubicBezTo>
                  <a:cubicBezTo>
                    <a:pt x="3957" y="68"/>
                    <a:pt x="3966" y="60"/>
                    <a:pt x="3966" y="43"/>
                  </a:cubicBezTo>
                  <a:lnTo>
                    <a:pt x="3966" y="43"/>
                  </a:lnTo>
                  <a:cubicBezTo>
                    <a:pt x="3966" y="17"/>
                    <a:pt x="3949" y="0"/>
                    <a:pt x="3923" y="0"/>
                  </a:cubicBezTo>
                  <a:cubicBezTo>
                    <a:pt x="3562" y="0"/>
                    <a:pt x="3562" y="0"/>
                    <a:pt x="3562" y="0"/>
                  </a:cubicBezTo>
                  <a:cubicBezTo>
                    <a:pt x="3537" y="0"/>
                    <a:pt x="3520" y="17"/>
                    <a:pt x="3520" y="43"/>
                  </a:cubicBezTo>
                  <a:lnTo>
                    <a:pt x="3520" y="43"/>
                  </a:lnTo>
                  <a:cubicBezTo>
                    <a:pt x="3520" y="60"/>
                    <a:pt x="3528" y="68"/>
                    <a:pt x="3537" y="77"/>
                  </a:cubicBezTo>
                  <a:cubicBezTo>
                    <a:pt x="3614" y="120"/>
                    <a:pt x="3657" y="197"/>
                    <a:pt x="3648" y="292"/>
                  </a:cubicBezTo>
                  <a:cubicBezTo>
                    <a:pt x="3640" y="395"/>
                    <a:pt x="3562" y="472"/>
                    <a:pt x="3459" y="480"/>
                  </a:cubicBezTo>
                  <a:cubicBezTo>
                    <a:pt x="3331" y="498"/>
                    <a:pt x="3219" y="395"/>
                    <a:pt x="3219" y="266"/>
                  </a:cubicBezTo>
                  <a:cubicBezTo>
                    <a:pt x="3219" y="189"/>
                    <a:pt x="3262" y="120"/>
                    <a:pt x="3331" y="77"/>
                  </a:cubicBezTo>
                  <a:cubicBezTo>
                    <a:pt x="3348" y="68"/>
                    <a:pt x="3356" y="60"/>
                    <a:pt x="3356" y="43"/>
                  </a:cubicBezTo>
                  <a:lnTo>
                    <a:pt x="3356" y="43"/>
                  </a:lnTo>
                  <a:cubicBezTo>
                    <a:pt x="3356" y="17"/>
                    <a:pt x="3331" y="0"/>
                    <a:pt x="3313" y="0"/>
                  </a:cubicBezTo>
                  <a:cubicBezTo>
                    <a:pt x="2944" y="0"/>
                    <a:pt x="2944" y="0"/>
                    <a:pt x="2944" y="0"/>
                  </a:cubicBezTo>
                  <a:cubicBezTo>
                    <a:pt x="2919" y="0"/>
                    <a:pt x="2901" y="17"/>
                    <a:pt x="2901" y="43"/>
                  </a:cubicBezTo>
                  <a:lnTo>
                    <a:pt x="2901" y="43"/>
                  </a:lnTo>
                  <a:cubicBezTo>
                    <a:pt x="2901" y="60"/>
                    <a:pt x="2910" y="68"/>
                    <a:pt x="2927" y="77"/>
                  </a:cubicBezTo>
                  <a:cubicBezTo>
                    <a:pt x="2996" y="120"/>
                    <a:pt x="3047" y="197"/>
                    <a:pt x="3039" y="292"/>
                  </a:cubicBezTo>
                  <a:cubicBezTo>
                    <a:pt x="3022" y="395"/>
                    <a:pt x="2944" y="472"/>
                    <a:pt x="2850" y="480"/>
                  </a:cubicBezTo>
                  <a:cubicBezTo>
                    <a:pt x="2713" y="498"/>
                    <a:pt x="2610" y="395"/>
                    <a:pt x="2610" y="266"/>
                  </a:cubicBezTo>
                  <a:cubicBezTo>
                    <a:pt x="2610" y="189"/>
                    <a:pt x="2653" y="120"/>
                    <a:pt x="2721" y="77"/>
                  </a:cubicBezTo>
                  <a:cubicBezTo>
                    <a:pt x="2730" y="68"/>
                    <a:pt x="2738" y="60"/>
                    <a:pt x="2738" y="43"/>
                  </a:cubicBezTo>
                  <a:lnTo>
                    <a:pt x="2738" y="43"/>
                  </a:lnTo>
                  <a:cubicBezTo>
                    <a:pt x="2738" y="17"/>
                    <a:pt x="2721" y="0"/>
                    <a:pt x="2695" y="0"/>
                  </a:cubicBezTo>
                  <a:cubicBezTo>
                    <a:pt x="2335" y="0"/>
                    <a:pt x="2335" y="0"/>
                    <a:pt x="2335" y="0"/>
                  </a:cubicBezTo>
                  <a:cubicBezTo>
                    <a:pt x="2309" y="0"/>
                    <a:pt x="2292" y="17"/>
                    <a:pt x="2292" y="43"/>
                  </a:cubicBezTo>
                  <a:lnTo>
                    <a:pt x="2292" y="43"/>
                  </a:lnTo>
                  <a:cubicBezTo>
                    <a:pt x="2292" y="60"/>
                    <a:pt x="2301" y="68"/>
                    <a:pt x="2309" y="77"/>
                  </a:cubicBezTo>
                  <a:cubicBezTo>
                    <a:pt x="2386" y="120"/>
                    <a:pt x="2429" y="197"/>
                    <a:pt x="2421" y="292"/>
                  </a:cubicBezTo>
                  <a:cubicBezTo>
                    <a:pt x="2412" y="395"/>
                    <a:pt x="2335" y="472"/>
                    <a:pt x="2232" y="480"/>
                  </a:cubicBezTo>
                  <a:cubicBezTo>
                    <a:pt x="2103" y="498"/>
                    <a:pt x="1992" y="395"/>
                    <a:pt x="1992" y="266"/>
                  </a:cubicBezTo>
                  <a:cubicBezTo>
                    <a:pt x="1992" y="189"/>
                    <a:pt x="2034" y="120"/>
                    <a:pt x="2103" y="77"/>
                  </a:cubicBezTo>
                  <a:cubicBezTo>
                    <a:pt x="2120" y="68"/>
                    <a:pt x="2129" y="60"/>
                    <a:pt x="2129" y="43"/>
                  </a:cubicBezTo>
                  <a:lnTo>
                    <a:pt x="2129" y="43"/>
                  </a:lnTo>
                  <a:cubicBezTo>
                    <a:pt x="2129" y="17"/>
                    <a:pt x="2112" y="0"/>
                    <a:pt x="2086" y="0"/>
                  </a:cubicBezTo>
                  <a:cubicBezTo>
                    <a:pt x="1717" y="0"/>
                    <a:pt x="1717" y="0"/>
                    <a:pt x="1717" y="0"/>
                  </a:cubicBezTo>
                  <a:cubicBezTo>
                    <a:pt x="1700" y="0"/>
                    <a:pt x="1674" y="17"/>
                    <a:pt x="1674" y="43"/>
                  </a:cubicBezTo>
                  <a:lnTo>
                    <a:pt x="1674" y="43"/>
                  </a:lnTo>
                  <a:cubicBezTo>
                    <a:pt x="1674" y="60"/>
                    <a:pt x="1683" y="68"/>
                    <a:pt x="1700" y="77"/>
                  </a:cubicBezTo>
                  <a:cubicBezTo>
                    <a:pt x="1768" y="120"/>
                    <a:pt x="1820" y="197"/>
                    <a:pt x="1811" y="292"/>
                  </a:cubicBezTo>
                  <a:cubicBezTo>
                    <a:pt x="1803" y="395"/>
                    <a:pt x="1717" y="472"/>
                    <a:pt x="1622" y="480"/>
                  </a:cubicBezTo>
                  <a:cubicBezTo>
                    <a:pt x="1494" y="498"/>
                    <a:pt x="1382" y="395"/>
                    <a:pt x="1382" y="266"/>
                  </a:cubicBezTo>
                  <a:cubicBezTo>
                    <a:pt x="1382" y="189"/>
                    <a:pt x="1425" y="120"/>
                    <a:pt x="1494" y="77"/>
                  </a:cubicBezTo>
                  <a:cubicBezTo>
                    <a:pt x="1502" y="68"/>
                    <a:pt x="1511" y="60"/>
                    <a:pt x="1511" y="43"/>
                  </a:cubicBezTo>
                  <a:lnTo>
                    <a:pt x="1511" y="43"/>
                  </a:lnTo>
                  <a:cubicBezTo>
                    <a:pt x="1511" y="17"/>
                    <a:pt x="1494" y="0"/>
                    <a:pt x="146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082" y="0"/>
                    <a:pt x="1064" y="17"/>
                    <a:pt x="1064" y="43"/>
                  </a:cubicBezTo>
                  <a:lnTo>
                    <a:pt x="1064" y="43"/>
                  </a:lnTo>
                  <a:cubicBezTo>
                    <a:pt x="1064" y="60"/>
                    <a:pt x="1073" y="68"/>
                    <a:pt x="1090" y="77"/>
                  </a:cubicBezTo>
                  <a:cubicBezTo>
                    <a:pt x="1159" y="120"/>
                    <a:pt x="1210" y="197"/>
                    <a:pt x="1193" y="292"/>
                  </a:cubicBezTo>
                  <a:cubicBezTo>
                    <a:pt x="1185" y="395"/>
                    <a:pt x="1107" y="472"/>
                    <a:pt x="1004" y="480"/>
                  </a:cubicBezTo>
                  <a:cubicBezTo>
                    <a:pt x="875" y="498"/>
                    <a:pt x="764" y="395"/>
                    <a:pt x="764" y="266"/>
                  </a:cubicBezTo>
                  <a:cubicBezTo>
                    <a:pt x="764" y="189"/>
                    <a:pt x="815" y="120"/>
                    <a:pt x="875" y="77"/>
                  </a:cubicBezTo>
                  <a:cubicBezTo>
                    <a:pt x="893" y="68"/>
                    <a:pt x="901" y="60"/>
                    <a:pt x="901" y="43"/>
                  </a:cubicBezTo>
                  <a:lnTo>
                    <a:pt x="901" y="43"/>
                  </a:lnTo>
                  <a:cubicBezTo>
                    <a:pt x="901" y="17"/>
                    <a:pt x="884" y="0"/>
                    <a:pt x="858" y="0"/>
                  </a:cubicBezTo>
                  <a:cubicBezTo>
                    <a:pt x="498" y="0"/>
                    <a:pt x="498" y="0"/>
                    <a:pt x="498" y="0"/>
                  </a:cubicBezTo>
                  <a:cubicBezTo>
                    <a:pt x="472" y="0"/>
                    <a:pt x="455" y="17"/>
                    <a:pt x="455" y="43"/>
                  </a:cubicBezTo>
                  <a:lnTo>
                    <a:pt x="455" y="43"/>
                  </a:lnTo>
                  <a:cubicBezTo>
                    <a:pt x="455" y="60"/>
                    <a:pt x="463" y="68"/>
                    <a:pt x="472" y="77"/>
                  </a:cubicBezTo>
                  <a:cubicBezTo>
                    <a:pt x="549" y="120"/>
                    <a:pt x="592" y="197"/>
                    <a:pt x="584" y="292"/>
                  </a:cubicBezTo>
                  <a:cubicBezTo>
                    <a:pt x="575" y="395"/>
                    <a:pt x="489" y="472"/>
                    <a:pt x="395" y="480"/>
                  </a:cubicBezTo>
                  <a:cubicBezTo>
                    <a:pt x="266" y="498"/>
                    <a:pt x="154" y="395"/>
                    <a:pt x="154" y="266"/>
                  </a:cubicBezTo>
                  <a:cubicBezTo>
                    <a:pt x="154" y="189"/>
                    <a:pt x="197" y="120"/>
                    <a:pt x="266" y="77"/>
                  </a:cubicBezTo>
                  <a:cubicBezTo>
                    <a:pt x="283" y="68"/>
                    <a:pt x="292" y="60"/>
                    <a:pt x="292" y="43"/>
                  </a:cubicBezTo>
                  <a:lnTo>
                    <a:pt x="292" y="43"/>
                  </a:lnTo>
                  <a:cubicBezTo>
                    <a:pt x="292" y="17"/>
                    <a:pt x="266" y="0"/>
                    <a:pt x="249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7" y="0"/>
                    <a:pt x="0" y="17"/>
                    <a:pt x="0" y="43"/>
                  </a:cubicBezTo>
                  <a:cubicBezTo>
                    <a:pt x="0" y="5055"/>
                    <a:pt x="0" y="5055"/>
                    <a:pt x="0" y="5055"/>
                  </a:cubicBezTo>
                  <a:cubicBezTo>
                    <a:pt x="0" y="5072"/>
                    <a:pt x="17" y="5098"/>
                    <a:pt x="43" y="5098"/>
                  </a:cubicBezTo>
                  <a:cubicBezTo>
                    <a:pt x="4481" y="5098"/>
                    <a:pt x="4481" y="5098"/>
                    <a:pt x="4481" y="5098"/>
                  </a:cubicBezTo>
                  <a:cubicBezTo>
                    <a:pt x="4507" y="5098"/>
                    <a:pt x="4524" y="5072"/>
                    <a:pt x="4524" y="5055"/>
                  </a:cubicBezTo>
                  <a:cubicBezTo>
                    <a:pt x="4524" y="43"/>
                    <a:pt x="4524" y="43"/>
                    <a:pt x="4524" y="43"/>
                  </a:cubicBezTo>
                  <a:cubicBezTo>
                    <a:pt x="4524" y="17"/>
                    <a:pt x="4507" y="0"/>
                    <a:pt x="4481" y="0"/>
                  </a:cubicBezTo>
                  <a:cubicBezTo>
                    <a:pt x="4172" y="0"/>
                    <a:pt x="4172" y="0"/>
                    <a:pt x="4172" y="0"/>
                  </a:cubicBezTo>
                  <a:cubicBezTo>
                    <a:pt x="4146" y="0"/>
                    <a:pt x="4129" y="17"/>
                    <a:pt x="4129" y="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Freeform 164">
              <a:extLst>
                <a:ext uri="{FF2B5EF4-FFF2-40B4-BE49-F238E27FC236}">
                  <a16:creationId xmlns:a16="http://schemas.microsoft.com/office/drawing/2014/main" id="{4BA973E8-0B96-834C-BF2B-55E95055E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168" y="9227773"/>
              <a:ext cx="2237546" cy="2191944"/>
            </a:xfrm>
            <a:custGeom>
              <a:avLst/>
              <a:gdLst>
                <a:gd name="T0" fmla="*/ 4129 w 4525"/>
                <a:gd name="T1" fmla="*/ 43 h 5099"/>
                <a:gd name="T2" fmla="*/ 4155 w 4525"/>
                <a:gd name="T3" fmla="*/ 77 h 5099"/>
                <a:gd name="T4" fmla="*/ 4069 w 4525"/>
                <a:gd name="T5" fmla="*/ 480 h 5099"/>
                <a:gd name="T6" fmla="*/ 3949 w 4525"/>
                <a:gd name="T7" fmla="*/ 77 h 5099"/>
                <a:gd name="T8" fmla="*/ 3966 w 4525"/>
                <a:gd name="T9" fmla="*/ 43 h 5099"/>
                <a:gd name="T10" fmla="*/ 3562 w 4525"/>
                <a:gd name="T11" fmla="*/ 0 h 5099"/>
                <a:gd name="T12" fmla="*/ 3520 w 4525"/>
                <a:gd name="T13" fmla="*/ 43 h 5099"/>
                <a:gd name="T14" fmla="*/ 3648 w 4525"/>
                <a:gd name="T15" fmla="*/ 292 h 5099"/>
                <a:gd name="T16" fmla="*/ 3219 w 4525"/>
                <a:gd name="T17" fmla="*/ 266 h 5099"/>
                <a:gd name="T18" fmla="*/ 3356 w 4525"/>
                <a:gd name="T19" fmla="*/ 43 h 5099"/>
                <a:gd name="T20" fmla="*/ 3313 w 4525"/>
                <a:gd name="T21" fmla="*/ 0 h 5099"/>
                <a:gd name="T22" fmla="*/ 2901 w 4525"/>
                <a:gd name="T23" fmla="*/ 43 h 5099"/>
                <a:gd name="T24" fmla="*/ 2927 w 4525"/>
                <a:gd name="T25" fmla="*/ 77 h 5099"/>
                <a:gd name="T26" fmla="*/ 2850 w 4525"/>
                <a:gd name="T27" fmla="*/ 480 h 5099"/>
                <a:gd name="T28" fmla="*/ 2721 w 4525"/>
                <a:gd name="T29" fmla="*/ 77 h 5099"/>
                <a:gd name="T30" fmla="*/ 2738 w 4525"/>
                <a:gd name="T31" fmla="*/ 43 h 5099"/>
                <a:gd name="T32" fmla="*/ 2335 w 4525"/>
                <a:gd name="T33" fmla="*/ 0 h 5099"/>
                <a:gd name="T34" fmla="*/ 2292 w 4525"/>
                <a:gd name="T35" fmla="*/ 43 h 5099"/>
                <a:gd name="T36" fmla="*/ 2421 w 4525"/>
                <a:gd name="T37" fmla="*/ 292 h 5099"/>
                <a:gd name="T38" fmla="*/ 1992 w 4525"/>
                <a:gd name="T39" fmla="*/ 266 h 5099"/>
                <a:gd name="T40" fmla="*/ 2129 w 4525"/>
                <a:gd name="T41" fmla="*/ 43 h 5099"/>
                <a:gd name="T42" fmla="*/ 2086 w 4525"/>
                <a:gd name="T43" fmla="*/ 0 h 5099"/>
                <a:gd name="T44" fmla="*/ 1674 w 4525"/>
                <a:gd name="T45" fmla="*/ 43 h 5099"/>
                <a:gd name="T46" fmla="*/ 1700 w 4525"/>
                <a:gd name="T47" fmla="*/ 77 h 5099"/>
                <a:gd name="T48" fmla="*/ 1622 w 4525"/>
                <a:gd name="T49" fmla="*/ 480 h 5099"/>
                <a:gd name="T50" fmla="*/ 1494 w 4525"/>
                <a:gd name="T51" fmla="*/ 77 h 5099"/>
                <a:gd name="T52" fmla="*/ 1511 w 4525"/>
                <a:gd name="T53" fmla="*/ 43 h 5099"/>
                <a:gd name="T54" fmla="*/ 1107 w 4525"/>
                <a:gd name="T55" fmla="*/ 0 h 5099"/>
                <a:gd name="T56" fmla="*/ 1064 w 4525"/>
                <a:gd name="T57" fmla="*/ 43 h 5099"/>
                <a:gd name="T58" fmla="*/ 1193 w 4525"/>
                <a:gd name="T59" fmla="*/ 292 h 5099"/>
                <a:gd name="T60" fmla="*/ 764 w 4525"/>
                <a:gd name="T61" fmla="*/ 266 h 5099"/>
                <a:gd name="T62" fmla="*/ 901 w 4525"/>
                <a:gd name="T63" fmla="*/ 43 h 5099"/>
                <a:gd name="T64" fmla="*/ 858 w 4525"/>
                <a:gd name="T65" fmla="*/ 0 h 5099"/>
                <a:gd name="T66" fmla="*/ 455 w 4525"/>
                <a:gd name="T67" fmla="*/ 43 h 5099"/>
                <a:gd name="T68" fmla="*/ 472 w 4525"/>
                <a:gd name="T69" fmla="*/ 77 h 5099"/>
                <a:gd name="T70" fmla="*/ 395 w 4525"/>
                <a:gd name="T71" fmla="*/ 480 h 5099"/>
                <a:gd name="T72" fmla="*/ 266 w 4525"/>
                <a:gd name="T73" fmla="*/ 77 h 5099"/>
                <a:gd name="T74" fmla="*/ 292 w 4525"/>
                <a:gd name="T75" fmla="*/ 43 h 5099"/>
                <a:gd name="T76" fmla="*/ 43 w 4525"/>
                <a:gd name="T77" fmla="*/ 0 h 5099"/>
                <a:gd name="T78" fmla="*/ 0 w 4525"/>
                <a:gd name="T79" fmla="*/ 5055 h 5099"/>
                <a:gd name="T80" fmla="*/ 4481 w 4525"/>
                <a:gd name="T81" fmla="*/ 5098 h 5099"/>
                <a:gd name="T82" fmla="*/ 4524 w 4525"/>
                <a:gd name="T83" fmla="*/ 43 h 5099"/>
                <a:gd name="T84" fmla="*/ 4172 w 4525"/>
                <a:gd name="T85" fmla="*/ 0 h 5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25" h="5099">
                  <a:moveTo>
                    <a:pt x="4129" y="43"/>
                  </a:moveTo>
                  <a:lnTo>
                    <a:pt x="4129" y="43"/>
                  </a:lnTo>
                  <a:lnTo>
                    <a:pt x="4129" y="43"/>
                  </a:lnTo>
                  <a:cubicBezTo>
                    <a:pt x="4129" y="60"/>
                    <a:pt x="4138" y="68"/>
                    <a:pt x="4155" y="77"/>
                  </a:cubicBezTo>
                  <a:cubicBezTo>
                    <a:pt x="4224" y="120"/>
                    <a:pt x="4275" y="197"/>
                    <a:pt x="4266" y="292"/>
                  </a:cubicBezTo>
                  <a:cubicBezTo>
                    <a:pt x="4249" y="395"/>
                    <a:pt x="4172" y="472"/>
                    <a:pt x="4069" y="480"/>
                  </a:cubicBezTo>
                  <a:cubicBezTo>
                    <a:pt x="3940" y="498"/>
                    <a:pt x="3829" y="395"/>
                    <a:pt x="3829" y="266"/>
                  </a:cubicBezTo>
                  <a:cubicBezTo>
                    <a:pt x="3829" y="189"/>
                    <a:pt x="3880" y="120"/>
                    <a:pt x="3949" y="77"/>
                  </a:cubicBezTo>
                  <a:cubicBezTo>
                    <a:pt x="3957" y="68"/>
                    <a:pt x="3966" y="60"/>
                    <a:pt x="3966" y="43"/>
                  </a:cubicBezTo>
                  <a:lnTo>
                    <a:pt x="3966" y="43"/>
                  </a:lnTo>
                  <a:cubicBezTo>
                    <a:pt x="3966" y="17"/>
                    <a:pt x="3949" y="0"/>
                    <a:pt x="3923" y="0"/>
                  </a:cubicBezTo>
                  <a:cubicBezTo>
                    <a:pt x="3562" y="0"/>
                    <a:pt x="3562" y="0"/>
                    <a:pt x="3562" y="0"/>
                  </a:cubicBezTo>
                  <a:cubicBezTo>
                    <a:pt x="3537" y="0"/>
                    <a:pt x="3520" y="17"/>
                    <a:pt x="3520" y="43"/>
                  </a:cubicBezTo>
                  <a:lnTo>
                    <a:pt x="3520" y="43"/>
                  </a:lnTo>
                  <a:cubicBezTo>
                    <a:pt x="3520" y="60"/>
                    <a:pt x="3528" y="68"/>
                    <a:pt x="3537" y="77"/>
                  </a:cubicBezTo>
                  <a:cubicBezTo>
                    <a:pt x="3614" y="120"/>
                    <a:pt x="3657" y="197"/>
                    <a:pt x="3648" y="292"/>
                  </a:cubicBezTo>
                  <a:cubicBezTo>
                    <a:pt x="3640" y="395"/>
                    <a:pt x="3562" y="472"/>
                    <a:pt x="3459" y="480"/>
                  </a:cubicBezTo>
                  <a:cubicBezTo>
                    <a:pt x="3331" y="498"/>
                    <a:pt x="3219" y="395"/>
                    <a:pt x="3219" y="266"/>
                  </a:cubicBezTo>
                  <a:cubicBezTo>
                    <a:pt x="3219" y="189"/>
                    <a:pt x="3262" y="120"/>
                    <a:pt x="3331" y="77"/>
                  </a:cubicBezTo>
                  <a:cubicBezTo>
                    <a:pt x="3348" y="68"/>
                    <a:pt x="3356" y="60"/>
                    <a:pt x="3356" y="43"/>
                  </a:cubicBezTo>
                  <a:lnTo>
                    <a:pt x="3356" y="43"/>
                  </a:lnTo>
                  <a:cubicBezTo>
                    <a:pt x="3356" y="17"/>
                    <a:pt x="3331" y="0"/>
                    <a:pt x="3313" y="0"/>
                  </a:cubicBezTo>
                  <a:cubicBezTo>
                    <a:pt x="2944" y="0"/>
                    <a:pt x="2944" y="0"/>
                    <a:pt x="2944" y="0"/>
                  </a:cubicBezTo>
                  <a:cubicBezTo>
                    <a:pt x="2919" y="0"/>
                    <a:pt x="2901" y="17"/>
                    <a:pt x="2901" y="43"/>
                  </a:cubicBezTo>
                  <a:lnTo>
                    <a:pt x="2901" y="43"/>
                  </a:lnTo>
                  <a:cubicBezTo>
                    <a:pt x="2901" y="60"/>
                    <a:pt x="2910" y="68"/>
                    <a:pt x="2927" y="77"/>
                  </a:cubicBezTo>
                  <a:cubicBezTo>
                    <a:pt x="2996" y="120"/>
                    <a:pt x="3047" y="197"/>
                    <a:pt x="3039" y="292"/>
                  </a:cubicBezTo>
                  <a:cubicBezTo>
                    <a:pt x="3022" y="395"/>
                    <a:pt x="2944" y="472"/>
                    <a:pt x="2850" y="480"/>
                  </a:cubicBezTo>
                  <a:cubicBezTo>
                    <a:pt x="2713" y="498"/>
                    <a:pt x="2610" y="395"/>
                    <a:pt x="2610" y="266"/>
                  </a:cubicBezTo>
                  <a:cubicBezTo>
                    <a:pt x="2610" y="189"/>
                    <a:pt x="2653" y="120"/>
                    <a:pt x="2721" y="77"/>
                  </a:cubicBezTo>
                  <a:cubicBezTo>
                    <a:pt x="2730" y="68"/>
                    <a:pt x="2738" y="60"/>
                    <a:pt x="2738" y="43"/>
                  </a:cubicBezTo>
                  <a:lnTo>
                    <a:pt x="2738" y="43"/>
                  </a:lnTo>
                  <a:cubicBezTo>
                    <a:pt x="2738" y="17"/>
                    <a:pt x="2721" y="0"/>
                    <a:pt x="2695" y="0"/>
                  </a:cubicBezTo>
                  <a:cubicBezTo>
                    <a:pt x="2335" y="0"/>
                    <a:pt x="2335" y="0"/>
                    <a:pt x="2335" y="0"/>
                  </a:cubicBezTo>
                  <a:cubicBezTo>
                    <a:pt x="2309" y="0"/>
                    <a:pt x="2292" y="17"/>
                    <a:pt x="2292" y="43"/>
                  </a:cubicBezTo>
                  <a:lnTo>
                    <a:pt x="2292" y="43"/>
                  </a:lnTo>
                  <a:cubicBezTo>
                    <a:pt x="2292" y="60"/>
                    <a:pt x="2301" y="68"/>
                    <a:pt x="2309" y="77"/>
                  </a:cubicBezTo>
                  <a:cubicBezTo>
                    <a:pt x="2386" y="120"/>
                    <a:pt x="2429" y="197"/>
                    <a:pt x="2421" y="292"/>
                  </a:cubicBezTo>
                  <a:cubicBezTo>
                    <a:pt x="2412" y="395"/>
                    <a:pt x="2335" y="472"/>
                    <a:pt x="2232" y="480"/>
                  </a:cubicBezTo>
                  <a:cubicBezTo>
                    <a:pt x="2103" y="498"/>
                    <a:pt x="1992" y="395"/>
                    <a:pt x="1992" y="266"/>
                  </a:cubicBezTo>
                  <a:cubicBezTo>
                    <a:pt x="1992" y="189"/>
                    <a:pt x="2034" y="120"/>
                    <a:pt x="2103" y="77"/>
                  </a:cubicBezTo>
                  <a:cubicBezTo>
                    <a:pt x="2120" y="68"/>
                    <a:pt x="2129" y="60"/>
                    <a:pt x="2129" y="43"/>
                  </a:cubicBezTo>
                  <a:lnTo>
                    <a:pt x="2129" y="43"/>
                  </a:lnTo>
                  <a:cubicBezTo>
                    <a:pt x="2129" y="17"/>
                    <a:pt x="2112" y="0"/>
                    <a:pt x="2086" y="0"/>
                  </a:cubicBezTo>
                  <a:cubicBezTo>
                    <a:pt x="1717" y="0"/>
                    <a:pt x="1717" y="0"/>
                    <a:pt x="1717" y="0"/>
                  </a:cubicBezTo>
                  <a:cubicBezTo>
                    <a:pt x="1700" y="0"/>
                    <a:pt x="1674" y="17"/>
                    <a:pt x="1674" y="43"/>
                  </a:cubicBezTo>
                  <a:lnTo>
                    <a:pt x="1674" y="43"/>
                  </a:lnTo>
                  <a:cubicBezTo>
                    <a:pt x="1674" y="60"/>
                    <a:pt x="1683" y="68"/>
                    <a:pt x="1700" y="77"/>
                  </a:cubicBezTo>
                  <a:cubicBezTo>
                    <a:pt x="1768" y="120"/>
                    <a:pt x="1820" y="197"/>
                    <a:pt x="1811" y="292"/>
                  </a:cubicBezTo>
                  <a:cubicBezTo>
                    <a:pt x="1803" y="395"/>
                    <a:pt x="1717" y="472"/>
                    <a:pt x="1622" y="480"/>
                  </a:cubicBezTo>
                  <a:cubicBezTo>
                    <a:pt x="1494" y="498"/>
                    <a:pt x="1382" y="395"/>
                    <a:pt x="1382" y="266"/>
                  </a:cubicBezTo>
                  <a:cubicBezTo>
                    <a:pt x="1382" y="189"/>
                    <a:pt x="1425" y="120"/>
                    <a:pt x="1494" y="77"/>
                  </a:cubicBezTo>
                  <a:cubicBezTo>
                    <a:pt x="1502" y="68"/>
                    <a:pt x="1511" y="60"/>
                    <a:pt x="1511" y="43"/>
                  </a:cubicBezTo>
                  <a:lnTo>
                    <a:pt x="1511" y="43"/>
                  </a:lnTo>
                  <a:cubicBezTo>
                    <a:pt x="1511" y="17"/>
                    <a:pt x="1494" y="0"/>
                    <a:pt x="146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082" y="0"/>
                    <a:pt x="1064" y="17"/>
                    <a:pt x="1064" y="43"/>
                  </a:cubicBezTo>
                  <a:lnTo>
                    <a:pt x="1064" y="43"/>
                  </a:lnTo>
                  <a:cubicBezTo>
                    <a:pt x="1064" y="60"/>
                    <a:pt x="1073" y="68"/>
                    <a:pt x="1090" y="77"/>
                  </a:cubicBezTo>
                  <a:cubicBezTo>
                    <a:pt x="1159" y="120"/>
                    <a:pt x="1210" y="197"/>
                    <a:pt x="1193" y="292"/>
                  </a:cubicBezTo>
                  <a:cubicBezTo>
                    <a:pt x="1185" y="395"/>
                    <a:pt x="1107" y="472"/>
                    <a:pt x="1004" y="480"/>
                  </a:cubicBezTo>
                  <a:cubicBezTo>
                    <a:pt x="875" y="498"/>
                    <a:pt x="764" y="395"/>
                    <a:pt x="764" y="266"/>
                  </a:cubicBezTo>
                  <a:cubicBezTo>
                    <a:pt x="764" y="189"/>
                    <a:pt x="815" y="120"/>
                    <a:pt x="875" y="77"/>
                  </a:cubicBezTo>
                  <a:cubicBezTo>
                    <a:pt x="893" y="68"/>
                    <a:pt x="901" y="60"/>
                    <a:pt x="901" y="43"/>
                  </a:cubicBezTo>
                  <a:lnTo>
                    <a:pt x="901" y="43"/>
                  </a:lnTo>
                  <a:cubicBezTo>
                    <a:pt x="901" y="17"/>
                    <a:pt x="884" y="0"/>
                    <a:pt x="858" y="0"/>
                  </a:cubicBezTo>
                  <a:cubicBezTo>
                    <a:pt x="498" y="0"/>
                    <a:pt x="498" y="0"/>
                    <a:pt x="498" y="0"/>
                  </a:cubicBezTo>
                  <a:cubicBezTo>
                    <a:pt x="472" y="0"/>
                    <a:pt x="455" y="17"/>
                    <a:pt x="455" y="43"/>
                  </a:cubicBezTo>
                  <a:lnTo>
                    <a:pt x="455" y="43"/>
                  </a:lnTo>
                  <a:cubicBezTo>
                    <a:pt x="455" y="60"/>
                    <a:pt x="463" y="68"/>
                    <a:pt x="472" y="77"/>
                  </a:cubicBezTo>
                  <a:cubicBezTo>
                    <a:pt x="549" y="120"/>
                    <a:pt x="592" y="197"/>
                    <a:pt x="584" y="292"/>
                  </a:cubicBezTo>
                  <a:cubicBezTo>
                    <a:pt x="575" y="395"/>
                    <a:pt x="489" y="472"/>
                    <a:pt x="395" y="480"/>
                  </a:cubicBezTo>
                  <a:cubicBezTo>
                    <a:pt x="266" y="498"/>
                    <a:pt x="154" y="395"/>
                    <a:pt x="154" y="266"/>
                  </a:cubicBezTo>
                  <a:cubicBezTo>
                    <a:pt x="154" y="189"/>
                    <a:pt x="197" y="120"/>
                    <a:pt x="266" y="77"/>
                  </a:cubicBezTo>
                  <a:cubicBezTo>
                    <a:pt x="283" y="68"/>
                    <a:pt x="292" y="60"/>
                    <a:pt x="292" y="43"/>
                  </a:cubicBezTo>
                  <a:lnTo>
                    <a:pt x="292" y="43"/>
                  </a:lnTo>
                  <a:cubicBezTo>
                    <a:pt x="292" y="17"/>
                    <a:pt x="266" y="0"/>
                    <a:pt x="249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7" y="0"/>
                    <a:pt x="0" y="17"/>
                    <a:pt x="0" y="43"/>
                  </a:cubicBezTo>
                  <a:cubicBezTo>
                    <a:pt x="0" y="5055"/>
                    <a:pt x="0" y="5055"/>
                    <a:pt x="0" y="5055"/>
                  </a:cubicBezTo>
                  <a:cubicBezTo>
                    <a:pt x="0" y="5072"/>
                    <a:pt x="17" y="5098"/>
                    <a:pt x="43" y="5098"/>
                  </a:cubicBezTo>
                  <a:cubicBezTo>
                    <a:pt x="4481" y="5098"/>
                    <a:pt x="4481" y="5098"/>
                    <a:pt x="4481" y="5098"/>
                  </a:cubicBezTo>
                  <a:cubicBezTo>
                    <a:pt x="4507" y="5098"/>
                    <a:pt x="4524" y="5072"/>
                    <a:pt x="4524" y="5055"/>
                  </a:cubicBezTo>
                  <a:cubicBezTo>
                    <a:pt x="4524" y="43"/>
                    <a:pt x="4524" y="43"/>
                    <a:pt x="4524" y="43"/>
                  </a:cubicBezTo>
                  <a:cubicBezTo>
                    <a:pt x="4524" y="17"/>
                    <a:pt x="4507" y="0"/>
                    <a:pt x="4481" y="0"/>
                  </a:cubicBezTo>
                  <a:cubicBezTo>
                    <a:pt x="4172" y="0"/>
                    <a:pt x="4172" y="0"/>
                    <a:pt x="4172" y="0"/>
                  </a:cubicBezTo>
                  <a:cubicBezTo>
                    <a:pt x="4146" y="0"/>
                    <a:pt x="4129" y="17"/>
                    <a:pt x="4129" y="4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42DC7DE-FEBB-FB43-8FC7-5E7FC9CF6187}"/>
                </a:ext>
              </a:extLst>
            </p:cNvPr>
            <p:cNvGrpSpPr/>
            <p:nvPr/>
          </p:nvGrpSpPr>
          <p:grpSpPr>
            <a:xfrm>
              <a:off x="7932624" y="5044976"/>
              <a:ext cx="992082" cy="5215510"/>
              <a:chOff x="7396149" y="5044976"/>
              <a:chExt cx="1528557" cy="5215510"/>
            </a:xfrm>
          </p:grpSpPr>
          <p:cxnSp>
            <p:nvCxnSpPr>
              <p:cNvPr id="7" name="Elbow Connector 6">
                <a:extLst>
                  <a:ext uri="{FF2B5EF4-FFF2-40B4-BE49-F238E27FC236}">
                    <a16:creationId xmlns:a16="http://schemas.microsoft.com/office/drawing/2014/main" id="{47A30F73-9CF6-8F4A-B6E8-735D7FDB8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6149" y="5044976"/>
                <a:ext cx="1528557" cy="114181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bg1">
                    <a:lumMod val="50000"/>
                    <a:alpha val="2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Elbow Connector 78">
                <a:extLst>
                  <a:ext uri="{FF2B5EF4-FFF2-40B4-BE49-F238E27FC236}">
                    <a16:creationId xmlns:a16="http://schemas.microsoft.com/office/drawing/2014/main" id="{83F35260-F534-D44D-A8B9-083578795E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96149" y="9118670"/>
                <a:ext cx="1528557" cy="114181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bg1">
                    <a:lumMod val="50000"/>
                    <a:alpha val="2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6F005384-350D-3341-858F-79054F1F4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5009" y="6291745"/>
              <a:ext cx="2627632" cy="3026772"/>
            </a:xfrm>
            <a:custGeom>
              <a:avLst/>
              <a:gdLst>
                <a:gd name="T0" fmla="*/ 118 w 347"/>
                <a:gd name="T1" fmla="*/ 302 h 400"/>
                <a:gd name="T2" fmla="*/ 118 w 347"/>
                <a:gd name="T3" fmla="*/ 363 h 400"/>
                <a:gd name="T4" fmla="*/ 154 w 347"/>
                <a:gd name="T5" fmla="*/ 399 h 400"/>
                <a:gd name="T6" fmla="*/ 219 w 347"/>
                <a:gd name="T7" fmla="*/ 371 h 400"/>
                <a:gd name="T8" fmla="*/ 228 w 347"/>
                <a:gd name="T9" fmla="*/ 322 h 400"/>
                <a:gd name="T10" fmla="*/ 183 w 347"/>
                <a:gd name="T11" fmla="*/ 383 h 400"/>
                <a:gd name="T12" fmla="*/ 183 w 347"/>
                <a:gd name="T13" fmla="*/ 371 h 400"/>
                <a:gd name="T14" fmla="*/ 191 w 347"/>
                <a:gd name="T15" fmla="*/ 355 h 400"/>
                <a:gd name="T16" fmla="*/ 211 w 347"/>
                <a:gd name="T17" fmla="*/ 342 h 400"/>
                <a:gd name="T18" fmla="*/ 211 w 347"/>
                <a:gd name="T19" fmla="*/ 302 h 400"/>
                <a:gd name="T20" fmla="*/ 134 w 347"/>
                <a:gd name="T21" fmla="*/ 298 h 400"/>
                <a:gd name="T22" fmla="*/ 272 w 347"/>
                <a:gd name="T23" fmla="*/ 176 h 400"/>
                <a:gd name="T24" fmla="*/ 337 w 347"/>
                <a:gd name="T25" fmla="*/ 188 h 400"/>
                <a:gd name="T26" fmla="*/ 309 w 347"/>
                <a:gd name="T27" fmla="*/ 188 h 400"/>
                <a:gd name="T28" fmla="*/ 305 w 347"/>
                <a:gd name="T29" fmla="*/ 204 h 400"/>
                <a:gd name="T30" fmla="*/ 309 w 347"/>
                <a:gd name="T31" fmla="*/ 204 h 400"/>
                <a:gd name="T32" fmla="*/ 337 w 347"/>
                <a:gd name="T33" fmla="*/ 204 h 400"/>
                <a:gd name="T34" fmla="*/ 337 w 347"/>
                <a:gd name="T35" fmla="*/ 188 h 400"/>
                <a:gd name="T36" fmla="*/ 305 w 347"/>
                <a:gd name="T37" fmla="*/ 78 h 400"/>
                <a:gd name="T38" fmla="*/ 325 w 347"/>
                <a:gd name="T39" fmla="*/ 57 h 400"/>
                <a:gd name="T40" fmla="*/ 317 w 347"/>
                <a:gd name="T41" fmla="*/ 41 h 400"/>
                <a:gd name="T42" fmla="*/ 309 w 347"/>
                <a:gd name="T43" fmla="*/ 49 h 400"/>
                <a:gd name="T44" fmla="*/ 289 w 347"/>
                <a:gd name="T45" fmla="*/ 78 h 400"/>
                <a:gd name="T46" fmla="*/ 167 w 347"/>
                <a:gd name="T47" fmla="*/ 41 h 400"/>
                <a:gd name="T48" fmla="*/ 183 w 347"/>
                <a:gd name="T49" fmla="*/ 41 h 400"/>
                <a:gd name="T50" fmla="*/ 183 w 347"/>
                <a:gd name="T51" fmla="*/ 41 h 400"/>
                <a:gd name="T52" fmla="*/ 183 w 347"/>
                <a:gd name="T53" fmla="*/ 9 h 400"/>
                <a:gd name="T54" fmla="*/ 162 w 347"/>
                <a:gd name="T55" fmla="*/ 9 h 400"/>
                <a:gd name="T56" fmla="*/ 53 w 347"/>
                <a:gd name="T57" fmla="*/ 70 h 400"/>
                <a:gd name="T58" fmla="*/ 53 w 347"/>
                <a:gd name="T59" fmla="*/ 66 h 400"/>
                <a:gd name="T60" fmla="*/ 32 w 347"/>
                <a:gd name="T61" fmla="*/ 45 h 400"/>
                <a:gd name="T62" fmla="*/ 20 w 347"/>
                <a:gd name="T63" fmla="*/ 45 h 400"/>
                <a:gd name="T64" fmla="*/ 32 w 347"/>
                <a:gd name="T65" fmla="*/ 66 h 400"/>
                <a:gd name="T66" fmla="*/ 44 w 347"/>
                <a:gd name="T67" fmla="*/ 78 h 400"/>
                <a:gd name="T68" fmla="*/ 53 w 347"/>
                <a:gd name="T69" fmla="*/ 70 h 400"/>
                <a:gd name="T70" fmla="*/ 36 w 347"/>
                <a:gd name="T71" fmla="*/ 188 h 400"/>
                <a:gd name="T72" fmla="*/ 8 w 347"/>
                <a:gd name="T73" fmla="*/ 188 h 400"/>
                <a:gd name="T74" fmla="*/ 8 w 347"/>
                <a:gd name="T75" fmla="*/ 204 h 400"/>
                <a:gd name="T76" fmla="*/ 8 w 347"/>
                <a:gd name="T77" fmla="*/ 204 h 400"/>
                <a:gd name="T78" fmla="*/ 36 w 347"/>
                <a:gd name="T79" fmla="*/ 204 h 400"/>
                <a:gd name="T80" fmla="*/ 195 w 347"/>
                <a:gd name="T81" fmla="*/ 192 h 400"/>
                <a:gd name="T82" fmla="*/ 179 w 347"/>
                <a:gd name="T83" fmla="*/ 212 h 400"/>
                <a:gd name="T84" fmla="*/ 162 w 347"/>
                <a:gd name="T85" fmla="*/ 208 h 400"/>
                <a:gd name="T86" fmla="*/ 162 w 347"/>
                <a:gd name="T87" fmla="*/ 208 h 400"/>
                <a:gd name="T88" fmla="*/ 150 w 347"/>
                <a:gd name="T89" fmla="*/ 192 h 400"/>
                <a:gd name="T90" fmla="*/ 142 w 347"/>
                <a:gd name="T91" fmla="*/ 228 h 400"/>
                <a:gd name="T92" fmla="*/ 150 w 347"/>
                <a:gd name="T93" fmla="*/ 302 h 400"/>
                <a:gd name="T94" fmla="*/ 167 w 347"/>
                <a:gd name="T95" fmla="*/ 241 h 400"/>
                <a:gd name="T96" fmla="*/ 167 w 347"/>
                <a:gd name="T97" fmla="*/ 241 h 400"/>
                <a:gd name="T98" fmla="*/ 183 w 347"/>
                <a:gd name="T99" fmla="*/ 237 h 400"/>
                <a:gd name="T100" fmla="*/ 195 w 347"/>
                <a:gd name="T101" fmla="*/ 302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7" h="400">
                  <a:moveTo>
                    <a:pt x="175" y="57"/>
                  </a:moveTo>
                  <a:lnTo>
                    <a:pt x="175" y="57"/>
                  </a:lnTo>
                  <a:cubicBezTo>
                    <a:pt x="105" y="57"/>
                    <a:pt x="53" y="110"/>
                    <a:pt x="53" y="176"/>
                  </a:cubicBezTo>
                  <a:cubicBezTo>
                    <a:pt x="53" y="220"/>
                    <a:pt x="81" y="273"/>
                    <a:pt x="118" y="302"/>
                  </a:cubicBezTo>
                  <a:cubicBezTo>
                    <a:pt x="118" y="334"/>
                    <a:pt x="118" y="334"/>
                    <a:pt x="118" y="334"/>
                  </a:cubicBezTo>
                  <a:lnTo>
                    <a:pt x="118" y="334"/>
                  </a:lnTo>
                  <a:lnTo>
                    <a:pt x="118" y="334"/>
                  </a:lnTo>
                  <a:cubicBezTo>
                    <a:pt x="118" y="363"/>
                    <a:pt x="118" y="363"/>
                    <a:pt x="118" y="363"/>
                  </a:cubicBezTo>
                  <a:cubicBezTo>
                    <a:pt x="118" y="367"/>
                    <a:pt x="122" y="371"/>
                    <a:pt x="126" y="371"/>
                  </a:cubicBezTo>
                  <a:cubicBezTo>
                    <a:pt x="146" y="371"/>
                    <a:pt x="146" y="371"/>
                    <a:pt x="146" y="371"/>
                  </a:cubicBezTo>
                  <a:cubicBezTo>
                    <a:pt x="146" y="391"/>
                    <a:pt x="146" y="391"/>
                    <a:pt x="146" y="391"/>
                  </a:cubicBezTo>
                  <a:cubicBezTo>
                    <a:pt x="146" y="395"/>
                    <a:pt x="146" y="399"/>
                    <a:pt x="154" y="399"/>
                  </a:cubicBezTo>
                  <a:cubicBezTo>
                    <a:pt x="191" y="399"/>
                    <a:pt x="191" y="399"/>
                    <a:pt x="191" y="399"/>
                  </a:cubicBezTo>
                  <a:cubicBezTo>
                    <a:pt x="195" y="399"/>
                    <a:pt x="199" y="395"/>
                    <a:pt x="199" y="391"/>
                  </a:cubicBezTo>
                  <a:cubicBezTo>
                    <a:pt x="199" y="371"/>
                    <a:pt x="199" y="371"/>
                    <a:pt x="199" y="371"/>
                  </a:cubicBezTo>
                  <a:cubicBezTo>
                    <a:pt x="219" y="371"/>
                    <a:pt x="219" y="371"/>
                    <a:pt x="219" y="371"/>
                  </a:cubicBezTo>
                  <a:cubicBezTo>
                    <a:pt x="223" y="371"/>
                    <a:pt x="228" y="367"/>
                    <a:pt x="228" y="363"/>
                  </a:cubicBezTo>
                  <a:cubicBezTo>
                    <a:pt x="228" y="334"/>
                    <a:pt x="228" y="334"/>
                    <a:pt x="228" y="334"/>
                  </a:cubicBezTo>
                  <a:lnTo>
                    <a:pt x="228" y="334"/>
                  </a:lnTo>
                  <a:cubicBezTo>
                    <a:pt x="228" y="322"/>
                    <a:pt x="228" y="322"/>
                    <a:pt x="228" y="322"/>
                  </a:cubicBezTo>
                  <a:cubicBezTo>
                    <a:pt x="228" y="306"/>
                    <a:pt x="228" y="306"/>
                    <a:pt x="228" y="306"/>
                  </a:cubicBezTo>
                  <a:cubicBezTo>
                    <a:pt x="264" y="277"/>
                    <a:pt x="293" y="224"/>
                    <a:pt x="293" y="176"/>
                  </a:cubicBezTo>
                  <a:cubicBezTo>
                    <a:pt x="293" y="110"/>
                    <a:pt x="240" y="57"/>
                    <a:pt x="175" y="57"/>
                  </a:cubicBezTo>
                  <a:close/>
                  <a:moveTo>
                    <a:pt x="183" y="383"/>
                  </a:moveTo>
                  <a:lnTo>
                    <a:pt x="183" y="383"/>
                  </a:lnTo>
                  <a:cubicBezTo>
                    <a:pt x="162" y="383"/>
                    <a:pt x="162" y="383"/>
                    <a:pt x="162" y="383"/>
                  </a:cubicBezTo>
                  <a:cubicBezTo>
                    <a:pt x="162" y="371"/>
                    <a:pt x="162" y="371"/>
                    <a:pt x="162" y="371"/>
                  </a:cubicBezTo>
                  <a:cubicBezTo>
                    <a:pt x="183" y="371"/>
                    <a:pt x="183" y="371"/>
                    <a:pt x="183" y="371"/>
                  </a:cubicBezTo>
                  <a:lnTo>
                    <a:pt x="183" y="383"/>
                  </a:lnTo>
                  <a:close/>
                  <a:moveTo>
                    <a:pt x="211" y="355"/>
                  </a:moveTo>
                  <a:lnTo>
                    <a:pt x="211" y="355"/>
                  </a:lnTo>
                  <a:cubicBezTo>
                    <a:pt x="191" y="355"/>
                    <a:pt x="191" y="355"/>
                    <a:pt x="191" y="355"/>
                  </a:cubicBezTo>
                  <a:cubicBezTo>
                    <a:pt x="154" y="355"/>
                    <a:pt x="154" y="355"/>
                    <a:pt x="154" y="355"/>
                  </a:cubicBezTo>
                  <a:cubicBezTo>
                    <a:pt x="134" y="355"/>
                    <a:pt x="134" y="355"/>
                    <a:pt x="134" y="355"/>
                  </a:cubicBezTo>
                  <a:cubicBezTo>
                    <a:pt x="134" y="342"/>
                    <a:pt x="134" y="342"/>
                    <a:pt x="134" y="342"/>
                  </a:cubicBezTo>
                  <a:cubicBezTo>
                    <a:pt x="211" y="342"/>
                    <a:pt x="211" y="342"/>
                    <a:pt x="211" y="342"/>
                  </a:cubicBezTo>
                  <a:lnTo>
                    <a:pt x="211" y="355"/>
                  </a:lnTo>
                  <a:close/>
                  <a:moveTo>
                    <a:pt x="215" y="294"/>
                  </a:moveTo>
                  <a:lnTo>
                    <a:pt x="215" y="294"/>
                  </a:lnTo>
                  <a:cubicBezTo>
                    <a:pt x="211" y="298"/>
                    <a:pt x="211" y="298"/>
                    <a:pt x="211" y="302"/>
                  </a:cubicBezTo>
                  <a:cubicBezTo>
                    <a:pt x="211" y="322"/>
                    <a:pt x="211" y="322"/>
                    <a:pt x="211" y="322"/>
                  </a:cubicBezTo>
                  <a:cubicBezTo>
                    <a:pt x="211" y="326"/>
                    <a:pt x="211" y="326"/>
                    <a:pt x="211" y="326"/>
                  </a:cubicBezTo>
                  <a:cubicBezTo>
                    <a:pt x="134" y="326"/>
                    <a:pt x="134" y="326"/>
                    <a:pt x="134" y="326"/>
                  </a:cubicBezTo>
                  <a:cubicBezTo>
                    <a:pt x="134" y="298"/>
                    <a:pt x="134" y="298"/>
                    <a:pt x="134" y="298"/>
                  </a:cubicBezTo>
                  <a:cubicBezTo>
                    <a:pt x="134" y="298"/>
                    <a:pt x="134" y="294"/>
                    <a:pt x="130" y="294"/>
                  </a:cubicBezTo>
                  <a:cubicBezTo>
                    <a:pt x="97" y="269"/>
                    <a:pt x="73" y="216"/>
                    <a:pt x="73" y="176"/>
                  </a:cubicBezTo>
                  <a:cubicBezTo>
                    <a:pt x="73" y="123"/>
                    <a:pt x="118" y="74"/>
                    <a:pt x="175" y="74"/>
                  </a:cubicBezTo>
                  <a:cubicBezTo>
                    <a:pt x="228" y="74"/>
                    <a:pt x="272" y="123"/>
                    <a:pt x="272" y="176"/>
                  </a:cubicBezTo>
                  <a:cubicBezTo>
                    <a:pt x="272" y="220"/>
                    <a:pt x="248" y="273"/>
                    <a:pt x="215" y="294"/>
                  </a:cubicBezTo>
                  <a:close/>
                  <a:moveTo>
                    <a:pt x="337" y="188"/>
                  </a:moveTo>
                  <a:lnTo>
                    <a:pt x="337" y="188"/>
                  </a:lnTo>
                  <a:lnTo>
                    <a:pt x="337" y="188"/>
                  </a:lnTo>
                  <a:lnTo>
                    <a:pt x="337" y="188"/>
                  </a:lnTo>
                  <a:cubicBezTo>
                    <a:pt x="333" y="188"/>
                    <a:pt x="329" y="188"/>
                    <a:pt x="321" y="188"/>
                  </a:cubicBezTo>
                  <a:cubicBezTo>
                    <a:pt x="309" y="188"/>
                    <a:pt x="309" y="188"/>
                    <a:pt x="309" y="188"/>
                  </a:cubicBezTo>
                  <a:lnTo>
                    <a:pt x="309" y="188"/>
                  </a:lnTo>
                  <a:lnTo>
                    <a:pt x="309" y="188"/>
                  </a:lnTo>
                  <a:cubicBezTo>
                    <a:pt x="305" y="188"/>
                    <a:pt x="305" y="188"/>
                    <a:pt x="305" y="188"/>
                  </a:cubicBezTo>
                  <a:cubicBezTo>
                    <a:pt x="301" y="188"/>
                    <a:pt x="297" y="192"/>
                    <a:pt x="297" y="196"/>
                  </a:cubicBezTo>
                  <a:cubicBezTo>
                    <a:pt x="297" y="200"/>
                    <a:pt x="301" y="204"/>
                    <a:pt x="305" y="204"/>
                  </a:cubicBezTo>
                  <a:lnTo>
                    <a:pt x="305" y="204"/>
                  </a:lnTo>
                  <a:cubicBezTo>
                    <a:pt x="309" y="204"/>
                    <a:pt x="309" y="204"/>
                    <a:pt x="309" y="204"/>
                  </a:cubicBezTo>
                  <a:lnTo>
                    <a:pt x="309" y="204"/>
                  </a:lnTo>
                  <a:lnTo>
                    <a:pt x="309" y="204"/>
                  </a:lnTo>
                  <a:lnTo>
                    <a:pt x="309" y="204"/>
                  </a:lnTo>
                  <a:cubicBezTo>
                    <a:pt x="313" y="204"/>
                    <a:pt x="317" y="204"/>
                    <a:pt x="321" y="204"/>
                  </a:cubicBezTo>
                  <a:cubicBezTo>
                    <a:pt x="337" y="204"/>
                    <a:pt x="337" y="204"/>
                    <a:pt x="337" y="204"/>
                  </a:cubicBezTo>
                  <a:lnTo>
                    <a:pt x="337" y="204"/>
                  </a:lnTo>
                  <a:lnTo>
                    <a:pt x="337" y="204"/>
                  </a:lnTo>
                  <a:lnTo>
                    <a:pt x="337" y="204"/>
                  </a:lnTo>
                  <a:cubicBezTo>
                    <a:pt x="342" y="204"/>
                    <a:pt x="346" y="200"/>
                    <a:pt x="346" y="196"/>
                  </a:cubicBezTo>
                  <a:cubicBezTo>
                    <a:pt x="346" y="192"/>
                    <a:pt x="346" y="188"/>
                    <a:pt x="337" y="188"/>
                  </a:cubicBezTo>
                  <a:close/>
                  <a:moveTo>
                    <a:pt x="301" y="78"/>
                  </a:moveTo>
                  <a:lnTo>
                    <a:pt x="301" y="78"/>
                  </a:lnTo>
                  <a:lnTo>
                    <a:pt x="301" y="78"/>
                  </a:lnTo>
                  <a:cubicBezTo>
                    <a:pt x="301" y="78"/>
                    <a:pt x="301" y="78"/>
                    <a:pt x="305" y="78"/>
                  </a:cubicBezTo>
                  <a:lnTo>
                    <a:pt x="305" y="78"/>
                  </a:lnTo>
                  <a:cubicBezTo>
                    <a:pt x="321" y="62"/>
                    <a:pt x="321" y="62"/>
                    <a:pt x="321" y="62"/>
                  </a:cubicBezTo>
                  <a:lnTo>
                    <a:pt x="325" y="57"/>
                  </a:lnTo>
                  <a:lnTo>
                    <a:pt x="325" y="57"/>
                  </a:lnTo>
                  <a:cubicBezTo>
                    <a:pt x="325" y="53"/>
                    <a:pt x="325" y="53"/>
                    <a:pt x="325" y="53"/>
                  </a:cubicBezTo>
                  <a:cubicBezTo>
                    <a:pt x="329" y="49"/>
                    <a:pt x="329" y="49"/>
                    <a:pt x="325" y="45"/>
                  </a:cubicBezTo>
                  <a:cubicBezTo>
                    <a:pt x="325" y="41"/>
                    <a:pt x="317" y="41"/>
                    <a:pt x="317" y="41"/>
                  </a:cubicBezTo>
                  <a:lnTo>
                    <a:pt x="317" y="41"/>
                  </a:lnTo>
                  <a:cubicBezTo>
                    <a:pt x="313" y="45"/>
                    <a:pt x="313" y="45"/>
                    <a:pt x="313" y="45"/>
                  </a:cubicBezTo>
                  <a:lnTo>
                    <a:pt x="313" y="45"/>
                  </a:lnTo>
                  <a:lnTo>
                    <a:pt x="313" y="45"/>
                  </a:lnTo>
                  <a:cubicBezTo>
                    <a:pt x="309" y="49"/>
                    <a:pt x="309" y="49"/>
                    <a:pt x="309" y="49"/>
                  </a:cubicBezTo>
                  <a:cubicBezTo>
                    <a:pt x="301" y="57"/>
                    <a:pt x="297" y="62"/>
                    <a:pt x="293" y="62"/>
                  </a:cubicBezTo>
                  <a:lnTo>
                    <a:pt x="293" y="66"/>
                  </a:lnTo>
                  <a:lnTo>
                    <a:pt x="293" y="66"/>
                  </a:lnTo>
                  <a:cubicBezTo>
                    <a:pt x="285" y="70"/>
                    <a:pt x="289" y="74"/>
                    <a:pt x="289" y="78"/>
                  </a:cubicBezTo>
                  <a:cubicBezTo>
                    <a:pt x="293" y="78"/>
                    <a:pt x="293" y="78"/>
                    <a:pt x="297" y="78"/>
                  </a:cubicBezTo>
                  <a:lnTo>
                    <a:pt x="301" y="78"/>
                  </a:lnTo>
                  <a:close/>
                  <a:moveTo>
                    <a:pt x="167" y="41"/>
                  </a:moveTo>
                  <a:lnTo>
                    <a:pt x="167" y="41"/>
                  </a:lnTo>
                  <a:lnTo>
                    <a:pt x="167" y="41"/>
                  </a:lnTo>
                  <a:cubicBezTo>
                    <a:pt x="167" y="49"/>
                    <a:pt x="167" y="49"/>
                    <a:pt x="171" y="49"/>
                  </a:cubicBezTo>
                  <a:lnTo>
                    <a:pt x="175" y="49"/>
                  </a:lnTo>
                  <a:cubicBezTo>
                    <a:pt x="179" y="49"/>
                    <a:pt x="183" y="45"/>
                    <a:pt x="183" y="41"/>
                  </a:cubicBezTo>
                  <a:lnTo>
                    <a:pt x="183" y="41"/>
                  </a:lnTo>
                  <a:lnTo>
                    <a:pt x="183" y="41"/>
                  </a:lnTo>
                  <a:lnTo>
                    <a:pt x="183" y="41"/>
                  </a:lnTo>
                  <a:lnTo>
                    <a:pt x="183" y="41"/>
                  </a:lnTo>
                  <a:cubicBezTo>
                    <a:pt x="183" y="33"/>
                    <a:pt x="183" y="13"/>
                    <a:pt x="183" y="9"/>
                  </a:cubicBezTo>
                  <a:lnTo>
                    <a:pt x="183" y="9"/>
                  </a:lnTo>
                  <a:lnTo>
                    <a:pt x="183" y="9"/>
                  </a:lnTo>
                  <a:lnTo>
                    <a:pt x="183" y="9"/>
                  </a:lnTo>
                  <a:lnTo>
                    <a:pt x="183" y="9"/>
                  </a:lnTo>
                  <a:cubicBezTo>
                    <a:pt x="179" y="4"/>
                    <a:pt x="179" y="0"/>
                    <a:pt x="171" y="0"/>
                  </a:cubicBezTo>
                  <a:cubicBezTo>
                    <a:pt x="167" y="0"/>
                    <a:pt x="162" y="4"/>
                    <a:pt x="162" y="9"/>
                  </a:cubicBezTo>
                  <a:lnTo>
                    <a:pt x="162" y="9"/>
                  </a:lnTo>
                  <a:cubicBezTo>
                    <a:pt x="167" y="21"/>
                    <a:pt x="167" y="33"/>
                    <a:pt x="167" y="37"/>
                  </a:cubicBezTo>
                  <a:cubicBezTo>
                    <a:pt x="167" y="41"/>
                    <a:pt x="167" y="41"/>
                    <a:pt x="167" y="41"/>
                  </a:cubicBezTo>
                  <a:close/>
                  <a:moveTo>
                    <a:pt x="53" y="70"/>
                  </a:moveTo>
                  <a:lnTo>
                    <a:pt x="53" y="70"/>
                  </a:lnTo>
                  <a:cubicBezTo>
                    <a:pt x="57" y="70"/>
                    <a:pt x="57" y="70"/>
                    <a:pt x="57" y="70"/>
                  </a:cubicBezTo>
                  <a:cubicBezTo>
                    <a:pt x="53" y="70"/>
                    <a:pt x="53" y="70"/>
                    <a:pt x="53" y="70"/>
                  </a:cubicBezTo>
                  <a:lnTo>
                    <a:pt x="53" y="70"/>
                  </a:lnTo>
                  <a:cubicBezTo>
                    <a:pt x="53" y="66"/>
                    <a:pt x="53" y="66"/>
                    <a:pt x="53" y="66"/>
                  </a:cubicBezTo>
                  <a:lnTo>
                    <a:pt x="53" y="66"/>
                  </a:lnTo>
                  <a:cubicBezTo>
                    <a:pt x="53" y="66"/>
                    <a:pt x="48" y="62"/>
                    <a:pt x="44" y="57"/>
                  </a:cubicBezTo>
                  <a:cubicBezTo>
                    <a:pt x="32" y="45"/>
                    <a:pt x="32" y="45"/>
                    <a:pt x="32" y="45"/>
                  </a:cubicBezTo>
                  <a:lnTo>
                    <a:pt x="32" y="45"/>
                  </a:lnTo>
                  <a:lnTo>
                    <a:pt x="32" y="45"/>
                  </a:lnTo>
                  <a:lnTo>
                    <a:pt x="32" y="45"/>
                  </a:lnTo>
                  <a:lnTo>
                    <a:pt x="32" y="45"/>
                  </a:lnTo>
                  <a:cubicBezTo>
                    <a:pt x="28" y="41"/>
                    <a:pt x="24" y="41"/>
                    <a:pt x="20" y="45"/>
                  </a:cubicBezTo>
                  <a:cubicBezTo>
                    <a:pt x="16" y="49"/>
                    <a:pt x="16" y="49"/>
                    <a:pt x="20" y="57"/>
                  </a:cubicBezTo>
                  <a:lnTo>
                    <a:pt x="20" y="57"/>
                  </a:lnTo>
                  <a:lnTo>
                    <a:pt x="24" y="57"/>
                  </a:lnTo>
                  <a:cubicBezTo>
                    <a:pt x="24" y="62"/>
                    <a:pt x="28" y="62"/>
                    <a:pt x="32" y="66"/>
                  </a:cubicBezTo>
                  <a:cubicBezTo>
                    <a:pt x="40" y="78"/>
                    <a:pt x="40" y="78"/>
                    <a:pt x="40" y="78"/>
                  </a:cubicBezTo>
                  <a:lnTo>
                    <a:pt x="40" y="78"/>
                  </a:lnTo>
                  <a:lnTo>
                    <a:pt x="40" y="78"/>
                  </a:lnTo>
                  <a:cubicBezTo>
                    <a:pt x="44" y="78"/>
                    <a:pt x="44" y="78"/>
                    <a:pt x="44" y="78"/>
                  </a:cubicBezTo>
                  <a:lnTo>
                    <a:pt x="44" y="78"/>
                  </a:lnTo>
                  <a:cubicBezTo>
                    <a:pt x="44" y="82"/>
                    <a:pt x="48" y="82"/>
                    <a:pt x="48" y="82"/>
                  </a:cubicBezTo>
                  <a:cubicBezTo>
                    <a:pt x="53" y="82"/>
                    <a:pt x="53" y="82"/>
                    <a:pt x="53" y="78"/>
                  </a:cubicBezTo>
                  <a:cubicBezTo>
                    <a:pt x="57" y="78"/>
                    <a:pt x="61" y="74"/>
                    <a:pt x="53" y="70"/>
                  </a:cubicBezTo>
                  <a:close/>
                  <a:moveTo>
                    <a:pt x="36" y="188"/>
                  </a:moveTo>
                  <a:lnTo>
                    <a:pt x="36" y="188"/>
                  </a:lnTo>
                  <a:lnTo>
                    <a:pt x="36" y="188"/>
                  </a:lnTo>
                  <a:lnTo>
                    <a:pt x="36" y="188"/>
                  </a:lnTo>
                  <a:lnTo>
                    <a:pt x="36" y="188"/>
                  </a:lnTo>
                  <a:cubicBezTo>
                    <a:pt x="20" y="188"/>
                    <a:pt x="20" y="188"/>
                    <a:pt x="20" y="188"/>
                  </a:cubicBezTo>
                  <a:cubicBezTo>
                    <a:pt x="16" y="188"/>
                    <a:pt x="12" y="188"/>
                    <a:pt x="8" y="188"/>
                  </a:cubicBezTo>
                  <a:lnTo>
                    <a:pt x="8" y="188"/>
                  </a:lnTo>
                  <a:lnTo>
                    <a:pt x="8" y="188"/>
                  </a:lnTo>
                  <a:lnTo>
                    <a:pt x="8" y="188"/>
                  </a:lnTo>
                  <a:cubicBezTo>
                    <a:pt x="0" y="188"/>
                    <a:pt x="0" y="192"/>
                    <a:pt x="0" y="196"/>
                  </a:cubicBezTo>
                  <a:cubicBezTo>
                    <a:pt x="0" y="200"/>
                    <a:pt x="4" y="204"/>
                    <a:pt x="8" y="204"/>
                  </a:cubicBezTo>
                  <a:lnTo>
                    <a:pt x="8" y="204"/>
                  </a:lnTo>
                  <a:lnTo>
                    <a:pt x="8" y="204"/>
                  </a:lnTo>
                  <a:lnTo>
                    <a:pt x="8" y="204"/>
                  </a:lnTo>
                  <a:lnTo>
                    <a:pt x="8" y="204"/>
                  </a:lnTo>
                  <a:cubicBezTo>
                    <a:pt x="24" y="204"/>
                    <a:pt x="24" y="204"/>
                    <a:pt x="24" y="204"/>
                  </a:cubicBezTo>
                  <a:cubicBezTo>
                    <a:pt x="28" y="204"/>
                    <a:pt x="32" y="204"/>
                    <a:pt x="36" y="204"/>
                  </a:cubicBezTo>
                  <a:lnTo>
                    <a:pt x="36" y="204"/>
                  </a:lnTo>
                  <a:lnTo>
                    <a:pt x="36" y="204"/>
                  </a:lnTo>
                  <a:cubicBezTo>
                    <a:pt x="44" y="204"/>
                    <a:pt x="44" y="200"/>
                    <a:pt x="44" y="196"/>
                  </a:cubicBezTo>
                  <a:cubicBezTo>
                    <a:pt x="44" y="192"/>
                    <a:pt x="40" y="188"/>
                    <a:pt x="36" y="188"/>
                  </a:cubicBezTo>
                  <a:close/>
                  <a:moveTo>
                    <a:pt x="195" y="192"/>
                  </a:moveTo>
                  <a:lnTo>
                    <a:pt x="195" y="192"/>
                  </a:lnTo>
                  <a:cubicBezTo>
                    <a:pt x="191" y="192"/>
                    <a:pt x="187" y="196"/>
                    <a:pt x="187" y="200"/>
                  </a:cubicBezTo>
                  <a:cubicBezTo>
                    <a:pt x="187" y="220"/>
                    <a:pt x="187" y="220"/>
                    <a:pt x="187" y="220"/>
                  </a:cubicBezTo>
                  <a:cubicBezTo>
                    <a:pt x="183" y="220"/>
                    <a:pt x="183" y="220"/>
                    <a:pt x="183" y="220"/>
                  </a:cubicBezTo>
                  <a:cubicBezTo>
                    <a:pt x="179" y="216"/>
                    <a:pt x="179" y="212"/>
                    <a:pt x="179" y="212"/>
                  </a:cubicBezTo>
                  <a:cubicBezTo>
                    <a:pt x="179" y="208"/>
                    <a:pt x="179" y="208"/>
                    <a:pt x="179" y="208"/>
                  </a:cubicBezTo>
                  <a:lnTo>
                    <a:pt x="179" y="208"/>
                  </a:lnTo>
                  <a:cubicBezTo>
                    <a:pt x="179" y="200"/>
                    <a:pt x="179" y="200"/>
                    <a:pt x="171" y="200"/>
                  </a:cubicBezTo>
                  <a:cubicBezTo>
                    <a:pt x="167" y="200"/>
                    <a:pt x="167" y="204"/>
                    <a:pt x="162" y="208"/>
                  </a:cubicBezTo>
                  <a:lnTo>
                    <a:pt x="162" y="208"/>
                  </a:lnTo>
                  <a:lnTo>
                    <a:pt x="162" y="208"/>
                  </a:lnTo>
                  <a:lnTo>
                    <a:pt x="162" y="208"/>
                  </a:lnTo>
                  <a:lnTo>
                    <a:pt x="162" y="208"/>
                  </a:lnTo>
                  <a:cubicBezTo>
                    <a:pt x="162" y="212"/>
                    <a:pt x="162" y="216"/>
                    <a:pt x="162" y="220"/>
                  </a:cubicBezTo>
                  <a:cubicBezTo>
                    <a:pt x="158" y="220"/>
                    <a:pt x="158" y="220"/>
                    <a:pt x="158" y="220"/>
                  </a:cubicBezTo>
                  <a:cubicBezTo>
                    <a:pt x="158" y="200"/>
                    <a:pt x="158" y="200"/>
                    <a:pt x="158" y="200"/>
                  </a:cubicBezTo>
                  <a:cubicBezTo>
                    <a:pt x="158" y="196"/>
                    <a:pt x="154" y="192"/>
                    <a:pt x="150" y="192"/>
                  </a:cubicBezTo>
                  <a:lnTo>
                    <a:pt x="150" y="192"/>
                  </a:lnTo>
                  <a:cubicBezTo>
                    <a:pt x="146" y="192"/>
                    <a:pt x="142" y="196"/>
                    <a:pt x="142" y="200"/>
                  </a:cubicBezTo>
                  <a:cubicBezTo>
                    <a:pt x="142" y="228"/>
                    <a:pt x="142" y="228"/>
                    <a:pt x="142" y="228"/>
                  </a:cubicBezTo>
                  <a:lnTo>
                    <a:pt x="142" y="228"/>
                  </a:lnTo>
                  <a:lnTo>
                    <a:pt x="142" y="228"/>
                  </a:lnTo>
                  <a:cubicBezTo>
                    <a:pt x="142" y="294"/>
                    <a:pt x="142" y="294"/>
                    <a:pt x="142" y="294"/>
                  </a:cubicBezTo>
                  <a:cubicBezTo>
                    <a:pt x="142" y="298"/>
                    <a:pt x="146" y="302"/>
                    <a:pt x="150" y="302"/>
                  </a:cubicBezTo>
                  <a:lnTo>
                    <a:pt x="150" y="302"/>
                  </a:lnTo>
                  <a:cubicBezTo>
                    <a:pt x="154" y="302"/>
                    <a:pt x="158" y="298"/>
                    <a:pt x="158" y="294"/>
                  </a:cubicBezTo>
                  <a:cubicBezTo>
                    <a:pt x="158" y="237"/>
                    <a:pt x="158" y="237"/>
                    <a:pt x="158" y="237"/>
                  </a:cubicBezTo>
                  <a:cubicBezTo>
                    <a:pt x="167" y="237"/>
                    <a:pt x="167" y="237"/>
                    <a:pt x="167" y="237"/>
                  </a:cubicBezTo>
                  <a:cubicBezTo>
                    <a:pt x="167" y="241"/>
                    <a:pt x="167" y="241"/>
                    <a:pt x="167" y="241"/>
                  </a:cubicBezTo>
                  <a:lnTo>
                    <a:pt x="167" y="241"/>
                  </a:lnTo>
                  <a:lnTo>
                    <a:pt x="167" y="241"/>
                  </a:lnTo>
                  <a:lnTo>
                    <a:pt x="167" y="241"/>
                  </a:lnTo>
                  <a:lnTo>
                    <a:pt x="167" y="241"/>
                  </a:lnTo>
                  <a:cubicBezTo>
                    <a:pt x="167" y="245"/>
                    <a:pt x="171" y="249"/>
                    <a:pt x="175" y="249"/>
                  </a:cubicBezTo>
                  <a:lnTo>
                    <a:pt x="175" y="249"/>
                  </a:lnTo>
                  <a:cubicBezTo>
                    <a:pt x="179" y="249"/>
                    <a:pt x="183" y="245"/>
                    <a:pt x="183" y="241"/>
                  </a:cubicBezTo>
                  <a:cubicBezTo>
                    <a:pt x="183" y="241"/>
                    <a:pt x="183" y="241"/>
                    <a:pt x="183" y="237"/>
                  </a:cubicBezTo>
                  <a:cubicBezTo>
                    <a:pt x="187" y="237"/>
                    <a:pt x="187" y="237"/>
                    <a:pt x="187" y="237"/>
                  </a:cubicBezTo>
                  <a:cubicBezTo>
                    <a:pt x="187" y="294"/>
                    <a:pt x="187" y="294"/>
                    <a:pt x="187" y="294"/>
                  </a:cubicBezTo>
                  <a:cubicBezTo>
                    <a:pt x="187" y="298"/>
                    <a:pt x="191" y="302"/>
                    <a:pt x="195" y="302"/>
                  </a:cubicBezTo>
                  <a:lnTo>
                    <a:pt x="195" y="302"/>
                  </a:lnTo>
                  <a:cubicBezTo>
                    <a:pt x="203" y="302"/>
                    <a:pt x="203" y="298"/>
                    <a:pt x="203" y="294"/>
                  </a:cubicBezTo>
                  <a:cubicBezTo>
                    <a:pt x="203" y="200"/>
                    <a:pt x="203" y="200"/>
                    <a:pt x="203" y="200"/>
                  </a:cubicBezTo>
                  <a:cubicBezTo>
                    <a:pt x="203" y="196"/>
                    <a:pt x="199" y="192"/>
                    <a:pt x="195" y="19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3024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8AFBEEA-7A7A-814B-BEA6-A5D496BB60A0}"/>
                </a:ext>
              </a:extLst>
            </p:cNvPr>
            <p:cNvSpPr txBox="1"/>
            <p:nvPr/>
          </p:nvSpPr>
          <p:spPr>
            <a:xfrm>
              <a:off x="5838982" y="4535738"/>
              <a:ext cx="132191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8A6721C-2F7A-284F-9DD3-AFC58C1320F5}"/>
                </a:ext>
              </a:extLst>
            </p:cNvPr>
            <p:cNvSpPr txBox="1"/>
            <p:nvPr/>
          </p:nvSpPr>
          <p:spPr>
            <a:xfrm>
              <a:off x="5838982" y="9907353"/>
              <a:ext cx="132191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1B8E514-E855-3448-8644-6D11CCD73D64}"/>
                </a:ext>
              </a:extLst>
            </p:cNvPr>
            <p:cNvSpPr txBox="1"/>
            <p:nvPr/>
          </p:nvSpPr>
          <p:spPr>
            <a:xfrm>
              <a:off x="17211822" y="4535738"/>
              <a:ext cx="132191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03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F9F27EA-6C37-8C48-BD51-92088541FBCD}"/>
                </a:ext>
              </a:extLst>
            </p:cNvPr>
            <p:cNvSpPr txBox="1"/>
            <p:nvPr/>
          </p:nvSpPr>
          <p:spPr>
            <a:xfrm>
              <a:off x="17211822" y="9907353"/>
              <a:ext cx="132191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04</a:t>
              </a: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20E71C6-A572-164D-9B54-51F00AF498AF}"/>
                </a:ext>
              </a:extLst>
            </p:cNvPr>
            <p:cNvGrpSpPr/>
            <p:nvPr/>
          </p:nvGrpSpPr>
          <p:grpSpPr>
            <a:xfrm>
              <a:off x="19398007" y="3798064"/>
              <a:ext cx="4676424" cy="2218665"/>
              <a:chOff x="17838297" y="4901281"/>
              <a:chExt cx="4676424" cy="2218665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9DCEA92-D2A5-8544-BA6E-79F0D786C4A4}"/>
                  </a:ext>
                </a:extLst>
              </p:cNvPr>
              <p:cNvSpPr txBox="1"/>
              <p:nvPr/>
            </p:nvSpPr>
            <p:spPr>
              <a:xfrm flipH="1">
                <a:off x="17838297" y="5505273"/>
                <a:ext cx="4264957" cy="1614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679EB74-CC96-0046-9D73-768C5897FF60}"/>
                  </a:ext>
                </a:extLst>
              </p:cNvPr>
              <p:cNvSpPr/>
              <p:nvPr/>
            </p:nvSpPr>
            <p:spPr>
              <a:xfrm flipH="1">
                <a:off x="17838297" y="4901281"/>
                <a:ext cx="467642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Identify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994B0D0-A190-2245-B5D0-3BECD9B91B68}"/>
                </a:ext>
              </a:extLst>
            </p:cNvPr>
            <p:cNvGrpSpPr/>
            <p:nvPr/>
          </p:nvGrpSpPr>
          <p:grpSpPr>
            <a:xfrm>
              <a:off x="19398007" y="9201052"/>
              <a:ext cx="4676424" cy="2218665"/>
              <a:chOff x="17838297" y="10006759"/>
              <a:chExt cx="4676424" cy="2218665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63C892A-1E26-D943-9856-6CE28265EDBB}"/>
                  </a:ext>
                </a:extLst>
              </p:cNvPr>
              <p:cNvSpPr txBox="1"/>
              <p:nvPr/>
            </p:nvSpPr>
            <p:spPr>
              <a:xfrm flipH="1">
                <a:off x="17838297" y="10610751"/>
                <a:ext cx="4264957" cy="1614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3E55F4D-937D-5943-9169-430B64421F98}"/>
                  </a:ext>
                </a:extLst>
              </p:cNvPr>
              <p:cNvSpPr/>
              <p:nvPr/>
            </p:nvSpPr>
            <p:spPr>
              <a:xfrm flipH="1">
                <a:off x="17838297" y="10006759"/>
                <a:ext cx="467642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Advertise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6682DED-768A-144E-93C5-5023E19C2749}"/>
                </a:ext>
              </a:extLst>
            </p:cNvPr>
            <p:cNvGrpSpPr/>
            <p:nvPr/>
          </p:nvGrpSpPr>
          <p:grpSpPr>
            <a:xfrm flipH="1">
              <a:off x="303219" y="3798064"/>
              <a:ext cx="4676424" cy="2218665"/>
              <a:chOff x="17838297" y="4901281"/>
              <a:chExt cx="4676424" cy="2218665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7FB7BB2-0FDC-284E-AB5B-9D0195C100B1}"/>
                  </a:ext>
                </a:extLst>
              </p:cNvPr>
              <p:cNvSpPr txBox="1"/>
              <p:nvPr/>
            </p:nvSpPr>
            <p:spPr>
              <a:xfrm flipH="1">
                <a:off x="17838297" y="5505273"/>
                <a:ext cx="4264957" cy="1614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4B53944B-F781-E04E-AFA9-4F0431599C64}"/>
                  </a:ext>
                </a:extLst>
              </p:cNvPr>
              <p:cNvSpPr/>
              <p:nvPr/>
            </p:nvSpPr>
            <p:spPr>
              <a:xfrm flipH="1">
                <a:off x="17838297" y="4901281"/>
                <a:ext cx="467642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9DADA39-2BA9-814C-B93E-A074F7365B5E}"/>
                </a:ext>
              </a:extLst>
            </p:cNvPr>
            <p:cNvGrpSpPr/>
            <p:nvPr/>
          </p:nvGrpSpPr>
          <p:grpSpPr>
            <a:xfrm flipH="1">
              <a:off x="303219" y="9201052"/>
              <a:ext cx="4676424" cy="2218665"/>
              <a:chOff x="17838297" y="10006759"/>
              <a:chExt cx="4676424" cy="2218665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BA6CD72-0F70-E64E-B399-DD30A5DA9431}"/>
                  </a:ext>
                </a:extLst>
              </p:cNvPr>
              <p:cNvSpPr txBox="1"/>
              <p:nvPr/>
            </p:nvSpPr>
            <p:spPr>
              <a:xfrm flipH="1">
                <a:off x="17838297" y="10610751"/>
                <a:ext cx="4264957" cy="1614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5E1F707-FAB3-8348-8FC1-EE4D24E53478}"/>
                  </a:ext>
                </a:extLst>
              </p:cNvPr>
              <p:cNvSpPr/>
              <p:nvPr/>
            </p:nvSpPr>
            <p:spPr>
              <a:xfrm flipH="1">
                <a:off x="17838297" y="10006759"/>
                <a:ext cx="467642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Analyze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A4A44A4E-4A0A-EA4D-8F62-BB21D6315FE1}"/>
                </a:ext>
              </a:extLst>
            </p:cNvPr>
            <p:cNvGrpSpPr/>
            <p:nvPr/>
          </p:nvGrpSpPr>
          <p:grpSpPr>
            <a:xfrm flipH="1">
              <a:off x="15452944" y="5044976"/>
              <a:ext cx="992082" cy="5215510"/>
              <a:chOff x="7396149" y="5044976"/>
              <a:chExt cx="1528557" cy="5215510"/>
            </a:xfrm>
          </p:grpSpPr>
          <p:cxnSp>
            <p:nvCxnSpPr>
              <p:cNvPr id="99" name="Elbow Connector 98">
                <a:extLst>
                  <a:ext uri="{FF2B5EF4-FFF2-40B4-BE49-F238E27FC236}">
                    <a16:creationId xmlns:a16="http://schemas.microsoft.com/office/drawing/2014/main" id="{19954FE5-E726-DB43-A152-DAA51ADCF5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6149" y="5044976"/>
                <a:ext cx="1528557" cy="114181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bg1">
                    <a:lumMod val="50000"/>
                    <a:alpha val="2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Elbow Connector 99">
                <a:extLst>
                  <a:ext uri="{FF2B5EF4-FFF2-40B4-BE49-F238E27FC236}">
                    <a16:creationId xmlns:a16="http://schemas.microsoft.com/office/drawing/2014/main" id="{5224BAAA-0461-EB4F-86BD-1C4FAA11EF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96149" y="9118670"/>
                <a:ext cx="1528557" cy="114181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bg1">
                    <a:lumMod val="50000"/>
                    <a:alpha val="2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upo 349">
            <a:extLst>
              <a:ext uri="{FF2B5EF4-FFF2-40B4-BE49-F238E27FC236}">
                <a16:creationId xmlns:a16="http://schemas.microsoft.com/office/drawing/2014/main" id="{341BBF83-2312-B843-B86D-F5DD38BDA800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6" name="CuadroTexto 350">
              <a:extLst>
                <a:ext uri="{FF2B5EF4-FFF2-40B4-BE49-F238E27FC236}">
                  <a16:creationId xmlns:a16="http://schemas.microsoft.com/office/drawing/2014/main" id="{7921C2D8-996A-8940-BC44-D3449B7D0F29}"/>
                </a:ext>
              </a:extLst>
            </p:cNvPr>
            <p:cNvSpPr txBox="1"/>
            <p:nvPr/>
          </p:nvSpPr>
          <p:spPr>
            <a:xfrm>
              <a:off x="7720324" y="861425"/>
              <a:ext cx="893706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 Diagram</a:t>
              </a:r>
            </a:p>
          </p:txBody>
        </p:sp>
        <p:sp>
          <p:nvSpPr>
            <p:cNvPr id="37" name="CuadroTexto 351">
              <a:extLst>
                <a:ext uri="{FF2B5EF4-FFF2-40B4-BE49-F238E27FC236}">
                  <a16:creationId xmlns:a16="http://schemas.microsoft.com/office/drawing/2014/main" id="{9037A633-3DEF-8B4A-B396-85876C888A3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815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2">
            <a:extLst>
              <a:ext uri="{FF2B5EF4-FFF2-40B4-BE49-F238E27FC236}">
                <a16:creationId xmlns:a16="http://schemas.microsoft.com/office/drawing/2014/main" id="{CB64EF33-0C28-F047-810C-9DCC307C8B39}"/>
              </a:ext>
            </a:extLst>
          </p:cNvPr>
          <p:cNvGrpSpPr/>
          <p:nvPr/>
        </p:nvGrpSpPr>
        <p:grpSpPr>
          <a:xfrm rot="10800000">
            <a:off x="8554227" y="8366157"/>
            <a:ext cx="2166970" cy="5382495"/>
            <a:chOff x="5817392" y="2844641"/>
            <a:chExt cx="552450" cy="1499699"/>
          </a:xfrm>
        </p:grpSpPr>
        <p:sp>
          <p:nvSpPr>
            <p:cNvPr id="12" name="Freeform: Shape 95">
              <a:extLst>
                <a:ext uri="{FF2B5EF4-FFF2-40B4-BE49-F238E27FC236}">
                  <a16:creationId xmlns:a16="http://schemas.microsoft.com/office/drawing/2014/main" id="{3EF301FB-9EE1-924E-BBB7-5DA1CBECB478}"/>
                </a:ext>
              </a:extLst>
            </p:cNvPr>
            <p:cNvSpPr/>
            <p:nvPr/>
          </p:nvSpPr>
          <p:spPr>
            <a:xfrm>
              <a:off x="5817392" y="3601390"/>
              <a:ext cx="552450" cy="742950"/>
            </a:xfrm>
            <a:custGeom>
              <a:avLst/>
              <a:gdLst>
                <a:gd name="connsiteX0" fmla="*/ 551974 w 552450"/>
                <a:gd name="connsiteY0" fmla="*/ 228614 h 742950"/>
                <a:gd name="connsiteX1" fmla="*/ 279559 w 552450"/>
                <a:gd name="connsiteY1" fmla="*/ 739154 h 742950"/>
                <a:gd name="connsiteX2" fmla="*/ 7144 w 552450"/>
                <a:gd name="connsiteY2" fmla="*/ 228614 h 742950"/>
                <a:gd name="connsiteX3" fmla="*/ 551974 w 552450"/>
                <a:gd name="connsiteY3" fmla="*/ 228614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742950">
                  <a:moveTo>
                    <a:pt x="551974" y="228614"/>
                  </a:moveTo>
                  <a:lnTo>
                    <a:pt x="279559" y="739154"/>
                  </a:lnTo>
                  <a:lnTo>
                    <a:pt x="7144" y="228614"/>
                  </a:lnTo>
                  <a:cubicBezTo>
                    <a:pt x="186214" y="-71423"/>
                    <a:pt x="367189" y="-61898"/>
                    <a:pt x="551974" y="228614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52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96">
              <a:extLst>
                <a:ext uri="{FF2B5EF4-FFF2-40B4-BE49-F238E27FC236}">
                  <a16:creationId xmlns:a16="http://schemas.microsoft.com/office/drawing/2014/main" id="{03E95E19-B43B-9E44-A9B4-51B5544ECE73}"/>
                </a:ext>
              </a:extLst>
            </p:cNvPr>
            <p:cNvSpPr/>
            <p:nvPr/>
          </p:nvSpPr>
          <p:spPr>
            <a:xfrm>
              <a:off x="5935503" y="3680081"/>
              <a:ext cx="304800" cy="657225"/>
            </a:xfrm>
            <a:custGeom>
              <a:avLst/>
              <a:gdLst>
                <a:gd name="connsiteX0" fmla="*/ 297656 w 304800"/>
                <a:gd name="connsiteY0" fmla="*/ 37526 h 657225"/>
                <a:gd name="connsiteX1" fmla="*/ 161449 w 304800"/>
                <a:gd name="connsiteY1" fmla="*/ 654746 h 657225"/>
                <a:gd name="connsiteX2" fmla="*/ 7144 w 304800"/>
                <a:gd name="connsiteY2" fmla="*/ 51814 h 657225"/>
                <a:gd name="connsiteX3" fmla="*/ 297656 w 304800"/>
                <a:gd name="connsiteY3" fmla="*/ 37526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657225">
                  <a:moveTo>
                    <a:pt x="297656" y="37526"/>
                  </a:moveTo>
                  <a:lnTo>
                    <a:pt x="161449" y="654746"/>
                  </a:lnTo>
                  <a:lnTo>
                    <a:pt x="7144" y="51814"/>
                  </a:lnTo>
                  <a:cubicBezTo>
                    <a:pt x="107156" y="-10099"/>
                    <a:pt x="188119" y="-574"/>
                    <a:pt x="297656" y="37526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54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97">
              <a:extLst>
                <a:ext uri="{FF2B5EF4-FFF2-40B4-BE49-F238E27FC236}">
                  <a16:creationId xmlns:a16="http://schemas.microsoft.com/office/drawing/2014/main" id="{F405C9CD-F323-F742-A573-0451537F413D}"/>
                </a:ext>
              </a:extLst>
            </p:cNvPr>
            <p:cNvSpPr/>
            <p:nvPr/>
          </p:nvSpPr>
          <p:spPr>
            <a:xfrm>
              <a:off x="5919078" y="2844641"/>
              <a:ext cx="337344" cy="952500"/>
            </a:xfrm>
            <a:custGeom>
              <a:avLst/>
              <a:gdLst>
                <a:gd name="connsiteX0" fmla="*/ 277808 w 276225"/>
                <a:gd name="connsiteY0" fmla="*/ 7144 h 952500"/>
                <a:gd name="connsiteX1" fmla="*/ 277808 w 276225"/>
                <a:gd name="connsiteY1" fmla="*/ 903446 h 952500"/>
                <a:gd name="connsiteX2" fmla="*/ 95880 w 276225"/>
                <a:gd name="connsiteY2" fmla="*/ 948214 h 952500"/>
                <a:gd name="connsiteX3" fmla="*/ 7298 w 276225"/>
                <a:gd name="connsiteY3" fmla="*/ 925354 h 952500"/>
                <a:gd name="connsiteX4" fmla="*/ 9203 w 276225"/>
                <a:gd name="connsiteY4" fmla="*/ 7144 h 952500"/>
                <a:gd name="connsiteX5" fmla="*/ 277808 w 276225"/>
                <a:gd name="connsiteY5" fmla="*/ 7144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225" h="952500">
                  <a:moveTo>
                    <a:pt x="277808" y="7144"/>
                  </a:moveTo>
                  <a:cubicBezTo>
                    <a:pt x="278760" y="277654"/>
                    <a:pt x="276855" y="511016"/>
                    <a:pt x="277808" y="903446"/>
                  </a:cubicBezTo>
                  <a:cubicBezTo>
                    <a:pt x="193035" y="926306"/>
                    <a:pt x="159698" y="947261"/>
                    <a:pt x="95880" y="948214"/>
                  </a:cubicBezTo>
                  <a:cubicBezTo>
                    <a:pt x="57780" y="948214"/>
                    <a:pt x="45398" y="925354"/>
                    <a:pt x="7298" y="925354"/>
                  </a:cubicBezTo>
                  <a:cubicBezTo>
                    <a:pt x="6345" y="530066"/>
                    <a:pt x="10155" y="287179"/>
                    <a:pt x="9203" y="7144"/>
                  </a:cubicBezTo>
                  <a:lnTo>
                    <a:pt x="277808" y="714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98">
              <a:extLst>
                <a:ext uri="{FF2B5EF4-FFF2-40B4-BE49-F238E27FC236}">
                  <a16:creationId xmlns:a16="http://schemas.microsoft.com/office/drawing/2014/main" id="{966C10ED-7804-CE42-B257-075EF50B9A42}"/>
                </a:ext>
              </a:extLst>
            </p:cNvPr>
            <p:cNvSpPr/>
            <p:nvPr/>
          </p:nvSpPr>
          <p:spPr>
            <a:xfrm>
              <a:off x="6214479" y="2844641"/>
              <a:ext cx="152400" cy="989647"/>
            </a:xfrm>
            <a:custGeom>
              <a:avLst/>
              <a:gdLst>
                <a:gd name="connsiteX0" fmla="*/ 152031 w 152400"/>
                <a:gd name="connsiteY0" fmla="*/ 8096 h 990600"/>
                <a:gd name="connsiteX1" fmla="*/ 152031 w 152400"/>
                <a:gd name="connsiteY1" fmla="*/ 980599 h 990600"/>
                <a:gd name="connsiteX2" fmla="*/ 7251 w 152400"/>
                <a:gd name="connsiteY2" fmla="*/ 905351 h 990600"/>
                <a:gd name="connsiteX3" fmla="*/ 12013 w 152400"/>
                <a:gd name="connsiteY3" fmla="*/ 7144 h 990600"/>
                <a:gd name="connsiteX4" fmla="*/ 152031 w 152400"/>
                <a:gd name="connsiteY4" fmla="*/ 8096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990600">
                  <a:moveTo>
                    <a:pt x="152031" y="8096"/>
                  </a:moveTo>
                  <a:cubicBezTo>
                    <a:pt x="152983" y="346234"/>
                    <a:pt x="151078" y="536734"/>
                    <a:pt x="152031" y="980599"/>
                  </a:cubicBezTo>
                  <a:cubicBezTo>
                    <a:pt x="78688" y="1003459"/>
                    <a:pt x="39636" y="931069"/>
                    <a:pt x="7251" y="905351"/>
                  </a:cubicBezTo>
                  <a:cubicBezTo>
                    <a:pt x="6298" y="698659"/>
                    <a:pt x="12013" y="156686"/>
                    <a:pt x="12013" y="7144"/>
                  </a:cubicBezTo>
                  <a:lnTo>
                    <a:pt x="152031" y="809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99">
              <a:extLst>
                <a:ext uri="{FF2B5EF4-FFF2-40B4-BE49-F238E27FC236}">
                  <a16:creationId xmlns:a16="http://schemas.microsoft.com/office/drawing/2014/main" id="{46E3A89D-A22F-6D46-9EC3-08438E3BE53B}"/>
                </a:ext>
              </a:extLst>
            </p:cNvPr>
            <p:cNvSpPr/>
            <p:nvPr/>
          </p:nvSpPr>
          <p:spPr>
            <a:xfrm>
              <a:off x="5817922" y="2844641"/>
              <a:ext cx="142875" cy="982027"/>
            </a:xfrm>
            <a:custGeom>
              <a:avLst/>
              <a:gdLst>
                <a:gd name="connsiteX0" fmla="*/ 141870 w 142875"/>
                <a:gd name="connsiteY0" fmla="*/ 7144 h 981075"/>
                <a:gd name="connsiteX1" fmla="*/ 139012 w 142875"/>
                <a:gd name="connsiteY1" fmla="*/ 925354 h 981075"/>
                <a:gd name="connsiteX2" fmla="*/ 7567 w 142875"/>
                <a:gd name="connsiteY2" fmla="*/ 980599 h 981075"/>
                <a:gd name="connsiteX3" fmla="*/ 7567 w 142875"/>
                <a:gd name="connsiteY3" fmla="*/ 7144 h 981075"/>
                <a:gd name="connsiteX4" fmla="*/ 141870 w 142875"/>
                <a:gd name="connsiteY4" fmla="*/ 7144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981075">
                  <a:moveTo>
                    <a:pt x="141870" y="7144"/>
                  </a:moveTo>
                  <a:cubicBezTo>
                    <a:pt x="142822" y="320516"/>
                    <a:pt x="137107" y="487204"/>
                    <a:pt x="139012" y="925354"/>
                  </a:cubicBezTo>
                  <a:cubicBezTo>
                    <a:pt x="107580" y="925354"/>
                    <a:pt x="38047" y="980599"/>
                    <a:pt x="7567" y="980599"/>
                  </a:cubicBezTo>
                  <a:cubicBezTo>
                    <a:pt x="6615" y="748189"/>
                    <a:pt x="7567" y="180499"/>
                    <a:pt x="7567" y="7144"/>
                  </a:cubicBezTo>
                  <a:lnTo>
                    <a:pt x="141870" y="714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01">
              <a:extLst>
                <a:ext uri="{FF2B5EF4-FFF2-40B4-BE49-F238E27FC236}">
                  <a16:creationId xmlns:a16="http://schemas.microsoft.com/office/drawing/2014/main" id="{728C5FF6-CBED-6549-920D-0EBB4BD93D6B}"/>
                </a:ext>
              </a:extLst>
            </p:cNvPr>
            <p:cNvSpPr/>
            <p:nvPr/>
          </p:nvSpPr>
          <p:spPr>
            <a:xfrm>
              <a:off x="6012655" y="4185859"/>
              <a:ext cx="161925" cy="152400"/>
            </a:xfrm>
            <a:custGeom>
              <a:avLst/>
              <a:gdLst>
                <a:gd name="connsiteX0" fmla="*/ 163354 w 161925"/>
                <a:gd name="connsiteY0" fmla="*/ 7814 h 152400"/>
                <a:gd name="connsiteX1" fmla="*/ 85249 w 161925"/>
                <a:gd name="connsiteY1" fmla="*/ 154499 h 152400"/>
                <a:gd name="connsiteX2" fmla="*/ 7144 w 161925"/>
                <a:gd name="connsiteY2" fmla="*/ 7814 h 152400"/>
                <a:gd name="connsiteX3" fmla="*/ 163354 w 161925"/>
                <a:gd name="connsiteY3" fmla="*/ 781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52400">
                  <a:moveTo>
                    <a:pt x="163354" y="7814"/>
                  </a:moveTo>
                  <a:lnTo>
                    <a:pt x="85249" y="154499"/>
                  </a:lnTo>
                  <a:lnTo>
                    <a:pt x="7144" y="7814"/>
                  </a:lnTo>
                  <a:cubicBezTo>
                    <a:pt x="47149" y="8767"/>
                    <a:pt x="107156" y="5910"/>
                    <a:pt x="163354" y="781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" name="Graphic 2">
            <a:extLst>
              <a:ext uri="{FF2B5EF4-FFF2-40B4-BE49-F238E27FC236}">
                <a16:creationId xmlns:a16="http://schemas.microsoft.com/office/drawing/2014/main" id="{81CECA9F-39A8-9740-9A61-46F589AD3E50}"/>
              </a:ext>
            </a:extLst>
          </p:cNvPr>
          <p:cNvGrpSpPr/>
          <p:nvPr/>
        </p:nvGrpSpPr>
        <p:grpSpPr>
          <a:xfrm rot="10800000">
            <a:off x="3457285" y="8366157"/>
            <a:ext cx="2166970" cy="5382495"/>
            <a:chOff x="5817392" y="2844641"/>
            <a:chExt cx="552450" cy="1499699"/>
          </a:xfrm>
        </p:grpSpPr>
        <p:sp>
          <p:nvSpPr>
            <p:cNvPr id="19" name="Freeform: Shape 95">
              <a:extLst>
                <a:ext uri="{FF2B5EF4-FFF2-40B4-BE49-F238E27FC236}">
                  <a16:creationId xmlns:a16="http://schemas.microsoft.com/office/drawing/2014/main" id="{BCF8D348-ED4C-4D41-85FC-A87AAA958D0F}"/>
                </a:ext>
              </a:extLst>
            </p:cNvPr>
            <p:cNvSpPr/>
            <p:nvPr/>
          </p:nvSpPr>
          <p:spPr>
            <a:xfrm>
              <a:off x="5817392" y="3601390"/>
              <a:ext cx="552450" cy="742950"/>
            </a:xfrm>
            <a:custGeom>
              <a:avLst/>
              <a:gdLst>
                <a:gd name="connsiteX0" fmla="*/ 551974 w 552450"/>
                <a:gd name="connsiteY0" fmla="*/ 228614 h 742950"/>
                <a:gd name="connsiteX1" fmla="*/ 279559 w 552450"/>
                <a:gd name="connsiteY1" fmla="*/ 739154 h 742950"/>
                <a:gd name="connsiteX2" fmla="*/ 7144 w 552450"/>
                <a:gd name="connsiteY2" fmla="*/ 228614 h 742950"/>
                <a:gd name="connsiteX3" fmla="*/ 551974 w 552450"/>
                <a:gd name="connsiteY3" fmla="*/ 228614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742950">
                  <a:moveTo>
                    <a:pt x="551974" y="228614"/>
                  </a:moveTo>
                  <a:lnTo>
                    <a:pt x="279559" y="739154"/>
                  </a:lnTo>
                  <a:lnTo>
                    <a:pt x="7144" y="228614"/>
                  </a:lnTo>
                  <a:cubicBezTo>
                    <a:pt x="186214" y="-71423"/>
                    <a:pt x="367189" y="-61898"/>
                    <a:pt x="551974" y="228614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52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96">
              <a:extLst>
                <a:ext uri="{FF2B5EF4-FFF2-40B4-BE49-F238E27FC236}">
                  <a16:creationId xmlns:a16="http://schemas.microsoft.com/office/drawing/2014/main" id="{9F07C71D-AE13-B448-A0C7-ECE103ECD56A}"/>
                </a:ext>
              </a:extLst>
            </p:cNvPr>
            <p:cNvSpPr/>
            <p:nvPr/>
          </p:nvSpPr>
          <p:spPr>
            <a:xfrm>
              <a:off x="5935503" y="3680081"/>
              <a:ext cx="304800" cy="657225"/>
            </a:xfrm>
            <a:custGeom>
              <a:avLst/>
              <a:gdLst>
                <a:gd name="connsiteX0" fmla="*/ 297656 w 304800"/>
                <a:gd name="connsiteY0" fmla="*/ 37526 h 657225"/>
                <a:gd name="connsiteX1" fmla="*/ 161449 w 304800"/>
                <a:gd name="connsiteY1" fmla="*/ 654746 h 657225"/>
                <a:gd name="connsiteX2" fmla="*/ 7144 w 304800"/>
                <a:gd name="connsiteY2" fmla="*/ 51814 h 657225"/>
                <a:gd name="connsiteX3" fmla="*/ 297656 w 304800"/>
                <a:gd name="connsiteY3" fmla="*/ 37526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657225">
                  <a:moveTo>
                    <a:pt x="297656" y="37526"/>
                  </a:moveTo>
                  <a:lnTo>
                    <a:pt x="161449" y="654746"/>
                  </a:lnTo>
                  <a:lnTo>
                    <a:pt x="7144" y="51814"/>
                  </a:lnTo>
                  <a:cubicBezTo>
                    <a:pt x="107156" y="-10099"/>
                    <a:pt x="188119" y="-574"/>
                    <a:pt x="297656" y="37526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54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97">
              <a:extLst>
                <a:ext uri="{FF2B5EF4-FFF2-40B4-BE49-F238E27FC236}">
                  <a16:creationId xmlns:a16="http://schemas.microsoft.com/office/drawing/2014/main" id="{3BA6D606-4E3F-B342-AF67-21AFD8A078A7}"/>
                </a:ext>
              </a:extLst>
            </p:cNvPr>
            <p:cNvSpPr/>
            <p:nvPr/>
          </p:nvSpPr>
          <p:spPr>
            <a:xfrm>
              <a:off x="5919078" y="2844641"/>
              <a:ext cx="337344" cy="952500"/>
            </a:xfrm>
            <a:custGeom>
              <a:avLst/>
              <a:gdLst>
                <a:gd name="connsiteX0" fmla="*/ 277808 w 276225"/>
                <a:gd name="connsiteY0" fmla="*/ 7144 h 952500"/>
                <a:gd name="connsiteX1" fmla="*/ 277808 w 276225"/>
                <a:gd name="connsiteY1" fmla="*/ 903446 h 952500"/>
                <a:gd name="connsiteX2" fmla="*/ 95880 w 276225"/>
                <a:gd name="connsiteY2" fmla="*/ 948214 h 952500"/>
                <a:gd name="connsiteX3" fmla="*/ 7298 w 276225"/>
                <a:gd name="connsiteY3" fmla="*/ 925354 h 952500"/>
                <a:gd name="connsiteX4" fmla="*/ 9203 w 276225"/>
                <a:gd name="connsiteY4" fmla="*/ 7144 h 952500"/>
                <a:gd name="connsiteX5" fmla="*/ 277808 w 276225"/>
                <a:gd name="connsiteY5" fmla="*/ 7144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225" h="952500">
                  <a:moveTo>
                    <a:pt x="277808" y="7144"/>
                  </a:moveTo>
                  <a:cubicBezTo>
                    <a:pt x="278760" y="277654"/>
                    <a:pt x="276855" y="511016"/>
                    <a:pt x="277808" y="903446"/>
                  </a:cubicBezTo>
                  <a:cubicBezTo>
                    <a:pt x="193035" y="926306"/>
                    <a:pt x="159698" y="947261"/>
                    <a:pt x="95880" y="948214"/>
                  </a:cubicBezTo>
                  <a:cubicBezTo>
                    <a:pt x="57780" y="948214"/>
                    <a:pt x="45398" y="925354"/>
                    <a:pt x="7298" y="925354"/>
                  </a:cubicBezTo>
                  <a:cubicBezTo>
                    <a:pt x="6345" y="530066"/>
                    <a:pt x="10155" y="287179"/>
                    <a:pt x="9203" y="7144"/>
                  </a:cubicBezTo>
                  <a:lnTo>
                    <a:pt x="277808" y="714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98">
              <a:extLst>
                <a:ext uri="{FF2B5EF4-FFF2-40B4-BE49-F238E27FC236}">
                  <a16:creationId xmlns:a16="http://schemas.microsoft.com/office/drawing/2014/main" id="{25883651-8148-C04D-BC76-73B6A12F46D7}"/>
                </a:ext>
              </a:extLst>
            </p:cNvPr>
            <p:cNvSpPr/>
            <p:nvPr/>
          </p:nvSpPr>
          <p:spPr>
            <a:xfrm>
              <a:off x="6214479" y="2844641"/>
              <a:ext cx="152400" cy="989647"/>
            </a:xfrm>
            <a:custGeom>
              <a:avLst/>
              <a:gdLst>
                <a:gd name="connsiteX0" fmla="*/ 152031 w 152400"/>
                <a:gd name="connsiteY0" fmla="*/ 8096 h 990600"/>
                <a:gd name="connsiteX1" fmla="*/ 152031 w 152400"/>
                <a:gd name="connsiteY1" fmla="*/ 980599 h 990600"/>
                <a:gd name="connsiteX2" fmla="*/ 7251 w 152400"/>
                <a:gd name="connsiteY2" fmla="*/ 905351 h 990600"/>
                <a:gd name="connsiteX3" fmla="*/ 12013 w 152400"/>
                <a:gd name="connsiteY3" fmla="*/ 7144 h 990600"/>
                <a:gd name="connsiteX4" fmla="*/ 152031 w 152400"/>
                <a:gd name="connsiteY4" fmla="*/ 8096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990600">
                  <a:moveTo>
                    <a:pt x="152031" y="8096"/>
                  </a:moveTo>
                  <a:cubicBezTo>
                    <a:pt x="152983" y="346234"/>
                    <a:pt x="151078" y="536734"/>
                    <a:pt x="152031" y="980599"/>
                  </a:cubicBezTo>
                  <a:cubicBezTo>
                    <a:pt x="78688" y="1003459"/>
                    <a:pt x="39636" y="931069"/>
                    <a:pt x="7251" y="905351"/>
                  </a:cubicBezTo>
                  <a:cubicBezTo>
                    <a:pt x="6298" y="698659"/>
                    <a:pt x="12013" y="156686"/>
                    <a:pt x="12013" y="7144"/>
                  </a:cubicBezTo>
                  <a:lnTo>
                    <a:pt x="152031" y="809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99">
              <a:extLst>
                <a:ext uri="{FF2B5EF4-FFF2-40B4-BE49-F238E27FC236}">
                  <a16:creationId xmlns:a16="http://schemas.microsoft.com/office/drawing/2014/main" id="{A156892C-E837-2D4F-BD07-2ADA0F78D712}"/>
                </a:ext>
              </a:extLst>
            </p:cNvPr>
            <p:cNvSpPr/>
            <p:nvPr/>
          </p:nvSpPr>
          <p:spPr>
            <a:xfrm>
              <a:off x="5817922" y="2844641"/>
              <a:ext cx="142875" cy="982027"/>
            </a:xfrm>
            <a:custGeom>
              <a:avLst/>
              <a:gdLst>
                <a:gd name="connsiteX0" fmla="*/ 141870 w 142875"/>
                <a:gd name="connsiteY0" fmla="*/ 7144 h 981075"/>
                <a:gd name="connsiteX1" fmla="*/ 139012 w 142875"/>
                <a:gd name="connsiteY1" fmla="*/ 925354 h 981075"/>
                <a:gd name="connsiteX2" fmla="*/ 7567 w 142875"/>
                <a:gd name="connsiteY2" fmla="*/ 980599 h 981075"/>
                <a:gd name="connsiteX3" fmla="*/ 7567 w 142875"/>
                <a:gd name="connsiteY3" fmla="*/ 7144 h 981075"/>
                <a:gd name="connsiteX4" fmla="*/ 141870 w 142875"/>
                <a:gd name="connsiteY4" fmla="*/ 7144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981075">
                  <a:moveTo>
                    <a:pt x="141870" y="7144"/>
                  </a:moveTo>
                  <a:cubicBezTo>
                    <a:pt x="142822" y="320516"/>
                    <a:pt x="137107" y="487204"/>
                    <a:pt x="139012" y="925354"/>
                  </a:cubicBezTo>
                  <a:cubicBezTo>
                    <a:pt x="107580" y="925354"/>
                    <a:pt x="38047" y="980599"/>
                    <a:pt x="7567" y="980599"/>
                  </a:cubicBezTo>
                  <a:cubicBezTo>
                    <a:pt x="6615" y="748189"/>
                    <a:pt x="7567" y="180499"/>
                    <a:pt x="7567" y="7144"/>
                  </a:cubicBezTo>
                  <a:lnTo>
                    <a:pt x="141870" y="714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101">
              <a:extLst>
                <a:ext uri="{FF2B5EF4-FFF2-40B4-BE49-F238E27FC236}">
                  <a16:creationId xmlns:a16="http://schemas.microsoft.com/office/drawing/2014/main" id="{DCAEF218-BE34-A645-8640-266B5645F7C2}"/>
                </a:ext>
              </a:extLst>
            </p:cNvPr>
            <p:cNvSpPr/>
            <p:nvPr/>
          </p:nvSpPr>
          <p:spPr>
            <a:xfrm>
              <a:off x="6012655" y="4185859"/>
              <a:ext cx="161925" cy="152400"/>
            </a:xfrm>
            <a:custGeom>
              <a:avLst/>
              <a:gdLst>
                <a:gd name="connsiteX0" fmla="*/ 163354 w 161925"/>
                <a:gd name="connsiteY0" fmla="*/ 7814 h 152400"/>
                <a:gd name="connsiteX1" fmla="*/ 85249 w 161925"/>
                <a:gd name="connsiteY1" fmla="*/ 154499 h 152400"/>
                <a:gd name="connsiteX2" fmla="*/ 7144 w 161925"/>
                <a:gd name="connsiteY2" fmla="*/ 7814 h 152400"/>
                <a:gd name="connsiteX3" fmla="*/ 163354 w 161925"/>
                <a:gd name="connsiteY3" fmla="*/ 781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52400">
                  <a:moveTo>
                    <a:pt x="163354" y="7814"/>
                  </a:moveTo>
                  <a:lnTo>
                    <a:pt x="85249" y="154499"/>
                  </a:lnTo>
                  <a:lnTo>
                    <a:pt x="7144" y="7814"/>
                  </a:lnTo>
                  <a:cubicBezTo>
                    <a:pt x="47149" y="8767"/>
                    <a:pt x="107156" y="5910"/>
                    <a:pt x="163354" y="781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aphic 2">
            <a:extLst>
              <a:ext uri="{FF2B5EF4-FFF2-40B4-BE49-F238E27FC236}">
                <a16:creationId xmlns:a16="http://schemas.microsoft.com/office/drawing/2014/main" id="{B90C1ADD-FF3B-C14D-8E49-037371F28349}"/>
              </a:ext>
            </a:extLst>
          </p:cNvPr>
          <p:cNvGrpSpPr/>
          <p:nvPr/>
        </p:nvGrpSpPr>
        <p:grpSpPr>
          <a:xfrm rot="10800000">
            <a:off x="13647135" y="8366157"/>
            <a:ext cx="2166970" cy="5382495"/>
            <a:chOff x="5817392" y="2844641"/>
            <a:chExt cx="552450" cy="1499699"/>
          </a:xfrm>
        </p:grpSpPr>
        <p:sp>
          <p:nvSpPr>
            <p:cNvPr id="26" name="Freeform: Shape 95">
              <a:extLst>
                <a:ext uri="{FF2B5EF4-FFF2-40B4-BE49-F238E27FC236}">
                  <a16:creationId xmlns:a16="http://schemas.microsoft.com/office/drawing/2014/main" id="{8E6D8663-DC3B-FE42-8043-03D1F9EE0BA5}"/>
                </a:ext>
              </a:extLst>
            </p:cNvPr>
            <p:cNvSpPr/>
            <p:nvPr/>
          </p:nvSpPr>
          <p:spPr>
            <a:xfrm>
              <a:off x="5817392" y="3601390"/>
              <a:ext cx="552450" cy="742950"/>
            </a:xfrm>
            <a:custGeom>
              <a:avLst/>
              <a:gdLst>
                <a:gd name="connsiteX0" fmla="*/ 551974 w 552450"/>
                <a:gd name="connsiteY0" fmla="*/ 228614 h 742950"/>
                <a:gd name="connsiteX1" fmla="*/ 279559 w 552450"/>
                <a:gd name="connsiteY1" fmla="*/ 739154 h 742950"/>
                <a:gd name="connsiteX2" fmla="*/ 7144 w 552450"/>
                <a:gd name="connsiteY2" fmla="*/ 228614 h 742950"/>
                <a:gd name="connsiteX3" fmla="*/ 551974 w 552450"/>
                <a:gd name="connsiteY3" fmla="*/ 228614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742950">
                  <a:moveTo>
                    <a:pt x="551974" y="228614"/>
                  </a:moveTo>
                  <a:lnTo>
                    <a:pt x="279559" y="739154"/>
                  </a:lnTo>
                  <a:lnTo>
                    <a:pt x="7144" y="228614"/>
                  </a:lnTo>
                  <a:cubicBezTo>
                    <a:pt x="186214" y="-71423"/>
                    <a:pt x="367189" y="-61898"/>
                    <a:pt x="551974" y="228614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52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96">
              <a:extLst>
                <a:ext uri="{FF2B5EF4-FFF2-40B4-BE49-F238E27FC236}">
                  <a16:creationId xmlns:a16="http://schemas.microsoft.com/office/drawing/2014/main" id="{195D9DFA-3554-FD43-9D0D-3CFB2AC8601D}"/>
                </a:ext>
              </a:extLst>
            </p:cNvPr>
            <p:cNvSpPr/>
            <p:nvPr/>
          </p:nvSpPr>
          <p:spPr>
            <a:xfrm>
              <a:off x="5935503" y="3680081"/>
              <a:ext cx="304800" cy="657225"/>
            </a:xfrm>
            <a:custGeom>
              <a:avLst/>
              <a:gdLst>
                <a:gd name="connsiteX0" fmla="*/ 297656 w 304800"/>
                <a:gd name="connsiteY0" fmla="*/ 37526 h 657225"/>
                <a:gd name="connsiteX1" fmla="*/ 161449 w 304800"/>
                <a:gd name="connsiteY1" fmla="*/ 654746 h 657225"/>
                <a:gd name="connsiteX2" fmla="*/ 7144 w 304800"/>
                <a:gd name="connsiteY2" fmla="*/ 51814 h 657225"/>
                <a:gd name="connsiteX3" fmla="*/ 297656 w 304800"/>
                <a:gd name="connsiteY3" fmla="*/ 37526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657225">
                  <a:moveTo>
                    <a:pt x="297656" y="37526"/>
                  </a:moveTo>
                  <a:lnTo>
                    <a:pt x="161449" y="654746"/>
                  </a:lnTo>
                  <a:lnTo>
                    <a:pt x="7144" y="51814"/>
                  </a:lnTo>
                  <a:cubicBezTo>
                    <a:pt x="107156" y="-10099"/>
                    <a:pt x="188119" y="-574"/>
                    <a:pt x="297656" y="37526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54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97">
              <a:extLst>
                <a:ext uri="{FF2B5EF4-FFF2-40B4-BE49-F238E27FC236}">
                  <a16:creationId xmlns:a16="http://schemas.microsoft.com/office/drawing/2014/main" id="{2291224A-6897-5943-8587-9B4B6A82307A}"/>
                </a:ext>
              </a:extLst>
            </p:cNvPr>
            <p:cNvSpPr/>
            <p:nvPr/>
          </p:nvSpPr>
          <p:spPr>
            <a:xfrm>
              <a:off x="5919078" y="2844641"/>
              <a:ext cx="337344" cy="952500"/>
            </a:xfrm>
            <a:custGeom>
              <a:avLst/>
              <a:gdLst>
                <a:gd name="connsiteX0" fmla="*/ 277808 w 276225"/>
                <a:gd name="connsiteY0" fmla="*/ 7144 h 952500"/>
                <a:gd name="connsiteX1" fmla="*/ 277808 w 276225"/>
                <a:gd name="connsiteY1" fmla="*/ 903446 h 952500"/>
                <a:gd name="connsiteX2" fmla="*/ 95880 w 276225"/>
                <a:gd name="connsiteY2" fmla="*/ 948214 h 952500"/>
                <a:gd name="connsiteX3" fmla="*/ 7298 w 276225"/>
                <a:gd name="connsiteY3" fmla="*/ 925354 h 952500"/>
                <a:gd name="connsiteX4" fmla="*/ 9203 w 276225"/>
                <a:gd name="connsiteY4" fmla="*/ 7144 h 952500"/>
                <a:gd name="connsiteX5" fmla="*/ 277808 w 276225"/>
                <a:gd name="connsiteY5" fmla="*/ 7144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225" h="952500">
                  <a:moveTo>
                    <a:pt x="277808" y="7144"/>
                  </a:moveTo>
                  <a:cubicBezTo>
                    <a:pt x="278760" y="277654"/>
                    <a:pt x="276855" y="511016"/>
                    <a:pt x="277808" y="903446"/>
                  </a:cubicBezTo>
                  <a:cubicBezTo>
                    <a:pt x="193035" y="926306"/>
                    <a:pt x="159698" y="947261"/>
                    <a:pt x="95880" y="948214"/>
                  </a:cubicBezTo>
                  <a:cubicBezTo>
                    <a:pt x="57780" y="948214"/>
                    <a:pt x="45398" y="925354"/>
                    <a:pt x="7298" y="925354"/>
                  </a:cubicBezTo>
                  <a:cubicBezTo>
                    <a:pt x="6345" y="530066"/>
                    <a:pt x="10155" y="287179"/>
                    <a:pt x="9203" y="7144"/>
                  </a:cubicBezTo>
                  <a:lnTo>
                    <a:pt x="277808" y="714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98">
              <a:extLst>
                <a:ext uri="{FF2B5EF4-FFF2-40B4-BE49-F238E27FC236}">
                  <a16:creationId xmlns:a16="http://schemas.microsoft.com/office/drawing/2014/main" id="{7CC601AD-DB46-2B46-8518-11547C11C404}"/>
                </a:ext>
              </a:extLst>
            </p:cNvPr>
            <p:cNvSpPr/>
            <p:nvPr/>
          </p:nvSpPr>
          <p:spPr>
            <a:xfrm>
              <a:off x="6214479" y="2844641"/>
              <a:ext cx="152400" cy="989647"/>
            </a:xfrm>
            <a:custGeom>
              <a:avLst/>
              <a:gdLst>
                <a:gd name="connsiteX0" fmla="*/ 152031 w 152400"/>
                <a:gd name="connsiteY0" fmla="*/ 8096 h 990600"/>
                <a:gd name="connsiteX1" fmla="*/ 152031 w 152400"/>
                <a:gd name="connsiteY1" fmla="*/ 980599 h 990600"/>
                <a:gd name="connsiteX2" fmla="*/ 7251 w 152400"/>
                <a:gd name="connsiteY2" fmla="*/ 905351 h 990600"/>
                <a:gd name="connsiteX3" fmla="*/ 12013 w 152400"/>
                <a:gd name="connsiteY3" fmla="*/ 7144 h 990600"/>
                <a:gd name="connsiteX4" fmla="*/ 152031 w 152400"/>
                <a:gd name="connsiteY4" fmla="*/ 8096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990600">
                  <a:moveTo>
                    <a:pt x="152031" y="8096"/>
                  </a:moveTo>
                  <a:cubicBezTo>
                    <a:pt x="152983" y="346234"/>
                    <a:pt x="151078" y="536734"/>
                    <a:pt x="152031" y="980599"/>
                  </a:cubicBezTo>
                  <a:cubicBezTo>
                    <a:pt x="78688" y="1003459"/>
                    <a:pt x="39636" y="931069"/>
                    <a:pt x="7251" y="905351"/>
                  </a:cubicBezTo>
                  <a:cubicBezTo>
                    <a:pt x="6298" y="698659"/>
                    <a:pt x="12013" y="156686"/>
                    <a:pt x="12013" y="7144"/>
                  </a:cubicBezTo>
                  <a:lnTo>
                    <a:pt x="152031" y="8096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99">
              <a:extLst>
                <a:ext uri="{FF2B5EF4-FFF2-40B4-BE49-F238E27FC236}">
                  <a16:creationId xmlns:a16="http://schemas.microsoft.com/office/drawing/2014/main" id="{080FF7E8-8394-944E-8CBF-A33A4C0E345F}"/>
                </a:ext>
              </a:extLst>
            </p:cNvPr>
            <p:cNvSpPr/>
            <p:nvPr/>
          </p:nvSpPr>
          <p:spPr>
            <a:xfrm>
              <a:off x="5817922" y="2844641"/>
              <a:ext cx="142875" cy="982027"/>
            </a:xfrm>
            <a:custGeom>
              <a:avLst/>
              <a:gdLst>
                <a:gd name="connsiteX0" fmla="*/ 141870 w 142875"/>
                <a:gd name="connsiteY0" fmla="*/ 7144 h 981075"/>
                <a:gd name="connsiteX1" fmla="*/ 139012 w 142875"/>
                <a:gd name="connsiteY1" fmla="*/ 925354 h 981075"/>
                <a:gd name="connsiteX2" fmla="*/ 7567 w 142875"/>
                <a:gd name="connsiteY2" fmla="*/ 980599 h 981075"/>
                <a:gd name="connsiteX3" fmla="*/ 7567 w 142875"/>
                <a:gd name="connsiteY3" fmla="*/ 7144 h 981075"/>
                <a:gd name="connsiteX4" fmla="*/ 141870 w 142875"/>
                <a:gd name="connsiteY4" fmla="*/ 7144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981075">
                  <a:moveTo>
                    <a:pt x="141870" y="7144"/>
                  </a:moveTo>
                  <a:cubicBezTo>
                    <a:pt x="142822" y="320516"/>
                    <a:pt x="137107" y="487204"/>
                    <a:pt x="139012" y="925354"/>
                  </a:cubicBezTo>
                  <a:cubicBezTo>
                    <a:pt x="107580" y="925354"/>
                    <a:pt x="38047" y="980599"/>
                    <a:pt x="7567" y="980599"/>
                  </a:cubicBezTo>
                  <a:cubicBezTo>
                    <a:pt x="6615" y="748189"/>
                    <a:pt x="7567" y="180499"/>
                    <a:pt x="7567" y="7144"/>
                  </a:cubicBezTo>
                  <a:lnTo>
                    <a:pt x="141870" y="714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101">
              <a:extLst>
                <a:ext uri="{FF2B5EF4-FFF2-40B4-BE49-F238E27FC236}">
                  <a16:creationId xmlns:a16="http://schemas.microsoft.com/office/drawing/2014/main" id="{457A6997-9216-0A46-ADC9-AE69C78A10B3}"/>
                </a:ext>
              </a:extLst>
            </p:cNvPr>
            <p:cNvSpPr/>
            <p:nvPr/>
          </p:nvSpPr>
          <p:spPr>
            <a:xfrm>
              <a:off x="6012655" y="4185859"/>
              <a:ext cx="161925" cy="152400"/>
            </a:xfrm>
            <a:custGeom>
              <a:avLst/>
              <a:gdLst>
                <a:gd name="connsiteX0" fmla="*/ 163354 w 161925"/>
                <a:gd name="connsiteY0" fmla="*/ 7814 h 152400"/>
                <a:gd name="connsiteX1" fmla="*/ 85249 w 161925"/>
                <a:gd name="connsiteY1" fmla="*/ 154499 h 152400"/>
                <a:gd name="connsiteX2" fmla="*/ 7144 w 161925"/>
                <a:gd name="connsiteY2" fmla="*/ 7814 h 152400"/>
                <a:gd name="connsiteX3" fmla="*/ 163354 w 161925"/>
                <a:gd name="connsiteY3" fmla="*/ 781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52400">
                  <a:moveTo>
                    <a:pt x="163354" y="7814"/>
                  </a:moveTo>
                  <a:lnTo>
                    <a:pt x="85249" y="154499"/>
                  </a:lnTo>
                  <a:lnTo>
                    <a:pt x="7144" y="7814"/>
                  </a:lnTo>
                  <a:cubicBezTo>
                    <a:pt x="47149" y="8767"/>
                    <a:pt x="107156" y="5910"/>
                    <a:pt x="163354" y="781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" name="Graphic 2">
            <a:extLst>
              <a:ext uri="{FF2B5EF4-FFF2-40B4-BE49-F238E27FC236}">
                <a16:creationId xmlns:a16="http://schemas.microsoft.com/office/drawing/2014/main" id="{87A3BC3A-2BD0-0D4B-B753-45661F29D04E}"/>
              </a:ext>
            </a:extLst>
          </p:cNvPr>
          <p:cNvGrpSpPr/>
          <p:nvPr/>
        </p:nvGrpSpPr>
        <p:grpSpPr>
          <a:xfrm rot="10800000">
            <a:off x="18753394" y="8366157"/>
            <a:ext cx="2166970" cy="5382495"/>
            <a:chOff x="5817392" y="2844641"/>
            <a:chExt cx="552450" cy="1499699"/>
          </a:xfrm>
        </p:grpSpPr>
        <p:sp>
          <p:nvSpPr>
            <p:cNvPr id="33" name="Freeform: Shape 95">
              <a:extLst>
                <a:ext uri="{FF2B5EF4-FFF2-40B4-BE49-F238E27FC236}">
                  <a16:creationId xmlns:a16="http://schemas.microsoft.com/office/drawing/2014/main" id="{C3B67139-CCC4-AF4B-9DD0-0B1B672346FF}"/>
                </a:ext>
              </a:extLst>
            </p:cNvPr>
            <p:cNvSpPr/>
            <p:nvPr/>
          </p:nvSpPr>
          <p:spPr>
            <a:xfrm>
              <a:off x="5817392" y="3601390"/>
              <a:ext cx="552450" cy="742950"/>
            </a:xfrm>
            <a:custGeom>
              <a:avLst/>
              <a:gdLst>
                <a:gd name="connsiteX0" fmla="*/ 551974 w 552450"/>
                <a:gd name="connsiteY0" fmla="*/ 228614 h 742950"/>
                <a:gd name="connsiteX1" fmla="*/ 279559 w 552450"/>
                <a:gd name="connsiteY1" fmla="*/ 739154 h 742950"/>
                <a:gd name="connsiteX2" fmla="*/ 7144 w 552450"/>
                <a:gd name="connsiteY2" fmla="*/ 228614 h 742950"/>
                <a:gd name="connsiteX3" fmla="*/ 551974 w 552450"/>
                <a:gd name="connsiteY3" fmla="*/ 228614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742950">
                  <a:moveTo>
                    <a:pt x="551974" y="228614"/>
                  </a:moveTo>
                  <a:lnTo>
                    <a:pt x="279559" y="739154"/>
                  </a:lnTo>
                  <a:lnTo>
                    <a:pt x="7144" y="228614"/>
                  </a:lnTo>
                  <a:cubicBezTo>
                    <a:pt x="186214" y="-71423"/>
                    <a:pt x="367189" y="-61898"/>
                    <a:pt x="551974" y="228614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52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96">
              <a:extLst>
                <a:ext uri="{FF2B5EF4-FFF2-40B4-BE49-F238E27FC236}">
                  <a16:creationId xmlns:a16="http://schemas.microsoft.com/office/drawing/2014/main" id="{25952CFF-030B-224B-B7F9-B5ADA6E4708B}"/>
                </a:ext>
              </a:extLst>
            </p:cNvPr>
            <p:cNvSpPr/>
            <p:nvPr/>
          </p:nvSpPr>
          <p:spPr>
            <a:xfrm>
              <a:off x="5935503" y="3680081"/>
              <a:ext cx="304800" cy="657225"/>
            </a:xfrm>
            <a:custGeom>
              <a:avLst/>
              <a:gdLst>
                <a:gd name="connsiteX0" fmla="*/ 297656 w 304800"/>
                <a:gd name="connsiteY0" fmla="*/ 37526 h 657225"/>
                <a:gd name="connsiteX1" fmla="*/ 161449 w 304800"/>
                <a:gd name="connsiteY1" fmla="*/ 654746 h 657225"/>
                <a:gd name="connsiteX2" fmla="*/ 7144 w 304800"/>
                <a:gd name="connsiteY2" fmla="*/ 51814 h 657225"/>
                <a:gd name="connsiteX3" fmla="*/ 297656 w 304800"/>
                <a:gd name="connsiteY3" fmla="*/ 37526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657225">
                  <a:moveTo>
                    <a:pt x="297656" y="37526"/>
                  </a:moveTo>
                  <a:lnTo>
                    <a:pt x="161449" y="654746"/>
                  </a:lnTo>
                  <a:lnTo>
                    <a:pt x="7144" y="51814"/>
                  </a:lnTo>
                  <a:cubicBezTo>
                    <a:pt x="107156" y="-10099"/>
                    <a:pt x="188119" y="-574"/>
                    <a:pt x="297656" y="37526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54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97">
              <a:extLst>
                <a:ext uri="{FF2B5EF4-FFF2-40B4-BE49-F238E27FC236}">
                  <a16:creationId xmlns:a16="http://schemas.microsoft.com/office/drawing/2014/main" id="{D24435F4-72B2-784E-AD63-FE694E95D398}"/>
                </a:ext>
              </a:extLst>
            </p:cNvPr>
            <p:cNvSpPr/>
            <p:nvPr/>
          </p:nvSpPr>
          <p:spPr>
            <a:xfrm>
              <a:off x="5919078" y="2844641"/>
              <a:ext cx="337344" cy="952500"/>
            </a:xfrm>
            <a:custGeom>
              <a:avLst/>
              <a:gdLst>
                <a:gd name="connsiteX0" fmla="*/ 277808 w 276225"/>
                <a:gd name="connsiteY0" fmla="*/ 7144 h 952500"/>
                <a:gd name="connsiteX1" fmla="*/ 277808 w 276225"/>
                <a:gd name="connsiteY1" fmla="*/ 903446 h 952500"/>
                <a:gd name="connsiteX2" fmla="*/ 95880 w 276225"/>
                <a:gd name="connsiteY2" fmla="*/ 948214 h 952500"/>
                <a:gd name="connsiteX3" fmla="*/ 7298 w 276225"/>
                <a:gd name="connsiteY3" fmla="*/ 925354 h 952500"/>
                <a:gd name="connsiteX4" fmla="*/ 9203 w 276225"/>
                <a:gd name="connsiteY4" fmla="*/ 7144 h 952500"/>
                <a:gd name="connsiteX5" fmla="*/ 277808 w 276225"/>
                <a:gd name="connsiteY5" fmla="*/ 7144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225" h="952500">
                  <a:moveTo>
                    <a:pt x="277808" y="7144"/>
                  </a:moveTo>
                  <a:cubicBezTo>
                    <a:pt x="278760" y="277654"/>
                    <a:pt x="276855" y="511016"/>
                    <a:pt x="277808" y="903446"/>
                  </a:cubicBezTo>
                  <a:cubicBezTo>
                    <a:pt x="193035" y="926306"/>
                    <a:pt x="159698" y="947261"/>
                    <a:pt x="95880" y="948214"/>
                  </a:cubicBezTo>
                  <a:cubicBezTo>
                    <a:pt x="57780" y="948214"/>
                    <a:pt x="45398" y="925354"/>
                    <a:pt x="7298" y="925354"/>
                  </a:cubicBezTo>
                  <a:cubicBezTo>
                    <a:pt x="6345" y="530066"/>
                    <a:pt x="10155" y="287179"/>
                    <a:pt x="9203" y="7144"/>
                  </a:cubicBezTo>
                  <a:lnTo>
                    <a:pt x="277808" y="714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98">
              <a:extLst>
                <a:ext uri="{FF2B5EF4-FFF2-40B4-BE49-F238E27FC236}">
                  <a16:creationId xmlns:a16="http://schemas.microsoft.com/office/drawing/2014/main" id="{602D438C-4C64-CA44-9ACF-8DD82A1DCC96}"/>
                </a:ext>
              </a:extLst>
            </p:cNvPr>
            <p:cNvSpPr/>
            <p:nvPr/>
          </p:nvSpPr>
          <p:spPr>
            <a:xfrm>
              <a:off x="6214479" y="2844641"/>
              <a:ext cx="152400" cy="989647"/>
            </a:xfrm>
            <a:custGeom>
              <a:avLst/>
              <a:gdLst>
                <a:gd name="connsiteX0" fmla="*/ 152031 w 152400"/>
                <a:gd name="connsiteY0" fmla="*/ 8096 h 990600"/>
                <a:gd name="connsiteX1" fmla="*/ 152031 w 152400"/>
                <a:gd name="connsiteY1" fmla="*/ 980599 h 990600"/>
                <a:gd name="connsiteX2" fmla="*/ 7251 w 152400"/>
                <a:gd name="connsiteY2" fmla="*/ 905351 h 990600"/>
                <a:gd name="connsiteX3" fmla="*/ 12013 w 152400"/>
                <a:gd name="connsiteY3" fmla="*/ 7144 h 990600"/>
                <a:gd name="connsiteX4" fmla="*/ 152031 w 152400"/>
                <a:gd name="connsiteY4" fmla="*/ 8096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990600">
                  <a:moveTo>
                    <a:pt x="152031" y="8096"/>
                  </a:moveTo>
                  <a:cubicBezTo>
                    <a:pt x="152983" y="346234"/>
                    <a:pt x="151078" y="536734"/>
                    <a:pt x="152031" y="980599"/>
                  </a:cubicBezTo>
                  <a:cubicBezTo>
                    <a:pt x="78688" y="1003459"/>
                    <a:pt x="39636" y="931069"/>
                    <a:pt x="7251" y="905351"/>
                  </a:cubicBezTo>
                  <a:cubicBezTo>
                    <a:pt x="6298" y="698659"/>
                    <a:pt x="12013" y="156686"/>
                    <a:pt x="12013" y="7144"/>
                  </a:cubicBezTo>
                  <a:lnTo>
                    <a:pt x="152031" y="8096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99">
              <a:extLst>
                <a:ext uri="{FF2B5EF4-FFF2-40B4-BE49-F238E27FC236}">
                  <a16:creationId xmlns:a16="http://schemas.microsoft.com/office/drawing/2014/main" id="{CF2402D1-6D57-C446-BBAD-86045AE9E30C}"/>
                </a:ext>
              </a:extLst>
            </p:cNvPr>
            <p:cNvSpPr/>
            <p:nvPr/>
          </p:nvSpPr>
          <p:spPr>
            <a:xfrm>
              <a:off x="5817922" y="2844641"/>
              <a:ext cx="142875" cy="982027"/>
            </a:xfrm>
            <a:custGeom>
              <a:avLst/>
              <a:gdLst>
                <a:gd name="connsiteX0" fmla="*/ 141870 w 142875"/>
                <a:gd name="connsiteY0" fmla="*/ 7144 h 981075"/>
                <a:gd name="connsiteX1" fmla="*/ 139012 w 142875"/>
                <a:gd name="connsiteY1" fmla="*/ 925354 h 981075"/>
                <a:gd name="connsiteX2" fmla="*/ 7567 w 142875"/>
                <a:gd name="connsiteY2" fmla="*/ 980599 h 981075"/>
                <a:gd name="connsiteX3" fmla="*/ 7567 w 142875"/>
                <a:gd name="connsiteY3" fmla="*/ 7144 h 981075"/>
                <a:gd name="connsiteX4" fmla="*/ 141870 w 142875"/>
                <a:gd name="connsiteY4" fmla="*/ 7144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981075">
                  <a:moveTo>
                    <a:pt x="141870" y="7144"/>
                  </a:moveTo>
                  <a:cubicBezTo>
                    <a:pt x="142822" y="320516"/>
                    <a:pt x="137107" y="487204"/>
                    <a:pt x="139012" y="925354"/>
                  </a:cubicBezTo>
                  <a:cubicBezTo>
                    <a:pt x="107580" y="925354"/>
                    <a:pt x="38047" y="980599"/>
                    <a:pt x="7567" y="980599"/>
                  </a:cubicBezTo>
                  <a:cubicBezTo>
                    <a:pt x="6615" y="748189"/>
                    <a:pt x="7567" y="180499"/>
                    <a:pt x="7567" y="7144"/>
                  </a:cubicBezTo>
                  <a:lnTo>
                    <a:pt x="141870" y="7144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101">
              <a:extLst>
                <a:ext uri="{FF2B5EF4-FFF2-40B4-BE49-F238E27FC236}">
                  <a16:creationId xmlns:a16="http://schemas.microsoft.com/office/drawing/2014/main" id="{3A1FE464-E536-A84E-AC5E-BA277E8FF017}"/>
                </a:ext>
              </a:extLst>
            </p:cNvPr>
            <p:cNvSpPr/>
            <p:nvPr/>
          </p:nvSpPr>
          <p:spPr>
            <a:xfrm>
              <a:off x="6012655" y="4185859"/>
              <a:ext cx="161925" cy="152400"/>
            </a:xfrm>
            <a:custGeom>
              <a:avLst/>
              <a:gdLst>
                <a:gd name="connsiteX0" fmla="*/ 163354 w 161925"/>
                <a:gd name="connsiteY0" fmla="*/ 7814 h 152400"/>
                <a:gd name="connsiteX1" fmla="*/ 85249 w 161925"/>
                <a:gd name="connsiteY1" fmla="*/ 154499 h 152400"/>
                <a:gd name="connsiteX2" fmla="*/ 7144 w 161925"/>
                <a:gd name="connsiteY2" fmla="*/ 7814 h 152400"/>
                <a:gd name="connsiteX3" fmla="*/ 163354 w 161925"/>
                <a:gd name="connsiteY3" fmla="*/ 781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52400">
                  <a:moveTo>
                    <a:pt x="163354" y="7814"/>
                  </a:moveTo>
                  <a:lnTo>
                    <a:pt x="85249" y="154499"/>
                  </a:lnTo>
                  <a:lnTo>
                    <a:pt x="7144" y="7814"/>
                  </a:lnTo>
                  <a:cubicBezTo>
                    <a:pt x="47149" y="8767"/>
                    <a:pt x="107156" y="5910"/>
                    <a:pt x="163354" y="781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E00FE02-3569-354F-B083-276B7850846B}"/>
              </a:ext>
            </a:extLst>
          </p:cNvPr>
          <p:cNvGrpSpPr/>
          <p:nvPr/>
        </p:nvGrpSpPr>
        <p:grpSpPr>
          <a:xfrm flipH="1">
            <a:off x="2202554" y="3927671"/>
            <a:ext cx="4676424" cy="2218665"/>
            <a:chOff x="1133659" y="9026572"/>
            <a:chExt cx="4676424" cy="221866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7E06BB8-72D1-E04F-AE18-4A2E1F8B713F}"/>
                </a:ext>
              </a:extLst>
            </p:cNvPr>
            <p:cNvSpPr txBox="1"/>
            <p:nvPr/>
          </p:nvSpPr>
          <p:spPr>
            <a:xfrm>
              <a:off x="1334747" y="9630564"/>
              <a:ext cx="4274248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FD320CA-D7A2-A64F-9886-A04E718CEA36}"/>
                </a:ext>
              </a:extLst>
            </p:cNvPr>
            <p:cNvSpPr/>
            <p:nvPr/>
          </p:nvSpPr>
          <p:spPr>
            <a:xfrm>
              <a:off x="1133659" y="9026572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653D3B6-84FC-4945-B5A1-0FD7A98C86E0}"/>
              </a:ext>
            </a:extLst>
          </p:cNvPr>
          <p:cNvGrpSpPr/>
          <p:nvPr/>
        </p:nvGrpSpPr>
        <p:grpSpPr>
          <a:xfrm flipH="1">
            <a:off x="7299497" y="3927671"/>
            <a:ext cx="4676424" cy="2218665"/>
            <a:chOff x="1133659" y="9026572"/>
            <a:chExt cx="4676424" cy="221866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3C0178A-A15D-744C-85E6-66132B97AC3E}"/>
                </a:ext>
              </a:extLst>
            </p:cNvPr>
            <p:cNvSpPr txBox="1"/>
            <p:nvPr/>
          </p:nvSpPr>
          <p:spPr>
            <a:xfrm>
              <a:off x="1334747" y="9630564"/>
              <a:ext cx="4274248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A831891-D68D-4D40-B976-624DC711FC0F}"/>
                </a:ext>
              </a:extLst>
            </p:cNvPr>
            <p:cNvSpPr/>
            <p:nvPr/>
          </p:nvSpPr>
          <p:spPr>
            <a:xfrm>
              <a:off x="1133659" y="9026572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89EBAB4-5ABE-0847-93A2-E5F3BDCC226D}"/>
              </a:ext>
            </a:extLst>
          </p:cNvPr>
          <p:cNvGrpSpPr/>
          <p:nvPr/>
        </p:nvGrpSpPr>
        <p:grpSpPr>
          <a:xfrm flipH="1">
            <a:off x="12396440" y="3927671"/>
            <a:ext cx="4676424" cy="2218665"/>
            <a:chOff x="1133659" y="9026572"/>
            <a:chExt cx="4676424" cy="221866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F115442-59F5-734C-9433-6C3EAB41A516}"/>
                </a:ext>
              </a:extLst>
            </p:cNvPr>
            <p:cNvSpPr txBox="1"/>
            <p:nvPr/>
          </p:nvSpPr>
          <p:spPr>
            <a:xfrm>
              <a:off x="1334747" y="9630564"/>
              <a:ext cx="4274248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C0FF3CB-145C-B643-8EB2-A732510CE836}"/>
                </a:ext>
              </a:extLst>
            </p:cNvPr>
            <p:cNvSpPr/>
            <p:nvPr/>
          </p:nvSpPr>
          <p:spPr>
            <a:xfrm>
              <a:off x="1133659" y="9026572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D0B18E9-6775-2F47-9EA9-25096FEC9150}"/>
              </a:ext>
            </a:extLst>
          </p:cNvPr>
          <p:cNvGrpSpPr/>
          <p:nvPr/>
        </p:nvGrpSpPr>
        <p:grpSpPr>
          <a:xfrm flipH="1">
            <a:off x="17493383" y="3927671"/>
            <a:ext cx="4676424" cy="2218665"/>
            <a:chOff x="1133659" y="9026572"/>
            <a:chExt cx="4676424" cy="221866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216880C-5858-A946-808D-78AE70095143}"/>
                </a:ext>
              </a:extLst>
            </p:cNvPr>
            <p:cNvSpPr txBox="1"/>
            <p:nvPr/>
          </p:nvSpPr>
          <p:spPr>
            <a:xfrm>
              <a:off x="1334747" y="9630564"/>
              <a:ext cx="4274248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F9947D2-956A-B343-B55F-78D28116C21B}"/>
                </a:ext>
              </a:extLst>
            </p:cNvPr>
            <p:cNvSpPr/>
            <p:nvPr/>
          </p:nvSpPr>
          <p:spPr>
            <a:xfrm>
              <a:off x="1133659" y="9026572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4003950-0CEB-3447-818C-6359A6E4F47F}"/>
              </a:ext>
            </a:extLst>
          </p:cNvPr>
          <p:cNvSpPr/>
          <p:nvPr/>
        </p:nvSpPr>
        <p:spPr>
          <a:xfrm>
            <a:off x="3712151" y="6373268"/>
            <a:ext cx="1592846" cy="15928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25CC5E0-0DC9-F047-9A6B-8034A6456EF8}"/>
              </a:ext>
            </a:extLst>
          </p:cNvPr>
          <p:cNvSpPr/>
          <p:nvPr/>
        </p:nvSpPr>
        <p:spPr>
          <a:xfrm>
            <a:off x="8804040" y="6373268"/>
            <a:ext cx="1592846" cy="15928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0C44463-D454-4549-BE08-B9E924AA9E2A}"/>
              </a:ext>
            </a:extLst>
          </p:cNvPr>
          <p:cNvSpPr/>
          <p:nvPr/>
        </p:nvSpPr>
        <p:spPr>
          <a:xfrm>
            <a:off x="13895929" y="6373268"/>
            <a:ext cx="1592846" cy="15928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AB8BA7C-8642-154A-AE34-E6B8104CC921}"/>
              </a:ext>
            </a:extLst>
          </p:cNvPr>
          <p:cNvSpPr/>
          <p:nvPr/>
        </p:nvSpPr>
        <p:spPr>
          <a:xfrm>
            <a:off x="18995487" y="6373268"/>
            <a:ext cx="1592846" cy="15928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8">
            <a:extLst>
              <a:ext uri="{FF2B5EF4-FFF2-40B4-BE49-F238E27FC236}">
                <a16:creationId xmlns:a16="http://schemas.microsoft.com/office/drawing/2014/main" id="{A2959888-915B-324F-AA50-F36407310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2956" y="6777102"/>
            <a:ext cx="635013" cy="731473"/>
          </a:xfrm>
          <a:custGeom>
            <a:avLst/>
            <a:gdLst>
              <a:gd name="T0" fmla="*/ 118 w 347"/>
              <a:gd name="T1" fmla="*/ 302 h 400"/>
              <a:gd name="T2" fmla="*/ 118 w 347"/>
              <a:gd name="T3" fmla="*/ 363 h 400"/>
              <a:gd name="T4" fmla="*/ 154 w 347"/>
              <a:gd name="T5" fmla="*/ 399 h 400"/>
              <a:gd name="T6" fmla="*/ 219 w 347"/>
              <a:gd name="T7" fmla="*/ 371 h 400"/>
              <a:gd name="T8" fmla="*/ 228 w 347"/>
              <a:gd name="T9" fmla="*/ 322 h 400"/>
              <a:gd name="T10" fmla="*/ 183 w 347"/>
              <a:gd name="T11" fmla="*/ 383 h 400"/>
              <a:gd name="T12" fmla="*/ 183 w 347"/>
              <a:gd name="T13" fmla="*/ 371 h 400"/>
              <a:gd name="T14" fmla="*/ 191 w 347"/>
              <a:gd name="T15" fmla="*/ 355 h 400"/>
              <a:gd name="T16" fmla="*/ 211 w 347"/>
              <a:gd name="T17" fmla="*/ 342 h 400"/>
              <a:gd name="T18" fmla="*/ 211 w 347"/>
              <a:gd name="T19" fmla="*/ 302 h 400"/>
              <a:gd name="T20" fmla="*/ 134 w 347"/>
              <a:gd name="T21" fmla="*/ 298 h 400"/>
              <a:gd name="T22" fmla="*/ 272 w 347"/>
              <a:gd name="T23" fmla="*/ 176 h 400"/>
              <a:gd name="T24" fmla="*/ 337 w 347"/>
              <a:gd name="T25" fmla="*/ 188 h 400"/>
              <a:gd name="T26" fmla="*/ 309 w 347"/>
              <a:gd name="T27" fmla="*/ 188 h 400"/>
              <a:gd name="T28" fmla="*/ 305 w 347"/>
              <a:gd name="T29" fmla="*/ 204 h 400"/>
              <a:gd name="T30" fmla="*/ 309 w 347"/>
              <a:gd name="T31" fmla="*/ 204 h 400"/>
              <a:gd name="T32" fmla="*/ 337 w 347"/>
              <a:gd name="T33" fmla="*/ 204 h 400"/>
              <a:gd name="T34" fmla="*/ 337 w 347"/>
              <a:gd name="T35" fmla="*/ 188 h 400"/>
              <a:gd name="T36" fmla="*/ 305 w 347"/>
              <a:gd name="T37" fmla="*/ 78 h 400"/>
              <a:gd name="T38" fmla="*/ 325 w 347"/>
              <a:gd name="T39" fmla="*/ 57 h 400"/>
              <a:gd name="T40" fmla="*/ 317 w 347"/>
              <a:gd name="T41" fmla="*/ 41 h 400"/>
              <a:gd name="T42" fmla="*/ 309 w 347"/>
              <a:gd name="T43" fmla="*/ 49 h 400"/>
              <a:gd name="T44" fmla="*/ 289 w 347"/>
              <a:gd name="T45" fmla="*/ 78 h 400"/>
              <a:gd name="T46" fmla="*/ 167 w 347"/>
              <a:gd name="T47" fmla="*/ 41 h 400"/>
              <a:gd name="T48" fmla="*/ 183 w 347"/>
              <a:gd name="T49" fmla="*/ 41 h 400"/>
              <a:gd name="T50" fmla="*/ 183 w 347"/>
              <a:gd name="T51" fmla="*/ 41 h 400"/>
              <a:gd name="T52" fmla="*/ 183 w 347"/>
              <a:gd name="T53" fmla="*/ 9 h 400"/>
              <a:gd name="T54" fmla="*/ 162 w 347"/>
              <a:gd name="T55" fmla="*/ 9 h 400"/>
              <a:gd name="T56" fmla="*/ 53 w 347"/>
              <a:gd name="T57" fmla="*/ 70 h 400"/>
              <a:gd name="T58" fmla="*/ 53 w 347"/>
              <a:gd name="T59" fmla="*/ 66 h 400"/>
              <a:gd name="T60" fmla="*/ 32 w 347"/>
              <a:gd name="T61" fmla="*/ 45 h 400"/>
              <a:gd name="T62" fmla="*/ 20 w 347"/>
              <a:gd name="T63" fmla="*/ 45 h 400"/>
              <a:gd name="T64" fmla="*/ 32 w 347"/>
              <a:gd name="T65" fmla="*/ 66 h 400"/>
              <a:gd name="T66" fmla="*/ 44 w 347"/>
              <a:gd name="T67" fmla="*/ 78 h 400"/>
              <a:gd name="T68" fmla="*/ 53 w 347"/>
              <a:gd name="T69" fmla="*/ 70 h 400"/>
              <a:gd name="T70" fmla="*/ 36 w 347"/>
              <a:gd name="T71" fmla="*/ 188 h 400"/>
              <a:gd name="T72" fmla="*/ 8 w 347"/>
              <a:gd name="T73" fmla="*/ 188 h 400"/>
              <a:gd name="T74" fmla="*/ 8 w 347"/>
              <a:gd name="T75" fmla="*/ 204 h 400"/>
              <a:gd name="T76" fmla="*/ 8 w 347"/>
              <a:gd name="T77" fmla="*/ 204 h 400"/>
              <a:gd name="T78" fmla="*/ 36 w 347"/>
              <a:gd name="T79" fmla="*/ 204 h 400"/>
              <a:gd name="T80" fmla="*/ 195 w 347"/>
              <a:gd name="T81" fmla="*/ 192 h 400"/>
              <a:gd name="T82" fmla="*/ 179 w 347"/>
              <a:gd name="T83" fmla="*/ 212 h 400"/>
              <a:gd name="T84" fmla="*/ 162 w 347"/>
              <a:gd name="T85" fmla="*/ 208 h 400"/>
              <a:gd name="T86" fmla="*/ 162 w 347"/>
              <a:gd name="T87" fmla="*/ 208 h 400"/>
              <a:gd name="T88" fmla="*/ 150 w 347"/>
              <a:gd name="T89" fmla="*/ 192 h 400"/>
              <a:gd name="T90" fmla="*/ 142 w 347"/>
              <a:gd name="T91" fmla="*/ 228 h 400"/>
              <a:gd name="T92" fmla="*/ 150 w 347"/>
              <a:gd name="T93" fmla="*/ 302 h 400"/>
              <a:gd name="T94" fmla="*/ 167 w 347"/>
              <a:gd name="T95" fmla="*/ 241 h 400"/>
              <a:gd name="T96" fmla="*/ 167 w 347"/>
              <a:gd name="T97" fmla="*/ 241 h 400"/>
              <a:gd name="T98" fmla="*/ 183 w 347"/>
              <a:gd name="T99" fmla="*/ 237 h 400"/>
              <a:gd name="T100" fmla="*/ 195 w 347"/>
              <a:gd name="T101" fmla="*/ 302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47" h="400">
                <a:moveTo>
                  <a:pt x="175" y="57"/>
                </a:moveTo>
                <a:lnTo>
                  <a:pt x="175" y="57"/>
                </a:lnTo>
                <a:cubicBezTo>
                  <a:pt x="105" y="57"/>
                  <a:pt x="53" y="110"/>
                  <a:pt x="53" y="176"/>
                </a:cubicBezTo>
                <a:cubicBezTo>
                  <a:pt x="53" y="220"/>
                  <a:pt x="81" y="273"/>
                  <a:pt x="118" y="302"/>
                </a:cubicBezTo>
                <a:cubicBezTo>
                  <a:pt x="118" y="334"/>
                  <a:pt x="118" y="334"/>
                  <a:pt x="118" y="334"/>
                </a:cubicBezTo>
                <a:lnTo>
                  <a:pt x="118" y="334"/>
                </a:lnTo>
                <a:lnTo>
                  <a:pt x="118" y="334"/>
                </a:lnTo>
                <a:cubicBezTo>
                  <a:pt x="118" y="363"/>
                  <a:pt x="118" y="363"/>
                  <a:pt x="118" y="363"/>
                </a:cubicBezTo>
                <a:cubicBezTo>
                  <a:pt x="118" y="367"/>
                  <a:pt x="122" y="371"/>
                  <a:pt x="126" y="371"/>
                </a:cubicBezTo>
                <a:cubicBezTo>
                  <a:pt x="146" y="371"/>
                  <a:pt x="146" y="371"/>
                  <a:pt x="146" y="371"/>
                </a:cubicBezTo>
                <a:cubicBezTo>
                  <a:pt x="146" y="391"/>
                  <a:pt x="146" y="391"/>
                  <a:pt x="146" y="391"/>
                </a:cubicBezTo>
                <a:cubicBezTo>
                  <a:pt x="146" y="395"/>
                  <a:pt x="146" y="399"/>
                  <a:pt x="154" y="399"/>
                </a:cubicBezTo>
                <a:cubicBezTo>
                  <a:pt x="191" y="399"/>
                  <a:pt x="191" y="399"/>
                  <a:pt x="191" y="399"/>
                </a:cubicBezTo>
                <a:cubicBezTo>
                  <a:pt x="195" y="399"/>
                  <a:pt x="199" y="395"/>
                  <a:pt x="199" y="391"/>
                </a:cubicBezTo>
                <a:cubicBezTo>
                  <a:pt x="199" y="371"/>
                  <a:pt x="199" y="371"/>
                  <a:pt x="199" y="371"/>
                </a:cubicBezTo>
                <a:cubicBezTo>
                  <a:pt x="219" y="371"/>
                  <a:pt x="219" y="371"/>
                  <a:pt x="219" y="371"/>
                </a:cubicBezTo>
                <a:cubicBezTo>
                  <a:pt x="223" y="371"/>
                  <a:pt x="228" y="367"/>
                  <a:pt x="228" y="363"/>
                </a:cubicBezTo>
                <a:cubicBezTo>
                  <a:pt x="228" y="334"/>
                  <a:pt x="228" y="334"/>
                  <a:pt x="228" y="334"/>
                </a:cubicBezTo>
                <a:lnTo>
                  <a:pt x="228" y="334"/>
                </a:lnTo>
                <a:cubicBezTo>
                  <a:pt x="228" y="322"/>
                  <a:pt x="228" y="322"/>
                  <a:pt x="228" y="322"/>
                </a:cubicBezTo>
                <a:cubicBezTo>
                  <a:pt x="228" y="306"/>
                  <a:pt x="228" y="306"/>
                  <a:pt x="228" y="306"/>
                </a:cubicBezTo>
                <a:cubicBezTo>
                  <a:pt x="264" y="277"/>
                  <a:pt x="293" y="224"/>
                  <a:pt x="293" y="176"/>
                </a:cubicBezTo>
                <a:cubicBezTo>
                  <a:pt x="293" y="110"/>
                  <a:pt x="240" y="57"/>
                  <a:pt x="175" y="57"/>
                </a:cubicBezTo>
                <a:close/>
                <a:moveTo>
                  <a:pt x="183" y="383"/>
                </a:moveTo>
                <a:lnTo>
                  <a:pt x="183" y="383"/>
                </a:lnTo>
                <a:cubicBezTo>
                  <a:pt x="162" y="383"/>
                  <a:pt x="162" y="383"/>
                  <a:pt x="162" y="383"/>
                </a:cubicBezTo>
                <a:cubicBezTo>
                  <a:pt x="162" y="371"/>
                  <a:pt x="162" y="371"/>
                  <a:pt x="162" y="371"/>
                </a:cubicBezTo>
                <a:cubicBezTo>
                  <a:pt x="183" y="371"/>
                  <a:pt x="183" y="371"/>
                  <a:pt x="183" y="371"/>
                </a:cubicBezTo>
                <a:lnTo>
                  <a:pt x="183" y="383"/>
                </a:lnTo>
                <a:close/>
                <a:moveTo>
                  <a:pt x="211" y="355"/>
                </a:moveTo>
                <a:lnTo>
                  <a:pt x="211" y="355"/>
                </a:lnTo>
                <a:cubicBezTo>
                  <a:pt x="191" y="355"/>
                  <a:pt x="191" y="355"/>
                  <a:pt x="191" y="355"/>
                </a:cubicBezTo>
                <a:cubicBezTo>
                  <a:pt x="154" y="355"/>
                  <a:pt x="154" y="355"/>
                  <a:pt x="154" y="355"/>
                </a:cubicBezTo>
                <a:cubicBezTo>
                  <a:pt x="134" y="355"/>
                  <a:pt x="134" y="355"/>
                  <a:pt x="134" y="355"/>
                </a:cubicBezTo>
                <a:cubicBezTo>
                  <a:pt x="134" y="342"/>
                  <a:pt x="134" y="342"/>
                  <a:pt x="134" y="342"/>
                </a:cubicBezTo>
                <a:cubicBezTo>
                  <a:pt x="211" y="342"/>
                  <a:pt x="211" y="342"/>
                  <a:pt x="211" y="342"/>
                </a:cubicBezTo>
                <a:lnTo>
                  <a:pt x="211" y="355"/>
                </a:lnTo>
                <a:close/>
                <a:moveTo>
                  <a:pt x="215" y="294"/>
                </a:moveTo>
                <a:lnTo>
                  <a:pt x="215" y="294"/>
                </a:lnTo>
                <a:cubicBezTo>
                  <a:pt x="211" y="298"/>
                  <a:pt x="211" y="298"/>
                  <a:pt x="211" y="302"/>
                </a:cubicBezTo>
                <a:cubicBezTo>
                  <a:pt x="211" y="322"/>
                  <a:pt x="211" y="322"/>
                  <a:pt x="211" y="322"/>
                </a:cubicBezTo>
                <a:cubicBezTo>
                  <a:pt x="211" y="326"/>
                  <a:pt x="211" y="326"/>
                  <a:pt x="211" y="326"/>
                </a:cubicBezTo>
                <a:cubicBezTo>
                  <a:pt x="134" y="326"/>
                  <a:pt x="134" y="326"/>
                  <a:pt x="134" y="326"/>
                </a:cubicBezTo>
                <a:cubicBezTo>
                  <a:pt x="134" y="298"/>
                  <a:pt x="134" y="298"/>
                  <a:pt x="134" y="298"/>
                </a:cubicBezTo>
                <a:cubicBezTo>
                  <a:pt x="134" y="298"/>
                  <a:pt x="134" y="294"/>
                  <a:pt x="130" y="294"/>
                </a:cubicBezTo>
                <a:cubicBezTo>
                  <a:pt x="97" y="269"/>
                  <a:pt x="73" y="216"/>
                  <a:pt x="73" y="176"/>
                </a:cubicBezTo>
                <a:cubicBezTo>
                  <a:pt x="73" y="123"/>
                  <a:pt x="118" y="74"/>
                  <a:pt x="175" y="74"/>
                </a:cubicBezTo>
                <a:cubicBezTo>
                  <a:pt x="228" y="74"/>
                  <a:pt x="272" y="123"/>
                  <a:pt x="272" y="176"/>
                </a:cubicBezTo>
                <a:cubicBezTo>
                  <a:pt x="272" y="220"/>
                  <a:pt x="248" y="273"/>
                  <a:pt x="215" y="294"/>
                </a:cubicBezTo>
                <a:close/>
                <a:moveTo>
                  <a:pt x="337" y="188"/>
                </a:moveTo>
                <a:lnTo>
                  <a:pt x="337" y="188"/>
                </a:lnTo>
                <a:lnTo>
                  <a:pt x="337" y="188"/>
                </a:lnTo>
                <a:lnTo>
                  <a:pt x="337" y="188"/>
                </a:lnTo>
                <a:cubicBezTo>
                  <a:pt x="333" y="188"/>
                  <a:pt x="329" y="188"/>
                  <a:pt x="321" y="188"/>
                </a:cubicBezTo>
                <a:cubicBezTo>
                  <a:pt x="309" y="188"/>
                  <a:pt x="309" y="188"/>
                  <a:pt x="309" y="188"/>
                </a:cubicBezTo>
                <a:lnTo>
                  <a:pt x="309" y="188"/>
                </a:lnTo>
                <a:lnTo>
                  <a:pt x="309" y="188"/>
                </a:lnTo>
                <a:cubicBezTo>
                  <a:pt x="305" y="188"/>
                  <a:pt x="305" y="188"/>
                  <a:pt x="305" y="188"/>
                </a:cubicBezTo>
                <a:cubicBezTo>
                  <a:pt x="301" y="188"/>
                  <a:pt x="297" y="192"/>
                  <a:pt x="297" y="196"/>
                </a:cubicBezTo>
                <a:cubicBezTo>
                  <a:pt x="297" y="200"/>
                  <a:pt x="301" y="204"/>
                  <a:pt x="305" y="204"/>
                </a:cubicBezTo>
                <a:lnTo>
                  <a:pt x="305" y="204"/>
                </a:lnTo>
                <a:cubicBezTo>
                  <a:pt x="309" y="204"/>
                  <a:pt x="309" y="204"/>
                  <a:pt x="309" y="204"/>
                </a:cubicBezTo>
                <a:lnTo>
                  <a:pt x="309" y="204"/>
                </a:lnTo>
                <a:lnTo>
                  <a:pt x="309" y="204"/>
                </a:lnTo>
                <a:lnTo>
                  <a:pt x="309" y="204"/>
                </a:lnTo>
                <a:cubicBezTo>
                  <a:pt x="313" y="204"/>
                  <a:pt x="317" y="204"/>
                  <a:pt x="321" y="204"/>
                </a:cubicBezTo>
                <a:cubicBezTo>
                  <a:pt x="337" y="204"/>
                  <a:pt x="337" y="204"/>
                  <a:pt x="337" y="204"/>
                </a:cubicBezTo>
                <a:lnTo>
                  <a:pt x="337" y="204"/>
                </a:lnTo>
                <a:lnTo>
                  <a:pt x="337" y="204"/>
                </a:lnTo>
                <a:lnTo>
                  <a:pt x="337" y="204"/>
                </a:lnTo>
                <a:cubicBezTo>
                  <a:pt x="342" y="204"/>
                  <a:pt x="346" y="200"/>
                  <a:pt x="346" y="196"/>
                </a:cubicBezTo>
                <a:cubicBezTo>
                  <a:pt x="346" y="192"/>
                  <a:pt x="346" y="188"/>
                  <a:pt x="337" y="188"/>
                </a:cubicBezTo>
                <a:close/>
                <a:moveTo>
                  <a:pt x="301" y="78"/>
                </a:moveTo>
                <a:lnTo>
                  <a:pt x="301" y="78"/>
                </a:lnTo>
                <a:lnTo>
                  <a:pt x="301" y="78"/>
                </a:lnTo>
                <a:cubicBezTo>
                  <a:pt x="301" y="78"/>
                  <a:pt x="301" y="78"/>
                  <a:pt x="305" y="78"/>
                </a:cubicBezTo>
                <a:lnTo>
                  <a:pt x="305" y="78"/>
                </a:lnTo>
                <a:cubicBezTo>
                  <a:pt x="321" y="62"/>
                  <a:pt x="321" y="62"/>
                  <a:pt x="321" y="62"/>
                </a:cubicBezTo>
                <a:lnTo>
                  <a:pt x="325" y="57"/>
                </a:lnTo>
                <a:lnTo>
                  <a:pt x="325" y="57"/>
                </a:lnTo>
                <a:cubicBezTo>
                  <a:pt x="325" y="53"/>
                  <a:pt x="325" y="53"/>
                  <a:pt x="325" y="53"/>
                </a:cubicBezTo>
                <a:cubicBezTo>
                  <a:pt x="329" y="49"/>
                  <a:pt x="329" y="49"/>
                  <a:pt x="325" y="45"/>
                </a:cubicBezTo>
                <a:cubicBezTo>
                  <a:pt x="325" y="41"/>
                  <a:pt x="317" y="41"/>
                  <a:pt x="317" y="41"/>
                </a:cubicBezTo>
                <a:lnTo>
                  <a:pt x="317" y="41"/>
                </a:lnTo>
                <a:cubicBezTo>
                  <a:pt x="313" y="45"/>
                  <a:pt x="313" y="45"/>
                  <a:pt x="313" y="45"/>
                </a:cubicBezTo>
                <a:lnTo>
                  <a:pt x="313" y="45"/>
                </a:lnTo>
                <a:lnTo>
                  <a:pt x="313" y="45"/>
                </a:lnTo>
                <a:cubicBezTo>
                  <a:pt x="309" y="49"/>
                  <a:pt x="309" y="49"/>
                  <a:pt x="309" y="49"/>
                </a:cubicBezTo>
                <a:cubicBezTo>
                  <a:pt x="301" y="57"/>
                  <a:pt x="297" y="62"/>
                  <a:pt x="293" y="62"/>
                </a:cubicBezTo>
                <a:lnTo>
                  <a:pt x="293" y="66"/>
                </a:lnTo>
                <a:lnTo>
                  <a:pt x="293" y="66"/>
                </a:lnTo>
                <a:cubicBezTo>
                  <a:pt x="285" y="70"/>
                  <a:pt x="289" y="74"/>
                  <a:pt x="289" y="78"/>
                </a:cubicBezTo>
                <a:cubicBezTo>
                  <a:pt x="293" y="78"/>
                  <a:pt x="293" y="78"/>
                  <a:pt x="297" y="78"/>
                </a:cubicBezTo>
                <a:lnTo>
                  <a:pt x="301" y="78"/>
                </a:lnTo>
                <a:close/>
                <a:moveTo>
                  <a:pt x="167" y="41"/>
                </a:moveTo>
                <a:lnTo>
                  <a:pt x="167" y="41"/>
                </a:lnTo>
                <a:lnTo>
                  <a:pt x="167" y="41"/>
                </a:lnTo>
                <a:cubicBezTo>
                  <a:pt x="167" y="49"/>
                  <a:pt x="167" y="49"/>
                  <a:pt x="171" y="49"/>
                </a:cubicBezTo>
                <a:lnTo>
                  <a:pt x="175" y="49"/>
                </a:lnTo>
                <a:cubicBezTo>
                  <a:pt x="179" y="49"/>
                  <a:pt x="183" y="45"/>
                  <a:pt x="183" y="41"/>
                </a:cubicBezTo>
                <a:lnTo>
                  <a:pt x="183" y="41"/>
                </a:lnTo>
                <a:lnTo>
                  <a:pt x="183" y="41"/>
                </a:lnTo>
                <a:lnTo>
                  <a:pt x="183" y="41"/>
                </a:lnTo>
                <a:lnTo>
                  <a:pt x="183" y="41"/>
                </a:lnTo>
                <a:cubicBezTo>
                  <a:pt x="183" y="33"/>
                  <a:pt x="183" y="13"/>
                  <a:pt x="183" y="9"/>
                </a:cubicBezTo>
                <a:lnTo>
                  <a:pt x="183" y="9"/>
                </a:lnTo>
                <a:lnTo>
                  <a:pt x="183" y="9"/>
                </a:lnTo>
                <a:lnTo>
                  <a:pt x="183" y="9"/>
                </a:lnTo>
                <a:lnTo>
                  <a:pt x="183" y="9"/>
                </a:lnTo>
                <a:cubicBezTo>
                  <a:pt x="179" y="4"/>
                  <a:pt x="179" y="0"/>
                  <a:pt x="171" y="0"/>
                </a:cubicBezTo>
                <a:cubicBezTo>
                  <a:pt x="167" y="0"/>
                  <a:pt x="162" y="4"/>
                  <a:pt x="162" y="9"/>
                </a:cubicBezTo>
                <a:lnTo>
                  <a:pt x="162" y="9"/>
                </a:lnTo>
                <a:cubicBezTo>
                  <a:pt x="167" y="21"/>
                  <a:pt x="167" y="33"/>
                  <a:pt x="167" y="37"/>
                </a:cubicBezTo>
                <a:cubicBezTo>
                  <a:pt x="167" y="41"/>
                  <a:pt x="167" y="41"/>
                  <a:pt x="167" y="41"/>
                </a:cubicBezTo>
                <a:close/>
                <a:moveTo>
                  <a:pt x="53" y="70"/>
                </a:moveTo>
                <a:lnTo>
                  <a:pt x="53" y="70"/>
                </a:lnTo>
                <a:cubicBezTo>
                  <a:pt x="57" y="70"/>
                  <a:pt x="57" y="70"/>
                  <a:pt x="57" y="70"/>
                </a:cubicBezTo>
                <a:cubicBezTo>
                  <a:pt x="53" y="70"/>
                  <a:pt x="53" y="70"/>
                  <a:pt x="53" y="70"/>
                </a:cubicBezTo>
                <a:lnTo>
                  <a:pt x="53" y="70"/>
                </a:lnTo>
                <a:cubicBezTo>
                  <a:pt x="53" y="66"/>
                  <a:pt x="53" y="66"/>
                  <a:pt x="53" y="66"/>
                </a:cubicBezTo>
                <a:lnTo>
                  <a:pt x="53" y="66"/>
                </a:lnTo>
                <a:cubicBezTo>
                  <a:pt x="53" y="66"/>
                  <a:pt x="48" y="62"/>
                  <a:pt x="44" y="57"/>
                </a:cubicBezTo>
                <a:cubicBezTo>
                  <a:pt x="32" y="45"/>
                  <a:pt x="32" y="45"/>
                  <a:pt x="32" y="45"/>
                </a:cubicBezTo>
                <a:lnTo>
                  <a:pt x="32" y="45"/>
                </a:lnTo>
                <a:lnTo>
                  <a:pt x="32" y="45"/>
                </a:lnTo>
                <a:lnTo>
                  <a:pt x="32" y="45"/>
                </a:lnTo>
                <a:lnTo>
                  <a:pt x="32" y="45"/>
                </a:lnTo>
                <a:cubicBezTo>
                  <a:pt x="28" y="41"/>
                  <a:pt x="24" y="41"/>
                  <a:pt x="20" y="45"/>
                </a:cubicBezTo>
                <a:cubicBezTo>
                  <a:pt x="16" y="49"/>
                  <a:pt x="16" y="49"/>
                  <a:pt x="20" y="57"/>
                </a:cubicBezTo>
                <a:lnTo>
                  <a:pt x="20" y="57"/>
                </a:lnTo>
                <a:lnTo>
                  <a:pt x="24" y="57"/>
                </a:lnTo>
                <a:cubicBezTo>
                  <a:pt x="24" y="62"/>
                  <a:pt x="28" y="62"/>
                  <a:pt x="32" y="66"/>
                </a:cubicBezTo>
                <a:cubicBezTo>
                  <a:pt x="40" y="78"/>
                  <a:pt x="40" y="78"/>
                  <a:pt x="40" y="78"/>
                </a:cubicBezTo>
                <a:lnTo>
                  <a:pt x="40" y="78"/>
                </a:lnTo>
                <a:lnTo>
                  <a:pt x="40" y="78"/>
                </a:lnTo>
                <a:cubicBezTo>
                  <a:pt x="44" y="78"/>
                  <a:pt x="44" y="78"/>
                  <a:pt x="44" y="78"/>
                </a:cubicBezTo>
                <a:lnTo>
                  <a:pt x="44" y="78"/>
                </a:lnTo>
                <a:cubicBezTo>
                  <a:pt x="44" y="82"/>
                  <a:pt x="48" y="82"/>
                  <a:pt x="48" y="82"/>
                </a:cubicBezTo>
                <a:cubicBezTo>
                  <a:pt x="53" y="82"/>
                  <a:pt x="53" y="82"/>
                  <a:pt x="53" y="78"/>
                </a:cubicBezTo>
                <a:cubicBezTo>
                  <a:pt x="57" y="78"/>
                  <a:pt x="61" y="74"/>
                  <a:pt x="53" y="70"/>
                </a:cubicBezTo>
                <a:close/>
                <a:moveTo>
                  <a:pt x="36" y="188"/>
                </a:moveTo>
                <a:lnTo>
                  <a:pt x="36" y="188"/>
                </a:lnTo>
                <a:lnTo>
                  <a:pt x="36" y="188"/>
                </a:lnTo>
                <a:lnTo>
                  <a:pt x="36" y="188"/>
                </a:lnTo>
                <a:lnTo>
                  <a:pt x="36" y="188"/>
                </a:lnTo>
                <a:cubicBezTo>
                  <a:pt x="20" y="188"/>
                  <a:pt x="20" y="188"/>
                  <a:pt x="20" y="188"/>
                </a:cubicBezTo>
                <a:cubicBezTo>
                  <a:pt x="16" y="188"/>
                  <a:pt x="12" y="188"/>
                  <a:pt x="8" y="188"/>
                </a:cubicBezTo>
                <a:lnTo>
                  <a:pt x="8" y="188"/>
                </a:lnTo>
                <a:lnTo>
                  <a:pt x="8" y="188"/>
                </a:lnTo>
                <a:lnTo>
                  <a:pt x="8" y="188"/>
                </a:lnTo>
                <a:cubicBezTo>
                  <a:pt x="0" y="188"/>
                  <a:pt x="0" y="192"/>
                  <a:pt x="0" y="196"/>
                </a:cubicBezTo>
                <a:cubicBezTo>
                  <a:pt x="0" y="200"/>
                  <a:pt x="4" y="204"/>
                  <a:pt x="8" y="204"/>
                </a:cubicBezTo>
                <a:lnTo>
                  <a:pt x="8" y="204"/>
                </a:lnTo>
                <a:lnTo>
                  <a:pt x="8" y="204"/>
                </a:lnTo>
                <a:lnTo>
                  <a:pt x="8" y="204"/>
                </a:lnTo>
                <a:lnTo>
                  <a:pt x="8" y="204"/>
                </a:lnTo>
                <a:cubicBezTo>
                  <a:pt x="24" y="204"/>
                  <a:pt x="24" y="204"/>
                  <a:pt x="24" y="204"/>
                </a:cubicBezTo>
                <a:cubicBezTo>
                  <a:pt x="28" y="204"/>
                  <a:pt x="32" y="204"/>
                  <a:pt x="36" y="204"/>
                </a:cubicBezTo>
                <a:lnTo>
                  <a:pt x="36" y="204"/>
                </a:lnTo>
                <a:lnTo>
                  <a:pt x="36" y="204"/>
                </a:lnTo>
                <a:cubicBezTo>
                  <a:pt x="44" y="204"/>
                  <a:pt x="44" y="200"/>
                  <a:pt x="44" y="196"/>
                </a:cubicBezTo>
                <a:cubicBezTo>
                  <a:pt x="44" y="192"/>
                  <a:pt x="40" y="188"/>
                  <a:pt x="36" y="188"/>
                </a:cubicBezTo>
                <a:close/>
                <a:moveTo>
                  <a:pt x="195" y="192"/>
                </a:moveTo>
                <a:lnTo>
                  <a:pt x="195" y="192"/>
                </a:lnTo>
                <a:cubicBezTo>
                  <a:pt x="191" y="192"/>
                  <a:pt x="187" y="196"/>
                  <a:pt x="187" y="200"/>
                </a:cubicBezTo>
                <a:cubicBezTo>
                  <a:pt x="187" y="220"/>
                  <a:pt x="187" y="220"/>
                  <a:pt x="187" y="220"/>
                </a:cubicBezTo>
                <a:cubicBezTo>
                  <a:pt x="183" y="220"/>
                  <a:pt x="183" y="220"/>
                  <a:pt x="183" y="220"/>
                </a:cubicBezTo>
                <a:cubicBezTo>
                  <a:pt x="179" y="216"/>
                  <a:pt x="179" y="212"/>
                  <a:pt x="179" y="212"/>
                </a:cubicBezTo>
                <a:cubicBezTo>
                  <a:pt x="179" y="208"/>
                  <a:pt x="179" y="208"/>
                  <a:pt x="179" y="208"/>
                </a:cubicBezTo>
                <a:lnTo>
                  <a:pt x="179" y="208"/>
                </a:lnTo>
                <a:cubicBezTo>
                  <a:pt x="179" y="200"/>
                  <a:pt x="179" y="200"/>
                  <a:pt x="171" y="200"/>
                </a:cubicBezTo>
                <a:cubicBezTo>
                  <a:pt x="167" y="200"/>
                  <a:pt x="167" y="204"/>
                  <a:pt x="162" y="208"/>
                </a:cubicBezTo>
                <a:lnTo>
                  <a:pt x="162" y="208"/>
                </a:lnTo>
                <a:lnTo>
                  <a:pt x="162" y="208"/>
                </a:lnTo>
                <a:lnTo>
                  <a:pt x="162" y="208"/>
                </a:lnTo>
                <a:lnTo>
                  <a:pt x="162" y="208"/>
                </a:lnTo>
                <a:cubicBezTo>
                  <a:pt x="162" y="212"/>
                  <a:pt x="162" y="216"/>
                  <a:pt x="162" y="220"/>
                </a:cubicBezTo>
                <a:cubicBezTo>
                  <a:pt x="158" y="220"/>
                  <a:pt x="158" y="220"/>
                  <a:pt x="158" y="220"/>
                </a:cubicBezTo>
                <a:cubicBezTo>
                  <a:pt x="158" y="200"/>
                  <a:pt x="158" y="200"/>
                  <a:pt x="158" y="200"/>
                </a:cubicBezTo>
                <a:cubicBezTo>
                  <a:pt x="158" y="196"/>
                  <a:pt x="154" y="192"/>
                  <a:pt x="150" y="192"/>
                </a:cubicBezTo>
                <a:lnTo>
                  <a:pt x="150" y="192"/>
                </a:lnTo>
                <a:cubicBezTo>
                  <a:pt x="146" y="192"/>
                  <a:pt x="142" y="196"/>
                  <a:pt x="142" y="200"/>
                </a:cubicBezTo>
                <a:cubicBezTo>
                  <a:pt x="142" y="228"/>
                  <a:pt x="142" y="228"/>
                  <a:pt x="142" y="228"/>
                </a:cubicBezTo>
                <a:lnTo>
                  <a:pt x="142" y="228"/>
                </a:lnTo>
                <a:lnTo>
                  <a:pt x="142" y="228"/>
                </a:lnTo>
                <a:cubicBezTo>
                  <a:pt x="142" y="294"/>
                  <a:pt x="142" y="294"/>
                  <a:pt x="142" y="294"/>
                </a:cubicBezTo>
                <a:cubicBezTo>
                  <a:pt x="142" y="298"/>
                  <a:pt x="146" y="302"/>
                  <a:pt x="150" y="302"/>
                </a:cubicBezTo>
                <a:lnTo>
                  <a:pt x="150" y="302"/>
                </a:lnTo>
                <a:cubicBezTo>
                  <a:pt x="154" y="302"/>
                  <a:pt x="158" y="298"/>
                  <a:pt x="158" y="294"/>
                </a:cubicBezTo>
                <a:cubicBezTo>
                  <a:pt x="158" y="237"/>
                  <a:pt x="158" y="237"/>
                  <a:pt x="158" y="237"/>
                </a:cubicBezTo>
                <a:cubicBezTo>
                  <a:pt x="167" y="237"/>
                  <a:pt x="167" y="237"/>
                  <a:pt x="167" y="237"/>
                </a:cubicBezTo>
                <a:cubicBezTo>
                  <a:pt x="167" y="241"/>
                  <a:pt x="167" y="241"/>
                  <a:pt x="167" y="241"/>
                </a:cubicBezTo>
                <a:lnTo>
                  <a:pt x="167" y="241"/>
                </a:lnTo>
                <a:lnTo>
                  <a:pt x="167" y="241"/>
                </a:lnTo>
                <a:lnTo>
                  <a:pt x="167" y="241"/>
                </a:lnTo>
                <a:lnTo>
                  <a:pt x="167" y="241"/>
                </a:lnTo>
                <a:cubicBezTo>
                  <a:pt x="167" y="245"/>
                  <a:pt x="171" y="249"/>
                  <a:pt x="175" y="249"/>
                </a:cubicBezTo>
                <a:lnTo>
                  <a:pt x="175" y="249"/>
                </a:lnTo>
                <a:cubicBezTo>
                  <a:pt x="179" y="249"/>
                  <a:pt x="183" y="245"/>
                  <a:pt x="183" y="241"/>
                </a:cubicBezTo>
                <a:cubicBezTo>
                  <a:pt x="183" y="241"/>
                  <a:pt x="183" y="241"/>
                  <a:pt x="183" y="237"/>
                </a:cubicBezTo>
                <a:cubicBezTo>
                  <a:pt x="187" y="237"/>
                  <a:pt x="187" y="237"/>
                  <a:pt x="187" y="237"/>
                </a:cubicBezTo>
                <a:cubicBezTo>
                  <a:pt x="187" y="294"/>
                  <a:pt x="187" y="294"/>
                  <a:pt x="187" y="294"/>
                </a:cubicBezTo>
                <a:cubicBezTo>
                  <a:pt x="187" y="298"/>
                  <a:pt x="191" y="302"/>
                  <a:pt x="195" y="302"/>
                </a:cubicBezTo>
                <a:lnTo>
                  <a:pt x="195" y="302"/>
                </a:lnTo>
                <a:cubicBezTo>
                  <a:pt x="203" y="302"/>
                  <a:pt x="203" y="298"/>
                  <a:pt x="203" y="294"/>
                </a:cubicBezTo>
                <a:cubicBezTo>
                  <a:pt x="203" y="200"/>
                  <a:pt x="203" y="200"/>
                  <a:pt x="203" y="200"/>
                </a:cubicBezTo>
                <a:cubicBezTo>
                  <a:pt x="203" y="196"/>
                  <a:pt x="199" y="192"/>
                  <a:pt x="195" y="1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sp>
        <p:nvSpPr>
          <p:cNvPr id="64" name="Freeform 59">
            <a:extLst>
              <a:ext uri="{FF2B5EF4-FFF2-40B4-BE49-F238E27FC236}">
                <a16:creationId xmlns:a16="http://schemas.microsoft.com/office/drawing/2014/main" id="{18367445-E198-9044-A29B-D8510FF0A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484" y="6785145"/>
            <a:ext cx="522482" cy="723430"/>
          </a:xfrm>
          <a:custGeom>
            <a:avLst/>
            <a:gdLst>
              <a:gd name="T0" fmla="*/ 154 w 286"/>
              <a:gd name="T1" fmla="*/ 395 h 396"/>
              <a:gd name="T2" fmla="*/ 0 w 286"/>
              <a:gd name="T3" fmla="*/ 21 h 396"/>
              <a:gd name="T4" fmla="*/ 28 w 286"/>
              <a:gd name="T5" fmla="*/ 8 h 396"/>
              <a:gd name="T6" fmla="*/ 44 w 286"/>
              <a:gd name="T7" fmla="*/ 12 h 396"/>
              <a:gd name="T8" fmla="*/ 89 w 286"/>
              <a:gd name="T9" fmla="*/ 0 h 396"/>
              <a:gd name="T10" fmla="*/ 130 w 286"/>
              <a:gd name="T11" fmla="*/ 12 h 396"/>
              <a:gd name="T12" fmla="*/ 150 w 286"/>
              <a:gd name="T13" fmla="*/ 8 h 396"/>
              <a:gd name="T14" fmla="*/ 183 w 286"/>
              <a:gd name="T15" fmla="*/ 8 h 396"/>
              <a:gd name="T16" fmla="*/ 199 w 286"/>
              <a:gd name="T17" fmla="*/ 12 h 396"/>
              <a:gd name="T18" fmla="*/ 228 w 286"/>
              <a:gd name="T19" fmla="*/ 41 h 396"/>
              <a:gd name="T20" fmla="*/ 211 w 286"/>
              <a:gd name="T21" fmla="*/ 29 h 396"/>
              <a:gd name="T22" fmla="*/ 191 w 286"/>
              <a:gd name="T23" fmla="*/ 69 h 396"/>
              <a:gd name="T24" fmla="*/ 150 w 286"/>
              <a:gd name="T25" fmla="*/ 29 h 396"/>
              <a:gd name="T26" fmla="*/ 130 w 286"/>
              <a:gd name="T27" fmla="*/ 61 h 396"/>
              <a:gd name="T28" fmla="*/ 97 w 286"/>
              <a:gd name="T29" fmla="*/ 61 h 396"/>
              <a:gd name="T30" fmla="*/ 81 w 286"/>
              <a:gd name="T31" fmla="*/ 29 h 396"/>
              <a:gd name="T32" fmla="*/ 36 w 286"/>
              <a:gd name="T33" fmla="*/ 69 h 396"/>
              <a:gd name="T34" fmla="*/ 16 w 286"/>
              <a:gd name="T35" fmla="*/ 29 h 396"/>
              <a:gd name="T36" fmla="*/ 163 w 286"/>
              <a:gd name="T37" fmla="*/ 387 h 396"/>
              <a:gd name="T38" fmla="*/ 240 w 286"/>
              <a:gd name="T39" fmla="*/ 342 h 396"/>
              <a:gd name="T40" fmla="*/ 240 w 286"/>
              <a:gd name="T41" fmla="*/ 346 h 396"/>
              <a:gd name="T42" fmla="*/ 191 w 286"/>
              <a:gd name="T43" fmla="*/ 395 h 396"/>
              <a:gd name="T44" fmla="*/ 158 w 286"/>
              <a:gd name="T45" fmla="*/ 334 h 396"/>
              <a:gd name="T46" fmla="*/ 158 w 286"/>
              <a:gd name="T47" fmla="*/ 330 h 396"/>
              <a:gd name="T48" fmla="*/ 199 w 286"/>
              <a:gd name="T49" fmla="*/ 102 h 396"/>
              <a:gd name="T50" fmla="*/ 252 w 286"/>
              <a:gd name="T51" fmla="*/ 53 h 396"/>
              <a:gd name="T52" fmla="*/ 219 w 286"/>
              <a:gd name="T53" fmla="*/ 90 h 396"/>
              <a:gd name="T54" fmla="*/ 244 w 286"/>
              <a:gd name="T55" fmla="*/ 102 h 396"/>
              <a:gd name="T56" fmla="*/ 268 w 286"/>
              <a:gd name="T57" fmla="*/ 106 h 396"/>
              <a:gd name="T58" fmla="*/ 248 w 286"/>
              <a:gd name="T59" fmla="*/ 69 h 396"/>
              <a:gd name="T60" fmla="*/ 264 w 286"/>
              <a:gd name="T61" fmla="*/ 122 h 396"/>
              <a:gd name="T62" fmla="*/ 228 w 286"/>
              <a:gd name="T63" fmla="*/ 334 h 396"/>
              <a:gd name="T64" fmla="*/ 179 w 286"/>
              <a:gd name="T65" fmla="*/ 322 h 396"/>
              <a:gd name="T66" fmla="*/ 215 w 286"/>
              <a:gd name="T67" fmla="*/ 114 h 396"/>
              <a:gd name="T68" fmla="*/ 215 w 286"/>
              <a:gd name="T69" fmla="*/ 346 h 396"/>
              <a:gd name="T70" fmla="*/ 215 w 286"/>
              <a:gd name="T71" fmla="*/ 346 h 396"/>
              <a:gd name="T72" fmla="*/ 175 w 286"/>
              <a:gd name="T73" fmla="*/ 110 h 396"/>
              <a:gd name="T74" fmla="*/ 49 w 286"/>
              <a:gd name="T75" fmla="*/ 126 h 396"/>
              <a:gd name="T76" fmla="*/ 175 w 286"/>
              <a:gd name="T77" fmla="*/ 167 h 396"/>
              <a:gd name="T78" fmla="*/ 49 w 286"/>
              <a:gd name="T79" fmla="*/ 159 h 396"/>
              <a:gd name="T80" fmla="*/ 167 w 286"/>
              <a:gd name="T81" fmla="*/ 175 h 396"/>
              <a:gd name="T82" fmla="*/ 167 w 286"/>
              <a:gd name="T83" fmla="*/ 216 h 396"/>
              <a:gd name="T84" fmla="*/ 40 w 286"/>
              <a:gd name="T85" fmla="*/ 216 h 396"/>
              <a:gd name="T86" fmla="*/ 167 w 286"/>
              <a:gd name="T87" fmla="*/ 216 h 396"/>
              <a:gd name="T88" fmla="*/ 40 w 286"/>
              <a:gd name="T89" fmla="*/ 261 h 396"/>
              <a:gd name="T90" fmla="*/ 154 w 286"/>
              <a:gd name="T91" fmla="*/ 261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86" h="396">
                <a:moveTo>
                  <a:pt x="163" y="387"/>
                </a:moveTo>
                <a:lnTo>
                  <a:pt x="163" y="387"/>
                </a:lnTo>
                <a:cubicBezTo>
                  <a:pt x="163" y="391"/>
                  <a:pt x="158" y="395"/>
                  <a:pt x="154" y="395"/>
                </a:cubicBezTo>
                <a:cubicBezTo>
                  <a:pt x="8" y="395"/>
                  <a:pt x="8" y="395"/>
                  <a:pt x="8" y="395"/>
                </a:cubicBezTo>
                <a:cubicBezTo>
                  <a:pt x="4" y="395"/>
                  <a:pt x="0" y="391"/>
                  <a:pt x="0" y="387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6"/>
                  <a:pt x="4" y="12"/>
                  <a:pt x="8" y="12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4"/>
                  <a:pt x="32" y="0"/>
                  <a:pt x="36" y="0"/>
                </a:cubicBezTo>
                <a:cubicBezTo>
                  <a:pt x="40" y="0"/>
                  <a:pt x="44" y="4"/>
                  <a:pt x="44" y="8"/>
                </a:cubicBezTo>
                <a:cubicBezTo>
                  <a:pt x="44" y="12"/>
                  <a:pt x="44" y="12"/>
                  <a:pt x="44" y="12"/>
                </a:cubicBezTo>
                <a:cubicBezTo>
                  <a:pt x="81" y="12"/>
                  <a:pt x="81" y="12"/>
                  <a:pt x="81" y="12"/>
                </a:cubicBezTo>
                <a:cubicBezTo>
                  <a:pt x="81" y="8"/>
                  <a:pt x="81" y="8"/>
                  <a:pt x="81" y="8"/>
                </a:cubicBezTo>
                <a:cubicBezTo>
                  <a:pt x="81" y="4"/>
                  <a:pt x="85" y="0"/>
                  <a:pt x="89" y="0"/>
                </a:cubicBezTo>
                <a:cubicBezTo>
                  <a:pt x="93" y="0"/>
                  <a:pt x="97" y="4"/>
                  <a:pt x="97" y="8"/>
                </a:cubicBezTo>
                <a:cubicBezTo>
                  <a:pt x="97" y="12"/>
                  <a:pt x="97" y="12"/>
                  <a:pt x="97" y="12"/>
                </a:cubicBezTo>
                <a:cubicBezTo>
                  <a:pt x="130" y="12"/>
                  <a:pt x="130" y="12"/>
                  <a:pt x="130" y="12"/>
                </a:cubicBezTo>
                <a:cubicBezTo>
                  <a:pt x="130" y="8"/>
                  <a:pt x="130" y="8"/>
                  <a:pt x="130" y="8"/>
                </a:cubicBezTo>
                <a:cubicBezTo>
                  <a:pt x="130" y="4"/>
                  <a:pt x="134" y="0"/>
                  <a:pt x="138" y="0"/>
                </a:cubicBezTo>
                <a:cubicBezTo>
                  <a:pt x="146" y="0"/>
                  <a:pt x="150" y="4"/>
                  <a:pt x="150" y="8"/>
                </a:cubicBezTo>
                <a:cubicBezTo>
                  <a:pt x="150" y="12"/>
                  <a:pt x="150" y="12"/>
                  <a:pt x="150" y="12"/>
                </a:cubicBezTo>
                <a:cubicBezTo>
                  <a:pt x="183" y="12"/>
                  <a:pt x="183" y="12"/>
                  <a:pt x="183" y="12"/>
                </a:cubicBezTo>
                <a:cubicBezTo>
                  <a:pt x="183" y="8"/>
                  <a:pt x="183" y="8"/>
                  <a:pt x="183" y="8"/>
                </a:cubicBezTo>
                <a:cubicBezTo>
                  <a:pt x="183" y="4"/>
                  <a:pt x="187" y="0"/>
                  <a:pt x="191" y="0"/>
                </a:cubicBezTo>
                <a:cubicBezTo>
                  <a:pt x="195" y="0"/>
                  <a:pt x="199" y="4"/>
                  <a:pt x="199" y="8"/>
                </a:cubicBezTo>
                <a:cubicBezTo>
                  <a:pt x="199" y="12"/>
                  <a:pt x="199" y="12"/>
                  <a:pt x="199" y="12"/>
                </a:cubicBezTo>
                <a:cubicBezTo>
                  <a:pt x="219" y="12"/>
                  <a:pt x="219" y="12"/>
                  <a:pt x="219" y="12"/>
                </a:cubicBezTo>
                <a:cubicBezTo>
                  <a:pt x="224" y="12"/>
                  <a:pt x="228" y="16"/>
                  <a:pt x="228" y="21"/>
                </a:cubicBezTo>
                <a:cubicBezTo>
                  <a:pt x="228" y="41"/>
                  <a:pt x="228" y="41"/>
                  <a:pt x="228" y="41"/>
                </a:cubicBezTo>
                <a:cubicBezTo>
                  <a:pt x="228" y="45"/>
                  <a:pt x="224" y="49"/>
                  <a:pt x="219" y="49"/>
                </a:cubicBezTo>
                <a:cubicBezTo>
                  <a:pt x="215" y="49"/>
                  <a:pt x="211" y="45"/>
                  <a:pt x="211" y="41"/>
                </a:cubicBezTo>
                <a:cubicBezTo>
                  <a:pt x="211" y="29"/>
                  <a:pt x="211" y="29"/>
                  <a:pt x="211" y="29"/>
                </a:cubicBezTo>
                <a:cubicBezTo>
                  <a:pt x="199" y="29"/>
                  <a:pt x="199" y="29"/>
                  <a:pt x="199" y="29"/>
                </a:cubicBezTo>
                <a:cubicBezTo>
                  <a:pt x="199" y="61"/>
                  <a:pt x="199" y="61"/>
                  <a:pt x="199" y="61"/>
                </a:cubicBezTo>
                <a:cubicBezTo>
                  <a:pt x="199" y="65"/>
                  <a:pt x="195" y="69"/>
                  <a:pt x="191" y="69"/>
                </a:cubicBezTo>
                <a:cubicBezTo>
                  <a:pt x="187" y="69"/>
                  <a:pt x="183" y="65"/>
                  <a:pt x="183" y="61"/>
                </a:cubicBezTo>
                <a:cubicBezTo>
                  <a:pt x="183" y="29"/>
                  <a:pt x="183" y="29"/>
                  <a:pt x="183" y="29"/>
                </a:cubicBezTo>
                <a:cubicBezTo>
                  <a:pt x="150" y="29"/>
                  <a:pt x="150" y="29"/>
                  <a:pt x="150" y="29"/>
                </a:cubicBezTo>
                <a:cubicBezTo>
                  <a:pt x="150" y="61"/>
                  <a:pt x="150" y="61"/>
                  <a:pt x="150" y="61"/>
                </a:cubicBezTo>
                <a:cubicBezTo>
                  <a:pt x="150" y="65"/>
                  <a:pt x="146" y="69"/>
                  <a:pt x="138" y="69"/>
                </a:cubicBezTo>
                <a:cubicBezTo>
                  <a:pt x="134" y="69"/>
                  <a:pt x="130" y="65"/>
                  <a:pt x="130" y="61"/>
                </a:cubicBezTo>
                <a:cubicBezTo>
                  <a:pt x="130" y="29"/>
                  <a:pt x="130" y="29"/>
                  <a:pt x="130" y="29"/>
                </a:cubicBezTo>
                <a:cubicBezTo>
                  <a:pt x="97" y="29"/>
                  <a:pt x="97" y="29"/>
                  <a:pt x="97" y="29"/>
                </a:cubicBezTo>
                <a:cubicBezTo>
                  <a:pt x="97" y="61"/>
                  <a:pt x="97" y="61"/>
                  <a:pt x="97" y="61"/>
                </a:cubicBezTo>
                <a:cubicBezTo>
                  <a:pt x="97" y="65"/>
                  <a:pt x="93" y="69"/>
                  <a:pt x="89" y="69"/>
                </a:cubicBezTo>
                <a:cubicBezTo>
                  <a:pt x="85" y="69"/>
                  <a:pt x="81" y="65"/>
                  <a:pt x="81" y="61"/>
                </a:cubicBezTo>
                <a:cubicBezTo>
                  <a:pt x="81" y="29"/>
                  <a:pt x="81" y="29"/>
                  <a:pt x="81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61"/>
                  <a:pt x="44" y="61"/>
                  <a:pt x="44" y="61"/>
                </a:cubicBezTo>
                <a:cubicBezTo>
                  <a:pt x="44" y="65"/>
                  <a:pt x="40" y="69"/>
                  <a:pt x="36" y="69"/>
                </a:cubicBezTo>
                <a:cubicBezTo>
                  <a:pt x="32" y="69"/>
                  <a:pt x="28" y="65"/>
                  <a:pt x="28" y="61"/>
                </a:cubicBezTo>
                <a:cubicBezTo>
                  <a:pt x="28" y="29"/>
                  <a:pt x="28" y="29"/>
                  <a:pt x="28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379"/>
                  <a:pt x="16" y="379"/>
                  <a:pt x="16" y="379"/>
                </a:cubicBezTo>
                <a:cubicBezTo>
                  <a:pt x="154" y="379"/>
                  <a:pt x="154" y="379"/>
                  <a:pt x="154" y="379"/>
                </a:cubicBezTo>
                <a:cubicBezTo>
                  <a:pt x="158" y="379"/>
                  <a:pt x="163" y="383"/>
                  <a:pt x="163" y="387"/>
                </a:cubicBezTo>
                <a:close/>
                <a:moveTo>
                  <a:pt x="285" y="102"/>
                </a:moveTo>
                <a:lnTo>
                  <a:pt x="285" y="102"/>
                </a:lnTo>
                <a:cubicBezTo>
                  <a:pt x="240" y="342"/>
                  <a:pt x="240" y="342"/>
                  <a:pt x="240" y="342"/>
                </a:cubicBezTo>
                <a:lnTo>
                  <a:pt x="240" y="342"/>
                </a:lnTo>
                <a:cubicBezTo>
                  <a:pt x="240" y="346"/>
                  <a:pt x="240" y="346"/>
                  <a:pt x="240" y="346"/>
                </a:cubicBezTo>
                <a:lnTo>
                  <a:pt x="240" y="346"/>
                </a:lnTo>
                <a:lnTo>
                  <a:pt x="240" y="346"/>
                </a:lnTo>
                <a:cubicBezTo>
                  <a:pt x="195" y="395"/>
                  <a:pt x="195" y="395"/>
                  <a:pt x="195" y="395"/>
                </a:cubicBezTo>
                <a:cubicBezTo>
                  <a:pt x="195" y="395"/>
                  <a:pt x="195" y="395"/>
                  <a:pt x="191" y="395"/>
                </a:cubicBezTo>
                <a:lnTo>
                  <a:pt x="191" y="395"/>
                </a:lnTo>
                <a:cubicBezTo>
                  <a:pt x="187" y="395"/>
                  <a:pt x="183" y="395"/>
                  <a:pt x="183" y="391"/>
                </a:cubicBezTo>
                <a:cubicBezTo>
                  <a:pt x="158" y="334"/>
                  <a:pt x="158" y="334"/>
                  <a:pt x="158" y="334"/>
                </a:cubicBezTo>
                <a:lnTo>
                  <a:pt x="158" y="334"/>
                </a:lnTo>
                <a:lnTo>
                  <a:pt x="158" y="330"/>
                </a:lnTo>
                <a:lnTo>
                  <a:pt x="158" y="330"/>
                </a:lnTo>
                <a:lnTo>
                  <a:pt x="158" y="330"/>
                </a:lnTo>
                <a:cubicBezTo>
                  <a:pt x="199" y="102"/>
                  <a:pt x="199" y="102"/>
                  <a:pt x="199" y="102"/>
                </a:cubicBezTo>
                <a:lnTo>
                  <a:pt x="199" y="102"/>
                </a:lnTo>
                <a:lnTo>
                  <a:pt x="199" y="102"/>
                </a:lnTo>
                <a:cubicBezTo>
                  <a:pt x="203" y="90"/>
                  <a:pt x="203" y="90"/>
                  <a:pt x="203" y="90"/>
                </a:cubicBezTo>
                <a:cubicBezTo>
                  <a:pt x="207" y="65"/>
                  <a:pt x="228" y="49"/>
                  <a:pt x="252" y="53"/>
                </a:cubicBezTo>
                <a:cubicBezTo>
                  <a:pt x="260" y="57"/>
                  <a:pt x="272" y="61"/>
                  <a:pt x="277" y="74"/>
                </a:cubicBezTo>
                <a:cubicBezTo>
                  <a:pt x="285" y="82"/>
                  <a:pt x="285" y="90"/>
                  <a:pt x="285" y="102"/>
                </a:cubicBezTo>
                <a:close/>
                <a:moveTo>
                  <a:pt x="219" y="90"/>
                </a:moveTo>
                <a:lnTo>
                  <a:pt x="219" y="90"/>
                </a:lnTo>
                <a:cubicBezTo>
                  <a:pt x="219" y="98"/>
                  <a:pt x="219" y="98"/>
                  <a:pt x="219" y="98"/>
                </a:cubicBezTo>
                <a:cubicBezTo>
                  <a:pt x="244" y="102"/>
                  <a:pt x="244" y="102"/>
                  <a:pt x="244" y="102"/>
                </a:cubicBezTo>
                <a:lnTo>
                  <a:pt x="244" y="102"/>
                </a:lnTo>
                <a:lnTo>
                  <a:pt x="244" y="102"/>
                </a:lnTo>
                <a:cubicBezTo>
                  <a:pt x="268" y="106"/>
                  <a:pt x="268" y="106"/>
                  <a:pt x="268" y="106"/>
                </a:cubicBezTo>
                <a:cubicBezTo>
                  <a:pt x="268" y="98"/>
                  <a:pt x="268" y="98"/>
                  <a:pt x="268" y="98"/>
                </a:cubicBezTo>
                <a:cubicBezTo>
                  <a:pt x="268" y="94"/>
                  <a:pt x="268" y="86"/>
                  <a:pt x="264" y="82"/>
                </a:cubicBezTo>
                <a:cubicBezTo>
                  <a:pt x="260" y="78"/>
                  <a:pt x="256" y="74"/>
                  <a:pt x="248" y="69"/>
                </a:cubicBezTo>
                <a:cubicBezTo>
                  <a:pt x="236" y="69"/>
                  <a:pt x="224" y="78"/>
                  <a:pt x="219" y="90"/>
                </a:cubicBezTo>
                <a:close/>
                <a:moveTo>
                  <a:pt x="264" y="122"/>
                </a:moveTo>
                <a:lnTo>
                  <a:pt x="264" y="122"/>
                </a:lnTo>
                <a:cubicBezTo>
                  <a:pt x="248" y="118"/>
                  <a:pt x="248" y="118"/>
                  <a:pt x="248" y="118"/>
                </a:cubicBezTo>
                <a:cubicBezTo>
                  <a:pt x="211" y="330"/>
                  <a:pt x="211" y="330"/>
                  <a:pt x="211" y="330"/>
                </a:cubicBezTo>
                <a:cubicBezTo>
                  <a:pt x="228" y="334"/>
                  <a:pt x="228" y="334"/>
                  <a:pt x="228" y="334"/>
                </a:cubicBezTo>
                <a:lnTo>
                  <a:pt x="264" y="122"/>
                </a:lnTo>
                <a:close/>
                <a:moveTo>
                  <a:pt x="179" y="322"/>
                </a:moveTo>
                <a:lnTo>
                  <a:pt x="179" y="322"/>
                </a:lnTo>
                <a:cubicBezTo>
                  <a:pt x="195" y="326"/>
                  <a:pt x="195" y="326"/>
                  <a:pt x="195" y="326"/>
                </a:cubicBezTo>
                <a:cubicBezTo>
                  <a:pt x="232" y="114"/>
                  <a:pt x="232" y="114"/>
                  <a:pt x="232" y="114"/>
                </a:cubicBezTo>
                <a:cubicBezTo>
                  <a:pt x="215" y="114"/>
                  <a:pt x="215" y="114"/>
                  <a:pt x="215" y="114"/>
                </a:cubicBezTo>
                <a:lnTo>
                  <a:pt x="179" y="322"/>
                </a:lnTo>
                <a:close/>
                <a:moveTo>
                  <a:pt x="215" y="346"/>
                </a:moveTo>
                <a:lnTo>
                  <a:pt x="215" y="346"/>
                </a:lnTo>
                <a:cubicBezTo>
                  <a:pt x="183" y="342"/>
                  <a:pt x="183" y="342"/>
                  <a:pt x="183" y="342"/>
                </a:cubicBezTo>
                <a:cubicBezTo>
                  <a:pt x="195" y="371"/>
                  <a:pt x="195" y="371"/>
                  <a:pt x="195" y="371"/>
                </a:cubicBezTo>
                <a:lnTo>
                  <a:pt x="215" y="346"/>
                </a:lnTo>
                <a:close/>
                <a:moveTo>
                  <a:pt x="183" y="118"/>
                </a:moveTo>
                <a:lnTo>
                  <a:pt x="183" y="118"/>
                </a:lnTo>
                <a:cubicBezTo>
                  <a:pt x="183" y="114"/>
                  <a:pt x="179" y="110"/>
                  <a:pt x="175" y="110"/>
                </a:cubicBezTo>
                <a:cubicBezTo>
                  <a:pt x="49" y="110"/>
                  <a:pt x="49" y="110"/>
                  <a:pt x="49" y="110"/>
                </a:cubicBezTo>
                <a:cubicBezTo>
                  <a:pt x="44" y="110"/>
                  <a:pt x="40" y="114"/>
                  <a:pt x="40" y="118"/>
                </a:cubicBezTo>
                <a:cubicBezTo>
                  <a:pt x="40" y="122"/>
                  <a:pt x="44" y="126"/>
                  <a:pt x="49" y="126"/>
                </a:cubicBezTo>
                <a:cubicBezTo>
                  <a:pt x="175" y="126"/>
                  <a:pt x="175" y="126"/>
                  <a:pt x="175" y="126"/>
                </a:cubicBezTo>
                <a:cubicBezTo>
                  <a:pt x="179" y="126"/>
                  <a:pt x="183" y="122"/>
                  <a:pt x="183" y="118"/>
                </a:cubicBezTo>
                <a:close/>
                <a:moveTo>
                  <a:pt x="175" y="167"/>
                </a:moveTo>
                <a:lnTo>
                  <a:pt x="175" y="167"/>
                </a:lnTo>
                <a:cubicBezTo>
                  <a:pt x="175" y="163"/>
                  <a:pt x="171" y="159"/>
                  <a:pt x="167" y="159"/>
                </a:cubicBezTo>
                <a:cubicBezTo>
                  <a:pt x="49" y="159"/>
                  <a:pt x="49" y="159"/>
                  <a:pt x="49" y="159"/>
                </a:cubicBezTo>
                <a:cubicBezTo>
                  <a:pt x="44" y="159"/>
                  <a:pt x="40" y="163"/>
                  <a:pt x="40" y="167"/>
                </a:cubicBezTo>
                <a:cubicBezTo>
                  <a:pt x="40" y="171"/>
                  <a:pt x="44" y="175"/>
                  <a:pt x="49" y="175"/>
                </a:cubicBezTo>
                <a:cubicBezTo>
                  <a:pt x="167" y="175"/>
                  <a:pt x="167" y="175"/>
                  <a:pt x="167" y="175"/>
                </a:cubicBezTo>
                <a:cubicBezTo>
                  <a:pt x="171" y="175"/>
                  <a:pt x="175" y="171"/>
                  <a:pt x="175" y="167"/>
                </a:cubicBezTo>
                <a:close/>
                <a:moveTo>
                  <a:pt x="167" y="216"/>
                </a:moveTo>
                <a:lnTo>
                  <a:pt x="167" y="216"/>
                </a:lnTo>
                <a:cubicBezTo>
                  <a:pt x="167" y="212"/>
                  <a:pt x="163" y="208"/>
                  <a:pt x="158" y="208"/>
                </a:cubicBezTo>
                <a:cubicBezTo>
                  <a:pt x="49" y="208"/>
                  <a:pt x="49" y="208"/>
                  <a:pt x="49" y="208"/>
                </a:cubicBezTo>
                <a:cubicBezTo>
                  <a:pt x="44" y="208"/>
                  <a:pt x="40" y="212"/>
                  <a:pt x="40" y="216"/>
                </a:cubicBezTo>
                <a:cubicBezTo>
                  <a:pt x="40" y="220"/>
                  <a:pt x="44" y="224"/>
                  <a:pt x="49" y="224"/>
                </a:cubicBezTo>
                <a:cubicBezTo>
                  <a:pt x="158" y="224"/>
                  <a:pt x="158" y="224"/>
                  <a:pt x="158" y="224"/>
                </a:cubicBezTo>
                <a:cubicBezTo>
                  <a:pt x="163" y="224"/>
                  <a:pt x="167" y="220"/>
                  <a:pt x="167" y="216"/>
                </a:cubicBezTo>
                <a:close/>
                <a:moveTo>
                  <a:pt x="49" y="253"/>
                </a:moveTo>
                <a:lnTo>
                  <a:pt x="49" y="253"/>
                </a:lnTo>
                <a:cubicBezTo>
                  <a:pt x="44" y="253"/>
                  <a:pt x="40" y="257"/>
                  <a:pt x="40" y="261"/>
                </a:cubicBezTo>
                <a:cubicBezTo>
                  <a:pt x="40" y="269"/>
                  <a:pt x="44" y="269"/>
                  <a:pt x="49" y="269"/>
                </a:cubicBezTo>
                <a:cubicBezTo>
                  <a:pt x="146" y="269"/>
                  <a:pt x="146" y="269"/>
                  <a:pt x="146" y="269"/>
                </a:cubicBezTo>
                <a:cubicBezTo>
                  <a:pt x="154" y="269"/>
                  <a:pt x="154" y="269"/>
                  <a:pt x="154" y="261"/>
                </a:cubicBezTo>
                <a:cubicBezTo>
                  <a:pt x="154" y="257"/>
                  <a:pt x="154" y="253"/>
                  <a:pt x="146" y="253"/>
                </a:cubicBezTo>
                <a:lnTo>
                  <a:pt x="49" y="2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sp>
        <p:nvSpPr>
          <p:cNvPr id="65" name="Freeform 63">
            <a:extLst>
              <a:ext uri="{FF2B5EF4-FFF2-40B4-BE49-F238E27FC236}">
                <a16:creationId xmlns:a16="http://schemas.microsoft.com/office/drawing/2014/main" id="{24DD126F-9BD8-FF43-8A68-D8FB56441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6337" y="6801958"/>
            <a:ext cx="530515" cy="739506"/>
          </a:xfrm>
          <a:custGeom>
            <a:avLst/>
            <a:gdLst>
              <a:gd name="T0" fmla="*/ 256 w 290"/>
              <a:gd name="T1" fmla="*/ 196 h 404"/>
              <a:gd name="T2" fmla="*/ 20 w 290"/>
              <a:gd name="T3" fmla="*/ 196 h 404"/>
              <a:gd name="T4" fmla="*/ 57 w 290"/>
              <a:gd name="T5" fmla="*/ 395 h 404"/>
              <a:gd name="T6" fmla="*/ 220 w 290"/>
              <a:gd name="T7" fmla="*/ 403 h 404"/>
              <a:gd name="T8" fmla="*/ 264 w 290"/>
              <a:gd name="T9" fmla="*/ 204 h 404"/>
              <a:gd name="T10" fmla="*/ 256 w 290"/>
              <a:gd name="T11" fmla="*/ 196 h 404"/>
              <a:gd name="T12" fmla="*/ 211 w 290"/>
              <a:gd name="T13" fmla="*/ 387 h 404"/>
              <a:gd name="T14" fmla="*/ 36 w 290"/>
              <a:gd name="T15" fmla="*/ 212 h 404"/>
              <a:gd name="T16" fmla="*/ 211 w 290"/>
              <a:gd name="T17" fmla="*/ 387 h 404"/>
              <a:gd name="T18" fmla="*/ 12 w 290"/>
              <a:gd name="T19" fmla="*/ 73 h 404"/>
              <a:gd name="T20" fmla="*/ 0 w 290"/>
              <a:gd name="T21" fmla="*/ 33 h 404"/>
              <a:gd name="T22" fmla="*/ 8 w 290"/>
              <a:gd name="T23" fmla="*/ 20 h 404"/>
              <a:gd name="T24" fmla="*/ 81 w 290"/>
              <a:gd name="T25" fmla="*/ 4 h 404"/>
              <a:gd name="T26" fmla="*/ 102 w 290"/>
              <a:gd name="T27" fmla="*/ 73 h 404"/>
              <a:gd name="T28" fmla="*/ 85 w 290"/>
              <a:gd name="T29" fmla="*/ 78 h 404"/>
              <a:gd name="T30" fmla="*/ 20 w 290"/>
              <a:gd name="T31" fmla="*/ 37 h 404"/>
              <a:gd name="T32" fmla="*/ 28 w 290"/>
              <a:gd name="T33" fmla="*/ 61 h 404"/>
              <a:gd name="T34" fmla="*/ 36 w 290"/>
              <a:gd name="T35" fmla="*/ 65 h 404"/>
              <a:gd name="T36" fmla="*/ 32 w 290"/>
              <a:gd name="T37" fmla="*/ 73 h 404"/>
              <a:gd name="T38" fmla="*/ 32 w 290"/>
              <a:gd name="T39" fmla="*/ 78 h 404"/>
              <a:gd name="T40" fmla="*/ 49 w 290"/>
              <a:gd name="T41" fmla="*/ 86 h 404"/>
              <a:gd name="T42" fmla="*/ 57 w 290"/>
              <a:gd name="T43" fmla="*/ 90 h 404"/>
              <a:gd name="T44" fmla="*/ 53 w 290"/>
              <a:gd name="T45" fmla="*/ 102 h 404"/>
              <a:gd name="T46" fmla="*/ 40 w 290"/>
              <a:gd name="T47" fmla="*/ 118 h 404"/>
              <a:gd name="T48" fmla="*/ 45 w 290"/>
              <a:gd name="T49" fmla="*/ 118 h 404"/>
              <a:gd name="T50" fmla="*/ 49 w 290"/>
              <a:gd name="T51" fmla="*/ 134 h 404"/>
              <a:gd name="T52" fmla="*/ 49 w 290"/>
              <a:gd name="T53" fmla="*/ 134 h 404"/>
              <a:gd name="T54" fmla="*/ 53 w 290"/>
              <a:gd name="T55" fmla="*/ 183 h 404"/>
              <a:gd name="T56" fmla="*/ 40 w 290"/>
              <a:gd name="T57" fmla="*/ 179 h 404"/>
              <a:gd name="T58" fmla="*/ 28 w 290"/>
              <a:gd name="T59" fmla="*/ 130 h 404"/>
              <a:gd name="T60" fmla="*/ 20 w 290"/>
              <a:gd name="T61" fmla="*/ 106 h 404"/>
              <a:gd name="T62" fmla="*/ 20 w 290"/>
              <a:gd name="T63" fmla="*/ 102 h 404"/>
              <a:gd name="T64" fmla="*/ 110 w 290"/>
              <a:gd name="T65" fmla="*/ 73 h 404"/>
              <a:gd name="T66" fmla="*/ 110 w 290"/>
              <a:gd name="T67" fmla="*/ 175 h 404"/>
              <a:gd name="T68" fmla="*/ 126 w 290"/>
              <a:gd name="T69" fmla="*/ 175 h 404"/>
              <a:gd name="T70" fmla="*/ 163 w 290"/>
              <a:gd name="T71" fmla="*/ 78 h 404"/>
              <a:gd name="T72" fmla="*/ 171 w 290"/>
              <a:gd name="T73" fmla="*/ 183 h 404"/>
              <a:gd name="T74" fmla="*/ 179 w 290"/>
              <a:gd name="T75" fmla="*/ 29 h 404"/>
              <a:gd name="T76" fmla="*/ 118 w 290"/>
              <a:gd name="T77" fmla="*/ 20 h 404"/>
              <a:gd name="T78" fmla="*/ 110 w 290"/>
              <a:gd name="T79" fmla="*/ 69 h 404"/>
              <a:gd name="T80" fmla="*/ 110 w 290"/>
              <a:gd name="T81" fmla="*/ 73 h 404"/>
              <a:gd name="T82" fmla="*/ 163 w 290"/>
              <a:gd name="T83" fmla="*/ 37 h 404"/>
              <a:gd name="T84" fmla="*/ 126 w 290"/>
              <a:gd name="T85" fmla="*/ 61 h 404"/>
              <a:gd name="T86" fmla="*/ 163 w 290"/>
              <a:gd name="T87" fmla="*/ 37 h 404"/>
              <a:gd name="T88" fmla="*/ 289 w 290"/>
              <a:gd name="T89" fmla="*/ 73 h 404"/>
              <a:gd name="T90" fmla="*/ 289 w 290"/>
              <a:gd name="T91" fmla="*/ 69 h 404"/>
              <a:gd name="T92" fmla="*/ 277 w 290"/>
              <a:gd name="T93" fmla="*/ 0 h 404"/>
              <a:gd name="T94" fmla="*/ 224 w 290"/>
              <a:gd name="T95" fmla="*/ 41 h 404"/>
              <a:gd name="T96" fmla="*/ 224 w 290"/>
              <a:gd name="T97" fmla="*/ 45 h 404"/>
              <a:gd name="T98" fmla="*/ 220 w 290"/>
              <a:gd name="T99" fmla="*/ 45 h 404"/>
              <a:gd name="T100" fmla="*/ 195 w 290"/>
              <a:gd name="T101" fmla="*/ 122 h 404"/>
              <a:gd name="T102" fmla="*/ 232 w 290"/>
              <a:gd name="T103" fmla="*/ 61 h 404"/>
              <a:gd name="T104" fmla="*/ 220 w 290"/>
              <a:gd name="T105" fmla="*/ 179 h 404"/>
              <a:gd name="T106" fmla="*/ 228 w 290"/>
              <a:gd name="T107" fmla="*/ 192 h 404"/>
              <a:gd name="T108" fmla="*/ 285 w 290"/>
              <a:gd name="T109" fmla="*/ 73 h 404"/>
              <a:gd name="T110" fmla="*/ 289 w 290"/>
              <a:gd name="T111" fmla="*/ 73 h 404"/>
              <a:gd name="T112" fmla="*/ 244 w 290"/>
              <a:gd name="T113" fmla="*/ 45 h 404"/>
              <a:gd name="T114" fmla="*/ 268 w 290"/>
              <a:gd name="T115" fmla="*/ 57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90" h="404">
                <a:moveTo>
                  <a:pt x="256" y="196"/>
                </a:moveTo>
                <a:lnTo>
                  <a:pt x="256" y="196"/>
                </a:lnTo>
                <a:cubicBezTo>
                  <a:pt x="28" y="196"/>
                  <a:pt x="28" y="196"/>
                  <a:pt x="28" y="196"/>
                </a:cubicBezTo>
                <a:cubicBezTo>
                  <a:pt x="24" y="196"/>
                  <a:pt x="24" y="196"/>
                  <a:pt x="20" y="196"/>
                </a:cubicBezTo>
                <a:cubicBezTo>
                  <a:pt x="20" y="200"/>
                  <a:pt x="20" y="204"/>
                  <a:pt x="20" y="204"/>
                </a:cubicBezTo>
                <a:cubicBezTo>
                  <a:pt x="57" y="395"/>
                  <a:pt x="57" y="395"/>
                  <a:pt x="57" y="395"/>
                </a:cubicBezTo>
                <a:cubicBezTo>
                  <a:pt x="57" y="399"/>
                  <a:pt x="61" y="403"/>
                  <a:pt x="65" y="403"/>
                </a:cubicBezTo>
                <a:cubicBezTo>
                  <a:pt x="220" y="403"/>
                  <a:pt x="220" y="403"/>
                  <a:pt x="220" y="403"/>
                </a:cubicBezTo>
                <a:cubicBezTo>
                  <a:pt x="224" y="403"/>
                  <a:pt x="228" y="399"/>
                  <a:pt x="228" y="395"/>
                </a:cubicBezTo>
                <a:cubicBezTo>
                  <a:pt x="264" y="204"/>
                  <a:pt x="264" y="204"/>
                  <a:pt x="264" y="204"/>
                </a:cubicBezTo>
                <a:cubicBezTo>
                  <a:pt x="268" y="204"/>
                  <a:pt x="264" y="200"/>
                  <a:pt x="264" y="196"/>
                </a:cubicBezTo>
                <a:cubicBezTo>
                  <a:pt x="264" y="196"/>
                  <a:pt x="260" y="196"/>
                  <a:pt x="256" y="196"/>
                </a:cubicBezTo>
                <a:close/>
                <a:moveTo>
                  <a:pt x="211" y="387"/>
                </a:moveTo>
                <a:lnTo>
                  <a:pt x="211" y="387"/>
                </a:lnTo>
                <a:cubicBezTo>
                  <a:pt x="73" y="387"/>
                  <a:pt x="73" y="387"/>
                  <a:pt x="73" y="387"/>
                </a:cubicBezTo>
                <a:cubicBezTo>
                  <a:pt x="36" y="212"/>
                  <a:pt x="36" y="212"/>
                  <a:pt x="36" y="212"/>
                </a:cubicBezTo>
                <a:cubicBezTo>
                  <a:pt x="248" y="212"/>
                  <a:pt x="248" y="212"/>
                  <a:pt x="248" y="212"/>
                </a:cubicBezTo>
                <a:lnTo>
                  <a:pt x="211" y="387"/>
                </a:lnTo>
                <a:close/>
                <a:moveTo>
                  <a:pt x="12" y="73"/>
                </a:moveTo>
                <a:lnTo>
                  <a:pt x="12" y="73"/>
                </a:lnTo>
                <a:lnTo>
                  <a:pt x="12" y="73"/>
                </a:lnTo>
                <a:cubicBezTo>
                  <a:pt x="0" y="33"/>
                  <a:pt x="0" y="33"/>
                  <a:pt x="0" y="33"/>
                </a:cubicBezTo>
                <a:cubicBezTo>
                  <a:pt x="0" y="29"/>
                  <a:pt x="0" y="29"/>
                  <a:pt x="4" y="25"/>
                </a:cubicBezTo>
                <a:cubicBezTo>
                  <a:pt x="4" y="25"/>
                  <a:pt x="4" y="20"/>
                  <a:pt x="8" y="20"/>
                </a:cubicBezTo>
                <a:cubicBezTo>
                  <a:pt x="73" y="4"/>
                  <a:pt x="73" y="4"/>
                  <a:pt x="73" y="4"/>
                </a:cubicBezTo>
                <a:cubicBezTo>
                  <a:pt x="77" y="4"/>
                  <a:pt x="81" y="4"/>
                  <a:pt x="81" y="4"/>
                </a:cubicBezTo>
                <a:cubicBezTo>
                  <a:pt x="85" y="4"/>
                  <a:pt x="85" y="8"/>
                  <a:pt x="85" y="8"/>
                </a:cubicBezTo>
                <a:cubicBezTo>
                  <a:pt x="102" y="73"/>
                  <a:pt x="102" y="73"/>
                  <a:pt x="102" y="73"/>
                </a:cubicBezTo>
                <a:cubicBezTo>
                  <a:pt x="106" y="78"/>
                  <a:pt x="102" y="82"/>
                  <a:pt x="97" y="82"/>
                </a:cubicBezTo>
                <a:cubicBezTo>
                  <a:pt x="93" y="82"/>
                  <a:pt x="89" y="82"/>
                  <a:pt x="85" y="78"/>
                </a:cubicBezTo>
                <a:cubicBezTo>
                  <a:pt x="73" y="20"/>
                  <a:pt x="73" y="20"/>
                  <a:pt x="73" y="20"/>
                </a:cubicBezTo>
                <a:cubicBezTo>
                  <a:pt x="20" y="37"/>
                  <a:pt x="20" y="37"/>
                  <a:pt x="20" y="37"/>
                </a:cubicBezTo>
                <a:cubicBezTo>
                  <a:pt x="24" y="61"/>
                  <a:pt x="24" y="61"/>
                  <a:pt x="24" y="61"/>
                </a:cubicBezTo>
                <a:lnTo>
                  <a:pt x="28" y="61"/>
                </a:lnTo>
                <a:lnTo>
                  <a:pt x="28" y="61"/>
                </a:lnTo>
                <a:cubicBezTo>
                  <a:pt x="32" y="57"/>
                  <a:pt x="36" y="61"/>
                  <a:pt x="36" y="65"/>
                </a:cubicBezTo>
                <a:cubicBezTo>
                  <a:pt x="36" y="69"/>
                  <a:pt x="36" y="73"/>
                  <a:pt x="32" y="73"/>
                </a:cubicBezTo>
                <a:lnTo>
                  <a:pt x="32" y="73"/>
                </a:lnTo>
                <a:lnTo>
                  <a:pt x="32" y="73"/>
                </a:lnTo>
                <a:cubicBezTo>
                  <a:pt x="32" y="78"/>
                  <a:pt x="32" y="78"/>
                  <a:pt x="32" y="78"/>
                </a:cubicBezTo>
                <a:cubicBezTo>
                  <a:pt x="32" y="90"/>
                  <a:pt x="32" y="90"/>
                  <a:pt x="32" y="90"/>
                </a:cubicBezTo>
                <a:cubicBezTo>
                  <a:pt x="49" y="86"/>
                  <a:pt x="49" y="86"/>
                  <a:pt x="49" y="86"/>
                </a:cubicBezTo>
                <a:lnTo>
                  <a:pt x="49" y="86"/>
                </a:lnTo>
                <a:cubicBezTo>
                  <a:pt x="53" y="86"/>
                  <a:pt x="57" y="86"/>
                  <a:pt x="57" y="90"/>
                </a:cubicBezTo>
                <a:cubicBezTo>
                  <a:pt x="57" y="94"/>
                  <a:pt x="57" y="102"/>
                  <a:pt x="53" y="102"/>
                </a:cubicBezTo>
                <a:lnTo>
                  <a:pt x="53" y="102"/>
                </a:lnTo>
                <a:cubicBezTo>
                  <a:pt x="45" y="102"/>
                  <a:pt x="40" y="106"/>
                  <a:pt x="40" y="106"/>
                </a:cubicBezTo>
                <a:cubicBezTo>
                  <a:pt x="40" y="118"/>
                  <a:pt x="40" y="118"/>
                  <a:pt x="40" y="118"/>
                </a:cubicBezTo>
                <a:cubicBezTo>
                  <a:pt x="45" y="118"/>
                  <a:pt x="45" y="118"/>
                  <a:pt x="45" y="118"/>
                </a:cubicBezTo>
                <a:lnTo>
                  <a:pt x="45" y="118"/>
                </a:lnTo>
                <a:cubicBezTo>
                  <a:pt x="49" y="118"/>
                  <a:pt x="53" y="118"/>
                  <a:pt x="53" y="122"/>
                </a:cubicBezTo>
                <a:cubicBezTo>
                  <a:pt x="57" y="130"/>
                  <a:pt x="53" y="130"/>
                  <a:pt x="49" y="134"/>
                </a:cubicBezTo>
                <a:lnTo>
                  <a:pt x="49" y="134"/>
                </a:lnTo>
                <a:lnTo>
                  <a:pt x="49" y="134"/>
                </a:lnTo>
                <a:cubicBezTo>
                  <a:pt x="57" y="175"/>
                  <a:pt x="57" y="175"/>
                  <a:pt x="57" y="175"/>
                </a:cubicBezTo>
                <a:cubicBezTo>
                  <a:pt x="61" y="179"/>
                  <a:pt x="57" y="183"/>
                  <a:pt x="53" y="183"/>
                </a:cubicBezTo>
                <a:lnTo>
                  <a:pt x="49" y="183"/>
                </a:lnTo>
                <a:cubicBezTo>
                  <a:pt x="45" y="183"/>
                  <a:pt x="45" y="183"/>
                  <a:pt x="40" y="179"/>
                </a:cubicBezTo>
                <a:cubicBezTo>
                  <a:pt x="28" y="130"/>
                  <a:pt x="28" y="130"/>
                  <a:pt x="28" y="130"/>
                </a:cubicBezTo>
                <a:lnTo>
                  <a:pt x="28" y="130"/>
                </a:lnTo>
                <a:lnTo>
                  <a:pt x="28" y="130"/>
                </a:lnTo>
                <a:cubicBezTo>
                  <a:pt x="20" y="106"/>
                  <a:pt x="20" y="106"/>
                  <a:pt x="20" y="106"/>
                </a:cubicBezTo>
                <a:cubicBezTo>
                  <a:pt x="20" y="102"/>
                  <a:pt x="20" y="102"/>
                  <a:pt x="20" y="102"/>
                </a:cubicBezTo>
                <a:lnTo>
                  <a:pt x="20" y="102"/>
                </a:lnTo>
                <a:cubicBezTo>
                  <a:pt x="12" y="73"/>
                  <a:pt x="12" y="73"/>
                  <a:pt x="12" y="73"/>
                </a:cubicBezTo>
                <a:close/>
                <a:moveTo>
                  <a:pt x="110" y="73"/>
                </a:moveTo>
                <a:lnTo>
                  <a:pt x="110" y="73"/>
                </a:lnTo>
                <a:cubicBezTo>
                  <a:pt x="110" y="175"/>
                  <a:pt x="110" y="175"/>
                  <a:pt x="110" y="175"/>
                </a:cubicBezTo>
                <a:cubicBezTo>
                  <a:pt x="110" y="179"/>
                  <a:pt x="114" y="183"/>
                  <a:pt x="118" y="183"/>
                </a:cubicBezTo>
                <a:cubicBezTo>
                  <a:pt x="122" y="183"/>
                  <a:pt x="126" y="179"/>
                  <a:pt x="126" y="175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63" y="78"/>
                  <a:pt x="163" y="78"/>
                  <a:pt x="163" y="78"/>
                </a:cubicBezTo>
                <a:cubicBezTo>
                  <a:pt x="163" y="175"/>
                  <a:pt x="163" y="175"/>
                  <a:pt x="163" y="175"/>
                </a:cubicBezTo>
                <a:cubicBezTo>
                  <a:pt x="163" y="179"/>
                  <a:pt x="167" y="183"/>
                  <a:pt x="171" y="183"/>
                </a:cubicBezTo>
                <a:cubicBezTo>
                  <a:pt x="175" y="183"/>
                  <a:pt x="179" y="179"/>
                  <a:pt x="179" y="175"/>
                </a:cubicBezTo>
                <a:cubicBezTo>
                  <a:pt x="179" y="29"/>
                  <a:pt x="179" y="29"/>
                  <a:pt x="179" y="29"/>
                </a:cubicBezTo>
                <a:cubicBezTo>
                  <a:pt x="179" y="25"/>
                  <a:pt x="175" y="20"/>
                  <a:pt x="171" y="20"/>
                </a:cubicBezTo>
                <a:cubicBezTo>
                  <a:pt x="118" y="20"/>
                  <a:pt x="118" y="20"/>
                  <a:pt x="118" y="20"/>
                </a:cubicBezTo>
                <a:cubicBezTo>
                  <a:pt x="114" y="20"/>
                  <a:pt x="110" y="25"/>
                  <a:pt x="110" y="29"/>
                </a:cubicBezTo>
                <a:cubicBezTo>
                  <a:pt x="110" y="69"/>
                  <a:pt x="110" y="69"/>
                  <a:pt x="110" y="69"/>
                </a:cubicBezTo>
                <a:lnTo>
                  <a:pt x="110" y="69"/>
                </a:lnTo>
                <a:lnTo>
                  <a:pt x="110" y="73"/>
                </a:lnTo>
                <a:close/>
                <a:moveTo>
                  <a:pt x="163" y="37"/>
                </a:moveTo>
                <a:lnTo>
                  <a:pt x="163" y="37"/>
                </a:lnTo>
                <a:cubicBezTo>
                  <a:pt x="163" y="61"/>
                  <a:pt x="163" y="61"/>
                  <a:pt x="163" y="61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6" y="37"/>
                  <a:pt x="126" y="37"/>
                  <a:pt x="126" y="37"/>
                </a:cubicBezTo>
                <a:lnTo>
                  <a:pt x="163" y="37"/>
                </a:lnTo>
                <a:close/>
                <a:moveTo>
                  <a:pt x="289" y="73"/>
                </a:moveTo>
                <a:lnTo>
                  <a:pt x="289" y="73"/>
                </a:lnTo>
                <a:cubicBezTo>
                  <a:pt x="289" y="69"/>
                  <a:pt x="289" y="69"/>
                  <a:pt x="289" y="69"/>
                </a:cubicBezTo>
                <a:lnTo>
                  <a:pt x="289" y="69"/>
                </a:lnTo>
                <a:cubicBezTo>
                  <a:pt x="285" y="8"/>
                  <a:pt x="285" y="8"/>
                  <a:pt x="285" y="8"/>
                </a:cubicBezTo>
                <a:cubicBezTo>
                  <a:pt x="285" y="4"/>
                  <a:pt x="281" y="4"/>
                  <a:pt x="277" y="0"/>
                </a:cubicBezTo>
                <a:cubicBezTo>
                  <a:pt x="277" y="0"/>
                  <a:pt x="273" y="0"/>
                  <a:pt x="268" y="4"/>
                </a:cubicBezTo>
                <a:cubicBezTo>
                  <a:pt x="224" y="41"/>
                  <a:pt x="224" y="41"/>
                  <a:pt x="224" y="41"/>
                </a:cubicBezTo>
                <a:lnTo>
                  <a:pt x="224" y="41"/>
                </a:lnTo>
                <a:lnTo>
                  <a:pt x="224" y="45"/>
                </a:lnTo>
                <a:lnTo>
                  <a:pt x="220" y="45"/>
                </a:lnTo>
                <a:lnTo>
                  <a:pt x="220" y="45"/>
                </a:lnTo>
                <a:cubicBezTo>
                  <a:pt x="191" y="114"/>
                  <a:pt x="191" y="114"/>
                  <a:pt x="191" y="114"/>
                </a:cubicBezTo>
                <a:cubicBezTo>
                  <a:pt x="191" y="118"/>
                  <a:pt x="191" y="122"/>
                  <a:pt x="195" y="122"/>
                </a:cubicBezTo>
                <a:cubicBezTo>
                  <a:pt x="199" y="126"/>
                  <a:pt x="203" y="122"/>
                  <a:pt x="207" y="118"/>
                </a:cubicBezTo>
                <a:cubicBezTo>
                  <a:pt x="232" y="61"/>
                  <a:pt x="232" y="61"/>
                  <a:pt x="232" y="61"/>
                </a:cubicBezTo>
                <a:cubicBezTo>
                  <a:pt x="268" y="73"/>
                  <a:pt x="268" y="73"/>
                  <a:pt x="268" y="73"/>
                </a:cubicBezTo>
                <a:cubicBezTo>
                  <a:pt x="220" y="179"/>
                  <a:pt x="220" y="179"/>
                  <a:pt x="220" y="179"/>
                </a:cubicBezTo>
                <a:cubicBezTo>
                  <a:pt x="220" y="183"/>
                  <a:pt x="220" y="187"/>
                  <a:pt x="224" y="192"/>
                </a:cubicBezTo>
                <a:cubicBezTo>
                  <a:pt x="228" y="192"/>
                  <a:pt x="228" y="192"/>
                  <a:pt x="228" y="192"/>
                </a:cubicBezTo>
                <a:cubicBezTo>
                  <a:pt x="232" y="192"/>
                  <a:pt x="236" y="192"/>
                  <a:pt x="236" y="187"/>
                </a:cubicBezTo>
                <a:cubicBezTo>
                  <a:pt x="285" y="73"/>
                  <a:pt x="285" y="73"/>
                  <a:pt x="285" y="73"/>
                </a:cubicBezTo>
                <a:lnTo>
                  <a:pt x="285" y="73"/>
                </a:lnTo>
                <a:cubicBezTo>
                  <a:pt x="285" y="73"/>
                  <a:pt x="285" y="73"/>
                  <a:pt x="289" y="73"/>
                </a:cubicBezTo>
                <a:close/>
                <a:moveTo>
                  <a:pt x="244" y="45"/>
                </a:moveTo>
                <a:lnTo>
                  <a:pt x="244" y="45"/>
                </a:lnTo>
                <a:cubicBezTo>
                  <a:pt x="268" y="25"/>
                  <a:pt x="268" y="25"/>
                  <a:pt x="268" y="25"/>
                </a:cubicBezTo>
                <a:cubicBezTo>
                  <a:pt x="268" y="57"/>
                  <a:pt x="268" y="57"/>
                  <a:pt x="268" y="57"/>
                </a:cubicBezTo>
                <a:lnTo>
                  <a:pt x="244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sp>
        <p:nvSpPr>
          <p:cNvPr id="66" name="Freeform 99">
            <a:extLst>
              <a:ext uri="{FF2B5EF4-FFF2-40B4-BE49-F238E27FC236}">
                <a16:creationId xmlns:a16="http://schemas.microsoft.com/office/drawing/2014/main" id="{1AA526D1-C01A-B244-BACC-96AE38805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6845" y="6807975"/>
            <a:ext cx="747544" cy="723431"/>
          </a:xfrm>
          <a:custGeom>
            <a:avLst/>
            <a:gdLst>
              <a:gd name="T0" fmla="*/ 399 w 408"/>
              <a:gd name="T1" fmla="*/ 379 h 396"/>
              <a:gd name="T2" fmla="*/ 309 w 408"/>
              <a:gd name="T3" fmla="*/ 297 h 396"/>
              <a:gd name="T4" fmla="*/ 289 w 408"/>
              <a:gd name="T5" fmla="*/ 261 h 396"/>
              <a:gd name="T6" fmla="*/ 313 w 408"/>
              <a:gd name="T7" fmla="*/ 69 h 396"/>
              <a:gd name="T8" fmla="*/ 313 w 408"/>
              <a:gd name="T9" fmla="*/ 69 h 396"/>
              <a:gd name="T10" fmla="*/ 122 w 408"/>
              <a:gd name="T11" fmla="*/ 37 h 396"/>
              <a:gd name="T12" fmla="*/ 110 w 408"/>
              <a:gd name="T13" fmla="*/ 16 h 396"/>
              <a:gd name="T14" fmla="*/ 102 w 408"/>
              <a:gd name="T15" fmla="*/ 8 h 396"/>
              <a:gd name="T16" fmla="*/ 98 w 408"/>
              <a:gd name="T17" fmla="*/ 4 h 396"/>
              <a:gd name="T18" fmla="*/ 85 w 408"/>
              <a:gd name="T19" fmla="*/ 16 h 396"/>
              <a:gd name="T20" fmla="*/ 89 w 408"/>
              <a:gd name="T21" fmla="*/ 21 h 396"/>
              <a:gd name="T22" fmla="*/ 53 w 408"/>
              <a:gd name="T23" fmla="*/ 257 h 396"/>
              <a:gd name="T24" fmla="*/ 293 w 408"/>
              <a:gd name="T25" fmla="*/ 305 h 396"/>
              <a:gd name="T26" fmla="*/ 110 w 408"/>
              <a:gd name="T27" fmla="*/ 379 h 396"/>
              <a:gd name="T28" fmla="*/ 399 w 408"/>
              <a:gd name="T29" fmla="*/ 395 h 396"/>
              <a:gd name="T30" fmla="*/ 399 w 408"/>
              <a:gd name="T31" fmla="*/ 379 h 396"/>
              <a:gd name="T32" fmla="*/ 122 w 408"/>
              <a:gd name="T33" fmla="*/ 61 h 396"/>
              <a:gd name="T34" fmla="*/ 150 w 408"/>
              <a:gd name="T35" fmla="*/ 179 h 396"/>
              <a:gd name="T36" fmla="*/ 199 w 408"/>
              <a:gd name="T37" fmla="*/ 163 h 396"/>
              <a:gd name="T38" fmla="*/ 264 w 408"/>
              <a:gd name="T39" fmla="*/ 257 h 396"/>
              <a:gd name="T40" fmla="*/ 199 w 408"/>
              <a:gd name="T41" fmla="*/ 163 h 396"/>
              <a:gd name="T42" fmla="*/ 277 w 408"/>
              <a:gd name="T43" fmla="*/ 249 h 396"/>
              <a:gd name="T44" fmla="*/ 248 w 408"/>
              <a:gd name="T45" fmla="*/ 130 h 396"/>
              <a:gd name="T46" fmla="*/ 199 w 408"/>
              <a:gd name="T47" fmla="*/ 143 h 396"/>
              <a:gd name="T48" fmla="*/ 134 w 408"/>
              <a:gd name="T49" fmla="*/ 49 h 396"/>
              <a:gd name="T50" fmla="*/ 175 w 408"/>
              <a:gd name="T51" fmla="*/ 61 h 396"/>
              <a:gd name="T52" fmla="*/ 199 w 408"/>
              <a:gd name="T53" fmla="*/ 143 h 396"/>
              <a:gd name="T54" fmla="*/ 138 w 408"/>
              <a:gd name="T55" fmla="*/ 187 h 396"/>
              <a:gd name="T56" fmla="*/ 85 w 408"/>
              <a:gd name="T57" fmla="*/ 204 h 396"/>
              <a:gd name="T58" fmla="*/ 98 w 408"/>
              <a:gd name="T59" fmla="*/ 82 h 396"/>
              <a:gd name="T60" fmla="*/ 146 w 408"/>
              <a:gd name="T61" fmla="*/ 200 h 396"/>
              <a:gd name="T62" fmla="*/ 240 w 408"/>
              <a:gd name="T63" fmla="*/ 273 h 396"/>
              <a:gd name="T64" fmla="*/ 106 w 408"/>
              <a:gd name="T65" fmla="*/ 232 h 396"/>
              <a:gd name="T66" fmla="*/ 317 w 408"/>
              <a:gd name="T67" fmla="*/ 196 h 396"/>
              <a:gd name="T68" fmla="*/ 301 w 408"/>
              <a:gd name="T69" fmla="*/ 228 h 396"/>
              <a:gd name="T70" fmla="*/ 305 w 408"/>
              <a:gd name="T71" fmla="*/ 86 h 396"/>
              <a:gd name="T72" fmla="*/ 199 w 408"/>
              <a:gd name="T73" fmla="*/ 29 h 396"/>
              <a:gd name="T74" fmla="*/ 244 w 408"/>
              <a:gd name="T75" fmla="*/ 37 h 396"/>
              <a:gd name="T76" fmla="*/ 248 w 408"/>
              <a:gd name="T77" fmla="*/ 106 h 396"/>
              <a:gd name="T78" fmla="*/ 159 w 408"/>
              <a:gd name="T79" fmla="*/ 37 h 396"/>
              <a:gd name="T80" fmla="*/ 65 w 408"/>
              <a:gd name="T81" fmla="*/ 249 h 396"/>
              <a:gd name="T82" fmla="*/ 89 w 408"/>
              <a:gd name="T83" fmla="*/ 45 h 396"/>
              <a:gd name="T84" fmla="*/ 110 w 408"/>
              <a:gd name="T85" fmla="*/ 45 h 396"/>
              <a:gd name="T86" fmla="*/ 85 w 408"/>
              <a:gd name="T87" fmla="*/ 236 h 396"/>
              <a:gd name="T88" fmla="*/ 85 w 408"/>
              <a:gd name="T89" fmla="*/ 236 h 396"/>
              <a:gd name="T90" fmla="*/ 199 w 408"/>
              <a:gd name="T91" fmla="*/ 293 h 396"/>
              <a:gd name="T92" fmla="*/ 289 w 408"/>
              <a:gd name="T93" fmla="*/ 289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08" h="396">
                <a:moveTo>
                  <a:pt x="399" y="379"/>
                </a:moveTo>
                <a:lnTo>
                  <a:pt x="399" y="379"/>
                </a:lnTo>
                <a:cubicBezTo>
                  <a:pt x="309" y="379"/>
                  <a:pt x="309" y="379"/>
                  <a:pt x="309" y="379"/>
                </a:cubicBezTo>
                <a:cubicBezTo>
                  <a:pt x="309" y="297"/>
                  <a:pt x="309" y="297"/>
                  <a:pt x="309" y="297"/>
                </a:cubicBezTo>
                <a:cubicBezTo>
                  <a:pt x="309" y="293"/>
                  <a:pt x="309" y="289"/>
                  <a:pt x="305" y="285"/>
                </a:cubicBezTo>
                <a:cubicBezTo>
                  <a:pt x="289" y="261"/>
                  <a:pt x="289" y="261"/>
                  <a:pt x="289" y="261"/>
                </a:cubicBezTo>
                <a:cubicBezTo>
                  <a:pt x="305" y="249"/>
                  <a:pt x="322" y="228"/>
                  <a:pt x="330" y="204"/>
                </a:cubicBezTo>
                <a:cubicBezTo>
                  <a:pt x="350" y="155"/>
                  <a:pt x="338" y="106"/>
                  <a:pt x="313" y="69"/>
                </a:cubicBezTo>
                <a:lnTo>
                  <a:pt x="313" y="69"/>
                </a:lnTo>
                <a:lnTo>
                  <a:pt x="313" y="69"/>
                </a:lnTo>
                <a:cubicBezTo>
                  <a:pt x="297" y="49"/>
                  <a:pt x="277" y="33"/>
                  <a:pt x="248" y="21"/>
                </a:cubicBezTo>
                <a:cubicBezTo>
                  <a:pt x="203" y="4"/>
                  <a:pt x="159" y="12"/>
                  <a:pt x="122" y="37"/>
                </a:cubicBezTo>
                <a:cubicBezTo>
                  <a:pt x="118" y="29"/>
                  <a:pt x="114" y="21"/>
                  <a:pt x="110" y="16"/>
                </a:cubicBezTo>
                <a:lnTo>
                  <a:pt x="110" y="16"/>
                </a:lnTo>
                <a:lnTo>
                  <a:pt x="110" y="16"/>
                </a:lnTo>
                <a:cubicBezTo>
                  <a:pt x="106" y="12"/>
                  <a:pt x="102" y="8"/>
                  <a:pt x="102" y="8"/>
                </a:cubicBezTo>
                <a:lnTo>
                  <a:pt x="102" y="4"/>
                </a:lnTo>
                <a:cubicBezTo>
                  <a:pt x="98" y="4"/>
                  <a:pt x="98" y="4"/>
                  <a:pt x="98" y="4"/>
                </a:cubicBezTo>
                <a:cubicBezTo>
                  <a:pt x="94" y="0"/>
                  <a:pt x="94" y="0"/>
                  <a:pt x="89" y="4"/>
                </a:cubicBezTo>
                <a:cubicBezTo>
                  <a:pt x="85" y="8"/>
                  <a:pt x="85" y="12"/>
                  <a:pt x="85" y="16"/>
                </a:cubicBezTo>
                <a:cubicBezTo>
                  <a:pt x="89" y="16"/>
                  <a:pt x="89" y="16"/>
                  <a:pt x="89" y="16"/>
                </a:cubicBezTo>
                <a:lnTo>
                  <a:pt x="89" y="21"/>
                </a:lnTo>
                <a:cubicBezTo>
                  <a:pt x="77" y="33"/>
                  <a:pt x="77" y="33"/>
                  <a:pt x="77" y="33"/>
                </a:cubicBezTo>
                <a:cubicBezTo>
                  <a:pt x="0" y="106"/>
                  <a:pt x="8" y="196"/>
                  <a:pt x="53" y="257"/>
                </a:cubicBezTo>
                <a:cubicBezTo>
                  <a:pt x="85" y="297"/>
                  <a:pt x="138" y="334"/>
                  <a:pt x="199" y="334"/>
                </a:cubicBezTo>
                <a:cubicBezTo>
                  <a:pt x="228" y="334"/>
                  <a:pt x="260" y="326"/>
                  <a:pt x="293" y="305"/>
                </a:cubicBezTo>
                <a:cubicBezTo>
                  <a:pt x="293" y="379"/>
                  <a:pt x="293" y="379"/>
                  <a:pt x="293" y="379"/>
                </a:cubicBezTo>
                <a:cubicBezTo>
                  <a:pt x="110" y="379"/>
                  <a:pt x="110" y="379"/>
                  <a:pt x="110" y="379"/>
                </a:cubicBezTo>
                <a:cubicBezTo>
                  <a:pt x="110" y="395"/>
                  <a:pt x="110" y="395"/>
                  <a:pt x="110" y="395"/>
                </a:cubicBezTo>
                <a:cubicBezTo>
                  <a:pt x="399" y="395"/>
                  <a:pt x="399" y="395"/>
                  <a:pt x="399" y="395"/>
                </a:cubicBezTo>
                <a:cubicBezTo>
                  <a:pt x="407" y="395"/>
                  <a:pt x="407" y="391"/>
                  <a:pt x="407" y="387"/>
                </a:cubicBezTo>
                <a:cubicBezTo>
                  <a:pt x="407" y="383"/>
                  <a:pt x="407" y="379"/>
                  <a:pt x="399" y="379"/>
                </a:cubicBezTo>
                <a:close/>
                <a:moveTo>
                  <a:pt x="122" y="61"/>
                </a:moveTo>
                <a:lnTo>
                  <a:pt x="122" y="61"/>
                </a:lnTo>
                <a:cubicBezTo>
                  <a:pt x="187" y="151"/>
                  <a:pt x="187" y="151"/>
                  <a:pt x="187" y="151"/>
                </a:cubicBezTo>
                <a:cubicBezTo>
                  <a:pt x="150" y="179"/>
                  <a:pt x="150" y="179"/>
                  <a:pt x="150" y="179"/>
                </a:cubicBezTo>
                <a:cubicBezTo>
                  <a:pt x="118" y="126"/>
                  <a:pt x="110" y="77"/>
                  <a:pt x="122" y="61"/>
                </a:cubicBezTo>
                <a:close/>
                <a:moveTo>
                  <a:pt x="199" y="163"/>
                </a:moveTo>
                <a:lnTo>
                  <a:pt x="199" y="163"/>
                </a:lnTo>
                <a:cubicBezTo>
                  <a:pt x="264" y="257"/>
                  <a:pt x="264" y="257"/>
                  <a:pt x="264" y="257"/>
                </a:cubicBezTo>
                <a:cubicBezTo>
                  <a:pt x="240" y="261"/>
                  <a:pt x="199" y="240"/>
                  <a:pt x="163" y="191"/>
                </a:cubicBezTo>
                <a:lnTo>
                  <a:pt x="199" y="163"/>
                </a:lnTo>
                <a:close/>
                <a:moveTo>
                  <a:pt x="277" y="249"/>
                </a:moveTo>
                <a:lnTo>
                  <a:pt x="277" y="249"/>
                </a:lnTo>
                <a:cubicBezTo>
                  <a:pt x="212" y="155"/>
                  <a:pt x="212" y="155"/>
                  <a:pt x="212" y="155"/>
                </a:cubicBezTo>
                <a:cubicBezTo>
                  <a:pt x="248" y="130"/>
                  <a:pt x="248" y="130"/>
                  <a:pt x="248" y="130"/>
                </a:cubicBezTo>
                <a:cubicBezTo>
                  <a:pt x="281" y="179"/>
                  <a:pt x="289" y="228"/>
                  <a:pt x="277" y="249"/>
                </a:cubicBezTo>
                <a:close/>
                <a:moveTo>
                  <a:pt x="199" y="143"/>
                </a:moveTo>
                <a:lnTo>
                  <a:pt x="199" y="143"/>
                </a:lnTo>
                <a:cubicBezTo>
                  <a:pt x="134" y="49"/>
                  <a:pt x="134" y="49"/>
                  <a:pt x="134" y="49"/>
                </a:cubicBezTo>
                <a:cubicBezTo>
                  <a:pt x="138" y="49"/>
                  <a:pt x="138" y="49"/>
                  <a:pt x="142" y="49"/>
                </a:cubicBezTo>
                <a:cubicBezTo>
                  <a:pt x="150" y="49"/>
                  <a:pt x="163" y="53"/>
                  <a:pt x="175" y="61"/>
                </a:cubicBezTo>
                <a:cubicBezTo>
                  <a:pt x="195" y="73"/>
                  <a:pt x="216" y="90"/>
                  <a:pt x="236" y="114"/>
                </a:cubicBezTo>
                <a:lnTo>
                  <a:pt x="199" y="143"/>
                </a:lnTo>
                <a:close/>
                <a:moveTo>
                  <a:pt x="138" y="187"/>
                </a:moveTo>
                <a:lnTo>
                  <a:pt x="138" y="187"/>
                </a:lnTo>
                <a:cubicBezTo>
                  <a:pt x="94" y="220"/>
                  <a:pt x="94" y="220"/>
                  <a:pt x="94" y="220"/>
                </a:cubicBezTo>
                <a:cubicBezTo>
                  <a:pt x="94" y="216"/>
                  <a:pt x="89" y="212"/>
                  <a:pt x="85" y="204"/>
                </a:cubicBezTo>
                <a:cubicBezTo>
                  <a:pt x="73" y="175"/>
                  <a:pt x="73" y="143"/>
                  <a:pt x="81" y="110"/>
                </a:cubicBezTo>
                <a:cubicBezTo>
                  <a:pt x="85" y="98"/>
                  <a:pt x="94" y="90"/>
                  <a:pt x="98" y="82"/>
                </a:cubicBezTo>
                <a:cubicBezTo>
                  <a:pt x="98" y="110"/>
                  <a:pt x="114" y="151"/>
                  <a:pt x="138" y="187"/>
                </a:cubicBezTo>
                <a:close/>
                <a:moveTo>
                  <a:pt x="146" y="200"/>
                </a:moveTo>
                <a:lnTo>
                  <a:pt x="146" y="200"/>
                </a:lnTo>
                <a:cubicBezTo>
                  <a:pt x="175" y="236"/>
                  <a:pt x="212" y="261"/>
                  <a:pt x="240" y="273"/>
                </a:cubicBezTo>
                <a:cubicBezTo>
                  <a:pt x="212" y="281"/>
                  <a:pt x="183" y="281"/>
                  <a:pt x="155" y="269"/>
                </a:cubicBezTo>
                <a:cubicBezTo>
                  <a:pt x="134" y="261"/>
                  <a:pt x="118" y="249"/>
                  <a:pt x="106" y="232"/>
                </a:cubicBezTo>
                <a:lnTo>
                  <a:pt x="146" y="200"/>
                </a:lnTo>
                <a:close/>
                <a:moveTo>
                  <a:pt x="317" y="196"/>
                </a:moveTo>
                <a:lnTo>
                  <a:pt x="317" y="196"/>
                </a:lnTo>
                <a:cubicBezTo>
                  <a:pt x="313" y="208"/>
                  <a:pt x="305" y="216"/>
                  <a:pt x="301" y="228"/>
                </a:cubicBezTo>
                <a:cubicBezTo>
                  <a:pt x="301" y="196"/>
                  <a:pt x="285" y="159"/>
                  <a:pt x="260" y="118"/>
                </a:cubicBezTo>
                <a:cubicBezTo>
                  <a:pt x="305" y="86"/>
                  <a:pt x="305" y="86"/>
                  <a:pt x="305" y="86"/>
                </a:cubicBezTo>
                <a:cubicBezTo>
                  <a:pt x="326" y="118"/>
                  <a:pt x="330" y="159"/>
                  <a:pt x="317" y="196"/>
                </a:cubicBezTo>
                <a:close/>
                <a:moveTo>
                  <a:pt x="199" y="29"/>
                </a:moveTo>
                <a:lnTo>
                  <a:pt x="199" y="29"/>
                </a:lnTo>
                <a:cubicBezTo>
                  <a:pt x="216" y="29"/>
                  <a:pt x="228" y="33"/>
                  <a:pt x="244" y="37"/>
                </a:cubicBezTo>
                <a:cubicBezTo>
                  <a:pt x="264" y="45"/>
                  <a:pt x="281" y="57"/>
                  <a:pt x="293" y="73"/>
                </a:cubicBezTo>
                <a:cubicBezTo>
                  <a:pt x="248" y="106"/>
                  <a:pt x="248" y="106"/>
                  <a:pt x="248" y="106"/>
                </a:cubicBezTo>
                <a:cubicBezTo>
                  <a:pt x="228" y="82"/>
                  <a:pt x="208" y="57"/>
                  <a:pt x="183" y="45"/>
                </a:cubicBezTo>
                <a:cubicBezTo>
                  <a:pt x="175" y="41"/>
                  <a:pt x="167" y="37"/>
                  <a:pt x="159" y="37"/>
                </a:cubicBezTo>
                <a:cubicBezTo>
                  <a:pt x="175" y="33"/>
                  <a:pt x="187" y="29"/>
                  <a:pt x="199" y="29"/>
                </a:cubicBezTo>
                <a:close/>
                <a:moveTo>
                  <a:pt x="65" y="249"/>
                </a:moveTo>
                <a:lnTo>
                  <a:pt x="65" y="249"/>
                </a:lnTo>
                <a:cubicBezTo>
                  <a:pt x="28" y="196"/>
                  <a:pt x="12" y="114"/>
                  <a:pt x="89" y="45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06" y="37"/>
                  <a:pt x="106" y="41"/>
                  <a:pt x="110" y="45"/>
                </a:cubicBezTo>
                <a:cubicBezTo>
                  <a:pt x="89" y="61"/>
                  <a:pt x="77" y="82"/>
                  <a:pt x="69" y="106"/>
                </a:cubicBezTo>
                <a:cubicBezTo>
                  <a:pt x="49" y="151"/>
                  <a:pt x="61" y="200"/>
                  <a:pt x="85" y="236"/>
                </a:cubicBezTo>
                <a:lnTo>
                  <a:pt x="85" y="236"/>
                </a:lnTo>
                <a:lnTo>
                  <a:pt x="85" y="236"/>
                </a:lnTo>
                <a:cubicBezTo>
                  <a:pt x="102" y="257"/>
                  <a:pt x="122" y="277"/>
                  <a:pt x="150" y="285"/>
                </a:cubicBezTo>
                <a:cubicBezTo>
                  <a:pt x="167" y="289"/>
                  <a:pt x="183" y="293"/>
                  <a:pt x="199" y="293"/>
                </a:cubicBezTo>
                <a:cubicBezTo>
                  <a:pt x="228" y="293"/>
                  <a:pt x="252" y="285"/>
                  <a:pt x="273" y="273"/>
                </a:cubicBezTo>
                <a:cubicBezTo>
                  <a:pt x="289" y="289"/>
                  <a:pt x="289" y="289"/>
                  <a:pt x="289" y="289"/>
                </a:cubicBezTo>
                <a:cubicBezTo>
                  <a:pt x="195" y="342"/>
                  <a:pt x="110" y="305"/>
                  <a:pt x="65" y="2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grpSp>
        <p:nvGrpSpPr>
          <p:cNvPr id="67" name="Grupo 349">
            <a:extLst>
              <a:ext uri="{FF2B5EF4-FFF2-40B4-BE49-F238E27FC236}">
                <a16:creationId xmlns:a16="http://schemas.microsoft.com/office/drawing/2014/main" id="{44A35DE7-3AB8-1748-9AE7-40F085DCF23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8" name="CuadroTexto 350">
              <a:extLst>
                <a:ext uri="{FF2B5EF4-FFF2-40B4-BE49-F238E27FC236}">
                  <a16:creationId xmlns:a16="http://schemas.microsoft.com/office/drawing/2014/main" id="{191F861C-C195-C143-A7A4-E70A2E472A68}"/>
                </a:ext>
              </a:extLst>
            </p:cNvPr>
            <p:cNvSpPr txBox="1"/>
            <p:nvPr/>
          </p:nvSpPr>
          <p:spPr>
            <a:xfrm>
              <a:off x="7720324" y="861425"/>
              <a:ext cx="893706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 Diagram</a:t>
              </a:r>
            </a:p>
          </p:txBody>
        </p:sp>
        <p:sp>
          <p:nvSpPr>
            <p:cNvPr id="69" name="CuadroTexto 351">
              <a:extLst>
                <a:ext uri="{FF2B5EF4-FFF2-40B4-BE49-F238E27FC236}">
                  <a16:creationId xmlns:a16="http://schemas.microsoft.com/office/drawing/2014/main" id="{D80BC170-0126-C244-82F0-B5692D63DF1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671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CA6F278-1783-D240-85D3-1342E6B80263}"/>
              </a:ext>
            </a:extLst>
          </p:cNvPr>
          <p:cNvSpPr/>
          <p:nvPr/>
        </p:nvSpPr>
        <p:spPr>
          <a:xfrm>
            <a:off x="8438638" y="4871581"/>
            <a:ext cx="5448998" cy="7307427"/>
          </a:xfrm>
          <a:prstGeom prst="roundRect">
            <a:avLst>
              <a:gd name="adj" fmla="val 5315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CD6B7CA-6701-684F-95F7-EF08FD152190}"/>
              </a:ext>
            </a:extLst>
          </p:cNvPr>
          <p:cNvGrpSpPr/>
          <p:nvPr/>
        </p:nvGrpSpPr>
        <p:grpSpPr>
          <a:xfrm>
            <a:off x="1791664" y="5235202"/>
            <a:ext cx="826642" cy="6560880"/>
            <a:chOff x="1791664" y="5176209"/>
            <a:chExt cx="826642" cy="6560880"/>
          </a:xfrm>
        </p:grpSpPr>
        <p:sp>
          <p:nvSpPr>
            <p:cNvPr id="67" name="Freeform 1">
              <a:extLst>
                <a:ext uri="{FF2B5EF4-FFF2-40B4-BE49-F238E27FC236}">
                  <a16:creationId xmlns:a16="http://schemas.microsoft.com/office/drawing/2014/main" id="{3A2D6557-715F-944C-AE92-A01DB5193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664" y="5176209"/>
              <a:ext cx="826642" cy="764883"/>
            </a:xfrm>
            <a:custGeom>
              <a:avLst/>
              <a:gdLst>
                <a:gd name="T0" fmla="*/ 765 w 766"/>
                <a:gd name="T1" fmla="*/ 360 h 711"/>
                <a:gd name="T2" fmla="*/ 765 w 766"/>
                <a:gd name="T3" fmla="*/ 360 h 711"/>
                <a:gd name="T4" fmla="*/ 378 w 766"/>
                <a:gd name="T5" fmla="*/ 710 h 711"/>
                <a:gd name="T6" fmla="*/ 0 w 766"/>
                <a:gd name="T7" fmla="*/ 360 h 711"/>
                <a:gd name="T8" fmla="*/ 378 w 766"/>
                <a:gd name="T9" fmla="*/ 0 h 711"/>
                <a:gd name="T10" fmla="*/ 765 w 766"/>
                <a:gd name="T11" fmla="*/ 36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6" h="711">
                  <a:moveTo>
                    <a:pt x="765" y="360"/>
                  </a:moveTo>
                  <a:lnTo>
                    <a:pt x="765" y="360"/>
                  </a:lnTo>
                  <a:cubicBezTo>
                    <a:pt x="765" y="558"/>
                    <a:pt x="594" y="710"/>
                    <a:pt x="378" y="710"/>
                  </a:cubicBezTo>
                  <a:cubicBezTo>
                    <a:pt x="171" y="710"/>
                    <a:pt x="0" y="558"/>
                    <a:pt x="0" y="360"/>
                  </a:cubicBezTo>
                  <a:cubicBezTo>
                    <a:pt x="0" y="162"/>
                    <a:pt x="171" y="0"/>
                    <a:pt x="378" y="0"/>
                  </a:cubicBezTo>
                  <a:cubicBezTo>
                    <a:pt x="594" y="0"/>
                    <a:pt x="765" y="162"/>
                    <a:pt x="765" y="360"/>
                  </a:cubicBez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Freeform 2">
              <a:extLst>
                <a:ext uri="{FF2B5EF4-FFF2-40B4-BE49-F238E27FC236}">
                  <a16:creationId xmlns:a16="http://schemas.microsoft.com/office/drawing/2014/main" id="{6DCEF2B6-ECC0-5C44-9A93-55FAFE284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664" y="5760561"/>
              <a:ext cx="826642" cy="764880"/>
            </a:xfrm>
            <a:custGeom>
              <a:avLst/>
              <a:gdLst>
                <a:gd name="T0" fmla="*/ 765 w 766"/>
                <a:gd name="T1" fmla="*/ 359 h 711"/>
                <a:gd name="T2" fmla="*/ 765 w 766"/>
                <a:gd name="T3" fmla="*/ 359 h 711"/>
                <a:gd name="T4" fmla="*/ 378 w 766"/>
                <a:gd name="T5" fmla="*/ 710 h 711"/>
                <a:gd name="T6" fmla="*/ 0 w 766"/>
                <a:gd name="T7" fmla="*/ 359 h 711"/>
                <a:gd name="T8" fmla="*/ 378 w 766"/>
                <a:gd name="T9" fmla="*/ 0 h 711"/>
                <a:gd name="T10" fmla="*/ 765 w 766"/>
                <a:gd name="T11" fmla="*/ 359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6" h="711">
                  <a:moveTo>
                    <a:pt x="765" y="359"/>
                  </a:moveTo>
                  <a:lnTo>
                    <a:pt x="765" y="359"/>
                  </a:lnTo>
                  <a:cubicBezTo>
                    <a:pt x="765" y="548"/>
                    <a:pt x="594" y="710"/>
                    <a:pt x="378" y="710"/>
                  </a:cubicBezTo>
                  <a:cubicBezTo>
                    <a:pt x="171" y="710"/>
                    <a:pt x="0" y="548"/>
                    <a:pt x="0" y="359"/>
                  </a:cubicBezTo>
                  <a:cubicBezTo>
                    <a:pt x="0" y="162"/>
                    <a:pt x="171" y="0"/>
                    <a:pt x="378" y="0"/>
                  </a:cubicBezTo>
                  <a:cubicBezTo>
                    <a:pt x="594" y="0"/>
                    <a:pt x="765" y="162"/>
                    <a:pt x="765" y="359"/>
                  </a:cubicBez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Freeform 3">
              <a:extLst>
                <a:ext uri="{FF2B5EF4-FFF2-40B4-BE49-F238E27FC236}">
                  <a16:creationId xmlns:a16="http://schemas.microsoft.com/office/drawing/2014/main" id="{B44F9DAC-FD70-5F47-8EA8-EE582B57A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664" y="6340161"/>
              <a:ext cx="826642" cy="764880"/>
            </a:xfrm>
            <a:custGeom>
              <a:avLst/>
              <a:gdLst>
                <a:gd name="T0" fmla="*/ 765 w 766"/>
                <a:gd name="T1" fmla="*/ 351 h 711"/>
                <a:gd name="T2" fmla="*/ 765 w 766"/>
                <a:gd name="T3" fmla="*/ 351 h 711"/>
                <a:gd name="T4" fmla="*/ 378 w 766"/>
                <a:gd name="T5" fmla="*/ 710 h 711"/>
                <a:gd name="T6" fmla="*/ 0 w 766"/>
                <a:gd name="T7" fmla="*/ 351 h 711"/>
                <a:gd name="T8" fmla="*/ 378 w 766"/>
                <a:gd name="T9" fmla="*/ 0 h 711"/>
                <a:gd name="T10" fmla="*/ 765 w 766"/>
                <a:gd name="T11" fmla="*/ 351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6" h="711">
                  <a:moveTo>
                    <a:pt x="765" y="351"/>
                  </a:moveTo>
                  <a:lnTo>
                    <a:pt x="765" y="351"/>
                  </a:lnTo>
                  <a:cubicBezTo>
                    <a:pt x="765" y="548"/>
                    <a:pt x="594" y="710"/>
                    <a:pt x="378" y="710"/>
                  </a:cubicBezTo>
                  <a:cubicBezTo>
                    <a:pt x="171" y="710"/>
                    <a:pt x="0" y="548"/>
                    <a:pt x="0" y="351"/>
                  </a:cubicBezTo>
                  <a:cubicBezTo>
                    <a:pt x="0" y="162"/>
                    <a:pt x="171" y="0"/>
                    <a:pt x="378" y="0"/>
                  </a:cubicBezTo>
                  <a:cubicBezTo>
                    <a:pt x="594" y="0"/>
                    <a:pt x="765" y="162"/>
                    <a:pt x="765" y="351"/>
                  </a:cubicBez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4">
              <a:extLst>
                <a:ext uri="{FF2B5EF4-FFF2-40B4-BE49-F238E27FC236}">
                  <a16:creationId xmlns:a16="http://schemas.microsoft.com/office/drawing/2014/main" id="{50E95D0D-4F9E-184D-B9F3-E702A122F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664" y="6919761"/>
              <a:ext cx="826642" cy="764880"/>
            </a:xfrm>
            <a:custGeom>
              <a:avLst/>
              <a:gdLst>
                <a:gd name="T0" fmla="*/ 765 w 766"/>
                <a:gd name="T1" fmla="*/ 351 h 711"/>
                <a:gd name="T2" fmla="*/ 765 w 766"/>
                <a:gd name="T3" fmla="*/ 351 h 711"/>
                <a:gd name="T4" fmla="*/ 378 w 766"/>
                <a:gd name="T5" fmla="*/ 710 h 711"/>
                <a:gd name="T6" fmla="*/ 0 w 766"/>
                <a:gd name="T7" fmla="*/ 351 h 711"/>
                <a:gd name="T8" fmla="*/ 378 w 766"/>
                <a:gd name="T9" fmla="*/ 0 h 711"/>
                <a:gd name="T10" fmla="*/ 765 w 766"/>
                <a:gd name="T11" fmla="*/ 351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6" h="711">
                  <a:moveTo>
                    <a:pt x="765" y="351"/>
                  </a:moveTo>
                  <a:lnTo>
                    <a:pt x="765" y="351"/>
                  </a:lnTo>
                  <a:cubicBezTo>
                    <a:pt x="765" y="548"/>
                    <a:pt x="594" y="710"/>
                    <a:pt x="378" y="710"/>
                  </a:cubicBezTo>
                  <a:cubicBezTo>
                    <a:pt x="171" y="710"/>
                    <a:pt x="0" y="548"/>
                    <a:pt x="0" y="351"/>
                  </a:cubicBezTo>
                  <a:cubicBezTo>
                    <a:pt x="0" y="153"/>
                    <a:pt x="171" y="0"/>
                    <a:pt x="378" y="0"/>
                  </a:cubicBezTo>
                  <a:cubicBezTo>
                    <a:pt x="594" y="0"/>
                    <a:pt x="765" y="153"/>
                    <a:pt x="765" y="351"/>
                  </a:cubicBez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5FF33C63-987B-F641-9557-6AA74B0FB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664" y="7494608"/>
              <a:ext cx="826642" cy="764883"/>
            </a:xfrm>
            <a:custGeom>
              <a:avLst/>
              <a:gdLst>
                <a:gd name="T0" fmla="*/ 765 w 766"/>
                <a:gd name="T1" fmla="*/ 359 h 711"/>
                <a:gd name="T2" fmla="*/ 765 w 766"/>
                <a:gd name="T3" fmla="*/ 359 h 711"/>
                <a:gd name="T4" fmla="*/ 378 w 766"/>
                <a:gd name="T5" fmla="*/ 710 h 711"/>
                <a:gd name="T6" fmla="*/ 0 w 766"/>
                <a:gd name="T7" fmla="*/ 359 h 711"/>
                <a:gd name="T8" fmla="*/ 378 w 766"/>
                <a:gd name="T9" fmla="*/ 0 h 711"/>
                <a:gd name="T10" fmla="*/ 765 w 766"/>
                <a:gd name="T11" fmla="*/ 359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6" h="711">
                  <a:moveTo>
                    <a:pt x="765" y="359"/>
                  </a:moveTo>
                  <a:lnTo>
                    <a:pt x="765" y="359"/>
                  </a:lnTo>
                  <a:cubicBezTo>
                    <a:pt x="765" y="557"/>
                    <a:pt x="594" y="710"/>
                    <a:pt x="378" y="710"/>
                  </a:cubicBezTo>
                  <a:cubicBezTo>
                    <a:pt x="171" y="710"/>
                    <a:pt x="0" y="557"/>
                    <a:pt x="0" y="359"/>
                  </a:cubicBezTo>
                  <a:cubicBezTo>
                    <a:pt x="0" y="161"/>
                    <a:pt x="171" y="0"/>
                    <a:pt x="378" y="0"/>
                  </a:cubicBezTo>
                  <a:cubicBezTo>
                    <a:pt x="594" y="0"/>
                    <a:pt x="765" y="161"/>
                    <a:pt x="765" y="359"/>
                  </a:cubicBez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FFACF217-D8EB-424F-BF64-5355FACB8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664" y="8074208"/>
              <a:ext cx="826642" cy="764883"/>
            </a:xfrm>
            <a:custGeom>
              <a:avLst/>
              <a:gdLst>
                <a:gd name="T0" fmla="*/ 765 w 766"/>
                <a:gd name="T1" fmla="*/ 360 h 712"/>
                <a:gd name="T2" fmla="*/ 765 w 766"/>
                <a:gd name="T3" fmla="*/ 360 h 712"/>
                <a:gd name="T4" fmla="*/ 378 w 766"/>
                <a:gd name="T5" fmla="*/ 711 h 712"/>
                <a:gd name="T6" fmla="*/ 0 w 766"/>
                <a:gd name="T7" fmla="*/ 360 h 712"/>
                <a:gd name="T8" fmla="*/ 378 w 766"/>
                <a:gd name="T9" fmla="*/ 0 h 712"/>
                <a:gd name="T10" fmla="*/ 765 w 766"/>
                <a:gd name="T11" fmla="*/ 36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6" h="712">
                  <a:moveTo>
                    <a:pt x="765" y="360"/>
                  </a:moveTo>
                  <a:lnTo>
                    <a:pt x="765" y="360"/>
                  </a:lnTo>
                  <a:cubicBezTo>
                    <a:pt x="765" y="549"/>
                    <a:pt x="594" y="711"/>
                    <a:pt x="378" y="711"/>
                  </a:cubicBezTo>
                  <a:cubicBezTo>
                    <a:pt x="171" y="711"/>
                    <a:pt x="0" y="549"/>
                    <a:pt x="0" y="360"/>
                  </a:cubicBezTo>
                  <a:cubicBezTo>
                    <a:pt x="0" y="162"/>
                    <a:pt x="171" y="0"/>
                    <a:pt x="378" y="0"/>
                  </a:cubicBezTo>
                  <a:cubicBezTo>
                    <a:pt x="594" y="0"/>
                    <a:pt x="765" y="162"/>
                    <a:pt x="765" y="360"/>
                  </a:cubicBez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148A438F-320E-F942-AE62-7501B4BB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664" y="8653807"/>
              <a:ext cx="826642" cy="764883"/>
            </a:xfrm>
            <a:custGeom>
              <a:avLst/>
              <a:gdLst>
                <a:gd name="T0" fmla="*/ 765 w 766"/>
                <a:gd name="T1" fmla="*/ 351 h 711"/>
                <a:gd name="T2" fmla="*/ 765 w 766"/>
                <a:gd name="T3" fmla="*/ 351 h 711"/>
                <a:gd name="T4" fmla="*/ 378 w 766"/>
                <a:gd name="T5" fmla="*/ 710 h 711"/>
                <a:gd name="T6" fmla="*/ 0 w 766"/>
                <a:gd name="T7" fmla="*/ 351 h 711"/>
                <a:gd name="T8" fmla="*/ 378 w 766"/>
                <a:gd name="T9" fmla="*/ 0 h 711"/>
                <a:gd name="T10" fmla="*/ 765 w 766"/>
                <a:gd name="T11" fmla="*/ 351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6" h="711">
                  <a:moveTo>
                    <a:pt x="765" y="351"/>
                  </a:moveTo>
                  <a:lnTo>
                    <a:pt x="765" y="351"/>
                  </a:lnTo>
                  <a:cubicBezTo>
                    <a:pt x="765" y="548"/>
                    <a:pt x="594" y="710"/>
                    <a:pt x="378" y="710"/>
                  </a:cubicBezTo>
                  <a:cubicBezTo>
                    <a:pt x="171" y="710"/>
                    <a:pt x="0" y="548"/>
                    <a:pt x="0" y="351"/>
                  </a:cubicBezTo>
                  <a:cubicBezTo>
                    <a:pt x="0" y="162"/>
                    <a:pt x="171" y="0"/>
                    <a:pt x="378" y="0"/>
                  </a:cubicBezTo>
                  <a:cubicBezTo>
                    <a:pt x="594" y="0"/>
                    <a:pt x="765" y="162"/>
                    <a:pt x="765" y="351"/>
                  </a:cubicBez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49214EFF-F37C-DE46-B0DF-D98959974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664" y="9238159"/>
              <a:ext cx="826642" cy="764880"/>
            </a:xfrm>
            <a:custGeom>
              <a:avLst/>
              <a:gdLst>
                <a:gd name="T0" fmla="*/ 765 w 766"/>
                <a:gd name="T1" fmla="*/ 350 h 711"/>
                <a:gd name="T2" fmla="*/ 765 w 766"/>
                <a:gd name="T3" fmla="*/ 350 h 711"/>
                <a:gd name="T4" fmla="*/ 378 w 766"/>
                <a:gd name="T5" fmla="*/ 710 h 711"/>
                <a:gd name="T6" fmla="*/ 0 w 766"/>
                <a:gd name="T7" fmla="*/ 350 h 711"/>
                <a:gd name="T8" fmla="*/ 378 w 766"/>
                <a:gd name="T9" fmla="*/ 0 h 711"/>
                <a:gd name="T10" fmla="*/ 765 w 766"/>
                <a:gd name="T11" fmla="*/ 35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6" h="711">
                  <a:moveTo>
                    <a:pt x="765" y="350"/>
                  </a:moveTo>
                  <a:lnTo>
                    <a:pt x="765" y="350"/>
                  </a:lnTo>
                  <a:cubicBezTo>
                    <a:pt x="765" y="548"/>
                    <a:pt x="594" y="710"/>
                    <a:pt x="378" y="710"/>
                  </a:cubicBezTo>
                  <a:cubicBezTo>
                    <a:pt x="171" y="710"/>
                    <a:pt x="0" y="548"/>
                    <a:pt x="0" y="350"/>
                  </a:cubicBezTo>
                  <a:cubicBezTo>
                    <a:pt x="0" y="152"/>
                    <a:pt x="171" y="0"/>
                    <a:pt x="378" y="0"/>
                  </a:cubicBezTo>
                  <a:cubicBezTo>
                    <a:pt x="594" y="0"/>
                    <a:pt x="765" y="152"/>
                    <a:pt x="765" y="350"/>
                  </a:cubicBez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17D1E796-CE8C-7347-B3DF-EB8E8A0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664" y="9817759"/>
              <a:ext cx="826642" cy="764880"/>
            </a:xfrm>
            <a:custGeom>
              <a:avLst/>
              <a:gdLst>
                <a:gd name="T0" fmla="*/ 765 w 766"/>
                <a:gd name="T1" fmla="*/ 351 h 712"/>
                <a:gd name="T2" fmla="*/ 765 w 766"/>
                <a:gd name="T3" fmla="*/ 351 h 712"/>
                <a:gd name="T4" fmla="*/ 378 w 766"/>
                <a:gd name="T5" fmla="*/ 711 h 712"/>
                <a:gd name="T6" fmla="*/ 0 w 766"/>
                <a:gd name="T7" fmla="*/ 351 h 712"/>
                <a:gd name="T8" fmla="*/ 378 w 766"/>
                <a:gd name="T9" fmla="*/ 0 h 712"/>
                <a:gd name="T10" fmla="*/ 765 w 766"/>
                <a:gd name="T11" fmla="*/ 35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6" h="712">
                  <a:moveTo>
                    <a:pt x="765" y="351"/>
                  </a:moveTo>
                  <a:lnTo>
                    <a:pt x="765" y="351"/>
                  </a:lnTo>
                  <a:cubicBezTo>
                    <a:pt x="765" y="549"/>
                    <a:pt x="594" y="711"/>
                    <a:pt x="378" y="711"/>
                  </a:cubicBezTo>
                  <a:cubicBezTo>
                    <a:pt x="171" y="711"/>
                    <a:pt x="0" y="549"/>
                    <a:pt x="0" y="351"/>
                  </a:cubicBezTo>
                  <a:cubicBezTo>
                    <a:pt x="0" y="153"/>
                    <a:pt x="171" y="0"/>
                    <a:pt x="378" y="0"/>
                  </a:cubicBezTo>
                  <a:cubicBezTo>
                    <a:pt x="594" y="0"/>
                    <a:pt x="765" y="153"/>
                    <a:pt x="765" y="351"/>
                  </a:cubicBez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CD38E1B5-25D8-1B4C-B7C6-3EAF50F7B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664" y="10387857"/>
              <a:ext cx="826642" cy="764880"/>
            </a:xfrm>
            <a:custGeom>
              <a:avLst/>
              <a:gdLst>
                <a:gd name="T0" fmla="*/ 765 w 766"/>
                <a:gd name="T1" fmla="*/ 360 h 711"/>
                <a:gd name="T2" fmla="*/ 765 w 766"/>
                <a:gd name="T3" fmla="*/ 360 h 711"/>
                <a:gd name="T4" fmla="*/ 378 w 766"/>
                <a:gd name="T5" fmla="*/ 710 h 711"/>
                <a:gd name="T6" fmla="*/ 0 w 766"/>
                <a:gd name="T7" fmla="*/ 360 h 711"/>
                <a:gd name="T8" fmla="*/ 378 w 766"/>
                <a:gd name="T9" fmla="*/ 0 h 711"/>
                <a:gd name="T10" fmla="*/ 765 w 766"/>
                <a:gd name="T11" fmla="*/ 36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6" h="711">
                  <a:moveTo>
                    <a:pt x="765" y="360"/>
                  </a:moveTo>
                  <a:lnTo>
                    <a:pt x="765" y="360"/>
                  </a:lnTo>
                  <a:cubicBezTo>
                    <a:pt x="765" y="557"/>
                    <a:pt x="594" y="710"/>
                    <a:pt x="378" y="710"/>
                  </a:cubicBezTo>
                  <a:cubicBezTo>
                    <a:pt x="171" y="710"/>
                    <a:pt x="0" y="557"/>
                    <a:pt x="0" y="360"/>
                  </a:cubicBezTo>
                  <a:cubicBezTo>
                    <a:pt x="0" y="162"/>
                    <a:pt x="171" y="0"/>
                    <a:pt x="378" y="0"/>
                  </a:cubicBezTo>
                  <a:cubicBezTo>
                    <a:pt x="594" y="0"/>
                    <a:pt x="765" y="162"/>
                    <a:pt x="765" y="360"/>
                  </a:cubicBez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1EA13537-B701-EA47-8798-4C19BA65C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664" y="10972206"/>
              <a:ext cx="826642" cy="764883"/>
            </a:xfrm>
            <a:custGeom>
              <a:avLst/>
              <a:gdLst>
                <a:gd name="T0" fmla="*/ 765 w 766"/>
                <a:gd name="T1" fmla="*/ 359 h 711"/>
                <a:gd name="T2" fmla="*/ 765 w 766"/>
                <a:gd name="T3" fmla="*/ 359 h 711"/>
                <a:gd name="T4" fmla="*/ 378 w 766"/>
                <a:gd name="T5" fmla="*/ 710 h 711"/>
                <a:gd name="T6" fmla="*/ 0 w 766"/>
                <a:gd name="T7" fmla="*/ 359 h 711"/>
                <a:gd name="T8" fmla="*/ 378 w 766"/>
                <a:gd name="T9" fmla="*/ 0 h 711"/>
                <a:gd name="T10" fmla="*/ 765 w 766"/>
                <a:gd name="T11" fmla="*/ 359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6" h="711">
                  <a:moveTo>
                    <a:pt x="765" y="359"/>
                  </a:moveTo>
                  <a:lnTo>
                    <a:pt x="765" y="359"/>
                  </a:lnTo>
                  <a:cubicBezTo>
                    <a:pt x="765" y="548"/>
                    <a:pt x="594" y="710"/>
                    <a:pt x="378" y="710"/>
                  </a:cubicBezTo>
                  <a:cubicBezTo>
                    <a:pt x="171" y="710"/>
                    <a:pt x="0" y="548"/>
                    <a:pt x="0" y="359"/>
                  </a:cubicBezTo>
                  <a:cubicBezTo>
                    <a:pt x="0" y="161"/>
                    <a:pt x="171" y="0"/>
                    <a:pt x="378" y="0"/>
                  </a:cubicBezTo>
                  <a:cubicBezTo>
                    <a:pt x="594" y="0"/>
                    <a:pt x="765" y="161"/>
                    <a:pt x="765" y="359"/>
                  </a:cubicBez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613D528B-F5E7-F246-BBC9-926961BACF2A}"/>
              </a:ext>
            </a:extLst>
          </p:cNvPr>
          <p:cNvSpPr/>
          <p:nvPr/>
        </p:nvSpPr>
        <p:spPr>
          <a:xfrm>
            <a:off x="2224177" y="4871581"/>
            <a:ext cx="5448998" cy="7307427"/>
          </a:xfrm>
          <a:prstGeom prst="roundRect">
            <a:avLst>
              <a:gd name="adj" fmla="val 5315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176">
            <a:extLst>
              <a:ext uri="{FF2B5EF4-FFF2-40B4-BE49-F238E27FC236}">
                <a16:creationId xmlns:a16="http://schemas.microsoft.com/office/drawing/2014/main" id="{0485A461-7AE0-7C47-9537-CC4C38E60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609" y="5819554"/>
            <a:ext cx="3966933" cy="2574943"/>
          </a:xfrm>
          <a:custGeom>
            <a:avLst/>
            <a:gdLst>
              <a:gd name="T0" fmla="*/ 3391 w 3680"/>
              <a:gd name="T1" fmla="*/ 2391 h 2392"/>
              <a:gd name="T2" fmla="*/ 3391 w 3680"/>
              <a:gd name="T3" fmla="*/ 2391 h 2392"/>
              <a:gd name="T4" fmla="*/ 288 w 3680"/>
              <a:gd name="T5" fmla="*/ 2391 h 2392"/>
              <a:gd name="T6" fmla="*/ 0 w 3680"/>
              <a:gd name="T7" fmla="*/ 2103 h 2392"/>
              <a:gd name="T8" fmla="*/ 0 w 3680"/>
              <a:gd name="T9" fmla="*/ 287 h 2392"/>
              <a:gd name="T10" fmla="*/ 288 w 3680"/>
              <a:gd name="T11" fmla="*/ 0 h 2392"/>
              <a:gd name="T12" fmla="*/ 3391 w 3680"/>
              <a:gd name="T13" fmla="*/ 0 h 2392"/>
              <a:gd name="T14" fmla="*/ 3679 w 3680"/>
              <a:gd name="T15" fmla="*/ 287 h 2392"/>
              <a:gd name="T16" fmla="*/ 3679 w 3680"/>
              <a:gd name="T17" fmla="*/ 2103 h 2392"/>
              <a:gd name="T18" fmla="*/ 3391 w 3680"/>
              <a:gd name="T19" fmla="*/ 2391 h 2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80" h="2392">
                <a:moveTo>
                  <a:pt x="3391" y="2391"/>
                </a:moveTo>
                <a:lnTo>
                  <a:pt x="3391" y="2391"/>
                </a:lnTo>
                <a:cubicBezTo>
                  <a:pt x="288" y="2391"/>
                  <a:pt x="288" y="2391"/>
                  <a:pt x="288" y="2391"/>
                </a:cubicBezTo>
                <a:cubicBezTo>
                  <a:pt x="126" y="2391"/>
                  <a:pt x="0" y="2265"/>
                  <a:pt x="0" y="2103"/>
                </a:cubicBezTo>
                <a:cubicBezTo>
                  <a:pt x="0" y="287"/>
                  <a:pt x="0" y="287"/>
                  <a:pt x="0" y="287"/>
                </a:cubicBezTo>
                <a:cubicBezTo>
                  <a:pt x="0" y="126"/>
                  <a:pt x="126" y="0"/>
                  <a:pt x="288" y="0"/>
                </a:cubicBezTo>
                <a:cubicBezTo>
                  <a:pt x="3391" y="0"/>
                  <a:pt x="3391" y="0"/>
                  <a:pt x="3391" y="0"/>
                </a:cubicBezTo>
                <a:cubicBezTo>
                  <a:pt x="3553" y="0"/>
                  <a:pt x="3679" y="126"/>
                  <a:pt x="3679" y="287"/>
                </a:cubicBezTo>
                <a:cubicBezTo>
                  <a:pt x="3679" y="2103"/>
                  <a:pt x="3679" y="2103"/>
                  <a:pt x="3679" y="2103"/>
                </a:cubicBezTo>
                <a:cubicBezTo>
                  <a:pt x="3679" y="2265"/>
                  <a:pt x="3553" y="2391"/>
                  <a:pt x="3391" y="23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AC96A04-079B-434C-A58C-37C738F4ECF0}"/>
              </a:ext>
            </a:extLst>
          </p:cNvPr>
          <p:cNvSpPr txBox="1"/>
          <p:nvPr/>
        </p:nvSpPr>
        <p:spPr>
          <a:xfrm>
            <a:off x="2969865" y="6141355"/>
            <a:ext cx="39336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You need to make sure you promote.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712A881-262F-8945-A907-323BC504238D}"/>
              </a:ext>
            </a:extLst>
          </p:cNvPr>
          <p:cNvGrpSpPr/>
          <p:nvPr/>
        </p:nvGrpSpPr>
        <p:grpSpPr>
          <a:xfrm>
            <a:off x="14657269" y="4871581"/>
            <a:ext cx="7928717" cy="1500346"/>
            <a:chOff x="1549182" y="4588177"/>
            <a:chExt cx="7928717" cy="1500346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AC044A3-315D-744F-9F23-97E97FF4C434}"/>
                </a:ext>
              </a:extLst>
            </p:cNvPr>
            <p:cNvGrpSpPr/>
            <p:nvPr/>
          </p:nvGrpSpPr>
          <p:grpSpPr>
            <a:xfrm>
              <a:off x="1549182" y="4588177"/>
              <a:ext cx="1500348" cy="1500346"/>
              <a:chOff x="14311688" y="4300325"/>
              <a:chExt cx="1500348" cy="1500346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2D65FD6A-36AA-C748-98E3-0792277E3F70}"/>
                  </a:ext>
                </a:extLst>
              </p:cNvPr>
              <p:cNvSpPr/>
              <p:nvPr/>
            </p:nvSpPr>
            <p:spPr>
              <a:xfrm>
                <a:off x="14311688" y="4300325"/>
                <a:ext cx="1500348" cy="150034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C2A3F0D-802A-404D-B065-F51F89DE5501}"/>
                  </a:ext>
                </a:extLst>
              </p:cNvPr>
              <p:cNvSpPr txBox="1"/>
              <p:nvPr/>
            </p:nvSpPr>
            <p:spPr>
              <a:xfrm>
                <a:off x="14608245" y="4631285"/>
                <a:ext cx="90723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01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0E30C94A-976F-8C4E-84FF-F3C95F115733}"/>
                </a:ext>
              </a:extLst>
            </p:cNvPr>
            <p:cNvGrpSpPr/>
            <p:nvPr/>
          </p:nvGrpSpPr>
          <p:grpSpPr>
            <a:xfrm>
              <a:off x="3403237" y="4720777"/>
              <a:ext cx="6074662" cy="1294594"/>
              <a:chOff x="12433197" y="4893478"/>
              <a:chExt cx="6074662" cy="1294594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2711BD4-2947-E742-9863-B253D642FDA7}"/>
                  </a:ext>
                </a:extLst>
              </p:cNvPr>
              <p:cNvSpPr txBox="1"/>
              <p:nvPr/>
            </p:nvSpPr>
            <p:spPr>
              <a:xfrm>
                <a:off x="12433197" y="5605733"/>
                <a:ext cx="6074662" cy="582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click.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CADEA76-BCD6-3543-B20E-4A50759DC033}"/>
                  </a:ext>
                </a:extLst>
              </p:cNvPr>
              <p:cNvSpPr/>
              <p:nvPr/>
            </p:nvSpPr>
            <p:spPr>
              <a:xfrm>
                <a:off x="12433198" y="4893478"/>
                <a:ext cx="403342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C945428-0076-C647-92A1-701D71994EE1}"/>
              </a:ext>
            </a:extLst>
          </p:cNvPr>
          <p:cNvGrpSpPr/>
          <p:nvPr/>
        </p:nvGrpSpPr>
        <p:grpSpPr>
          <a:xfrm>
            <a:off x="14657269" y="6818138"/>
            <a:ext cx="7928717" cy="1500346"/>
            <a:chOff x="1549182" y="7079439"/>
            <a:chExt cx="7928717" cy="150034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609CCCB-CEE6-9E41-A7BA-0C377995CE05}"/>
                </a:ext>
              </a:extLst>
            </p:cNvPr>
            <p:cNvGrpSpPr/>
            <p:nvPr/>
          </p:nvGrpSpPr>
          <p:grpSpPr>
            <a:xfrm>
              <a:off x="1549182" y="7079439"/>
              <a:ext cx="1500348" cy="1500346"/>
              <a:chOff x="14311688" y="4300325"/>
              <a:chExt cx="1500348" cy="1500346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B3D4BDCF-FD5E-4F4E-A2B5-D4E1F9CB36F6}"/>
                  </a:ext>
                </a:extLst>
              </p:cNvPr>
              <p:cNvSpPr/>
              <p:nvPr/>
            </p:nvSpPr>
            <p:spPr>
              <a:xfrm>
                <a:off x="14311688" y="4300325"/>
                <a:ext cx="1500348" cy="15003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7B689A6-210C-C64B-9B3B-23EB502F22D8}"/>
                  </a:ext>
                </a:extLst>
              </p:cNvPr>
              <p:cNvSpPr txBox="1"/>
              <p:nvPr/>
            </p:nvSpPr>
            <p:spPr>
              <a:xfrm>
                <a:off x="14608245" y="4631285"/>
                <a:ext cx="90723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02</a:t>
                </a: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0C75B16-08E9-AC4F-A789-EE2CDA30D4B7}"/>
                </a:ext>
              </a:extLst>
            </p:cNvPr>
            <p:cNvGrpSpPr/>
            <p:nvPr/>
          </p:nvGrpSpPr>
          <p:grpSpPr>
            <a:xfrm>
              <a:off x="3403237" y="7212039"/>
              <a:ext cx="6074662" cy="1294594"/>
              <a:chOff x="12433197" y="4893478"/>
              <a:chExt cx="6074662" cy="1294594"/>
            </a:xfrm>
          </p:grpSpPr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312CAF37-4B85-F748-8BBB-1AF627D80392}"/>
                  </a:ext>
                </a:extLst>
              </p:cNvPr>
              <p:cNvSpPr txBox="1"/>
              <p:nvPr/>
            </p:nvSpPr>
            <p:spPr>
              <a:xfrm>
                <a:off x="12433197" y="5605733"/>
                <a:ext cx="6074662" cy="582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click.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8B11B57-BD51-8A4B-B2D2-AEACAA0364AA}"/>
                  </a:ext>
                </a:extLst>
              </p:cNvPr>
              <p:cNvSpPr/>
              <p:nvPr/>
            </p:nvSpPr>
            <p:spPr>
              <a:xfrm>
                <a:off x="12433198" y="4893478"/>
                <a:ext cx="403342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Analyze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E613518-CADE-D843-B257-00F3B6B2FC03}"/>
              </a:ext>
            </a:extLst>
          </p:cNvPr>
          <p:cNvGrpSpPr/>
          <p:nvPr/>
        </p:nvGrpSpPr>
        <p:grpSpPr>
          <a:xfrm>
            <a:off x="14657269" y="8794465"/>
            <a:ext cx="7928717" cy="1500346"/>
            <a:chOff x="1549182" y="9968281"/>
            <a:chExt cx="7928717" cy="1500346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D7EC62F-4ACA-C54D-A17A-350EA3F2108B}"/>
                </a:ext>
              </a:extLst>
            </p:cNvPr>
            <p:cNvGrpSpPr/>
            <p:nvPr/>
          </p:nvGrpSpPr>
          <p:grpSpPr>
            <a:xfrm>
              <a:off x="1549182" y="9968281"/>
              <a:ext cx="1500348" cy="1500346"/>
              <a:chOff x="14311688" y="4300325"/>
              <a:chExt cx="1500348" cy="1500346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B8CE7808-5F7F-D043-9C99-7943708BC2A2}"/>
                  </a:ext>
                </a:extLst>
              </p:cNvPr>
              <p:cNvSpPr/>
              <p:nvPr/>
            </p:nvSpPr>
            <p:spPr>
              <a:xfrm>
                <a:off x="14311688" y="4300325"/>
                <a:ext cx="1500348" cy="150034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E28335B-FC6E-2A40-979C-C81DE4707694}"/>
                  </a:ext>
                </a:extLst>
              </p:cNvPr>
              <p:cNvSpPr txBox="1"/>
              <p:nvPr/>
            </p:nvSpPr>
            <p:spPr>
              <a:xfrm>
                <a:off x="14608245" y="4631285"/>
                <a:ext cx="90723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03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E753413B-1437-3C4E-B5E1-CDF27AC217EB}"/>
                </a:ext>
              </a:extLst>
            </p:cNvPr>
            <p:cNvGrpSpPr/>
            <p:nvPr/>
          </p:nvGrpSpPr>
          <p:grpSpPr>
            <a:xfrm>
              <a:off x="3403237" y="10100881"/>
              <a:ext cx="6074662" cy="1294594"/>
              <a:chOff x="12433197" y="4893478"/>
              <a:chExt cx="6074662" cy="1294594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99CAE79-F100-F64F-8FEF-1E52AD9B20C1}"/>
                  </a:ext>
                </a:extLst>
              </p:cNvPr>
              <p:cNvSpPr txBox="1"/>
              <p:nvPr/>
            </p:nvSpPr>
            <p:spPr>
              <a:xfrm>
                <a:off x="12433197" y="5605733"/>
                <a:ext cx="6074662" cy="582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click.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F364E33-2517-2245-B177-B53BF73EE31C}"/>
                  </a:ext>
                </a:extLst>
              </p:cNvPr>
              <p:cNvSpPr/>
              <p:nvPr/>
            </p:nvSpPr>
            <p:spPr>
              <a:xfrm>
                <a:off x="12433198" y="4893478"/>
                <a:ext cx="403342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Identify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8BA7108-AE6E-824B-87E9-419B6F8EEE0A}"/>
              </a:ext>
            </a:extLst>
          </p:cNvPr>
          <p:cNvGrpSpPr/>
          <p:nvPr/>
        </p:nvGrpSpPr>
        <p:grpSpPr>
          <a:xfrm>
            <a:off x="14657269" y="10751814"/>
            <a:ext cx="7928717" cy="1500346"/>
            <a:chOff x="1549182" y="9968281"/>
            <a:chExt cx="7928717" cy="1500346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569BA540-3902-CB4F-8EF6-04F0A6460E3D}"/>
                </a:ext>
              </a:extLst>
            </p:cNvPr>
            <p:cNvGrpSpPr/>
            <p:nvPr/>
          </p:nvGrpSpPr>
          <p:grpSpPr>
            <a:xfrm>
              <a:off x="1549182" y="9968281"/>
              <a:ext cx="1500348" cy="1500346"/>
              <a:chOff x="14311688" y="4300325"/>
              <a:chExt cx="1500348" cy="1500346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0CC5EF95-359C-AA43-B926-55EC94E749FF}"/>
                  </a:ext>
                </a:extLst>
              </p:cNvPr>
              <p:cNvSpPr/>
              <p:nvPr/>
            </p:nvSpPr>
            <p:spPr>
              <a:xfrm>
                <a:off x="14311688" y="4300325"/>
                <a:ext cx="1500348" cy="150034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5ED0EF3-BDA1-B242-A2A9-B6B8108B1CC5}"/>
                  </a:ext>
                </a:extLst>
              </p:cNvPr>
              <p:cNvSpPr txBox="1"/>
              <p:nvPr/>
            </p:nvSpPr>
            <p:spPr>
              <a:xfrm>
                <a:off x="14608245" y="4631285"/>
                <a:ext cx="90723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04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3E0F8BD0-E338-2F49-A11C-7969100C6454}"/>
                </a:ext>
              </a:extLst>
            </p:cNvPr>
            <p:cNvGrpSpPr/>
            <p:nvPr/>
          </p:nvGrpSpPr>
          <p:grpSpPr>
            <a:xfrm>
              <a:off x="3403237" y="10100881"/>
              <a:ext cx="6074662" cy="1294594"/>
              <a:chOff x="12433197" y="4893478"/>
              <a:chExt cx="6074662" cy="1294594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13AFBA1-40D3-0A46-8EB3-82A3710D8F21}"/>
                  </a:ext>
                </a:extLst>
              </p:cNvPr>
              <p:cNvSpPr txBox="1"/>
              <p:nvPr/>
            </p:nvSpPr>
            <p:spPr>
              <a:xfrm>
                <a:off x="12433197" y="5605733"/>
                <a:ext cx="6074662" cy="582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click.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48698C46-1A11-8440-93DC-8D55281AC389}"/>
                  </a:ext>
                </a:extLst>
              </p:cNvPr>
              <p:cNvSpPr/>
              <p:nvPr/>
            </p:nvSpPr>
            <p:spPr>
              <a:xfrm>
                <a:off x="12433198" y="4893478"/>
                <a:ext cx="403342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Advertise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86BC5D3-01BF-6C4F-B85C-66E4CB80CDD2}"/>
              </a:ext>
            </a:extLst>
          </p:cNvPr>
          <p:cNvGrpSpPr/>
          <p:nvPr/>
        </p:nvGrpSpPr>
        <p:grpSpPr>
          <a:xfrm rot="16200000">
            <a:off x="4712578" y="9052598"/>
            <a:ext cx="448252" cy="2340366"/>
            <a:chOff x="14809669" y="4630168"/>
            <a:chExt cx="1500348" cy="7833458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FCE4C9D5-1D9A-AC4F-BC00-3EC518E5F106}"/>
                </a:ext>
              </a:extLst>
            </p:cNvPr>
            <p:cNvSpPr/>
            <p:nvPr/>
          </p:nvSpPr>
          <p:spPr>
            <a:xfrm>
              <a:off x="14809669" y="4630168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9D20CBB-0F39-5748-A9EA-09EBD3D74ABD}"/>
                </a:ext>
              </a:extLst>
            </p:cNvPr>
            <p:cNvSpPr/>
            <p:nvPr/>
          </p:nvSpPr>
          <p:spPr>
            <a:xfrm>
              <a:off x="14809669" y="6745461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7D90B50F-7CDD-4A47-BC54-A5EDF23B333C}"/>
                </a:ext>
              </a:extLst>
            </p:cNvPr>
            <p:cNvSpPr/>
            <p:nvPr/>
          </p:nvSpPr>
          <p:spPr>
            <a:xfrm>
              <a:off x="14809669" y="8855592"/>
              <a:ext cx="1500348" cy="15003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926FE0F4-7FC1-8448-9E3D-46DABB6E5B57}"/>
                </a:ext>
              </a:extLst>
            </p:cNvPr>
            <p:cNvSpPr/>
            <p:nvPr/>
          </p:nvSpPr>
          <p:spPr>
            <a:xfrm>
              <a:off x="14809669" y="10963280"/>
              <a:ext cx="1500348" cy="150034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0" name="Chart 169">
            <a:extLst>
              <a:ext uri="{FF2B5EF4-FFF2-40B4-BE49-F238E27FC236}">
                <a16:creationId xmlns:a16="http://schemas.microsoft.com/office/drawing/2014/main" id="{B4D86E5E-3441-CA4B-A5DB-393F3E00B8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0650902"/>
              </p:ext>
            </p:extLst>
          </p:nvPr>
        </p:nvGraphicFramePr>
        <p:xfrm>
          <a:off x="9010235" y="5619433"/>
          <a:ext cx="4301632" cy="5835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6" name="Grupo 349">
            <a:extLst>
              <a:ext uri="{FF2B5EF4-FFF2-40B4-BE49-F238E27FC236}">
                <a16:creationId xmlns:a16="http://schemas.microsoft.com/office/drawing/2014/main" id="{181D10AF-D052-CB45-9E99-2063FB23859A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7" name="CuadroTexto 350">
              <a:extLst>
                <a:ext uri="{FF2B5EF4-FFF2-40B4-BE49-F238E27FC236}">
                  <a16:creationId xmlns:a16="http://schemas.microsoft.com/office/drawing/2014/main" id="{8C87F896-3328-E74A-B653-52F010435173}"/>
                </a:ext>
              </a:extLst>
            </p:cNvPr>
            <p:cNvSpPr txBox="1"/>
            <p:nvPr/>
          </p:nvSpPr>
          <p:spPr>
            <a:xfrm>
              <a:off x="7720324" y="861425"/>
              <a:ext cx="893706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 Diagram</a:t>
              </a:r>
            </a:p>
          </p:txBody>
        </p:sp>
        <p:sp>
          <p:nvSpPr>
            <p:cNvPr id="58" name="CuadroTexto 351">
              <a:extLst>
                <a:ext uri="{FF2B5EF4-FFF2-40B4-BE49-F238E27FC236}">
                  <a16:creationId xmlns:a16="http://schemas.microsoft.com/office/drawing/2014/main" id="{29C5C620-FDCB-DF41-8781-BD13E72AF1A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883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4BD996E-1094-7E44-9D00-77D23E3CEDE3}"/>
              </a:ext>
            </a:extLst>
          </p:cNvPr>
          <p:cNvSpPr/>
          <p:nvPr/>
        </p:nvSpPr>
        <p:spPr>
          <a:xfrm>
            <a:off x="1111674" y="8730761"/>
            <a:ext cx="7150583" cy="434642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CA8010-0C35-D24D-BED0-7AFE4134965A}"/>
              </a:ext>
            </a:extLst>
          </p:cNvPr>
          <p:cNvSpPr txBox="1"/>
          <p:nvPr/>
        </p:nvSpPr>
        <p:spPr>
          <a:xfrm>
            <a:off x="1551962" y="10793527"/>
            <a:ext cx="6364672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that’s why we provide point.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272029D-39D3-9448-891F-C4D618D9BB6F}"/>
              </a:ext>
            </a:extLst>
          </p:cNvPr>
          <p:cNvSpPr/>
          <p:nvPr/>
        </p:nvSpPr>
        <p:spPr>
          <a:xfrm>
            <a:off x="3260293" y="9738040"/>
            <a:ext cx="3626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8802332-CB96-8547-A0FB-123C122A76A1}"/>
              </a:ext>
            </a:extLst>
          </p:cNvPr>
          <p:cNvSpPr/>
          <p:nvPr/>
        </p:nvSpPr>
        <p:spPr>
          <a:xfrm>
            <a:off x="1669950" y="9399740"/>
            <a:ext cx="1322932" cy="13229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8B02933-9FC8-0D4E-B1BB-CCB7F2373737}"/>
              </a:ext>
            </a:extLst>
          </p:cNvPr>
          <p:cNvSpPr/>
          <p:nvPr/>
        </p:nvSpPr>
        <p:spPr>
          <a:xfrm>
            <a:off x="8613533" y="8730761"/>
            <a:ext cx="7150583" cy="434642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51AF13A-90C2-AA4A-B05D-90AE6198F231}"/>
              </a:ext>
            </a:extLst>
          </p:cNvPr>
          <p:cNvSpPr txBox="1"/>
          <p:nvPr/>
        </p:nvSpPr>
        <p:spPr>
          <a:xfrm>
            <a:off x="9017265" y="10793527"/>
            <a:ext cx="6394169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that’s why we provide point.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C9EEE02-C1E1-134D-A724-54F3F86D6EBA}"/>
              </a:ext>
            </a:extLst>
          </p:cNvPr>
          <p:cNvSpPr/>
          <p:nvPr/>
        </p:nvSpPr>
        <p:spPr>
          <a:xfrm>
            <a:off x="10725597" y="9738040"/>
            <a:ext cx="3626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A0FFCFB-A61A-534F-9B9C-11EDE904C527}"/>
              </a:ext>
            </a:extLst>
          </p:cNvPr>
          <p:cNvSpPr/>
          <p:nvPr/>
        </p:nvSpPr>
        <p:spPr>
          <a:xfrm>
            <a:off x="9135254" y="9399740"/>
            <a:ext cx="1322932" cy="13229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B842135-E402-2241-876F-FC2AF45590E2}"/>
              </a:ext>
            </a:extLst>
          </p:cNvPr>
          <p:cNvGrpSpPr/>
          <p:nvPr/>
        </p:nvGrpSpPr>
        <p:grpSpPr>
          <a:xfrm>
            <a:off x="16115393" y="8730761"/>
            <a:ext cx="7150583" cy="4346420"/>
            <a:chOff x="16115393" y="8730761"/>
            <a:chExt cx="7150583" cy="434642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1F3AE1D-763A-3840-BF70-8B5D7F8E233C}"/>
                </a:ext>
              </a:extLst>
            </p:cNvPr>
            <p:cNvSpPr/>
            <p:nvPr/>
          </p:nvSpPr>
          <p:spPr>
            <a:xfrm>
              <a:off x="16115393" y="8730761"/>
              <a:ext cx="7150583" cy="4346420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280A791-EC0E-8C41-BBBA-6EF638194608}"/>
                </a:ext>
              </a:extLst>
            </p:cNvPr>
            <p:cNvSpPr txBox="1"/>
            <p:nvPr/>
          </p:nvSpPr>
          <p:spPr>
            <a:xfrm>
              <a:off x="16555677" y="10793527"/>
              <a:ext cx="636467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that’s why we provide point.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38A6C07-D04F-BD43-9D35-D8B2C516B953}"/>
                </a:ext>
              </a:extLst>
            </p:cNvPr>
            <p:cNvSpPr/>
            <p:nvPr/>
          </p:nvSpPr>
          <p:spPr>
            <a:xfrm>
              <a:off x="18259004" y="9738040"/>
              <a:ext cx="352990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D9ADFEE-4B10-464E-A371-61CA5DB3A896}"/>
                </a:ext>
              </a:extLst>
            </p:cNvPr>
            <p:cNvSpPr/>
            <p:nvPr/>
          </p:nvSpPr>
          <p:spPr>
            <a:xfrm>
              <a:off x="16642829" y="9399740"/>
              <a:ext cx="1322932" cy="132293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Freeform 8">
            <a:extLst>
              <a:ext uri="{FF2B5EF4-FFF2-40B4-BE49-F238E27FC236}">
                <a16:creationId xmlns:a16="http://schemas.microsoft.com/office/drawing/2014/main" id="{E0A2147E-D9A4-BC4F-96C7-C10B88B9E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9213" y="9691669"/>
            <a:ext cx="635013" cy="731473"/>
          </a:xfrm>
          <a:custGeom>
            <a:avLst/>
            <a:gdLst>
              <a:gd name="T0" fmla="*/ 118 w 347"/>
              <a:gd name="T1" fmla="*/ 302 h 400"/>
              <a:gd name="T2" fmla="*/ 118 w 347"/>
              <a:gd name="T3" fmla="*/ 363 h 400"/>
              <a:gd name="T4" fmla="*/ 154 w 347"/>
              <a:gd name="T5" fmla="*/ 399 h 400"/>
              <a:gd name="T6" fmla="*/ 219 w 347"/>
              <a:gd name="T7" fmla="*/ 371 h 400"/>
              <a:gd name="T8" fmla="*/ 228 w 347"/>
              <a:gd name="T9" fmla="*/ 322 h 400"/>
              <a:gd name="T10" fmla="*/ 183 w 347"/>
              <a:gd name="T11" fmla="*/ 383 h 400"/>
              <a:gd name="T12" fmla="*/ 183 w 347"/>
              <a:gd name="T13" fmla="*/ 371 h 400"/>
              <a:gd name="T14" fmla="*/ 191 w 347"/>
              <a:gd name="T15" fmla="*/ 355 h 400"/>
              <a:gd name="T16" fmla="*/ 211 w 347"/>
              <a:gd name="T17" fmla="*/ 342 h 400"/>
              <a:gd name="T18" fmla="*/ 211 w 347"/>
              <a:gd name="T19" fmla="*/ 302 h 400"/>
              <a:gd name="T20" fmla="*/ 134 w 347"/>
              <a:gd name="T21" fmla="*/ 298 h 400"/>
              <a:gd name="T22" fmla="*/ 272 w 347"/>
              <a:gd name="T23" fmla="*/ 176 h 400"/>
              <a:gd name="T24" fmla="*/ 337 w 347"/>
              <a:gd name="T25" fmla="*/ 188 h 400"/>
              <a:gd name="T26" fmla="*/ 309 w 347"/>
              <a:gd name="T27" fmla="*/ 188 h 400"/>
              <a:gd name="T28" fmla="*/ 305 w 347"/>
              <a:gd name="T29" fmla="*/ 204 h 400"/>
              <a:gd name="T30" fmla="*/ 309 w 347"/>
              <a:gd name="T31" fmla="*/ 204 h 400"/>
              <a:gd name="T32" fmla="*/ 337 w 347"/>
              <a:gd name="T33" fmla="*/ 204 h 400"/>
              <a:gd name="T34" fmla="*/ 337 w 347"/>
              <a:gd name="T35" fmla="*/ 188 h 400"/>
              <a:gd name="T36" fmla="*/ 305 w 347"/>
              <a:gd name="T37" fmla="*/ 78 h 400"/>
              <a:gd name="T38" fmla="*/ 325 w 347"/>
              <a:gd name="T39" fmla="*/ 57 h 400"/>
              <a:gd name="T40" fmla="*/ 317 w 347"/>
              <a:gd name="T41" fmla="*/ 41 h 400"/>
              <a:gd name="T42" fmla="*/ 309 w 347"/>
              <a:gd name="T43" fmla="*/ 49 h 400"/>
              <a:gd name="T44" fmla="*/ 289 w 347"/>
              <a:gd name="T45" fmla="*/ 78 h 400"/>
              <a:gd name="T46" fmla="*/ 167 w 347"/>
              <a:gd name="T47" fmla="*/ 41 h 400"/>
              <a:gd name="T48" fmla="*/ 183 w 347"/>
              <a:gd name="T49" fmla="*/ 41 h 400"/>
              <a:gd name="T50" fmla="*/ 183 w 347"/>
              <a:gd name="T51" fmla="*/ 41 h 400"/>
              <a:gd name="T52" fmla="*/ 183 w 347"/>
              <a:gd name="T53" fmla="*/ 9 h 400"/>
              <a:gd name="T54" fmla="*/ 162 w 347"/>
              <a:gd name="T55" fmla="*/ 9 h 400"/>
              <a:gd name="T56" fmla="*/ 53 w 347"/>
              <a:gd name="T57" fmla="*/ 70 h 400"/>
              <a:gd name="T58" fmla="*/ 53 w 347"/>
              <a:gd name="T59" fmla="*/ 66 h 400"/>
              <a:gd name="T60" fmla="*/ 32 w 347"/>
              <a:gd name="T61" fmla="*/ 45 h 400"/>
              <a:gd name="T62" fmla="*/ 20 w 347"/>
              <a:gd name="T63" fmla="*/ 45 h 400"/>
              <a:gd name="T64" fmla="*/ 32 w 347"/>
              <a:gd name="T65" fmla="*/ 66 h 400"/>
              <a:gd name="T66" fmla="*/ 44 w 347"/>
              <a:gd name="T67" fmla="*/ 78 h 400"/>
              <a:gd name="T68" fmla="*/ 53 w 347"/>
              <a:gd name="T69" fmla="*/ 70 h 400"/>
              <a:gd name="T70" fmla="*/ 36 w 347"/>
              <a:gd name="T71" fmla="*/ 188 h 400"/>
              <a:gd name="T72" fmla="*/ 8 w 347"/>
              <a:gd name="T73" fmla="*/ 188 h 400"/>
              <a:gd name="T74" fmla="*/ 8 w 347"/>
              <a:gd name="T75" fmla="*/ 204 h 400"/>
              <a:gd name="T76" fmla="*/ 8 w 347"/>
              <a:gd name="T77" fmla="*/ 204 h 400"/>
              <a:gd name="T78" fmla="*/ 36 w 347"/>
              <a:gd name="T79" fmla="*/ 204 h 400"/>
              <a:gd name="T80" fmla="*/ 195 w 347"/>
              <a:gd name="T81" fmla="*/ 192 h 400"/>
              <a:gd name="T82" fmla="*/ 179 w 347"/>
              <a:gd name="T83" fmla="*/ 212 h 400"/>
              <a:gd name="T84" fmla="*/ 162 w 347"/>
              <a:gd name="T85" fmla="*/ 208 h 400"/>
              <a:gd name="T86" fmla="*/ 162 w 347"/>
              <a:gd name="T87" fmla="*/ 208 h 400"/>
              <a:gd name="T88" fmla="*/ 150 w 347"/>
              <a:gd name="T89" fmla="*/ 192 h 400"/>
              <a:gd name="T90" fmla="*/ 142 w 347"/>
              <a:gd name="T91" fmla="*/ 228 h 400"/>
              <a:gd name="T92" fmla="*/ 150 w 347"/>
              <a:gd name="T93" fmla="*/ 302 h 400"/>
              <a:gd name="T94" fmla="*/ 167 w 347"/>
              <a:gd name="T95" fmla="*/ 241 h 400"/>
              <a:gd name="T96" fmla="*/ 167 w 347"/>
              <a:gd name="T97" fmla="*/ 241 h 400"/>
              <a:gd name="T98" fmla="*/ 183 w 347"/>
              <a:gd name="T99" fmla="*/ 237 h 400"/>
              <a:gd name="T100" fmla="*/ 195 w 347"/>
              <a:gd name="T101" fmla="*/ 302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47" h="400">
                <a:moveTo>
                  <a:pt x="175" y="57"/>
                </a:moveTo>
                <a:lnTo>
                  <a:pt x="175" y="57"/>
                </a:lnTo>
                <a:cubicBezTo>
                  <a:pt x="105" y="57"/>
                  <a:pt x="53" y="110"/>
                  <a:pt x="53" y="176"/>
                </a:cubicBezTo>
                <a:cubicBezTo>
                  <a:pt x="53" y="220"/>
                  <a:pt x="81" y="273"/>
                  <a:pt x="118" y="302"/>
                </a:cubicBezTo>
                <a:cubicBezTo>
                  <a:pt x="118" y="334"/>
                  <a:pt x="118" y="334"/>
                  <a:pt x="118" y="334"/>
                </a:cubicBezTo>
                <a:lnTo>
                  <a:pt x="118" y="334"/>
                </a:lnTo>
                <a:lnTo>
                  <a:pt x="118" y="334"/>
                </a:lnTo>
                <a:cubicBezTo>
                  <a:pt x="118" y="363"/>
                  <a:pt x="118" y="363"/>
                  <a:pt x="118" y="363"/>
                </a:cubicBezTo>
                <a:cubicBezTo>
                  <a:pt x="118" y="367"/>
                  <a:pt x="122" y="371"/>
                  <a:pt x="126" y="371"/>
                </a:cubicBezTo>
                <a:cubicBezTo>
                  <a:pt x="146" y="371"/>
                  <a:pt x="146" y="371"/>
                  <a:pt x="146" y="371"/>
                </a:cubicBezTo>
                <a:cubicBezTo>
                  <a:pt x="146" y="391"/>
                  <a:pt x="146" y="391"/>
                  <a:pt x="146" y="391"/>
                </a:cubicBezTo>
                <a:cubicBezTo>
                  <a:pt x="146" y="395"/>
                  <a:pt x="146" y="399"/>
                  <a:pt x="154" y="399"/>
                </a:cubicBezTo>
                <a:cubicBezTo>
                  <a:pt x="191" y="399"/>
                  <a:pt x="191" y="399"/>
                  <a:pt x="191" y="399"/>
                </a:cubicBezTo>
                <a:cubicBezTo>
                  <a:pt x="195" y="399"/>
                  <a:pt x="199" y="395"/>
                  <a:pt x="199" y="391"/>
                </a:cubicBezTo>
                <a:cubicBezTo>
                  <a:pt x="199" y="371"/>
                  <a:pt x="199" y="371"/>
                  <a:pt x="199" y="371"/>
                </a:cubicBezTo>
                <a:cubicBezTo>
                  <a:pt x="219" y="371"/>
                  <a:pt x="219" y="371"/>
                  <a:pt x="219" y="371"/>
                </a:cubicBezTo>
                <a:cubicBezTo>
                  <a:pt x="223" y="371"/>
                  <a:pt x="228" y="367"/>
                  <a:pt x="228" y="363"/>
                </a:cubicBezTo>
                <a:cubicBezTo>
                  <a:pt x="228" y="334"/>
                  <a:pt x="228" y="334"/>
                  <a:pt x="228" y="334"/>
                </a:cubicBezTo>
                <a:lnTo>
                  <a:pt x="228" y="334"/>
                </a:lnTo>
                <a:cubicBezTo>
                  <a:pt x="228" y="322"/>
                  <a:pt x="228" y="322"/>
                  <a:pt x="228" y="322"/>
                </a:cubicBezTo>
                <a:cubicBezTo>
                  <a:pt x="228" y="306"/>
                  <a:pt x="228" y="306"/>
                  <a:pt x="228" y="306"/>
                </a:cubicBezTo>
                <a:cubicBezTo>
                  <a:pt x="264" y="277"/>
                  <a:pt x="293" y="224"/>
                  <a:pt x="293" y="176"/>
                </a:cubicBezTo>
                <a:cubicBezTo>
                  <a:pt x="293" y="110"/>
                  <a:pt x="240" y="57"/>
                  <a:pt x="175" y="57"/>
                </a:cubicBezTo>
                <a:close/>
                <a:moveTo>
                  <a:pt x="183" y="383"/>
                </a:moveTo>
                <a:lnTo>
                  <a:pt x="183" y="383"/>
                </a:lnTo>
                <a:cubicBezTo>
                  <a:pt x="162" y="383"/>
                  <a:pt x="162" y="383"/>
                  <a:pt x="162" y="383"/>
                </a:cubicBezTo>
                <a:cubicBezTo>
                  <a:pt x="162" y="371"/>
                  <a:pt x="162" y="371"/>
                  <a:pt x="162" y="371"/>
                </a:cubicBezTo>
                <a:cubicBezTo>
                  <a:pt x="183" y="371"/>
                  <a:pt x="183" y="371"/>
                  <a:pt x="183" y="371"/>
                </a:cubicBezTo>
                <a:lnTo>
                  <a:pt x="183" y="383"/>
                </a:lnTo>
                <a:close/>
                <a:moveTo>
                  <a:pt x="211" y="355"/>
                </a:moveTo>
                <a:lnTo>
                  <a:pt x="211" y="355"/>
                </a:lnTo>
                <a:cubicBezTo>
                  <a:pt x="191" y="355"/>
                  <a:pt x="191" y="355"/>
                  <a:pt x="191" y="355"/>
                </a:cubicBezTo>
                <a:cubicBezTo>
                  <a:pt x="154" y="355"/>
                  <a:pt x="154" y="355"/>
                  <a:pt x="154" y="355"/>
                </a:cubicBezTo>
                <a:cubicBezTo>
                  <a:pt x="134" y="355"/>
                  <a:pt x="134" y="355"/>
                  <a:pt x="134" y="355"/>
                </a:cubicBezTo>
                <a:cubicBezTo>
                  <a:pt x="134" y="342"/>
                  <a:pt x="134" y="342"/>
                  <a:pt x="134" y="342"/>
                </a:cubicBezTo>
                <a:cubicBezTo>
                  <a:pt x="211" y="342"/>
                  <a:pt x="211" y="342"/>
                  <a:pt x="211" y="342"/>
                </a:cubicBezTo>
                <a:lnTo>
                  <a:pt x="211" y="355"/>
                </a:lnTo>
                <a:close/>
                <a:moveTo>
                  <a:pt x="215" y="294"/>
                </a:moveTo>
                <a:lnTo>
                  <a:pt x="215" y="294"/>
                </a:lnTo>
                <a:cubicBezTo>
                  <a:pt x="211" y="298"/>
                  <a:pt x="211" y="298"/>
                  <a:pt x="211" y="302"/>
                </a:cubicBezTo>
                <a:cubicBezTo>
                  <a:pt x="211" y="322"/>
                  <a:pt x="211" y="322"/>
                  <a:pt x="211" y="322"/>
                </a:cubicBezTo>
                <a:cubicBezTo>
                  <a:pt x="211" y="326"/>
                  <a:pt x="211" y="326"/>
                  <a:pt x="211" y="326"/>
                </a:cubicBezTo>
                <a:cubicBezTo>
                  <a:pt x="134" y="326"/>
                  <a:pt x="134" y="326"/>
                  <a:pt x="134" y="326"/>
                </a:cubicBezTo>
                <a:cubicBezTo>
                  <a:pt x="134" y="298"/>
                  <a:pt x="134" y="298"/>
                  <a:pt x="134" y="298"/>
                </a:cubicBezTo>
                <a:cubicBezTo>
                  <a:pt x="134" y="298"/>
                  <a:pt x="134" y="294"/>
                  <a:pt x="130" y="294"/>
                </a:cubicBezTo>
                <a:cubicBezTo>
                  <a:pt x="97" y="269"/>
                  <a:pt x="73" y="216"/>
                  <a:pt x="73" y="176"/>
                </a:cubicBezTo>
                <a:cubicBezTo>
                  <a:pt x="73" y="123"/>
                  <a:pt x="118" y="74"/>
                  <a:pt x="175" y="74"/>
                </a:cubicBezTo>
                <a:cubicBezTo>
                  <a:pt x="228" y="74"/>
                  <a:pt x="272" y="123"/>
                  <a:pt x="272" y="176"/>
                </a:cubicBezTo>
                <a:cubicBezTo>
                  <a:pt x="272" y="220"/>
                  <a:pt x="248" y="273"/>
                  <a:pt x="215" y="294"/>
                </a:cubicBezTo>
                <a:close/>
                <a:moveTo>
                  <a:pt x="337" y="188"/>
                </a:moveTo>
                <a:lnTo>
                  <a:pt x="337" y="188"/>
                </a:lnTo>
                <a:lnTo>
                  <a:pt x="337" y="188"/>
                </a:lnTo>
                <a:lnTo>
                  <a:pt x="337" y="188"/>
                </a:lnTo>
                <a:cubicBezTo>
                  <a:pt x="333" y="188"/>
                  <a:pt x="329" y="188"/>
                  <a:pt x="321" y="188"/>
                </a:cubicBezTo>
                <a:cubicBezTo>
                  <a:pt x="309" y="188"/>
                  <a:pt x="309" y="188"/>
                  <a:pt x="309" y="188"/>
                </a:cubicBezTo>
                <a:lnTo>
                  <a:pt x="309" y="188"/>
                </a:lnTo>
                <a:lnTo>
                  <a:pt x="309" y="188"/>
                </a:lnTo>
                <a:cubicBezTo>
                  <a:pt x="305" y="188"/>
                  <a:pt x="305" y="188"/>
                  <a:pt x="305" y="188"/>
                </a:cubicBezTo>
                <a:cubicBezTo>
                  <a:pt x="301" y="188"/>
                  <a:pt x="297" y="192"/>
                  <a:pt x="297" y="196"/>
                </a:cubicBezTo>
                <a:cubicBezTo>
                  <a:pt x="297" y="200"/>
                  <a:pt x="301" y="204"/>
                  <a:pt x="305" y="204"/>
                </a:cubicBezTo>
                <a:lnTo>
                  <a:pt x="305" y="204"/>
                </a:lnTo>
                <a:cubicBezTo>
                  <a:pt x="309" y="204"/>
                  <a:pt x="309" y="204"/>
                  <a:pt x="309" y="204"/>
                </a:cubicBezTo>
                <a:lnTo>
                  <a:pt x="309" y="204"/>
                </a:lnTo>
                <a:lnTo>
                  <a:pt x="309" y="204"/>
                </a:lnTo>
                <a:lnTo>
                  <a:pt x="309" y="204"/>
                </a:lnTo>
                <a:cubicBezTo>
                  <a:pt x="313" y="204"/>
                  <a:pt x="317" y="204"/>
                  <a:pt x="321" y="204"/>
                </a:cubicBezTo>
                <a:cubicBezTo>
                  <a:pt x="337" y="204"/>
                  <a:pt x="337" y="204"/>
                  <a:pt x="337" y="204"/>
                </a:cubicBezTo>
                <a:lnTo>
                  <a:pt x="337" y="204"/>
                </a:lnTo>
                <a:lnTo>
                  <a:pt x="337" y="204"/>
                </a:lnTo>
                <a:lnTo>
                  <a:pt x="337" y="204"/>
                </a:lnTo>
                <a:cubicBezTo>
                  <a:pt x="342" y="204"/>
                  <a:pt x="346" y="200"/>
                  <a:pt x="346" y="196"/>
                </a:cubicBezTo>
                <a:cubicBezTo>
                  <a:pt x="346" y="192"/>
                  <a:pt x="346" y="188"/>
                  <a:pt x="337" y="188"/>
                </a:cubicBezTo>
                <a:close/>
                <a:moveTo>
                  <a:pt x="301" y="78"/>
                </a:moveTo>
                <a:lnTo>
                  <a:pt x="301" y="78"/>
                </a:lnTo>
                <a:lnTo>
                  <a:pt x="301" y="78"/>
                </a:lnTo>
                <a:cubicBezTo>
                  <a:pt x="301" y="78"/>
                  <a:pt x="301" y="78"/>
                  <a:pt x="305" y="78"/>
                </a:cubicBezTo>
                <a:lnTo>
                  <a:pt x="305" y="78"/>
                </a:lnTo>
                <a:cubicBezTo>
                  <a:pt x="321" y="62"/>
                  <a:pt x="321" y="62"/>
                  <a:pt x="321" y="62"/>
                </a:cubicBezTo>
                <a:lnTo>
                  <a:pt x="325" y="57"/>
                </a:lnTo>
                <a:lnTo>
                  <a:pt x="325" y="57"/>
                </a:lnTo>
                <a:cubicBezTo>
                  <a:pt x="325" y="53"/>
                  <a:pt x="325" y="53"/>
                  <a:pt x="325" y="53"/>
                </a:cubicBezTo>
                <a:cubicBezTo>
                  <a:pt x="329" y="49"/>
                  <a:pt x="329" y="49"/>
                  <a:pt x="325" y="45"/>
                </a:cubicBezTo>
                <a:cubicBezTo>
                  <a:pt x="325" y="41"/>
                  <a:pt x="317" y="41"/>
                  <a:pt x="317" y="41"/>
                </a:cubicBezTo>
                <a:lnTo>
                  <a:pt x="317" y="41"/>
                </a:lnTo>
                <a:cubicBezTo>
                  <a:pt x="313" y="45"/>
                  <a:pt x="313" y="45"/>
                  <a:pt x="313" y="45"/>
                </a:cubicBezTo>
                <a:lnTo>
                  <a:pt x="313" y="45"/>
                </a:lnTo>
                <a:lnTo>
                  <a:pt x="313" y="45"/>
                </a:lnTo>
                <a:cubicBezTo>
                  <a:pt x="309" y="49"/>
                  <a:pt x="309" y="49"/>
                  <a:pt x="309" y="49"/>
                </a:cubicBezTo>
                <a:cubicBezTo>
                  <a:pt x="301" y="57"/>
                  <a:pt x="297" y="62"/>
                  <a:pt x="293" y="62"/>
                </a:cubicBezTo>
                <a:lnTo>
                  <a:pt x="293" y="66"/>
                </a:lnTo>
                <a:lnTo>
                  <a:pt x="293" y="66"/>
                </a:lnTo>
                <a:cubicBezTo>
                  <a:pt x="285" y="70"/>
                  <a:pt x="289" y="74"/>
                  <a:pt x="289" y="78"/>
                </a:cubicBezTo>
                <a:cubicBezTo>
                  <a:pt x="293" y="78"/>
                  <a:pt x="293" y="78"/>
                  <a:pt x="297" y="78"/>
                </a:cubicBezTo>
                <a:lnTo>
                  <a:pt x="301" y="78"/>
                </a:lnTo>
                <a:close/>
                <a:moveTo>
                  <a:pt x="167" y="41"/>
                </a:moveTo>
                <a:lnTo>
                  <a:pt x="167" y="41"/>
                </a:lnTo>
                <a:lnTo>
                  <a:pt x="167" y="41"/>
                </a:lnTo>
                <a:cubicBezTo>
                  <a:pt x="167" y="49"/>
                  <a:pt x="167" y="49"/>
                  <a:pt x="171" y="49"/>
                </a:cubicBezTo>
                <a:lnTo>
                  <a:pt x="175" y="49"/>
                </a:lnTo>
                <a:cubicBezTo>
                  <a:pt x="179" y="49"/>
                  <a:pt x="183" y="45"/>
                  <a:pt x="183" y="41"/>
                </a:cubicBezTo>
                <a:lnTo>
                  <a:pt x="183" y="41"/>
                </a:lnTo>
                <a:lnTo>
                  <a:pt x="183" y="41"/>
                </a:lnTo>
                <a:lnTo>
                  <a:pt x="183" y="41"/>
                </a:lnTo>
                <a:lnTo>
                  <a:pt x="183" y="41"/>
                </a:lnTo>
                <a:cubicBezTo>
                  <a:pt x="183" y="33"/>
                  <a:pt x="183" y="13"/>
                  <a:pt x="183" y="9"/>
                </a:cubicBezTo>
                <a:lnTo>
                  <a:pt x="183" y="9"/>
                </a:lnTo>
                <a:lnTo>
                  <a:pt x="183" y="9"/>
                </a:lnTo>
                <a:lnTo>
                  <a:pt x="183" y="9"/>
                </a:lnTo>
                <a:lnTo>
                  <a:pt x="183" y="9"/>
                </a:lnTo>
                <a:cubicBezTo>
                  <a:pt x="179" y="4"/>
                  <a:pt x="179" y="0"/>
                  <a:pt x="171" y="0"/>
                </a:cubicBezTo>
                <a:cubicBezTo>
                  <a:pt x="167" y="0"/>
                  <a:pt x="162" y="4"/>
                  <a:pt x="162" y="9"/>
                </a:cubicBezTo>
                <a:lnTo>
                  <a:pt x="162" y="9"/>
                </a:lnTo>
                <a:cubicBezTo>
                  <a:pt x="167" y="21"/>
                  <a:pt x="167" y="33"/>
                  <a:pt x="167" y="37"/>
                </a:cubicBezTo>
                <a:cubicBezTo>
                  <a:pt x="167" y="41"/>
                  <a:pt x="167" y="41"/>
                  <a:pt x="167" y="41"/>
                </a:cubicBezTo>
                <a:close/>
                <a:moveTo>
                  <a:pt x="53" y="70"/>
                </a:moveTo>
                <a:lnTo>
                  <a:pt x="53" y="70"/>
                </a:lnTo>
                <a:cubicBezTo>
                  <a:pt x="57" y="70"/>
                  <a:pt x="57" y="70"/>
                  <a:pt x="57" y="70"/>
                </a:cubicBezTo>
                <a:cubicBezTo>
                  <a:pt x="53" y="70"/>
                  <a:pt x="53" y="70"/>
                  <a:pt x="53" y="70"/>
                </a:cubicBezTo>
                <a:lnTo>
                  <a:pt x="53" y="70"/>
                </a:lnTo>
                <a:cubicBezTo>
                  <a:pt x="53" y="66"/>
                  <a:pt x="53" y="66"/>
                  <a:pt x="53" y="66"/>
                </a:cubicBezTo>
                <a:lnTo>
                  <a:pt x="53" y="66"/>
                </a:lnTo>
                <a:cubicBezTo>
                  <a:pt x="53" y="66"/>
                  <a:pt x="48" y="62"/>
                  <a:pt x="44" y="57"/>
                </a:cubicBezTo>
                <a:cubicBezTo>
                  <a:pt x="32" y="45"/>
                  <a:pt x="32" y="45"/>
                  <a:pt x="32" y="45"/>
                </a:cubicBezTo>
                <a:lnTo>
                  <a:pt x="32" y="45"/>
                </a:lnTo>
                <a:lnTo>
                  <a:pt x="32" y="45"/>
                </a:lnTo>
                <a:lnTo>
                  <a:pt x="32" y="45"/>
                </a:lnTo>
                <a:lnTo>
                  <a:pt x="32" y="45"/>
                </a:lnTo>
                <a:cubicBezTo>
                  <a:pt x="28" y="41"/>
                  <a:pt x="24" y="41"/>
                  <a:pt x="20" y="45"/>
                </a:cubicBezTo>
                <a:cubicBezTo>
                  <a:pt x="16" y="49"/>
                  <a:pt x="16" y="49"/>
                  <a:pt x="20" y="57"/>
                </a:cubicBezTo>
                <a:lnTo>
                  <a:pt x="20" y="57"/>
                </a:lnTo>
                <a:lnTo>
                  <a:pt x="24" y="57"/>
                </a:lnTo>
                <a:cubicBezTo>
                  <a:pt x="24" y="62"/>
                  <a:pt x="28" y="62"/>
                  <a:pt x="32" y="66"/>
                </a:cubicBezTo>
                <a:cubicBezTo>
                  <a:pt x="40" y="78"/>
                  <a:pt x="40" y="78"/>
                  <a:pt x="40" y="78"/>
                </a:cubicBezTo>
                <a:lnTo>
                  <a:pt x="40" y="78"/>
                </a:lnTo>
                <a:lnTo>
                  <a:pt x="40" y="78"/>
                </a:lnTo>
                <a:cubicBezTo>
                  <a:pt x="44" y="78"/>
                  <a:pt x="44" y="78"/>
                  <a:pt x="44" y="78"/>
                </a:cubicBezTo>
                <a:lnTo>
                  <a:pt x="44" y="78"/>
                </a:lnTo>
                <a:cubicBezTo>
                  <a:pt x="44" y="82"/>
                  <a:pt x="48" y="82"/>
                  <a:pt x="48" y="82"/>
                </a:cubicBezTo>
                <a:cubicBezTo>
                  <a:pt x="53" y="82"/>
                  <a:pt x="53" y="82"/>
                  <a:pt x="53" y="78"/>
                </a:cubicBezTo>
                <a:cubicBezTo>
                  <a:pt x="57" y="78"/>
                  <a:pt x="61" y="74"/>
                  <a:pt x="53" y="70"/>
                </a:cubicBezTo>
                <a:close/>
                <a:moveTo>
                  <a:pt x="36" y="188"/>
                </a:moveTo>
                <a:lnTo>
                  <a:pt x="36" y="188"/>
                </a:lnTo>
                <a:lnTo>
                  <a:pt x="36" y="188"/>
                </a:lnTo>
                <a:lnTo>
                  <a:pt x="36" y="188"/>
                </a:lnTo>
                <a:lnTo>
                  <a:pt x="36" y="188"/>
                </a:lnTo>
                <a:cubicBezTo>
                  <a:pt x="20" y="188"/>
                  <a:pt x="20" y="188"/>
                  <a:pt x="20" y="188"/>
                </a:cubicBezTo>
                <a:cubicBezTo>
                  <a:pt x="16" y="188"/>
                  <a:pt x="12" y="188"/>
                  <a:pt x="8" y="188"/>
                </a:cubicBezTo>
                <a:lnTo>
                  <a:pt x="8" y="188"/>
                </a:lnTo>
                <a:lnTo>
                  <a:pt x="8" y="188"/>
                </a:lnTo>
                <a:lnTo>
                  <a:pt x="8" y="188"/>
                </a:lnTo>
                <a:cubicBezTo>
                  <a:pt x="0" y="188"/>
                  <a:pt x="0" y="192"/>
                  <a:pt x="0" y="196"/>
                </a:cubicBezTo>
                <a:cubicBezTo>
                  <a:pt x="0" y="200"/>
                  <a:pt x="4" y="204"/>
                  <a:pt x="8" y="204"/>
                </a:cubicBezTo>
                <a:lnTo>
                  <a:pt x="8" y="204"/>
                </a:lnTo>
                <a:lnTo>
                  <a:pt x="8" y="204"/>
                </a:lnTo>
                <a:lnTo>
                  <a:pt x="8" y="204"/>
                </a:lnTo>
                <a:lnTo>
                  <a:pt x="8" y="204"/>
                </a:lnTo>
                <a:cubicBezTo>
                  <a:pt x="24" y="204"/>
                  <a:pt x="24" y="204"/>
                  <a:pt x="24" y="204"/>
                </a:cubicBezTo>
                <a:cubicBezTo>
                  <a:pt x="28" y="204"/>
                  <a:pt x="32" y="204"/>
                  <a:pt x="36" y="204"/>
                </a:cubicBezTo>
                <a:lnTo>
                  <a:pt x="36" y="204"/>
                </a:lnTo>
                <a:lnTo>
                  <a:pt x="36" y="204"/>
                </a:lnTo>
                <a:cubicBezTo>
                  <a:pt x="44" y="204"/>
                  <a:pt x="44" y="200"/>
                  <a:pt x="44" y="196"/>
                </a:cubicBezTo>
                <a:cubicBezTo>
                  <a:pt x="44" y="192"/>
                  <a:pt x="40" y="188"/>
                  <a:pt x="36" y="188"/>
                </a:cubicBezTo>
                <a:close/>
                <a:moveTo>
                  <a:pt x="195" y="192"/>
                </a:moveTo>
                <a:lnTo>
                  <a:pt x="195" y="192"/>
                </a:lnTo>
                <a:cubicBezTo>
                  <a:pt x="191" y="192"/>
                  <a:pt x="187" y="196"/>
                  <a:pt x="187" y="200"/>
                </a:cubicBezTo>
                <a:cubicBezTo>
                  <a:pt x="187" y="220"/>
                  <a:pt x="187" y="220"/>
                  <a:pt x="187" y="220"/>
                </a:cubicBezTo>
                <a:cubicBezTo>
                  <a:pt x="183" y="220"/>
                  <a:pt x="183" y="220"/>
                  <a:pt x="183" y="220"/>
                </a:cubicBezTo>
                <a:cubicBezTo>
                  <a:pt x="179" y="216"/>
                  <a:pt x="179" y="212"/>
                  <a:pt x="179" y="212"/>
                </a:cubicBezTo>
                <a:cubicBezTo>
                  <a:pt x="179" y="208"/>
                  <a:pt x="179" y="208"/>
                  <a:pt x="179" y="208"/>
                </a:cubicBezTo>
                <a:lnTo>
                  <a:pt x="179" y="208"/>
                </a:lnTo>
                <a:cubicBezTo>
                  <a:pt x="179" y="200"/>
                  <a:pt x="179" y="200"/>
                  <a:pt x="171" y="200"/>
                </a:cubicBezTo>
                <a:cubicBezTo>
                  <a:pt x="167" y="200"/>
                  <a:pt x="167" y="204"/>
                  <a:pt x="162" y="208"/>
                </a:cubicBezTo>
                <a:lnTo>
                  <a:pt x="162" y="208"/>
                </a:lnTo>
                <a:lnTo>
                  <a:pt x="162" y="208"/>
                </a:lnTo>
                <a:lnTo>
                  <a:pt x="162" y="208"/>
                </a:lnTo>
                <a:lnTo>
                  <a:pt x="162" y="208"/>
                </a:lnTo>
                <a:cubicBezTo>
                  <a:pt x="162" y="212"/>
                  <a:pt x="162" y="216"/>
                  <a:pt x="162" y="220"/>
                </a:cubicBezTo>
                <a:cubicBezTo>
                  <a:pt x="158" y="220"/>
                  <a:pt x="158" y="220"/>
                  <a:pt x="158" y="220"/>
                </a:cubicBezTo>
                <a:cubicBezTo>
                  <a:pt x="158" y="200"/>
                  <a:pt x="158" y="200"/>
                  <a:pt x="158" y="200"/>
                </a:cubicBezTo>
                <a:cubicBezTo>
                  <a:pt x="158" y="196"/>
                  <a:pt x="154" y="192"/>
                  <a:pt x="150" y="192"/>
                </a:cubicBezTo>
                <a:lnTo>
                  <a:pt x="150" y="192"/>
                </a:lnTo>
                <a:cubicBezTo>
                  <a:pt x="146" y="192"/>
                  <a:pt x="142" y="196"/>
                  <a:pt x="142" y="200"/>
                </a:cubicBezTo>
                <a:cubicBezTo>
                  <a:pt x="142" y="228"/>
                  <a:pt x="142" y="228"/>
                  <a:pt x="142" y="228"/>
                </a:cubicBezTo>
                <a:lnTo>
                  <a:pt x="142" y="228"/>
                </a:lnTo>
                <a:lnTo>
                  <a:pt x="142" y="228"/>
                </a:lnTo>
                <a:cubicBezTo>
                  <a:pt x="142" y="294"/>
                  <a:pt x="142" y="294"/>
                  <a:pt x="142" y="294"/>
                </a:cubicBezTo>
                <a:cubicBezTo>
                  <a:pt x="142" y="298"/>
                  <a:pt x="146" y="302"/>
                  <a:pt x="150" y="302"/>
                </a:cubicBezTo>
                <a:lnTo>
                  <a:pt x="150" y="302"/>
                </a:lnTo>
                <a:cubicBezTo>
                  <a:pt x="154" y="302"/>
                  <a:pt x="158" y="298"/>
                  <a:pt x="158" y="294"/>
                </a:cubicBezTo>
                <a:cubicBezTo>
                  <a:pt x="158" y="237"/>
                  <a:pt x="158" y="237"/>
                  <a:pt x="158" y="237"/>
                </a:cubicBezTo>
                <a:cubicBezTo>
                  <a:pt x="167" y="237"/>
                  <a:pt x="167" y="237"/>
                  <a:pt x="167" y="237"/>
                </a:cubicBezTo>
                <a:cubicBezTo>
                  <a:pt x="167" y="241"/>
                  <a:pt x="167" y="241"/>
                  <a:pt x="167" y="241"/>
                </a:cubicBezTo>
                <a:lnTo>
                  <a:pt x="167" y="241"/>
                </a:lnTo>
                <a:lnTo>
                  <a:pt x="167" y="241"/>
                </a:lnTo>
                <a:lnTo>
                  <a:pt x="167" y="241"/>
                </a:lnTo>
                <a:lnTo>
                  <a:pt x="167" y="241"/>
                </a:lnTo>
                <a:cubicBezTo>
                  <a:pt x="167" y="245"/>
                  <a:pt x="171" y="249"/>
                  <a:pt x="175" y="249"/>
                </a:cubicBezTo>
                <a:lnTo>
                  <a:pt x="175" y="249"/>
                </a:lnTo>
                <a:cubicBezTo>
                  <a:pt x="179" y="249"/>
                  <a:pt x="183" y="245"/>
                  <a:pt x="183" y="241"/>
                </a:cubicBezTo>
                <a:cubicBezTo>
                  <a:pt x="183" y="241"/>
                  <a:pt x="183" y="241"/>
                  <a:pt x="183" y="237"/>
                </a:cubicBezTo>
                <a:cubicBezTo>
                  <a:pt x="187" y="237"/>
                  <a:pt x="187" y="237"/>
                  <a:pt x="187" y="237"/>
                </a:cubicBezTo>
                <a:cubicBezTo>
                  <a:pt x="187" y="294"/>
                  <a:pt x="187" y="294"/>
                  <a:pt x="187" y="294"/>
                </a:cubicBezTo>
                <a:cubicBezTo>
                  <a:pt x="187" y="298"/>
                  <a:pt x="191" y="302"/>
                  <a:pt x="195" y="302"/>
                </a:cubicBezTo>
                <a:lnTo>
                  <a:pt x="195" y="302"/>
                </a:lnTo>
                <a:cubicBezTo>
                  <a:pt x="203" y="302"/>
                  <a:pt x="203" y="298"/>
                  <a:pt x="203" y="294"/>
                </a:cubicBezTo>
                <a:cubicBezTo>
                  <a:pt x="203" y="200"/>
                  <a:pt x="203" y="200"/>
                  <a:pt x="203" y="200"/>
                </a:cubicBezTo>
                <a:cubicBezTo>
                  <a:pt x="203" y="196"/>
                  <a:pt x="199" y="192"/>
                  <a:pt x="195" y="1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sp>
        <p:nvSpPr>
          <p:cNvPr id="98" name="Freeform 59">
            <a:extLst>
              <a:ext uri="{FF2B5EF4-FFF2-40B4-BE49-F238E27FC236}">
                <a16:creationId xmlns:a16="http://schemas.microsoft.com/office/drawing/2014/main" id="{7601775B-C9B1-594C-81FF-F5F54925E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464" y="9699712"/>
            <a:ext cx="522482" cy="723430"/>
          </a:xfrm>
          <a:custGeom>
            <a:avLst/>
            <a:gdLst>
              <a:gd name="T0" fmla="*/ 154 w 286"/>
              <a:gd name="T1" fmla="*/ 395 h 396"/>
              <a:gd name="T2" fmla="*/ 0 w 286"/>
              <a:gd name="T3" fmla="*/ 21 h 396"/>
              <a:gd name="T4" fmla="*/ 28 w 286"/>
              <a:gd name="T5" fmla="*/ 8 h 396"/>
              <a:gd name="T6" fmla="*/ 44 w 286"/>
              <a:gd name="T7" fmla="*/ 12 h 396"/>
              <a:gd name="T8" fmla="*/ 89 w 286"/>
              <a:gd name="T9" fmla="*/ 0 h 396"/>
              <a:gd name="T10" fmla="*/ 130 w 286"/>
              <a:gd name="T11" fmla="*/ 12 h 396"/>
              <a:gd name="T12" fmla="*/ 150 w 286"/>
              <a:gd name="T13" fmla="*/ 8 h 396"/>
              <a:gd name="T14" fmla="*/ 183 w 286"/>
              <a:gd name="T15" fmla="*/ 8 h 396"/>
              <a:gd name="T16" fmla="*/ 199 w 286"/>
              <a:gd name="T17" fmla="*/ 12 h 396"/>
              <a:gd name="T18" fmla="*/ 228 w 286"/>
              <a:gd name="T19" fmla="*/ 41 h 396"/>
              <a:gd name="T20" fmla="*/ 211 w 286"/>
              <a:gd name="T21" fmla="*/ 29 h 396"/>
              <a:gd name="T22" fmla="*/ 191 w 286"/>
              <a:gd name="T23" fmla="*/ 69 h 396"/>
              <a:gd name="T24" fmla="*/ 150 w 286"/>
              <a:gd name="T25" fmla="*/ 29 h 396"/>
              <a:gd name="T26" fmla="*/ 130 w 286"/>
              <a:gd name="T27" fmla="*/ 61 h 396"/>
              <a:gd name="T28" fmla="*/ 97 w 286"/>
              <a:gd name="T29" fmla="*/ 61 h 396"/>
              <a:gd name="T30" fmla="*/ 81 w 286"/>
              <a:gd name="T31" fmla="*/ 29 h 396"/>
              <a:gd name="T32" fmla="*/ 36 w 286"/>
              <a:gd name="T33" fmla="*/ 69 h 396"/>
              <a:gd name="T34" fmla="*/ 16 w 286"/>
              <a:gd name="T35" fmla="*/ 29 h 396"/>
              <a:gd name="T36" fmla="*/ 163 w 286"/>
              <a:gd name="T37" fmla="*/ 387 h 396"/>
              <a:gd name="T38" fmla="*/ 240 w 286"/>
              <a:gd name="T39" fmla="*/ 342 h 396"/>
              <a:gd name="T40" fmla="*/ 240 w 286"/>
              <a:gd name="T41" fmla="*/ 346 h 396"/>
              <a:gd name="T42" fmla="*/ 191 w 286"/>
              <a:gd name="T43" fmla="*/ 395 h 396"/>
              <a:gd name="T44" fmla="*/ 158 w 286"/>
              <a:gd name="T45" fmla="*/ 334 h 396"/>
              <a:gd name="T46" fmla="*/ 158 w 286"/>
              <a:gd name="T47" fmla="*/ 330 h 396"/>
              <a:gd name="T48" fmla="*/ 199 w 286"/>
              <a:gd name="T49" fmla="*/ 102 h 396"/>
              <a:gd name="T50" fmla="*/ 252 w 286"/>
              <a:gd name="T51" fmla="*/ 53 h 396"/>
              <a:gd name="T52" fmla="*/ 219 w 286"/>
              <a:gd name="T53" fmla="*/ 90 h 396"/>
              <a:gd name="T54" fmla="*/ 244 w 286"/>
              <a:gd name="T55" fmla="*/ 102 h 396"/>
              <a:gd name="T56" fmla="*/ 268 w 286"/>
              <a:gd name="T57" fmla="*/ 106 h 396"/>
              <a:gd name="T58" fmla="*/ 248 w 286"/>
              <a:gd name="T59" fmla="*/ 69 h 396"/>
              <a:gd name="T60" fmla="*/ 264 w 286"/>
              <a:gd name="T61" fmla="*/ 122 h 396"/>
              <a:gd name="T62" fmla="*/ 228 w 286"/>
              <a:gd name="T63" fmla="*/ 334 h 396"/>
              <a:gd name="T64" fmla="*/ 179 w 286"/>
              <a:gd name="T65" fmla="*/ 322 h 396"/>
              <a:gd name="T66" fmla="*/ 215 w 286"/>
              <a:gd name="T67" fmla="*/ 114 h 396"/>
              <a:gd name="T68" fmla="*/ 215 w 286"/>
              <a:gd name="T69" fmla="*/ 346 h 396"/>
              <a:gd name="T70" fmla="*/ 215 w 286"/>
              <a:gd name="T71" fmla="*/ 346 h 396"/>
              <a:gd name="T72" fmla="*/ 175 w 286"/>
              <a:gd name="T73" fmla="*/ 110 h 396"/>
              <a:gd name="T74" fmla="*/ 49 w 286"/>
              <a:gd name="T75" fmla="*/ 126 h 396"/>
              <a:gd name="T76" fmla="*/ 175 w 286"/>
              <a:gd name="T77" fmla="*/ 167 h 396"/>
              <a:gd name="T78" fmla="*/ 49 w 286"/>
              <a:gd name="T79" fmla="*/ 159 h 396"/>
              <a:gd name="T80" fmla="*/ 167 w 286"/>
              <a:gd name="T81" fmla="*/ 175 h 396"/>
              <a:gd name="T82" fmla="*/ 167 w 286"/>
              <a:gd name="T83" fmla="*/ 216 h 396"/>
              <a:gd name="T84" fmla="*/ 40 w 286"/>
              <a:gd name="T85" fmla="*/ 216 h 396"/>
              <a:gd name="T86" fmla="*/ 167 w 286"/>
              <a:gd name="T87" fmla="*/ 216 h 396"/>
              <a:gd name="T88" fmla="*/ 40 w 286"/>
              <a:gd name="T89" fmla="*/ 261 h 396"/>
              <a:gd name="T90" fmla="*/ 154 w 286"/>
              <a:gd name="T91" fmla="*/ 261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86" h="396">
                <a:moveTo>
                  <a:pt x="163" y="387"/>
                </a:moveTo>
                <a:lnTo>
                  <a:pt x="163" y="387"/>
                </a:lnTo>
                <a:cubicBezTo>
                  <a:pt x="163" y="391"/>
                  <a:pt x="158" y="395"/>
                  <a:pt x="154" y="395"/>
                </a:cubicBezTo>
                <a:cubicBezTo>
                  <a:pt x="8" y="395"/>
                  <a:pt x="8" y="395"/>
                  <a:pt x="8" y="395"/>
                </a:cubicBezTo>
                <a:cubicBezTo>
                  <a:pt x="4" y="395"/>
                  <a:pt x="0" y="391"/>
                  <a:pt x="0" y="387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6"/>
                  <a:pt x="4" y="12"/>
                  <a:pt x="8" y="12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4"/>
                  <a:pt x="32" y="0"/>
                  <a:pt x="36" y="0"/>
                </a:cubicBezTo>
                <a:cubicBezTo>
                  <a:pt x="40" y="0"/>
                  <a:pt x="44" y="4"/>
                  <a:pt x="44" y="8"/>
                </a:cubicBezTo>
                <a:cubicBezTo>
                  <a:pt x="44" y="12"/>
                  <a:pt x="44" y="12"/>
                  <a:pt x="44" y="12"/>
                </a:cubicBezTo>
                <a:cubicBezTo>
                  <a:pt x="81" y="12"/>
                  <a:pt x="81" y="12"/>
                  <a:pt x="81" y="12"/>
                </a:cubicBezTo>
                <a:cubicBezTo>
                  <a:pt x="81" y="8"/>
                  <a:pt x="81" y="8"/>
                  <a:pt x="81" y="8"/>
                </a:cubicBezTo>
                <a:cubicBezTo>
                  <a:pt x="81" y="4"/>
                  <a:pt x="85" y="0"/>
                  <a:pt x="89" y="0"/>
                </a:cubicBezTo>
                <a:cubicBezTo>
                  <a:pt x="93" y="0"/>
                  <a:pt x="97" y="4"/>
                  <a:pt x="97" y="8"/>
                </a:cubicBezTo>
                <a:cubicBezTo>
                  <a:pt x="97" y="12"/>
                  <a:pt x="97" y="12"/>
                  <a:pt x="97" y="12"/>
                </a:cubicBezTo>
                <a:cubicBezTo>
                  <a:pt x="130" y="12"/>
                  <a:pt x="130" y="12"/>
                  <a:pt x="130" y="12"/>
                </a:cubicBezTo>
                <a:cubicBezTo>
                  <a:pt x="130" y="8"/>
                  <a:pt x="130" y="8"/>
                  <a:pt x="130" y="8"/>
                </a:cubicBezTo>
                <a:cubicBezTo>
                  <a:pt x="130" y="4"/>
                  <a:pt x="134" y="0"/>
                  <a:pt x="138" y="0"/>
                </a:cubicBezTo>
                <a:cubicBezTo>
                  <a:pt x="146" y="0"/>
                  <a:pt x="150" y="4"/>
                  <a:pt x="150" y="8"/>
                </a:cubicBezTo>
                <a:cubicBezTo>
                  <a:pt x="150" y="12"/>
                  <a:pt x="150" y="12"/>
                  <a:pt x="150" y="12"/>
                </a:cubicBezTo>
                <a:cubicBezTo>
                  <a:pt x="183" y="12"/>
                  <a:pt x="183" y="12"/>
                  <a:pt x="183" y="12"/>
                </a:cubicBezTo>
                <a:cubicBezTo>
                  <a:pt x="183" y="8"/>
                  <a:pt x="183" y="8"/>
                  <a:pt x="183" y="8"/>
                </a:cubicBezTo>
                <a:cubicBezTo>
                  <a:pt x="183" y="4"/>
                  <a:pt x="187" y="0"/>
                  <a:pt x="191" y="0"/>
                </a:cubicBezTo>
                <a:cubicBezTo>
                  <a:pt x="195" y="0"/>
                  <a:pt x="199" y="4"/>
                  <a:pt x="199" y="8"/>
                </a:cubicBezTo>
                <a:cubicBezTo>
                  <a:pt x="199" y="12"/>
                  <a:pt x="199" y="12"/>
                  <a:pt x="199" y="12"/>
                </a:cubicBezTo>
                <a:cubicBezTo>
                  <a:pt x="219" y="12"/>
                  <a:pt x="219" y="12"/>
                  <a:pt x="219" y="12"/>
                </a:cubicBezTo>
                <a:cubicBezTo>
                  <a:pt x="224" y="12"/>
                  <a:pt x="228" y="16"/>
                  <a:pt x="228" y="21"/>
                </a:cubicBezTo>
                <a:cubicBezTo>
                  <a:pt x="228" y="41"/>
                  <a:pt x="228" y="41"/>
                  <a:pt x="228" y="41"/>
                </a:cubicBezTo>
                <a:cubicBezTo>
                  <a:pt x="228" y="45"/>
                  <a:pt x="224" y="49"/>
                  <a:pt x="219" y="49"/>
                </a:cubicBezTo>
                <a:cubicBezTo>
                  <a:pt x="215" y="49"/>
                  <a:pt x="211" y="45"/>
                  <a:pt x="211" y="41"/>
                </a:cubicBezTo>
                <a:cubicBezTo>
                  <a:pt x="211" y="29"/>
                  <a:pt x="211" y="29"/>
                  <a:pt x="211" y="29"/>
                </a:cubicBezTo>
                <a:cubicBezTo>
                  <a:pt x="199" y="29"/>
                  <a:pt x="199" y="29"/>
                  <a:pt x="199" y="29"/>
                </a:cubicBezTo>
                <a:cubicBezTo>
                  <a:pt x="199" y="61"/>
                  <a:pt x="199" y="61"/>
                  <a:pt x="199" y="61"/>
                </a:cubicBezTo>
                <a:cubicBezTo>
                  <a:pt x="199" y="65"/>
                  <a:pt x="195" y="69"/>
                  <a:pt x="191" y="69"/>
                </a:cubicBezTo>
                <a:cubicBezTo>
                  <a:pt x="187" y="69"/>
                  <a:pt x="183" y="65"/>
                  <a:pt x="183" y="61"/>
                </a:cubicBezTo>
                <a:cubicBezTo>
                  <a:pt x="183" y="29"/>
                  <a:pt x="183" y="29"/>
                  <a:pt x="183" y="29"/>
                </a:cubicBezTo>
                <a:cubicBezTo>
                  <a:pt x="150" y="29"/>
                  <a:pt x="150" y="29"/>
                  <a:pt x="150" y="29"/>
                </a:cubicBezTo>
                <a:cubicBezTo>
                  <a:pt x="150" y="61"/>
                  <a:pt x="150" y="61"/>
                  <a:pt x="150" y="61"/>
                </a:cubicBezTo>
                <a:cubicBezTo>
                  <a:pt x="150" y="65"/>
                  <a:pt x="146" y="69"/>
                  <a:pt x="138" y="69"/>
                </a:cubicBezTo>
                <a:cubicBezTo>
                  <a:pt x="134" y="69"/>
                  <a:pt x="130" y="65"/>
                  <a:pt x="130" y="61"/>
                </a:cubicBezTo>
                <a:cubicBezTo>
                  <a:pt x="130" y="29"/>
                  <a:pt x="130" y="29"/>
                  <a:pt x="130" y="29"/>
                </a:cubicBezTo>
                <a:cubicBezTo>
                  <a:pt x="97" y="29"/>
                  <a:pt x="97" y="29"/>
                  <a:pt x="97" y="29"/>
                </a:cubicBezTo>
                <a:cubicBezTo>
                  <a:pt x="97" y="61"/>
                  <a:pt x="97" y="61"/>
                  <a:pt x="97" y="61"/>
                </a:cubicBezTo>
                <a:cubicBezTo>
                  <a:pt x="97" y="65"/>
                  <a:pt x="93" y="69"/>
                  <a:pt x="89" y="69"/>
                </a:cubicBezTo>
                <a:cubicBezTo>
                  <a:pt x="85" y="69"/>
                  <a:pt x="81" y="65"/>
                  <a:pt x="81" y="61"/>
                </a:cubicBezTo>
                <a:cubicBezTo>
                  <a:pt x="81" y="29"/>
                  <a:pt x="81" y="29"/>
                  <a:pt x="81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61"/>
                  <a:pt x="44" y="61"/>
                  <a:pt x="44" y="61"/>
                </a:cubicBezTo>
                <a:cubicBezTo>
                  <a:pt x="44" y="65"/>
                  <a:pt x="40" y="69"/>
                  <a:pt x="36" y="69"/>
                </a:cubicBezTo>
                <a:cubicBezTo>
                  <a:pt x="32" y="69"/>
                  <a:pt x="28" y="65"/>
                  <a:pt x="28" y="61"/>
                </a:cubicBezTo>
                <a:cubicBezTo>
                  <a:pt x="28" y="29"/>
                  <a:pt x="28" y="29"/>
                  <a:pt x="28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379"/>
                  <a:pt x="16" y="379"/>
                  <a:pt x="16" y="379"/>
                </a:cubicBezTo>
                <a:cubicBezTo>
                  <a:pt x="154" y="379"/>
                  <a:pt x="154" y="379"/>
                  <a:pt x="154" y="379"/>
                </a:cubicBezTo>
                <a:cubicBezTo>
                  <a:pt x="158" y="379"/>
                  <a:pt x="163" y="383"/>
                  <a:pt x="163" y="387"/>
                </a:cubicBezTo>
                <a:close/>
                <a:moveTo>
                  <a:pt x="285" y="102"/>
                </a:moveTo>
                <a:lnTo>
                  <a:pt x="285" y="102"/>
                </a:lnTo>
                <a:cubicBezTo>
                  <a:pt x="240" y="342"/>
                  <a:pt x="240" y="342"/>
                  <a:pt x="240" y="342"/>
                </a:cubicBezTo>
                <a:lnTo>
                  <a:pt x="240" y="342"/>
                </a:lnTo>
                <a:cubicBezTo>
                  <a:pt x="240" y="346"/>
                  <a:pt x="240" y="346"/>
                  <a:pt x="240" y="346"/>
                </a:cubicBezTo>
                <a:lnTo>
                  <a:pt x="240" y="346"/>
                </a:lnTo>
                <a:lnTo>
                  <a:pt x="240" y="346"/>
                </a:lnTo>
                <a:cubicBezTo>
                  <a:pt x="195" y="395"/>
                  <a:pt x="195" y="395"/>
                  <a:pt x="195" y="395"/>
                </a:cubicBezTo>
                <a:cubicBezTo>
                  <a:pt x="195" y="395"/>
                  <a:pt x="195" y="395"/>
                  <a:pt x="191" y="395"/>
                </a:cubicBezTo>
                <a:lnTo>
                  <a:pt x="191" y="395"/>
                </a:lnTo>
                <a:cubicBezTo>
                  <a:pt x="187" y="395"/>
                  <a:pt x="183" y="395"/>
                  <a:pt x="183" y="391"/>
                </a:cubicBezTo>
                <a:cubicBezTo>
                  <a:pt x="158" y="334"/>
                  <a:pt x="158" y="334"/>
                  <a:pt x="158" y="334"/>
                </a:cubicBezTo>
                <a:lnTo>
                  <a:pt x="158" y="334"/>
                </a:lnTo>
                <a:lnTo>
                  <a:pt x="158" y="330"/>
                </a:lnTo>
                <a:lnTo>
                  <a:pt x="158" y="330"/>
                </a:lnTo>
                <a:lnTo>
                  <a:pt x="158" y="330"/>
                </a:lnTo>
                <a:cubicBezTo>
                  <a:pt x="199" y="102"/>
                  <a:pt x="199" y="102"/>
                  <a:pt x="199" y="102"/>
                </a:cubicBezTo>
                <a:lnTo>
                  <a:pt x="199" y="102"/>
                </a:lnTo>
                <a:lnTo>
                  <a:pt x="199" y="102"/>
                </a:lnTo>
                <a:cubicBezTo>
                  <a:pt x="203" y="90"/>
                  <a:pt x="203" y="90"/>
                  <a:pt x="203" y="90"/>
                </a:cubicBezTo>
                <a:cubicBezTo>
                  <a:pt x="207" y="65"/>
                  <a:pt x="228" y="49"/>
                  <a:pt x="252" y="53"/>
                </a:cubicBezTo>
                <a:cubicBezTo>
                  <a:pt x="260" y="57"/>
                  <a:pt x="272" y="61"/>
                  <a:pt x="277" y="74"/>
                </a:cubicBezTo>
                <a:cubicBezTo>
                  <a:pt x="285" y="82"/>
                  <a:pt x="285" y="90"/>
                  <a:pt x="285" y="102"/>
                </a:cubicBezTo>
                <a:close/>
                <a:moveTo>
                  <a:pt x="219" y="90"/>
                </a:moveTo>
                <a:lnTo>
                  <a:pt x="219" y="90"/>
                </a:lnTo>
                <a:cubicBezTo>
                  <a:pt x="219" y="98"/>
                  <a:pt x="219" y="98"/>
                  <a:pt x="219" y="98"/>
                </a:cubicBezTo>
                <a:cubicBezTo>
                  <a:pt x="244" y="102"/>
                  <a:pt x="244" y="102"/>
                  <a:pt x="244" y="102"/>
                </a:cubicBezTo>
                <a:lnTo>
                  <a:pt x="244" y="102"/>
                </a:lnTo>
                <a:lnTo>
                  <a:pt x="244" y="102"/>
                </a:lnTo>
                <a:cubicBezTo>
                  <a:pt x="268" y="106"/>
                  <a:pt x="268" y="106"/>
                  <a:pt x="268" y="106"/>
                </a:cubicBezTo>
                <a:cubicBezTo>
                  <a:pt x="268" y="98"/>
                  <a:pt x="268" y="98"/>
                  <a:pt x="268" y="98"/>
                </a:cubicBezTo>
                <a:cubicBezTo>
                  <a:pt x="268" y="94"/>
                  <a:pt x="268" y="86"/>
                  <a:pt x="264" y="82"/>
                </a:cubicBezTo>
                <a:cubicBezTo>
                  <a:pt x="260" y="78"/>
                  <a:pt x="256" y="74"/>
                  <a:pt x="248" y="69"/>
                </a:cubicBezTo>
                <a:cubicBezTo>
                  <a:pt x="236" y="69"/>
                  <a:pt x="224" y="78"/>
                  <a:pt x="219" y="90"/>
                </a:cubicBezTo>
                <a:close/>
                <a:moveTo>
                  <a:pt x="264" y="122"/>
                </a:moveTo>
                <a:lnTo>
                  <a:pt x="264" y="122"/>
                </a:lnTo>
                <a:cubicBezTo>
                  <a:pt x="248" y="118"/>
                  <a:pt x="248" y="118"/>
                  <a:pt x="248" y="118"/>
                </a:cubicBezTo>
                <a:cubicBezTo>
                  <a:pt x="211" y="330"/>
                  <a:pt x="211" y="330"/>
                  <a:pt x="211" y="330"/>
                </a:cubicBezTo>
                <a:cubicBezTo>
                  <a:pt x="228" y="334"/>
                  <a:pt x="228" y="334"/>
                  <a:pt x="228" y="334"/>
                </a:cubicBezTo>
                <a:lnTo>
                  <a:pt x="264" y="122"/>
                </a:lnTo>
                <a:close/>
                <a:moveTo>
                  <a:pt x="179" y="322"/>
                </a:moveTo>
                <a:lnTo>
                  <a:pt x="179" y="322"/>
                </a:lnTo>
                <a:cubicBezTo>
                  <a:pt x="195" y="326"/>
                  <a:pt x="195" y="326"/>
                  <a:pt x="195" y="326"/>
                </a:cubicBezTo>
                <a:cubicBezTo>
                  <a:pt x="232" y="114"/>
                  <a:pt x="232" y="114"/>
                  <a:pt x="232" y="114"/>
                </a:cubicBezTo>
                <a:cubicBezTo>
                  <a:pt x="215" y="114"/>
                  <a:pt x="215" y="114"/>
                  <a:pt x="215" y="114"/>
                </a:cubicBezTo>
                <a:lnTo>
                  <a:pt x="179" y="322"/>
                </a:lnTo>
                <a:close/>
                <a:moveTo>
                  <a:pt x="215" y="346"/>
                </a:moveTo>
                <a:lnTo>
                  <a:pt x="215" y="346"/>
                </a:lnTo>
                <a:cubicBezTo>
                  <a:pt x="183" y="342"/>
                  <a:pt x="183" y="342"/>
                  <a:pt x="183" y="342"/>
                </a:cubicBezTo>
                <a:cubicBezTo>
                  <a:pt x="195" y="371"/>
                  <a:pt x="195" y="371"/>
                  <a:pt x="195" y="371"/>
                </a:cubicBezTo>
                <a:lnTo>
                  <a:pt x="215" y="346"/>
                </a:lnTo>
                <a:close/>
                <a:moveTo>
                  <a:pt x="183" y="118"/>
                </a:moveTo>
                <a:lnTo>
                  <a:pt x="183" y="118"/>
                </a:lnTo>
                <a:cubicBezTo>
                  <a:pt x="183" y="114"/>
                  <a:pt x="179" y="110"/>
                  <a:pt x="175" y="110"/>
                </a:cubicBezTo>
                <a:cubicBezTo>
                  <a:pt x="49" y="110"/>
                  <a:pt x="49" y="110"/>
                  <a:pt x="49" y="110"/>
                </a:cubicBezTo>
                <a:cubicBezTo>
                  <a:pt x="44" y="110"/>
                  <a:pt x="40" y="114"/>
                  <a:pt x="40" y="118"/>
                </a:cubicBezTo>
                <a:cubicBezTo>
                  <a:pt x="40" y="122"/>
                  <a:pt x="44" y="126"/>
                  <a:pt x="49" y="126"/>
                </a:cubicBezTo>
                <a:cubicBezTo>
                  <a:pt x="175" y="126"/>
                  <a:pt x="175" y="126"/>
                  <a:pt x="175" y="126"/>
                </a:cubicBezTo>
                <a:cubicBezTo>
                  <a:pt x="179" y="126"/>
                  <a:pt x="183" y="122"/>
                  <a:pt x="183" y="118"/>
                </a:cubicBezTo>
                <a:close/>
                <a:moveTo>
                  <a:pt x="175" y="167"/>
                </a:moveTo>
                <a:lnTo>
                  <a:pt x="175" y="167"/>
                </a:lnTo>
                <a:cubicBezTo>
                  <a:pt x="175" y="163"/>
                  <a:pt x="171" y="159"/>
                  <a:pt x="167" y="159"/>
                </a:cubicBezTo>
                <a:cubicBezTo>
                  <a:pt x="49" y="159"/>
                  <a:pt x="49" y="159"/>
                  <a:pt x="49" y="159"/>
                </a:cubicBezTo>
                <a:cubicBezTo>
                  <a:pt x="44" y="159"/>
                  <a:pt x="40" y="163"/>
                  <a:pt x="40" y="167"/>
                </a:cubicBezTo>
                <a:cubicBezTo>
                  <a:pt x="40" y="171"/>
                  <a:pt x="44" y="175"/>
                  <a:pt x="49" y="175"/>
                </a:cubicBezTo>
                <a:cubicBezTo>
                  <a:pt x="167" y="175"/>
                  <a:pt x="167" y="175"/>
                  <a:pt x="167" y="175"/>
                </a:cubicBezTo>
                <a:cubicBezTo>
                  <a:pt x="171" y="175"/>
                  <a:pt x="175" y="171"/>
                  <a:pt x="175" y="167"/>
                </a:cubicBezTo>
                <a:close/>
                <a:moveTo>
                  <a:pt x="167" y="216"/>
                </a:moveTo>
                <a:lnTo>
                  <a:pt x="167" y="216"/>
                </a:lnTo>
                <a:cubicBezTo>
                  <a:pt x="167" y="212"/>
                  <a:pt x="163" y="208"/>
                  <a:pt x="158" y="208"/>
                </a:cubicBezTo>
                <a:cubicBezTo>
                  <a:pt x="49" y="208"/>
                  <a:pt x="49" y="208"/>
                  <a:pt x="49" y="208"/>
                </a:cubicBezTo>
                <a:cubicBezTo>
                  <a:pt x="44" y="208"/>
                  <a:pt x="40" y="212"/>
                  <a:pt x="40" y="216"/>
                </a:cubicBezTo>
                <a:cubicBezTo>
                  <a:pt x="40" y="220"/>
                  <a:pt x="44" y="224"/>
                  <a:pt x="49" y="224"/>
                </a:cubicBezTo>
                <a:cubicBezTo>
                  <a:pt x="158" y="224"/>
                  <a:pt x="158" y="224"/>
                  <a:pt x="158" y="224"/>
                </a:cubicBezTo>
                <a:cubicBezTo>
                  <a:pt x="163" y="224"/>
                  <a:pt x="167" y="220"/>
                  <a:pt x="167" y="216"/>
                </a:cubicBezTo>
                <a:close/>
                <a:moveTo>
                  <a:pt x="49" y="253"/>
                </a:moveTo>
                <a:lnTo>
                  <a:pt x="49" y="253"/>
                </a:lnTo>
                <a:cubicBezTo>
                  <a:pt x="44" y="253"/>
                  <a:pt x="40" y="257"/>
                  <a:pt x="40" y="261"/>
                </a:cubicBezTo>
                <a:cubicBezTo>
                  <a:pt x="40" y="269"/>
                  <a:pt x="44" y="269"/>
                  <a:pt x="49" y="269"/>
                </a:cubicBezTo>
                <a:cubicBezTo>
                  <a:pt x="146" y="269"/>
                  <a:pt x="146" y="269"/>
                  <a:pt x="146" y="269"/>
                </a:cubicBezTo>
                <a:cubicBezTo>
                  <a:pt x="154" y="269"/>
                  <a:pt x="154" y="269"/>
                  <a:pt x="154" y="261"/>
                </a:cubicBezTo>
                <a:cubicBezTo>
                  <a:pt x="154" y="257"/>
                  <a:pt x="154" y="253"/>
                  <a:pt x="146" y="253"/>
                </a:cubicBezTo>
                <a:lnTo>
                  <a:pt x="49" y="2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sp>
        <p:nvSpPr>
          <p:cNvPr id="99" name="Freeform 99">
            <a:extLst>
              <a:ext uri="{FF2B5EF4-FFF2-40B4-BE49-F238E27FC236}">
                <a16:creationId xmlns:a16="http://schemas.microsoft.com/office/drawing/2014/main" id="{59EBC872-49D2-8F44-8082-0B9CFA9DA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4199" y="9738040"/>
            <a:ext cx="747544" cy="723431"/>
          </a:xfrm>
          <a:custGeom>
            <a:avLst/>
            <a:gdLst>
              <a:gd name="T0" fmla="*/ 399 w 408"/>
              <a:gd name="T1" fmla="*/ 379 h 396"/>
              <a:gd name="T2" fmla="*/ 309 w 408"/>
              <a:gd name="T3" fmla="*/ 297 h 396"/>
              <a:gd name="T4" fmla="*/ 289 w 408"/>
              <a:gd name="T5" fmla="*/ 261 h 396"/>
              <a:gd name="T6" fmla="*/ 313 w 408"/>
              <a:gd name="T7" fmla="*/ 69 h 396"/>
              <a:gd name="T8" fmla="*/ 313 w 408"/>
              <a:gd name="T9" fmla="*/ 69 h 396"/>
              <a:gd name="T10" fmla="*/ 122 w 408"/>
              <a:gd name="T11" fmla="*/ 37 h 396"/>
              <a:gd name="T12" fmla="*/ 110 w 408"/>
              <a:gd name="T13" fmla="*/ 16 h 396"/>
              <a:gd name="T14" fmla="*/ 102 w 408"/>
              <a:gd name="T15" fmla="*/ 8 h 396"/>
              <a:gd name="T16" fmla="*/ 98 w 408"/>
              <a:gd name="T17" fmla="*/ 4 h 396"/>
              <a:gd name="T18" fmla="*/ 85 w 408"/>
              <a:gd name="T19" fmla="*/ 16 h 396"/>
              <a:gd name="T20" fmla="*/ 89 w 408"/>
              <a:gd name="T21" fmla="*/ 21 h 396"/>
              <a:gd name="T22" fmla="*/ 53 w 408"/>
              <a:gd name="T23" fmla="*/ 257 h 396"/>
              <a:gd name="T24" fmla="*/ 293 w 408"/>
              <a:gd name="T25" fmla="*/ 305 h 396"/>
              <a:gd name="T26" fmla="*/ 110 w 408"/>
              <a:gd name="T27" fmla="*/ 379 h 396"/>
              <a:gd name="T28" fmla="*/ 399 w 408"/>
              <a:gd name="T29" fmla="*/ 395 h 396"/>
              <a:gd name="T30" fmla="*/ 399 w 408"/>
              <a:gd name="T31" fmla="*/ 379 h 396"/>
              <a:gd name="T32" fmla="*/ 122 w 408"/>
              <a:gd name="T33" fmla="*/ 61 h 396"/>
              <a:gd name="T34" fmla="*/ 150 w 408"/>
              <a:gd name="T35" fmla="*/ 179 h 396"/>
              <a:gd name="T36" fmla="*/ 199 w 408"/>
              <a:gd name="T37" fmla="*/ 163 h 396"/>
              <a:gd name="T38" fmla="*/ 264 w 408"/>
              <a:gd name="T39" fmla="*/ 257 h 396"/>
              <a:gd name="T40" fmla="*/ 199 w 408"/>
              <a:gd name="T41" fmla="*/ 163 h 396"/>
              <a:gd name="T42" fmla="*/ 277 w 408"/>
              <a:gd name="T43" fmla="*/ 249 h 396"/>
              <a:gd name="T44" fmla="*/ 248 w 408"/>
              <a:gd name="T45" fmla="*/ 130 h 396"/>
              <a:gd name="T46" fmla="*/ 199 w 408"/>
              <a:gd name="T47" fmla="*/ 143 h 396"/>
              <a:gd name="T48" fmla="*/ 134 w 408"/>
              <a:gd name="T49" fmla="*/ 49 h 396"/>
              <a:gd name="T50" fmla="*/ 175 w 408"/>
              <a:gd name="T51" fmla="*/ 61 h 396"/>
              <a:gd name="T52" fmla="*/ 199 w 408"/>
              <a:gd name="T53" fmla="*/ 143 h 396"/>
              <a:gd name="T54" fmla="*/ 138 w 408"/>
              <a:gd name="T55" fmla="*/ 187 h 396"/>
              <a:gd name="T56" fmla="*/ 85 w 408"/>
              <a:gd name="T57" fmla="*/ 204 h 396"/>
              <a:gd name="T58" fmla="*/ 98 w 408"/>
              <a:gd name="T59" fmla="*/ 82 h 396"/>
              <a:gd name="T60" fmla="*/ 146 w 408"/>
              <a:gd name="T61" fmla="*/ 200 h 396"/>
              <a:gd name="T62" fmla="*/ 240 w 408"/>
              <a:gd name="T63" fmla="*/ 273 h 396"/>
              <a:gd name="T64" fmla="*/ 106 w 408"/>
              <a:gd name="T65" fmla="*/ 232 h 396"/>
              <a:gd name="T66" fmla="*/ 317 w 408"/>
              <a:gd name="T67" fmla="*/ 196 h 396"/>
              <a:gd name="T68" fmla="*/ 301 w 408"/>
              <a:gd name="T69" fmla="*/ 228 h 396"/>
              <a:gd name="T70" fmla="*/ 305 w 408"/>
              <a:gd name="T71" fmla="*/ 86 h 396"/>
              <a:gd name="T72" fmla="*/ 199 w 408"/>
              <a:gd name="T73" fmla="*/ 29 h 396"/>
              <a:gd name="T74" fmla="*/ 244 w 408"/>
              <a:gd name="T75" fmla="*/ 37 h 396"/>
              <a:gd name="T76" fmla="*/ 248 w 408"/>
              <a:gd name="T77" fmla="*/ 106 h 396"/>
              <a:gd name="T78" fmla="*/ 159 w 408"/>
              <a:gd name="T79" fmla="*/ 37 h 396"/>
              <a:gd name="T80" fmla="*/ 65 w 408"/>
              <a:gd name="T81" fmla="*/ 249 h 396"/>
              <a:gd name="T82" fmla="*/ 89 w 408"/>
              <a:gd name="T83" fmla="*/ 45 h 396"/>
              <a:gd name="T84" fmla="*/ 110 w 408"/>
              <a:gd name="T85" fmla="*/ 45 h 396"/>
              <a:gd name="T86" fmla="*/ 85 w 408"/>
              <a:gd name="T87" fmla="*/ 236 h 396"/>
              <a:gd name="T88" fmla="*/ 85 w 408"/>
              <a:gd name="T89" fmla="*/ 236 h 396"/>
              <a:gd name="T90" fmla="*/ 199 w 408"/>
              <a:gd name="T91" fmla="*/ 293 h 396"/>
              <a:gd name="T92" fmla="*/ 289 w 408"/>
              <a:gd name="T93" fmla="*/ 289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08" h="396">
                <a:moveTo>
                  <a:pt x="399" y="379"/>
                </a:moveTo>
                <a:lnTo>
                  <a:pt x="399" y="379"/>
                </a:lnTo>
                <a:cubicBezTo>
                  <a:pt x="309" y="379"/>
                  <a:pt x="309" y="379"/>
                  <a:pt x="309" y="379"/>
                </a:cubicBezTo>
                <a:cubicBezTo>
                  <a:pt x="309" y="297"/>
                  <a:pt x="309" y="297"/>
                  <a:pt x="309" y="297"/>
                </a:cubicBezTo>
                <a:cubicBezTo>
                  <a:pt x="309" y="293"/>
                  <a:pt x="309" y="289"/>
                  <a:pt x="305" y="285"/>
                </a:cubicBezTo>
                <a:cubicBezTo>
                  <a:pt x="289" y="261"/>
                  <a:pt x="289" y="261"/>
                  <a:pt x="289" y="261"/>
                </a:cubicBezTo>
                <a:cubicBezTo>
                  <a:pt x="305" y="249"/>
                  <a:pt x="322" y="228"/>
                  <a:pt x="330" y="204"/>
                </a:cubicBezTo>
                <a:cubicBezTo>
                  <a:pt x="350" y="155"/>
                  <a:pt x="338" y="106"/>
                  <a:pt x="313" y="69"/>
                </a:cubicBezTo>
                <a:lnTo>
                  <a:pt x="313" y="69"/>
                </a:lnTo>
                <a:lnTo>
                  <a:pt x="313" y="69"/>
                </a:lnTo>
                <a:cubicBezTo>
                  <a:pt x="297" y="49"/>
                  <a:pt x="277" y="33"/>
                  <a:pt x="248" y="21"/>
                </a:cubicBezTo>
                <a:cubicBezTo>
                  <a:pt x="203" y="4"/>
                  <a:pt x="159" y="12"/>
                  <a:pt x="122" y="37"/>
                </a:cubicBezTo>
                <a:cubicBezTo>
                  <a:pt x="118" y="29"/>
                  <a:pt x="114" y="21"/>
                  <a:pt x="110" y="16"/>
                </a:cubicBezTo>
                <a:lnTo>
                  <a:pt x="110" y="16"/>
                </a:lnTo>
                <a:lnTo>
                  <a:pt x="110" y="16"/>
                </a:lnTo>
                <a:cubicBezTo>
                  <a:pt x="106" y="12"/>
                  <a:pt x="102" y="8"/>
                  <a:pt x="102" y="8"/>
                </a:cubicBezTo>
                <a:lnTo>
                  <a:pt x="102" y="4"/>
                </a:lnTo>
                <a:cubicBezTo>
                  <a:pt x="98" y="4"/>
                  <a:pt x="98" y="4"/>
                  <a:pt x="98" y="4"/>
                </a:cubicBezTo>
                <a:cubicBezTo>
                  <a:pt x="94" y="0"/>
                  <a:pt x="94" y="0"/>
                  <a:pt x="89" y="4"/>
                </a:cubicBezTo>
                <a:cubicBezTo>
                  <a:pt x="85" y="8"/>
                  <a:pt x="85" y="12"/>
                  <a:pt x="85" y="16"/>
                </a:cubicBezTo>
                <a:cubicBezTo>
                  <a:pt x="89" y="16"/>
                  <a:pt x="89" y="16"/>
                  <a:pt x="89" y="16"/>
                </a:cubicBezTo>
                <a:lnTo>
                  <a:pt x="89" y="21"/>
                </a:lnTo>
                <a:cubicBezTo>
                  <a:pt x="77" y="33"/>
                  <a:pt x="77" y="33"/>
                  <a:pt x="77" y="33"/>
                </a:cubicBezTo>
                <a:cubicBezTo>
                  <a:pt x="0" y="106"/>
                  <a:pt x="8" y="196"/>
                  <a:pt x="53" y="257"/>
                </a:cubicBezTo>
                <a:cubicBezTo>
                  <a:pt x="85" y="297"/>
                  <a:pt x="138" y="334"/>
                  <a:pt x="199" y="334"/>
                </a:cubicBezTo>
                <a:cubicBezTo>
                  <a:pt x="228" y="334"/>
                  <a:pt x="260" y="326"/>
                  <a:pt x="293" y="305"/>
                </a:cubicBezTo>
                <a:cubicBezTo>
                  <a:pt x="293" y="379"/>
                  <a:pt x="293" y="379"/>
                  <a:pt x="293" y="379"/>
                </a:cubicBezTo>
                <a:cubicBezTo>
                  <a:pt x="110" y="379"/>
                  <a:pt x="110" y="379"/>
                  <a:pt x="110" y="379"/>
                </a:cubicBezTo>
                <a:cubicBezTo>
                  <a:pt x="110" y="395"/>
                  <a:pt x="110" y="395"/>
                  <a:pt x="110" y="395"/>
                </a:cubicBezTo>
                <a:cubicBezTo>
                  <a:pt x="399" y="395"/>
                  <a:pt x="399" y="395"/>
                  <a:pt x="399" y="395"/>
                </a:cubicBezTo>
                <a:cubicBezTo>
                  <a:pt x="407" y="395"/>
                  <a:pt x="407" y="391"/>
                  <a:pt x="407" y="387"/>
                </a:cubicBezTo>
                <a:cubicBezTo>
                  <a:pt x="407" y="383"/>
                  <a:pt x="407" y="379"/>
                  <a:pt x="399" y="379"/>
                </a:cubicBezTo>
                <a:close/>
                <a:moveTo>
                  <a:pt x="122" y="61"/>
                </a:moveTo>
                <a:lnTo>
                  <a:pt x="122" y="61"/>
                </a:lnTo>
                <a:cubicBezTo>
                  <a:pt x="187" y="151"/>
                  <a:pt x="187" y="151"/>
                  <a:pt x="187" y="151"/>
                </a:cubicBezTo>
                <a:cubicBezTo>
                  <a:pt x="150" y="179"/>
                  <a:pt x="150" y="179"/>
                  <a:pt x="150" y="179"/>
                </a:cubicBezTo>
                <a:cubicBezTo>
                  <a:pt x="118" y="126"/>
                  <a:pt x="110" y="77"/>
                  <a:pt x="122" y="61"/>
                </a:cubicBezTo>
                <a:close/>
                <a:moveTo>
                  <a:pt x="199" y="163"/>
                </a:moveTo>
                <a:lnTo>
                  <a:pt x="199" y="163"/>
                </a:lnTo>
                <a:cubicBezTo>
                  <a:pt x="264" y="257"/>
                  <a:pt x="264" y="257"/>
                  <a:pt x="264" y="257"/>
                </a:cubicBezTo>
                <a:cubicBezTo>
                  <a:pt x="240" y="261"/>
                  <a:pt x="199" y="240"/>
                  <a:pt x="163" y="191"/>
                </a:cubicBezTo>
                <a:lnTo>
                  <a:pt x="199" y="163"/>
                </a:lnTo>
                <a:close/>
                <a:moveTo>
                  <a:pt x="277" y="249"/>
                </a:moveTo>
                <a:lnTo>
                  <a:pt x="277" y="249"/>
                </a:lnTo>
                <a:cubicBezTo>
                  <a:pt x="212" y="155"/>
                  <a:pt x="212" y="155"/>
                  <a:pt x="212" y="155"/>
                </a:cubicBezTo>
                <a:cubicBezTo>
                  <a:pt x="248" y="130"/>
                  <a:pt x="248" y="130"/>
                  <a:pt x="248" y="130"/>
                </a:cubicBezTo>
                <a:cubicBezTo>
                  <a:pt x="281" y="179"/>
                  <a:pt x="289" y="228"/>
                  <a:pt x="277" y="249"/>
                </a:cubicBezTo>
                <a:close/>
                <a:moveTo>
                  <a:pt x="199" y="143"/>
                </a:moveTo>
                <a:lnTo>
                  <a:pt x="199" y="143"/>
                </a:lnTo>
                <a:cubicBezTo>
                  <a:pt x="134" y="49"/>
                  <a:pt x="134" y="49"/>
                  <a:pt x="134" y="49"/>
                </a:cubicBezTo>
                <a:cubicBezTo>
                  <a:pt x="138" y="49"/>
                  <a:pt x="138" y="49"/>
                  <a:pt x="142" y="49"/>
                </a:cubicBezTo>
                <a:cubicBezTo>
                  <a:pt x="150" y="49"/>
                  <a:pt x="163" y="53"/>
                  <a:pt x="175" y="61"/>
                </a:cubicBezTo>
                <a:cubicBezTo>
                  <a:pt x="195" y="73"/>
                  <a:pt x="216" y="90"/>
                  <a:pt x="236" y="114"/>
                </a:cubicBezTo>
                <a:lnTo>
                  <a:pt x="199" y="143"/>
                </a:lnTo>
                <a:close/>
                <a:moveTo>
                  <a:pt x="138" y="187"/>
                </a:moveTo>
                <a:lnTo>
                  <a:pt x="138" y="187"/>
                </a:lnTo>
                <a:cubicBezTo>
                  <a:pt x="94" y="220"/>
                  <a:pt x="94" y="220"/>
                  <a:pt x="94" y="220"/>
                </a:cubicBezTo>
                <a:cubicBezTo>
                  <a:pt x="94" y="216"/>
                  <a:pt x="89" y="212"/>
                  <a:pt x="85" y="204"/>
                </a:cubicBezTo>
                <a:cubicBezTo>
                  <a:pt x="73" y="175"/>
                  <a:pt x="73" y="143"/>
                  <a:pt x="81" y="110"/>
                </a:cubicBezTo>
                <a:cubicBezTo>
                  <a:pt x="85" y="98"/>
                  <a:pt x="94" y="90"/>
                  <a:pt x="98" y="82"/>
                </a:cubicBezTo>
                <a:cubicBezTo>
                  <a:pt x="98" y="110"/>
                  <a:pt x="114" y="151"/>
                  <a:pt x="138" y="187"/>
                </a:cubicBezTo>
                <a:close/>
                <a:moveTo>
                  <a:pt x="146" y="200"/>
                </a:moveTo>
                <a:lnTo>
                  <a:pt x="146" y="200"/>
                </a:lnTo>
                <a:cubicBezTo>
                  <a:pt x="175" y="236"/>
                  <a:pt x="212" y="261"/>
                  <a:pt x="240" y="273"/>
                </a:cubicBezTo>
                <a:cubicBezTo>
                  <a:pt x="212" y="281"/>
                  <a:pt x="183" y="281"/>
                  <a:pt x="155" y="269"/>
                </a:cubicBezTo>
                <a:cubicBezTo>
                  <a:pt x="134" y="261"/>
                  <a:pt x="118" y="249"/>
                  <a:pt x="106" y="232"/>
                </a:cubicBezTo>
                <a:lnTo>
                  <a:pt x="146" y="200"/>
                </a:lnTo>
                <a:close/>
                <a:moveTo>
                  <a:pt x="317" y="196"/>
                </a:moveTo>
                <a:lnTo>
                  <a:pt x="317" y="196"/>
                </a:lnTo>
                <a:cubicBezTo>
                  <a:pt x="313" y="208"/>
                  <a:pt x="305" y="216"/>
                  <a:pt x="301" y="228"/>
                </a:cubicBezTo>
                <a:cubicBezTo>
                  <a:pt x="301" y="196"/>
                  <a:pt x="285" y="159"/>
                  <a:pt x="260" y="118"/>
                </a:cubicBezTo>
                <a:cubicBezTo>
                  <a:pt x="305" y="86"/>
                  <a:pt x="305" y="86"/>
                  <a:pt x="305" y="86"/>
                </a:cubicBezTo>
                <a:cubicBezTo>
                  <a:pt x="326" y="118"/>
                  <a:pt x="330" y="159"/>
                  <a:pt x="317" y="196"/>
                </a:cubicBezTo>
                <a:close/>
                <a:moveTo>
                  <a:pt x="199" y="29"/>
                </a:moveTo>
                <a:lnTo>
                  <a:pt x="199" y="29"/>
                </a:lnTo>
                <a:cubicBezTo>
                  <a:pt x="216" y="29"/>
                  <a:pt x="228" y="33"/>
                  <a:pt x="244" y="37"/>
                </a:cubicBezTo>
                <a:cubicBezTo>
                  <a:pt x="264" y="45"/>
                  <a:pt x="281" y="57"/>
                  <a:pt x="293" y="73"/>
                </a:cubicBezTo>
                <a:cubicBezTo>
                  <a:pt x="248" y="106"/>
                  <a:pt x="248" y="106"/>
                  <a:pt x="248" y="106"/>
                </a:cubicBezTo>
                <a:cubicBezTo>
                  <a:pt x="228" y="82"/>
                  <a:pt x="208" y="57"/>
                  <a:pt x="183" y="45"/>
                </a:cubicBezTo>
                <a:cubicBezTo>
                  <a:pt x="175" y="41"/>
                  <a:pt x="167" y="37"/>
                  <a:pt x="159" y="37"/>
                </a:cubicBezTo>
                <a:cubicBezTo>
                  <a:pt x="175" y="33"/>
                  <a:pt x="187" y="29"/>
                  <a:pt x="199" y="29"/>
                </a:cubicBezTo>
                <a:close/>
                <a:moveTo>
                  <a:pt x="65" y="249"/>
                </a:moveTo>
                <a:lnTo>
                  <a:pt x="65" y="249"/>
                </a:lnTo>
                <a:cubicBezTo>
                  <a:pt x="28" y="196"/>
                  <a:pt x="12" y="114"/>
                  <a:pt x="89" y="45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06" y="37"/>
                  <a:pt x="106" y="41"/>
                  <a:pt x="110" y="45"/>
                </a:cubicBezTo>
                <a:cubicBezTo>
                  <a:pt x="89" y="61"/>
                  <a:pt x="77" y="82"/>
                  <a:pt x="69" y="106"/>
                </a:cubicBezTo>
                <a:cubicBezTo>
                  <a:pt x="49" y="151"/>
                  <a:pt x="61" y="200"/>
                  <a:pt x="85" y="236"/>
                </a:cubicBezTo>
                <a:lnTo>
                  <a:pt x="85" y="236"/>
                </a:lnTo>
                <a:lnTo>
                  <a:pt x="85" y="236"/>
                </a:lnTo>
                <a:cubicBezTo>
                  <a:pt x="102" y="257"/>
                  <a:pt x="122" y="277"/>
                  <a:pt x="150" y="285"/>
                </a:cubicBezTo>
                <a:cubicBezTo>
                  <a:pt x="167" y="289"/>
                  <a:pt x="183" y="293"/>
                  <a:pt x="199" y="293"/>
                </a:cubicBezTo>
                <a:cubicBezTo>
                  <a:pt x="228" y="293"/>
                  <a:pt x="252" y="285"/>
                  <a:pt x="273" y="273"/>
                </a:cubicBezTo>
                <a:cubicBezTo>
                  <a:pt x="289" y="289"/>
                  <a:pt x="289" y="289"/>
                  <a:pt x="289" y="289"/>
                </a:cubicBezTo>
                <a:cubicBezTo>
                  <a:pt x="195" y="342"/>
                  <a:pt x="110" y="305"/>
                  <a:pt x="65" y="2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7FE2DA-764B-D148-90B3-83AB7B7F98CC}"/>
              </a:ext>
            </a:extLst>
          </p:cNvPr>
          <p:cNvGrpSpPr/>
          <p:nvPr/>
        </p:nvGrpSpPr>
        <p:grpSpPr>
          <a:xfrm>
            <a:off x="5835898" y="4381914"/>
            <a:ext cx="12756902" cy="3265250"/>
            <a:chOff x="4568411" y="3809381"/>
            <a:chExt cx="15291876" cy="3914100"/>
          </a:xfrm>
        </p:grpSpPr>
        <p:sp>
          <p:nvSpPr>
            <p:cNvPr id="139" name="Freeform 1">
              <a:extLst>
                <a:ext uri="{FF2B5EF4-FFF2-40B4-BE49-F238E27FC236}">
                  <a16:creationId xmlns:a16="http://schemas.microsoft.com/office/drawing/2014/main" id="{A10C97CF-5A46-3649-93DC-38D3CD8EC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167" y="5112853"/>
              <a:ext cx="7228017" cy="1852110"/>
            </a:xfrm>
            <a:custGeom>
              <a:avLst/>
              <a:gdLst>
                <a:gd name="T0" fmla="*/ 8656 w 8657"/>
                <a:gd name="T1" fmla="*/ 1499 h 2219"/>
                <a:gd name="T2" fmla="*/ 8656 w 8657"/>
                <a:gd name="T3" fmla="*/ 1499 h 2219"/>
                <a:gd name="T4" fmla="*/ 7125 w 8657"/>
                <a:gd name="T5" fmla="*/ 125 h 2219"/>
                <a:gd name="T6" fmla="*/ 688 w 8657"/>
                <a:gd name="T7" fmla="*/ 1186 h 2219"/>
                <a:gd name="T8" fmla="*/ 0 w 8657"/>
                <a:gd name="T9" fmla="*/ 2218 h 2219"/>
                <a:gd name="T10" fmla="*/ 8656 w 8657"/>
                <a:gd name="T11" fmla="*/ 2218 h 2219"/>
                <a:gd name="T12" fmla="*/ 8656 w 8657"/>
                <a:gd name="T13" fmla="*/ 1499 h 2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57" h="2219">
                  <a:moveTo>
                    <a:pt x="8656" y="1499"/>
                  </a:moveTo>
                  <a:lnTo>
                    <a:pt x="8656" y="1499"/>
                  </a:lnTo>
                  <a:cubicBezTo>
                    <a:pt x="8656" y="1499"/>
                    <a:pt x="8156" y="250"/>
                    <a:pt x="7125" y="125"/>
                  </a:cubicBezTo>
                  <a:cubicBezTo>
                    <a:pt x="6094" y="0"/>
                    <a:pt x="4094" y="1186"/>
                    <a:pt x="688" y="1186"/>
                  </a:cubicBezTo>
                  <a:cubicBezTo>
                    <a:pt x="0" y="2218"/>
                    <a:pt x="0" y="2218"/>
                    <a:pt x="0" y="2218"/>
                  </a:cubicBezTo>
                  <a:cubicBezTo>
                    <a:pt x="8656" y="2218"/>
                    <a:pt x="8656" y="2218"/>
                    <a:pt x="8656" y="2218"/>
                  </a:cubicBezTo>
                  <a:lnTo>
                    <a:pt x="8656" y="1499"/>
                  </a:lnTo>
                </a:path>
              </a:pathLst>
            </a:custGeom>
            <a:solidFill>
              <a:srgbClr val="DDDB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2">
              <a:extLst>
                <a:ext uri="{FF2B5EF4-FFF2-40B4-BE49-F238E27FC236}">
                  <a16:creationId xmlns:a16="http://schemas.microsoft.com/office/drawing/2014/main" id="{0B9DB5D4-2B12-124B-9345-AA6C12F91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0334" y="3809381"/>
              <a:ext cx="6392173" cy="2559078"/>
            </a:xfrm>
            <a:custGeom>
              <a:avLst/>
              <a:gdLst>
                <a:gd name="T0" fmla="*/ 7562 w 7657"/>
                <a:gd name="T1" fmla="*/ 3062 h 3063"/>
                <a:gd name="T2" fmla="*/ 7562 w 7657"/>
                <a:gd name="T3" fmla="*/ 3062 h 3063"/>
                <a:gd name="T4" fmla="*/ 7125 w 7657"/>
                <a:gd name="T5" fmla="*/ 1688 h 3063"/>
                <a:gd name="T6" fmla="*/ 937 w 7657"/>
                <a:gd name="T7" fmla="*/ 0 h 3063"/>
                <a:gd name="T8" fmla="*/ 0 w 7657"/>
                <a:gd name="T9" fmla="*/ 1813 h 3063"/>
                <a:gd name="T10" fmla="*/ 3000 w 7657"/>
                <a:gd name="T11" fmla="*/ 2718 h 3063"/>
                <a:gd name="T12" fmla="*/ 7562 w 7657"/>
                <a:gd name="T13" fmla="*/ 3062 h 3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57" h="3063">
                  <a:moveTo>
                    <a:pt x="7562" y="3062"/>
                  </a:moveTo>
                  <a:lnTo>
                    <a:pt x="7562" y="3062"/>
                  </a:lnTo>
                  <a:cubicBezTo>
                    <a:pt x="7562" y="3062"/>
                    <a:pt x="7656" y="1969"/>
                    <a:pt x="7125" y="1688"/>
                  </a:cubicBezTo>
                  <a:cubicBezTo>
                    <a:pt x="6437" y="1344"/>
                    <a:pt x="3937" y="2063"/>
                    <a:pt x="937" y="0"/>
                  </a:cubicBezTo>
                  <a:cubicBezTo>
                    <a:pt x="0" y="1813"/>
                    <a:pt x="0" y="1813"/>
                    <a:pt x="0" y="1813"/>
                  </a:cubicBezTo>
                  <a:cubicBezTo>
                    <a:pt x="0" y="1813"/>
                    <a:pt x="1094" y="2530"/>
                    <a:pt x="3000" y="2718"/>
                  </a:cubicBezTo>
                  <a:cubicBezTo>
                    <a:pt x="5437" y="2968"/>
                    <a:pt x="6437" y="1532"/>
                    <a:pt x="7562" y="3062"/>
                  </a:cubicBezTo>
                </a:path>
              </a:pathLst>
            </a:custGeom>
            <a:solidFill>
              <a:srgbClr val="F0EF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3">
              <a:extLst>
                <a:ext uri="{FF2B5EF4-FFF2-40B4-BE49-F238E27FC236}">
                  <a16:creationId xmlns:a16="http://schemas.microsoft.com/office/drawing/2014/main" id="{E210B296-D9A4-0A43-8F0C-6E84E226D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5184" y="5112853"/>
              <a:ext cx="7253791" cy="1852110"/>
            </a:xfrm>
            <a:custGeom>
              <a:avLst/>
              <a:gdLst>
                <a:gd name="T0" fmla="*/ 0 w 8688"/>
                <a:gd name="T1" fmla="*/ 1499 h 2219"/>
                <a:gd name="T2" fmla="*/ 0 w 8688"/>
                <a:gd name="T3" fmla="*/ 1499 h 2219"/>
                <a:gd name="T4" fmla="*/ 1562 w 8688"/>
                <a:gd name="T5" fmla="*/ 125 h 2219"/>
                <a:gd name="T6" fmla="*/ 7999 w 8688"/>
                <a:gd name="T7" fmla="*/ 1186 h 2219"/>
                <a:gd name="T8" fmla="*/ 8687 w 8688"/>
                <a:gd name="T9" fmla="*/ 2218 h 2219"/>
                <a:gd name="T10" fmla="*/ 0 w 8688"/>
                <a:gd name="T11" fmla="*/ 2218 h 2219"/>
                <a:gd name="T12" fmla="*/ 0 w 8688"/>
                <a:gd name="T13" fmla="*/ 1499 h 2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88" h="2219">
                  <a:moveTo>
                    <a:pt x="0" y="1499"/>
                  </a:moveTo>
                  <a:lnTo>
                    <a:pt x="0" y="1499"/>
                  </a:lnTo>
                  <a:cubicBezTo>
                    <a:pt x="0" y="1499"/>
                    <a:pt x="531" y="250"/>
                    <a:pt x="1562" y="125"/>
                  </a:cubicBezTo>
                  <a:cubicBezTo>
                    <a:pt x="2562" y="0"/>
                    <a:pt x="4562" y="1186"/>
                    <a:pt x="7999" y="1186"/>
                  </a:cubicBezTo>
                  <a:cubicBezTo>
                    <a:pt x="8687" y="2218"/>
                    <a:pt x="8687" y="2218"/>
                    <a:pt x="8687" y="2218"/>
                  </a:cubicBezTo>
                  <a:cubicBezTo>
                    <a:pt x="0" y="2218"/>
                    <a:pt x="0" y="2218"/>
                    <a:pt x="0" y="2218"/>
                  </a:cubicBezTo>
                  <a:lnTo>
                    <a:pt x="0" y="1499"/>
                  </a:lnTo>
                </a:path>
              </a:pathLst>
            </a:custGeom>
            <a:solidFill>
              <a:srgbClr val="DDDB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4">
              <a:extLst>
                <a:ext uri="{FF2B5EF4-FFF2-40B4-BE49-F238E27FC236}">
                  <a16:creationId xmlns:a16="http://schemas.microsoft.com/office/drawing/2014/main" id="{530787A0-E2D9-5842-891C-7C532A551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5184" y="4954523"/>
              <a:ext cx="6837709" cy="1410253"/>
            </a:xfrm>
            <a:custGeom>
              <a:avLst/>
              <a:gdLst>
                <a:gd name="T0" fmla="*/ 0 w 8188"/>
                <a:gd name="T1" fmla="*/ 1531 h 1688"/>
                <a:gd name="T2" fmla="*/ 0 w 8188"/>
                <a:gd name="T3" fmla="*/ 1531 h 1688"/>
                <a:gd name="T4" fmla="*/ 1281 w 8188"/>
                <a:gd name="T5" fmla="*/ 157 h 1688"/>
                <a:gd name="T6" fmla="*/ 5281 w 8188"/>
                <a:gd name="T7" fmla="*/ 1031 h 1688"/>
                <a:gd name="T8" fmla="*/ 7843 w 8188"/>
                <a:gd name="T9" fmla="*/ 1155 h 1688"/>
                <a:gd name="T10" fmla="*/ 8187 w 8188"/>
                <a:gd name="T11" fmla="*/ 1687 h 1688"/>
                <a:gd name="T12" fmla="*/ 5281 w 8188"/>
                <a:gd name="T13" fmla="*/ 1593 h 1688"/>
                <a:gd name="T14" fmla="*/ 1406 w 8188"/>
                <a:gd name="T15" fmla="*/ 625 h 1688"/>
                <a:gd name="T16" fmla="*/ 63 w 8188"/>
                <a:gd name="T17" fmla="*/ 1687 h 1688"/>
                <a:gd name="T18" fmla="*/ 0 w 8188"/>
                <a:gd name="T19" fmla="*/ 1531 h 1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88" h="1688">
                  <a:moveTo>
                    <a:pt x="0" y="1531"/>
                  </a:moveTo>
                  <a:lnTo>
                    <a:pt x="0" y="1531"/>
                  </a:lnTo>
                  <a:cubicBezTo>
                    <a:pt x="0" y="1531"/>
                    <a:pt x="249" y="282"/>
                    <a:pt x="1281" y="157"/>
                  </a:cubicBezTo>
                  <a:cubicBezTo>
                    <a:pt x="2312" y="0"/>
                    <a:pt x="4624" y="969"/>
                    <a:pt x="5281" y="1031"/>
                  </a:cubicBezTo>
                  <a:cubicBezTo>
                    <a:pt x="5906" y="1093"/>
                    <a:pt x="7843" y="1155"/>
                    <a:pt x="7843" y="1155"/>
                  </a:cubicBezTo>
                  <a:cubicBezTo>
                    <a:pt x="8187" y="1687"/>
                    <a:pt x="8187" y="1687"/>
                    <a:pt x="8187" y="1687"/>
                  </a:cubicBezTo>
                  <a:cubicBezTo>
                    <a:pt x="8187" y="1687"/>
                    <a:pt x="5968" y="1656"/>
                    <a:pt x="5281" y="1593"/>
                  </a:cubicBezTo>
                  <a:cubicBezTo>
                    <a:pt x="4468" y="1499"/>
                    <a:pt x="2656" y="438"/>
                    <a:pt x="1406" y="625"/>
                  </a:cubicBezTo>
                  <a:cubicBezTo>
                    <a:pt x="187" y="782"/>
                    <a:pt x="63" y="1687"/>
                    <a:pt x="63" y="1687"/>
                  </a:cubicBezTo>
                  <a:lnTo>
                    <a:pt x="0" y="1531"/>
                  </a:lnTo>
                </a:path>
              </a:pathLst>
            </a:custGeom>
            <a:solidFill>
              <a:srgbClr val="F0EF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1FD31999-D2F4-9046-AF5D-298B8C16D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411" y="6964963"/>
              <a:ext cx="15291876" cy="419762"/>
            </a:xfrm>
            <a:custGeom>
              <a:avLst/>
              <a:gdLst>
                <a:gd name="T0" fmla="*/ 18311 w 18312"/>
                <a:gd name="T1" fmla="*/ 500 h 501"/>
                <a:gd name="T2" fmla="*/ 0 w 18312"/>
                <a:gd name="T3" fmla="*/ 500 h 501"/>
                <a:gd name="T4" fmla="*/ 0 w 18312"/>
                <a:gd name="T5" fmla="*/ 0 h 501"/>
                <a:gd name="T6" fmla="*/ 18311 w 18312"/>
                <a:gd name="T7" fmla="*/ 0 h 501"/>
                <a:gd name="T8" fmla="*/ 18311 w 18312"/>
                <a:gd name="T9" fmla="*/ 50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12" h="501">
                  <a:moveTo>
                    <a:pt x="18311" y="500"/>
                  </a:moveTo>
                  <a:lnTo>
                    <a:pt x="0" y="500"/>
                  </a:lnTo>
                  <a:lnTo>
                    <a:pt x="0" y="0"/>
                  </a:lnTo>
                  <a:lnTo>
                    <a:pt x="18311" y="0"/>
                  </a:lnTo>
                  <a:lnTo>
                    <a:pt x="18311" y="50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6">
              <a:extLst>
                <a:ext uri="{FF2B5EF4-FFF2-40B4-BE49-F238E27FC236}">
                  <a16:creationId xmlns:a16="http://schemas.microsoft.com/office/drawing/2014/main" id="{F4F25221-88F5-B74A-A155-2DFF3643D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7910" y="7174843"/>
              <a:ext cx="2216641" cy="548638"/>
            </a:xfrm>
            <a:custGeom>
              <a:avLst/>
              <a:gdLst>
                <a:gd name="T0" fmla="*/ 1968 w 2656"/>
                <a:gd name="T1" fmla="*/ 656 h 657"/>
                <a:gd name="T2" fmla="*/ 1968 w 2656"/>
                <a:gd name="T3" fmla="*/ 656 h 657"/>
                <a:gd name="T4" fmla="*/ 656 w 2656"/>
                <a:gd name="T5" fmla="*/ 656 h 657"/>
                <a:gd name="T6" fmla="*/ 0 w 2656"/>
                <a:gd name="T7" fmla="*/ 0 h 657"/>
                <a:gd name="T8" fmla="*/ 0 w 2656"/>
                <a:gd name="T9" fmla="*/ 0 h 657"/>
                <a:gd name="T10" fmla="*/ 2655 w 2656"/>
                <a:gd name="T11" fmla="*/ 0 h 657"/>
                <a:gd name="T12" fmla="*/ 2655 w 2656"/>
                <a:gd name="T13" fmla="*/ 0 h 657"/>
                <a:gd name="T14" fmla="*/ 1968 w 2656"/>
                <a:gd name="T15" fmla="*/ 656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56" h="657">
                  <a:moveTo>
                    <a:pt x="1968" y="656"/>
                  </a:moveTo>
                  <a:lnTo>
                    <a:pt x="1968" y="656"/>
                  </a:lnTo>
                  <a:cubicBezTo>
                    <a:pt x="656" y="656"/>
                    <a:pt x="656" y="656"/>
                    <a:pt x="656" y="656"/>
                  </a:cubicBezTo>
                  <a:cubicBezTo>
                    <a:pt x="312" y="656"/>
                    <a:pt x="0" y="375"/>
                    <a:pt x="0" y="0"/>
                  </a:cubicBezTo>
                  <a:lnTo>
                    <a:pt x="0" y="0"/>
                  </a:lnTo>
                  <a:cubicBezTo>
                    <a:pt x="2655" y="0"/>
                    <a:pt x="2655" y="0"/>
                    <a:pt x="2655" y="0"/>
                  </a:cubicBezTo>
                  <a:lnTo>
                    <a:pt x="2655" y="0"/>
                  </a:lnTo>
                  <a:cubicBezTo>
                    <a:pt x="2655" y="375"/>
                    <a:pt x="2343" y="656"/>
                    <a:pt x="1968" y="656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7">
              <a:extLst>
                <a:ext uri="{FF2B5EF4-FFF2-40B4-BE49-F238E27FC236}">
                  <a16:creationId xmlns:a16="http://schemas.microsoft.com/office/drawing/2014/main" id="{21E0AE6B-24EE-C041-A2DE-72AED9D33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2016" y="6235903"/>
              <a:ext cx="1826335" cy="1174597"/>
            </a:xfrm>
            <a:custGeom>
              <a:avLst/>
              <a:gdLst>
                <a:gd name="T0" fmla="*/ 1624 w 2187"/>
                <a:gd name="T1" fmla="*/ 1406 h 1407"/>
                <a:gd name="T2" fmla="*/ 1624 w 2187"/>
                <a:gd name="T3" fmla="*/ 1406 h 1407"/>
                <a:gd name="T4" fmla="*/ 562 w 2187"/>
                <a:gd name="T5" fmla="*/ 1406 h 1407"/>
                <a:gd name="T6" fmla="*/ 0 w 2187"/>
                <a:gd name="T7" fmla="*/ 843 h 1407"/>
                <a:gd name="T8" fmla="*/ 0 w 2187"/>
                <a:gd name="T9" fmla="*/ 843 h 1407"/>
                <a:gd name="T10" fmla="*/ 1093 w 2187"/>
                <a:gd name="T11" fmla="*/ 0 h 1407"/>
                <a:gd name="T12" fmla="*/ 2186 w 2187"/>
                <a:gd name="T13" fmla="*/ 843 h 1407"/>
                <a:gd name="T14" fmla="*/ 2186 w 2187"/>
                <a:gd name="T15" fmla="*/ 843 h 1407"/>
                <a:gd name="T16" fmla="*/ 1624 w 2187"/>
                <a:gd name="T17" fmla="*/ 1406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7" h="1407">
                  <a:moveTo>
                    <a:pt x="1624" y="1406"/>
                  </a:moveTo>
                  <a:lnTo>
                    <a:pt x="1624" y="1406"/>
                  </a:lnTo>
                  <a:cubicBezTo>
                    <a:pt x="562" y="1406"/>
                    <a:pt x="562" y="1406"/>
                    <a:pt x="562" y="1406"/>
                  </a:cubicBezTo>
                  <a:cubicBezTo>
                    <a:pt x="250" y="1406"/>
                    <a:pt x="0" y="1156"/>
                    <a:pt x="0" y="843"/>
                  </a:cubicBezTo>
                  <a:lnTo>
                    <a:pt x="0" y="843"/>
                  </a:lnTo>
                  <a:cubicBezTo>
                    <a:pt x="1093" y="0"/>
                    <a:pt x="1093" y="0"/>
                    <a:pt x="1093" y="0"/>
                  </a:cubicBezTo>
                  <a:cubicBezTo>
                    <a:pt x="2186" y="843"/>
                    <a:pt x="2186" y="843"/>
                    <a:pt x="2186" y="843"/>
                  </a:cubicBezTo>
                  <a:lnTo>
                    <a:pt x="2186" y="843"/>
                  </a:lnTo>
                  <a:cubicBezTo>
                    <a:pt x="2186" y="1156"/>
                    <a:pt x="1936" y="1406"/>
                    <a:pt x="1624" y="1406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8">
              <a:extLst>
                <a:ext uri="{FF2B5EF4-FFF2-40B4-BE49-F238E27FC236}">
                  <a16:creationId xmlns:a16="http://schemas.microsoft.com/office/drawing/2014/main" id="{A69EE2FC-4EF9-594C-89F0-8F0CF9365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2016" y="6235903"/>
              <a:ext cx="1826335" cy="990490"/>
            </a:xfrm>
            <a:custGeom>
              <a:avLst/>
              <a:gdLst>
                <a:gd name="T0" fmla="*/ 2186 w 2187"/>
                <a:gd name="T1" fmla="*/ 843 h 1188"/>
                <a:gd name="T2" fmla="*/ 2186 w 2187"/>
                <a:gd name="T3" fmla="*/ 843 h 1188"/>
                <a:gd name="T4" fmla="*/ 2092 w 2187"/>
                <a:gd name="T5" fmla="*/ 1187 h 1188"/>
                <a:gd name="T6" fmla="*/ 1093 w 2187"/>
                <a:gd name="T7" fmla="*/ 406 h 1188"/>
                <a:gd name="T8" fmla="*/ 125 w 2187"/>
                <a:gd name="T9" fmla="*/ 1187 h 1188"/>
                <a:gd name="T10" fmla="*/ 0 w 2187"/>
                <a:gd name="T11" fmla="*/ 843 h 1188"/>
                <a:gd name="T12" fmla="*/ 1093 w 2187"/>
                <a:gd name="T13" fmla="*/ 0 h 1188"/>
                <a:gd name="T14" fmla="*/ 2186 w 2187"/>
                <a:gd name="T15" fmla="*/ 843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7" h="1188">
                  <a:moveTo>
                    <a:pt x="2186" y="843"/>
                  </a:moveTo>
                  <a:lnTo>
                    <a:pt x="2186" y="843"/>
                  </a:lnTo>
                  <a:cubicBezTo>
                    <a:pt x="2186" y="968"/>
                    <a:pt x="2155" y="1093"/>
                    <a:pt x="2092" y="1187"/>
                  </a:cubicBezTo>
                  <a:cubicBezTo>
                    <a:pt x="1093" y="406"/>
                    <a:pt x="1093" y="406"/>
                    <a:pt x="1093" y="406"/>
                  </a:cubicBezTo>
                  <a:cubicBezTo>
                    <a:pt x="125" y="1187"/>
                    <a:pt x="125" y="1187"/>
                    <a:pt x="125" y="1187"/>
                  </a:cubicBezTo>
                  <a:cubicBezTo>
                    <a:pt x="62" y="1093"/>
                    <a:pt x="0" y="968"/>
                    <a:pt x="0" y="843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2186" y="843"/>
                  </a:ln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9585E8-C4B0-D44E-8563-65ED80EBA026}"/>
              </a:ext>
            </a:extLst>
          </p:cNvPr>
          <p:cNvGrpSpPr/>
          <p:nvPr/>
        </p:nvGrpSpPr>
        <p:grpSpPr>
          <a:xfrm>
            <a:off x="12212812" y="3885698"/>
            <a:ext cx="4518218" cy="1088888"/>
            <a:chOff x="17799201" y="4705984"/>
            <a:chExt cx="4518218" cy="1088888"/>
          </a:xfrm>
        </p:grpSpPr>
        <p:sp>
          <p:nvSpPr>
            <p:cNvPr id="147" name="Rounded Rectangle 74">
              <a:extLst>
                <a:ext uri="{FF2B5EF4-FFF2-40B4-BE49-F238E27FC236}">
                  <a16:creationId xmlns:a16="http://schemas.microsoft.com/office/drawing/2014/main" id="{58A49B5E-BA9C-7540-8875-4C6416E869C9}"/>
                </a:ext>
              </a:extLst>
            </p:cNvPr>
            <p:cNvSpPr/>
            <p:nvPr/>
          </p:nvSpPr>
          <p:spPr>
            <a:xfrm rot="2700000">
              <a:off x="17799201" y="4843679"/>
              <a:ext cx="382516" cy="3825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732327F-12B9-F14A-8A21-C02E5E25EE6C}"/>
                </a:ext>
              </a:extLst>
            </p:cNvPr>
            <p:cNvSpPr txBox="1"/>
            <p:nvPr/>
          </p:nvSpPr>
          <p:spPr>
            <a:xfrm flipH="1">
              <a:off x="18321007" y="4705984"/>
              <a:ext cx="39964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892074A3-2E42-BC4C-B651-A16874250765}"/>
              </a:ext>
            </a:extLst>
          </p:cNvPr>
          <p:cNvGrpSpPr/>
          <p:nvPr/>
        </p:nvGrpSpPr>
        <p:grpSpPr>
          <a:xfrm>
            <a:off x="18747758" y="5221796"/>
            <a:ext cx="4518218" cy="1088888"/>
            <a:chOff x="17799201" y="4705984"/>
            <a:chExt cx="4518218" cy="1088888"/>
          </a:xfrm>
        </p:grpSpPr>
        <p:sp>
          <p:nvSpPr>
            <p:cNvPr id="158" name="Rounded Rectangle 74">
              <a:extLst>
                <a:ext uri="{FF2B5EF4-FFF2-40B4-BE49-F238E27FC236}">
                  <a16:creationId xmlns:a16="http://schemas.microsoft.com/office/drawing/2014/main" id="{B03947FB-9CAC-D640-AC50-FEFA25CA8F1C}"/>
                </a:ext>
              </a:extLst>
            </p:cNvPr>
            <p:cNvSpPr/>
            <p:nvPr/>
          </p:nvSpPr>
          <p:spPr>
            <a:xfrm rot="2700000">
              <a:off x="17799201" y="4843679"/>
              <a:ext cx="382516" cy="3825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4767232A-3573-6B41-B1DE-D16DFDCFF30D}"/>
                </a:ext>
              </a:extLst>
            </p:cNvPr>
            <p:cNvSpPr txBox="1"/>
            <p:nvPr/>
          </p:nvSpPr>
          <p:spPr>
            <a:xfrm flipH="1">
              <a:off x="18321007" y="4705984"/>
              <a:ext cx="39964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1D4F5871-9448-6541-BD76-B82EBAA30FB9}"/>
              </a:ext>
            </a:extLst>
          </p:cNvPr>
          <p:cNvGrpSpPr/>
          <p:nvPr/>
        </p:nvGrpSpPr>
        <p:grpSpPr>
          <a:xfrm flipH="1">
            <a:off x="1111674" y="5221796"/>
            <a:ext cx="4518218" cy="1088888"/>
            <a:chOff x="17799201" y="4705984"/>
            <a:chExt cx="4518218" cy="1088888"/>
          </a:xfrm>
        </p:grpSpPr>
        <p:sp>
          <p:nvSpPr>
            <p:cNvPr id="161" name="Rounded Rectangle 74">
              <a:extLst>
                <a:ext uri="{FF2B5EF4-FFF2-40B4-BE49-F238E27FC236}">
                  <a16:creationId xmlns:a16="http://schemas.microsoft.com/office/drawing/2014/main" id="{4489785B-5CBE-C24F-89D6-82112F5EB81F}"/>
                </a:ext>
              </a:extLst>
            </p:cNvPr>
            <p:cNvSpPr/>
            <p:nvPr/>
          </p:nvSpPr>
          <p:spPr>
            <a:xfrm rot="2700000">
              <a:off x="17799201" y="4843679"/>
              <a:ext cx="382516" cy="3825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270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C19922E-29C0-3747-AF6F-5C0510EE14FF}"/>
                </a:ext>
              </a:extLst>
            </p:cNvPr>
            <p:cNvSpPr txBox="1"/>
            <p:nvPr/>
          </p:nvSpPr>
          <p:spPr>
            <a:xfrm flipH="1">
              <a:off x="18321007" y="4705984"/>
              <a:ext cx="39964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</p:grpSp>
      <p:sp>
        <p:nvSpPr>
          <p:cNvPr id="41" name="CuadroTexto 350">
            <a:extLst>
              <a:ext uri="{FF2B5EF4-FFF2-40B4-BE49-F238E27FC236}">
                <a16:creationId xmlns:a16="http://schemas.microsoft.com/office/drawing/2014/main" id="{77FDB5DC-563F-DE49-9F14-4CB54C279807}"/>
              </a:ext>
            </a:extLst>
          </p:cNvPr>
          <p:cNvSpPr txBox="1"/>
          <p:nvPr/>
        </p:nvSpPr>
        <p:spPr>
          <a:xfrm>
            <a:off x="7720324" y="1022190"/>
            <a:ext cx="893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Diagram</a:t>
            </a:r>
          </a:p>
        </p:txBody>
      </p:sp>
    </p:spTree>
    <p:extLst>
      <p:ext uri="{BB962C8B-B14F-4D97-AF65-F5344CB8AC3E}">
        <p14:creationId xmlns:p14="http://schemas.microsoft.com/office/powerpoint/2010/main" val="97425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D4E97A2F-32EF-4641-B5E6-BEA4E8DCAAB3}"/>
              </a:ext>
            </a:extLst>
          </p:cNvPr>
          <p:cNvSpPr/>
          <p:nvPr/>
        </p:nvSpPr>
        <p:spPr>
          <a:xfrm>
            <a:off x="18287033" y="8388827"/>
            <a:ext cx="1825650" cy="18256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8E59591-A446-D74B-A8F3-9E848F17FB33}"/>
              </a:ext>
            </a:extLst>
          </p:cNvPr>
          <p:cNvSpPr/>
          <p:nvPr/>
        </p:nvSpPr>
        <p:spPr>
          <a:xfrm>
            <a:off x="11279528" y="8388827"/>
            <a:ext cx="1825650" cy="18256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A24F7A0-91B5-5749-8942-285F680BA9B0}"/>
              </a:ext>
            </a:extLst>
          </p:cNvPr>
          <p:cNvSpPr/>
          <p:nvPr/>
        </p:nvSpPr>
        <p:spPr>
          <a:xfrm>
            <a:off x="4264964" y="8388827"/>
            <a:ext cx="1825650" cy="18256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Chart 2">
            <a:extLst>
              <a:ext uri="{FF2B5EF4-FFF2-40B4-BE49-F238E27FC236}">
                <a16:creationId xmlns:a16="http://schemas.microsoft.com/office/drawing/2014/main" id="{11F7098F-0B3B-C645-A819-8A70810428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7608752"/>
              </p:ext>
            </p:extLst>
          </p:nvPr>
        </p:nvGraphicFramePr>
        <p:xfrm>
          <a:off x="2471027" y="3731153"/>
          <a:ext cx="5413527" cy="4186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1" name="Chart 2">
            <a:extLst>
              <a:ext uri="{FF2B5EF4-FFF2-40B4-BE49-F238E27FC236}">
                <a16:creationId xmlns:a16="http://schemas.microsoft.com/office/drawing/2014/main" id="{0731FB96-15C4-F34F-A939-81A8942165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2714002"/>
              </p:ext>
            </p:extLst>
          </p:nvPr>
        </p:nvGraphicFramePr>
        <p:xfrm>
          <a:off x="9482060" y="3731153"/>
          <a:ext cx="5413527" cy="4186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2" name="Chart 2">
            <a:extLst>
              <a:ext uri="{FF2B5EF4-FFF2-40B4-BE49-F238E27FC236}">
                <a16:creationId xmlns:a16="http://schemas.microsoft.com/office/drawing/2014/main" id="{46277461-11B7-E84F-A513-F8A9B5C146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6795977"/>
              </p:ext>
            </p:extLst>
          </p:nvPr>
        </p:nvGraphicFramePr>
        <p:xfrm>
          <a:off x="16493096" y="3731153"/>
          <a:ext cx="5413527" cy="4186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3" name="Freeform 8">
            <a:extLst>
              <a:ext uri="{FF2B5EF4-FFF2-40B4-BE49-F238E27FC236}">
                <a16:creationId xmlns:a16="http://schemas.microsoft.com/office/drawing/2014/main" id="{1F5A730B-2DF8-8844-A403-B5F4F9A79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7774" y="8796383"/>
            <a:ext cx="902097" cy="1039128"/>
          </a:xfrm>
          <a:custGeom>
            <a:avLst/>
            <a:gdLst>
              <a:gd name="T0" fmla="*/ 118 w 347"/>
              <a:gd name="T1" fmla="*/ 302 h 400"/>
              <a:gd name="T2" fmla="*/ 118 w 347"/>
              <a:gd name="T3" fmla="*/ 363 h 400"/>
              <a:gd name="T4" fmla="*/ 154 w 347"/>
              <a:gd name="T5" fmla="*/ 399 h 400"/>
              <a:gd name="T6" fmla="*/ 219 w 347"/>
              <a:gd name="T7" fmla="*/ 371 h 400"/>
              <a:gd name="T8" fmla="*/ 228 w 347"/>
              <a:gd name="T9" fmla="*/ 322 h 400"/>
              <a:gd name="T10" fmla="*/ 183 w 347"/>
              <a:gd name="T11" fmla="*/ 383 h 400"/>
              <a:gd name="T12" fmla="*/ 183 w 347"/>
              <a:gd name="T13" fmla="*/ 371 h 400"/>
              <a:gd name="T14" fmla="*/ 191 w 347"/>
              <a:gd name="T15" fmla="*/ 355 h 400"/>
              <a:gd name="T16" fmla="*/ 211 w 347"/>
              <a:gd name="T17" fmla="*/ 342 h 400"/>
              <a:gd name="T18" fmla="*/ 211 w 347"/>
              <a:gd name="T19" fmla="*/ 302 h 400"/>
              <a:gd name="T20" fmla="*/ 134 w 347"/>
              <a:gd name="T21" fmla="*/ 298 h 400"/>
              <a:gd name="T22" fmla="*/ 272 w 347"/>
              <a:gd name="T23" fmla="*/ 176 h 400"/>
              <a:gd name="T24" fmla="*/ 337 w 347"/>
              <a:gd name="T25" fmla="*/ 188 h 400"/>
              <a:gd name="T26" fmla="*/ 309 w 347"/>
              <a:gd name="T27" fmla="*/ 188 h 400"/>
              <a:gd name="T28" fmla="*/ 305 w 347"/>
              <a:gd name="T29" fmla="*/ 204 h 400"/>
              <a:gd name="T30" fmla="*/ 309 w 347"/>
              <a:gd name="T31" fmla="*/ 204 h 400"/>
              <a:gd name="T32" fmla="*/ 337 w 347"/>
              <a:gd name="T33" fmla="*/ 204 h 400"/>
              <a:gd name="T34" fmla="*/ 337 w 347"/>
              <a:gd name="T35" fmla="*/ 188 h 400"/>
              <a:gd name="T36" fmla="*/ 305 w 347"/>
              <a:gd name="T37" fmla="*/ 78 h 400"/>
              <a:gd name="T38" fmla="*/ 325 w 347"/>
              <a:gd name="T39" fmla="*/ 57 h 400"/>
              <a:gd name="T40" fmla="*/ 317 w 347"/>
              <a:gd name="T41" fmla="*/ 41 h 400"/>
              <a:gd name="T42" fmla="*/ 309 w 347"/>
              <a:gd name="T43" fmla="*/ 49 h 400"/>
              <a:gd name="T44" fmla="*/ 289 w 347"/>
              <a:gd name="T45" fmla="*/ 78 h 400"/>
              <a:gd name="T46" fmla="*/ 167 w 347"/>
              <a:gd name="T47" fmla="*/ 41 h 400"/>
              <a:gd name="T48" fmla="*/ 183 w 347"/>
              <a:gd name="T49" fmla="*/ 41 h 400"/>
              <a:gd name="T50" fmla="*/ 183 w 347"/>
              <a:gd name="T51" fmla="*/ 41 h 400"/>
              <a:gd name="T52" fmla="*/ 183 w 347"/>
              <a:gd name="T53" fmla="*/ 9 h 400"/>
              <a:gd name="T54" fmla="*/ 162 w 347"/>
              <a:gd name="T55" fmla="*/ 9 h 400"/>
              <a:gd name="T56" fmla="*/ 53 w 347"/>
              <a:gd name="T57" fmla="*/ 70 h 400"/>
              <a:gd name="T58" fmla="*/ 53 w 347"/>
              <a:gd name="T59" fmla="*/ 66 h 400"/>
              <a:gd name="T60" fmla="*/ 32 w 347"/>
              <a:gd name="T61" fmla="*/ 45 h 400"/>
              <a:gd name="T62" fmla="*/ 20 w 347"/>
              <a:gd name="T63" fmla="*/ 45 h 400"/>
              <a:gd name="T64" fmla="*/ 32 w 347"/>
              <a:gd name="T65" fmla="*/ 66 h 400"/>
              <a:gd name="T66" fmla="*/ 44 w 347"/>
              <a:gd name="T67" fmla="*/ 78 h 400"/>
              <a:gd name="T68" fmla="*/ 53 w 347"/>
              <a:gd name="T69" fmla="*/ 70 h 400"/>
              <a:gd name="T70" fmla="*/ 36 w 347"/>
              <a:gd name="T71" fmla="*/ 188 h 400"/>
              <a:gd name="T72" fmla="*/ 8 w 347"/>
              <a:gd name="T73" fmla="*/ 188 h 400"/>
              <a:gd name="T74" fmla="*/ 8 w 347"/>
              <a:gd name="T75" fmla="*/ 204 h 400"/>
              <a:gd name="T76" fmla="*/ 8 w 347"/>
              <a:gd name="T77" fmla="*/ 204 h 400"/>
              <a:gd name="T78" fmla="*/ 36 w 347"/>
              <a:gd name="T79" fmla="*/ 204 h 400"/>
              <a:gd name="T80" fmla="*/ 195 w 347"/>
              <a:gd name="T81" fmla="*/ 192 h 400"/>
              <a:gd name="T82" fmla="*/ 179 w 347"/>
              <a:gd name="T83" fmla="*/ 212 h 400"/>
              <a:gd name="T84" fmla="*/ 162 w 347"/>
              <a:gd name="T85" fmla="*/ 208 h 400"/>
              <a:gd name="T86" fmla="*/ 162 w 347"/>
              <a:gd name="T87" fmla="*/ 208 h 400"/>
              <a:gd name="T88" fmla="*/ 150 w 347"/>
              <a:gd name="T89" fmla="*/ 192 h 400"/>
              <a:gd name="T90" fmla="*/ 142 w 347"/>
              <a:gd name="T91" fmla="*/ 228 h 400"/>
              <a:gd name="T92" fmla="*/ 150 w 347"/>
              <a:gd name="T93" fmla="*/ 302 h 400"/>
              <a:gd name="T94" fmla="*/ 167 w 347"/>
              <a:gd name="T95" fmla="*/ 241 h 400"/>
              <a:gd name="T96" fmla="*/ 167 w 347"/>
              <a:gd name="T97" fmla="*/ 241 h 400"/>
              <a:gd name="T98" fmla="*/ 183 w 347"/>
              <a:gd name="T99" fmla="*/ 237 h 400"/>
              <a:gd name="T100" fmla="*/ 195 w 347"/>
              <a:gd name="T101" fmla="*/ 302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47" h="400">
                <a:moveTo>
                  <a:pt x="175" y="57"/>
                </a:moveTo>
                <a:lnTo>
                  <a:pt x="175" y="57"/>
                </a:lnTo>
                <a:cubicBezTo>
                  <a:pt x="105" y="57"/>
                  <a:pt x="53" y="110"/>
                  <a:pt x="53" y="176"/>
                </a:cubicBezTo>
                <a:cubicBezTo>
                  <a:pt x="53" y="220"/>
                  <a:pt x="81" y="273"/>
                  <a:pt x="118" y="302"/>
                </a:cubicBezTo>
                <a:cubicBezTo>
                  <a:pt x="118" y="334"/>
                  <a:pt x="118" y="334"/>
                  <a:pt x="118" y="334"/>
                </a:cubicBezTo>
                <a:lnTo>
                  <a:pt x="118" y="334"/>
                </a:lnTo>
                <a:lnTo>
                  <a:pt x="118" y="334"/>
                </a:lnTo>
                <a:cubicBezTo>
                  <a:pt x="118" y="363"/>
                  <a:pt x="118" y="363"/>
                  <a:pt x="118" y="363"/>
                </a:cubicBezTo>
                <a:cubicBezTo>
                  <a:pt x="118" y="367"/>
                  <a:pt x="122" y="371"/>
                  <a:pt x="126" y="371"/>
                </a:cubicBezTo>
                <a:cubicBezTo>
                  <a:pt x="146" y="371"/>
                  <a:pt x="146" y="371"/>
                  <a:pt x="146" y="371"/>
                </a:cubicBezTo>
                <a:cubicBezTo>
                  <a:pt x="146" y="391"/>
                  <a:pt x="146" y="391"/>
                  <a:pt x="146" y="391"/>
                </a:cubicBezTo>
                <a:cubicBezTo>
                  <a:pt x="146" y="395"/>
                  <a:pt x="146" y="399"/>
                  <a:pt x="154" y="399"/>
                </a:cubicBezTo>
                <a:cubicBezTo>
                  <a:pt x="191" y="399"/>
                  <a:pt x="191" y="399"/>
                  <a:pt x="191" y="399"/>
                </a:cubicBezTo>
                <a:cubicBezTo>
                  <a:pt x="195" y="399"/>
                  <a:pt x="199" y="395"/>
                  <a:pt x="199" y="391"/>
                </a:cubicBezTo>
                <a:cubicBezTo>
                  <a:pt x="199" y="371"/>
                  <a:pt x="199" y="371"/>
                  <a:pt x="199" y="371"/>
                </a:cubicBezTo>
                <a:cubicBezTo>
                  <a:pt x="219" y="371"/>
                  <a:pt x="219" y="371"/>
                  <a:pt x="219" y="371"/>
                </a:cubicBezTo>
                <a:cubicBezTo>
                  <a:pt x="223" y="371"/>
                  <a:pt x="228" y="367"/>
                  <a:pt x="228" y="363"/>
                </a:cubicBezTo>
                <a:cubicBezTo>
                  <a:pt x="228" y="334"/>
                  <a:pt x="228" y="334"/>
                  <a:pt x="228" y="334"/>
                </a:cubicBezTo>
                <a:lnTo>
                  <a:pt x="228" y="334"/>
                </a:lnTo>
                <a:cubicBezTo>
                  <a:pt x="228" y="322"/>
                  <a:pt x="228" y="322"/>
                  <a:pt x="228" y="322"/>
                </a:cubicBezTo>
                <a:cubicBezTo>
                  <a:pt x="228" y="306"/>
                  <a:pt x="228" y="306"/>
                  <a:pt x="228" y="306"/>
                </a:cubicBezTo>
                <a:cubicBezTo>
                  <a:pt x="264" y="277"/>
                  <a:pt x="293" y="224"/>
                  <a:pt x="293" y="176"/>
                </a:cubicBezTo>
                <a:cubicBezTo>
                  <a:pt x="293" y="110"/>
                  <a:pt x="240" y="57"/>
                  <a:pt x="175" y="57"/>
                </a:cubicBezTo>
                <a:close/>
                <a:moveTo>
                  <a:pt x="183" y="383"/>
                </a:moveTo>
                <a:lnTo>
                  <a:pt x="183" y="383"/>
                </a:lnTo>
                <a:cubicBezTo>
                  <a:pt x="162" y="383"/>
                  <a:pt x="162" y="383"/>
                  <a:pt x="162" y="383"/>
                </a:cubicBezTo>
                <a:cubicBezTo>
                  <a:pt x="162" y="371"/>
                  <a:pt x="162" y="371"/>
                  <a:pt x="162" y="371"/>
                </a:cubicBezTo>
                <a:cubicBezTo>
                  <a:pt x="183" y="371"/>
                  <a:pt x="183" y="371"/>
                  <a:pt x="183" y="371"/>
                </a:cubicBezTo>
                <a:lnTo>
                  <a:pt x="183" y="383"/>
                </a:lnTo>
                <a:close/>
                <a:moveTo>
                  <a:pt x="211" y="355"/>
                </a:moveTo>
                <a:lnTo>
                  <a:pt x="211" y="355"/>
                </a:lnTo>
                <a:cubicBezTo>
                  <a:pt x="191" y="355"/>
                  <a:pt x="191" y="355"/>
                  <a:pt x="191" y="355"/>
                </a:cubicBezTo>
                <a:cubicBezTo>
                  <a:pt x="154" y="355"/>
                  <a:pt x="154" y="355"/>
                  <a:pt x="154" y="355"/>
                </a:cubicBezTo>
                <a:cubicBezTo>
                  <a:pt x="134" y="355"/>
                  <a:pt x="134" y="355"/>
                  <a:pt x="134" y="355"/>
                </a:cubicBezTo>
                <a:cubicBezTo>
                  <a:pt x="134" y="342"/>
                  <a:pt x="134" y="342"/>
                  <a:pt x="134" y="342"/>
                </a:cubicBezTo>
                <a:cubicBezTo>
                  <a:pt x="211" y="342"/>
                  <a:pt x="211" y="342"/>
                  <a:pt x="211" y="342"/>
                </a:cubicBezTo>
                <a:lnTo>
                  <a:pt x="211" y="355"/>
                </a:lnTo>
                <a:close/>
                <a:moveTo>
                  <a:pt x="215" y="294"/>
                </a:moveTo>
                <a:lnTo>
                  <a:pt x="215" y="294"/>
                </a:lnTo>
                <a:cubicBezTo>
                  <a:pt x="211" y="298"/>
                  <a:pt x="211" y="298"/>
                  <a:pt x="211" y="302"/>
                </a:cubicBezTo>
                <a:cubicBezTo>
                  <a:pt x="211" y="322"/>
                  <a:pt x="211" y="322"/>
                  <a:pt x="211" y="322"/>
                </a:cubicBezTo>
                <a:cubicBezTo>
                  <a:pt x="211" y="326"/>
                  <a:pt x="211" y="326"/>
                  <a:pt x="211" y="326"/>
                </a:cubicBezTo>
                <a:cubicBezTo>
                  <a:pt x="134" y="326"/>
                  <a:pt x="134" y="326"/>
                  <a:pt x="134" y="326"/>
                </a:cubicBezTo>
                <a:cubicBezTo>
                  <a:pt x="134" y="298"/>
                  <a:pt x="134" y="298"/>
                  <a:pt x="134" y="298"/>
                </a:cubicBezTo>
                <a:cubicBezTo>
                  <a:pt x="134" y="298"/>
                  <a:pt x="134" y="294"/>
                  <a:pt x="130" y="294"/>
                </a:cubicBezTo>
                <a:cubicBezTo>
                  <a:pt x="97" y="269"/>
                  <a:pt x="73" y="216"/>
                  <a:pt x="73" y="176"/>
                </a:cubicBezTo>
                <a:cubicBezTo>
                  <a:pt x="73" y="123"/>
                  <a:pt x="118" y="74"/>
                  <a:pt x="175" y="74"/>
                </a:cubicBezTo>
                <a:cubicBezTo>
                  <a:pt x="228" y="74"/>
                  <a:pt x="272" y="123"/>
                  <a:pt x="272" y="176"/>
                </a:cubicBezTo>
                <a:cubicBezTo>
                  <a:pt x="272" y="220"/>
                  <a:pt x="248" y="273"/>
                  <a:pt x="215" y="294"/>
                </a:cubicBezTo>
                <a:close/>
                <a:moveTo>
                  <a:pt x="337" y="188"/>
                </a:moveTo>
                <a:lnTo>
                  <a:pt x="337" y="188"/>
                </a:lnTo>
                <a:lnTo>
                  <a:pt x="337" y="188"/>
                </a:lnTo>
                <a:lnTo>
                  <a:pt x="337" y="188"/>
                </a:lnTo>
                <a:cubicBezTo>
                  <a:pt x="333" y="188"/>
                  <a:pt x="329" y="188"/>
                  <a:pt x="321" y="188"/>
                </a:cubicBezTo>
                <a:cubicBezTo>
                  <a:pt x="309" y="188"/>
                  <a:pt x="309" y="188"/>
                  <a:pt x="309" y="188"/>
                </a:cubicBezTo>
                <a:lnTo>
                  <a:pt x="309" y="188"/>
                </a:lnTo>
                <a:lnTo>
                  <a:pt x="309" y="188"/>
                </a:lnTo>
                <a:cubicBezTo>
                  <a:pt x="305" y="188"/>
                  <a:pt x="305" y="188"/>
                  <a:pt x="305" y="188"/>
                </a:cubicBezTo>
                <a:cubicBezTo>
                  <a:pt x="301" y="188"/>
                  <a:pt x="297" y="192"/>
                  <a:pt x="297" y="196"/>
                </a:cubicBezTo>
                <a:cubicBezTo>
                  <a:pt x="297" y="200"/>
                  <a:pt x="301" y="204"/>
                  <a:pt x="305" y="204"/>
                </a:cubicBezTo>
                <a:lnTo>
                  <a:pt x="305" y="204"/>
                </a:lnTo>
                <a:cubicBezTo>
                  <a:pt x="309" y="204"/>
                  <a:pt x="309" y="204"/>
                  <a:pt x="309" y="204"/>
                </a:cubicBezTo>
                <a:lnTo>
                  <a:pt x="309" y="204"/>
                </a:lnTo>
                <a:lnTo>
                  <a:pt x="309" y="204"/>
                </a:lnTo>
                <a:lnTo>
                  <a:pt x="309" y="204"/>
                </a:lnTo>
                <a:cubicBezTo>
                  <a:pt x="313" y="204"/>
                  <a:pt x="317" y="204"/>
                  <a:pt x="321" y="204"/>
                </a:cubicBezTo>
                <a:cubicBezTo>
                  <a:pt x="337" y="204"/>
                  <a:pt x="337" y="204"/>
                  <a:pt x="337" y="204"/>
                </a:cubicBezTo>
                <a:lnTo>
                  <a:pt x="337" y="204"/>
                </a:lnTo>
                <a:lnTo>
                  <a:pt x="337" y="204"/>
                </a:lnTo>
                <a:lnTo>
                  <a:pt x="337" y="204"/>
                </a:lnTo>
                <a:cubicBezTo>
                  <a:pt x="342" y="204"/>
                  <a:pt x="346" y="200"/>
                  <a:pt x="346" y="196"/>
                </a:cubicBezTo>
                <a:cubicBezTo>
                  <a:pt x="346" y="192"/>
                  <a:pt x="346" y="188"/>
                  <a:pt x="337" y="188"/>
                </a:cubicBezTo>
                <a:close/>
                <a:moveTo>
                  <a:pt x="301" y="78"/>
                </a:moveTo>
                <a:lnTo>
                  <a:pt x="301" y="78"/>
                </a:lnTo>
                <a:lnTo>
                  <a:pt x="301" y="78"/>
                </a:lnTo>
                <a:cubicBezTo>
                  <a:pt x="301" y="78"/>
                  <a:pt x="301" y="78"/>
                  <a:pt x="305" y="78"/>
                </a:cubicBezTo>
                <a:lnTo>
                  <a:pt x="305" y="78"/>
                </a:lnTo>
                <a:cubicBezTo>
                  <a:pt x="321" y="62"/>
                  <a:pt x="321" y="62"/>
                  <a:pt x="321" y="62"/>
                </a:cubicBezTo>
                <a:lnTo>
                  <a:pt x="325" y="57"/>
                </a:lnTo>
                <a:lnTo>
                  <a:pt x="325" y="57"/>
                </a:lnTo>
                <a:cubicBezTo>
                  <a:pt x="325" y="53"/>
                  <a:pt x="325" y="53"/>
                  <a:pt x="325" y="53"/>
                </a:cubicBezTo>
                <a:cubicBezTo>
                  <a:pt x="329" y="49"/>
                  <a:pt x="329" y="49"/>
                  <a:pt x="325" y="45"/>
                </a:cubicBezTo>
                <a:cubicBezTo>
                  <a:pt x="325" y="41"/>
                  <a:pt x="317" y="41"/>
                  <a:pt x="317" y="41"/>
                </a:cubicBezTo>
                <a:lnTo>
                  <a:pt x="317" y="41"/>
                </a:lnTo>
                <a:cubicBezTo>
                  <a:pt x="313" y="45"/>
                  <a:pt x="313" y="45"/>
                  <a:pt x="313" y="45"/>
                </a:cubicBezTo>
                <a:lnTo>
                  <a:pt x="313" y="45"/>
                </a:lnTo>
                <a:lnTo>
                  <a:pt x="313" y="45"/>
                </a:lnTo>
                <a:cubicBezTo>
                  <a:pt x="309" y="49"/>
                  <a:pt x="309" y="49"/>
                  <a:pt x="309" y="49"/>
                </a:cubicBezTo>
                <a:cubicBezTo>
                  <a:pt x="301" y="57"/>
                  <a:pt x="297" y="62"/>
                  <a:pt x="293" y="62"/>
                </a:cubicBezTo>
                <a:lnTo>
                  <a:pt x="293" y="66"/>
                </a:lnTo>
                <a:lnTo>
                  <a:pt x="293" y="66"/>
                </a:lnTo>
                <a:cubicBezTo>
                  <a:pt x="285" y="70"/>
                  <a:pt x="289" y="74"/>
                  <a:pt x="289" y="78"/>
                </a:cubicBezTo>
                <a:cubicBezTo>
                  <a:pt x="293" y="78"/>
                  <a:pt x="293" y="78"/>
                  <a:pt x="297" y="78"/>
                </a:cubicBezTo>
                <a:lnTo>
                  <a:pt x="301" y="78"/>
                </a:lnTo>
                <a:close/>
                <a:moveTo>
                  <a:pt x="167" y="41"/>
                </a:moveTo>
                <a:lnTo>
                  <a:pt x="167" y="41"/>
                </a:lnTo>
                <a:lnTo>
                  <a:pt x="167" y="41"/>
                </a:lnTo>
                <a:cubicBezTo>
                  <a:pt x="167" y="49"/>
                  <a:pt x="167" y="49"/>
                  <a:pt x="171" y="49"/>
                </a:cubicBezTo>
                <a:lnTo>
                  <a:pt x="175" y="49"/>
                </a:lnTo>
                <a:cubicBezTo>
                  <a:pt x="179" y="49"/>
                  <a:pt x="183" y="45"/>
                  <a:pt x="183" y="41"/>
                </a:cubicBezTo>
                <a:lnTo>
                  <a:pt x="183" y="41"/>
                </a:lnTo>
                <a:lnTo>
                  <a:pt x="183" y="41"/>
                </a:lnTo>
                <a:lnTo>
                  <a:pt x="183" y="41"/>
                </a:lnTo>
                <a:lnTo>
                  <a:pt x="183" y="41"/>
                </a:lnTo>
                <a:cubicBezTo>
                  <a:pt x="183" y="33"/>
                  <a:pt x="183" y="13"/>
                  <a:pt x="183" y="9"/>
                </a:cubicBezTo>
                <a:lnTo>
                  <a:pt x="183" y="9"/>
                </a:lnTo>
                <a:lnTo>
                  <a:pt x="183" y="9"/>
                </a:lnTo>
                <a:lnTo>
                  <a:pt x="183" y="9"/>
                </a:lnTo>
                <a:lnTo>
                  <a:pt x="183" y="9"/>
                </a:lnTo>
                <a:cubicBezTo>
                  <a:pt x="179" y="4"/>
                  <a:pt x="179" y="0"/>
                  <a:pt x="171" y="0"/>
                </a:cubicBezTo>
                <a:cubicBezTo>
                  <a:pt x="167" y="0"/>
                  <a:pt x="162" y="4"/>
                  <a:pt x="162" y="9"/>
                </a:cubicBezTo>
                <a:lnTo>
                  <a:pt x="162" y="9"/>
                </a:lnTo>
                <a:cubicBezTo>
                  <a:pt x="167" y="21"/>
                  <a:pt x="167" y="33"/>
                  <a:pt x="167" y="37"/>
                </a:cubicBezTo>
                <a:cubicBezTo>
                  <a:pt x="167" y="41"/>
                  <a:pt x="167" y="41"/>
                  <a:pt x="167" y="41"/>
                </a:cubicBezTo>
                <a:close/>
                <a:moveTo>
                  <a:pt x="53" y="70"/>
                </a:moveTo>
                <a:lnTo>
                  <a:pt x="53" y="70"/>
                </a:lnTo>
                <a:cubicBezTo>
                  <a:pt x="57" y="70"/>
                  <a:pt x="57" y="70"/>
                  <a:pt x="57" y="70"/>
                </a:cubicBezTo>
                <a:cubicBezTo>
                  <a:pt x="53" y="70"/>
                  <a:pt x="53" y="70"/>
                  <a:pt x="53" y="70"/>
                </a:cubicBezTo>
                <a:lnTo>
                  <a:pt x="53" y="70"/>
                </a:lnTo>
                <a:cubicBezTo>
                  <a:pt x="53" y="66"/>
                  <a:pt x="53" y="66"/>
                  <a:pt x="53" y="66"/>
                </a:cubicBezTo>
                <a:lnTo>
                  <a:pt x="53" y="66"/>
                </a:lnTo>
                <a:cubicBezTo>
                  <a:pt x="53" y="66"/>
                  <a:pt x="48" y="62"/>
                  <a:pt x="44" y="57"/>
                </a:cubicBezTo>
                <a:cubicBezTo>
                  <a:pt x="32" y="45"/>
                  <a:pt x="32" y="45"/>
                  <a:pt x="32" y="45"/>
                </a:cubicBezTo>
                <a:lnTo>
                  <a:pt x="32" y="45"/>
                </a:lnTo>
                <a:lnTo>
                  <a:pt x="32" y="45"/>
                </a:lnTo>
                <a:lnTo>
                  <a:pt x="32" y="45"/>
                </a:lnTo>
                <a:lnTo>
                  <a:pt x="32" y="45"/>
                </a:lnTo>
                <a:cubicBezTo>
                  <a:pt x="28" y="41"/>
                  <a:pt x="24" y="41"/>
                  <a:pt x="20" y="45"/>
                </a:cubicBezTo>
                <a:cubicBezTo>
                  <a:pt x="16" y="49"/>
                  <a:pt x="16" y="49"/>
                  <a:pt x="20" y="57"/>
                </a:cubicBezTo>
                <a:lnTo>
                  <a:pt x="20" y="57"/>
                </a:lnTo>
                <a:lnTo>
                  <a:pt x="24" y="57"/>
                </a:lnTo>
                <a:cubicBezTo>
                  <a:pt x="24" y="62"/>
                  <a:pt x="28" y="62"/>
                  <a:pt x="32" y="66"/>
                </a:cubicBezTo>
                <a:cubicBezTo>
                  <a:pt x="40" y="78"/>
                  <a:pt x="40" y="78"/>
                  <a:pt x="40" y="78"/>
                </a:cubicBezTo>
                <a:lnTo>
                  <a:pt x="40" y="78"/>
                </a:lnTo>
                <a:lnTo>
                  <a:pt x="40" y="78"/>
                </a:lnTo>
                <a:cubicBezTo>
                  <a:pt x="44" y="78"/>
                  <a:pt x="44" y="78"/>
                  <a:pt x="44" y="78"/>
                </a:cubicBezTo>
                <a:lnTo>
                  <a:pt x="44" y="78"/>
                </a:lnTo>
                <a:cubicBezTo>
                  <a:pt x="44" y="82"/>
                  <a:pt x="48" y="82"/>
                  <a:pt x="48" y="82"/>
                </a:cubicBezTo>
                <a:cubicBezTo>
                  <a:pt x="53" y="82"/>
                  <a:pt x="53" y="82"/>
                  <a:pt x="53" y="78"/>
                </a:cubicBezTo>
                <a:cubicBezTo>
                  <a:pt x="57" y="78"/>
                  <a:pt x="61" y="74"/>
                  <a:pt x="53" y="70"/>
                </a:cubicBezTo>
                <a:close/>
                <a:moveTo>
                  <a:pt x="36" y="188"/>
                </a:moveTo>
                <a:lnTo>
                  <a:pt x="36" y="188"/>
                </a:lnTo>
                <a:lnTo>
                  <a:pt x="36" y="188"/>
                </a:lnTo>
                <a:lnTo>
                  <a:pt x="36" y="188"/>
                </a:lnTo>
                <a:lnTo>
                  <a:pt x="36" y="188"/>
                </a:lnTo>
                <a:cubicBezTo>
                  <a:pt x="20" y="188"/>
                  <a:pt x="20" y="188"/>
                  <a:pt x="20" y="188"/>
                </a:cubicBezTo>
                <a:cubicBezTo>
                  <a:pt x="16" y="188"/>
                  <a:pt x="12" y="188"/>
                  <a:pt x="8" y="188"/>
                </a:cubicBezTo>
                <a:lnTo>
                  <a:pt x="8" y="188"/>
                </a:lnTo>
                <a:lnTo>
                  <a:pt x="8" y="188"/>
                </a:lnTo>
                <a:lnTo>
                  <a:pt x="8" y="188"/>
                </a:lnTo>
                <a:cubicBezTo>
                  <a:pt x="0" y="188"/>
                  <a:pt x="0" y="192"/>
                  <a:pt x="0" y="196"/>
                </a:cubicBezTo>
                <a:cubicBezTo>
                  <a:pt x="0" y="200"/>
                  <a:pt x="4" y="204"/>
                  <a:pt x="8" y="204"/>
                </a:cubicBezTo>
                <a:lnTo>
                  <a:pt x="8" y="204"/>
                </a:lnTo>
                <a:lnTo>
                  <a:pt x="8" y="204"/>
                </a:lnTo>
                <a:lnTo>
                  <a:pt x="8" y="204"/>
                </a:lnTo>
                <a:lnTo>
                  <a:pt x="8" y="204"/>
                </a:lnTo>
                <a:cubicBezTo>
                  <a:pt x="24" y="204"/>
                  <a:pt x="24" y="204"/>
                  <a:pt x="24" y="204"/>
                </a:cubicBezTo>
                <a:cubicBezTo>
                  <a:pt x="28" y="204"/>
                  <a:pt x="32" y="204"/>
                  <a:pt x="36" y="204"/>
                </a:cubicBezTo>
                <a:lnTo>
                  <a:pt x="36" y="204"/>
                </a:lnTo>
                <a:lnTo>
                  <a:pt x="36" y="204"/>
                </a:lnTo>
                <a:cubicBezTo>
                  <a:pt x="44" y="204"/>
                  <a:pt x="44" y="200"/>
                  <a:pt x="44" y="196"/>
                </a:cubicBezTo>
                <a:cubicBezTo>
                  <a:pt x="44" y="192"/>
                  <a:pt x="40" y="188"/>
                  <a:pt x="36" y="188"/>
                </a:cubicBezTo>
                <a:close/>
                <a:moveTo>
                  <a:pt x="195" y="192"/>
                </a:moveTo>
                <a:lnTo>
                  <a:pt x="195" y="192"/>
                </a:lnTo>
                <a:cubicBezTo>
                  <a:pt x="191" y="192"/>
                  <a:pt x="187" y="196"/>
                  <a:pt x="187" y="200"/>
                </a:cubicBezTo>
                <a:cubicBezTo>
                  <a:pt x="187" y="220"/>
                  <a:pt x="187" y="220"/>
                  <a:pt x="187" y="220"/>
                </a:cubicBezTo>
                <a:cubicBezTo>
                  <a:pt x="183" y="220"/>
                  <a:pt x="183" y="220"/>
                  <a:pt x="183" y="220"/>
                </a:cubicBezTo>
                <a:cubicBezTo>
                  <a:pt x="179" y="216"/>
                  <a:pt x="179" y="212"/>
                  <a:pt x="179" y="212"/>
                </a:cubicBezTo>
                <a:cubicBezTo>
                  <a:pt x="179" y="208"/>
                  <a:pt x="179" y="208"/>
                  <a:pt x="179" y="208"/>
                </a:cubicBezTo>
                <a:lnTo>
                  <a:pt x="179" y="208"/>
                </a:lnTo>
                <a:cubicBezTo>
                  <a:pt x="179" y="200"/>
                  <a:pt x="179" y="200"/>
                  <a:pt x="171" y="200"/>
                </a:cubicBezTo>
                <a:cubicBezTo>
                  <a:pt x="167" y="200"/>
                  <a:pt x="167" y="204"/>
                  <a:pt x="162" y="208"/>
                </a:cubicBezTo>
                <a:lnTo>
                  <a:pt x="162" y="208"/>
                </a:lnTo>
                <a:lnTo>
                  <a:pt x="162" y="208"/>
                </a:lnTo>
                <a:lnTo>
                  <a:pt x="162" y="208"/>
                </a:lnTo>
                <a:lnTo>
                  <a:pt x="162" y="208"/>
                </a:lnTo>
                <a:cubicBezTo>
                  <a:pt x="162" y="212"/>
                  <a:pt x="162" y="216"/>
                  <a:pt x="162" y="220"/>
                </a:cubicBezTo>
                <a:cubicBezTo>
                  <a:pt x="158" y="220"/>
                  <a:pt x="158" y="220"/>
                  <a:pt x="158" y="220"/>
                </a:cubicBezTo>
                <a:cubicBezTo>
                  <a:pt x="158" y="200"/>
                  <a:pt x="158" y="200"/>
                  <a:pt x="158" y="200"/>
                </a:cubicBezTo>
                <a:cubicBezTo>
                  <a:pt x="158" y="196"/>
                  <a:pt x="154" y="192"/>
                  <a:pt x="150" y="192"/>
                </a:cubicBezTo>
                <a:lnTo>
                  <a:pt x="150" y="192"/>
                </a:lnTo>
                <a:cubicBezTo>
                  <a:pt x="146" y="192"/>
                  <a:pt x="142" y="196"/>
                  <a:pt x="142" y="200"/>
                </a:cubicBezTo>
                <a:cubicBezTo>
                  <a:pt x="142" y="228"/>
                  <a:pt x="142" y="228"/>
                  <a:pt x="142" y="228"/>
                </a:cubicBezTo>
                <a:lnTo>
                  <a:pt x="142" y="228"/>
                </a:lnTo>
                <a:lnTo>
                  <a:pt x="142" y="228"/>
                </a:lnTo>
                <a:cubicBezTo>
                  <a:pt x="142" y="294"/>
                  <a:pt x="142" y="294"/>
                  <a:pt x="142" y="294"/>
                </a:cubicBezTo>
                <a:cubicBezTo>
                  <a:pt x="142" y="298"/>
                  <a:pt x="146" y="302"/>
                  <a:pt x="150" y="302"/>
                </a:cubicBezTo>
                <a:lnTo>
                  <a:pt x="150" y="302"/>
                </a:lnTo>
                <a:cubicBezTo>
                  <a:pt x="154" y="302"/>
                  <a:pt x="158" y="298"/>
                  <a:pt x="158" y="294"/>
                </a:cubicBezTo>
                <a:cubicBezTo>
                  <a:pt x="158" y="237"/>
                  <a:pt x="158" y="237"/>
                  <a:pt x="158" y="237"/>
                </a:cubicBezTo>
                <a:cubicBezTo>
                  <a:pt x="167" y="237"/>
                  <a:pt x="167" y="237"/>
                  <a:pt x="167" y="237"/>
                </a:cubicBezTo>
                <a:cubicBezTo>
                  <a:pt x="167" y="241"/>
                  <a:pt x="167" y="241"/>
                  <a:pt x="167" y="241"/>
                </a:cubicBezTo>
                <a:lnTo>
                  <a:pt x="167" y="241"/>
                </a:lnTo>
                <a:lnTo>
                  <a:pt x="167" y="241"/>
                </a:lnTo>
                <a:lnTo>
                  <a:pt x="167" y="241"/>
                </a:lnTo>
                <a:lnTo>
                  <a:pt x="167" y="241"/>
                </a:lnTo>
                <a:cubicBezTo>
                  <a:pt x="167" y="245"/>
                  <a:pt x="171" y="249"/>
                  <a:pt x="175" y="249"/>
                </a:cubicBezTo>
                <a:lnTo>
                  <a:pt x="175" y="249"/>
                </a:lnTo>
                <a:cubicBezTo>
                  <a:pt x="179" y="249"/>
                  <a:pt x="183" y="245"/>
                  <a:pt x="183" y="241"/>
                </a:cubicBezTo>
                <a:cubicBezTo>
                  <a:pt x="183" y="241"/>
                  <a:pt x="183" y="241"/>
                  <a:pt x="183" y="237"/>
                </a:cubicBezTo>
                <a:cubicBezTo>
                  <a:pt x="187" y="237"/>
                  <a:pt x="187" y="237"/>
                  <a:pt x="187" y="237"/>
                </a:cubicBezTo>
                <a:cubicBezTo>
                  <a:pt x="187" y="294"/>
                  <a:pt x="187" y="294"/>
                  <a:pt x="187" y="294"/>
                </a:cubicBezTo>
                <a:cubicBezTo>
                  <a:pt x="187" y="298"/>
                  <a:pt x="191" y="302"/>
                  <a:pt x="195" y="302"/>
                </a:cubicBezTo>
                <a:lnTo>
                  <a:pt x="195" y="302"/>
                </a:lnTo>
                <a:cubicBezTo>
                  <a:pt x="203" y="302"/>
                  <a:pt x="203" y="298"/>
                  <a:pt x="203" y="294"/>
                </a:cubicBezTo>
                <a:cubicBezTo>
                  <a:pt x="203" y="200"/>
                  <a:pt x="203" y="200"/>
                  <a:pt x="203" y="200"/>
                </a:cubicBezTo>
                <a:cubicBezTo>
                  <a:pt x="203" y="196"/>
                  <a:pt x="199" y="192"/>
                  <a:pt x="195" y="1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sp>
        <p:nvSpPr>
          <p:cNvPr id="54" name="Freeform 59">
            <a:extLst>
              <a:ext uri="{FF2B5EF4-FFF2-40B4-BE49-F238E27FC236}">
                <a16:creationId xmlns:a16="http://schemas.microsoft.com/office/drawing/2014/main" id="{E3E5B9B7-0BB6-3A46-86A4-6478F2195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664" y="8804426"/>
            <a:ext cx="742236" cy="1027702"/>
          </a:xfrm>
          <a:custGeom>
            <a:avLst/>
            <a:gdLst>
              <a:gd name="T0" fmla="*/ 154 w 286"/>
              <a:gd name="T1" fmla="*/ 395 h 396"/>
              <a:gd name="T2" fmla="*/ 0 w 286"/>
              <a:gd name="T3" fmla="*/ 21 h 396"/>
              <a:gd name="T4" fmla="*/ 28 w 286"/>
              <a:gd name="T5" fmla="*/ 8 h 396"/>
              <a:gd name="T6" fmla="*/ 44 w 286"/>
              <a:gd name="T7" fmla="*/ 12 h 396"/>
              <a:gd name="T8" fmla="*/ 89 w 286"/>
              <a:gd name="T9" fmla="*/ 0 h 396"/>
              <a:gd name="T10" fmla="*/ 130 w 286"/>
              <a:gd name="T11" fmla="*/ 12 h 396"/>
              <a:gd name="T12" fmla="*/ 150 w 286"/>
              <a:gd name="T13" fmla="*/ 8 h 396"/>
              <a:gd name="T14" fmla="*/ 183 w 286"/>
              <a:gd name="T15" fmla="*/ 8 h 396"/>
              <a:gd name="T16" fmla="*/ 199 w 286"/>
              <a:gd name="T17" fmla="*/ 12 h 396"/>
              <a:gd name="T18" fmla="*/ 228 w 286"/>
              <a:gd name="T19" fmla="*/ 41 h 396"/>
              <a:gd name="T20" fmla="*/ 211 w 286"/>
              <a:gd name="T21" fmla="*/ 29 h 396"/>
              <a:gd name="T22" fmla="*/ 191 w 286"/>
              <a:gd name="T23" fmla="*/ 69 h 396"/>
              <a:gd name="T24" fmla="*/ 150 w 286"/>
              <a:gd name="T25" fmla="*/ 29 h 396"/>
              <a:gd name="T26" fmla="*/ 130 w 286"/>
              <a:gd name="T27" fmla="*/ 61 h 396"/>
              <a:gd name="T28" fmla="*/ 97 w 286"/>
              <a:gd name="T29" fmla="*/ 61 h 396"/>
              <a:gd name="T30" fmla="*/ 81 w 286"/>
              <a:gd name="T31" fmla="*/ 29 h 396"/>
              <a:gd name="T32" fmla="*/ 36 w 286"/>
              <a:gd name="T33" fmla="*/ 69 h 396"/>
              <a:gd name="T34" fmla="*/ 16 w 286"/>
              <a:gd name="T35" fmla="*/ 29 h 396"/>
              <a:gd name="T36" fmla="*/ 163 w 286"/>
              <a:gd name="T37" fmla="*/ 387 h 396"/>
              <a:gd name="T38" fmla="*/ 240 w 286"/>
              <a:gd name="T39" fmla="*/ 342 h 396"/>
              <a:gd name="T40" fmla="*/ 240 w 286"/>
              <a:gd name="T41" fmla="*/ 346 h 396"/>
              <a:gd name="T42" fmla="*/ 191 w 286"/>
              <a:gd name="T43" fmla="*/ 395 h 396"/>
              <a:gd name="T44" fmla="*/ 158 w 286"/>
              <a:gd name="T45" fmla="*/ 334 h 396"/>
              <a:gd name="T46" fmla="*/ 158 w 286"/>
              <a:gd name="T47" fmla="*/ 330 h 396"/>
              <a:gd name="T48" fmla="*/ 199 w 286"/>
              <a:gd name="T49" fmla="*/ 102 h 396"/>
              <a:gd name="T50" fmla="*/ 252 w 286"/>
              <a:gd name="T51" fmla="*/ 53 h 396"/>
              <a:gd name="T52" fmla="*/ 219 w 286"/>
              <a:gd name="T53" fmla="*/ 90 h 396"/>
              <a:gd name="T54" fmla="*/ 244 w 286"/>
              <a:gd name="T55" fmla="*/ 102 h 396"/>
              <a:gd name="T56" fmla="*/ 268 w 286"/>
              <a:gd name="T57" fmla="*/ 106 h 396"/>
              <a:gd name="T58" fmla="*/ 248 w 286"/>
              <a:gd name="T59" fmla="*/ 69 h 396"/>
              <a:gd name="T60" fmla="*/ 264 w 286"/>
              <a:gd name="T61" fmla="*/ 122 h 396"/>
              <a:gd name="T62" fmla="*/ 228 w 286"/>
              <a:gd name="T63" fmla="*/ 334 h 396"/>
              <a:gd name="T64" fmla="*/ 179 w 286"/>
              <a:gd name="T65" fmla="*/ 322 h 396"/>
              <a:gd name="T66" fmla="*/ 215 w 286"/>
              <a:gd name="T67" fmla="*/ 114 h 396"/>
              <a:gd name="T68" fmla="*/ 215 w 286"/>
              <a:gd name="T69" fmla="*/ 346 h 396"/>
              <a:gd name="T70" fmla="*/ 215 w 286"/>
              <a:gd name="T71" fmla="*/ 346 h 396"/>
              <a:gd name="T72" fmla="*/ 175 w 286"/>
              <a:gd name="T73" fmla="*/ 110 h 396"/>
              <a:gd name="T74" fmla="*/ 49 w 286"/>
              <a:gd name="T75" fmla="*/ 126 h 396"/>
              <a:gd name="T76" fmla="*/ 175 w 286"/>
              <a:gd name="T77" fmla="*/ 167 h 396"/>
              <a:gd name="T78" fmla="*/ 49 w 286"/>
              <a:gd name="T79" fmla="*/ 159 h 396"/>
              <a:gd name="T80" fmla="*/ 167 w 286"/>
              <a:gd name="T81" fmla="*/ 175 h 396"/>
              <a:gd name="T82" fmla="*/ 167 w 286"/>
              <a:gd name="T83" fmla="*/ 216 h 396"/>
              <a:gd name="T84" fmla="*/ 40 w 286"/>
              <a:gd name="T85" fmla="*/ 216 h 396"/>
              <a:gd name="T86" fmla="*/ 167 w 286"/>
              <a:gd name="T87" fmla="*/ 216 h 396"/>
              <a:gd name="T88" fmla="*/ 40 w 286"/>
              <a:gd name="T89" fmla="*/ 261 h 396"/>
              <a:gd name="T90" fmla="*/ 154 w 286"/>
              <a:gd name="T91" fmla="*/ 261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86" h="396">
                <a:moveTo>
                  <a:pt x="163" y="387"/>
                </a:moveTo>
                <a:lnTo>
                  <a:pt x="163" y="387"/>
                </a:lnTo>
                <a:cubicBezTo>
                  <a:pt x="163" y="391"/>
                  <a:pt x="158" y="395"/>
                  <a:pt x="154" y="395"/>
                </a:cubicBezTo>
                <a:cubicBezTo>
                  <a:pt x="8" y="395"/>
                  <a:pt x="8" y="395"/>
                  <a:pt x="8" y="395"/>
                </a:cubicBezTo>
                <a:cubicBezTo>
                  <a:pt x="4" y="395"/>
                  <a:pt x="0" y="391"/>
                  <a:pt x="0" y="387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6"/>
                  <a:pt x="4" y="12"/>
                  <a:pt x="8" y="12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4"/>
                  <a:pt x="32" y="0"/>
                  <a:pt x="36" y="0"/>
                </a:cubicBezTo>
                <a:cubicBezTo>
                  <a:pt x="40" y="0"/>
                  <a:pt x="44" y="4"/>
                  <a:pt x="44" y="8"/>
                </a:cubicBezTo>
                <a:cubicBezTo>
                  <a:pt x="44" y="12"/>
                  <a:pt x="44" y="12"/>
                  <a:pt x="44" y="12"/>
                </a:cubicBezTo>
                <a:cubicBezTo>
                  <a:pt x="81" y="12"/>
                  <a:pt x="81" y="12"/>
                  <a:pt x="81" y="12"/>
                </a:cubicBezTo>
                <a:cubicBezTo>
                  <a:pt x="81" y="8"/>
                  <a:pt x="81" y="8"/>
                  <a:pt x="81" y="8"/>
                </a:cubicBezTo>
                <a:cubicBezTo>
                  <a:pt x="81" y="4"/>
                  <a:pt x="85" y="0"/>
                  <a:pt x="89" y="0"/>
                </a:cubicBezTo>
                <a:cubicBezTo>
                  <a:pt x="93" y="0"/>
                  <a:pt x="97" y="4"/>
                  <a:pt x="97" y="8"/>
                </a:cubicBezTo>
                <a:cubicBezTo>
                  <a:pt x="97" y="12"/>
                  <a:pt x="97" y="12"/>
                  <a:pt x="97" y="12"/>
                </a:cubicBezTo>
                <a:cubicBezTo>
                  <a:pt x="130" y="12"/>
                  <a:pt x="130" y="12"/>
                  <a:pt x="130" y="12"/>
                </a:cubicBezTo>
                <a:cubicBezTo>
                  <a:pt x="130" y="8"/>
                  <a:pt x="130" y="8"/>
                  <a:pt x="130" y="8"/>
                </a:cubicBezTo>
                <a:cubicBezTo>
                  <a:pt x="130" y="4"/>
                  <a:pt x="134" y="0"/>
                  <a:pt x="138" y="0"/>
                </a:cubicBezTo>
                <a:cubicBezTo>
                  <a:pt x="146" y="0"/>
                  <a:pt x="150" y="4"/>
                  <a:pt x="150" y="8"/>
                </a:cubicBezTo>
                <a:cubicBezTo>
                  <a:pt x="150" y="12"/>
                  <a:pt x="150" y="12"/>
                  <a:pt x="150" y="12"/>
                </a:cubicBezTo>
                <a:cubicBezTo>
                  <a:pt x="183" y="12"/>
                  <a:pt x="183" y="12"/>
                  <a:pt x="183" y="12"/>
                </a:cubicBezTo>
                <a:cubicBezTo>
                  <a:pt x="183" y="8"/>
                  <a:pt x="183" y="8"/>
                  <a:pt x="183" y="8"/>
                </a:cubicBezTo>
                <a:cubicBezTo>
                  <a:pt x="183" y="4"/>
                  <a:pt x="187" y="0"/>
                  <a:pt x="191" y="0"/>
                </a:cubicBezTo>
                <a:cubicBezTo>
                  <a:pt x="195" y="0"/>
                  <a:pt x="199" y="4"/>
                  <a:pt x="199" y="8"/>
                </a:cubicBezTo>
                <a:cubicBezTo>
                  <a:pt x="199" y="12"/>
                  <a:pt x="199" y="12"/>
                  <a:pt x="199" y="12"/>
                </a:cubicBezTo>
                <a:cubicBezTo>
                  <a:pt x="219" y="12"/>
                  <a:pt x="219" y="12"/>
                  <a:pt x="219" y="12"/>
                </a:cubicBezTo>
                <a:cubicBezTo>
                  <a:pt x="224" y="12"/>
                  <a:pt x="228" y="16"/>
                  <a:pt x="228" y="21"/>
                </a:cubicBezTo>
                <a:cubicBezTo>
                  <a:pt x="228" y="41"/>
                  <a:pt x="228" y="41"/>
                  <a:pt x="228" y="41"/>
                </a:cubicBezTo>
                <a:cubicBezTo>
                  <a:pt x="228" y="45"/>
                  <a:pt x="224" y="49"/>
                  <a:pt x="219" y="49"/>
                </a:cubicBezTo>
                <a:cubicBezTo>
                  <a:pt x="215" y="49"/>
                  <a:pt x="211" y="45"/>
                  <a:pt x="211" y="41"/>
                </a:cubicBezTo>
                <a:cubicBezTo>
                  <a:pt x="211" y="29"/>
                  <a:pt x="211" y="29"/>
                  <a:pt x="211" y="29"/>
                </a:cubicBezTo>
                <a:cubicBezTo>
                  <a:pt x="199" y="29"/>
                  <a:pt x="199" y="29"/>
                  <a:pt x="199" y="29"/>
                </a:cubicBezTo>
                <a:cubicBezTo>
                  <a:pt x="199" y="61"/>
                  <a:pt x="199" y="61"/>
                  <a:pt x="199" y="61"/>
                </a:cubicBezTo>
                <a:cubicBezTo>
                  <a:pt x="199" y="65"/>
                  <a:pt x="195" y="69"/>
                  <a:pt x="191" y="69"/>
                </a:cubicBezTo>
                <a:cubicBezTo>
                  <a:pt x="187" y="69"/>
                  <a:pt x="183" y="65"/>
                  <a:pt x="183" y="61"/>
                </a:cubicBezTo>
                <a:cubicBezTo>
                  <a:pt x="183" y="29"/>
                  <a:pt x="183" y="29"/>
                  <a:pt x="183" y="29"/>
                </a:cubicBezTo>
                <a:cubicBezTo>
                  <a:pt x="150" y="29"/>
                  <a:pt x="150" y="29"/>
                  <a:pt x="150" y="29"/>
                </a:cubicBezTo>
                <a:cubicBezTo>
                  <a:pt x="150" y="61"/>
                  <a:pt x="150" y="61"/>
                  <a:pt x="150" y="61"/>
                </a:cubicBezTo>
                <a:cubicBezTo>
                  <a:pt x="150" y="65"/>
                  <a:pt x="146" y="69"/>
                  <a:pt x="138" y="69"/>
                </a:cubicBezTo>
                <a:cubicBezTo>
                  <a:pt x="134" y="69"/>
                  <a:pt x="130" y="65"/>
                  <a:pt x="130" y="61"/>
                </a:cubicBezTo>
                <a:cubicBezTo>
                  <a:pt x="130" y="29"/>
                  <a:pt x="130" y="29"/>
                  <a:pt x="130" y="29"/>
                </a:cubicBezTo>
                <a:cubicBezTo>
                  <a:pt x="97" y="29"/>
                  <a:pt x="97" y="29"/>
                  <a:pt x="97" y="29"/>
                </a:cubicBezTo>
                <a:cubicBezTo>
                  <a:pt x="97" y="61"/>
                  <a:pt x="97" y="61"/>
                  <a:pt x="97" y="61"/>
                </a:cubicBezTo>
                <a:cubicBezTo>
                  <a:pt x="97" y="65"/>
                  <a:pt x="93" y="69"/>
                  <a:pt x="89" y="69"/>
                </a:cubicBezTo>
                <a:cubicBezTo>
                  <a:pt x="85" y="69"/>
                  <a:pt x="81" y="65"/>
                  <a:pt x="81" y="61"/>
                </a:cubicBezTo>
                <a:cubicBezTo>
                  <a:pt x="81" y="29"/>
                  <a:pt x="81" y="29"/>
                  <a:pt x="81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61"/>
                  <a:pt x="44" y="61"/>
                  <a:pt x="44" y="61"/>
                </a:cubicBezTo>
                <a:cubicBezTo>
                  <a:pt x="44" y="65"/>
                  <a:pt x="40" y="69"/>
                  <a:pt x="36" y="69"/>
                </a:cubicBezTo>
                <a:cubicBezTo>
                  <a:pt x="32" y="69"/>
                  <a:pt x="28" y="65"/>
                  <a:pt x="28" y="61"/>
                </a:cubicBezTo>
                <a:cubicBezTo>
                  <a:pt x="28" y="29"/>
                  <a:pt x="28" y="29"/>
                  <a:pt x="28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379"/>
                  <a:pt x="16" y="379"/>
                  <a:pt x="16" y="379"/>
                </a:cubicBezTo>
                <a:cubicBezTo>
                  <a:pt x="154" y="379"/>
                  <a:pt x="154" y="379"/>
                  <a:pt x="154" y="379"/>
                </a:cubicBezTo>
                <a:cubicBezTo>
                  <a:pt x="158" y="379"/>
                  <a:pt x="163" y="383"/>
                  <a:pt x="163" y="387"/>
                </a:cubicBezTo>
                <a:close/>
                <a:moveTo>
                  <a:pt x="285" y="102"/>
                </a:moveTo>
                <a:lnTo>
                  <a:pt x="285" y="102"/>
                </a:lnTo>
                <a:cubicBezTo>
                  <a:pt x="240" y="342"/>
                  <a:pt x="240" y="342"/>
                  <a:pt x="240" y="342"/>
                </a:cubicBezTo>
                <a:lnTo>
                  <a:pt x="240" y="342"/>
                </a:lnTo>
                <a:cubicBezTo>
                  <a:pt x="240" y="346"/>
                  <a:pt x="240" y="346"/>
                  <a:pt x="240" y="346"/>
                </a:cubicBezTo>
                <a:lnTo>
                  <a:pt x="240" y="346"/>
                </a:lnTo>
                <a:lnTo>
                  <a:pt x="240" y="346"/>
                </a:lnTo>
                <a:cubicBezTo>
                  <a:pt x="195" y="395"/>
                  <a:pt x="195" y="395"/>
                  <a:pt x="195" y="395"/>
                </a:cubicBezTo>
                <a:cubicBezTo>
                  <a:pt x="195" y="395"/>
                  <a:pt x="195" y="395"/>
                  <a:pt x="191" y="395"/>
                </a:cubicBezTo>
                <a:lnTo>
                  <a:pt x="191" y="395"/>
                </a:lnTo>
                <a:cubicBezTo>
                  <a:pt x="187" y="395"/>
                  <a:pt x="183" y="395"/>
                  <a:pt x="183" y="391"/>
                </a:cubicBezTo>
                <a:cubicBezTo>
                  <a:pt x="158" y="334"/>
                  <a:pt x="158" y="334"/>
                  <a:pt x="158" y="334"/>
                </a:cubicBezTo>
                <a:lnTo>
                  <a:pt x="158" y="334"/>
                </a:lnTo>
                <a:lnTo>
                  <a:pt x="158" y="330"/>
                </a:lnTo>
                <a:lnTo>
                  <a:pt x="158" y="330"/>
                </a:lnTo>
                <a:lnTo>
                  <a:pt x="158" y="330"/>
                </a:lnTo>
                <a:cubicBezTo>
                  <a:pt x="199" y="102"/>
                  <a:pt x="199" y="102"/>
                  <a:pt x="199" y="102"/>
                </a:cubicBezTo>
                <a:lnTo>
                  <a:pt x="199" y="102"/>
                </a:lnTo>
                <a:lnTo>
                  <a:pt x="199" y="102"/>
                </a:lnTo>
                <a:cubicBezTo>
                  <a:pt x="203" y="90"/>
                  <a:pt x="203" y="90"/>
                  <a:pt x="203" y="90"/>
                </a:cubicBezTo>
                <a:cubicBezTo>
                  <a:pt x="207" y="65"/>
                  <a:pt x="228" y="49"/>
                  <a:pt x="252" y="53"/>
                </a:cubicBezTo>
                <a:cubicBezTo>
                  <a:pt x="260" y="57"/>
                  <a:pt x="272" y="61"/>
                  <a:pt x="277" y="74"/>
                </a:cubicBezTo>
                <a:cubicBezTo>
                  <a:pt x="285" y="82"/>
                  <a:pt x="285" y="90"/>
                  <a:pt x="285" y="102"/>
                </a:cubicBezTo>
                <a:close/>
                <a:moveTo>
                  <a:pt x="219" y="90"/>
                </a:moveTo>
                <a:lnTo>
                  <a:pt x="219" y="90"/>
                </a:lnTo>
                <a:cubicBezTo>
                  <a:pt x="219" y="98"/>
                  <a:pt x="219" y="98"/>
                  <a:pt x="219" y="98"/>
                </a:cubicBezTo>
                <a:cubicBezTo>
                  <a:pt x="244" y="102"/>
                  <a:pt x="244" y="102"/>
                  <a:pt x="244" y="102"/>
                </a:cubicBezTo>
                <a:lnTo>
                  <a:pt x="244" y="102"/>
                </a:lnTo>
                <a:lnTo>
                  <a:pt x="244" y="102"/>
                </a:lnTo>
                <a:cubicBezTo>
                  <a:pt x="268" y="106"/>
                  <a:pt x="268" y="106"/>
                  <a:pt x="268" y="106"/>
                </a:cubicBezTo>
                <a:cubicBezTo>
                  <a:pt x="268" y="98"/>
                  <a:pt x="268" y="98"/>
                  <a:pt x="268" y="98"/>
                </a:cubicBezTo>
                <a:cubicBezTo>
                  <a:pt x="268" y="94"/>
                  <a:pt x="268" y="86"/>
                  <a:pt x="264" y="82"/>
                </a:cubicBezTo>
                <a:cubicBezTo>
                  <a:pt x="260" y="78"/>
                  <a:pt x="256" y="74"/>
                  <a:pt x="248" y="69"/>
                </a:cubicBezTo>
                <a:cubicBezTo>
                  <a:pt x="236" y="69"/>
                  <a:pt x="224" y="78"/>
                  <a:pt x="219" y="90"/>
                </a:cubicBezTo>
                <a:close/>
                <a:moveTo>
                  <a:pt x="264" y="122"/>
                </a:moveTo>
                <a:lnTo>
                  <a:pt x="264" y="122"/>
                </a:lnTo>
                <a:cubicBezTo>
                  <a:pt x="248" y="118"/>
                  <a:pt x="248" y="118"/>
                  <a:pt x="248" y="118"/>
                </a:cubicBezTo>
                <a:cubicBezTo>
                  <a:pt x="211" y="330"/>
                  <a:pt x="211" y="330"/>
                  <a:pt x="211" y="330"/>
                </a:cubicBezTo>
                <a:cubicBezTo>
                  <a:pt x="228" y="334"/>
                  <a:pt x="228" y="334"/>
                  <a:pt x="228" y="334"/>
                </a:cubicBezTo>
                <a:lnTo>
                  <a:pt x="264" y="122"/>
                </a:lnTo>
                <a:close/>
                <a:moveTo>
                  <a:pt x="179" y="322"/>
                </a:moveTo>
                <a:lnTo>
                  <a:pt x="179" y="322"/>
                </a:lnTo>
                <a:cubicBezTo>
                  <a:pt x="195" y="326"/>
                  <a:pt x="195" y="326"/>
                  <a:pt x="195" y="326"/>
                </a:cubicBezTo>
                <a:cubicBezTo>
                  <a:pt x="232" y="114"/>
                  <a:pt x="232" y="114"/>
                  <a:pt x="232" y="114"/>
                </a:cubicBezTo>
                <a:cubicBezTo>
                  <a:pt x="215" y="114"/>
                  <a:pt x="215" y="114"/>
                  <a:pt x="215" y="114"/>
                </a:cubicBezTo>
                <a:lnTo>
                  <a:pt x="179" y="322"/>
                </a:lnTo>
                <a:close/>
                <a:moveTo>
                  <a:pt x="215" y="346"/>
                </a:moveTo>
                <a:lnTo>
                  <a:pt x="215" y="346"/>
                </a:lnTo>
                <a:cubicBezTo>
                  <a:pt x="183" y="342"/>
                  <a:pt x="183" y="342"/>
                  <a:pt x="183" y="342"/>
                </a:cubicBezTo>
                <a:cubicBezTo>
                  <a:pt x="195" y="371"/>
                  <a:pt x="195" y="371"/>
                  <a:pt x="195" y="371"/>
                </a:cubicBezTo>
                <a:lnTo>
                  <a:pt x="215" y="346"/>
                </a:lnTo>
                <a:close/>
                <a:moveTo>
                  <a:pt x="183" y="118"/>
                </a:moveTo>
                <a:lnTo>
                  <a:pt x="183" y="118"/>
                </a:lnTo>
                <a:cubicBezTo>
                  <a:pt x="183" y="114"/>
                  <a:pt x="179" y="110"/>
                  <a:pt x="175" y="110"/>
                </a:cubicBezTo>
                <a:cubicBezTo>
                  <a:pt x="49" y="110"/>
                  <a:pt x="49" y="110"/>
                  <a:pt x="49" y="110"/>
                </a:cubicBezTo>
                <a:cubicBezTo>
                  <a:pt x="44" y="110"/>
                  <a:pt x="40" y="114"/>
                  <a:pt x="40" y="118"/>
                </a:cubicBezTo>
                <a:cubicBezTo>
                  <a:pt x="40" y="122"/>
                  <a:pt x="44" y="126"/>
                  <a:pt x="49" y="126"/>
                </a:cubicBezTo>
                <a:cubicBezTo>
                  <a:pt x="175" y="126"/>
                  <a:pt x="175" y="126"/>
                  <a:pt x="175" y="126"/>
                </a:cubicBezTo>
                <a:cubicBezTo>
                  <a:pt x="179" y="126"/>
                  <a:pt x="183" y="122"/>
                  <a:pt x="183" y="118"/>
                </a:cubicBezTo>
                <a:close/>
                <a:moveTo>
                  <a:pt x="175" y="167"/>
                </a:moveTo>
                <a:lnTo>
                  <a:pt x="175" y="167"/>
                </a:lnTo>
                <a:cubicBezTo>
                  <a:pt x="175" y="163"/>
                  <a:pt x="171" y="159"/>
                  <a:pt x="167" y="159"/>
                </a:cubicBezTo>
                <a:cubicBezTo>
                  <a:pt x="49" y="159"/>
                  <a:pt x="49" y="159"/>
                  <a:pt x="49" y="159"/>
                </a:cubicBezTo>
                <a:cubicBezTo>
                  <a:pt x="44" y="159"/>
                  <a:pt x="40" y="163"/>
                  <a:pt x="40" y="167"/>
                </a:cubicBezTo>
                <a:cubicBezTo>
                  <a:pt x="40" y="171"/>
                  <a:pt x="44" y="175"/>
                  <a:pt x="49" y="175"/>
                </a:cubicBezTo>
                <a:cubicBezTo>
                  <a:pt x="167" y="175"/>
                  <a:pt x="167" y="175"/>
                  <a:pt x="167" y="175"/>
                </a:cubicBezTo>
                <a:cubicBezTo>
                  <a:pt x="171" y="175"/>
                  <a:pt x="175" y="171"/>
                  <a:pt x="175" y="167"/>
                </a:cubicBezTo>
                <a:close/>
                <a:moveTo>
                  <a:pt x="167" y="216"/>
                </a:moveTo>
                <a:lnTo>
                  <a:pt x="167" y="216"/>
                </a:lnTo>
                <a:cubicBezTo>
                  <a:pt x="167" y="212"/>
                  <a:pt x="163" y="208"/>
                  <a:pt x="158" y="208"/>
                </a:cubicBezTo>
                <a:cubicBezTo>
                  <a:pt x="49" y="208"/>
                  <a:pt x="49" y="208"/>
                  <a:pt x="49" y="208"/>
                </a:cubicBezTo>
                <a:cubicBezTo>
                  <a:pt x="44" y="208"/>
                  <a:pt x="40" y="212"/>
                  <a:pt x="40" y="216"/>
                </a:cubicBezTo>
                <a:cubicBezTo>
                  <a:pt x="40" y="220"/>
                  <a:pt x="44" y="224"/>
                  <a:pt x="49" y="224"/>
                </a:cubicBezTo>
                <a:cubicBezTo>
                  <a:pt x="158" y="224"/>
                  <a:pt x="158" y="224"/>
                  <a:pt x="158" y="224"/>
                </a:cubicBezTo>
                <a:cubicBezTo>
                  <a:pt x="163" y="224"/>
                  <a:pt x="167" y="220"/>
                  <a:pt x="167" y="216"/>
                </a:cubicBezTo>
                <a:close/>
                <a:moveTo>
                  <a:pt x="49" y="253"/>
                </a:moveTo>
                <a:lnTo>
                  <a:pt x="49" y="253"/>
                </a:lnTo>
                <a:cubicBezTo>
                  <a:pt x="44" y="253"/>
                  <a:pt x="40" y="257"/>
                  <a:pt x="40" y="261"/>
                </a:cubicBezTo>
                <a:cubicBezTo>
                  <a:pt x="40" y="269"/>
                  <a:pt x="44" y="269"/>
                  <a:pt x="49" y="269"/>
                </a:cubicBezTo>
                <a:cubicBezTo>
                  <a:pt x="146" y="269"/>
                  <a:pt x="146" y="269"/>
                  <a:pt x="146" y="269"/>
                </a:cubicBezTo>
                <a:cubicBezTo>
                  <a:pt x="154" y="269"/>
                  <a:pt x="154" y="269"/>
                  <a:pt x="154" y="261"/>
                </a:cubicBezTo>
                <a:cubicBezTo>
                  <a:pt x="154" y="257"/>
                  <a:pt x="154" y="253"/>
                  <a:pt x="146" y="253"/>
                </a:cubicBezTo>
                <a:lnTo>
                  <a:pt x="49" y="2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sp>
        <p:nvSpPr>
          <p:cNvPr id="55" name="Freeform 99">
            <a:extLst>
              <a:ext uri="{FF2B5EF4-FFF2-40B4-BE49-F238E27FC236}">
                <a16:creationId xmlns:a16="http://schemas.microsoft.com/office/drawing/2014/main" id="{B4DE0267-8BEC-9B40-8E4C-303A0A302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8879" y="8827256"/>
            <a:ext cx="1061958" cy="1027703"/>
          </a:xfrm>
          <a:custGeom>
            <a:avLst/>
            <a:gdLst>
              <a:gd name="T0" fmla="*/ 399 w 408"/>
              <a:gd name="T1" fmla="*/ 379 h 396"/>
              <a:gd name="T2" fmla="*/ 309 w 408"/>
              <a:gd name="T3" fmla="*/ 297 h 396"/>
              <a:gd name="T4" fmla="*/ 289 w 408"/>
              <a:gd name="T5" fmla="*/ 261 h 396"/>
              <a:gd name="T6" fmla="*/ 313 w 408"/>
              <a:gd name="T7" fmla="*/ 69 h 396"/>
              <a:gd name="T8" fmla="*/ 313 w 408"/>
              <a:gd name="T9" fmla="*/ 69 h 396"/>
              <a:gd name="T10" fmla="*/ 122 w 408"/>
              <a:gd name="T11" fmla="*/ 37 h 396"/>
              <a:gd name="T12" fmla="*/ 110 w 408"/>
              <a:gd name="T13" fmla="*/ 16 h 396"/>
              <a:gd name="T14" fmla="*/ 102 w 408"/>
              <a:gd name="T15" fmla="*/ 8 h 396"/>
              <a:gd name="T16" fmla="*/ 98 w 408"/>
              <a:gd name="T17" fmla="*/ 4 h 396"/>
              <a:gd name="T18" fmla="*/ 85 w 408"/>
              <a:gd name="T19" fmla="*/ 16 h 396"/>
              <a:gd name="T20" fmla="*/ 89 w 408"/>
              <a:gd name="T21" fmla="*/ 21 h 396"/>
              <a:gd name="T22" fmla="*/ 53 w 408"/>
              <a:gd name="T23" fmla="*/ 257 h 396"/>
              <a:gd name="T24" fmla="*/ 293 w 408"/>
              <a:gd name="T25" fmla="*/ 305 h 396"/>
              <a:gd name="T26" fmla="*/ 110 w 408"/>
              <a:gd name="T27" fmla="*/ 379 h 396"/>
              <a:gd name="T28" fmla="*/ 399 w 408"/>
              <a:gd name="T29" fmla="*/ 395 h 396"/>
              <a:gd name="T30" fmla="*/ 399 w 408"/>
              <a:gd name="T31" fmla="*/ 379 h 396"/>
              <a:gd name="T32" fmla="*/ 122 w 408"/>
              <a:gd name="T33" fmla="*/ 61 h 396"/>
              <a:gd name="T34" fmla="*/ 150 w 408"/>
              <a:gd name="T35" fmla="*/ 179 h 396"/>
              <a:gd name="T36" fmla="*/ 199 w 408"/>
              <a:gd name="T37" fmla="*/ 163 h 396"/>
              <a:gd name="T38" fmla="*/ 264 w 408"/>
              <a:gd name="T39" fmla="*/ 257 h 396"/>
              <a:gd name="T40" fmla="*/ 199 w 408"/>
              <a:gd name="T41" fmla="*/ 163 h 396"/>
              <a:gd name="T42" fmla="*/ 277 w 408"/>
              <a:gd name="T43" fmla="*/ 249 h 396"/>
              <a:gd name="T44" fmla="*/ 248 w 408"/>
              <a:gd name="T45" fmla="*/ 130 h 396"/>
              <a:gd name="T46" fmla="*/ 199 w 408"/>
              <a:gd name="T47" fmla="*/ 143 h 396"/>
              <a:gd name="T48" fmla="*/ 134 w 408"/>
              <a:gd name="T49" fmla="*/ 49 h 396"/>
              <a:gd name="T50" fmla="*/ 175 w 408"/>
              <a:gd name="T51" fmla="*/ 61 h 396"/>
              <a:gd name="T52" fmla="*/ 199 w 408"/>
              <a:gd name="T53" fmla="*/ 143 h 396"/>
              <a:gd name="T54" fmla="*/ 138 w 408"/>
              <a:gd name="T55" fmla="*/ 187 h 396"/>
              <a:gd name="T56" fmla="*/ 85 w 408"/>
              <a:gd name="T57" fmla="*/ 204 h 396"/>
              <a:gd name="T58" fmla="*/ 98 w 408"/>
              <a:gd name="T59" fmla="*/ 82 h 396"/>
              <a:gd name="T60" fmla="*/ 146 w 408"/>
              <a:gd name="T61" fmla="*/ 200 h 396"/>
              <a:gd name="T62" fmla="*/ 240 w 408"/>
              <a:gd name="T63" fmla="*/ 273 h 396"/>
              <a:gd name="T64" fmla="*/ 106 w 408"/>
              <a:gd name="T65" fmla="*/ 232 h 396"/>
              <a:gd name="T66" fmla="*/ 317 w 408"/>
              <a:gd name="T67" fmla="*/ 196 h 396"/>
              <a:gd name="T68" fmla="*/ 301 w 408"/>
              <a:gd name="T69" fmla="*/ 228 h 396"/>
              <a:gd name="T70" fmla="*/ 305 w 408"/>
              <a:gd name="T71" fmla="*/ 86 h 396"/>
              <a:gd name="T72" fmla="*/ 199 w 408"/>
              <a:gd name="T73" fmla="*/ 29 h 396"/>
              <a:gd name="T74" fmla="*/ 244 w 408"/>
              <a:gd name="T75" fmla="*/ 37 h 396"/>
              <a:gd name="T76" fmla="*/ 248 w 408"/>
              <a:gd name="T77" fmla="*/ 106 h 396"/>
              <a:gd name="T78" fmla="*/ 159 w 408"/>
              <a:gd name="T79" fmla="*/ 37 h 396"/>
              <a:gd name="T80" fmla="*/ 65 w 408"/>
              <a:gd name="T81" fmla="*/ 249 h 396"/>
              <a:gd name="T82" fmla="*/ 89 w 408"/>
              <a:gd name="T83" fmla="*/ 45 h 396"/>
              <a:gd name="T84" fmla="*/ 110 w 408"/>
              <a:gd name="T85" fmla="*/ 45 h 396"/>
              <a:gd name="T86" fmla="*/ 85 w 408"/>
              <a:gd name="T87" fmla="*/ 236 h 396"/>
              <a:gd name="T88" fmla="*/ 85 w 408"/>
              <a:gd name="T89" fmla="*/ 236 h 396"/>
              <a:gd name="T90" fmla="*/ 199 w 408"/>
              <a:gd name="T91" fmla="*/ 293 h 396"/>
              <a:gd name="T92" fmla="*/ 289 w 408"/>
              <a:gd name="T93" fmla="*/ 289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08" h="396">
                <a:moveTo>
                  <a:pt x="399" y="379"/>
                </a:moveTo>
                <a:lnTo>
                  <a:pt x="399" y="379"/>
                </a:lnTo>
                <a:cubicBezTo>
                  <a:pt x="309" y="379"/>
                  <a:pt x="309" y="379"/>
                  <a:pt x="309" y="379"/>
                </a:cubicBezTo>
                <a:cubicBezTo>
                  <a:pt x="309" y="297"/>
                  <a:pt x="309" y="297"/>
                  <a:pt x="309" y="297"/>
                </a:cubicBezTo>
                <a:cubicBezTo>
                  <a:pt x="309" y="293"/>
                  <a:pt x="309" y="289"/>
                  <a:pt x="305" y="285"/>
                </a:cubicBezTo>
                <a:cubicBezTo>
                  <a:pt x="289" y="261"/>
                  <a:pt x="289" y="261"/>
                  <a:pt x="289" y="261"/>
                </a:cubicBezTo>
                <a:cubicBezTo>
                  <a:pt x="305" y="249"/>
                  <a:pt x="322" y="228"/>
                  <a:pt x="330" y="204"/>
                </a:cubicBezTo>
                <a:cubicBezTo>
                  <a:pt x="350" y="155"/>
                  <a:pt x="338" y="106"/>
                  <a:pt x="313" y="69"/>
                </a:cubicBezTo>
                <a:lnTo>
                  <a:pt x="313" y="69"/>
                </a:lnTo>
                <a:lnTo>
                  <a:pt x="313" y="69"/>
                </a:lnTo>
                <a:cubicBezTo>
                  <a:pt x="297" y="49"/>
                  <a:pt x="277" y="33"/>
                  <a:pt x="248" y="21"/>
                </a:cubicBezTo>
                <a:cubicBezTo>
                  <a:pt x="203" y="4"/>
                  <a:pt x="159" y="12"/>
                  <a:pt x="122" y="37"/>
                </a:cubicBezTo>
                <a:cubicBezTo>
                  <a:pt x="118" y="29"/>
                  <a:pt x="114" y="21"/>
                  <a:pt x="110" y="16"/>
                </a:cubicBezTo>
                <a:lnTo>
                  <a:pt x="110" y="16"/>
                </a:lnTo>
                <a:lnTo>
                  <a:pt x="110" y="16"/>
                </a:lnTo>
                <a:cubicBezTo>
                  <a:pt x="106" y="12"/>
                  <a:pt x="102" y="8"/>
                  <a:pt x="102" y="8"/>
                </a:cubicBezTo>
                <a:lnTo>
                  <a:pt x="102" y="4"/>
                </a:lnTo>
                <a:cubicBezTo>
                  <a:pt x="98" y="4"/>
                  <a:pt x="98" y="4"/>
                  <a:pt x="98" y="4"/>
                </a:cubicBezTo>
                <a:cubicBezTo>
                  <a:pt x="94" y="0"/>
                  <a:pt x="94" y="0"/>
                  <a:pt x="89" y="4"/>
                </a:cubicBezTo>
                <a:cubicBezTo>
                  <a:pt x="85" y="8"/>
                  <a:pt x="85" y="12"/>
                  <a:pt x="85" y="16"/>
                </a:cubicBezTo>
                <a:cubicBezTo>
                  <a:pt x="89" y="16"/>
                  <a:pt x="89" y="16"/>
                  <a:pt x="89" y="16"/>
                </a:cubicBezTo>
                <a:lnTo>
                  <a:pt x="89" y="21"/>
                </a:lnTo>
                <a:cubicBezTo>
                  <a:pt x="77" y="33"/>
                  <a:pt x="77" y="33"/>
                  <a:pt x="77" y="33"/>
                </a:cubicBezTo>
                <a:cubicBezTo>
                  <a:pt x="0" y="106"/>
                  <a:pt x="8" y="196"/>
                  <a:pt x="53" y="257"/>
                </a:cubicBezTo>
                <a:cubicBezTo>
                  <a:pt x="85" y="297"/>
                  <a:pt x="138" y="334"/>
                  <a:pt x="199" y="334"/>
                </a:cubicBezTo>
                <a:cubicBezTo>
                  <a:pt x="228" y="334"/>
                  <a:pt x="260" y="326"/>
                  <a:pt x="293" y="305"/>
                </a:cubicBezTo>
                <a:cubicBezTo>
                  <a:pt x="293" y="379"/>
                  <a:pt x="293" y="379"/>
                  <a:pt x="293" y="379"/>
                </a:cubicBezTo>
                <a:cubicBezTo>
                  <a:pt x="110" y="379"/>
                  <a:pt x="110" y="379"/>
                  <a:pt x="110" y="379"/>
                </a:cubicBezTo>
                <a:cubicBezTo>
                  <a:pt x="110" y="395"/>
                  <a:pt x="110" y="395"/>
                  <a:pt x="110" y="395"/>
                </a:cubicBezTo>
                <a:cubicBezTo>
                  <a:pt x="399" y="395"/>
                  <a:pt x="399" y="395"/>
                  <a:pt x="399" y="395"/>
                </a:cubicBezTo>
                <a:cubicBezTo>
                  <a:pt x="407" y="395"/>
                  <a:pt x="407" y="391"/>
                  <a:pt x="407" y="387"/>
                </a:cubicBezTo>
                <a:cubicBezTo>
                  <a:pt x="407" y="383"/>
                  <a:pt x="407" y="379"/>
                  <a:pt x="399" y="379"/>
                </a:cubicBezTo>
                <a:close/>
                <a:moveTo>
                  <a:pt x="122" y="61"/>
                </a:moveTo>
                <a:lnTo>
                  <a:pt x="122" y="61"/>
                </a:lnTo>
                <a:cubicBezTo>
                  <a:pt x="187" y="151"/>
                  <a:pt x="187" y="151"/>
                  <a:pt x="187" y="151"/>
                </a:cubicBezTo>
                <a:cubicBezTo>
                  <a:pt x="150" y="179"/>
                  <a:pt x="150" y="179"/>
                  <a:pt x="150" y="179"/>
                </a:cubicBezTo>
                <a:cubicBezTo>
                  <a:pt x="118" y="126"/>
                  <a:pt x="110" y="77"/>
                  <a:pt x="122" y="61"/>
                </a:cubicBezTo>
                <a:close/>
                <a:moveTo>
                  <a:pt x="199" y="163"/>
                </a:moveTo>
                <a:lnTo>
                  <a:pt x="199" y="163"/>
                </a:lnTo>
                <a:cubicBezTo>
                  <a:pt x="264" y="257"/>
                  <a:pt x="264" y="257"/>
                  <a:pt x="264" y="257"/>
                </a:cubicBezTo>
                <a:cubicBezTo>
                  <a:pt x="240" y="261"/>
                  <a:pt x="199" y="240"/>
                  <a:pt x="163" y="191"/>
                </a:cubicBezTo>
                <a:lnTo>
                  <a:pt x="199" y="163"/>
                </a:lnTo>
                <a:close/>
                <a:moveTo>
                  <a:pt x="277" y="249"/>
                </a:moveTo>
                <a:lnTo>
                  <a:pt x="277" y="249"/>
                </a:lnTo>
                <a:cubicBezTo>
                  <a:pt x="212" y="155"/>
                  <a:pt x="212" y="155"/>
                  <a:pt x="212" y="155"/>
                </a:cubicBezTo>
                <a:cubicBezTo>
                  <a:pt x="248" y="130"/>
                  <a:pt x="248" y="130"/>
                  <a:pt x="248" y="130"/>
                </a:cubicBezTo>
                <a:cubicBezTo>
                  <a:pt x="281" y="179"/>
                  <a:pt x="289" y="228"/>
                  <a:pt x="277" y="249"/>
                </a:cubicBezTo>
                <a:close/>
                <a:moveTo>
                  <a:pt x="199" y="143"/>
                </a:moveTo>
                <a:lnTo>
                  <a:pt x="199" y="143"/>
                </a:lnTo>
                <a:cubicBezTo>
                  <a:pt x="134" y="49"/>
                  <a:pt x="134" y="49"/>
                  <a:pt x="134" y="49"/>
                </a:cubicBezTo>
                <a:cubicBezTo>
                  <a:pt x="138" y="49"/>
                  <a:pt x="138" y="49"/>
                  <a:pt x="142" y="49"/>
                </a:cubicBezTo>
                <a:cubicBezTo>
                  <a:pt x="150" y="49"/>
                  <a:pt x="163" y="53"/>
                  <a:pt x="175" y="61"/>
                </a:cubicBezTo>
                <a:cubicBezTo>
                  <a:pt x="195" y="73"/>
                  <a:pt x="216" y="90"/>
                  <a:pt x="236" y="114"/>
                </a:cubicBezTo>
                <a:lnTo>
                  <a:pt x="199" y="143"/>
                </a:lnTo>
                <a:close/>
                <a:moveTo>
                  <a:pt x="138" y="187"/>
                </a:moveTo>
                <a:lnTo>
                  <a:pt x="138" y="187"/>
                </a:lnTo>
                <a:cubicBezTo>
                  <a:pt x="94" y="220"/>
                  <a:pt x="94" y="220"/>
                  <a:pt x="94" y="220"/>
                </a:cubicBezTo>
                <a:cubicBezTo>
                  <a:pt x="94" y="216"/>
                  <a:pt x="89" y="212"/>
                  <a:pt x="85" y="204"/>
                </a:cubicBezTo>
                <a:cubicBezTo>
                  <a:pt x="73" y="175"/>
                  <a:pt x="73" y="143"/>
                  <a:pt x="81" y="110"/>
                </a:cubicBezTo>
                <a:cubicBezTo>
                  <a:pt x="85" y="98"/>
                  <a:pt x="94" y="90"/>
                  <a:pt x="98" y="82"/>
                </a:cubicBezTo>
                <a:cubicBezTo>
                  <a:pt x="98" y="110"/>
                  <a:pt x="114" y="151"/>
                  <a:pt x="138" y="187"/>
                </a:cubicBezTo>
                <a:close/>
                <a:moveTo>
                  <a:pt x="146" y="200"/>
                </a:moveTo>
                <a:lnTo>
                  <a:pt x="146" y="200"/>
                </a:lnTo>
                <a:cubicBezTo>
                  <a:pt x="175" y="236"/>
                  <a:pt x="212" y="261"/>
                  <a:pt x="240" y="273"/>
                </a:cubicBezTo>
                <a:cubicBezTo>
                  <a:pt x="212" y="281"/>
                  <a:pt x="183" y="281"/>
                  <a:pt x="155" y="269"/>
                </a:cubicBezTo>
                <a:cubicBezTo>
                  <a:pt x="134" y="261"/>
                  <a:pt x="118" y="249"/>
                  <a:pt x="106" y="232"/>
                </a:cubicBezTo>
                <a:lnTo>
                  <a:pt x="146" y="200"/>
                </a:lnTo>
                <a:close/>
                <a:moveTo>
                  <a:pt x="317" y="196"/>
                </a:moveTo>
                <a:lnTo>
                  <a:pt x="317" y="196"/>
                </a:lnTo>
                <a:cubicBezTo>
                  <a:pt x="313" y="208"/>
                  <a:pt x="305" y="216"/>
                  <a:pt x="301" y="228"/>
                </a:cubicBezTo>
                <a:cubicBezTo>
                  <a:pt x="301" y="196"/>
                  <a:pt x="285" y="159"/>
                  <a:pt x="260" y="118"/>
                </a:cubicBezTo>
                <a:cubicBezTo>
                  <a:pt x="305" y="86"/>
                  <a:pt x="305" y="86"/>
                  <a:pt x="305" y="86"/>
                </a:cubicBezTo>
                <a:cubicBezTo>
                  <a:pt x="326" y="118"/>
                  <a:pt x="330" y="159"/>
                  <a:pt x="317" y="196"/>
                </a:cubicBezTo>
                <a:close/>
                <a:moveTo>
                  <a:pt x="199" y="29"/>
                </a:moveTo>
                <a:lnTo>
                  <a:pt x="199" y="29"/>
                </a:lnTo>
                <a:cubicBezTo>
                  <a:pt x="216" y="29"/>
                  <a:pt x="228" y="33"/>
                  <a:pt x="244" y="37"/>
                </a:cubicBezTo>
                <a:cubicBezTo>
                  <a:pt x="264" y="45"/>
                  <a:pt x="281" y="57"/>
                  <a:pt x="293" y="73"/>
                </a:cubicBezTo>
                <a:cubicBezTo>
                  <a:pt x="248" y="106"/>
                  <a:pt x="248" y="106"/>
                  <a:pt x="248" y="106"/>
                </a:cubicBezTo>
                <a:cubicBezTo>
                  <a:pt x="228" y="82"/>
                  <a:pt x="208" y="57"/>
                  <a:pt x="183" y="45"/>
                </a:cubicBezTo>
                <a:cubicBezTo>
                  <a:pt x="175" y="41"/>
                  <a:pt x="167" y="37"/>
                  <a:pt x="159" y="37"/>
                </a:cubicBezTo>
                <a:cubicBezTo>
                  <a:pt x="175" y="33"/>
                  <a:pt x="187" y="29"/>
                  <a:pt x="199" y="29"/>
                </a:cubicBezTo>
                <a:close/>
                <a:moveTo>
                  <a:pt x="65" y="249"/>
                </a:moveTo>
                <a:lnTo>
                  <a:pt x="65" y="249"/>
                </a:lnTo>
                <a:cubicBezTo>
                  <a:pt x="28" y="196"/>
                  <a:pt x="12" y="114"/>
                  <a:pt x="89" y="45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06" y="37"/>
                  <a:pt x="106" y="41"/>
                  <a:pt x="110" y="45"/>
                </a:cubicBezTo>
                <a:cubicBezTo>
                  <a:pt x="89" y="61"/>
                  <a:pt x="77" y="82"/>
                  <a:pt x="69" y="106"/>
                </a:cubicBezTo>
                <a:cubicBezTo>
                  <a:pt x="49" y="151"/>
                  <a:pt x="61" y="200"/>
                  <a:pt x="85" y="236"/>
                </a:cubicBezTo>
                <a:lnTo>
                  <a:pt x="85" y="236"/>
                </a:lnTo>
                <a:lnTo>
                  <a:pt x="85" y="236"/>
                </a:lnTo>
                <a:cubicBezTo>
                  <a:pt x="102" y="257"/>
                  <a:pt x="122" y="277"/>
                  <a:pt x="150" y="285"/>
                </a:cubicBezTo>
                <a:cubicBezTo>
                  <a:pt x="167" y="289"/>
                  <a:pt x="183" y="293"/>
                  <a:pt x="199" y="293"/>
                </a:cubicBezTo>
                <a:cubicBezTo>
                  <a:pt x="228" y="293"/>
                  <a:pt x="252" y="285"/>
                  <a:pt x="273" y="273"/>
                </a:cubicBezTo>
                <a:cubicBezTo>
                  <a:pt x="289" y="289"/>
                  <a:pt x="289" y="289"/>
                  <a:pt x="289" y="289"/>
                </a:cubicBezTo>
                <a:cubicBezTo>
                  <a:pt x="195" y="342"/>
                  <a:pt x="110" y="305"/>
                  <a:pt x="65" y="2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798F727-2BD2-754A-953B-824294A03AAD}"/>
              </a:ext>
            </a:extLst>
          </p:cNvPr>
          <p:cNvGrpSpPr/>
          <p:nvPr/>
        </p:nvGrpSpPr>
        <p:grpSpPr>
          <a:xfrm flipH="1">
            <a:off x="2471024" y="10549540"/>
            <a:ext cx="5413530" cy="1692880"/>
            <a:chOff x="765106" y="9026572"/>
            <a:chExt cx="5413530" cy="169288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CDC1155-8FB5-9749-96BA-29B59F97A1B5}"/>
                </a:ext>
              </a:extLst>
            </p:cNvPr>
            <p:cNvSpPr txBox="1"/>
            <p:nvPr/>
          </p:nvSpPr>
          <p:spPr>
            <a:xfrm>
              <a:off x="765106" y="9630564"/>
              <a:ext cx="541353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F02E2E0-2FB8-CF4C-89B1-11EAB4414086}"/>
                </a:ext>
              </a:extLst>
            </p:cNvPr>
            <p:cNvSpPr/>
            <p:nvPr/>
          </p:nvSpPr>
          <p:spPr>
            <a:xfrm>
              <a:off x="1133659" y="9026572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843D012-5559-6D46-843C-8F9B0416188E}"/>
              </a:ext>
            </a:extLst>
          </p:cNvPr>
          <p:cNvGrpSpPr/>
          <p:nvPr/>
        </p:nvGrpSpPr>
        <p:grpSpPr>
          <a:xfrm flipH="1">
            <a:off x="9482060" y="10549540"/>
            <a:ext cx="5413530" cy="1692880"/>
            <a:chOff x="765106" y="9026572"/>
            <a:chExt cx="5413530" cy="169288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30CE585-2EC6-B746-B3E8-395009FE8C31}"/>
                </a:ext>
              </a:extLst>
            </p:cNvPr>
            <p:cNvSpPr txBox="1"/>
            <p:nvPr/>
          </p:nvSpPr>
          <p:spPr>
            <a:xfrm>
              <a:off x="765106" y="9630564"/>
              <a:ext cx="541353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A1EE05D-B023-8F4D-B217-1D32DFAA329A}"/>
                </a:ext>
              </a:extLst>
            </p:cNvPr>
            <p:cNvSpPr/>
            <p:nvPr/>
          </p:nvSpPr>
          <p:spPr>
            <a:xfrm>
              <a:off x="1133659" y="9026572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E870EDD-622B-E649-8B1E-7BD26B70993F}"/>
              </a:ext>
            </a:extLst>
          </p:cNvPr>
          <p:cNvGrpSpPr/>
          <p:nvPr/>
        </p:nvGrpSpPr>
        <p:grpSpPr>
          <a:xfrm flipH="1">
            <a:off x="16493096" y="10549540"/>
            <a:ext cx="5413530" cy="1692880"/>
            <a:chOff x="765106" y="9026572"/>
            <a:chExt cx="5413530" cy="169288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5F91FC4-11C0-6D4F-B104-BF0FC3EBE26C}"/>
                </a:ext>
              </a:extLst>
            </p:cNvPr>
            <p:cNvSpPr txBox="1"/>
            <p:nvPr/>
          </p:nvSpPr>
          <p:spPr>
            <a:xfrm>
              <a:off x="765106" y="9630564"/>
              <a:ext cx="541353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F1342F8-27B4-774C-B9D3-97D38591C49D}"/>
                </a:ext>
              </a:extLst>
            </p:cNvPr>
            <p:cNvSpPr/>
            <p:nvPr/>
          </p:nvSpPr>
          <p:spPr>
            <a:xfrm>
              <a:off x="1133659" y="9026572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33BD8CBB-0962-614B-97C7-D502B0AD92AD}"/>
              </a:ext>
            </a:extLst>
          </p:cNvPr>
          <p:cNvSpPr txBox="1"/>
          <p:nvPr/>
        </p:nvSpPr>
        <p:spPr>
          <a:xfrm>
            <a:off x="7720324" y="1022190"/>
            <a:ext cx="893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Diagram</a:t>
            </a:r>
          </a:p>
        </p:txBody>
      </p:sp>
    </p:spTree>
    <p:extLst>
      <p:ext uri="{BB962C8B-B14F-4D97-AF65-F5344CB8AC3E}">
        <p14:creationId xmlns:p14="http://schemas.microsoft.com/office/powerpoint/2010/main" val="397233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4E7DF4A-D996-3A40-94B2-834897FF7A99}"/>
              </a:ext>
            </a:extLst>
          </p:cNvPr>
          <p:cNvGrpSpPr/>
          <p:nvPr/>
        </p:nvGrpSpPr>
        <p:grpSpPr>
          <a:xfrm>
            <a:off x="1109409" y="5332138"/>
            <a:ext cx="22311232" cy="9293789"/>
            <a:chOff x="2110807" y="5332138"/>
            <a:chExt cx="22311232" cy="9293789"/>
          </a:xfrm>
        </p:grpSpPr>
        <p:sp>
          <p:nvSpPr>
            <p:cNvPr id="24" name="Freeform 408">
              <a:extLst>
                <a:ext uri="{FF2B5EF4-FFF2-40B4-BE49-F238E27FC236}">
                  <a16:creationId xmlns:a16="http://schemas.microsoft.com/office/drawing/2014/main" id="{783E18CD-A82C-0E4D-B1A0-586D79551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1998" y="9073062"/>
              <a:ext cx="2885133" cy="5552865"/>
            </a:xfrm>
            <a:custGeom>
              <a:avLst/>
              <a:gdLst>
                <a:gd name="T0" fmla="*/ 198 w 2808"/>
                <a:gd name="T1" fmla="*/ 2213 h 5407"/>
                <a:gd name="T2" fmla="*/ 2267 w 2808"/>
                <a:gd name="T3" fmla="*/ 5406 h 5407"/>
                <a:gd name="T4" fmla="*/ 2807 w 2808"/>
                <a:gd name="T5" fmla="*/ 1448 h 5407"/>
                <a:gd name="T6" fmla="*/ 2267 w 2808"/>
                <a:gd name="T7" fmla="*/ 333 h 5407"/>
                <a:gd name="T8" fmla="*/ 1458 w 2808"/>
                <a:gd name="T9" fmla="*/ 0 h 5407"/>
                <a:gd name="T10" fmla="*/ 612 w 2808"/>
                <a:gd name="T11" fmla="*/ 531 h 5407"/>
                <a:gd name="T12" fmla="*/ 288 w 2808"/>
                <a:gd name="T13" fmla="*/ 1269 h 5407"/>
                <a:gd name="T14" fmla="*/ 342 w 2808"/>
                <a:gd name="T15" fmla="*/ 1457 h 5407"/>
                <a:gd name="T16" fmla="*/ 621 w 2808"/>
                <a:gd name="T17" fmla="*/ 1745 h 5407"/>
                <a:gd name="T18" fmla="*/ 621 w 2808"/>
                <a:gd name="T19" fmla="*/ 1754 h 5407"/>
                <a:gd name="T20" fmla="*/ 630 w 2808"/>
                <a:gd name="T21" fmla="*/ 1763 h 5407"/>
                <a:gd name="T22" fmla="*/ 639 w 2808"/>
                <a:gd name="T23" fmla="*/ 1781 h 5407"/>
                <a:gd name="T24" fmla="*/ 648 w 2808"/>
                <a:gd name="T25" fmla="*/ 1790 h 5407"/>
                <a:gd name="T26" fmla="*/ 657 w 2808"/>
                <a:gd name="T27" fmla="*/ 1790 h 5407"/>
                <a:gd name="T28" fmla="*/ 666 w 2808"/>
                <a:gd name="T29" fmla="*/ 1799 h 5407"/>
                <a:gd name="T30" fmla="*/ 684 w 2808"/>
                <a:gd name="T31" fmla="*/ 1808 h 5407"/>
                <a:gd name="T32" fmla="*/ 693 w 2808"/>
                <a:gd name="T33" fmla="*/ 1808 h 5407"/>
                <a:gd name="T34" fmla="*/ 702 w 2808"/>
                <a:gd name="T35" fmla="*/ 1808 h 5407"/>
                <a:gd name="T36" fmla="*/ 720 w 2808"/>
                <a:gd name="T37" fmla="*/ 1808 h 5407"/>
                <a:gd name="T38" fmla="*/ 738 w 2808"/>
                <a:gd name="T39" fmla="*/ 1799 h 5407"/>
                <a:gd name="T40" fmla="*/ 747 w 2808"/>
                <a:gd name="T41" fmla="*/ 1799 h 5407"/>
                <a:gd name="T42" fmla="*/ 756 w 2808"/>
                <a:gd name="T43" fmla="*/ 1790 h 5407"/>
                <a:gd name="T44" fmla="*/ 765 w 2808"/>
                <a:gd name="T45" fmla="*/ 1781 h 5407"/>
                <a:gd name="T46" fmla="*/ 774 w 2808"/>
                <a:gd name="T47" fmla="*/ 1772 h 5407"/>
                <a:gd name="T48" fmla="*/ 783 w 2808"/>
                <a:gd name="T49" fmla="*/ 1763 h 5407"/>
                <a:gd name="T50" fmla="*/ 792 w 2808"/>
                <a:gd name="T51" fmla="*/ 1754 h 5407"/>
                <a:gd name="T52" fmla="*/ 801 w 2808"/>
                <a:gd name="T53" fmla="*/ 1736 h 5407"/>
                <a:gd name="T54" fmla="*/ 801 w 2808"/>
                <a:gd name="T55" fmla="*/ 1727 h 5407"/>
                <a:gd name="T56" fmla="*/ 801 w 2808"/>
                <a:gd name="T57" fmla="*/ 1709 h 5407"/>
                <a:gd name="T58" fmla="*/ 801 w 2808"/>
                <a:gd name="T59" fmla="*/ 531 h 5407"/>
                <a:gd name="T60" fmla="*/ 1107 w 2808"/>
                <a:gd name="T61" fmla="*/ 1152 h 5407"/>
                <a:gd name="T62" fmla="*/ 1305 w 2808"/>
                <a:gd name="T63" fmla="*/ 531 h 5407"/>
                <a:gd name="T64" fmla="*/ 1611 w 2808"/>
                <a:gd name="T65" fmla="*/ 351 h 5407"/>
                <a:gd name="T66" fmla="*/ 1710 w 2808"/>
                <a:gd name="T67" fmla="*/ 1250 h 5407"/>
                <a:gd name="T68" fmla="*/ 1961 w 2808"/>
                <a:gd name="T69" fmla="*/ 342 h 5407"/>
                <a:gd name="T70" fmla="*/ 2114 w 2808"/>
                <a:gd name="T71" fmla="*/ 1152 h 5407"/>
                <a:gd name="T72" fmla="*/ 2303 w 2808"/>
                <a:gd name="T73" fmla="*/ 621 h 5407"/>
                <a:gd name="T74" fmla="*/ 2618 w 2808"/>
                <a:gd name="T75" fmla="*/ 1448 h 5407"/>
                <a:gd name="T76" fmla="*/ 2078 w 2808"/>
                <a:gd name="T77" fmla="*/ 3031 h 5407"/>
                <a:gd name="T78" fmla="*/ 1017 w 2808"/>
                <a:gd name="T79" fmla="*/ 5208 h 5407"/>
                <a:gd name="T80" fmla="*/ 828 w 2808"/>
                <a:gd name="T81" fmla="*/ 2977 h 5407"/>
                <a:gd name="T82" fmla="*/ 387 w 2808"/>
                <a:gd name="T83" fmla="*/ 2177 h 5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8" h="5407">
                  <a:moveTo>
                    <a:pt x="55" y="1700"/>
                  </a:moveTo>
                  <a:lnTo>
                    <a:pt x="55" y="1700"/>
                  </a:lnTo>
                  <a:cubicBezTo>
                    <a:pt x="198" y="2213"/>
                    <a:pt x="198" y="2213"/>
                    <a:pt x="198" y="2213"/>
                  </a:cubicBezTo>
                  <a:cubicBezTo>
                    <a:pt x="207" y="2645"/>
                    <a:pt x="459" y="3022"/>
                    <a:pt x="828" y="3193"/>
                  </a:cubicBezTo>
                  <a:cubicBezTo>
                    <a:pt x="828" y="5406"/>
                    <a:pt x="828" y="5406"/>
                    <a:pt x="828" y="5406"/>
                  </a:cubicBezTo>
                  <a:cubicBezTo>
                    <a:pt x="2267" y="5406"/>
                    <a:pt x="2267" y="5406"/>
                    <a:pt x="2267" y="5406"/>
                  </a:cubicBezTo>
                  <a:cubicBezTo>
                    <a:pt x="2267" y="3148"/>
                    <a:pt x="2267" y="3148"/>
                    <a:pt x="2267" y="3148"/>
                  </a:cubicBezTo>
                  <a:cubicBezTo>
                    <a:pt x="2591" y="2959"/>
                    <a:pt x="2807" y="2600"/>
                    <a:pt x="2807" y="2204"/>
                  </a:cubicBezTo>
                  <a:cubicBezTo>
                    <a:pt x="2807" y="1448"/>
                    <a:pt x="2807" y="1448"/>
                    <a:pt x="2807" y="1448"/>
                  </a:cubicBezTo>
                  <a:cubicBezTo>
                    <a:pt x="2807" y="621"/>
                    <a:pt x="2807" y="621"/>
                    <a:pt x="2807" y="621"/>
                  </a:cubicBezTo>
                  <a:cubicBezTo>
                    <a:pt x="2807" y="423"/>
                    <a:pt x="2654" y="270"/>
                    <a:pt x="2456" y="270"/>
                  </a:cubicBezTo>
                  <a:cubicBezTo>
                    <a:pt x="2384" y="270"/>
                    <a:pt x="2321" y="297"/>
                    <a:pt x="2267" y="333"/>
                  </a:cubicBezTo>
                  <a:cubicBezTo>
                    <a:pt x="2204" y="225"/>
                    <a:pt x="2087" y="144"/>
                    <a:pt x="1961" y="144"/>
                  </a:cubicBezTo>
                  <a:cubicBezTo>
                    <a:pt x="1889" y="144"/>
                    <a:pt x="1826" y="162"/>
                    <a:pt x="1772" y="198"/>
                  </a:cubicBezTo>
                  <a:cubicBezTo>
                    <a:pt x="1718" y="81"/>
                    <a:pt x="1592" y="0"/>
                    <a:pt x="1458" y="0"/>
                  </a:cubicBezTo>
                  <a:cubicBezTo>
                    <a:pt x="1305" y="0"/>
                    <a:pt x="1179" y="99"/>
                    <a:pt x="1134" y="234"/>
                  </a:cubicBezTo>
                  <a:cubicBezTo>
                    <a:pt x="1080" y="198"/>
                    <a:pt x="1017" y="180"/>
                    <a:pt x="954" y="180"/>
                  </a:cubicBezTo>
                  <a:cubicBezTo>
                    <a:pt x="765" y="180"/>
                    <a:pt x="612" y="342"/>
                    <a:pt x="612" y="531"/>
                  </a:cubicBezTo>
                  <a:cubicBezTo>
                    <a:pt x="612" y="1340"/>
                    <a:pt x="612" y="1340"/>
                    <a:pt x="612" y="1340"/>
                  </a:cubicBezTo>
                  <a:cubicBezTo>
                    <a:pt x="549" y="1286"/>
                    <a:pt x="468" y="1259"/>
                    <a:pt x="387" y="1259"/>
                  </a:cubicBezTo>
                  <a:cubicBezTo>
                    <a:pt x="360" y="1259"/>
                    <a:pt x="324" y="1259"/>
                    <a:pt x="288" y="1269"/>
                  </a:cubicBezTo>
                  <a:cubicBezTo>
                    <a:pt x="108" y="1322"/>
                    <a:pt x="0" y="1520"/>
                    <a:pt x="55" y="1700"/>
                  </a:cubicBezTo>
                  <a:close/>
                  <a:moveTo>
                    <a:pt x="342" y="1457"/>
                  </a:moveTo>
                  <a:lnTo>
                    <a:pt x="342" y="1457"/>
                  </a:lnTo>
                  <a:cubicBezTo>
                    <a:pt x="423" y="1439"/>
                    <a:pt x="513" y="1484"/>
                    <a:pt x="531" y="1565"/>
                  </a:cubicBezTo>
                  <a:cubicBezTo>
                    <a:pt x="540" y="1574"/>
                    <a:pt x="540" y="1574"/>
                    <a:pt x="540" y="1574"/>
                  </a:cubicBezTo>
                  <a:cubicBezTo>
                    <a:pt x="621" y="1745"/>
                    <a:pt x="621" y="1745"/>
                    <a:pt x="621" y="1745"/>
                  </a:cubicBezTo>
                  <a:lnTo>
                    <a:pt x="621" y="1745"/>
                  </a:lnTo>
                  <a:cubicBezTo>
                    <a:pt x="621" y="1754"/>
                    <a:pt x="621" y="1754"/>
                    <a:pt x="621" y="1754"/>
                  </a:cubicBezTo>
                  <a:lnTo>
                    <a:pt x="621" y="1754"/>
                  </a:lnTo>
                  <a:lnTo>
                    <a:pt x="621" y="1754"/>
                  </a:lnTo>
                  <a:cubicBezTo>
                    <a:pt x="621" y="1763"/>
                    <a:pt x="621" y="1763"/>
                    <a:pt x="621" y="1763"/>
                  </a:cubicBezTo>
                  <a:cubicBezTo>
                    <a:pt x="621" y="1763"/>
                    <a:pt x="621" y="1763"/>
                    <a:pt x="630" y="1763"/>
                  </a:cubicBezTo>
                  <a:lnTo>
                    <a:pt x="630" y="1772"/>
                  </a:lnTo>
                  <a:lnTo>
                    <a:pt x="630" y="1772"/>
                  </a:lnTo>
                  <a:cubicBezTo>
                    <a:pt x="630" y="1772"/>
                    <a:pt x="630" y="1772"/>
                    <a:pt x="639" y="1781"/>
                  </a:cubicBezTo>
                  <a:lnTo>
                    <a:pt x="639" y="1781"/>
                  </a:lnTo>
                  <a:lnTo>
                    <a:pt x="639" y="1781"/>
                  </a:lnTo>
                  <a:cubicBezTo>
                    <a:pt x="639" y="1781"/>
                    <a:pt x="648" y="1781"/>
                    <a:pt x="648" y="1790"/>
                  </a:cubicBezTo>
                  <a:lnTo>
                    <a:pt x="648" y="1790"/>
                  </a:lnTo>
                  <a:cubicBezTo>
                    <a:pt x="648" y="1790"/>
                    <a:pt x="648" y="1790"/>
                    <a:pt x="657" y="1790"/>
                  </a:cubicBezTo>
                  <a:lnTo>
                    <a:pt x="657" y="1790"/>
                  </a:lnTo>
                  <a:cubicBezTo>
                    <a:pt x="657" y="1799"/>
                    <a:pt x="657" y="1799"/>
                    <a:pt x="666" y="1799"/>
                  </a:cubicBezTo>
                  <a:lnTo>
                    <a:pt x="666" y="1799"/>
                  </a:lnTo>
                  <a:lnTo>
                    <a:pt x="666" y="1799"/>
                  </a:lnTo>
                  <a:cubicBezTo>
                    <a:pt x="675" y="1799"/>
                    <a:pt x="675" y="1799"/>
                    <a:pt x="675" y="1799"/>
                  </a:cubicBezTo>
                  <a:cubicBezTo>
                    <a:pt x="675" y="1799"/>
                    <a:pt x="675" y="1799"/>
                    <a:pt x="675" y="1808"/>
                  </a:cubicBezTo>
                  <a:cubicBezTo>
                    <a:pt x="684" y="1808"/>
                    <a:pt x="684" y="1808"/>
                    <a:pt x="684" y="1808"/>
                  </a:cubicBezTo>
                  <a:lnTo>
                    <a:pt x="684" y="1808"/>
                  </a:lnTo>
                  <a:cubicBezTo>
                    <a:pt x="693" y="1808"/>
                    <a:pt x="693" y="1808"/>
                    <a:pt x="693" y="1808"/>
                  </a:cubicBezTo>
                  <a:lnTo>
                    <a:pt x="693" y="1808"/>
                  </a:lnTo>
                  <a:cubicBezTo>
                    <a:pt x="702" y="1808"/>
                    <a:pt x="702" y="1808"/>
                    <a:pt x="702" y="1808"/>
                  </a:cubicBezTo>
                  <a:lnTo>
                    <a:pt x="702" y="1808"/>
                  </a:lnTo>
                  <a:lnTo>
                    <a:pt x="702" y="1808"/>
                  </a:lnTo>
                  <a:cubicBezTo>
                    <a:pt x="711" y="1808"/>
                    <a:pt x="711" y="1808"/>
                    <a:pt x="711" y="1808"/>
                  </a:cubicBezTo>
                  <a:cubicBezTo>
                    <a:pt x="711" y="1808"/>
                    <a:pt x="711" y="1808"/>
                    <a:pt x="720" y="1808"/>
                  </a:cubicBezTo>
                  <a:lnTo>
                    <a:pt x="720" y="1808"/>
                  </a:lnTo>
                  <a:cubicBezTo>
                    <a:pt x="720" y="1808"/>
                    <a:pt x="720" y="1808"/>
                    <a:pt x="729" y="1808"/>
                  </a:cubicBezTo>
                  <a:lnTo>
                    <a:pt x="729" y="1808"/>
                  </a:lnTo>
                  <a:cubicBezTo>
                    <a:pt x="729" y="1808"/>
                    <a:pt x="729" y="1799"/>
                    <a:pt x="738" y="1799"/>
                  </a:cubicBezTo>
                  <a:lnTo>
                    <a:pt x="738" y="1799"/>
                  </a:lnTo>
                  <a:cubicBezTo>
                    <a:pt x="738" y="1799"/>
                    <a:pt x="738" y="1799"/>
                    <a:pt x="747" y="1799"/>
                  </a:cubicBezTo>
                  <a:lnTo>
                    <a:pt x="747" y="1799"/>
                  </a:lnTo>
                  <a:lnTo>
                    <a:pt x="747" y="1799"/>
                  </a:lnTo>
                  <a:cubicBezTo>
                    <a:pt x="747" y="1799"/>
                    <a:pt x="747" y="1799"/>
                    <a:pt x="756" y="1799"/>
                  </a:cubicBezTo>
                  <a:cubicBezTo>
                    <a:pt x="756" y="1790"/>
                    <a:pt x="756" y="1790"/>
                    <a:pt x="756" y="1790"/>
                  </a:cubicBezTo>
                  <a:cubicBezTo>
                    <a:pt x="756" y="1790"/>
                    <a:pt x="756" y="1790"/>
                    <a:pt x="765" y="1790"/>
                  </a:cubicBezTo>
                  <a:lnTo>
                    <a:pt x="765" y="1790"/>
                  </a:lnTo>
                  <a:lnTo>
                    <a:pt x="765" y="1781"/>
                  </a:lnTo>
                  <a:lnTo>
                    <a:pt x="774" y="1781"/>
                  </a:lnTo>
                  <a:lnTo>
                    <a:pt x="774" y="1781"/>
                  </a:lnTo>
                  <a:lnTo>
                    <a:pt x="774" y="1772"/>
                  </a:lnTo>
                  <a:cubicBezTo>
                    <a:pt x="783" y="1772"/>
                    <a:pt x="783" y="1772"/>
                    <a:pt x="783" y="1772"/>
                  </a:cubicBezTo>
                  <a:cubicBezTo>
                    <a:pt x="783" y="1772"/>
                    <a:pt x="783" y="1772"/>
                    <a:pt x="783" y="1763"/>
                  </a:cubicBezTo>
                  <a:lnTo>
                    <a:pt x="783" y="1763"/>
                  </a:lnTo>
                  <a:lnTo>
                    <a:pt x="792" y="1763"/>
                  </a:lnTo>
                  <a:cubicBezTo>
                    <a:pt x="792" y="1754"/>
                    <a:pt x="792" y="1754"/>
                    <a:pt x="792" y="1754"/>
                  </a:cubicBezTo>
                  <a:lnTo>
                    <a:pt x="792" y="1754"/>
                  </a:lnTo>
                  <a:lnTo>
                    <a:pt x="792" y="1745"/>
                  </a:lnTo>
                  <a:lnTo>
                    <a:pt x="792" y="1745"/>
                  </a:lnTo>
                  <a:cubicBezTo>
                    <a:pt x="801" y="1745"/>
                    <a:pt x="801" y="1736"/>
                    <a:pt x="801" y="1736"/>
                  </a:cubicBezTo>
                  <a:lnTo>
                    <a:pt x="801" y="1736"/>
                  </a:lnTo>
                  <a:lnTo>
                    <a:pt x="801" y="1727"/>
                  </a:lnTo>
                  <a:lnTo>
                    <a:pt x="801" y="1727"/>
                  </a:lnTo>
                  <a:cubicBezTo>
                    <a:pt x="801" y="1718"/>
                    <a:pt x="801" y="1718"/>
                    <a:pt x="801" y="1718"/>
                  </a:cubicBezTo>
                  <a:cubicBezTo>
                    <a:pt x="801" y="1718"/>
                    <a:pt x="801" y="1718"/>
                    <a:pt x="801" y="1709"/>
                  </a:cubicBezTo>
                  <a:lnTo>
                    <a:pt x="801" y="1709"/>
                  </a:lnTo>
                  <a:lnTo>
                    <a:pt x="801" y="1709"/>
                  </a:lnTo>
                  <a:lnTo>
                    <a:pt x="801" y="1709"/>
                  </a:lnTo>
                  <a:cubicBezTo>
                    <a:pt x="801" y="531"/>
                    <a:pt x="801" y="531"/>
                    <a:pt x="801" y="531"/>
                  </a:cubicBezTo>
                  <a:cubicBezTo>
                    <a:pt x="801" y="450"/>
                    <a:pt x="873" y="378"/>
                    <a:pt x="954" y="378"/>
                  </a:cubicBezTo>
                  <a:cubicBezTo>
                    <a:pt x="1044" y="378"/>
                    <a:pt x="1107" y="450"/>
                    <a:pt x="1107" y="531"/>
                  </a:cubicBezTo>
                  <a:cubicBezTo>
                    <a:pt x="1107" y="1152"/>
                    <a:pt x="1107" y="1152"/>
                    <a:pt x="1107" y="1152"/>
                  </a:cubicBezTo>
                  <a:cubicBezTo>
                    <a:pt x="1107" y="1206"/>
                    <a:pt x="1152" y="1250"/>
                    <a:pt x="1206" y="1250"/>
                  </a:cubicBezTo>
                  <a:cubicBezTo>
                    <a:pt x="1260" y="1250"/>
                    <a:pt x="1305" y="1206"/>
                    <a:pt x="1305" y="1152"/>
                  </a:cubicBezTo>
                  <a:cubicBezTo>
                    <a:pt x="1305" y="531"/>
                    <a:pt x="1305" y="531"/>
                    <a:pt x="1305" y="531"/>
                  </a:cubicBezTo>
                  <a:cubicBezTo>
                    <a:pt x="1305" y="351"/>
                    <a:pt x="1305" y="351"/>
                    <a:pt x="1305" y="351"/>
                  </a:cubicBezTo>
                  <a:cubicBezTo>
                    <a:pt x="1305" y="261"/>
                    <a:pt x="1377" y="189"/>
                    <a:pt x="1458" y="189"/>
                  </a:cubicBezTo>
                  <a:cubicBezTo>
                    <a:pt x="1539" y="189"/>
                    <a:pt x="1611" y="261"/>
                    <a:pt x="1611" y="351"/>
                  </a:cubicBezTo>
                  <a:cubicBezTo>
                    <a:pt x="1611" y="495"/>
                    <a:pt x="1611" y="495"/>
                    <a:pt x="1611" y="495"/>
                  </a:cubicBezTo>
                  <a:cubicBezTo>
                    <a:pt x="1611" y="1152"/>
                    <a:pt x="1611" y="1152"/>
                    <a:pt x="1611" y="1152"/>
                  </a:cubicBezTo>
                  <a:cubicBezTo>
                    <a:pt x="1611" y="1206"/>
                    <a:pt x="1655" y="1250"/>
                    <a:pt x="1710" y="1250"/>
                  </a:cubicBezTo>
                  <a:cubicBezTo>
                    <a:pt x="1763" y="1250"/>
                    <a:pt x="1808" y="1206"/>
                    <a:pt x="1808" y="1152"/>
                  </a:cubicBezTo>
                  <a:cubicBezTo>
                    <a:pt x="1808" y="495"/>
                    <a:pt x="1808" y="495"/>
                    <a:pt x="1808" y="495"/>
                  </a:cubicBezTo>
                  <a:cubicBezTo>
                    <a:pt x="1808" y="405"/>
                    <a:pt x="1871" y="342"/>
                    <a:pt x="1961" y="342"/>
                  </a:cubicBezTo>
                  <a:cubicBezTo>
                    <a:pt x="2042" y="342"/>
                    <a:pt x="2114" y="405"/>
                    <a:pt x="2114" y="495"/>
                  </a:cubicBezTo>
                  <a:cubicBezTo>
                    <a:pt x="2114" y="621"/>
                    <a:pt x="2114" y="621"/>
                    <a:pt x="2114" y="621"/>
                  </a:cubicBezTo>
                  <a:cubicBezTo>
                    <a:pt x="2114" y="1152"/>
                    <a:pt x="2114" y="1152"/>
                    <a:pt x="2114" y="1152"/>
                  </a:cubicBezTo>
                  <a:cubicBezTo>
                    <a:pt x="2114" y="1206"/>
                    <a:pt x="2159" y="1250"/>
                    <a:pt x="2213" y="1250"/>
                  </a:cubicBezTo>
                  <a:cubicBezTo>
                    <a:pt x="2258" y="1250"/>
                    <a:pt x="2303" y="1206"/>
                    <a:pt x="2303" y="1152"/>
                  </a:cubicBezTo>
                  <a:cubicBezTo>
                    <a:pt x="2303" y="621"/>
                    <a:pt x="2303" y="621"/>
                    <a:pt x="2303" y="621"/>
                  </a:cubicBezTo>
                  <a:cubicBezTo>
                    <a:pt x="2303" y="531"/>
                    <a:pt x="2375" y="468"/>
                    <a:pt x="2456" y="468"/>
                  </a:cubicBezTo>
                  <a:cubicBezTo>
                    <a:pt x="2546" y="468"/>
                    <a:pt x="2618" y="531"/>
                    <a:pt x="2618" y="621"/>
                  </a:cubicBezTo>
                  <a:cubicBezTo>
                    <a:pt x="2618" y="1448"/>
                    <a:pt x="2618" y="1448"/>
                    <a:pt x="2618" y="1448"/>
                  </a:cubicBezTo>
                  <a:cubicBezTo>
                    <a:pt x="2618" y="2204"/>
                    <a:pt x="2618" y="2204"/>
                    <a:pt x="2618" y="2204"/>
                  </a:cubicBezTo>
                  <a:cubicBezTo>
                    <a:pt x="2618" y="2492"/>
                    <a:pt x="2474" y="2744"/>
                    <a:pt x="2267" y="2914"/>
                  </a:cubicBezTo>
                  <a:cubicBezTo>
                    <a:pt x="2204" y="2959"/>
                    <a:pt x="2141" y="2995"/>
                    <a:pt x="2078" y="3031"/>
                  </a:cubicBezTo>
                  <a:cubicBezTo>
                    <a:pt x="2078" y="3238"/>
                    <a:pt x="2078" y="3238"/>
                    <a:pt x="2078" y="3238"/>
                  </a:cubicBezTo>
                  <a:cubicBezTo>
                    <a:pt x="2078" y="5208"/>
                    <a:pt x="2078" y="5208"/>
                    <a:pt x="2078" y="5208"/>
                  </a:cubicBezTo>
                  <a:cubicBezTo>
                    <a:pt x="1017" y="5208"/>
                    <a:pt x="1017" y="5208"/>
                    <a:pt x="1017" y="5208"/>
                  </a:cubicBezTo>
                  <a:cubicBezTo>
                    <a:pt x="1017" y="3265"/>
                    <a:pt x="1017" y="3265"/>
                    <a:pt x="1017" y="3265"/>
                  </a:cubicBezTo>
                  <a:cubicBezTo>
                    <a:pt x="1017" y="3067"/>
                    <a:pt x="1017" y="3067"/>
                    <a:pt x="1017" y="3067"/>
                  </a:cubicBezTo>
                  <a:cubicBezTo>
                    <a:pt x="954" y="3040"/>
                    <a:pt x="882" y="3013"/>
                    <a:pt x="828" y="2977"/>
                  </a:cubicBezTo>
                  <a:cubicBezTo>
                    <a:pt x="567" y="2815"/>
                    <a:pt x="396" y="2528"/>
                    <a:pt x="396" y="2204"/>
                  </a:cubicBezTo>
                  <a:lnTo>
                    <a:pt x="396" y="2204"/>
                  </a:lnTo>
                  <a:cubicBezTo>
                    <a:pt x="396" y="2195"/>
                    <a:pt x="387" y="2186"/>
                    <a:pt x="387" y="2177"/>
                  </a:cubicBezTo>
                  <a:cubicBezTo>
                    <a:pt x="243" y="1646"/>
                    <a:pt x="243" y="1646"/>
                    <a:pt x="243" y="1646"/>
                  </a:cubicBezTo>
                  <a:cubicBezTo>
                    <a:pt x="216" y="1565"/>
                    <a:pt x="261" y="1484"/>
                    <a:pt x="342" y="14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Freeform 409">
              <a:extLst>
                <a:ext uri="{FF2B5EF4-FFF2-40B4-BE49-F238E27FC236}">
                  <a16:creationId xmlns:a16="http://schemas.microsoft.com/office/drawing/2014/main" id="{28035CDB-6D80-EF49-A166-6B8C88416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6090" y="7225127"/>
              <a:ext cx="2885136" cy="7400800"/>
            </a:xfrm>
            <a:custGeom>
              <a:avLst/>
              <a:gdLst>
                <a:gd name="T0" fmla="*/ 198 w 2808"/>
                <a:gd name="T1" fmla="*/ 2211 h 7204"/>
                <a:gd name="T2" fmla="*/ 2267 w 2808"/>
                <a:gd name="T3" fmla="*/ 7203 h 7204"/>
                <a:gd name="T4" fmla="*/ 2807 w 2808"/>
                <a:gd name="T5" fmla="*/ 1447 h 7204"/>
                <a:gd name="T6" fmla="*/ 2267 w 2808"/>
                <a:gd name="T7" fmla="*/ 332 h 7204"/>
                <a:gd name="T8" fmla="*/ 1457 w 2808"/>
                <a:gd name="T9" fmla="*/ 0 h 7204"/>
                <a:gd name="T10" fmla="*/ 603 w 2808"/>
                <a:gd name="T11" fmla="*/ 530 h 7204"/>
                <a:gd name="T12" fmla="*/ 288 w 2808"/>
                <a:gd name="T13" fmla="*/ 1267 h 7204"/>
                <a:gd name="T14" fmla="*/ 342 w 2808"/>
                <a:gd name="T15" fmla="*/ 1456 h 7204"/>
                <a:gd name="T16" fmla="*/ 612 w 2808"/>
                <a:gd name="T17" fmla="*/ 1743 h 7204"/>
                <a:gd name="T18" fmla="*/ 621 w 2808"/>
                <a:gd name="T19" fmla="*/ 1752 h 7204"/>
                <a:gd name="T20" fmla="*/ 621 w 2808"/>
                <a:gd name="T21" fmla="*/ 1762 h 7204"/>
                <a:gd name="T22" fmla="*/ 630 w 2808"/>
                <a:gd name="T23" fmla="*/ 1779 h 7204"/>
                <a:gd name="T24" fmla="*/ 648 w 2808"/>
                <a:gd name="T25" fmla="*/ 1788 h 7204"/>
                <a:gd name="T26" fmla="*/ 657 w 2808"/>
                <a:gd name="T27" fmla="*/ 1788 h 7204"/>
                <a:gd name="T28" fmla="*/ 666 w 2808"/>
                <a:gd name="T29" fmla="*/ 1797 h 7204"/>
                <a:gd name="T30" fmla="*/ 684 w 2808"/>
                <a:gd name="T31" fmla="*/ 1806 h 7204"/>
                <a:gd name="T32" fmla="*/ 693 w 2808"/>
                <a:gd name="T33" fmla="*/ 1806 h 7204"/>
                <a:gd name="T34" fmla="*/ 702 w 2808"/>
                <a:gd name="T35" fmla="*/ 1806 h 7204"/>
                <a:gd name="T36" fmla="*/ 720 w 2808"/>
                <a:gd name="T37" fmla="*/ 1806 h 7204"/>
                <a:gd name="T38" fmla="*/ 729 w 2808"/>
                <a:gd name="T39" fmla="*/ 1797 h 7204"/>
                <a:gd name="T40" fmla="*/ 747 w 2808"/>
                <a:gd name="T41" fmla="*/ 1797 h 7204"/>
                <a:gd name="T42" fmla="*/ 756 w 2808"/>
                <a:gd name="T43" fmla="*/ 1788 h 7204"/>
                <a:gd name="T44" fmla="*/ 765 w 2808"/>
                <a:gd name="T45" fmla="*/ 1779 h 7204"/>
                <a:gd name="T46" fmla="*/ 774 w 2808"/>
                <a:gd name="T47" fmla="*/ 1770 h 7204"/>
                <a:gd name="T48" fmla="*/ 783 w 2808"/>
                <a:gd name="T49" fmla="*/ 1762 h 7204"/>
                <a:gd name="T50" fmla="*/ 792 w 2808"/>
                <a:gd name="T51" fmla="*/ 1752 h 7204"/>
                <a:gd name="T52" fmla="*/ 792 w 2808"/>
                <a:gd name="T53" fmla="*/ 1734 h 7204"/>
                <a:gd name="T54" fmla="*/ 801 w 2808"/>
                <a:gd name="T55" fmla="*/ 1726 h 7204"/>
                <a:gd name="T56" fmla="*/ 801 w 2808"/>
                <a:gd name="T57" fmla="*/ 1707 h 7204"/>
                <a:gd name="T58" fmla="*/ 801 w 2808"/>
                <a:gd name="T59" fmla="*/ 530 h 7204"/>
                <a:gd name="T60" fmla="*/ 1107 w 2808"/>
                <a:gd name="T61" fmla="*/ 1150 h 7204"/>
                <a:gd name="T62" fmla="*/ 1305 w 2808"/>
                <a:gd name="T63" fmla="*/ 530 h 7204"/>
                <a:gd name="T64" fmla="*/ 1611 w 2808"/>
                <a:gd name="T65" fmla="*/ 350 h 7204"/>
                <a:gd name="T66" fmla="*/ 1709 w 2808"/>
                <a:gd name="T67" fmla="*/ 1249 h 7204"/>
                <a:gd name="T68" fmla="*/ 1952 w 2808"/>
                <a:gd name="T69" fmla="*/ 341 h 7204"/>
                <a:gd name="T70" fmla="*/ 2114 w 2808"/>
                <a:gd name="T71" fmla="*/ 1150 h 7204"/>
                <a:gd name="T72" fmla="*/ 2303 w 2808"/>
                <a:gd name="T73" fmla="*/ 620 h 7204"/>
                <a:gd name="T74" fmla="*/ 2609 w 2808"/>
                <a:gd name="T75" fmla="*/ 1447 h 7204"/>
                <a:gd name="T76" fmla="*/ 2069 w 2808"/>
                <a:gd name="T77" fmla="*/ 3030 h 7204"/>
                <a:gd name="T78" fmla="*/ 1017 w 2808"/>
                <a:gd name="T79" fmla="*/ 7005 h 7204"/>
                <a:gd name="T80" fmla="*/ 828 w 2808"/>
                <a:gd name="T81" fmla="*/ 2975 h 7204"/>
                <a:gd name="T82" fmla="*/ 387 w 2808"/>
                <a:gd name="T83" fmla="*/ 2175 h 7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8" h="7204">
                  <a:moveTo>
                    <a:pt x="54" y="1698"/>
                  </a:moveTo>
                  <a:lnTo>
                    <a:pt x="54" y="1698"/>
                  </a:lnTo>
                  <a:cubicBezTo>
                    <a:pt x="198" y="2211"/>
                    <a:pt x="198" y="2211"/>
                    <a:pt x="198" y="2211"/>
                  </a:cubicBezTo>
                  <a:cubicBezTo>
                    <a:pt x="207" y="2643"/>
                    <a:pt x="459" y="3021"/>
                    <a:pt x="828" y="3191"/>
                  </a:cubicBezTo>
                  <a:cubicBezTo>
                    <a:pt x="828" y="7203"/>
                    <a:pt x="828" y="7203"/>
                    <a:pt x="828" y="7203"/>
                  </a:cubicBezTo>
                  <a:cubicBezTo>
                    <a:pt x="2267" y="7203"/>
                    <a:pt x="2267" y="7203"/>
                    <a:pt x="2267" y="7203"/>
                  </a:cubicBezTo>
                  <a:cubicBezTo>
                    <a:pt x="2267" y="3146"/>
                    <a:pt x="2267" y="3146"/>
                    <a:pt x="2267" y="3146"/>
                  </a:cubicBezTo>
                  <a:cubicBezTo>
                    <a:pt x="2591" y="2958"/>
                    <a:pt x="2807" y="2598"/>
                    <a:pt x="2807" y="2202"/>
                  </a:cubicBezTo>
                  <a:cubicBezTo>
                    <a:pt x="2807" y="1447"/>
                    <a:pt x="2807" y="1447"/>
                    <a:pt x="2807" y="1447"/>
                  </a:cubicBezTo>
                  <a:cubicBezTo>
                    <a:pt x="2807" y="620"/>
                    <a:pt x="2807" y="620"/>
                    <a:pt x="2807" y="620"/>
                  </a:cubicBezTo>
                  <a:cubicBezTo>
                    <a:pt x="2807" y="422"/>
                    <a:pt x="2645" y="269"/>
                    <a:pt x="2456" y="269"/>
                  </a:cubicBezTo>
                  <a:cubicBezTo>
                    <a:pt x="2384" y="269"/>
                    <a:pt x="2321" y="296"/>
                    <a:pt x="2267" y="332"/>
                  </a:cubicBezTo>
                  <a:cubicBezTo>
                    <a:pt x="2204" y="224"/>
                    <a:pt x="2087" y="144"/>
                    <a:pt x="1952" y="144"/>
                  </a:cubicBezTo>
                  <a:cubicBezTo>
                    <a:pt x="1889" y="144"/>
                    <a:pt x="1826" y="161"/>
                    <a:pt x="1772" y="197"/>
                  </a:cubicBezTo>
                  <a:cubicBezTo>
                    <a:pt x="1718" y="81"/>
                    <a:pt x="1592" y="0"/>
                    <a:pt x="1457" y="0"/>
                  </a:cubicBezTo>
                  <a:cubicBezTo>
                    <a:pt x="1305" y="0"/>
                    <a:pt x="1179" y="98"/>
                    <a:pt x="1125" y="233"/>
                  </a:cubicBezTo>
                  <a:cubicBezTo>
                    <a:pt x="1080" y="197"/>
                    <a:pt x="1017" y="180"/>
                    <a:pt x="954" y="180"/>
                  </a:cubicBezTo>
                  <a:cubicBezTo>
                    <a:pt x="765" y="180"/>
                    <a:pt x="603" y="341"/>
                    <a:pt x="603" y="530"/>
                  </a:cubicBezTo>
                  <a:cubicBezTo>
                    <a:pt x="603" y="1339"/>
                    <a:pt x="603" y="1339"/>
                    <a:pt x="603" y="1339"/>
                  </a:cubicBezTo>
                  <a:cubicBezTo>
                    <a:pt x="549" y="1285"/>
                    <a:pt x="468" y="1258"/>
                    <a:pt x="387" y="1258"/>
                  </a:cubicBezTo>
                  <a:cubicBezTo>
                    <a:pt x="351" y="1258"/>
                    <a:pt x="324" y="1258"/>
                    <a:pt x="288" y="1267"/>
                  </a:cubicBezTo>
                  <a:cubicBezTo>
                    <a:pt x="108" y="1321"/>
                    <a:pt x="0" y="1519"/>
                    <a:pt x="54" y="1698"/>
                  </a:cubicBezTo>
                  <a:close/>
                  <a:moveTo>
                    <a:pt x="342" y="1456"/>
                  </a:moveTo>
                  <a:lnTo>
                    <a:pt x="342" y="1456"/>
                  </a:lnTo>
                  <a:cubicBezTo>
                    <a:pt x="423" y="1438"/>
                    <a:pt x="513" y="1483"/>
                    <a:pt x="531" y="1563"/>
                  </a:cubicBezTo>
                  <a:cubicBezTo>
                    <a:pt x="531" y="1572"/>
                    <a:pt x="531" y="1572"/>
                    <a:pt x="531" y="1572"/>
                  </a:cubicBezTo>
                  <a:cubicBezTo>
                    <a:pt x="612" y="1743"/>
                    <a:pt x="612" y="1743"/>
                    <a:pt x="612" y="1743"/>
                  </a:cubicBezTo>
                  <a:lnTo>
                    <a:pt x="612" y="1743"/>
                  </a:lnTo>
                  <a:cubicBezTo>
                    <a:pt x="612" y="1752"/>
                    <a:pt x="612" y="1752"/>
                    <a:pt x="612" y="1752"/>
                  </a:cubicBezTo>
                  <a:lnTo>
                    <a:pt x="621" y="1752"/>
                  </a:lnTo>
                  <a:lnTo>
                    <a:pt x="621" y="1752"/>
                  </a:lnTo>
                  <a:cubicBezTo>
                    <a:pt x="621" y="1762"/>
                    <a:pt x="621" y="1762"/>
                    <a:pt x="621" y="1762"/>
                  </a:cubicBezTo>
                  <a:lnTo>
                    <a:pt x="621" y="1762"/>
                  </a:lnTo>
                  <a:cubicBezTo>
                    <a:pt x="630" y="1762"/>
                    <a:pt x="630" y="1770"/>
                    <a:pt x="630" y="1770"/>
                  </a:cubicBezTo>
                  <a:lnTo>
                    <a:pt x="630" y="1770"/>
                  </a:lnTo>
                  <a:cubicBezTo>
                    <a:pt x="630" y="1770"/>
                    <a:pt x="630" y="1770"/>
                    <a:pt x="630" y="1779"/>
                  </a:cubicBezTo>
                  <a:cubicBezTo>
                    <a:pt x="639" y="1779"/>
                    <a:pt x="639" y="1779"/>
                    <a:pt x="639" y="1779"/>
                  </a:cubicBezTo>
                  <a:lnTo>
                    <a:pt x="639" y="1779"/>
                  </a:lnTo>
                  <a:cubicBezTo>
                    <a:pt x="639" y="1779"/>
                    <a:pt x="639" y="1779"/>
                    <a:pt x="648" y="1788"/>
                  </a:cubicBezTo>
                  <a:lnTo>
                    <a:pt x="648" y="1788"/>
                  </a:lnTo>
                  <a:lnTo>
                    <a:pt x="648" y="1788"/>
                  </a:lnTo>
                  <a:cubicBezTo>
                    <a:pt x="657" y="1788"/>
                    <a:pt x="657" y="1788"/>
                    <a:pt x="657" y="1788"/>
                  </a:cubicBezTo>
                  <a:cubicBezTo>
                    <a:pt x="657" y="1797"/>
                    <a:pt x="657" y="1797"/>
                    <a:pt x="657" y="1797"/>
                  </a:cubicBezTo>
                  <a:lnTo>
                    <a:pt x="666" y="1797"/>
                  </a:lnTo>
                  <a:lnTo>
                    <a:pt x="666" y="1797"/>
                  </a:lnTo>
                  <a:cubicBezTo>
                    <a:pt x="666" y="1797"/>
                    <a:pt x="666" y="1797"/>
                    <a:pt x="675" y="1797"/>
                  </a:cubicBezTo>
                  <a:cubicBezTo>
                    <a:pt x="675" y="1797"/>
                    <a:pt x="675" y="1797"/>
                    <a:pt x="675" y="1806"/>
                  </a:cubicBezTo>
                  <a:cubicBezTo>
                    <a:pt x="675" y="1806"/>
                    <a:pt x="675" y="1806"/>
                    <a:pt x="684" y="1806"/>
                  </a:cubicBezTo>
                  <a:lnTo>
                    <a:pt x="684" y="1806"/>
                  </a:lnTo>
                  <a:lnTo>
                    <a:pt x="693" y="1806"/>
                  </a:lnTo>
                  <a:lnTo>
                    <a:pt x="693" y="1806"/>
                  </a:lnTo>
                  <a:lnTo>
                    <a:pt x="702" y="1806"/>
                  </a:lnTo>
                  <a:lnTo>
                    <a:pt x="702" y="1806"/>
                  </a:lnTo>
                  <a:lnTo>
                    <a:pt x="702" y="1806"/>
                  </a:lnTo>
                  <a:cubicBezTo>
                    <a:pt x="711" y="1806"/>
                    <a:pt x="711" y="1806"/>
                    <a:pt x="711" y="1806"/>
                  </a:cubicBezTo>
                  <a:lnTo>
                    <a:pt x="711" y="1806"/>
                  </a:lnTo>
                  <a:cubicBezTo>
                    <a:pt x="720" y="1806"/>
                    <a:pt x="720" y="1806"/>
                    <a:pt x="720" y="1806"/>
                  </a:cubicBezTo>
                  <a:lnTo>
                    <a:pt x="720" y="1806"/>
                  </a:lnTo>
                  <a:cubicBezTo>
                    <a:pt x="729" y="1806"/>
                    <a:pt x="729" y="1806"/>
                    <a:pt x="729" y="1806"/>
                  </a:cubicBezTo>
                  <a:lnTo>
                    <a:pt x="729" y="1797"/>
                  </a:lnTo>
                  <a:cubicBezTo>
                    <a:pt x="738" y="1797"/>
                    <a:pt x="738" y="1797"/>
                    <a:pt x="738" y="1797"/>
                  </a:cubicBezTo>
                  <a:cubicBezTo>
                    <a:pt x="738" y="1797"/>
                    <a:pt x="738" y="1797"/>
                    <a:pt x="747" y="1797"/>
                  </a:cubicBezTo>
                  <a:lnTo>
                    <a:pt x="747" y="1797"/>
                  </a:lnTo>
                  <a:lnTo>
                    <a:pt x="747" y="1797"/>
                  </a:lnTo>
                  <a:lnTo>
                    <a:pt x="747" y="1797"/>
                  </a:lnTo>
                  <a:cubicBezTo>
                    <a:pt x="756" y="1788"/>
                    <a:pt x="756" y="1788"/>
                    <a:pt x="756" y="1788"/>
                  </a:cubicBezTo>
                  <a:lnTo>
                    <a:pt x="756" y="1788"/>
                  </a:lnTo>
                  <a:lnTo>
                    <a:pt x="765" y="1788"/>
                  </a:lnTo>
                  <a:lnTo>
                    <a:pt x="765" y="1779"/>
                  </a:lnTo>
                  <a:cubicBezTo>
                    <a:pt x="765" y="1779"/>
                    <a:pt x="765" y="1779"/>
                    <a:pt x="774" y="1779"/>
                  </a:cubicBezTo>
                  <a:lnTo>
                    <a:pt x="774" y="1779"/>
                  </a:lnTo>
                  <a:lnTo>
                    <a:pt x="774" y="1770"/>
                  </a:lnTo>
                  <a:cubicBezTo>
                    <a:pt x="774" y="1770"/>
                    <a:pt x="774" y="1770"/>
                    <a:pt x="783" y="1770"/>
                  </a:cubicBezTo>
                  <a:cubicBezTo>
                    <a:pt x="783" y="1770"/>
                    <a:pt x="783" y="1770"/>
                    <a:pt x="783" y="1762"/>
                  </a:cubicBezTo>
                  <a:lnTo>
                    <a:pt x="783" y="1762"/>
                  </a:lnTo>
                  <a:lnTo>
                    <a:pt x="783" y="1762"/>
                  </a:lnTo>
                  <a:cubicBezTo>
                    <a:pt x="792" y="1752"/>
                    <a:pt x="792" y="1752"/>
                    <a:pt x="792" y="1752"/>
                  </a:cubicBezTo>
                  <a:lnTo>
                    <a:pt x="792" y="1752"/>
                  </a:lnTo>
                  <a:lnTo>
                    <a:pt x="792" y="1743"/>
                  </a:lnTo>
                  <a:lnTo>
                    <a:pt x="792" y="1743"/>
                  </a:lnTo>
                  <a:lnTo>
                    <a:pt x="792" y="1734"/>
                  </a:lnTo>
                  <a:cubicBezTo>
                    <a:pt x="801" y="1734"/>
                    <a:pt x="801" y="1734"/>
                    <a:pt x="801" y="1734"/>
                  </a:cubicBezTo>
                  <a:lnTo>
                    <a:pt x="801" y="1726"/>
                  </a:lnTo>
                  <a:lnTo>
                    <a:pt x="801" y="1726"/>
                  </a:lnTo>
                  <a:cubicBezTo>
                    <a:pt x="801" y="1716"/>
                    <a:pt x="801" y="1716"/>
                    <a:pt x="801" y="1716"/>
                  </a:cubicBezTo>
                  <a:cubicBezTo>
                    <a:pt x="801" y="1716"/>
                    <a:pt x="801" y="1716"/>
                    <a:pt x="801" y="1707"/>
                  </a:cubicBezTo>
                  <a:lnTo>
                    <a:pt x="801" y="1707"/>
                  </a:lnTo>
                  <a:lnTo>
                    <a:pt x="801" y="1707"/>
                  </a:lnTo>
                  <a:lnTo>
                    <a:pt x="801" y="1707"/>
                  </a:lnTo>
                  <a:cubicBezTo>
                    <a:pt x="801" y="530"/>
                    <a:pt x="801" y="530"/>
                    <a:pt x="801" y="530"/>
                  </a:cubicBezTo>
                  <a:cubicBezTo>
                    <a:pt x="801" y="449"/>
                    <a:pt x="873" y="377"/>
                    <a:pt x="954" y="377"/>
                  </a:cubicBezTo>
                  <a:cubicBezTo>
                    <a:pt x="1044" y="377"/>
                    <a:pt x="1107" y="449"/>
                    <a:pt x="1107" y="530"/>
                  </a:cubicBezTo>
                  <a:cubicBezTo>
                    <a:pt x="1107" y="1150"/>
                    <a:pt x="1107" y="1150"/>
                    <a:pt x="1107" y="1150"/>
                  </a:cubicBezTo>
                  <a:cubicBezTo>
                    <a:pt x="1107" y="1204"/>
                    <a:pt x="1152" y="1249"/>
                    <a:pt x="1206" y="1249"/>
                  </a:cubicBezTo>
                  <a:cubicBezTo>
                    <a:pt x="1260" y="1249"/>
                    <a:pt x="1305" y="1204"/>
                    <a:pt x="1305" y="1150"/>
                  </a:cubicBezTo>
                  <a:cubicBezTo>
                    <a:pt x="1305" y="530"/>
                    <a:pt x="1305" y="530"/>
                    <a:pt x="1305" y="530"/>
                  </a:cubicBezTo>
                  <a:cubicBezTo>
                    <a:pt x="1305" y="350"/>
                    <a:pt x="1305" y="350"/>
                    <a:pt x="1305" y="350"/>
                  </a:cubicBezTo>
                  <a:cubicBezTo>
                    <a:pt x="1305" y="260"/>
                    <a:pt x="1368" y="189"/>
                    <a:pt x="1457" y="189"/>
                  </a:cubicBezTo>
                  <a:cubicBezTo>
                    <a:pt x="1539" y="189"/>
                    <a:pt x="1611" y="260"/>
                    <a:pt x="1611" y="350"/>
                  </a:cubicBezTo>
                  <a:cubicBezTo>
                    <a:pt x="1611" y="494"/>
                    <a:pt x="1611" y="494"/>
                    <a:pt x="1611" y="494"/>
                  </a:cubicBezTo>
                  <a:cubicBezTo>
                    <a:pt x="1611" y="1150"/>
                    <a:pt x="1611" y="1150"/>
                    <a:pt x="1611" y="1150"/>
                  </a:cubicBezTo>
                  <a:cubicBezTo>
                    <a:pt x="1611" y="1204"/>
                    <a:pt x="1655" y="1249"/>
                    <a:pt x="1709" y="1249"/>
                  </a:cubicBezTo>
                  <a:cubicBezTo>
                    <a:pt x="1763" y="1249"/>
                    <a:pt x="1799" y="1204"/>
                    <a:pt x="1799" y="1150"/>
                  </a:cubicBezTo>
                  <a:cubicBezTo>
                    <a:pt x="1799" y="494"/>
                    <a:pt x="1799" y="494"/>
                    <a:pt x="1799" y="494"/>
                  </a:cubicBezTo>
                  <a:cubicBezTo>
                    <a:pt x="1799" y="404"/>
                    <a:pt x="1871" y="341"/>
                    <a:pt x="1952" y="341"/>
                  </a:cubicBezTo>
                  <a:cubicBezTo>
                    <a:pt x="2042" y="341"/>
                    <a:pt x="2114" y="404"/>
                    <a:pt x="2114" y="494"/>
                  </a:cubicBezTo>
                  <a:cubicBezTo>
                    <a:pt x="2114" y="620"/>
                    <a:pt x="2114" y="620"/>
                    <a:pt x="2114" y="620"/>
                  </a:cubicBezTo>
                  <a:cubicBezTo>
                    <a:pt x="2114" y="1150"/>
                    <a:pt x="2114" y="1150"/>
                    <a:pt x="2114" y="1150"/>
                  </a:cubicBezTo>
                  <a:cubicBezTo>
                    <a:pt x="2114" y="1204"/>
                    <a:pt x="2150" y="1249"/>
                    <a:pt x="2204" y="1249"/>
                  </a:cubicBezTo>
                  <a:cubicBezTo>
                    <a:pt x="2258" y="1249"/>
                    <a:pt x="2303" y="1204"/>
                    <a:pt x="2303" y="1150"/>
                  </a:cubicBezTo>
                  <a:cubicBezTo>
                    <a:pt x="2303" y="620"/>
                    <a:pt x="2303" y="620"/>
                    <a:pt x="2303" y="620"/>
                  </a:cubicBezTo>
                  <a:cubicBezTo>
                    <a:pt x="2303" y="530"/>
                    <a:pt x="2375" y="467"/>
                    <a:pt x="2456" y="467"/>
                  </a:cubicBezTo>
                  <a:cubicBezTo>
                    <a:pt x="2546" y="467"/>
                    <a:pt x="2609" y="530"/>
                    <a:pt x="2609" y="620"/>
                  </a:cubicBezTo>
                  <a:cubicBezTo>
                    <a:pt x="2609" y="1447"/>
                    <a:pt x="2609" y="1447"/>
                    <a:pt x="2609" y="1447"/>
                  </a:cubicBezTo>
                  <a:cubicBezTo>
                    <a:pt x="2609" y="2202"/>
                    <a:pt x="2609" y="2202"/>
                    <a:pt x="2609" y="2202"/>
                  </a:cubicBezTo>
                  <a:cubicBezTo>
                    <a:pt x="2609" y="2490"/>
                    <a:pt x="2474" y="2742"/>
                    <a:pt x="2267" y="2913"/>
                  </a:cubicBezTo>
                  <a:cubicBezTo>
                    <a:pt x="2204" y="2958"/>
                    <a:pt x="2141" y="2994"/>
                    <a:pt x="2069" y="3030"/>
                  </a:cubicBezTo>
                  <a:cubicBezTo>
                    <a:pt x="2069" y="3236"/>
                    <a:pt x="2069" y="3236"/>
                    <a:pt x="2069" y="3236"/>
                  </a:cubicBezTo>
                  <a:cubicBezTo>
                    <a:pt x="2069" y="7005"/>
                    <a:pt x="2069" y="7005"/>
                    <a:pt x="2069" y="7005"/>
                  </a:cubicBezTo>
                  <a:cubicBezTo>
                    <a:pt x="1017" y="7005"/>
                    <a:pt x="1017" y="7005"/>
                    <a:pt x="1017" y="7005"/>
                  </a:cubicBezTo>
                  <a:cubicBezTo>
                    <a:pt x="1017" y="3263"/>
                    <a:pt x="1017" y="3263"/>
                    <a:pt x="1017" y="3263"/>
                  </a:cubicBezTo>
                  <a:cubicBezTo>
                    <a:pt x="1017" y="3066"/>
                    <a:pt x="1017" y="3066"/>
                    <a:pt x="1017" y="3066"/>
                  </a:cubicBezTo>
                  <a:cubicBezTo>
                    <a:pt x="945" y="3038"/>
                    <a:pt x="882" y="3011"/>
                    <a:pt x="828" y="2975"/>
                  </a:cubicBezTo>
                  <a:cubicBezTo>
                    <a:pt x="567" y="2814"/>
                    <a:pt x="387" y="2526"/>
                    <a:pt x="387" y="2202"/>
                  </a:cubicBezTo>
                  <a:lnTo>
                    <a:pt x="387" y="2202"/>
                  </a:lnTo>
                  <a:cubicBezTo>
                    <a:pt x="387" y="2193"/>
                    <a:pt x="387" y="2184"/>
                    <a:pt x="387" y="2175"/>
                  </a:cubicBezTo>
                  <a:cubicBezTo>
                    <a:pt x="234" y="1644"/>
                    <a:pt x="234" y="1644"/>
                    <a:pt x="234" y="1644"/>
                  </a:cubicBezTo>
                  <a:cubicBezTo>
                    <a:pt x="216" y="1563"/>
                    <a:pt x="261" y="1483"/>
                    <a:pt x="342" y="14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410">
              <a:extLst>
                <a:ext uri="{FF2B5EF4-FFF2-40B4-BE49-F238E27FC236}">
                  <a16:creationId xmlns:a16="http://schemas.microsoft.com/office/drawing/2014/main" id="{848E6332-76BB-684C-93B0-B55675A7C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2182" y="9562222"/>
              <a:ext cx="2885133" cy="5063705"/>
            </a:xfrm>
            <a:custGeom>
              <a:avLst/>
              <a:gdLst>
                <a:gd name="T0" fmla="*/ 197 w 2807"/>
                <a:gd name="T1" fmla="*/ 2222 h 4930"/>
                <a:gd name="T2" fmla="*/ 2266 w 2807"/>
                <a:gd name="T3" fmla="*/ 4929 h 4930"/>
                <a:gd name="T4" fmla="*/ 2806 w 2807"/>
                <a:gd name="T5" fmla="*/ 1448 h 4930"/>
                <a:gd name="T6" fmla="*/ 2257 w 2807"/>
                <a:gd name="T7" fmla="*/ 333 h 4930"/>
                <a:gd name="T8" fmla="*/ 1456 w 2807"/>
                <a:gd name="T9" fmla="*/ 0 h 4930"/>
                <a:gd name="T10" fmla="*/ 602 w 2807"/>
                <a:gd name="T11" fmla="*/ 531 h 4930"/>
                <a:gd name="T12" fmla="*/ 287 w 2807"/>
                <a:gd name="T13" fmla="*/ 1277 h 4930"/>
                <a:gd name="T14" fmla="*/ 341 w 2807"/>
                <a:gd name="T15" fmla="*/ 1457 h 4930"/>
                <a:gd name="T16" fmla="*/ 611 w 2807"/>
                <a:gd name="T17" fmla="*/ 1754 h 4930"/>
                <a:gd name="T18" fmla="*/ 611 w 2807"/>
                <a:gd name="T19" fmla="*/ 1754 h 4930"/>
                <a:gd name="T20" fmla="*/ 620 w 2807"/>
                <a:gd name="T21" fmla="*/ 1772 h 4930"/>
                <a:gd name="T22" fmla="*/ 629 w 2807"/>
                <a:gd name="T23" fmla="*/ 1781 h 4930"/>
                <a:gd name="T24" fmla="*/ 638 w 2807"/>
                <a:gd name="T25" fmla="*/ 1790 h 4930"/>
                <a:gd name="T26" fmla="*/ 656 w 2807"/>
                <a:gd name="T27" fmla="*/ 1799 h 4930"/>
                <a:gd name="T28" fmla="*/ 665 w 2807"/>
                <a:gd name="T29" fmla="*/ 1808 h 4930"/>
                <a:gd name="T30" fmla="*/ 674 w 2807"/>
                <a:gd name="T31" fmla="*/ 1808 h 4930"/>
                <a:gd name="T32" fmla="*/ 692 w 2807"/>
                <a:gd name="T33" fmla="*/ 1808 h 4930"/>
                <a:gd name="T34" fmla="*/ 701 w 2807"/>
                <a:gd name="T35" fmla="*/ 1808 h 4930"/>
                <a:gd name="T36" fmla="*/ 719 w 2807"/>
                <a:gd name="T37" fmla="*/ 1808 h 4930"/>
                <a:gd name="T38" fmla="*/ 728 w 2807"/>
                <a:gd name="T39" fmla="*/ 1808 h 4930"/>
                <a:gd name="T40" fmla="*/ 737 w 2807"/>
                <a:gd name="T41" fmla="*/ 1799 h 4930"/>
                <a:gd name="T42" fmla="*/ 755 w 2807"/>
                <a:gd name="T43" fmla="*/ 1799 h 4930"/>
                <a:gd name="T44" fmla="*/ 764 w 2807"/>
                <a:gd name="T45" fmla="*/ 1790 h 4930"/>
                <a:gd name="T46" fmla="*/ 773 w 2807"/>
                <a:gd name="T47" fmla="*/ 1781 h 4930"/>
                <a:gd name="T48" fmla="*/ 782 w 2807"/>
                <a:gd name="T49" fmla="*/ 1763 h 4930"/>
                <a:gd name="T50" fmla="*/ 791 w 2807"/>
                <a:gd name="T51" fmla="*/ 1754 h 4930"/>
                <a:gd name="T52" fmla="*/ 791 w 2807"/>
                <a:gd name="T53" fmla="*/ 1745 h 4930"/>
                <a:gd name="T54" fmla="*/ 800 w 2807"/>
                <a:gd name="T55" fmla="*/ 1727 h 4930"/>
                <a:gd name="T56" fmla="*/ 800 w 2807"/>
                <a:gd name="T57" fmla="*/ 1718 h 4930"/>
                <a:gd name="T58" fmla="*/ 800 w 2807"/>
                <a:gd name="T59" fmla="*/ 531 h 4930"/>
                <a:gd name="T60" fmla="*/ 1106 w 2807"/>
                <a:gd name="T61" fmla="*/ 1151 h 4930"/>
                <a:gd name="T62" fmla="*/ 1295 w 2807"/>
                <a:gd name="T63" fmla="*/ 531 h 4930"/>
                <a:gd name="T64" fmla="*/ 1609 w 2807"/>
                <a:gd name="T65" fmla="*/ 351 h 4930"/>
                <a:gd name="T66" fmla="*/ 1699 w 2807"/>
                <a:gd name="T67" fmla="*/ 1250 h 4930"/>
                <a:gd name="T68" fmla="*/ 1951 w 2807"/>
                <a:gd name="T69" fmla="*/ 342 h 4930"/>
                <a:gd name="T70" fmla="*/ 2104 w 2807"/>
                <a:gd name="T71" fmla="*/ 1151 h 4930"/>
                <a:gd name="T72" fmla="*/ 2302 w 2807"/>
                <a:gd name="T73" fmla="*/ 621 h 4930"/>
                <a:gd name="T74" fmla="*/ 2608 w 2807"/>
                <a:gd name="T75" fmla="*/ 1448 h 4930"/>
                <a:gd name="T76" fmla="*/ 2068 w 2807"/>
                <a:gd name="T77" fmla="*/ 3031 h 4930"/>
                <a:gd name="T78" fmla="*/ 1016 w 2807"/>
                <a:gd name="T79" fmla="*/ 4731 h 4930"/>
                <a:gd name="T80" fmla="*/ 818 w 2807"/>
                <a:gd name="T81" fmla="*/ 2977 h 4930"/>
                <a:gd name="T82" fmla="*/ 386 w 2807"/>
                <a:gd name="T83" fmla="*/ 2176 h 4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7" h="4930">
                  <a:moveTo>
                    <a:pt x="44" y="1700"/>
                  </a:moveTo>
                  <a:lnTo>
                    <a:pt x="44" y="1700"/>
                  </a:lnTo>
                  <a:cubicBezTo>
                    <a:pt x="197" y="2222"/>
                    <a:pt x="197" y="2222"/>
                    <a:pt x="197" y="2222"/>
                  </a:cubicBezTo>
                  <a:cubicBezTo>
                    <a:pt x="197" y="2653"/>
                    <a:pt x="458" y="3022"/>
                    <a:pt x="818" y="3193"/>
                  </a:cubicBezTo>
                  <a:cubicBezTo>
                    <a:pt x="818" y="4929"/>
                    <a:pt x="818" y="4929"/>
                    <a:pt x="818" y="4929"/>
                  </a:cubicBezTo>
                  <a:cubicBezTo>
                    <a:pt x="2266" y="4929"/>
                    <a:pt x="2266" y="4929"/>
                    <a:pt x="2266" y="4929"/>
                  </a:cubicBezTo>
                  <a:cubicBezTo>
                    <a:pt x="2266" y="3148"/>
                    <a:pt x="2266" y="3148"/>
                    <a:pt x="2266" y="3148"/>
                  </a:cubicBezTo>
                  <a:cubicBezTo>
                    <a:pt x="2581" y="2959"/>
                    <a:pt x="2806" y="2608"/>
                    <a:pt x="2806" y="2204"/>
                  </a:cubicBezTo>
                  <a:cubicBezTo>
                    <a:pt x="2806" y="1448"/>
                    <a:pt x="2806" y="1448"/>
                    <a:pt x="2806" y="1448"/>
                  </a:cubicBezTo>
                  <a:cubicBezTo>
                    <a:pt x="2806" y="621"/>
                    <a:pt x="2806" y="621"/>
                    <a:pt x="2806" y="621"/>
                  </a:cubicBezTo>
                  <a:cubicBezTo>
                    <a:pt x="2806" y="432"/>
                    <a:pt x="2644" y="270"/>
                    <a:pt x="2455" y="270"/>
                  </a:cubicBezTo>
                  <a:cubicBezTo>
                    <a:pt x="2383" y="270"/>
                    <a:pt x="2320" y="297"/>
                    <a:pt x="2257" y="333"/>
                  </a:cubicBezTo>
                  <a:cubicBezTo>
                    <a:pt x="2203" y="225"/>
                    <a:pt x="2086" y="153"/>
                    <a:pt x="1951" y="153"/>
                  </a:cubicBezTo>
                  <a:cubicBezTo>
                    <a:pt x="1888" y="153"/>
                    <a:pt x="1825" y="171"/>
                    <a:pt x="1771" y="207"/>
                  </a:cubicBezTo>
                  <a:cubicBezTo>
                    <a:pt x="1708" y="90"/>
                    <a:pt x="1591" y="0"/>
                    <a:pt x="1456" y="0"/>
                  </a:cubicBezTo>
                  <a:cubicBezTo>
                    <a:pt x="1304" y="0"/>
                    <a:pt x="1178" y="99"/>
                    <a:pt x="1124" y="234"/>
                  </a:cubicBezTo>
                  <a:cubicBezTo>
                    <a:pt x="1079" y="207"/>
                    <a:pt x="1016" y="189"/>
                    <a:pt x="953" y="189"/>
                  </a:cubicBezTo>
                  <a:cubicBezTo>
                    <a:pt x="764" y="189"/>
                    <a:pt x="602" y="342"/>
                    <a:pt x="602" y="531"/>
                  </a:cubicBezTo>
                  <a:cubicBezTo>
                    <a:pt x="602" y="1340"/>
                    <a:pt x="602" y="1340"/>
                    <a:pt x="602" y="1340"/>
                  </a:cubicBezTo>
                  <a:cubicBezTo>
                    <a:pt x="539" y="1295"/>
                    <a:pt x="467" y="1259"/>
                    <a:pt x="386" y="1259"/>
                  </a:cubicBezTo>
                  <a:cubicBezTo>
                    <a:pt x="350" y="1259"/>
                    <a:pt x="323" y="1268"/>
                    <a:pt x="287" y="1277"/>
                  </a:cubicBezTo>
                  <a:cubicBezTo>
                    <a:pt x="107" y="1331"/>
                    <a:pt x="0" y="1520"/>
                    <a:pt x="44" y="1700"/>
                  </a:cubicBezTo>
                  <a:close/>
                  <a:moveTo>
                    <a:pt x="341" y="1457"/>
                  </a:moveTo>
                  <a:lnTo>
                    <a:pt x="341" y="1457"/>
                  </a:lnTo>
                  <a:cubicBezTo>
                    <a:pt x="422" y="1439"/>
                    <a:pt x="512" y="1484"/>
                    <a:pt x="530" y="1565"/>
                  </a:cubicBezTo>
                  <a:cubicBezTo>
                    <a:pt x="530" y="1574"/>
                    <a:pt x="530" y="1574"/>
                    <a:pt x="530" y="1574"/>
                  </a:cubicBezTo>
                  <a:cubicBezTo>
                    <a:pt x="611" y="1754"/>
                    <a:pt x="611" y="1754"/>
                    <a:pt x="611" y="1754"/>
                  </a:cubicBezTo>
                  <a:lnTo>
                    <a:pt x="611" y="1754"/>
                  </a:lnTo>
                  <a:lnTo>
                    <a:pt x="611" y="1754"/>
                  </a:lnTo>
                  <a:lnTo>
                    <a:pt x="611" y="1754"/>
                  </a:lnTo>
                  <a:lnTo>
                    <a:pt x="620" y="1763"/>
                  </a:lnTo>
                  <a:lnTo>
                    <a:pt x="620" y="1763"/>
                  </a:lnTo>
                  <a:lnTo>
                    <a:pt x="620" y="1772"/>
                  </a:lnTo>
                  <a:cubicBezTo>
                    <a:pt x="620" y="1772"/>
                    <a:pt x="620" y="1772"/>
                    <a:pt x="629" y="1772"/>
                  </a:cubicBezTo>
                  <a:lnTo>
                    <a:pt x="629" y="1772"/>
                  </a:lnTo>
                  <a:cubicBezTo>
                    <a:pt x="629" y="1781"/>
                    <a:pt x="629" y="1781"/>
                    <a:pt x="629" y="1781"/>
                  </a:cubicBezTo>
                  <a:cubicBezTo>
                    <a:pt x="629" y="1781"/>
                    <a:pt x="629" y="1781"/>
                    <a:pt x="638" y="1781"/>
                  </a:cubicBezTo>
                  <a:lnTo>
                    <a:pt x="638" y="1790"/>
                  </a:lnTo>
                  <a:lnTo>
                    <a:pt x="638" y="1790"/>
                  </a:lnTo>
                  <a:lnTo>
                    <a:pt x="647" y="1790"/>
                  </a:lnTo>
                  <a:cubicBezTo>
                    <a:pt x="647" y="1790"/>
                    <a:pt x="647" y="1790"/>
                    <a:pt x="647" y="1799"/>
                  </a:cubicBezTo>
                  <a:cubicBezTo>
                    <a:pt x="647" y="1799"/>
                    <a:pt x="647" y="1799"/>
                    <a:pt x="656" y="1799"/>
                  </a:cubicBezTo>
                  <a:lnTo>
                    <a:pt x="656" y="1799"/>
                  </a:lnTo>
                  <a:lnTo>
                    <a:pt x="656" y="1799"/>
                  </a:lnTo>
                  <a:cubicBezTo>
                    <a:pt x="665" y="1799"/>
                    <a:pt x="665" y="1799"/>
                    <a:pt x="665" y="1808"/>
                  </a:cubicBezTo>
                  <a:lnTo>
                    <a:pt x="665" y="1808"/>
                  </a:lnTo>
                  <a:cubicBezTo>
                    <a:pt x="674" y="1808"/>
                    <a:pt x="674" y="1808"/>
                    <a:pt x="674" y="1808"/>
                  </a:cubicBezTo>
                  <a:lnTo>
                    <a:pt x="674" y="1808"/>
                  </a:lnTo>
                  <a:cubicBezTo>
                    <a:pt x="683" y="1808"/>
                    <a:pt x="683" y="1808"/>
                    <a:pt x="683" y="1808"/>
                  </a:cubicBezTo>
                  <a:cubicBezTo>
                    <a:pt x="683" y="1808"/>
                    <a:pt x="683" y="1808"/>
                    <a:pt x="692" y="1808"/>
                  </a:cubicBezTo>
                  <a:lnTo>
                    <a:pt x="692" y="1808"/>
                  </a:lnTo>
                  <a:cubicBezTo>
                    <a:pt x="692" y="1808"/>
                    <a:pt x="692" y="1808"/>
                    <a:pt x="701" y="1808"/>
                  </a:cubicBezTo>
                  <a:lnTo>
                    <a:pt x="701" y="1808"/>
                  </a:lnTo>
                  <a:lnTo>
                    <a:pt x="701" y="1808"/>
                  </a:lnTo>
                  <a:lnTo>
                    <a:pt x="710" y="1808"/>
                  </a:lnTo>
                  <a:lnTo>
                    <a:pt x="710" y="1808"/>
                  </a:lnTo>
                  <a:lnTo>
                    <a:pt x="719" y="1808"/>
                  </a:lnTo>
                  <a:lnTo>
                    <a:pt x="719" y="1808"/>
                  </a:lnTo>
                  <a:lnTo>
                    <a:pt x="728" y="1808"/>
                  </a:lnTo>
                  <a:lnTo>
                    <a:pt x="728" y="1808"/>
                  </a:lnTo>
                  <a:lnTo>
                    <a:pt x="737" y="1808"/>
                  </a:lnTo>
                  <a:lnTo>
                    <a:pt x="737" y="1799"/>
                  </a:lnTo>
                  <a:lnTo>
                    <a:pt x="737" y="1799"/>
                  </a:lnTo>
                  <a:lnTo>
                    <a:pt x="746" y="1799"/>
                  </a:lnTo>
                  <a:lnTo>
                    <a:pt x="746" y="1799"/>
                  </a:lnTo>
                  <a:lnTo>
                    <a:pt x="755" y="1799"/>
                  </a:lnTo>
                  <a:lnTo>
                    <a:pt x="755" y="1790"/>
                  </a:lnTo>
                  <a:cubicBezTo>
                    <a:pt x="755" y="1790"/>
                    <a:pt x="755" y="1790"/>
                    <a:pt x="764" y="1790"/>
                  </a:cubicBezTo>
                  <a:lnTo>
                    <a:pt x="764" y="1790"/>
                  </a:lnTo>
                  <a:lnTo>
                    <a:pt x="764" y="1781"/>
                  </a:lnTo>
                  <a:lnTo>
                    <a:pt x="773" y="1781"/>
                  </a:lnTo>
                  <a:lnTo>
                    <a:pt x="773" y="1781"/>
                  </a:lnTo>
                  <a:cubicBezTo>
                    <a:pt x="773" y="1772"/>
                    <a:pt x="773" y="1772"/>
                    <a:pt x="773" y="1772"/>
                  </a:cubicBezTo>
                  <a:lnTo>
                    <a:pt x="782" y="1772"/>
                  </a:lnTo>
                  <a:cubicBezTo>
                    <a:pt x="782" y="1772"/>
                    <a:pt x="782" y="1772"/>
                    <a:pt x="782" y="1763"/>
                  </a:cubicBezTo>
                  <a:lnTo>
                    <a:pt x="782" y="1763"/>
                  </a:lnTo>
                  <a:cubicBezTo>
                    <a:pt x="782" y="1763"/>
                    <a:pt x="782" y="1763"/>
                    <a:pt x="791" y="1754"/>
                  </a:cubicBezTo>
                  <a:lnTo>
                    <a:pt x="791" y="1754"/>
                  </a:lnTo>
                  <a:lnTo>
                    <a:pt x="791" y="1754"/>
                  </a:lnTo>
                  <a:cubicBezTo>
                    <a:pt x="791" y="1745"/>
                    <a:pt x="791" y="1745"/>
                    <a:pt x="791" y="1745"/>
                  </a:cubicBezTo>
                  <a:lnTo>
                    <a:pt x="791" y="1745"/>
                  </a:lnTo>
                  <a:cubicBezTo>
                    <a:pt x="791" y="1736"/>
                    <a:pt x="791" y="1736"/>
                    <a:pt x="791" y="1736"/>
                  </a:cubicBezTo>
                  <a:cubicBezTo>
                    <a:pt x="791" y="1736"/>
                    <a:pt x="791" y="1736"/>
                    <a:pt x="800" y="1736"/>
                  </a:cubicBezTo>
                  <a:cubicBezTo>
                    <a:pt x="800" y="1727"/>
                    <a:pt x="800" y="1727"/>
                    <a:pt x="800" y="1727"/>
                  </a:cubicBezTo>
                  <a:lnTo>
                    <a:pt x="800" y="1727"/>
                  </a:lnTo>
                  <a:cubicBezTo>
                    <a:pt x="800" y="1718"/>
                    <a:pt x="800" y="1718"/>
                    <a:pt x="800" y="1718"/>
                  </a:cubicBezTo>
                  <a:lnTo>
                    <a:pt x="800" y="1718"/>
                  </a:lnTo>
                  <a:cubicBezTo>
                    <a:pt x="800" y="1709"/>
                    <a:pt x="800" y="1709"/>
                    <a:pt x="800" y="1709"/>
                  </a:cubicBezTo>
                  <a:lnTo>
                    <a:pt x="800" y="1709"/>
                  </a:lnTo>
                  <a:cubicBezTo>
                    <a:pt x="800" y="531"/>
                    <a:pt x="800" y="531"/>
                    <a:pt x="800" y="531"/>
                  </a:cubicBezTo>
                  <a:cubicBezTo>
                    <a:pt x="800" y="450"/>
                    <a:pt x="863" y="378"/>
                    <a:pt x="953" y="378"/>
                  </a:cubicBezTo>
                  <a:cubicBezTo>
                    <a:pt x="1034" y="378"/>
                    <a:pt x="1106" y="450"/>
                    <a:pt x="1106" y="531"/>
                  </a:cubicBezTo>
                  <a:cubicBezTo>
                    <a:pt x="1106" y="1151"/>
                    <a:pt x="1106" y="1151"/>
                    <a:pt x="1106" y="1151"/>
                  </a:cubicBezTo>
                  <a:cubicBezTo>
                    <a:pt x="1106" y="1205"/>
                    <a:pt x="1151" y="1250"/>
                    <a:pt x="1205" y="1250"/>
                  </a:cubicBezTo>
                  <a:cubicBezTo>
                    <a:pt x="1259" y="1250"/>
                    <a:pt x="1295" y="1205"/>
                    <a:pt x="1295" y="1151"/>
                  </a:cubicBezTo>
                  <a:cubicBezTo>
                    <a:pt x="1295" y="531"/>
                    <a:pt x="1295" y="531"/>
                    <a:pt x="1295" y="531"/>
                  </a:cubicBezTo>
                  <a:cubicBezTo>
                    <a:pt x="1295" y="351"/>
                    <a:pt x="1295" y="351"/>
                    <a:pt x="1295" y="351"/>
                  </a:cubicBezTo>
                  <a:cubicBezTo>
                    <a:pt x="1295" y="270"/>
                    <a:pt x="1367" y="198"/>
                    <a:pt x="1456" y="198"/>
                  </a:cubicBezTo>
                  <a:cubicBezTo>
                    <a:pt x="1537" y="198"/>
                    <a:pt x="1609" y="270"/>
                    <a:pt x="1609" y="351"/>
                  </a:cubicBezTo>
                  <a:cubicBezTo>
                    <a:pt x="1609" y="495"/>
                    <a:pt x="1609" y="495"/>
                    <a:pt x="1609" y="495"/>
                  </a:cubicBezTo>
                  <a:cubicBezTo>
                    <a:pt x="1609" y="1151"/>
                    <a:pt x="1609" y="1151"/>
                    <a:pt x="1609" y="1151"/>
                  </a:cubicBezTo>
                  <a:cubicBezTo>
                    <a:pt x="1609" y="1205"/>
                    <a:pt x="1654" y="1250"/>
                    <a:pt x="1699" y="1250"/>
                  </a:cubicBezTo>
                  <a:cubicBezTo>
                    <a:pt x="1753" y="1250"/>
                    <a:pt x="1798" y="1205"/>
                    <a:pt x="1798" y="1151"/>
                  </a:cubicBezTo>
                  <a:cubicBezTo>
                    <a:pt x="1798" y="495"/>
                    <a:pt x="1798" y="495"/>
                    <a:pt x="1798" y="495"/>
                  </a:cubicBezTo>
                  <a:cubicBezTo>
                    <a:pt x="1798" y="414"/>
                    <a:pt x="1870" y="342"/>
                    <a:pt x="1951" y="342"/>
                  </a:cubicBezTo>
                  <a:cubicBezTo>
                    <a:pt x="2041" y="342"/>
                    <a:pt x="2104" y="414"/>
                    <a:pt x="2104" y="495"/>
                  </a:cubicBezTo>
                  <a:cubicBezTo>
                    <a:pt x="2104" y="621"/>
                    <a:pt x="2104" y="621"/>
                    <a:pt x="2104" y="621"/>
                  </a:cubicBezTo>
                  <a:cubicBezTo>
                    <a:pt x="2104" y="1151"/>
                    <a:pt x="2104" y="1151"/>
                    <a:pt x="2104" y="1151"/>
                  </a:cubicBezTo>
                  <a:cubicBezTo>
                    <a:pt x="2104" y="1205"/>
                    <a:pt x="2149" y="1250"/>
                    <a:pt x="2203" y="1250"/>
                  </a:cubicBezTo>
                  <a:cubicBezTo>
                    <a:pt x="2257" y="1250"/>
                    <a:pt x="2302" y="1205"/>
                    <a:pt x="2302" y="1151"/>
                  </a:cubicBezTo>
                  <a:cubicBezTo>
                    <a:pt x="2302" y="621"/>
                    <a:pt x="2302" y="621"/>
                    <a:pt x="2302" y="621"/>
                  </a:cubicBezTo>
                  <a:cubicBezTo>
                    <a:pt x="2302" y="540"/>
                    <a:pt x="2374" y="468"/>
                    <a:pt x="2455" y="468"/>
                  </a:cubicBezTo>
                  <a:cubicBezTo>
                    <a:pt x="2536" y="468"/>
                    <a:pt x="2608" y="540"/>
                    <a:pt x="2608" y="621"/>
                  </a:cubicBezTo>
                  <a:cubicBezTo>
                    <a:pt x="2608" y="1448"/>
                    <a:pt x="2608" y="1448"/>
                    <a:pt x="2608" y="1448"/>
                  </a:cubicBezTo>
                  <a:cubicBezTo>
                    <a:pt x="2608" y="2204"/>
                    <a:pt x="2608" y="2204"/>
                    <a:pt x="2608" y="2204"/>
                  </a:cubicBezTo>
                  <a:cubicBezTo>
                    <a:pt x="2608" y="2491"/>
                    <a:pt x="2473" y="2752"/>
                    <a:pt x="2266" y="2914"/>
                  </a:cubicBezTo>
                  <a:cubicBezTo>
                    <a:pt x="2203" y="2959"/>
                    <a:pt x="2140" y="3004"/>
                    <a:pt x="2068" y="3031"/>
                  </a:cubicBezTo>
                  <a:cubicBezTo>
                    <a:pt x="2068" y="3238"/>
                    <a:pt x="2068" y="3238"/>
                    <a:pt x="2068" y="3238"/>
                  </a:cubicBezTo>
                  <a:cubicBezTo>
                    <a:pt x="2068" y="4731"/>
                    <a:pt x="2068" y="4731"/>
                    <a:pt x="2068" y="4731"/>
                  </a:cubicBezTo>
                  <a:cubicBezTo>
                    <a:pt x="1016" y="4731"/>
                    <a:pt x="1016" y="4731"/>
                    <a:pt x="1016" y="4731"/>
                  </a:cubicBezTo>
                  <a:cubicBezTo>
                    <a:pt x="1016" y="3265"/>
                    <a:pt x="1016" y="3265"/>
                    <a:pt x="1016" y="3265"/>
                  </a:cubicBezTo>
                  <a:cubicBezTo>
                    <a:pt x="1016" y="3067"/>
                    <a:pt x="1016" y="3067"/>
                    <a:pt x="1016" y="3067"/>
                  </a:cubicBezTo>
                  <a:cubicBezTo>
                    <a:pt x="944" y="3040"/>
                    <a:pt x="881" y="3013"/>
                    <a:pt x="818" y="2977"/>
                  </a:cubicBezTo>
                  <a:cubicBezTo>
                    <a:pt x="557" y="2815"/>
                    <a:pt x="386" y="2527"/>
                    <a:pt x="386" y="2204"/>
                  </a:cubicBezTo>
                  <a:lnTo>
                    <a:pt x="386" y="2204"/>
                  </a:lnTo>
                  <a:cubicBezTo>
                    <a:pt x="386" y="2195"/>
                    <a:pt x="386" y="2186"/>
                    <a:pt x="386" y="2176"/>
                  </a:cubicBezTo>
                  <a:cubicBezTo>
                    <a:pt x="233" y="1655"/>
                    <a:pt x="233" y="1655"/>
                    <a:pt x="233" y="1655"/>
                  </a:cubicBezTo>
                  <a:cubicBezTo>
                    <a:pt x="215" y="1565"/>
                    <a:pt x="260" y="1484"/>
                    <a:pt x="341" y="14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7" name="Freeform 411">
              <a:extLst>
                <a:ext uri="{FF2B5EF4-FFF2-40B4-BE49-F238E27FC236}">
                  <a16:creationId xmlns:a16="http://schemas.microsoft.com/office/drawing/2014/main" id="{98332F1F-96F4-334F-9305-7F7FDF800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7327" y="8583903"/>
              <a:ext cx="2885136" cy="6042024"/>
            </a:xfrm>
            <a:custGeom>
              <a:avLst/>
              <a:gdLst>
                <a:gd name="T0" fmla="*/ 207 w 2808"/>
                <a:gd name="T1" fmla="*/ 2212 h 5883"/>
                <a:gd name="T2" fmla="*/ 2267 w 2808"/>
                <a:gd name="T3" fmla="*/ 5882 h 5883"/>
                <a:gd name="T4" fmla="*/ 2807 w 2808"/>
                <a:gd name="T5" fmla="*/ 1448 h 5883"/>
                <a:gd name="T6" fmla="*/ 2267 w 2808"/>
                <a:gd name="T7" fmla="*/ 323 h 5883"/>
                <a:gd name="T8" fmla="*/ 1458 w 2808"/>
                <a:gd name="T9" fmla="*/ 0 h 5883"/>
                <a:gd name="T10" fmla="*/ 612 w 2808"/>
                <a:gd name="T11" fmla="*/ 530 h 5883"/>
                <a:gd name="T12" fmla="*/ 297 w 2808"/>
                <a:gd name="T13" fmla="*/ 1268 h 5883"/>
                <a:gd name="T14" fmla="*/ 351 w 2808"/>
                <a:gd name="T15" fmla="*/ 1457 h 5883"/>
                <a:gd name="T16" fmla="*/ 621 w 2808"/>
                <a:gd name="T17" fmla="*/ 1745 h 5883"/>
                <a:gd name="T18" fmla="*/ 621 w 2808"/>
                <a:gd name="T19" fmla="*/ 1745 h 5883"/>
                <a:gd name="T20" fmla="*/ 630 w 2808"/>
                <a:gd name="T21" fmla="*/ 1762 h 5883"/>
                <a:gd name="T22" fmla="*/ 639 w 2808"/>
                <a:gd name="T23" fmla="*/ 1771 h 5883"/>
                <a:gd name="T24" fmla="*/ 648 w 2808"/>
                <a:gd name="T25" fmla="*/ 1781 h 5883"/>
                <a:gd name="T26" fmla="*/ 657 w 2808"/>
                <a:gd name="T27" fmla="*/ 1789 h 5883"/>
                <a:gd name="T28" fmla="*/ 675 w 2808"/>
                <a:gd name="T29" fmla="*/ 1798 h 5883"/>
                <a:gd name="T30" fmla="*/ 684 w 2808"/>
                <a:gd name="T31" fmla="*/ 1798 h 5883"/>
                <a:gd name="T32" fmla="*/ 702 w 2808"/>
                <a:gd name="T33" fmla="*/ 1808 h 5883"/>
                <a:gd name="T34" fmla="*/ 711 w 2808"/>
                <a:gd name="T35" fmla="*/ 1808 h 5883"/>
                <a:gd name="T36" fmla="*/ 729 w 2808"/>
                <a:gd name="T37" fmla="*/ 1798 h 5883"/>
                <a:gd name="T38" fmla="*/ 738 w 2808"/>
                <a:gd name="T39" fmla="*/ 1798 h 5883"/>
                <a:gd name="T40" fmla="*/ 747 w 2808"/>
                <a:gd name="T41" fmla="*/ 1798 h 5883"/>
                <a:gd name="T42" fmla="*/ 756 w 2808"/>
                <a:gd name="T43" fmla="*/ 1789 h 5883"/>
                <a:gd name="T44" fmla="*/ 774 w 2808"/>
                <a:gd name="T45" fmla="*/ 1781 h 5883"/>
                <a:gd name="T46" fmla="*/ 783 w 2808"/>
                <a:gd name="T47" fmla="*/ 1771 h 5883"/>
                <a:gd name="T48" fmla="*/ 792 w 2808"/>
                <a:gd name="T49" fmla="*/ 1762 h 5883"/>
                <a:gd name="T50" fmla="*/ 801 w 2808"/>
                <a:gd name="T51" fmla="*/ 1745 h 5883"/>
                <a:gd name="T52" fmla="*/ 801 w 2808"/>
                <a:gd name="T53" fmla="*/ 1735 h 5883"/>
                <a:gd name="T54" fmla="*/ 801 w 2808"/>
                <a:gd name="T55" fmla="*/ 1717 h 5883"/>
                <a:gd name="T56" fmla="*/ 810 w 2808"/>
                <a:gd name="T57" fmla="*/ 1709 h 5883"/>
                <a:gd name="T58" fmla="*/ 810 w 2808"/>
                <a:gd name="T59" fmla="*/ 530 h 5883"/>
                <a:gd name="T60" fmla="*/ 1116 w 2808"/>
                <a:gd name="T61" fmla="*/ 1151 h 5883"/>
                <a:gd name="T62" fmla="*/ 1304 w 2808"/>
                <a:gd name="T63" fmla="*/ 530 h 5883"/>
                <a:gd name="T64" fmla="*/ 1619 w 2808"/>
                <a:gd name="T65" fmla="*/ 341 h 5883"/>
                <a:gd name="T66" fmla="*/ 1709 w 2808"/>
                <a:gd name="T67" fmla="*/ 1241 h 5883"/>
                <a:gd name="T68" fmla="*/ 1961 w 2808"/>
                <a:gd name="T69" fmla="*/ 332 h 5883"/>
                <a:gd name="T70" fmla="*/ 2114 w 2808"/>
                <a:gd name="T71" fmla="*/ 1151 h 5883"/>
                <a:gd name="T72" fmla="*/ 2312 w 2808"/>
                <a:gd name="T73" fmla="*/ 611 h 5883"/>
                <a:gd name="T74" fmla="*/ 2618 w 2808"/>
                <a:gd name="T75" fmla="*/ 1448 h 5883"/>
                <a:gd name="T76" fmla="*/ 2078 w 2808"/>
                <a:gd name="T77" fmla="*/ 3031 h 5883"/>
                <a:gd name="T78" fmla="*/ 1026 w 2808"/>
                <a:gd name="T79" fmla="*/ 5684 h 5883"/>
                <a:gd name="T80" fmla="*/ 828 w 2808"/>
                <a:gd name="T81" fmla="*/ 2968 h 5883"/>
                <a:gd name="T82" fmla="*/ 396 w 2808"/>
                <a:gd name="T83" fmla="*/ 2167 h 5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8" h="5883">
                  <a:moveTo>
                    <a:pt x="54" y="1700"/>
                  </a:moveTo>
                  <a:lnTo>
                    <a:pt x="54" y="1700"/>
                  </a:lnTo>
                  <a:cubicBezTo>
                    <a:pt x="207" y="2212"/>
                    <a:pt x="207" y="2212"/>
                    <a:pt x="207" y="2212"/>
                  </a:cubicBezTo>
                  <a:cubicBezTo>
                    <a:pt x="207" y="2644"/>
                    <a:pt x="459" y="3013"/>
                    <a:pt x="828" y="3192"/>
                  </a:cubicBezTo>
                  <a:cubicBezTo>
                    <a:pt x="828" y="5882"/>
                    <a:pt x="828" y="5882"/>
                    <a:pt x="828" y="5882"/>
                  </a:cubicBezTo>
                  <a:cubicBezTo>
                    <a:pt x="2267" y="5882"/>
                    <a:pt x="2267" y="5882"/>
                    <a:pt x="2267" y="5882"/>
                  </a:cubicBezTo>
                  <a:cubicBezTo>
                    <a:pt x="2267" y="3148"/>
                    <a:pt x="2267" y="3148"/>
                    <a:pt x="2267" y="3148"/>
                  </a:cubicBezTo>
                  <a:cubicBezTo>
                    <a:pt x="2591" y="2950"/>
                    <a:pt x="2807" y="2599"/>
                    <a:pt x="2807" y="2194"/>
                  </a:cubicBezTo>
                  <a:cubicBezTo>
                    <a:pt x="2807" y="1448"/>
                    <a:pt x="2807" y="1448"/>
                    <a:pt x="2807" y="1448"/>
                  </a:cubicBezTo>
                  <a:cubicBezTo>
                    <a:pt x="2807" y="611"/>
                    <a:pt x="2807" y="611"/>
                    <a:pt x="2807" y="611"/>
                  </a:cubicBezTo>
                  <a:cubicBezTo>
                    <a:pt x="2807" y="422"/>
                    <a:pt x="2654" y="270"/>
                    <a:pt x="2465" y="270"/>
                  </a:cubicBezTo>
                  <a:cubicBezTo>
                    <a:pt x="2393" y="270"/>
                    <a:pt x="2321" y="287"/>
                    <a:pt x="2267" y="323"/>
                  </a:cubicBezTo>
                  <a:cubicBezTo>
                    <a:pt x="2213" y="215"/>
                    <a:pt x="2096" y="143"/>
                    <a:pt x="1961" y="143"/>
                  </a:cubicBezTo>
                  <a:cubicBezTo>
                    <a:pt x="1889" y="143"/>
                    <a:pt x="1826" y="162"/>
                    <a:pt x="1772" y="198"/>
                  </a:cubicBezTo>
                  <a:cubicBezTo>
                    <a:pt x="1718" y="81"/>
                    <a:pt x="1601" y="0"/>
                    <a:pt x="1458" y="0"/>
                  </a:cubicBezTo>
                  <a:cubicBezTo>
                    <a:pt x="1314" y="0"/>
                    <a:pt x="1179" y="90"/>
                    <a:pt x="1134" y="225"/>
                  </a:cubicBezTo>
                  <a:cubicBezTo>
                    <a:pt x="1080" y="198"/>
                    <a:pt x="1026" y="179"/>
                    <a:pt x="963" y="179"/>
                  </a:cubicBezTo>
                  <a:cubicBezTo>
                    <a:pt x="765" y="179"/>
                    <a:pt x="612" y="332"/>
                    <a:pt x="612" y="530"/>
                  </a:cubicBezTo>
                  <a:cubicBezTo>
                    <a:pt x="612" y="1340"/>
                    <a:pt x="612" y="1340"/>
                    <a:pt x="612" y="1340"/>
                  </a:cubicBezTo>
                  <a:cubicBezTo>
                    <a:pt x="549" y="1286"/>
                    <a:pt x="477" y="1259"/>
                    <a:pt x="387" y="1259"/>
                  </a:cubicBezTo>
                  <a:cubicBezTo>
                    <a:pt x="360" y="1259"/>
                    <a:pt x="324" y="1259"/>
                    <a:pt x="297" y="1268"/>
                  </a:cubicBezTo>
                  <a:cubicBezTo>
                    <a:pt x="108" y="1322"/>
                    <a:pt x="0" y="1511"/>
                    <a:pt x="54" y="1700"/>
                  </a:cubicBezTo>
                  <a:close/>
                  <a:moveTo>
                    <a:pt x="351" y="1457"/>
                  </a:moveTo>
                  <a:lnTo>
                    <a:pt x="351" y="1457"/>
                  </a:lnTo>
                  <a:cubicBezTo>
                    <a:pt x="432" y="1430"/>
                    <a:pt x="513" y="1475"/>
                    <a:pt x="540" y="1565"/>
                  </a:cubicBezTo>
                  <a:lnTo>
                    <a:pt x="540" y="1565"/>
                  </a:lnTo>
                  <a:cubicBezTo>
                    <a:pt x="621" y="1745"/>
                    <a:pt x="621" y="1745"/>
                    <a:pt x="621" y="1745"/>
                  </a:cubicBezTo>
                  <a:lnTo>
                    <a:pt x="621" y="1745"/>
                  </a:lnTo>
                  <a:lnTo>
                    <a:pt x="621" y="1745"/>
                  </a:lnTo>
                  <a:lnTo>
                    <a:pt x="621" y="1745"/>
                  </a:lnTo>
                  <a:cubicBezTo>
                    <a:pt x="621" y="1753"/>
                    <a:pt x="621" y="1753"/>
                    <a:pt x="621" y="1753"/>
                  </a:cubicBezTo>
                  <a:cubicBezTo>
                    <a:pt x="630" y="1753"/>
                    <a:pt x="630" y="1753"/>
                    <a:pt x="630" y="1762"/>
                  </a:cubicBezTo>
                  <a:lnTo>
                    <a:pt x="630" y="1762"/>
                  </a:lnTo>
                  <a:lnTo>
                    <a:pt x="630" y="1762"/>
                  </a:lnTo>
                  <a:cubicBezTo>
                    <a:pt x="630" y="1771"/>
                    <a:pt x="639" y="1771"/>
                    <a:pt x="639" y="1771"/>
                  </a:cubicBezTo>
                  <a:lnTo>
                    <a:pt x="639" y="1771"/>
                  </a:lnTo>
                  <a:cubicBezTo>
                    <a:pt x="639" y="1771"/>
                    <a:pt x="639" y="1771"/>
                    <a:pt x="639" y="1781"/>
                  </a:cubicBezTo>
                  <a:lnTo>
                    <a:pt x="648" y="1781"/>
                  </a:lnTo>
                  <a:lnTo>
                    <a:pt x="648" y="1781"/>
                  </a:lnTo>
                  <a:cubicBezTo>
                    <a:pt x="648" y="1781"/>
                    <a:pt x="648" y="1781"/>
                    <a:pt x="657" y="1789"/>
                  </a:cubicBezTo>
                  <a:lnTo>
                    <a:pt x="657" y="1789"/>
                  </a:lnTo>
                  <a:lnTo>
                    <a:pt x="657" y="1789"/>
                  </a:lnTo>
                  <a:cubicBezTo>
                    <a:pt x="666" y="1789"/>
                    <a:pt x="666" y="1789"/>
                    <a:pt x="666" y="1789"/>
                  </a:cubicBezTo>
                  <a:lnTo>
                    <a:pt x="666" y="1798"/>
                  </a:lnTo>
                  <a:lnTo>
                    <a:pt x="675" y="1798"/>
                  </a:lnTo>
                  <a:lnTo>
                    <a:pt x="675" y="1798"/>
                  </a:lnTo>
                  <a:lnTo>
                    <a:pt x="684" y="1798"/>
                  </a:lnTo>
                  <a:lnTo>
                    <a:pt x="684" y="1798"/>
                  </a:lnTo>
                  <a:lnTo>
                    <a:pt x="693" y="1798"/>
                  </a:lnTo>
                  <a:lnTo>
                    <a:pt x="693" y="1798"/>
                  </a:lnTo>
                  <a:cubicBezTo>
                    <a:pt x="702" y="1808"/>
                    <a:pt x="702" y="1808"/>
                    <a:pt x="702" y="1808"/>
                  </a:cubicBezTo>
                  <a:cubicBezTo>
                    <a:pt x="702" y="1808"/>
                    <a:pt x="702" y="1808"/>
                    <a:pt x="711" y="1808"/>
                  </a:cubicBezTo>
                  <a:lnTo>
                    <a:pt x="711" y="1808"/>
                  </a:lnTo>
                  <a:lnTo>
                    <a:pt x="711" y="1808"/>
                  </a:lnTo>
                  <a:cubicBezTo>
                    <a:pt x="711" y="1808"/>
                    <a:pt x="711" y="1808"/>
                    <a:pt x="720" y="1808"/>
                  </a:cubicBezTo>
                  <a:lnTo>
                    <a:pt x="720" y="1808"/>
                  </a:lnTo>
                  <a:cubicBezTo>
                    <a:pt x="720" y="1808"/>
                    <a:pt x="720" y="1798"/>
                    <a:pt x="729" y="1798"/>
                  </a:cubicBezTo>
                  <a:lnTo>
                    <a:pt x="729" y="1798"/>
                  </a:lnTo>
                  <a:lnTo>
                    <a:pt x="729" y="1798"/>
                  </a:lnTo>
                  <a:cubicBezTo>
                    <a:pt x="738" y="1798"/>
                    <a:pt x="738" y="1798"/>
                    <a:pt x="738" y="1798"/>
                  </a:cubicBezTo>
                  <a:lnTo>
                    <a:pt x="738" y="1798"/>
                  </a:lnTo>
                  <a:cubicBezTo>
                    <a:pt x="747" y="1798"/>
                    <a:pt x="747" y="1798"/>
                    <a:pt x="747" y="1798"/>
                  </a:cubicBezTo>
                  <a:lnTo>
                    <a:pt x="747" y="1798"/>
                  </a:lnTo>
                  <a:lnTo>
                    <a:pt x="747" y="1798"/>
                  </a:lnTo>
                  <a:cubicBezTo>
                    <a:pt x="756" y="1789"/>
                    <a:pt x="756" y="1789"/>
                    <a:pt x="756" y="1789"/>
                  </a:cubicBezTo>
                  <a:lnTo>
                    <a:pt x="756" y="1789"/>
                  </a:lnTo>
                  <a:cubicBezTo>
                    <a:pt x="765" y="1789"/>
                    <a:pt x="765" y="1789"/>
                    <a:pt x="765" y="1789"/>
                  </a:cubicBezTo>
                  <a:lnTo>
                    <a:pt x="765" y="1781"/>
                  </a:lnTo>
                  <a:cubicBezTo>
                    <a:pt x="774" y="1781"/>
                    <a:pt x="774" y="1781"/>
                    <a:pt x="774" y="1781"/>
                  </a:cubicBezTo>
                  <a:lnTo>
                    <a:pt x="774" y="1781"/>
                  </a:lnTo>
                  <a:lnTo>
                    <a:pt x="774" y="1771"/>
                  </a:lnTo>
                  <a:cubicBezTo>
                    <a:pt x="783" y="1771"/>
                    <a:pt x="783" y="1771"/>
                    <a:pt x="783" y="1771"/>
                  </a:cubicBezTo>
                  <a:lnTo>
                    <a:pt x="783" y="1771"/>
                  </a:lnTo>
                  <a:cubicBezTo>
                    <a:pt x="783" y="1762"/>
                    <a:pt x="783" y="1762"/>
                    <a:pt x="792" y="1762"/>
                  </a:cubicBezTo>
                  <a:lnTo>
                    <a:pt x="792" y="1762"/>
                  </a:lnTo>
                  <a:lnTo>
                    <a:pt x="792" y="1753"/>
                  </a:lnTo>
                  <a:lnTo>
                    <a:pt x="792" y="1753"/>
                  </a:lnTo>
                  <a:cubicBezTo>
                    <a:pt x="792" y="1753"/>
                    <a:pt x="792" y="1753"/>
                    <a:pt x="801" y="1745"/>
                  </a:cubicBezTo>
                  <a:lnTo>
                    <a:pt x="801" y="1745"/>
                  </a:lnTo>
                  <a:cubicBezTo>
                    <a:pt x="801" y="1745"/>
                    <a:pt x="801" y="1745"/>
                    <a:pt x="801" y="1735"/>
                  </a:cubicBezTo>
                  <a:lnTo>
                    <a:pt x="801" y="1735"/>
                  </a:lnTo>
                  <a:cubicBezTo>
                    <a:pt x="801" y="1735"/>
                    <a:pt x="801" y="1735"/>
                    <a:pt x="801" y="1726"/>
                  </a:cubicBezTo>
                  <a:lnTo>
                    <a:pt x="801" y="1726"/>
                  </a:lnTo>
                  <a:cubicBezTo>
                    <a:pt x="801" y="1726"/>
                    <a:pt x="801" y="1726"/>
                    <a:pt x="801" y="1717"/>
                  </a:cubicBezTo>
                  <a:lnTo>
                    <a:pt x="801" y="1717"/>
                  </a:lnTo>
                  <a:cubicBezTo>
                    <a:pt x="810" y="1717"/>
                    <a:pt x="810" y="1709"/>
                    <a:pt x="810" y="1709"/>
                  </a:cubicBezTo>
                  <a:lnTo>
                    <a:pt x="810" y="1709"/>
                  </a:lnTo>
                  <a:lnTo>
                    <a:pt x="810" y="1709"/>
                  </a:lnTo>
                  <a:lnTo>
                    <a:pt x="810" y="1709"/>
                  </a:lnTo>
                  <a:cubicBezTo>
                    <a:pt x="810" y="530"/>
                    <a:pt x="810" y="530"/>
                    <a:pt x="810" y="530"/>
                  </a:cubicBezTo>
                  <a:cubicBezTo>
                    <a:pt x="810" y="441"/>
                    <a:pt x="873" y="377"/>
                    <a:pt x="963" y="377"/>
                  </a:cubicBezTo>
                  <a:cubicBezTo>
                    <a:pt x="1044" y="377"/>
                    <a:pt x="1116" y="441"/>
                    <a:pt x="1116" y="530"/>
                  </a:cubicBezTo>
                  <a:cubicBezTo>
                    <a:pt x="1116" y="1151"/>
                    <a:pt x="1116" y="1151"/>
                    <a:pt x="1116" y="1151"/>
                  </a:cubicBezTo>
                  <a:cubicBezTo>
                    <a:pt x="1116" y="1205"/>
                    <a:pt x="1161" y="1241"/>
                    <a:pt x="1215" y="1241"/>
                  </a:cubicBezTo>
                  <a:cubicBezTo>
                    <a:pt x="1260" y="1241"/>
                    <a:pt x="1304" y="1205"/>
                    <a:pt x="1304" y="1151"/>
                  </a:cubicBezTo>
                  <a:cubicBezTo>
                    <a:pt x="1304" y="530"/>
                    <a:pt x="1304" y="530"/>
                    <a:pt x="1304" y="530"/>
                  </a:cubicBezTo>
                  <a:cubicBezTo>
                    <a:pt x="1304" y="341"/>
                    <a:pt x="1304" y="341"/>
                    <a:pt x="1304" y="341"/>
                  </a:cubicBezTo>
                  <a:cubicBezTo>
                    <a:pt x="1304" y="261"/>
                    <a:pt x="1376" y="189"/>
                    <a:pt x="1458" y="189"/>
                  </a:cubicBezTo>
                  <a:cubicBezTo>
                    <a:pt x="1547" y="189"/>
                    <a:pt x="1619" y="261"/>
                    <a:pt x="1619" y="341"/>
                  </a:cubicBezTo>
                  <a:cubicBezTo>
                    <a:pt x="1619" y="485"/>
                    <a:pt x="1619" y="485"/>
                    <a:pt x="1619" y="485"/>
                  </a:cubicBezTo>
                  <a:cubicBezTo>
                    <a:pt x="1619" y="1151"/>
                    <a:pt x="1619" y="1151"/>
                    <a:pt x="1619" y="1151"/>
                  </a:cubicBezTo>
                  <a:cubicBezTo>
                    <a:pt x="1619" y="1205"/>
                    <a:pt x="1655" y="1241"/>
                    <a:pt x="1709" y="1241"/>
                  </a:cubicBezTo>
                  <a:cubicBezTo>
                    <a:pt x="1763" y="1241"/>
                    <a:pt x="1808" y="1205"/>
                    <a:pt x="1808" y="1151"/>
                  </a:cubicBezTo>
                  <a:cubicBezTo>
                    <a:pt x="1808" y="485"/>
                    <a:pt x="1808" y="485"/>
                    <a:pt x="1808" y="485"/>
                  </a:cubicBezTo>
                  <a:cubicBezTo>
                    <a:pt x="1808" y="405"/>
                    <a:pt x="1880" y="332"/>
                    <a:pt x="1961" y="332"/>
                  </a:cubicBezTo>
                  <a:cubicBezTo>
                    <a:pt x="2051" y="332"/>
                    <a:pt x="2114" y="405"/>
                    <a:pt x="2114" y="485"/>
                  </a:cubicBezTo>
                  <a:cubicBezTo>
                    <a:pt x="2114" y="611"/>
                    <a:pt x="2114" y="611"/>
                    <a:pt x="2114" y="611"/>
                  </a:cubicBezTo>
                  <a:cubicBezTo>
                    <a:pt x="2114" y="1151"/>
                    <a:pt x="2114" y="1151"/>
                    <a:pt x="2114" y="1151"/>
                  </a:cubicBezTo>
                  <a:cubicBezTo>
                    <a:pt x="2114" y="1205"/>
                    <a:pt x="2159" y="1241"/>
                    <a:pt x="2213" y="1241"/>
                  </a:cubicBezTo>
                  <a:cubicBezTo>
                    <a:pt x="2267" y="1241"/>
                    <a:pt x="2312" y="1205"/>
                    <a:pt x="2312" y="1151"/>
                  </a:cubicBezTo>
                  <a:cubicBezTo>
                    <a:pt x="2312" y="611"/>
                    <a:pt x="2312" y="611"/>
                    <a:pt x="2312" y="611"/>
                  </a:cubicBezTo>
                  <a:cubicBezTo>
                    <a:pt x="2312" y="530"/>
                    <a:pt x="2375" y="458"/>
                    <a:pt x="2465" y="458"/>
                  </a:cubicBezTo>
                  <a:cubicBezTo>
                    <a:pt x="2546" y="458"/>
                    <a:pt x="2618" y="530"/>
                    <a:pt x="2618" y="611"/>
                  </a:cubicBezTo>
                  <a:cubicBezTo>
                    <a:pt x="2618" y="1448"/>
                    <a:pt x="2618" y="1448"/>
                    <a:pt x="2618" y="1448"/>
                  </a:cubicBezTo>
                  <a:cubicBezTo>
                    <a:pt x="2618" y="2194"/>
                    <a:pt x="2618" y="2194"/>
                    <a:pt x="2618" y="2194"/>
                  </a:cubicBezTo>
                  <a:cubicBezTo>
                    <a:pt x="2618" y="2482"/>
                    <a:pt x="2483" y="2743"/>
                    <a:pt x="2267" y="2914"/>
                  </a:cubicBezTo>
                  <a:cubicBezTo>
                    <a:pt x="2213" y="2959"/>
                    <a:pt x="2150" y="2995"/>
                    <a:pt x="2078" y="3031"/>
                  </a:cubicBezTo>
                  <a:cubicBezTo>
                    <a:pt x="2078" y="3237"/>
                    <a:pt x="2078" y="3237"/>
                    <a:pt x="2078" y="3237"/>
                  </a:cubicBezTo>
                  <a:cubicBezTo>
                    <a:pt x="2078" y="5684"/>
                    <a:pt x="2078" y="5684"/>
                    <a:pt x="2078" y="5684"/>
                  </a:cubicBezTo>
                  <a:cubicBezTo>
                    <a:pt x="1026" y="5684"/>
                    <a:pt x="1026" y="5684"/>
                    <a:pt x="1026" y="5684"/>
                  </a:cubicBezTo>
                  <a:cubicBezTo>
                    <a:pt x="1026" y="3264"/>
                    <a:pt x="1026" y="3264"/>
                    <a:pt x="1026" y="3264"/>
                  </a:cubicBezTo>
                  <a:cubicBezTo>
                    <a:pt x="1026" y="3057"/>
                    <a:pt x="1026" y="3057"/>
                    <a:pt x="1026" y="3057"/>
                  </a:cubicBezTo>
                  <a:cubicBezTo>
                    <a:pt x="954" y="3040"/>
                    <a:pt x="891" y="3004"/>
                    <a:pt x="828" y="2968"/>
                  </a:cubicBezTo>
                  <a:cubicBezTo>
                    <a:pt x="567" y="2815"/>
                    <a:pt x="396" y="2527"/>
                    <a:pt x="396" y="2194"/>
                  </a:cubicBezTo>
                  <a:lnTo>
                    <a:pt x="396" y="2194"/>
                  </a:lnTo>
                  <a:cubicBezTo>
                    <a:pt x="396" y="2185"/>
                    <a:pt x="396" y="2176"/>
                    <a:pt x="396" y="2167"/>
                  </a:cubicBezTo>
                  <a:cubicBezTo>
                    <a:pt x="243" y="1646"/>
                    <a:pt x="243" y="1646"/>
                    <a:pt x="243" y="1646"/>
                  </a:cubicBezTo>
                  <a:cubicBezTo>
                    <a:pt x="216" y="1565"/>
                    <a:pt x="270" y="1475"/>
                    <a:pt x="351" y="14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785E3CA-EF02-0843-AFF4-EBA914A06FD4}"/>
                </a:ext>
              </a:extLst>
            </p:cNvPr>
            <p:cNvGrpSpPr/>
            <p:nvPr/>
          </p:nvGrpSpPr>
          <p:grpSpPr>
            <a:xfrm flipH="1">
              <a:off x="2110807" y="7225127"/>
              <a:ext cx="5413530" cy="1692880"/>
              <a:chOff x="765106" y="9026572"/>
              <a:chExt cx="5413530" cy="1692880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D2FB80-0D02-D046-B4A6-A3006FE40D81}"/>
                  </a:ext>
                </a:extLst>
              </p:cNvPr>
              <p:cNvSpPr txBox="1"/>
              <p:nvPr/>
            </p:nvSpPr>
            <p:spPr>
              <a:xfrm>
                <a:off x="765106" y="9630564"/>
                <a:ext cx="5413530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6801BCB-AC65-0E48-858E-95F3DA0E3323}"/>
                  </a:ext>
                </a:extLst>
              </p:cNvPr>
              <p:cNvSpPr/>
              <p:nvPr/>
            </p:nvSpPr>
            <p:spPr>
              <a:xfrm>
                <a:off x="1133659" y="9026572"/>
                <a:ext cx="467642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E6FF8E0-6502-9D4C-9366-3C84489FB20A}"/>
                </a:ext>
              </a:extLst>
            </p:cNvPr>
            <p:cNvGrpSpPr/>
            <p:nvPr/>
          </p:nvGrpSpPr>
          <p:grpSpPr>
            <a:xfrm flipH="1">
              <a:off x="7074388" y="5332138"/>
              <a:ext cx="5413530" cy="1692880"/>
              <a:chOff x="765106" y="9026572"/>
              <a:chExt cx="5413530" cy="169288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A4EA3D5-2C25-AA4F-BBC9-9BC92A4F3492}"/>
                  </a:ext>
                </a:extLst>
              </p:cNvPr>
              <p:cNvSpPr txBox="1"/>
              <p:nvPr/>
            </p:nvSpPr>
            <p:spPr>
              <a:xfrm>
                <a:off x="765106" y="9630564"/>
                <a:ext cx="5413530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D9CBDCB-94B0-524F-BC14-10C6B48FCA68}"/>
                  </a:ext>
                </a:extLst>
              </p:cNvPr>
              <p:cNvSpPr/>
              <p:nvPr/>
            </p:nvSpPr>
            <p:spPr>
              <a:xfrm>
                <a:off x="1133659" y="9026572"/>
                <a:ext cx="467642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Analyze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51072D3-9CBF-414A-A3BA-A74D8196C643}"/>
                </a:ext>
              </a:extLst>
            </p:cNvPr>
            <p:cNvGrpSpPr/>
            <p:nvPr/>
          </p:nvGrpSpPr>
          <p:grpSpPr>
            <a:xfrm flipH="1">
              <a:off x="13226426" y="7657272"/>
              <a:ext cx="5413530" cy="1692880"/>
              <a:chOff x="765106" y="9026572"/>
              <a:chExt cx="5413530" cy="1692880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BBEF8CE-A3AA-6745-BD63-A9AF27BEAEA8}"/>
                  </a:ext>
                </a:extLst>
              </p:cNvPr>
              <p:cNvSpPr txBox="1"/>
              <p:nvPr/>
            </p:nvSpPr>
            <p:spPr>
              <a:xfrm>
                <a:off x="765106" y="9630564"/>
                <a:ext cx="5413530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F8FA88D-36A4-014C-A6D9-6F3CAEB4BF37}"/>
                  </a:ext>
                </a:extLst>
              </p:cNvPr>
              <p:cNvSpPr/>
              <p:nvPr/>
            </p:nvSpPr>
            <p:spPr>
              <a:xfrm>
                <a:off x="1133659" y="9026572"/>
                <a:ext cx="467642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Identify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DDF88F9-5EBA-A24D-AF92-55F42186D426}"/>
                </a:ext>
              </a:extLst>
            </p:cNvPr>
            <p:cNvGrpSpPr/>
            <p:nvPr/>
          </p:nvGrpSpPr>
          <p:grpSpPr>
            <a:xfrm flipH="1">
              <a:off x="19008509" y="6560111"/>
              <a:ext cx="5413530" cy="1692880"/>
              <a:chOff x="765106" y="9026572"/>
              <a:chExt cx="5413530" cy="1692880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CD2E527-D793-374A-A541-5A0D9BD0D7E8}"/>
                  </a:ext>
                </a:extLst>
              </p:cNvPr>
              <p:cNvSpPr txBox="1"/>
              <p:nvPr/>
            </p:nvSpPr>
            <p:spPr>
              <a:xfrm>
                <a:off x="765106" y="9630564"/>
                <a:ext cx="5413530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B32C186-CE93-9847-A9A1-643C5854FC0F}"/>
                  </a:ext>
                </a:extLst>
              </p:cNvPr>
              <p:cNvSpPr/>
              <p:nvPr/>
            </p:nvSpPr>
            <p:spPr>
              <a:xfrm>
                <a:off x="1133659" y="9026572"/>
                <a:ext cx="467642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Advertise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EFE299-69F4-AA47-81FB-AD0E6731B166}"/>
              </a:ext>
            </a:extLst>
          </p:cNvPr>
          <p:cNvGrpSpPr/>
          <p:nvPr/>
        </p:nvGrpSpPr>
        <p:grpSpPr>
          <a:xfrm>
            <a:off x="7866930" y="3138771"/>
            <a:ext cx="1825650" cy="1825650"/>
            <a:chOff x="10767931" y="17598822"/>
            <a:chExt cx="1825650" cy="182565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9216711-2F36-A543-8BAA-4ADE5D1C90F5}"/>
                </a:ext>
              </a:extLst>
            </p:cNvPr>
            <p:cNvSpPr/>
            <p:nvPr/>
          </p:nvSpPr>
          <p:spPr>
            <a:xfrm>
              <a:off x="10767931" y="17598822"/>
              <a:ext cx="1825650" cy="18256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7C43C8A2-0BA5-4E4D-83DC-5AB1AF75B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6177" y="18006378"/>
              <a:ext cx="902097" cy="1039128"/>
            </a:xfrm>
            <a:custGeom>
              <a:avLst/>
              <a:gdLst>
                <a:gd name="T0" fmla="*/ 118 w 347"/>
                <a:gd name="T1" fmla="*/ 302 h 400"/>
                <a:gd name="T2" fmla="*/ 118 w 347"/>
                <a:gd name="T3" fmla="*/ 363 h 400"/>
                <a:gd name="T4" fmla="*/ 154 w 347"/>
                <a:gd name="T5" fmla="*/ 399 h 400"/>
                <a:gd name="T6" fmla="*/ 219 w 347"/>
                <a:gd name="T7" fmla="*/ 371 h 400"/>
                <a:gd name="T8" fmla="*/ 228 w 347"/>
                <a:gd name="T9" fmla="*/ 322 h 400"/>
                <a:gd name="T10" fmla="*/ 183 w 347"/>
                <a:gd name="T11" fmla="*/ 383 h 400"/>
                <a:gd name="T12" fmla="*/ 183 w 347"/>
                <a:gd name="T13" fmla="*/ 371 h 400"/>
                <a:gd name="T14" fmla="*/ 191 w 347"/>
                <a:gd name="T15" fmla="*/ 355 h 400"/>
                <a:gd name="T16" fmla="*/ 211 w 347"/>
                <a:gd name="T17" fmla="*/ 342 h 400"/>
                <a:gd name="T18" fmla="*/ 211 w 347"/>
                <a:gd name="T19" fmla="*/ 302 h 400"/>
                <a:gd name="T20" fmla="*/ 134 w 347"/>
                <a:gd name="T21" fmla="*/ 298 h 400"/>
                <a:gd name="T22" fmla="*/ 272 w 347"/>
                <a:gd name="T23" fmla="*/ 176 h 400"/>
                <a:gd name="T24" fmla="*/ 337 w 347"/>
                <a:gd name="T25" fmla="*/ 188 h 400"/>
                <a:gd name="T26" fmla="*/ 309 w 347"/>
                <a:gd name="T27" fmla="*/ 188 h 400"/>
                <a:gd name="T28" fmla="*/ 305 w 347"/>
                <a:gd name="T29" fmla="*/ 204 h 400"/>
                <a:gd name="T30" fmla="*/ 309 w 347"/>
                <a:gd name="T31" fmla="*/ 204 h 400"/>
                <a:gd name="T32" fmla="*/ 337 w 347"/>
                <a:gd name="T33" fmla="*/ 204 h 400"/>
                <a:gd name="T34" fmla="*/ 337 w 347"/>
                <a:gd name="T35" fmla="*/ 188 h 400"/>
                <a:gd name="T36" fmla="*/ 305 w 347"/>
                <a:gd name="T37" fmla="*/ 78 h 400"/>
                <a:gd name="T38" fmla="*/ 325 w 347"/>
                <a:gd name="T39" fmla="*/ 57 h 400"/>
                <a:gd name="T40" fmla="*/ 317 w 347"/>
                <a:gd name="T41" fmla="*/ 41 h 400"/>
                <a:gd name="T42" fmla="*/ 309 w 347"/>
                <a:gd name="T43" fmla="*/ 49 h 400"/>
                <a:gd name="T44" fmla="*/ 289 w 347"/>
                <a:gd name="T45" fmla="*/ 78 h 400"/>
                <a:gd name="T46" fmla="*/ 167 w 347"/>
                <a:gd name="T47" fmla="*/ 41 h 400"/>
                <a:gd name="T48" fmla="*/ 183 w 347"/>
                <a:gd name="T49" fmla="*/ 41 h 400"/>
                <a:gd name="T50" fmla="*/ 183 w 347"/>
                <a:gd name="T51" fmla="*/ 41 h 400"/>
                <a:gd name="T52" fmla="*/ 183 w 347"/>
                <a:gd name="T53" fmla="*/ 9 h 400"/>
                <a:gd name="T54" fmla="*/ 162 w 347"/>
                <a:gd name="T55" fmla="*/ 9 h 400"/>
                <a:gd name="T56" fmla="*/ 53 w 347"/>
                <a:gd name="T57" fmla="*/ 70 h 400"/>
                <a:gd name="T58" fmla="*/ 53 w 347"/>
                <a:gd name="T59" fmla="*/ 66 h 400"/>
                <a:gd name="T60" fmla="*/ 32 w 347"/>
                <a:gd name="T61" fmla="*/ 45 h 400"/>
                <a:gd name="T62" fmla="*/ 20 w 347"/>
                <a:gd name="T63" fmla="*/ 45 h 400"/>
                <a:gd name="T64" fmla="*/ 32 w 347"/>
                <a:gd name="T65" fmla="*/ 66 h 400"/>
                <a:gd name="T66" fmla="*/ 44 w 347"/>
                <a:gd name="T67" fmla="*/ 78 h 400"/>
                <a:gd name="T68" fmla="*/ 53 w 347"/>
                <a:gd name="T69" fmla="*/ 70 h 400"/>
                <a:gd name="T70" fmla="*/ 36 w 347"/>
                <a:gd name="T71" fmla="*/ 188 h 400"/>
                <a:gd name="T72" fmla="*/ 8 w 347"/>
                <a:gd name="T73" fmla="*/ 188 h 400"/>
                <a:gd name="T74" fmla="*/ 8 w 347"/>
                <a:gd name="T75" fmla="*/ 204 h 400"/>
                <a:gd name="T76" fmla="*/ 8 w 347"/>
                <a:gd name="T77" fmla="*/ 204 h 400"/>
                <a:gd name="T78" fmla="*/ 36 w 347"/>
                <a:gd name="T79" fmla="*/ 204 h 400"/>
                <a:gd name="T80" fmla="*/ 195 w 347"/>
                <a:gd name="T81" fmla="*/ 192 h 400"/>
                <a:gd name="T82" fmla="*/ 179 w 347"/>
                <a:gd name="T83" fmla="*/ 212 h 400"/>
                <a:gd name="T84" fmla="*/ 162 w 347"/>
                <a:gd name="T85" fmla="*/ 208 h 400"/>
                <a:gd name="T86" fmla="*/ 162 w 347"/>
                <a:gd name="T87" fmla="*/ 208 h 400"/>
                <a:gd name="T88" fmla="*/ 150 w 347"/>
                <a:gd name="T89" fmla="*/ 192 h 400"/>
                <a:gd name="T90" fmla="*/ 142 w 347"/>
                <a:gd name="T91" fmla="*/ 228 h 400"/>
                <a:gd name="T92" fmla="*/ 150 w 347"/>
                <a:gd name="T93" fmla="*/ 302 h 400"/>
                <a:gd name="T94" fmla="*/ 167 w 347"/>
                <a:gd name="T95" fmla="*/ 241 h 400"/>
                <a:gd name="T96" fmla="*/ 167 w 347"/>
                <a:gd name="T97" fmla="*/ 241 h 400"/>
                <a:gd name="T98" fmla="*/ 183 w 347"/>
                <a:gd name="T99" fmla="*/ 237 h 400"/>
                <a:gd name="T100" fmla="*/ 195 w 347"/>
                <a:gd name="T101" fmla="*/ 302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7" h="400">
                  <a:moveTo>
                    <a:pt x="175" y="57"/>
                  </a:moveTo>
                  <a:lnTo>
                    <a:pt x="175" y="57"/>
                  </a:lnTo>
                  <a:cubicBezTo>
                    <a:pt x="105" y="57"/>
                    <a:pt x="53" y="110"/>
                    <a:pt x="53" y="176"/>
                  </a:cubicBezTo>
                  <a:cubicBezTo>
                    <a:pt x="53" y="220"/>
                    <a:pt x="81" y="273"/>
                    <a:pt x="118" y="302"/>
                  </a:cubicBezTo>
                  <a:cubicBezTo>
                    <a:pt x="118" y="334"/>
                    <a:pt x="118" y="334"/>
                    <a:pt x="118" y="334"/>
                  </a:cubicBezTo>
                  <a:lnTo>
                    <a:pt x="118" y="334"/>
                  </a:lnTo>
                  <a:lnTo>
                    <a:pt x="118" y="334"/>
                  </a:lnTo>
                  <a:cubicBezTo>
                    <a:pt x="118" y="363"/>
                    <a:pt x="118" y="363"/>
                    <a:pt x="118" y="363"/>
                  </a:cubicBezTo>
                  <a:cubicBezTo>
                    <a:pt x="118" y="367"/>
                    <a:pt x="122" y="371"/>
                    <a:pt x="126" y="371"/>
                  </a:cubicBezTo>
                  <a:cubicBezTo>
                    <a:pt x="146" y="371"/>
                    <a:pt x="146" y="371"/>
                    <a:pt x="146" y="371"/>
                  </a:cubicBezTo>
                  <a:cubicBezTo>
                    <a:pt x="146" y="391"/>
                    <a:pt x="146" y="391"/>
                    <a:pt x="146" y="391"/>
                  </a:cubicBezTo>
                  <a:cubicBezTo>
                    <a:pt x="146" y="395"/>
                    <a:pt x="146" y="399"/>
                    <a:pt x="154" y="399"/>
                  </a:cubicBezTo>
                  <a:cubicBezTo>
                    <a:pt x="191" y="399"/>
                    <a:pt x="191" y="399"/>
                    <a:pt x="191" y="399"/>
                  </a:cubicBezTo>
                  <a:cubicBezTo>
                    <a:pt x="195" y="399"/>
                    <a:pt x="199" y="395"/>
                    <a:pt x="199" y="391"/>
                  </a:cubicBezTo>
                  <a:cubicBezTo>
                    <a:pt x="199" y="371"/>
                    <a:pt x="199" y="371"/>
                    <a:pt x="199" y="371"/>
                  </a:cubicBezTo>
                  <a:cubicBezTo>
                    <a:pt x="219" y="371"/>
                    <a:pt x="219" y="371"/>
                    <a:pt x="219" y="371"/>
                  </a:cubicBezTo>
                  <a:cubicBezTo>
                    <a:pt x="223" y="371"/>
                    <a:pt x="228" y="367"/>
                    <a:pt x="228" y="363"/>
                  </a:cubicBezTo>
                  <a:cubicBezTo>
                    <a:pt x="228" y="334"/>
                    <a:pt x="228" y="334"/>
                    <a:pt x="228" y="334"/>
                  </a:cubicBezTo>
                  <a:lnTo>
                    <a:pt x="228" y="334"/>
                  </a:lnTo>
                  <a:cubicBezTo>
                    <a:pt x="228" y="322"/>
                    <a:pt x="228" y="322"/>
                    <a:pt x="228" y="322"/>
                  </a:cubicBezTo>
                  <a:cubicBezTo>
                    <a:pt x="228" y="306"/>
                    <a:pt x="228" y="306"/>
                    <a:pt x="228" y="306"/>
                  </a:cubicBezTo>
                  <a:cubicBezTo>
                    <a:pt x="264" y="277"/>
                    <a:pt x="293" y="224"/>
                    <a:pt x="293" y="176"/>
                  </a:cubicBezTo>
                  <a:cubicBezTo>
                    <a:pt x="293" y="110"/>
                    <a:pt x="240" y="57"/>
                    <a:pt x="175" y="57"/>
                  </a:cubicBezTo>
                  <a:close/>
                  <a:moveTo>
                    <a:pt x="183" y="383"/>
                  </a:moveTo>
                  <a:lnTo>
                    <a:pt x="183" y="383"/>
                  </a:lnTo>
                  <a:cubicBezTo>
                    <a:pt x="162" y="383"/>
                    <a:pt x="162" y="383"/>
                    <a:pt x="162" y="383"/>
                  </a:cubicBezTo>
                  <a:cubicBezTo>
                    <a:pt x="162" y="371"/>
                    <a:pt x="162" y="371"/>
                    <a:pt x="162" y="371"/>
                  </a:cubicBezTo>
                  <a:cubicBezTo>
                    <a:pt x="183" y="371"/>
                    <a:pt x="183" y="371"/>
                    <a:pt x="183" y="371"/>
                  </a:cubicBezTo>
                  <a:lnTo>
                    <a:pt x="183" y="383"/>
                  </a:lnTo>
                  <a:close/>
                  <a:moveTo>
                    <a:pt x="211" y="355"/>
                  </a:moveTo>
                  <a:lnTo>
                    <a:pt x="211" y="355"/>
                  </a:lnTo>
                  <a:cubicBezTo>
                    <a:pt x="191" y="355"/>
                    <a:pt x="191" y="355"/>
                    <a:pt x="191" y="355"/>
                  </a:cubicBezTo>
                  <a:cubicBezTo>
                    <a:pt x="154" y="355"/>
                    <a:pt x="154" y="355"/>
                    <a:pt x="154" y="355"/>
                  </a:cubicBezTo>
                  <a:cubicBezTo>
                    <a:pt x="134" y="355"/>
                    <a:pt x="134" y="355"/>
                    <a:pt x="134" y="355"/>
                  </a:cubicBezTo>
                  <a:cubicBezTo>
                    <a:pt x="134" y="342"/>
                    <a:pt x="134" y="342"/>
                    <a:pt x="134" y="342"/>
                  </a:cubicBezTo>
                  <a:cubicBezTo>
                    <a:pt x="211" y="342"/>
                    <a:pt x="211" y="342"/>
                    <a:pt x="211" y="342"/>
                  </a:cubicBezTo>
                  <a:lnTo>
                    <a:pt x="211" y="355"/>
                  </a:lnTo>
                  <a:close/>
                  <a:moveTo>
                    <a:pt x="215" y="294"/>
                  </a:moveTo>
                  <a:lnTo>
                    <a:pt x="215" y="294"/>
                  </a:lnTo>
                  <a:cubicBezTo>
                    <a:pt x="211" y="298"/>
                    <a:pt x="211" y="298"/>
                    <a:pt x="211" y="302"/>
                  </a:cubicBezTo>
                  <a:cubicBezTo>
                    <a:pt x="211" y="322"/>
                    <a:pt x="211" y="322"/>
                    <a:pt x="211" y="322"/>
                  </a:cubicBezTo>
                  <a:cubicBezTo>
                    <a:pt x="211" y="326"/>
                    <a:pt x="211" y="326"/>
                    <a:pt x="211" y="326"/>
                  </a:cubicBezTo>
                  <a:cubicBezTo>
                    <a:pt x="134" y="326"/>
                    <a:pt x="134" y="326"/>
                    <a:pt x="134" y="326"/>
                  </a:cubicBezTo>
                  <a:cubicBezTo>
                    <a:pt x="134" y="298"/>
                    <a:pt x="134" y="298"/>
                    <a:pt x="134" y="298"/>
                  </a:cubicBezTo>
                  <a:cubicBezTo>
                    <a:pt x="134" y="298"/>
                    <a:pt x="134" y="294"/>
                    <a:pt x="130" y="294"/>
                  </a:cubicBezTo>
                  <a:cubicBezTo>
                    <a:pt x="97" y="269"/>
                    <a:pt x="73" y="216"/>
                    <a:pt x="73" y="176"/>
                  </a:cubicBezTo>
                  <a:cubicBezTo>
                    <a:pt x="73" y="123"/>
                    <a:pt x="118" y="74"/>
                    <a:pt x="175" y="74"/>
                  </a:cubicBezTo>
                  <a:cubicBezTo>
                    <a:pt x="228" y="74"/>
                    <a:pt x="272" y="123"/>
                    <a:pt x="272" y="176"/>
                  </a:cubicBezTo>
                  <a:cubicBezTo>
                    <a:pt x="272" y="220"/>
                    <a:pt x="248" y="273"/>
                    <a:pt x="215" y="294"/>
                  </a:cubicBezTo>
                  <a:close/>
                  <a:moveTo>
                    <a:pt x="337" y="188"/>
                  </a:moveTo>
                  <a:lnTo>
                    <a:pt x="337" y="188"/>
                  </a:lnTo>
                  <a:lnTo>
                    <a:pt x="337" y="188"/>
                  </a:lnTo>
                  <a:lnTo>
                    <a:pt x="337" y="188"/>
                  </a:lnTo>
                  <a:cubicBezTo>
                    <a:pt x="333" y="188"/>
                    <a:pt x="329" y="188"/>
                    <a:pt x="321" y="188"/>
                  </a:cubicBezTo>
                  <a:cubicBezTo>
                    <a:pt x="309" y="188"/>
                    <a:pt x="309" y="188"/>
                    <a:pt x="309" y="188"/>
                  </a:cubicBezTo>
                  <a:lnTo>
                    <a:pt x="309" y="188"/>
                  </a:lnTo>
                  <a:lnTo>
                    <a:pt x="309" y="188"/>
                  </a:lnTo>
                  <a:cubicBezTo>
                    <a:pt x="305" y="188"/>
                    <a:pt x="305" y="188"/>
                    <a:pt x="305" y="188"/>
                  </a:cubicBezTo>
                  <a:cubicBezTo>
                    <a:pt x="301" y="188"/>
                    <a:pt x="297" y="192"/>
                    <a:pt x="297" y="196"/>
                  </a:cubicBezTo>
                  <a:cubicBezTo>
                    <a:pt x="297" y="200"/>
                    <a:pt x="301" y="204"/>
                    <a:pt x="305" y="204"/>
                  </a:cubicBezTo>
                  <a:lnTo>
                    <a:pt x="305" y="204"/>
                  </a:lnTo>
                  <a:cubicBezTo>
                    <a:pt x="309" y="204"/>
                    <a:pt x="309" y="204"/>
                    <a:pt x="309" y="204"/>
                  </a:cubicBezTo>
                  <a:lnTo>
                    <a:pt x="309" y="204"/>
                  </a:lnTo>
                  <a:lnTo>
                    <a:pt x="309" y="204"/>
                  </a:lnTo>
                  <a:lnTo>
                    <a:pt x="309" y="204"/>
                  </a:lnTo>
                  <a:cubicBezTo>
                    <a:pt x="313" y="204"/>
                    <a:pt x="317" y="204"/>
                    <a:pt x="321" y="204"/>
                  </a:cubicBezTo>
                  <a:cubicBezTo>
                    <a:pt x="337" y="204"/>
                    <a:pt x="337" y="204"/>
                    <a:pt x="337" y="204"/>
                  </a:cubicBezTo>
                  <a:lnTo>
                    <a:pt x="337" y="204"/>
                  </a:lnTo>
                  <a:lnTo>
                    <a:pt x="337" y="204"/>
                  </a:lnTo>
                  <a:lnTo>
                    <a:pt x="337" y="204"/>
                  </a:lnTo>
                  <a:cubicBezTo>
                    <a:pt x="342" y="204"/>
                    <a:pt x="346" y="200"/>
                    <a:pt x="346" y="196"/>
                  </a:cubicBezTo>
                  <a:cubicBezTo>
                    <a:pt x="346" y="192"/>
                    <a:pt x="346" y="188"/>
                    <a:pt x="337" y="188"/>
                  </a:cubicBezTo>
                  <a:close/>
                  <a:moveTo>
                    <a:pt x="301" y="78"/>
                  </a:moveTo>
                  <a:lnTo>
                    <a:pt x="301" y="78"/>
                  </a:lnTo>
                  <a:lnTo>
                    <a:pt x="301" y="78"/>
                  </a:lnTo>
                  <a:cubicBezTo>
                    <a:pt x="301" y="78"/>
                    <a:pt x="301" y="78"/>
                    <a:pt x="305" y="78"/>
                  </a:cubicBezTo>
                  <a:lnTo>
                    <a:pt x="305" y="78"/>
                  </a:lnTo>
                  <a:cubicBezTo>
                    <a:pt x="321" y="62"/>
                    <a:pt x="321" y="62"/>
                    <a:pt x="321" y="62"/>
                  </a:cubicBezTo>
                  <a:lnTo>
                    <a:pt x="325" y="57"/>
                  </a:lnTo>
                  <a:lnTo>
                    <a:pt x="325" y="57"/>
                  </a:lnTo>
                  <a:cubicBezTo>
                    <a:pt x="325" y="53"/>
                    <a:pt x="325" y="53"/>
                    <a:pt x="325" y="53"/>
                  </a:cubicBezTo>
                  <a:cubicBezTo>
                    <a:pt x="329" y="49"/>
                    <a:pt x="329" y="49"/>
                    <a:pt x="325" y="45"/>
                  </a:cubicBezTo>
                  <a:cubicBezTo>
                    <a:pt x="325" y="41"/>
                    <a:pt x="317" y="41"/>
                    <a:pt x="317" y="41"/>
                  </a:cubicBezTo>
                  <a:lnTo>
                    <a:pt x="317" y="41"/>
                  </a:lnTo>
                  <a:cubicBezTo>
                    <a:pt x="313" y="45"/>
                    <a:pt x="313" y="45"/>
                    <a:pt x="313" y="45"/>
                  </a:cubicBezTo>
                  <a:lnTo>
                    <a:pt x="313" y="45"/>
                  </a:lnTo>
                  <a:lnTo>
                    <a:pt x="313" y="45"/>
                  </a:lnTo>
                  <a:cubicBezTo>
                    <a:pt x="309" y="49"/>
                    <a:pt x="309" y="49"/>
                    <a:pt x="309" y="49"/>
                  </a:cubicBezTo>
                  <a:cubicBezTo>
                    <a:pt x="301" y="57"/>
                    <a:pt x="297" y="62"/>
                    <a:pt x="293" y="62"/>
                  </a:cubicBezTo>
                  <a:lnTo>
                    <a:pt x="293" y="66"/>
                  </a:lnTo>
                  <a:lnTo>
                    <a:pt x="293" y="66"/>
                  </a:lnTo>
                  <a:cubicBezTo>
                    <a:pt x="285" y="70"/>
                    <a:pt x="289" y="74"/>
                    <a:pt x="289" y="78"/>
                  </a:cubicBezTo>
                  <a:cubicBezTo>
                    <a:pt x="293" y="78"/>
                    <a:pt x="293" y="78"/>
                    <a:pt x="297" y="78"/>
                  </a:cubicBezTo>
                  <a:lnTo>
                    <a:pt x="301" y="78"/>
                  </a:lnTo>
                  <a:close/>
                  <a:moveTo>
                    <a:pt x="167" y="41"/>
                  </a:moveTo>
                  <a:lnTo>
                    <a:pt x="167" y="41"/>
                  </a:lnTo>
                  <a:lnTo>
                    <a:pt x="167" y="41"/>
                  </a:lnTo>
                  <a:cubicBezTo>
                    <a:pt x="167" y="49"/>
                    <a:pt x="167" y="49"/>
                    <a:pt x="171" y="49"/>
                  </a:cubicBezTo>
                  <a:lnTo>
                    <a:pt x="175" y="49"/>
                  </a:lnTo>
                  <a:cubicBezTo>
                    <a:pt x="179" y="49"/>
                    <a:pt x="183" y="45"/>
                    <a:pt x="183" y="41"/>
                  </a:cubicBezTo>
                  <a:lnTo>
                    <a:pt x="183" y="41"/>
                  </a:lnTo>
                  <a:lnTo>
                    <a:pt x="183" y="41"/>
                  </a:lnTo>
                  <a:lnTo>
                    <a:pt x="183" y="41"/>
                  </a:lnTo>
                  <a:lnTo>
                    <a:pt x="183" y="41"/>
                  </a:lnTo>
                  <a:cubicBezTo>
                    <a:pt x="183" y="33"/>
                    <a:pt x="183" y="13"/>
                    <a:pt x="183" y="9"/>
                  </a:cubicBezTo>
                  <a:lnTo>
                    <a:pt x="183" y="9"/>
                  </a:lnTo>
                  <a:lnTo>
                    <a:pt x="183" y="9"/>
                  </a:lnTo>
                  <a:lnTo>
                    <a:pt x="183" y="9"/>
                  </a:lnTo>
                  <a:lnTo>
                    <a:pt x="183" y="9"/>
                  </a:lnTo>
                  <a:cubicBezTo>
                    <a:pt x="179" y="4"/>
                    <a:pt x="179" y="0"/>
                    <a:pt x="171" y="0"/>
                  </a:cubicBezTo>
                  <a:cubicBezTo>
                    <a:pt x="167" y="0"/>
                    <a:pt x="162" y="4"/>
                    <a:pt x="162" y="9"/>
                  </a:cubicBezTo>
                  <a:lnTo>
                    <a:pt x="162" y="9"/>
                  </a:lnTo>
                  <a:cubicBezTo>
                    <a:pt x="167" y="21"/>
                    <a:pt x="167" y="33"/>
                    <a:pt x="167" y="37"/>
                  </a:cubicBezTo>
                  <a:cubicBezTo>
                    <a:pt x="167" y="41"/>
                    <a:pt x="167" y="41"/>
                    <a:pt x="167" y="41"/>
                  </a:cubicBezTo>
                  <a:close/>
                  <a:moveTo>
                    <a:pt x="53" y="70"/>
                  </a:moveTo>
                  <a:lnTo>
                    <a:pt x="53" y="70"/>
                  </a:lnTo>
                  <a:cubicBezTo>
                    <a:pt x="57" y="70"/>
                    <a:pt x="57" y="70"/>
                    <a:pt x="57" y="70"/>
                  </a:cubicBezTo>
                  <a:cubicBezTo>
                    <a:pt x="53" y="70"/>
                    <a:pt x="53" y="70"/>
                    <a:pt x="53" y="70"/>
                  </a:cubicBezTo>
                  <a:lnTo>
                    <a:pt x="53" y="70"/>
                  </a:lnTo>
                  <a:cubicBezTo>
                    <a:pt x="53" y="66"/>
                    <a:pt x="53" y="66"/>
                    <a:pt x="53" y="66"/>
                  </a:cubicBezTo>
                  <a:lnTo>
                    <a:pt x="53" y="66"/>
                  </a:lnTo>
                  <a:cubicBezTo>
                    <a:pt x="53" y="66"/>
                    <a:pt x="48" y="62"/>
                    <a:pt x="44" y="57"/>
                  </a:cubicBezTo>
                  <a:cubicBezTo>
                    <a:pt x="32" y="45"/>
                    <a:pt x="32" y="45"/>
                    <a:pt x="32" y="45"/>
                  </a:cubicBezTo>
                  <a:lnTo>
                    <a:pt x="32" y="45"/>
                  </a:lnTo>
                  <a:lnTo>
                    <a:pt x="32" y="45"/>
                  </a:lnTo>
                  <a:lnTo>
                    <a:pt x="32" y="45"/>
                  </a:lnTo>
                  <a:lnTo>
                    <a:pt x="32" y="45"/>
                  </a:lnTo>
                  <a:cubicBezTo>
                    <a:pt x="28" y="41"/>
                    <a:pt x="24" y="41"/>
                    <a:pt x="20" y="45"/>
                  </a:cubicBezTo>
                  <a:cubicBezTo>
                    <a:pt x="16" y="49"/>
                    <a:pt x="16" y="49"/>
                    <a:pt x="20" y="57"/>
                  </a:cubicBezTo>
                  <a:lnTo>
                    <a:pt x="20" y="57"/>
                  </a:lnTo>
                  <a:lnTo>
                    <a:pt x="24" y="57"/>
                  </a:lnTo>
                  <a:cubicBezTo>
                    <a:pt x="24" y="62"/>
                    <a:pt x="28" y="62"/>
                    <a:pt x="32" y="66"/>
                  </a:cubicBezTo>
                  <a:cubicBezTo>
                    <a:pt x="40" y="78"/>
                    <a:pt x="40" y="78"/>
                    <a:pt x="40" y="78"/>
                  </a:cubicBezTo>
                  <a:lnTo>
                    <a:pt x="40" y="78"/>
                  </a:lnTo>
                  <a:lnTo>
                    <a:pt x="40" y="78"/>
                  </a:lnTo>
                  <a:cubicBezTo>
                    <a:pt x="44" y="78"/>
                    <a:pt x="44" y="78"/>
                    <a:pt x="44" y="78"/>
                  </a:cubicBezTo>
                  <a:lnTo>
                    <a:pt x="44" y="78"/>
                  </a:lnTo>
                  <a:cubicBezTo>
                    <a:pt x="44" y="82"/>
                    <a:pt x="48" y="82"/>
                    <a:pt x="48" y="82"/>
                  </a:cubicBezTo>
                  <a:cubicBezTo>
                    <a:pt x="53" y="82"/>
                    <a:pt x="53" y="82"/>
                    <a:pt x="53" y="78"/>
                  </a:cubicBezTo>
                  <a:cubicBezTo>
                    <a:pt x="57" y="78"/>
                    <a:pt x="61" y="74"/>
                    <a:pt x="53" y="70"/>
                  </a:cubicBezTo>
                  <a:close/>
                  <a:moveTo>
                    <a:pt x="36" y="188"/>
                  </a:moveTo>
                  <a:lnTo>
                    <a:pt x="36" y="188"/>
                  </a:lnTo>
                  <a:lnTo>
                    <a:pt x="36" y="188"/>
                  </a:lnTo>
                  <a:lnTo>
                    <a:pt x="36" y="188"/>
                  </a:lnTo>
                  <a:lnTo>
                    <a:pt x="36" y="188"/>
                  </a:lnTo>
                  <a:cubicBezTo>
                    <a:pt x="20" y="188"/>
                    <a:pt x="20" y="188"/>
                    <a:pt x="20" y="188"/>
                  </a:cubicBezTo>
                  <a:cubicBezTo>
                    <a:pt x="16" y="188"/>
                    <a:pt x="12" y="188"/>
                    <a:pt x="8" y="188"/>
                  </a:cubicBezTo>
                  <a:lnTo>
                    <a:pt x="8" y="188"/>
                  </a:lnTo>
                  <a:lnTo>
                    <a:pt x="8" y="188"/>
                  </a:lnTo>
                  <a:lnTo>
                    <a:pt x="8" y="188"/>
                  </a:lnTo>
                  <a:cubicBezTo>
                    <a:pt x="0" y="188"/>
                    <a:pt x="0" y="192"/>
                    <a:pt x="0" y="196"/>
                  </a:cubicBezTo>
                  <a:cubicBezTo>
                    <a:pt x="0" y="200"/>
                    <a:pt x="4" y="204"/>
                    <a:pt x="8" y="204"/>
                  </a:cubicBezTo>
                  <a:lnTo>
                    <a:pt x="8" y="204"/>
                  </a:lnTo>
                  <a:lnTo>
                    <a:pt x="8" y="204"/>
                  </a:lnTo>
                  <a:lnTo>
                    <a:pt x="8" y="204"/>
                  </a:lnTo>
                  <a:lnTo>
                    <a:pt x="8" y="204"/>
                  </a:lnTo>
                  <a:cubicBezTo>
                    <a:pt x="24" y="204"/>
                    <a:pt x="24" y="204"/>
                    <a:pt x="24" y="204"/>
                  </a:cubicBezTo>
                  <a:cubicBezTo>
                    <a:pt x="28" y="204"/>
                    <a:pt x="32" y="204"/>
                    <a:pt x="36" y="204"/>
                  </a:cubicBezTo>
                  <a:lnTo>
                    <a:pt x="36" y="204"/>
                  </a:lnTo>
                  <a:lnTo>
                    <a:pt x="36" y="204"/>
                  </a:lnTo>
                  <a:cubicBezTo>
                    <a:pt x="44" y="204"/>
                    <a:pt x="44" y="200"/>
                    <a:pt x="44" y="196"/>
                  </a:cubicBezTo>
                  <a:cubicBezTo>
                    <a:pt x="44" y="192"/>
                    <a:pt x="40" y="188"/>
                    <a:pt x="36" y="188"/>
                  </a:cubicBezTo>
                  <a:close/>
                  <a:moveTo>
                    <a:pt x="195" y="192"/>
                  </a:moveTo>
                  <a:lnTo>
                    <a:pt x="195" y="192"/>
                  </a:lnTo>
                  <a:cubicBezTo>
                    <a:pt x="191" y="192"/>
                    <a:pt x="187" y="196"/>
                    <a:pt x="187" y="200"/>
                  </a:cubicBezTo>
                  <a:cubicBezTo>
                    <a:pt x="187" y="220"/>
                    <a:pt x="187" y="220"/>
                    <a:pt x="187" y="220"/>
                  </a:cubicBezTo>
                  <a:cubicBezTo>
                    <a:pt x="183" y="220"/>
                    <a:pt x="183" y="220"/>
                    <a:pt x="183" y="220"/>
                  </a:cubicBezTo>
                  <a:cubicBezTo>
                    <a:pt x="179" y="216"/>
                    <a:pt x="179" y="212"/>
                    <a:pt x="179" y="212"/>
                  </a:cubicBezTo>
                  <a:cubicBezTo>
                    <a:pt x="179" y="208"/>
                    <a:pt x="179" y="208"/>
                    <a:pt x="179" y="208"/>
                  </a:cubicBezTo>
                  <a:lnTo>
                    <a:pt x="179" y="208"/>
                  </a:lnTo>
                  <a:cubicBezTo>
                    <a:pt x="179" y="200"/>
                    <a:pt x="179" y="200"/>
                    <a:pt x="171" y="200"/>
                  </a:cubicBezTo>
                  <a:cubicBezTo>
                    <a:pt x="167" y="200"/>
                    <a:pt x="167" y="204"/>
                    <a:pt x="162" y="208"/>
                  </a:cubicBezTo>
                  <a:lnTo>
                    <a:pt x="162" y="208"/>
                  </a:lnTo>
                  <a:lnTo>
                    <a:pt x="162" y="208"/>
                  </a:lnTo>
                  <a:lnTo>
                    <a:pt x="162" y="208"/>
                  </a:lnTo>
                  <a:lnTo>
                    <a:pt x="162" y="208"/>
                  </a:lnTo>
                  <a:cubicBezTo>
                    <a:pt x="162" y="212"/>
                    <a:pt x="162" y="216"/>
                    <a:pt x="162" y="220"/>
                  </a:cubicBezTo>
                  <a:cubicBezTo>
                    <a:pt x="158" y="220"/>
                    <a:pt x="158" y="220"/>
                    <a:pt x="158" y="220"/>
                  </a:cubicBezTo>
                  <a:cubicBezTo>
                    <a:pt x="158" y="200"/>
                    <a:pt x="158" y="200"/>
                    <a:pt x="158" y="200"/>
                  </a:cubicBezTo>
                  <a:cubicBezTo>
                    <a:pt x="158" y="196"/>
                    <a:pt x="154" y="192"/>
                    <a:pt x="150" y="192"/>
                  </a:cubicBezTo>
                  <a:lnTo>
                    <a:pt x="150" y="192"/>
                  </a:lnTo>
                  <a:cubicBezTo>
                    <a:pt x="146" y="192"/>
                    <a:pt x="142" y="196"/>
                    <a:pt x="142" y="200"/>
                  </a:cubicBezTo>
                  <a:cubicBezTo>
                    <a:pt x="142" y="228"/>
                    <a:pt x="142" y="228"/>
                    <a:pt x="142" y="228"/>
                  </a:cubicBezTo>
                  <a:lnTo>
                    <a:pt x="142" y="228"/>
                  </a:lnTo>
                  <a:lnTo>
                    <a:pt x="142" y="228"/>
                  </a:lnTo>
                  <a:cubicBezTo>
                    <a:pt x="142" y="294"/>
                    <a:pt x="142" y="294"/>
                    <a:pt x="142" y="294"/>
                  </a:cubicBezTo>
                  <a:cubicBezTo>
                    <a:pt x="142" y="298"/>
                    <a:pt x="146" y="302"/>
                    <a:pt x="150" y="302"/>
                  </a:cubicBezTo>
                  <a:lnTo>
                    <a:pt x="150" y="302"/>
                  </a:lnTo>
                  <a:cubicBezTo>
                    <a:pt x="154" y="302"/>
                    <a:pt x="158" y="298"/>
                    <a:pt x="158" y="294"/>
                  </a:cubicBezTo>
                  <a:cubicBezTo>
                    <a:pt x="158" y="237"/>
                    <a:pt x="158" y="237"/>
                    <a:pt x="158" y="237"/>
                  </a:cubicBezTo>
                  <a:cubicBezTo>
                    <a:pt x="167" y="237"/>
                    <a:pt x="167" y="237"/>
                    <a:pt x="167" y="237"/>
                  </a:cubicBezTo>
                  <a:cubicBezTo>
                    <a:pt x="167" y="241"/>
                    <a:pt x="167" y="241"/>
                    <a:pt x="167" y="241"/>
                  </a:cubicBezTo>
                  <a:lnTo>
                    <a:pt x="167" y="241"/>
                  </a:lnTo>
                  <a:lnTo>
                    <a:pt x="167" y="241"/>
                  </a:lnTo>
                  <a:lnTo>
                    <a:pt x="167" y="241"/>
                  </a:lnTo>
                  <a:lnTo>
                    <a:pt x="167" y="241"/>
                  </a:lnTo>
                  <a:cubicBezTo>
                    <a:pt x="167" y="245"/>
                    <a:pt x="171" y="249"/>
                    <a:pt x="175" y="249"/>
                  </a:cubicBezTo>
                  <a:lnTo>
                    <a:pt x="175" y="249"/>
                  </a:lnTo>
                  <a:cubicBezTo>
                    <a:pt x="179" y="249"/>
                    <a:pt x="183" y="245"/>
                    <a:pt x="183" y="241"/>
                  </a:cubicBezTo>
                  <a:cubicBezTo>
                    <a:pt x="183" y="241"/>
                    <a:pt x="183" y="241"/>
                    <a:pt x="183" y="237"/>
                  </a:cubicBezTo>
                  <a:cubicBezTo>
                    <a:pt x="187" y="237"/>
                    <a:pt x="187" y="237"/>
                    <a:pt x="187" y="237"/>
                  </a:cubicBezTo>
                  <a:cubicBezTo>
                    <a:pt x="187" y="294"/>
                    <a:pt x="187" y="294"/>
                    <a:pt x="187" y="294"/>
                  </a:cubicBezTo>
                  <a:cubicBezTo>
                    <a:pt x="187" y="298"/>
                    <a:pt x="191" y="302"/>
                    <a:pt x="195" y="302"/>
                  </a:cubicBezTo>
                  <a:lnTo>
                    <a:pt x="195" y="302"/>
                  </a:lnTo>
                  <a:cubicBezTo>
                    <a:pt x="203" y="302"/>
                    <a:pt x="203" y="298"/>
                    <a:pt x="203" y="294"/>
                  </a:cubicBezTo>
                  <a:cubicBezTo>
                    <a:pt x="203" y="200"/>
                    <a:pt x="203" y="200"/>
                    <a:pt x="203" y="200"/>
                  </a:cubicBezTo>
                  <a:cubicBezTo>
                    <a:pt x="203" y="196"/>
                    <a:pt x="199" y="192"/>
                    <a:pt x="195" y="19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3024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899302F-BE41-764C-A18D-9C393FD953B8}"/>
              </a:ext>
            </a:extLst>
          </p:cNvPr>
          <p:cNvGrpSpPr/>
          <p:nvPr/>
        </p:nvGrpSpPr>
        <p:grpSpPr>
          <a:xfrm>
            <a:off x="2903349" y="5013117"/>
            <a:ext cx="1825650" cy="1825650"/>
            <a:chOff x="3753367" y="17598822"/>
            <a:chExt cx="1825650" cy="182565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4A05038-8F7B-7B44-A7E2-2EA831EDAD35}"/>
                </a:ext>
              </a:extLst>
            </p:cNvPr>
            <p:cNvSpPr/>
            <p:nvPr/>
          </p:nvSpPr>
          <p:spPr>
            <a:xfrm>
              <a:off x="3753367" y="17598822"/>
              <a:ext cx="1825650" cy="18256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Freeform 59">
              <a:extLst>
                <a:ext uri="{FF2B5EF4-FFF2-40B4-BE49-F238E27FC236}">
                  <a16:creationId xmlns:a16="http://schemas.microsoft.com/office/drawing/2014/main" id="{042D2048-05C7-D64B-982C-0704A576E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067" y="18014421"/>
              <a:ext cx="742236" cy="1027702"/>
            </a:xfrm>
            <a:custGeom>
              <a:avLst/>
              <a:gdLst>
                <a:gd name="T0" fmla="*/ 154 w 286"/>
                <a:gd name="T1" fmla="*/ 395 h 396"/>
                <a:gd name="T2" fmla="*/ 0 w 286"/>
                <a:gd name="T3" fmla="*/ 21 h 396"/>
                <a:gd name="T4" fmla="*/ 28 w 286"/>
                <a:gd name="T5" fmla="*/ 8 h 396"/>
                <a:gd name="T6" fmla="*/ 44 w 286"/>
                <a:gd name="T7" fmla="*/ 12 h 396"/>
                <a:gd name="T8" fmla="*/ 89 w 286"/>
                <a:gd name="T9" fmla="*/ 0 h 396"/>
                <a:gd name="T10" fmla="*/ 130 w 286"/>
                <a:gd name="T11" fmla="*/ 12 h 396"/>
                <a:gd name="T12" fmla="*/ 150 w 286"/>
                <a:gd name="T13" fmla="*/ 8 h 396"/>
                <a:gd name="T14" fmla="*/ 183 w 286"/>
                <a:gd name="T15" fmla="*/ 8 h 396"/>
                <a:gd name="T16" fmla="*/ 199 w 286"/>
                <a:gd name="T17" fmla="*/ 12 h 396"/>
                <a:gd name="T18" fmla="*/ 228 w 286"/>
                <a:gd name="T19" fmla="*/ 41 h 396"/>
                <a:gd name="T20" fmla="*/ 211 w 286"/>
                <a:gd name="T21" fmla="*/ 29 h 396"/>
                <a:gd name="T22" fmla="*/ 191 w 286"/>
                <a:gd name="T23" fmla="*/ 69 h 396"/>
                <a:gd name="T24" fmla="*/ 150 w 286"/>
                <a:gd name="T25" fmla="*/ 29 h 396"/>
                <a:gd name="T26" fmla="*/ 130 w 286"/>
                <a:gd name="T27" fmla="*/ 61 h 396"/>
                <a:gd name="T28" fmla="*/ 97 w 286"/>
                <a:gd name="T29" fmla="*/ 61 h 396"/>
                <a:gd name="T30" fmla="*/ 81 w 286"/>
                <a:gd name="T31" fmla="*/ 29 h 396"/>
                <a:gd name="T32" fmla="*/ 36 w 286"/>
                <a:gd name="T33" fmla="*/ 69 h 396"/>
                <a:gd name="T34" fmla="*/ 16 w 286"/>
                <a:gd name="T35" fmla="*/ 29 h 396"/>
                <a:gd name="T36" fmla="*/ 163 w 286"/>
                <a:gd name="T37" fmla="*/ 387 h 396"/>
                <a:gd name="T38" fmla="*/ 240 w 286"/>
                <a:gd name="T39" fmla="*/ 342 h 396"/>
                <a:gd name="T40" fmla="*/ 240 w 286"/>
                <a:gd name="T41" fmla="*/ 346 h 396"/>
                <a:gd name="T42" fmla="*/ 191 w 286"/>
                <a:gd name="T43" fmla="*/ 395 h 396"/>
                <a:gd name="T44" fmla="*/ 158 w 286"/>
                <a:gd name="T45" fmla="*/ 334 h 396"/>
                <a:gd name="T46" fmla="*/ 158 w 286"/>
                <a:gd name="T47" fmla="*/ 330 h 396"/>
                <a:gd name="T48" fmla="*/ 199 w 286"/>
                <a:gd name="T49" fmla="*/ 102 h 396"/>
                <a:gd name="T50" fmla="*/ 252 w 286"/>
                <a:gd name="T51" fmla="*/ 53 h 396"/>
                <a:gd name="T52" fmla="*/ 219 w 286"/>
                <a:gd name="T53" fmla="*/ 90 h 396"/>
                <a:gd name="T54" fmla="*/ 244 w 286"/>
                <a:gd name="T55" fmla="*/ 102 h 396"/>
                <a:gd name="T56" fmla="*/ 268 w 286"/>
                <a:gd name="T57" fmla="*/ 106 h 396"/>
                <a:gd name="T58" fmla="*/ 248 w 286"/>
                <a:gd name="T59" fmla="*/ 69 h 396"/>
                <a:gd name="T60" fmla="*/ 264 w 286"/>
                <a:gd name="T61" fmla="*/ 122 h 396"/>
                <a:gd name="T62" fmla="*/ 228 w 286"/>
                <a:gd name="T63" fmla="*/ 334 h 396"/>
                <a:gd name="T64" fmla="*/ 179 w 286"/>
                <a:gd name="T65" fmla="*/ 322 h 396"/>
                <a:gd name="T66" fmla="*/ 215 w 286"/>
                <a:gd name="T67" fmla="*/ 114 h 396"/>
                <a:gd name="T68" fmla="*/ 215 w 286"/>
                <a:gd name="T69" fmla="*/ 346 h 396"/>
                <a:gd name="T70" fmla="*/ 215 w 286"/>
                <a:gd name="T71" fmla="*/ 346 h 396"/>
                <a:gd name="T72" fmla="*/ 175 w 286"/>
                <a:gd name="T73" fmla="*/ 110 h 396"/>
                <a:gd name="T74" fmla="*/ 49 w 286"/>
                <a:gd name="T75" fmla="*/ 126 h 396"/>
                <a:gd name="T76" fmla="*/ 175 w 286"/>
                <a:gd name="T77" fmla="*/ 167 h 396"/>
                <a:gd name="T78" fmla="*/ 49 w 286"/>
                <a:gd name="T79" fmla="*/ 159 h 396"/>
                <a:gd name="T80" fmla="*/ 167 w 286"/>
                <a:gd name="T81" fmla="*/ 175 h 396"/>
                <a:gd name="T82" fmla="*/ 167 w 286"/>
                <a:gd name="T83" fmla="*/ 216 h 396"/>
                <a:gd name="T84" fmla="*/ 40 w 286"/>
                <a:gd name="T85" fmla="*/ 216 h 396"/>
                <a:gd name="T86" fmla="*/ 167 w 286"/>
                <a:gd name="T87" fmla="*/ 216 h 396"/>
                <a:gd name="T88" fmla="*/ 40 w 286"/>
                <a:gd name="T89" fmla="*/ 261 h 396"/>
                <a:gd name="T90" fmla="*/ 154 w 286"/>
                <a:gd name="T91" fmla="*/ 26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6" h="396">
                  <a:moveTo>
                    <a:pt x="163" y="387"/>
                  </a:moveTo>
                  <a:lnTo>
                    <a:pt x="163" y="387"/>
                  </a:lnTo>
                  <a:cubicBezTo>
                    <a:pt x="163" y="391"/>
                    <a:pt x="158" y="395"/>
                    <a:pt x="154" y="395"/>
                  </a:cubicBezTo>
                  <a:cubicBezTo>
                    <a:pt x="8" y="395"/>
                    <a:pt x="8" y="395"/>
                    <a:pt x="8" y="395"/>
                  </a:cubicBezTo>
                  <a:cubicBezTo>
                    <a:pt x="4" y="395"/>
                    <a:pt x="0" y="391"/>
                    <a:pt x="0" y="38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6"/>
                    <a:pt x="4" y="12"/>
                    <a:pt x="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4"/>
                    <a:pt x="32" y="0"/>
                    <a:pt x="36" y="0"/>
                  </a:cubicBezTo>
                  <a:cubicBezTo>
                    <a:pt x="40" y="0"/>
                    <a:pt x="44" y="4"/>
                    <a:pt x="44" y="8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1" y="4"/>
                    <a:pt x="85" y="0"/>
                    <a:pt x="89" y="0"/>
                  </a:cubicBezTo>
                  <a:cubicBezTo>
                    <a:pt x="93" y="0"/>
                    <a:pt x="97" y="4"/>
                    <a:pt x="97" y="8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30" y="8"/>
                    <a:pt x="130" y="8"/>
                    <a:pt x="130" y="8"/>
                  </a:cubicBezTo>
                  <a:cubicBezTo>
                    <a:pt x="130" y="4"/>
                    <a:pt x="134" y="0"/>
                    <a:pt x="138" y="0"/>
                  </a:cubicBezTo>
                  <a:cubicBezTo>
                    <a:pt x="146" y="0"/>
                    <a:pt x="150" y="4"/>
                    <a:pt x="150" y="8"/>
                  </a:cubicBezTo>
                  <a:cubicBezTo>
                    <a:pt x="150" y="12"/>
                    <a:pt x="150" y="12"/>
                    <a:pt x="150" y="12"/>
                  </a:cubicBezTo>
                  <a:cubicBezTo>
                    <a:pt x="183" y="12"/>
                    <a:pt x="183" y="12"/>
                    <a:pt x="183" y="12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183" y="4"/>
                    <a:pt x="187" y="0"/>
                    <a:pt x="191" y="0"/>
                  </a:cubicBezTo>
                  <a:cubicBezTo>
                    <a:pt x="195" y="0"/>
                    <a:pt x="199" y="4"/>
                    <a:pt x="199" y="8"/>
                  </a:cubicBezTo>
                  <a:cubicBezTo>
                    <a:pt x="199" y="12"/>
                    <a:pt x="199" y="12"/>
                    <a:pt x="199" y="12"/>
                  </a:cubicBezTo>
                  <a:cubicBezTo>
                    <a:pt x="219" y="12"/>
                    <a:pt x="219" y="12"/>
                    <a:pt x="219" y="12"/>
                  </a:cubicBezTo>
                  <a:cubicBezTo>
                    <a:pt x="224" y="12"/>
                    <a:pt x="228" y="16"/>
                    <a:pt x="228" y="21"/>
                  </a:cubicBezTo>
                  <a:cubicBezTo>
                    <a:pt x="228" y="41"/>
                    <a:pt x="228" y="41"/>
                    <a:pt x="228" y="41"/>
                  </a:cubicBezTo>
                  <a:cubicBezTo>
                    <a:pt x="228" y="45"/>
                    <a:pt x="224" y="49"/>
                    <a:pt x="219" y="49"/>
                  </a:cubicBezTo>
                  <a:cubicBezTo>
                    <a:pt x="215" y="49"/>
                    <a:pt x="211" y="45"/>
                    <a:pt x="211" y="41"/>
                  </a:cubicBezTo>
                  <a:cubicBezTo>
                    <a:pt x="211" y="29"/>
                    <a:pt x="211" y="29"/>
                    <a:pt x="211" y="29"/>
                  </a:cubicBezTo>
                  <a:cubicBezTo>
                    <a:pt x="199" y="29"/>
                    <a:pt x="199" y="29"/>
                    <a:pt x="199" y="29"/>
                  </a:cubicBezTo>
                  <a:cubicBezTo>
                    <a:pt x="199" y="61"/>
                    <a:pt x="199" y="61"/>
                    <a:pt x="199" y="61"/>
                  </a:cubicBezTo>
                  <a:cubicBezTo>
                    <a:pt x="199" y="65"/>
                    <a:pt x="195" y="69"/>
                    <a:pt x="191" y="69"/>
                  </a:cubicBezTo>
                  <a:cubicBezTo>
                    <a:pt x="187" y="69"/>
                    <a:pt x="183" y="65"/>
                    <a:pt x="183" y="61"/>
                  </a:cubicBezTo>
                  <a:cubicBezTo>
                    <a:pt x="183" y="29"/>
                    <a:pt x="183" y="29"/>
                    <a:pt x="183" y="29"/>
                  </a:cubicBezTo>
                  <a:cubicBezTo>
                    <a:pt x="150" y="29"/>
                    <a:pt x="150" y="29"/>
                    <a:pt x="150" y="29"/>
                  </a:cubicBezTo>
                  <a:cubicBezTo>
                    <a:pt x="150" y="61"/>
                    <a:pt x="150" y="61"/>
                    <a:pt x="150" y="61"/>
                  </a:cubicBezTo>
                  <a:cubicBezTo>
                    <a:pt x="150" y="65"/>
                    <a:pt x="146" y="69"/>
                    <a:pt x="138" y="69"/>
                  </a:cubicBezTo>
                  <a:cubicBezTo>
                    <a:pt x="134" y="69"/>
                    <a:pt x="130" y="65"/>
                    <a:pt x="130" y="61"/>
                  </a:cubicBezTo>
                  <a:cubicBezTo>
                    <a:pt x="130" y="29"/>
                    <a:pt x="130" y="29"/>
                    <a:pt x="130" y="29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5"/>
                    <a:pt x="93" y="69"/>
                    <a:pt x="89" y="69"/>
                  </a:cubicBezTo>
                  <a:cubicBezTo>
                    <a:pt x="85" y="69"/>
                    <a:pt x="81" y="65"/>
                    <a:pt x="81" y="61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5"/>
                    <a:pt x="40" y="69"/>
                    <a:pt x="36" y="69"/>
                  </a:cubicBezTo>
                  <a:cubicBezTo>
                    <a:pt x="32" y="69"/>
                    <a:pt x="28" y="65"/>
                    <a:pt x="28" y="6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79"/>
                    <a:pt x="16" y="379"/>
                    <a:pt x="16" y="379"/>
                  </a:cubicBezTo>
                  <a:cubicBezTo>
                    <a:pt x="154" y="379"/>
                    <a:pt x="154" y="379"/>
                    <a:pt x="154" y="379"/>
                  </a:cubicBezTo>
                  <a:cubicBezTo>
                    <a:pt x="158" y="379"/>
                    <a:pt x="163" y="383"/>
                    <a:pt x="163" y="387"/>
                  </a:cubicBezTo>
                  <a:close/>
                  <a:moveTo>
                    <a:pt x="285" y="102"/>
                  </a:moveTo>
                  <a:lnTo>
                    <a:pt x="285" y="102"/>
                  </a:lnTo>
                  <a:cubicBezTo>
                    <a:pt x="240" y="342"/>
                    <a:pt x="240" y="342"/>
                    <a:pt x="240" y="342"/>
                  </a:cubicBezTo>
                  <a:lnTo>
                    <a:pt x="240" y="342"/>
                  </a:lnTo>
                  <a:cubicBezTo>
                    <a:pt x="240" y="346"/>
                    <a:pt x="240" y="346"/>
                    <a:pt x="240" y="346"/>
                  </a:cubicBezTo>
                  <a:lnTo>
                    <a:pt x="240" y="346"/>
                  </a:lnTo>
                  <a:lnTo>
                    <a:pt x="240" y="346"/>
                  </a:lnTo>
                  <a:cubicBezTo>
                    <a:pt x="195" y="395"/>
                    <a:pt x="195" y="395"/>
                    <a:pt x="195" y="395"/>
                  </a:cubicBezTo>
                  <a:cubicBezTo>
                    <a:pt x="195" y="395"/>
                    <a:pt x="195" y="395"/>
                    <a:pt x="191" y="395"/>
                  </a:cubicBezTo>
                  <a:lnTo>
                    <a:pt x="191" y="395"/>
                  </a:lnTo>
                  <a:cubicBezTo>
                    <a:pt x="187" y="395"/>
                    <a:pt x="183" y="395"/>
                    <a:pt x="183" y="391"/>
                  </a:cubicBezTo>
                  <a:cubicBezTo>
                    <a:pt x="158" y="334"/>
                    <a:pt x="158" y="334"/>
                    <a:pt x="158" y="334"/>
                  </a:cubicBezTo>
                  <a:lnTo>
                    <a:pt x="158" y="334"/>
                  </a:lnTo>
                  <a:lnTo>
                    <a:pt x="158" y="330"/>
                  </a:lnTo>
                  <a:lnTo>
                    <a:pt x="158" y="330"/>
                  </a:lnTo>
                  <a:lnTo>
                    <a:pt x="158" y="330"/>
                  </a:lnTo>
                  <a:cubicBezTo>
                    <a:pt x="199" y="102"/>
                    <a:pt x="199" y="102"/>
                    <a:pt x="199" y="102"/>
                  </a:cubicBezTo>
                  <a:lnTo>
                    <a:pt x="199" y="102"/>
                  </a:lnTo>
                  <a:lnTo>
                    <a:pt x="199" y="102"/>
                  </a:lnTo>
                  <a:cubicBezTo>
                    <a:pt x="203" y="90"/>
                    <a:pt x="203" y="90"/>
                    <a:pt x="203" y="90"/>
                  </a:cubicBezTo>
                  <a:cubicBezTo>
                    <a:pt x="207" y="65"/>
                    <a:pt x="228" y="49"/>
                    <a:pt x="252" y="53"/>
                  </a:cubicBezTo>
                  <a:cubicBezTo>
                    <a:pt x="260" y="57"/>
                    <a:pt x="272" y="61"/>
                    <a:pt x="277" y="74"/>
                  </a:cubicBezTo>
                  <a:cubicBezTo>
                    <a:pt x="285" y="82"/>
                    <a:pt x="285" y="90"/>
                    <a:pt x="285" y="102"/>
                  </a:cubicBezTo>
                  <a:close/>
                  <a:moveTo>
                    <a:pt x="219" y="90"/>
                  </a:moveTo>
                  <a:lnTo>
                    <a:pt x="219" y="90"/>
                  </a:lnTo>
                  <a:cubicBezTo>
                    <a:pt x="219" y="98"/>
                    <a:pt x="219" y="98"/>
                    <a:pt x="219" y="98"/>
                  </a:cubicBezTo>
                  <a:cubicBezTo>
                    <a:pt x="244" y="102"/>
                    <a:pt x="244" y="102"/>
                    <a:pt x="244" y="102"/>
                  </a:cubicBezTo>
                  <a:lnTo>
                    <a:pt x="244" y="102"/>
                  </a:lnTo>
                  <a:lnTo>
                    <a:pt x="244" y="102"/>
                  </a:lnTo>
                  <a:cubicBezTo>
                    <a:pt x="268" y="106"/>
                    <a:pt x="268" y="106"/>
                    <a:pt x="268" y="106"/>
                  </a:cubicBezTo>
                  <a:cubicBezTo>
                    <a:pt x="268" y="98"/>
                    <a:pt x="268" y="98"/>
                    <a:pt x="268" y="98"/>
                  </a:cubicBezTo>
                  <a:cubicBezTo>
                    <a:pt x="268" y="94"/>
                    <a:pt x="268" y="86"/>
                    <a:pt x="264" y="82"/>
                  </a:cubicBezTo>
                  <a:cubicBezTo>
                    <a:pt x="260" y="78"/>
                    <a:pt x="256" y="74"/>
                    <a:pt x="248" y="69"/>
                  </a:cubicBezTo>
                  <a:cubicBezTo>
                    <a:pt x="236" y="69"/>
                    <a:pt x="224" y="78"/>
                    <a:pt x="219" y="90"/>
                  </a:cubicBezTo>
                  <a:close/>
                  <a:moveTo>
                    <a:pt x="264" y="122"/>
                  </a:moveTo>
                  <a:lnTo>
                    <a:pt x="264" y="122"/>
                  </a:lnTo>
                  <a:cubicBezTo>
                    <a:pt x="248" y="118"/>
                    <a:pt x="248" y="118"/>
                    <a:pt x="248" y="118"/>
                  </a:cubicBezTo>
                  <a:cubicBezTo>
                    <a:pt x="211" y="330"/>
                    <a:pt x="211" y="330"/>
                    <a:pt x="211" y="330"/>
                  </a:cubicBezTo>
                  <a:cubicBezTo>
                    <a:pt x="228" y="334"/>
                    <a:pt x="228" y="334"/>
                    <a:pt x="228" y="334"/>
                  </a:cubicBezTo>
                  <a:lnTo>
                    <a:pt x="264" y="122"/>
                  </a:lnTo>
                  <a:close/>
                  <a:moveTo>
                    <a:pt x="179" y="322"/>
                  </a:moveTo>
                  <a:lnTo>
                    <a:pt x="179" y="322"/>
                  </a:lnTo>
                  <a:cubicBezTo>
                    <a:pt x="195" y="326"/>
                    <a:pt x="195" y="326"/>
                    <a:pt x="195" y="326"/>
                  </a:cubicBezTo>
                  <a:cubicBezTo>
                    <a:pt x="232" y="114"/>
                    <a:pt x="232" y="114"/>
                    <a:pt x="232" y="114"/>
                  </a:cubicBezTo>
                  <a:cubicBezTo>
                    <a:pt x="215" y="114"/>
                    <a:pt x="215" y="114"/>
                    <a:pt x="215" y="114"/>
                  </a:cubicBezTo>
                  <a:lnTo>
                    <a:pt x="179" y="322"/>
                  </a:lnTo>
                  <a:close/>
                  <a:moveTo>
                    <a:pt x="215" y="346"/>
                  </a:moveTo>
                  <a:lnTo>
                    <a:pt x="215" y="346"/>
                  </a:lnTo>
                  <a:cubicBezTo>
                    <a:pt x="183" y="342"/>
                    <a:pt x="183" y="342"/>
                    <a:pt x="183" y="342"/>
                  </a:cubicBezTo>
                  <a:cubicBezTo>
                    <a:pt x="195" y="371"/>
                    <a:pt x="195" y="371"/>
                    <a:pt x="195" y="371"/>
                  </a:cubicBezTo>
                  <a:lnTo>
                    <a:pt x="215" y="346"/>
                  </a:lnTo>
                  <a:close/>
                  <a:moveTo>
                    <a:pt x="183" y="118"/>
                  </a:moveTo>
                  <a:lnTo>
                    <a:pt x="183" y="118"/>
                  </a:lnTo>
                  <a:cubicBezTo>
                    <a:pt x="183" y="114"/>
                    <a:pt x="179" y="110"/>
                    <a:pt x="175" y="110"/>
                  </a:cubicBezTo>
                  <a:cubicBezTo>
                    <a:pt x="49" y="110"/>
                    <a:pt x="49" y="110"/>
                    <a:pt x="49" y="110"/>
                  </a:cubicBezTo>
                  <a:cubicBezTo>
                    <a:pt x="44" y="110"/>
                    <a:pt x="40" y="114"/>
                    <a:pt x="40" y="118"/>
                  </a:cubicBezTo>
                  <a:cubicBezTo>
                    <a:pt x="40" y="122"/>
                    <a:pt x="44" y="126"/>
                    <a:pt x="49" y="126"/>
                  </a:cubicBezTo>
                  <a:cubicBezTo>
                    <a:pt x="175" y="126"/>
                    <a:pt x="175" y="126"/>
                    <a:pt x="175" y="126"/>
                  </a:cubicBezTo>
                  <a:cubicBezTo>
                    <a:pt x="179" y="126"/>
                    <a:pt x="183" y="122"/>
                    <a:pt x="183" y="118"/>
                  </a:cubicBezTo>
                  <a:close/>
                  <a:moveTo>
                    <a:pt x="175" y="167"/>
                  </a:moveTo>
                  <a:lnTo>
                    <a:pt x="175" y="167"/>
                  </a:lnTo>
                  <a:cubicBezTo>
                    <a:pt x="175" y="163"/>
                    <a:pt x="171" y="159"/>
                    <a:pt x="167" y="159"/>
                  </a:cubicBezTo>
                  <a:cubicBezTo>
                    <a:pt x="49" y="159"/>
                    <a:pt x="49" y="159"/>
                    <a:pt x="49" y="159"/>
                  </a:cubicBezTo>
                  <a:cubicBezTo>
                    <a:pt x="44" y="159"/>
                    <a:pt x="40" y="163"/>
                    <a:pt x="40" y="167"/>
                  </a:cubicBezTo>
                  <a:cubicBezTo>
                    <a:pt x="40" y="171"/>
                    <a:pt x="44" y="175"/>
                    <a:pt x="49" y="175"/>
                  </a:cubicBezTo>
                  <a:cubicBezTo>
                    <a:pt x="167" y="175"/>
                    <a:pt x="167" y="175"/>
                    <a:pt x="167" y="175"/>
                  </a:cubicBezTo>
                  <a:cubicBezTo>
                    <a:pt x="171" y="175"/>
                    <a:pt x="175" y="171"/>
                    <a:pt x="175" y="167"/>
                  </a:cubicBezTo>
                  <a:close/>
                  <a:moveTo>
                    <a:pt x="167" y="216"/>
                  </a:moveTo>
                  <a:lnTo>
                    <a:pt x="167" y="216"/>
                  </a:lnTo>
                  <a:cubicBezTo>
                    <a:pt x="167" y="212"/>
                    <a:pt x="163" y="208"/>
                    <a:pt x="158" y="208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44" y="208"/>
                    <a:pt x="40" y="212"/>
                    <a:pt x="40" y="216"/>
                  </a:cubicBezTo>
                  <a:cubicBezTo>
                    <a:pt x="40" y="220"/>
                    <a:pt x="44" y="224"/>
                    <a:pt x="49" y="224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63" y="224"/>
                    <a:pt x="167" y="220"/>
                    <a:pt x="167" y="216"/>
                  </a:cubicBezTo>
                  <a:close/>
                  <a:moveTo>
                    <a:pt x="49" y="253"/>
                  </a:moveTo>
                  <a:lnTo>
                    <a:pt x="49" y="253"/>
                  </a:lnTo>
                  <a:cubicBezTo>
                    <a:pt x="44" y="253"/>
                    <a:pt x="40" y="257"/>
                    <a:pt x="40" y="261"/>
                  </a:cubicBezTo>
                  <a:cubicBezTo>
                    <a:pt x="40" y="269"/>
                    <a:pt x="44" y="269"/>
                    <a:pt x="49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54" y="269"/>
                    <a:pt x="154" y="269"/>
                    <a:pt x="154" y="261"/>
                  </a:cubicBezTo>
                  <a:cubicBezTo>
                    <a:pt x="154" y="257"/>
                    <a:pt x="154" y="253"/>
                    <a:pt x="146" y="253"/>
                  </a:cubicBezTo>
                  <a:lnTo>
                    <a:pt x="49" y="2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3024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6151A26-4D1F-8C49-AEF0-C10BEEC3401A}"/>
              </a:ext>
            </a:extLst>
          </p:cNvPr>
          <p:cNvGrpSpPr/>
          <p:nvPr/>
        </p:nvGrpSpPr>
        <p:grpSpPr>
          <a:xfrm>
            <a:off x="14018968" y="5455889"/>
            <a:ext cx="1825650" cy="1825650"/>
            <a:chOff x="17775436" y="17598822"/>
            <a:chExt cx="1825650" cy="182565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1463534-0072-574A-B863-2F1AB0180972}"/>
                </a:ext>
              </a:extLst>
            </p:cNvPr>
            <p:cNvSpPr/>
            <p:nvPr/>
          </p:nvSpPr>
          <p:spPr>
            <a:xfrm>
              <a:off x="17775436" y="17598822"/>
              <a:ext cx="1825650" cy="18256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Freeform 99">
              <a:extLst>
                <a:ext uri="{FF2B5EF4-FFF2-40B4-BE49-F238E27FC236}">
                  <a16:creationId xmlns:a16="http://schemas.microsoft.com/office/drawing/2014/main" id="{4EEAA441-9194-AE45-BD5B-1BC894BA5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7282" y="18037251"/>
              <a:ext cx="1061958" cy="1027703"/>
            </a:xfrm>
            <a:custGeom>
              <a:avLst/>
              <a:gdLst>
                <a:gd name="T0" fmla="*/ 399 w 408"/>
                <a:gd name="T1" fmla="*/ 379 h 396"/>
                <a:gd name="T2" fmla="*/ 309 w 408"/>
                <a:gd name="T3" fmla="*/ 297 h 396"/>
                <a:gd name="T4" fmla="*/ 289 w 408"/>
                <a:gd name="T5" fmla="*/ 261 h 396"/>
                <a:gd name="T6" fmla="*/ 313 w 408"/>
                <a:gd name="T7" fmla="*/ 69 h 396"/>
                <a:gd name="T8" fmla="*/ 313 w 408"/>
                <a:gd name="T9" fmla="*/ 69 h 396"/>
                <a:gd name="T10" fmla="*/ 122 w 408"/>
                <a:gd name="T11" fmla="*/ 37 h 396"/>
                <a:gd name="T12" fmla="*/ 110 w 408"/>
                <a:gd name="T13" fmla="*/ 16 h 396"/>
                <a:gd name="T14" fmla="*/ 102 w 408"/>
                <a:gd name="T15" fmla="*/ 8 h 396"/>
                <a:gd name="T16" fmla="*/ 98 w 408"/>
                <a:gd name="T17" fmla="*/ 4 h 396"/>
                <a:gd name="T18" fmla="*/ 85 w 408"/>
                <a:gd name="T19" fmla="*/ 16 h 396"/>
                <a:gd name="T20" fmla="*/ 89 w 408"/>
                <a:gd name="T21" fmla="*/ 21 h 396"/>
                <a:gd name="T22" fmla="*/ 53 w 408"/>
                <a:gd name="T23" fmla="*/ 257 h 396"/>
                <a:gd name="T24" fmla="*/ 293 w 408"/>
                <a:gd name="T25" fmla="*/ 305 h 396"/>
                <a:gd name="T26" fmla="*/ 110 w 408"/>
                <a:gd name="T27" fmla="*/ 379 h 396"/>
                <a:gd name="T28" fmla="*/ 399 w 408"/>
                <a:gd name="T29" fmla="*/ 395 h 396"/>
                <a:gd name="T30" fmla="*/ 399 w 408"/>
                <a:gd name="T31" fmla="*/ 379 h 396"/>
                <a:gd name="T32" fmla="*/ 122 w 408"/>
                <a:gd name="T33" fmla="*/ 61 h 396"/>
                <a:gd name="T34" fmla="*/ 150 w 408"/>
                <a:gd name="T35" fmla="*/ 179 h 396"/>
                <a:gd name="T36" fmla="*/ 199 w 408"/>
                <a:gd name="T37" fmla="*/ 163 h 396"/>
                <a:gd name="T38" fmla="*/ 264 w 408"/>
                <a:gd name="T39" fmla="*/ 257 h 396"/>
                <a:gd name="T40" fmla="*/ 199 w 408"/>
                <a:gd name="T41" fmla="*/ 163 h 396"/>
                <a:gd name="T42" fmla="*/ 277 w 408"/>
                <a:gd name="T43" fmla="*/ 249 h 396"/>
                <a:gd name="T44" fmla="*/ 248 w 408"/>
                <a:gd name="T45" fmla="*/ 130 h 396"/>
                <a:gd name="T46" fmla="*/ 199 w 408"/>
                <a:gd name="T47" fmla="*/ 143 h 396"/>
                <a:gd name="T48" fmla="*/ 134 w 408"/>
                <a:gd name="T49" fmla="*/ 49 h 396"/>
                <a:gd name="T50" fmla="*/ 175 w 408"/>
                <a:gd name="T51" fmla="*/ 61 h 396"/>
                <a:gd name="T52" fmla="*/ 199 w 408"/>
                <a:gd name="T53" fmla="*/ 143 h 396"/>
                <a:gd name="T54" fmla="*/ 138 w 408"/>
                <a:gd name="T55" fmla="*/ 187 h 396"/>
                <a:gd name="T56" fmla="*/ 85 w 408"/>
                <a:gd name="T57" fmla="*/ 204 h 396"/>
                <a:gd name="T58" fmla="*/ 98 w 408"/>
                <a:gd name="T59" fmla="*/ 82 h 396"/>
                <a:gd name="T60" fmla="*/ 146 w 408"/>
                <a:gd name="T61" fmla="*/ 200 h 396"/>
                <a:gd name="T62" fmla="*/ 240 w 408"/>
                <a:gd name="T63" fmla="*/ 273 h 396"/>
                <a:gd name="T64" fmla="*/ 106 w 408"/>
                <a:gd name="T65" fmla="*/ 232 h 396"/>
                <a:gd name="T66" fmla="*/ 317 w 408"/>
                <a:gd name="T67" fmla="*/ 196 h 396"/>
                <a:gd name="T68" fmla="*/ 301 w 408"/>
                <a:gd name="T69" fmla="*/ 228 h 396"/>
                <a:gd name="T70" fmla="*/ 305 w 408"/>
                <a:gd name="T71" fmla="*/ 86 h 396"/>
                <a:gd name="T72" fmla="*/ 199 w 408"/>
                <a:gd name="T73" fmla="*/ 29 h 396"/>
                <a:gd name="T74" fmla="*/ 244 w 408"/>
                <a:gd name="T75" fmla="*/ 37 h 396"/>
                <a:gd name="T76" fmla="*/ 248 w 408"/>
                <a:gd name="T77" fmla="*/ 106 h 396"/>
                <a:gd name="T78" fmla="*/ 159 w 408"/>
                <a:gd name="T79" fmla="*/ 37 h 396"/>
                <a:gd name="T80" fmla="*/ 65 w 408"/>
                <a:gd name="T81" fmla="*/ 249 h 396"/>
                <a:gd name="T82" fmla="*/ 89 w 408"/>
                <a:gd name="T83" fmla="*/ 45 h 396"/>
                <a:gd name="T84" fmla="*/ 110 w 408"/>
                <a:gd name="T85" fmla="*/ 45 h 396"/>
                <a:gd name="T86" fmla="*/ 85 w 408"/>
                <a:gd name="T87" fmla="*/ 236 h 396"/>
                <a:gd name="T88" fmla="*/ 85 w 408"/>
                <a:gd name="T89" fmla="*/ 236 h 396"/>
                <a:gd name="T90" fmla="*/ 199 w 408"/>
                <a:gd name="T91" fmla="*/ 293 h 396"/>
                <a:gd name="T92" fmla="*/ 289 w 408"/>
                <a:gd name="T93" fmla="*/ 28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8" h="396">
                  <a:moveTo>
                    <a:pt x="399" y="379"/>
                  </a:moveTo>
                  <a:lnTo>
                    <a:pt x="399" y="379"/>
                  </a:lnTo>
                  <a:cubicBezTo>
                    <a:pt x="309" y="379"/>
                    <a:pt x="309" y="379"/>
                    <a:pt x="309" y="379"/>
                  </a:cubicBezTo>
                  <a:cubicBezTo>
                    <a:pt x="309" y="297"/>
                    <a:pt x="309" y="297"/>
                    <a:pt x="309" y="297"/>
                  </a:cubicBezTo>
                  <a:cubicBezTo>
                    <a:pt x="309" y="293"/>
                    <a:pt x="309" y="289"/>
                    <a:pt x="305" y="285"/>
                  </a:cubicBezTo>
                  <a:cubicBezTo>
                    <a:pt x="289" y="261"/>
                    <a:pt x="289" y="261"/>
                    <a:pt x="289" y="261"/>
                  </a:cubicBezTo>
                  <a:cubicBezTo>
                    <a:pt x="305" y="249"/>
                    <a:pt x="322" y="228"/>
                    <a:pt x="330" y="204"/>
                  </a:cubicBezTo>
                  <a:cubicBezTo>
                    <a:pt x="350" y="155"/>
                    <a:pt x="338" y="106"/>
                    <a:pt x="313" y="69"/>
                  </a:cubicBezTo>
                  <a:lnTo>
                    <a:pt x="313" y="69"/>
                  </a:lnTo>
                  <a:lnTo>
                    <a:pt x="313" y="69"/>
                  </a:lnTo>
                  <a:cubicBezTo>
                    <a:pt x="297" y="49"/>
                    <a:pt x="277" y="33"/>
                    <a:pt x="248" y="21"/>
                  </a:cubicBezTo>
                  <a:cubicBezTo>
                    <a:pt x="203" y="4"/>
                    <a:pt x="159" y="12"/>
                    <a:pt x="122" y="37"/>
                  </a:cubicBezTo>
                  <a:cubicBezTo>
                    <a:pt x="118" y="29"/>
                    <a:pt x="114" y="21"/>
                    <a:pt x="110" y="16"/>
                  </a:cubicBezTo>
                  <a:lnTo>
                    <a:pt x="110" y="16"/>
                  </a:lnTo>
                  <a:lnTo>
                    <a:pt x="110" y="16"/>
                  </a:lnTo>
                  <a:cubicBezTo>
                    <a:pt x="106" y="12"/>
                    <a:pt x="102" y="8"/>
                    <a:pt x="102" y="8"/>
                  </a:cubicBezTo>
                  <a:lnTo>
                    <a:pt x="102" y="4"/>
                  </a:lnTo>
                  <a:cubicBezTo>
                    <a:pt x="98" y="4"/>
                    <a:pt x="98" y="4"/>
                    <a:pt x="98" y="4"/>
                  </a:cubicBezTo>
                  <a:cubicBezTo>
                    <a:pt x="94" y="0"/>
                    <a:pt x="94" y="0"/>
                    <a:pt x="89" y="4"/>
                  </a:cubicBezTo>
                  <a:cubicBezTo>
                    <a:pt x="85" y="8"/>
                    <a:pt x="85" y="12"/>
                    <a:pt x="85" y="16"/>
                  </a:cubicBezTo>
                  <a:cubicBezTo>
                    <a:pt x="89" y="16"/>
                    <a:pt x="89" y="16"/>
                    <a:pt x="89" y="16"/>
                  </a:cubicBezTo>
                  <a:lnTo>
                    <a:pt x="89" y="21"/>
                  </a:lnTo>
                  <a:cubicBezTo>
                    <a:pt x="77" y="33"/>
                    <a:pt x="77" y="33"/>
                    <a:pt x="77" y="33"/>
                  </a:cubicBezTo>
                  <a:cubicBezTo>
                    <a:pt x="0" y="106"/>
                    <a:pt x="8" y="196"/>
                    <a:pt x="53" y="257"/>
                  </a:cubicBezTo>
                  <a:cubicBezTo>
                    <a:pt x="85" y="297"/>
                    <a:pt x="138" y="334"/>
                    <a:pt x="199" y="334"/>
                  </a:cubicBezTo>
                  <a:cubicBezTo>
                    <a:pt x="228" y="334"/>
                    <a:pt x="260" y="326"/>
                    <a:pt x="293" y="305"/>
                  </a:cubicBezTo>
                  <a:cubicBezTo>
                    <a:pt x="293" y="379"/>
                    <a:pt x="293" y="379"/>
                    <a:pt x="293" y="379"/>
                  </a:cubicBezTo>
                  <a:cubicBezTo>
                    <a:pt x="110" y="379"/>
                    <a:pt x="110" y="379"/>
                    <a:pt x="110" y="379"/>
                  </a:cubicBezTo>
                  <a:cubicBezTo>
                    <a:pt x="110" y="395"/>
                    <a:pt x="110" y="395"/>
                    <a:pt x="110" y="395"/>
                  </a:cubicBezTo>
                  <a:cubicBezTo>
                    <a:pt x="399" y="395"/>
                    <a:pt x="399" y="395"/>
                    <a:pt x="399" y="395"/>
                  </a:cubicBezTo>
                  <a:cubicBezTo>
                    <a:pt x="407" y="395"/>
                    <a:pt x="407" y="391"/>
                    <a:pt x="407" y="387"/>
                  </a:cubicBezTo>
                  <a:cubicBezTo>
                    <a:pt x="407" y="383"/>
                    <a:pt x="407" y="379"/>
                    <a:pt x="399" y="379"/>
                  </a:cubicBezTo>
                  <a:close/>
                  <a:moveTo>
                    <a:pt x="122" y="61"/>
                  </a:moveTo>
                  <a:lnTo>
                    <a:pt x="122" y="61"/>
                  </a:lnTo>
                  <a:cubicBezTo>
                    <a:pt x="187" y="151"/>
                    <a:pt x="187" y="151"/>
                    <a:pt x="187" y="151"/>
                  </a:cubicBezTo>
                  <a:cubicBezTo>
                    <a:pt x="150" y="179"/>
                    <a:pt x="150" y="179"/>
                    <a:pt x="150" y="179"/>
                  </a:cubicBezTo>
                  <a:cubicBezTo>
                    <a:pt x="118" y="126"/>
                    <a:pt x="110" y="77"/>
                    <a:pt x="122" y="61"/>
                  </a:cubicBezTo>
                  <a:close/>
                  <a:moveTo>
                    <a:pt x="199" y="163"/>
                  </a:moveTo>
                  <a:lnTo>
                    <a:pt x="199" y="163"/>
                  </a:lnTo>
                  <a:cubicBezTo>
                    <a:pt x="264" y="257"/>
                    <a:pt x="264" y="257"/>
                    <a:pt x="264" y="257"/>
                  </a:cubicBezTo>
                  <a:cubicBezTo>
                    <a:pt x="240" y="261"/>
                    <a:pt x="199" y="240"/>
                    <a:pt x="163" y="191"/>
                  </a:cubicBezTo>
                  <a:lnTo>
                    <a:pt x="199" y="163"/>
                  </a:lnTo>
                  <a:close/>
                  <a:moveTo>
                    <a:pt x="277" y="249"/>
                  </a:moveTo>
                  <a:lnTo>
                    <a:pt x="277" y="249"/>
                  </a:lnTo>
                  <a:cubicBezTo>
                    <a:pt x="212" y="155"/>
                    <a:pt x="212" y="155"/>
                    <a:pt x="212" y="155"/>
                  </a:cubicBezTo>
                  <a:cubicBezTo>
                    <a:pt x="248" y="130"/>
                    <a:pt x="248" y="130"/>
                    <a:pt x="248" y="130"/>
                  </a:cubicBezTo>
                  <a:cubicBezTo>
                    <a:pt x="281" y="179"/>
                    <a:pt x="289" y="228"/>
                    <a:pt x="277" y="249"/>
                  </a:cubicBezTo>
                  <a:close/>
                  <a:moveTo>
                    <a:pt x="199" y="143"/>
                  </a:moveTo>
                  <a:lnTo>
                    <a:pt x="199" y="143"/>
                  </a:lnTo>
                  <a:cubicBezTo>
                    <a:pt x="134" y="49"/>
                    <a:pt x="134" y="49"/>
                    <a:pt x="134" y="49"/>
                  </a:cubicBezTo>
                  <a:cubicBezTo>
                    <a:pt x="138" y="49"/>
                    <a:pt x="138" y="49"/>
                    <a:pt x="142" y="49"/>
                  </a:cubicBezTo>
                  <a:cubicBezTo>
                    <a:pt x="150" y="49"/>
                    <a:pt x="163" y="53"/>
                    <a:pt x="175" y="61"/>
                  </a:cubicBezTo>
                  <a:cubicBezTo>
                    <a:pt x="195" y="73"/>
                    <a:pt x="216" y="90"/>
                    <a:pt x="236" y="114"/>
                  </a:cubicBezTo>
                  <a:lnTo>
                    <a:pt x="199" y="143"/>
                  </a:lnTo>
                  <a:close/>
                  <a:moveTo>
                    <a:pt x="138" y="187"/>
                  </a:moveTo>
                  <a:lnTo>
                    <a:pt x="138" y="187"/>
                  </a:lnTo>
                  <a:cubicBezTo>
                    <a:pt x="94" y="220"/>
                    <a:pt x="94" y="220"/>
                    <a:pt x="94" y="220"/>
                  </a:cubicBezTo>
                  <a:cubicBezTo>
                    <a:pt x="94" y="216"/>
                    <a:pt x="89" y="212"/>
                    <a:pt x="85" y="204"/>
                  </a:cubicBezTo>
                  <a:cubicBezTo>
                    <a:pt x="73" y="175"/>
                    <a:pt x="73" y="143"/>
                    <a:pt x="81" y="110"/>
                  </a:cubicBezTo>
                  <a:cubicBezTo>
                    <a:pt x="85" y="98"/>
                    <a:pt x="94" y="90"/>
                    <a:pt x="98" y="82"/>
                  </a:cubicBezTo>
                  <a:cubicBezTo>
                    <a:pt x="98" y="110"/>
                    <a:pt x="114" y="151"/>
                    <a:pt x="138" y="187"/>
                  </a:cubicBezTo>
                  <a:close/>
                  <a:moveTo>
                    <a:pt x="146" y="200"/>
                  </a:moveTo>
                  <a:lnTo>
                    <a:pt x="146" y="200"/>
                  </a:lnTo>
                  <a:cubicBezTo>
                    <a:pt x="175" y="236"/>
                    <a:pt x="212" y="261"/>
                    <a:pt x="240" y="273"/>
                  </a:cubicBezTo>
                  <a:cubicBezTo>
                    <a:pt x="212" y="281"/>
                    <a:pt x="183" y="281"/>
                    <a:pt x="155" y="269"/>
                  </a:cubicBezTo>
                  <a:cubicBezTo>
                    <a:pt x="134" y="261"/>
                    <a:pt x="118" y="249"/>
                    <a:pt x="106" y="232"/>
                  </a:cubicBezTo>
                  <a:lnTo>
                    <a:pt x="146" y="200"/>
                  </a:lnTo>
                  <a:close/>
                  <a:moveTo>
                    <a:pt x="317" y="196"/>
                  </a:moveTo>
                  <a:lnTo>
                    <a:pt x="317" y="196"/>
                  </a:lnTo>
                  <a:cubicBezTo>
                    <a:pt x="313" y="208"/>
                    <a:pt x="305" y="216"/>
                    <a:pt x="301" y="228"/>
                  </a:cubicBezTo>
                  <a:cubicBezTo>
                    <a:pt x="301" y="196"/>
                    <a:pt x="285" y="159"/>
                    <a:pt x="260" y="118"/>
                  </a:cubicBezTo>
                  <a:cubicBezTo>
                    <a:pt x="305" y="86"/>
                    <a:pt x="305" y="86"/>
                    <a:pt x="305" y="86"/>
                  </a:cubicBezTo>
                  <a:cubicBezTo>
                    <a:pt x="326" y="118"/>
                    <a:pt x="330" y="159"/>
                    <a:pt x="317" y="196"/>
                  </a:cubicBezTo>
                  <a:close/>
                  <a:moveTo>
                    <a:pt x="199" y="29"/>
                  </a:moveTo>
                  <a:lnTo>
                    <a:pt x="199" y="29"/>
                  </a:lnTo>
                  <a:cubicBezTo>
                    <a:pt x="216" y="29"/>
                    <a:pt x="228" y="33"/>
                    <a:pt x="244" y="37"/>
                  </a:cubicBezTo>
                  <a:cubicBezTo>
                    <a:pt x="264" y="45"/>
                    <a:pt x="281" y="57"/>
                    <a:pt x="293" y="73"/>
                  </a:cubicBezTo>
                  <a:cubicBezTo>
                    <a:pt x="248" y="106"/>
                    <a:pt x="248" y="106"/>
                    <a:pt x="248" y="106"/>
                  </a:cubicBezTo>
                  <a:cubicBezTo>
                    <a:pt x="228" y="82"/>
                    <a:pt x="208" y="57"/>
                    <a:pt x="183" y="45"/>
                  </a:cubicBezTo>
                  <a:cubicBezTo>
                    <a:pt x="175" y="41"/>
                    <a:pt x="167" y="37"/>
                    <a:pt x="159" y="37"/>
                  </a:cubicBezTo>
                  <a:cubicBezTo>
                    <a:pt x="175" y="33"/>
                    <a:pt x="187" y="29"/>
                    <a:pt x="199" y="29"/>
                  </a:cubicBezTo>
                  <a:close/>
                  <a:moveTo>
                    <a:pt x="65" y="249"/>
                  </a:moveTo>
                  <a:lnTo>
                    <a:pt x="65" y="249"/>
                  </a:lnTo>
                  <a:cubicBezTo>
                    <a:pt x="28" y="196"/>
                    <a:pt x="12" y="114"/>
                    <a:pt x="89" y="45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6" y="37"/>
                    <a:pt x="106" y="41"/>
                    <a:pt x="110" y="45"/>
                  </a:cubicBezTo>
                  <a:cubicBezTo>
                    <a:pt x="89" y="61"/>
                    <a:pt x="77" y="82"/>
                    <a:pt x="69" y="106"/>
                  </a:cubicBezTo>
                  <a:cubicBezTo>
                    <a:pt x="49" y="151"/>
                    <a:pt x="61" y="200"/>
                    <a:pt x="85" y="236"/>
                  </a:cubicBezTo>
                  <a:lnTo>
                    <a:pt x="85" y="236"/>
                  </a:lnTo>
                  <a:lnTo>
                    <a:pt x="85" y="236"/>
                  </a:lnTo>
                  <a:cubicBezTo>
                    <a:pt x="102" y="257"/>
                    <a:pt x="122" y="277"/>
                    <a:pt x="150" y="285"/>
                  </a:cubicBezTo>
                  <a:cubicBezTo>
                    <a:pt x="167" y="289"/>
                    <a:pt x="183" y="293"/>
                    <a:pt x="199" y="293"/>
                  </a:cubicBezTo>
                  <a:cubicBezTo>
                    <a:pt x="228" y="293"/>
                    <a:pt x="252" y="285"/>
                    <a:pt x="273" y="273"/>
                  </a:cubicBezTo>
                  <a:cubicBezTo>
                    <a:pt x="289" y="289"/>
                    <a:pt x="289" y="289"/>
                    <a:pt x="289" y="289"/>
                  </a:cubicBezTo>
                  <a:cubicBezTo>
                    <a:pt x="195" y="342"/>
                    <a:pt x="110" y="305"/>
                    <a:pt x="65" y="2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3024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178C7E8-93A5-B44E-ACC4-8E0C4E674753}"/>
              </a:ext>
            </a:extLst>
          </p:cNvPr>
          <p:cNvGrpSpPr/>
          <p:nvPr/>
        </p:nvGrpSpPr>
        <p:grpSpPr>
          <a:xfrm>
            <a:off x="19841520" y="4490603"/>
            <a:ext cx="1825650" cy="1825650"/>
            <a:chOff x="3753367" y="17598822"/>
            <a:chExt cx="1825650" cy="182565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CB3B605-FB7B-DC45-8CCB-0A3909B4640A}"/>
                </a:ext>
              </a:extLst>
            </p:cNvPr>
            <p:cNvSpPr/>
            <p:nvPr/>
          </p:nvSpPr>
          <p:spPr>
            <a:xfrm>
              <a:off x="3753367" y="17598822"/>
              <a:ext cx="1825650" cy="18256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Freeform 59">
              <a:extLst>
                <a:ext uri="{FF2B5EF4-FFF2-40B4-BE49-F238E27FC236}">
                  <a16:creationId xmlns:a16="http://schemas.microsoft.com/office/drawing/2014/main" id="{1DEF043D-7565-8648-A34E-484A292B7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067" y="18014421"/>
              <a:ext cx="742236" cy="1027702"/>
            </a:xfrm>
            <a:custGeom>
              <a:avLst/>
              <a:gdLst>
                <a:gd name="T0" fmla="*/ 154 w 286"/>
                <a:gd name="T1" fmla="*/ 395 h 396"/>
                <a:gd name="T2" fmla="*/ 0 w 286"/>
                <a:gd name="T3" fmla="*/ 21 h 396"/>
                <a:gd name="T4" fmla="*/ 28 w 286"/>
                <a:gd name="T5" fmla="*/ 8 h 396"/>
                <a:gd name="T6" fmla="*/ 44 w 286"/>
                <a:gd name="T7" fmla="*/ 12 h 396"/>
                <a:gd name="T8" fmla="*/ 89 w 286"/>
                <a:gd name="T9" fmla="*/ 0 h 396"/>
                <a:gd name="T10" fmla="*/ 130 w 286"/>
                <a:gd name="T11" fmla="*/ 12 h 396"/>
                <a:gd name="T12" fmla="*/ 150 w 286"/>
                <a:gd name="T13" fmla="*/ 8 h 396"/>
                <a:gd name="T14" fmla="*/ 183 w 286"/>
                <a:gd name="T15" fmla="*/ 8 h 396"/>
                <a:gd name="T16" fmla="*/ 199 w 286"/>
                <a:gd name="T17" fmla="*/ 12 h 396"/>
                <a:gd name="T18" fmla="*/ 228 w 286"/>
                <a:gd name="T19" fmla="*/ 41 h 396"/>
                <a:gd name="T20" fmla="*/ 211 w 286"/>
                <a:gd name="T21" fmla="*/ 29 h 396"/>
                <a:gd name="T22" fmla="*/ 191 w 286"/>
                <a:gd name="T23" fmla="*/ 69 h 396"/>
                <a:gd name="T24" fmla="*/ 150 w 286"/>
                <a:gd name="T25" fmla="*/ 29 h 396"/>
                <a:gd name="T26" fmla="*/ 130 w 286"/>
                <a:gd name="T27" fmla="*/ 61 h 396"/>
                <a:gd name="T28" fmla="*/ 97 w 286"/>
                <a:gd name="T29" fmla="*/ 61 h 396"/>
                <a:gd name="T30" fmla="*/ 81 w 286"/>
                <a:gd name="T31" fmla="*/ 29 h 396"/>
                <a:gd name="T32" fmla="*/ 36 w 286"/>
                <a:gd name="T33" fmla="*/ 69 h 396"/>
                <a:gd name="T34" fmla="*/ 16 w 286"/>
                <a:gd name="T35" fmla="*/ 29 h 396"/>
                <a:gd name="T36" fmla="*/ 163 w 286"/>
                <a:gd name="T37" fmla="*/ 387 h 396"/>
                <a:gd name="T38" fmla="*/ 240 w 286"/>
                <a:gd name="T39" fmla="*/ 342 h 396"/>
                <a:gd name="T40" fmla="*/ 240 w 286"/>
                <a:gd name="T41" fmla="*/ 346 h 396"/>
                <a:gd name="T42" fmla="*/ 191 w 286"/>
                <a:gd name="T43" fmla="*/ 395 h 396"/>
                <a:gd name="T44" fmla="*/ 158 w 286"/>
                <a:gd name="T45" fmla="*/ 334 h 396"/>
                <a:gd name="T46" fmla="*/ 158 w 286"/>
                <a:gd name="T47" fmla="*/ 330 h 396"/>
                <a:gd name="T48" fmla="*/ 199 w 286"/>
                <a:gd name="T49" fmla="*/ 102 h 396"/>
                <a:gd name="T50" fmla="*/ 252 w 286"/>
                <a:gd name="T51" fmla="*/ 53 h 396"/>
                <a:gd name="T52" fmla="*/ 219 w 286"/>
                <a:gd name="T53" fmla="*/ 90 h 396"/>
                <a:gd name="T54" fmla="*/ 244 w 286"/>
                <a:gd name="T55" fmla="*/ 102 h 396"/>
                <a:gd name="T56" fmla="*/ 268 w 286"/>
                <a:gd name="T57" fmla="*/ 106 h 396"/>
                <a:gd name="T58" fmla="*/ 248 w 286"/>
                <a:gd name="T59" fmla="*/ 69 h 396"/>
                <a:gd name="T60" fmla="*/ 264 w 286"/>
                <a:gd name="T61" fmla="*/ 122 h 396"/>
                <a:gd name="T62" fmla="*/ 228 w 286"/>
                <a:gd name="T63" fmla="*/ 334 h 396"/>
                <a:gd name="T64" fmla="*/ 179 w 286"/>
                <a:gd name="T65" fmla="*/ 322 h 396"/>
                <a:gd name="T66" fmla="*/ 215 w 286"/>
                <a:gd name="T67" fmla="*/ 114 h 396"/>
                <a:gd name="T68" fmla="*/ 215 w 286"/>
                <a:gd name="T69" fmla="*/ 346 h 396"/>
                <a:gd name="T70" fmla="*/ 215 w 286"/>
                <a:gd name="T71" fmla="*/ 346 h 396"/>
                <a:gd name="T72" fmla="*/ 175 w 286"/>
                <a:gd name="T73" fmla="*/ 110 h 396"/>
                <a:gd name="T74" fmla="*/ 49 w 286"/>
                <a:gd name="T75" fmla="*/ 126 h 396"/>
                <a:gd name="T76" fmla="*/ 175 w 286"/>
                <a:gd name="T77" fmla="*/ 167 h 396"/>
                <a:gd name="T78" fmla="*/ 49 w 286"/>
                <a:gd name="T79" fmla="*/ 159 h 396"/>
                <a:gd name="T80" fmla="*/ 167 w 286"/>
                <a:gd name="T81" fmla="*/ 175 h 396"/>
                <a:gd name="T82" fmla="*/ 167 w 286"/>
                <a:gd name="T83" fmla="*/ 216 h 396"/>
                <a:gd name="T84" fmla="*/ 40 w 286"/>
                <a:gd name="T85" fmla="*/ 216 h 396"/>
                <a:gd name="T86" fmla="*/ 167 w 286"/>
                <a:gd name="T87" fmla="*/ 216 h 396"/>
                <a:gd name="T88" fmla="*/ 40 w 286"/>
                <a:gd name="T89" fmla="*/ 261 h 396"/>
                <a:gd name="T90" fmla="*/ 154 w 286"/>
                <a:gd name="T91" fmla="*/ 26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6" h="396">
                  <a:moveTo>
                    <a:pt x="163" y="387"/>
                  </a:moveTo>
                  <a:lnTo>
                    <a:pt x="163" y="387"/>
                  </a:lnTo>
                  <a:cubicBezTo>
                    <a:pt x="163" y="391"/>
                    <a:pt x="158" y="395"/>
                    <a:pt x="154" y="395"/>
                  </a:cubicBezTo>
                  <a:cubicBezTo>
                    <a:pt x="8" y="395"/>
                    <a:pt x="8" y="395"/>
                    <a:pt x="8" y="395"/>
                  </a:cubicBezTo>
                  <a:cubicBezTo>
                    <a:pt x="4" y="395"/>
                    <a:pt x="0" y="391"/>
                    <a:pt x="0" y="38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6"/>
                    <a:pt x="4" y="12"/>
                    <a:pt x="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4"/>
                    <a:pt x="32" y="0"/>
                    <a:pt x="36" y="0"/>
                  </a:cubicBezTo>
                  <a:cubicBezTo>
                    <a:pt x="40" y="0"/>
                    <a:pt x="44" y="4"/>
                    <a:pt x="44" y="8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81" y="4"/>
                    <a:pt x="85" y="0"/>
                    <a:pt x="89" y="0"/>
                  </a:cubicBezTo>
                  <a:cubicBezTo>
                    <a:pt x="93" y="0"/>
                    <a:pt x="97" y="4"/>
                    <a:pt x="97" y="8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30" y="8"/>
                    <a:pt x="130" y="8"/>
                    <a:pt x="130" y="8"/>
                  </a:cubicBezTo>
                  <a:cubicBezTo>
                    <a:pt x="130" y="4"/>
                    <a:pt x="134" y="0"/>
                    <a:pt x="138" y="0"/>
                  </a:cubicBezTo>
                  <a:cubicBezTo>
                    <a:pt x="146" y="0"/>
                    <a:pt x="150" y="4"/>
                    <a:pt x="150" y="8"/>
                  </a:cubicBezTo>
                  <a:cubicBezTo>
                    <a:pt x="150" y="12"/>
                    <a:pt x="150" y="12"/>
                    <a:pt x="150" y="12"/>
                  </a:cubicBezTo>
                  <a:cubicBezTo>
                    <a:pt x="183" y="12"/>
                    <a:pt x="183" y="12"/>
                    <a:pt x="183" y="12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183" y="4"/>
                    <a:pt x="187" y="0"/>
                    <a:pt x="191" y="0"/>
                  </a:cubicBezTo>
                  <a:cubicBezTo>
                    <a:pt x="195" y="0"/>
                    <a:pt x="199" y="4"/>
                    <a:pt x="199" y="8"/>
                  </a:cubicBezTo>
                  <a:cubicBezTo>
                    <a:pt x="199" y="12"/>
                    <a:pt x="199" y="12"/>
                    <a:pt x="199" y="12"/>
                  </a:cubicBezTo>
                  <a:cubicBezTo>
                    <a:pt x="219" y="12"/>
                    <a:pt x="219" y="12"/>
                    <a:pt x="219" y="12"/>
                  </a:cubicBezTo>
                  <a:cubicBezTo>
                    <a:pt x="224" y="12"/>
                    <a:pt x="228" y="16"/>
                    <a:pt x="228" y="21"/>
                  </a:cubicBezTo>
                  <a:cubicBezTo>
                    <a:pt x="228" y="41"/>
                    <a:pt x="228" y="41"/>
                    <a:pt x="228" y="41"/>
                  </a:cubicBezTo>
                  <a:cubicBezTo>
                    <a:pt x="228" y="45"/>
                    <a:pt x="224" y="49"/>
                    <a:pt x="219" y="49"/>
                  </a:cubicBezTo>
                  <a:cubicBezTo>
                    <a:pt x="215" y="49"/>
                    <a:pt x="211" y="45"/>
                    <a:pt x="211" y="41"/>
                  </a:cubicBezTo>
                  <a:cubicBezTo>
                    <a:pt x="211" y="29"/>
                    <a:pt x="211" y="29"/>
                    <a:pt x="211" y="29"/>
                  </a:cubicBezTo>
                  <a:cubicBezTo>
                    <a:pt x="199" y="29"/>
                    <a:pt x="199" y="29"/>
                    <a:pt x="199" y="29"/>
                  </a:cubicBezTo>
                  <a:cubicBezTo>
                    <a:pt x="199" y="61"/>
                    <a:pt x="199" y="61"/>
                    <a:pt x="199" y="61"/>
                  </a:cubicBezTo>
                  <a:cubicBezTo>
                    <a:pt x="199" y="65"/>
                    <a:pt x="195" y="69"/>
                    <a:pt x="191" y="69"/>
                  </a:cubicBezTo>
                  <a:cubicBezTo>
                    <a:pt x="187" y="69"/>
                    <a:pt x="183" y="65"/>
                    <a:pt x="183" y="61"/>
                  </a:cubicBezTo>
                  <a:cubicBezTo>
                    <a:pt x="183" y="29"/>
                    <a:pt x="183" y="29"/>
                    <a:pt x="183" y="29"/>
                  </a:cubicBezTo>
                  <a:cubicBezTo>
                    <a:pt x="150" y="29"/>
                    <a:pt x="150" y="29"/>
                    <a:pt x="150" y="29"/>
                  </a:cubicBezTo>
                  <a:cubicBezTo>
                    <a:pt x="150" y="61"/>
                    <a:pt x="150" y="61"/>
                    <a:pt x="150" y="61"/>
                  </a:cubicBezTo>
                  <a:cubicBezTo>
                    <a:pt x="150" y="65"/>
                    <a:pt x="146" y="69"/>
                    <a:pt x="138" y="69"/>
                  </a:cubicBezTo>
                  <a:cubicBezTo>
                    <a:pt x="134" y="69"/>
                    <a:pt x="130" y="65"/>
                    <a:pt x="130" y="61"/>
                  </a:cubicBezTo>
                  <a:cubicBezTo>
                    <a:pt x="130" y="29"/>
                    <a:pt x="130" y="29"/>
                    <a:pt x="130" y="29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5"/>
                    <a:pt x="93" y="69"/>
                    <a:pt x="89" y="69"/>
                  </a:cubicBezTo>
                  <a:cubicBezTo>
                    <a:pt x="85" y="69"/>
                    <a:pt x="81" y="65"/>
                    <a:pt x="81" y="61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5"/>
                    <a:pt x="40" y="69"/>
                    <a:pt x="36" y="69"/>
                  </a:cubicBezTo>
                  <a:cubicBezTo>
                    <a:pt x="32" y="69"/>
                    <a:pt x="28" y="65"/>
                    <a:pt x="28" y="6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79"/>
                    <a:pt x="16" y="379"/>
                    <a:pt x="16" y="379"/>
                  </a:cubicBezTo>
                  <a:cubicBezTo>
                    <a:pt x="154" y="379"/>
                    <a:pt x="154" y="379"/>
                    <a:pt x="154" y="379"/>
                  </a:cubicBezTo>
                  <a:cubicBezTo>
                    <a:pt x="158" y="379"/>
                    <a:pt x="163" y="383"/>
                    <a:pt x="163" y="387"/>
                  </a:cubicBezTo>
                  <a:close/>
                  <a:moveTo>
                    <a:pt x="285" y="102"/>
                  </a:moveTo>
                  <a:lnTo>
                    <a:pt x="285" y="102"/>
                  </a:lnTo>
                  <a:cubicBezTo>
                    <a:pt x="240" y="342"/>
                    <a:pt x="240" y="342"/>
                    <a:pt x="240" y="342"/>
                  </a:cubicBezTo>
                  <a:lnTo>
                    <a:pt x="240" y="342"/>
                  </a:lnTo>
                  <a:cubicBezTo>
                    <a:pt x="240" y="346"/>
                    <a:pt x="240" y="346"/>
                    <a:pt x="240" y="346"/>
                  </a:cubicBezTo>
                  <a:lnTo>
                    <a:pt x="240" y="346"/>
                  </a:lnTo>
                  <a:lnTo>
                    <a:pt x="240" y="346"/>
                  </a:lnTo>
                  <a:cubicBezTo>
                    <a:pt x="195" y="395"/>
                    <a:pt x="195" y="395"/>
                    <a:pt x="195" y="395"/>
                  </a:cubicBezTo>
                  <a:cubicBezTo>
                    <a:pt x="195" y="395"/>
                    <a:pt x="195" y="395"/>
                    <a:pt x="191" y="395"/>
                  </a:cubicBezTo>
                  <a:lnTo>
                    <a:pt x="191" y="395"/>
                  </a:lnTo>
                  <a:cubicBezTo>
                    <a:pt x="187" y="395"/>
                    <a:pt x="183" y="395"/>
                    <a:pt x="183" y="391"/>
                  </a:cubicBezTo>
                  <a:cubicBezTo>
                    <a:pt x="158" y="334"/>
                    <a:pt x="158" y="334"/>
                    <a:pt x="158" y="334"/>
                  </a:cubicBezTo>
                  <a:lnTo>
                    <a:pt x="158" y="334"/>
                  </a:lnTo>
                  <a:lnTo>
                    <a:pt x="158" y="330"/>
                  </a:lnTo>
                  <a:lnTo>
                    <a:pt x="158" y="330"/>
                  </a:lnTo>
                  <a:lnTo>
                    <a:pt x="158" y="330"/>
                  </a:lnTo>
                  <a:cubicBezTo>
                    <a:pt x="199" y="102"/>
                    <a:pt x="199" y="102"/>
                    <a:pt x="199" y="102"/>
                  </a:cubicBezTo>
                  <a:lnTo>
                    <a:pt x="199" y="102"/>
                  </a:lnTo>
                  <a:lnTo>
                    <a:pt x="199" y="102"/>
                  </a:lnTo>
                  <a:cubicBezTo>
                    <a:pt x="203" y="90"/>
                    <a:pt x="203" y="90"/>
                    <a:pt x="203" y="90"/>
                  </a:cubicBezTo>
                  <a:cubicBezTo>
                    <a:pt x="207" y="65"/>
                    <a:pt x="228" y="49"/>
                    <a:pt x="252" y="53"/>
                  </a:cubicBezTo>
                  <a:cubicBezTo>
                    <a:pt x="260" y="57"/>
                    <a:pt x="272" y="61"/>
                    <a:pt x="277" y="74"/>
                  </a:cubicBezTo>
                  <a:cubicBezTo>
                    <a:pt x="285" y="82"/>
                    <a:pt x="285" y="90"/>
                    <a:pt x="285" y="102"/>
                  </a:cubicBezTo>
                  <a:close/>
                  <a:moveTo>
                    <a:pt x="219" y="90"/>
                  </a:moveTo>
                  <a:lnTo>
                    <a:pt x="219" y="90"/>
                  </a:lnTo>
                  <a:cubicBezTo>
                    <a:pt x="219" y="98"/>
                    <a:pt x="219" y="98"/>
                    <a:pt x="219" y="98"/>
                  </a:cubicBezTo>
                  <a:cubicBezTo>
                    <a:pt x="244" y="102"/>
                    <a:pt x="244" y="102"/>
                    <a:pt x="244" y="102"/>
                  </a:cubicBezTo>
                  <a:lnTo>
                    <a:pt x="244" y="102"/>
                  </a:lnTo>
                  <a:lnTo>
                    <a:pt x="244" y="102"/>
                  </a:lnTo>
                  <a:cubicBezTo>
                    <a:pt x="268" y="106"/>
                    <a:pt x="268" y="106"/>
                    <a:pt x="268" y="106"/>
                  </a:cubicBezTo>
                  <a:cubicBezTo>
                    <a:pt x="268" y="98"/>
                    <a:pt x="268" y="98"/>
                    <a:pt x="268" y="98"/>
                  </a:cubicBezTo>
                  <a:cubicBezTo>
                    <a:pt x="268" y="94"/>
                    <a:pt x="268" y="86"/>
                    <a:pt x="264" y="82"/>
                  </a:cubicBezTo>
                  <a:cubicBezTo>
                    <a:pt x="260" y="78"/>
                    <a:pt x="256" y="74"/>
                    <a:pt x="248" y="69"/>
                  </a:cubicBezTo>
                  <a:cubicBezTo>
                    <a:pt x="236" y="69"/>
                    <a:pt x="224" y="78"/>
                    <a:pt x="219" y="90"/>
                  </a:cubicBezTo>
                  <a:close/>
                  <a:moveTo>
                    <a:pt x="264" y="122"/>
                  </a:moveTo>
                  <a:lnTo>
                    <a:pt x="264" y="122"/>
                  </a:lnTo>
                  <a:cubicBezTo>
                    <a:pt x="248" y="118"/>
                    <a:pt x="248" y="118"/>
                    <a:pt x="248" y="118"/>
                  </a:cubicBezTo>
                  <a:cubicBezTo>
                    <a:pt x="211" y="330"/>
                    <a:pt x="211" y="330"/>
                    <a:pt x="211" y="330"/>
                  </a:cubicBezTo>
                  <a:cubicBezTo>
                    <a:pt x="228" y="334"/>
                    <a:pt x="228" y="334"/>
                    <a:pt x="228" y="334"/>
                  </a:cubicBezTo>
                  <a:lnTo>
                    <a:pt x="264" y="122"/>
                  </a:lnTo>
                  <a:close/>
                  <a:moveTo>
                    <a:pt x="179" y="322"/>
                  </a:moveTo>
                  <a:lnTo>
                    <a:pt x="179" y="322"/>
                  </a:lnTo>
                  <a:cubicBezTo>
                    <a:pt x="195" y="326"/>
                    <a:pt x="195" y="326"/>
                    <a:pt x="195" y="326"/>
                  </a:cubicBezTo>
                  <a:cubicBezTo>
                    <a:pt x="232" y="114"/>
                    <a:pt x="232" y="114"/>
                    <a:pt x="232" y="114"/>
                  </a:cubicBezTo>
                  <a:cubicBezTo>
                    <a:pt x="215" y="114"/>
                    <a:pt x="215" y="114"/>
                    <a:pt x="215" y="114"/>
                  </a:cubicBezTo>
                  <a:lnTo>
                    <a:pt x="179" y="322"/>
                  </a:lnTo>
                  <a:close/>
                  <a:moveTo>
                    <a:pt x="215" y="346"/>
                  </a:moveTo>
                  <a:lnTo>
                    <a:pt x="215" y="346"/>
                  </a:lnTo>
                  <a:cubicBezTo>
                    <a:pt x="183" y="342"/>
                    <a:pt x="183" y="342"/>
                    <a:pt x="183" y="342"/>
                  </a:cubicBezTo>
                  <a:cubicBezTo>
                    <a:pt x="195" y="371"/>
                    <a:pt x="195" y="371"/>
                    <a:pt x="195" y="371"/>
                  </a:cubicBezTo>
                  <a:lnTo>
                    <a:pt x="215" y="346"/>
                  </a:lnTo>
                  <a:close/>
                  <a:moveTo>
                    <a:pt x="183" y="118"/>
                  </a:moveTo>
                  <a:lnTo>
                    <a:pt x="183" y="118"/>
                  </a:lnTo>
                  <a:cubicBezTo>
                    <a:pt x="183" y="114"/>
                    <a:pt x="179" y="110"/>
                    <a:pt x="175" y="110"/>
                  </a:cubicBezTo>
                  <a:cubicBezTo>
                    <a:pt x="49" y="110"/>
                    <a:pt x="49" y="110"/>
                    <a:pt x="49" y="110"/>
                  </a:cubicBezTo>
                  <a:cubicBezTo>
                    <a:pt x="44" y="110"/>
                    <a:pt x="40" y="114"/>
                    <a:pt x="40" y="118"/>
                  </a:cubicBezTo>
                  <a:cubicBezTo>
                    <a:pt x="40" y="122"/>
                    <a:pt x="44" y="126"/>
                    <a:pt x="49" y="126"/>
                  </a:cubicBezTo>
                  <a:cubicBezTo>
                    <a:pt x="175" y="126"/>
                    <a:pt x="175" y="126"/>
                    <a:pt x="175" y="126"/>
                  </a:cubicBezTo>
                  <a:cubicBezTo>
                    <a:pt x="179" y="126"/>
                    <a:pt x="183" y="122"/>
                    <a:pt x="183" y="118"/>
                  </a:cubicBezTo>
                  <a:close/>
                  <a:moveTo>
                    <a:pt x="175" y="167"/>
                  </a:moveTo>
                  <a:lnTo>
                    <a:pt x="175" y="167"/>
                  </a:lnTo>
                  <a:cubicBezTo>
                    <a:pt x="175" y="163"/>
                    <a:pt x="171" y="159"/>
                    <a:pt x="167" y="159"/>
                  </a:cubicBezTo>
                  <a:cubicBezTo>
                    <a:pt x="49" y="159"/>
                    <a:pt x="49" y="159"/>
                    <a:pt x="49" y="159"/>
                  </a:cubicBezTo>
                  <a:cubicBezTo>
                    <a:pt x="44" y="159"/>
                    <a:pt x="40" y="163"/>
                    <a:pt x="40" y="167"/>
                  </a:cubicBezTo>
                  <a:cubicBezTo>
                    <a:pt x="40" y="171"/>
                    <a:pt x="44" y="175"/>
                    <a:pt x="49" y="175"/>
                  </a:cubicBezTo>
                  <a:cubicBezTo>
                    <a:pt x="167" y="175"/>
                    <a:pt x="167" y="175"/>
                    <a:pt x="167" y="175"/>
                  </a:cubicBezTo>
                  <a:cubicBezTo>
                    <a:pt x="171" y="175"/>
                    <a:pt x="175" y="171"/>
                    <a:pt x="175" y="167"/>
                  </a:cubicBezTo>
                  <a:close/>
                  <a:moveTo>
                    <a:pt x="167" y="216"/>
                  </a:moveTo>
                  <a:lnTo>
                    <a:pt x="167" y="216"/>
                  </a:lnTo>
                  <a:cubicBezTo>
                    <a:pt x="167" y="212"/>
                    <a:pt x="163" y="208"/>
                    <a:pt x="158" y="208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44" y="208"/>
                    <a:pt x="40" y="212"/>
                    <a:pt x="40" y="216"/>
                  </a:cubicBezTo>
                  <a:cubicBezTo>
                    <a:pt x="40" y="220"/>
                    <a:pt x="44" y="224"/>
                    <a:pt x="49" y="224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63" y="224"/>
                    <a:pt x="167" y="220"/>
                    <a:pt x="167" y="216"/>
                  </a:cubicBezTo>
                  <a:close/>
                  <a:moveTo>
                    <a:pt x="49" y="253"/>
                  </a:moveTo>
                  <a:lnTo>
                    <a:pt x="49" y="253"/>
                  </a:lnTo>
                  <a:cubicBezTo>
                    <a:pt x="44" y="253"/>
                    <a:pt x="40" y="257"/>
                    <a:pt x="40" y="261"/>
                  </a:cubicBezTo>
                  <a:cubicBezTo>
                    <a:pt x="40" y="269"/>
                    <a:pt x="44" y="269"/>
                    <a:pt x="49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54" y="269"/>
                    <a:pt x="154" y="269"/>
                    <a:pt x="154" y="261"/>
                  </a:cubicBezTo>
                  <a:cubicBezTo>
                    <a:pt x="154" y="257"/>
                    <a:pt x="154" y="253"/>
                    <a:pt x="146" y="253"/>
                  </a:cubicBezTo>
                  <a:lnTo>
                    <a:pt x="49" y="2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3024"/>
            </a:p>
          </p:txBody>
        </p:sp>
      </p:grpSp>
      <p:sp>
        <p:nvSpPr>
          <p:cNvPr id="40" name="CuadroTexto 350">
            <a:extLst>
              <a:ext uri="{FF2B5EF4-FFF2-40B4-BE49-F238E27FC236}">
                <a16:creationId xmlns:a16="http://schemas.microsoft.com/office/drawing/2014/main" id="{A215403A-302E-DE4A-A5A0-DBB527DB7D2B}"/>
              </a:ext>
            </a:extLst>
          </p:cNvPr>
          <p:cNvSpPr txBox="1"/>
          <p:nvPr/>
        </p:nvSpPr>
        <p:spPr>
          <a:xfrm>
            <a:off x="7720324" y="1022190"/>
            <a:ext cx="893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Diagram</a:t>
            </a:r>
          </a:p>
        </p:txBody>
      </p:sp>
    </p:spTree>
    <p:extLst>
      <p:ext uri="{BB962C8B-B14F-4D97-AF65-F5344CB8AC3E}">
        <p14:creationId xmlns:p14="http://schemas.microsoft.com/office/powerpoint/2010/main" val="221148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4149156-06D9-BE46-8E95-B38C2F8C1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390442"/>
              </p:ext>
            </p:extLst>
          </p:nvPr>
        </p:nvGraphicFramePr>
        <p:xfrm>
          <a:off x="7860802" y="3594760"/>
          <a:ext cx="14718813" cy="4140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6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6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6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594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4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Arial" pitchFamily="34" charset="0"/>
                        </a:rPr>
                        <a:t>Content  Here</a:t>
                      </a:r>
                      <a:endParaRPr lang="ko-KR" altLang="en-US" sz="34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cs typeface="Arial" pitchFamily="34" charset="0"/>
                      </a:endParaRPr>
                    </a:p>
                  </a:txBody>
                  <a:tcPr marL="222534" marR="222534" marT="111267" marB="111267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4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Arial" pitchFamily="34" charset="0"/>
                        </a:rPr>
                        <a:t>Content  Here</a:t>
                      </a:r>
                      <a:endParaRPr lang="ko-KR" altLang="en-US" sz="34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cs typeface="Arial" pitchFamily="34" charset="0"/>
                      </a:endParaRPr>
                    </a:p>
                  </a:txBody>
                  <a:tcPr marL="222534" marR="222534" marT="111267" marB="111267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4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Arial" pitchFamily="34" charset="0"/>
                        </a:rPr>
                        <a:t>Content  Here</a:t>
                      </a:r>
                      <a:endParaRPr lang="ko-KR" altLang="en-US" sz="34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cs typeface="Arial" pitchFamily="34" charset="0"/>
                      </a:endParaRPr>
                    </a:p>
                  </a:txBody>
                  <a:tcPr marL="222534" marR="222534" marT="111267" marB="111267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66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Develop</a:t>
                      </a:r>
                      <a:endParaRPr lang="ko-KR" altLang="en-US" sz="2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222534" marR="222534" marT="111267" marB="111267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Analyze</a:t>
                      </a:r>
                      <a:endParaRPr lang="ko-KR" altLang="en-US" sz="2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222534" marR="222534" marT="111267" marB="111267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Identify</a:t>
                      </a:r>
                      <a:endParaRPr lang="ko-KR" altLang="en-US" sz="2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222534" marR="222534" marT="111267" marB="111267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066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Advertise</a:t>
                      </a:r>
                      <a:endParaRPr lang="ko-KR" altLang="en-US" sz="2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222534" marR="222534" marT="111267" marB="111267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Authorize</a:t>
                      </a:r>
                      <a:endParaRPr lang="ko-KR" altLang="en-US" sz="2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222534" marR="222534" marT="111267" marB="111267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Present</a:t>
                      </a:r>
                      <a:endParaRPr lang="ko-KR" altLang="en-US" sz="2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222534" marR="222534" marT="111267" marB="111267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B70CEF8E-E90B-C44F-9085-BE1BD438CF19}"/>
              </a:ext>
            </a:extLst>
          </p:cNvPr>
          <p:cNvSpPr/>
          <p:nvPr/>
        </p:nvSpPr>
        <p:spPr>
          <a:xfrm>
            <a:off x="1639269" y="3650043"/>
            <a:ext cx="6169859" cy="4029428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D604F9B-C8A3-784E-B20A-05035C2E6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323889"/>
              </p:ext>
            </p:extLst>
          </p:nvPr>
        </p:nvGraphicFramePr>
        <p:xfrm>
          <a:off x="7860802" y="8358146"/>
          <a:ext cx="14718813" cy="4140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6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6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6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594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4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Arial" pitchFamily="34" charset="0"/>
                        </a:rPr>
                        <a:t>Content  Here</a:t>
                      </a:r>
                      <a:endParaRPr lang="ko-KR" altLang="en-US" sz="34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cs typeface="Arial" pitchFamily="34" charset="0"/>
                      </a:endParaRPr>
                    </a:p>
                  </a:txBody>
                  <a:tcPr marL="222534" marR="222534" marT="111267" marB="111267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4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Arial" pitchFamily="34" charset="0"/>
                        </a:rPr>
                        <a:t>Content  Here</a:t>
                      </a:r>
                      <a:endParaRPr lang="ko-KR" altLang="en-US" sz="34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cs typeface="Arial" pitchFamily="34" charset="0"/>
                      </a:endParaRPr>
                    </a:p>
                  </a:txBody>
                  <a:tcPr marL="222534" marR="222534" marT="111267" marB="111267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34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Arial" pitchFamily="34" charset="0"/>
                        </a:rPr>
                        <a:t>Content  Here</a:t>
                      </a:r>
                      <a:endParaRPr lang="ko-KR" altLang="en-US" sz="34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cs typeface="Arial" pitchFamily="34" charset="0"/>
                      </a:endParaRPr>
                    </a:p>
                  </a:txBody>
                  <a:tcPr marL="222534" marR="222534" marT="111267" marB="111267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66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Develop</a:t>
                      </a:r>
                      <a:endParaRPr lang="ko-KR" altLang="en-US" sz="2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222534" marR="222534" marT="111267" marB="111267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Analyze</a:t>
                      </a:r>
                      <a:endParaRPr lang="ko-KR" altLang="en-US" sz="2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222534" marR="222534" marT="111267" marB="111267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Identify</a:t>
                      </a:r>
                      <a:endParaRPr lang="ko-KR" altLang="en-US" sz="2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222534" marR="222534" marT="111267" marB="111267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066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Advertise</a:t>
                      </a:r>
                      <a:endParaRPr lang="ko-KR" altLang="en-US" sz="2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222534" marR="222534" marT="111267" marB="111267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Authorize</a:t>
                      </a:r>
                      <a:endParaRPr lang="ko-KR" altLang="en-US" sz="2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222534" marR="222534" marT="111267" marB="111267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Present</a:t>
                      </a:r>
                      <a:endParaRPr lang="ko-KR" altLang="en-US" sz="28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222534" marR="222534" marT="111267" marB="111267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EEBDE8B5-B124-D245-87E0-78385F088678}"/>
              </a:ext>
            </a:extLst>
          </p:cNvPr>
          <p:cNvSpPr/>
          <p:nvPr/>
        </p:nvSpPr>
        <p:spPr>
          <a:xfrm>
            <a:off x="1639269" y="8412453"/>
            <a:ext cx="6169859" cy="4029428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18D477-29D0-5643-8F3A-E176C446B57F}"/>
              </a:ext>
            </a:extLst>
          </p:cNvPr>
          <p:cNvGrpSpPr/>
          <p:nvPr/>
        </p:nvGrpSpPr>
        <p:grpSpPr>
          <a:xfrm>
            <a:off x="2094456" y="4798263"/>
            <a:ext cx="1739838" cy="1732988"/>
            <a:chOff x="4784108" y="14024854"/>
            <a:chExt cx="2290280" cy="2281264"/>
          </a:xfrm>
        </p:grpSpPr>
        <p:sp>
          <p:nvSpPr>
            <p:cNvPr id="22" name="Freeform 294">
              <a:extLst>
                <a:ext uri="{FF2B5EF4-FFF2-40B4-BE49-F238E27FC236}">
                  <a16:creationId xmlns:a16="http://schemas.microsoft.com/office/drawing/2014/main" id="{21C616AB-F47E-A24B-85F0-A53E76506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108" y="14024854"/>
              <a:ext cx="2290280" cy="2281264"/>
            </a:xfrm>
            <a:custGeom>
              <a:avLst/>
              <a:gdLst>
                <a:gd name="T0" fmla="*/ 2240 w 2241"/>
                <a:gd name="T1" fmla="*/ 1116 h 2233"/>
                <a:gd name="T2" fmla="*/ 2240 w 2241"/>
                <a:gd name="T3" fmla="*/ 1116 h 2233"/>
                <a:gd name="T4" fmla="*/ 1124 w 2241"/>
                <a:gd name="T5" fmla="*/ 2232 h 2233"/>
                <a:gd name="T6" fmla="*/ 0 w 2241"/>
                <a:gd name="T7" fmla="*/ 1116 h 2233"/>
                <a:gd name="T8" fmla="*/ 1124 w 2241"/>
                <a:gd name="T9" fmla="*/ 0 h 2233"/>
                <a:gd name="T10" fmla="*/ 2240 w 2241"/>
                <a:gd name="T11" fmla="*/ 1116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1" h="2233">
                  <a:moveTo>
                    <a:pt x="2240" y="1116"/>
                  </a:moveTo>
                  <a:lnTo>
                    <a:pt x="2240" y="1116"/>
                  </a:lnTo>
                  <a:cubicBezTo>
                    <a:pt x="2240" y="1728"/>
                    <a:pt x="1736" y="2232"/>
                    <a:pt x="1124" y="2232"/>
                  </a:cubicBezTo>
                  <a:cubicBezTo>
                    <a:pt x="504" y="2232"/>
                    <a:pt x="0" y="1728"/>
                    <a:pt x="0" y="1116"/>
                  </a:cubicBezTo>
                  <a:cubicBezTo>
                    <a:pt x="0" y="495"/>
                    <a:pt x="504" y="0"/>
                    <a:pt x="1124" y="0"/>
                  </a:cubicBezTo>
                  <a:cubicBezTo>
                    <a:pt x="1736" y="0"/>
                    <a:pt x="2240" y="495"/>
                    <a:pt x="2240" y="1116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63">
              <a:extLst>
                <a:ext uri="{FF2B5EF4-FFF2-40B4-BE49-F238E27FC236}">
                  <a16:creationId xmlns:a16="http://schemas.microsoft.com/office/drawing/2014/main" id="{43567A14-232B-D247-B517-3ED25730A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5801" y="14620637"/>
              <a:ext cx="828285" cy="1154583"/>
            </a:xfrm>
            <a:custGeom>
              <a:avLst/>
              <a:gdLst>
                <a:gd name="T0" fmla="*/ 256 w 290"/>
                <a:gd name="T1" fmla="*/ 196 h 404"/>
                <a:gd name="T2" fmla="*/ 20 w 290"/>
                <a:gd name="T3" fmla="*/ 196 h 404"/>
                <a:gd name="T4" fmla="*/ 57 w 290"/>
                <a:gd name="T5" fmla="*/ 395 h 404"/>
                <a:gd name="T6" fmla="*/ 220 w 290"/>
                <a:gd name="T7" fmla="*/ 403 h 404"/>
                <a:gd name="T8" fmla="*/ 264 w 290"/>
                <a:gd name="T9" fmla="*/ 204 h 404"/>
                <a:gd name="T10" fmla="*/ 256 w 290"/>
                <a:gd name="T11" fmla="*/ 196 h 404"/>
                <a:gd name="T12" fmla="*/ 211 w 290"/>
                <a:gd name="T13" fmla="*/ 387 h 404"/>
                <a:gd name="T14" fmla="*/ 36 w 290"/>
                <a:gd name="T15" fmla="*/ 212 h 404"/>
                <a:gd name="T16" fmla="*/ 211 w 290"/>
                <a:gd name="T17" fmla="*/ 387 h 404"/>
                <a:gd name="T18" fmla="*/ 12 w 290"/>
                <a:gd name="T19" fmla="*/ 73 h 404"/>
                <a:gd name="T20" fmla="*/ 0 w 290"/>
                <a:gd name="T21" fmla="*/ 33 h 404"/>
                <a:gd name="T22" fmla="*/ 8 w 290"/>
                <a:gd name="T23" fmla="*/ 20 h 404"/>
                <a:gd name="T24" fmla="*/ 81 w 290"/>
                <a:gd name="T25" fmla="*/ 4 h 404"/>
                <a:gd name="T26" fmla="*/ 102 w 290"/>
                <a:gd name="T27" fmla="*/ 73 h 404"/>
                <a:gd name="T28" fmla="*/ 85 w 290"/>
                <a:gd name="T29" fmla="*/ 78 h 404"/>
                <a:gd name="T30" fmla="*/ 20 w 290"/>
                <a:gd name="T31" fmla="*/ 37 h 404"/>
                <a:gd name="T32" fmla="*/ 28 w 290"/>
                <a:gd name="T33" fmla="*/ 61 h 404"/>
                <a:gd name="T34" fmla="*/ 36 w 290"/>
                <a:gd name="T35" fmla="*/ 65 h 404"/>
                <a:gd name="T36" fmla="*/ 32 w 290"/>
                <a:gd name="T37" fmla="*/ 73 h 404"/>
                <a:gd name="T38" fmla="*/ 32 w 290"/>
                <a:gd name="T39" fmla="*/ 78 h 404"/>
                <a:gd name="T40" fmla="*/ 49 w 290"/>
                <a:gd name="T41" fmla="*/ 86 h 404"/>
                <a:gd name="T42" fmla="*/ 57 w 290"/>
                <a:gd name="T43" fmla="*/ 90 h 404"/>
                <a:gd name="T44" fmla="*/ 53 w 290"/>
                <a:gd name="T45" fmla="*/ 102 h 404"/>
                <a:gd name="T46" fmla="*/ 40 w 290"/>
                <a:gd name="T47" fmla="*/ 118 h 404"/>
                <a:gd name="T48" fmla="*/ 45 w 290"/>
                <a:gd name="T49" fmla="*/ 118 h 404"/>
                <a:gd name="T50" fmla="*/ 49 w 290"/>
                <a:gd name="T51" fmla="*/ 134 h 404"/>
                <a:gd name="T52" fmla="*/ 49 w 290"/>
                <a:gd name="T53" fmla="*/ 134 h 404"/>
                <a:gd name="T54" fmla="*/ 53 w 290"/>
                <a:gd name="T55" fmla="*/ 183 h 404"/>
                <a:gd name="T56" fmla="*/ 40 w 290"/>
                <a:gd name="T57" fmla="*/ 179 h 404"/>
                <a:gd name="T58" fmla="*/ 28 w 290"/>
                <a:gd name="T59" fmla="*/ 130 h 404"/>
                <a:gd name="T60" fmla="*/ 20 w 290"/>
                <a:gd name="T61" fmla="*/ 106 h 404"/>
                <a:gd name="T62" fmla="*/ 20 w 290"/>
                <a:gd name="T63" fmla="*/ 102 h 404"/>
                <a:gd name="T64" fmla="*/ 110 w 290"/>
                <a:gd name="T65" fmla="*/ 73 h 404"/>
                <a:gd name="T66" fmla="*/ 110 w 290"/>
                <a:gd name="T67" fmla="*/ 175 h 404"/>
                <a:gd name="T68" fmla="*/ 126 w 290"/>
                <a:gd name="T69" fmla="*/ 175 h 404"/>
                <a:gd name="T70" fmla="*/ 163 w 290"/>
                <a:gd name="T71" fmla="*/ 78 h 404"/>
                <a:gd name="T72" fmla="*/ 171 w 290"/>
                <a:gd name="T73" fmla="*/ 183 h 404"/>
                <a:gd name="T74" fmla="*/ 179 w 290"/>
                <a:gd name="T75" fmla="*/ 29 h 404"/>
                <a:gd name="T76" fmla="*/ 118 w 290"/>
                <a:gd name="T77" fmla="*/ 20 h 404"/>
                <a:gd name="T78" fmla="*/ 110 w 290"/>
                <a:gd name="T79" fmla="*/ 69 h 404"/>
                <a:gd name="T80" fmla="*/ 110 w 290"/>
                <a:gd name="T81" fmla="*/ 73 h 404"/>
                <a:gd name="T82" fmla="*/ 163 w 290"/>
                <a:gd name="T83" fmla="*/ 37 h 404"/>
                <a:gd name="T84" fmla="*/ 126 w 290"/>
                <a:gd name="T85" fmla="*/ 61 h 404"/>
                <a:gd name="T86" fmla="*/ 163 w 290"/>
                <a:gd name="T87" fmla="*/ 37 h 404"/>
                <a:gd name="T88" fmla="*/ 289 w 290"/>
                <a:gd name="T89" fmla="*/ 73 h 404"/>
                <a:gd name="T90" fmla="*/ 289 w 290"/>
                <a:gd name="T91" fmla="*/ 69 h 404"/>
                <a:gd name="T92" fmla="*/ 277 w 290"/>
                <a:gd name="T93" fmla="*/ 0 h 404"/>
                <a:gd name="T94" fmla="*/ 224 w 290"/>
                <a:gd name="T95" fmla="*/ 41 h 404"/>
                <a:gd name="T96" fmla="*/ 224 w 290"/>
                <a:gd name="T97" fmla="*/ 45 h 404"/>
                <a:gd name="T98" fmla="*/ 220 w 290"/>
                <a:gd name="T99" fmla="*/ 45 h 404"/>
                <a:gd name="T100" fmla="*/ 195 w 290"/>
                <a:gd name="T101" fmla="*/ 122 h 404"/>
                <a:gd name="T102" fmla="*/ 232 w 290"/>
                <a:gd name="T103" fmla="*/ 61 h 404"/>
                <a:gd name="T104" fmla="*/ 220 w 290"/>
                <a:gd name="T105" fmla="*/ 179 h 404"/>
                <a:gd name="T106" fmla="*/ 228 w 290"/>
                <a:gd name="T107" fmla="*/ 192 h 404"/>
                <a:gd name="T108" fmla="*/ 285 w 290"/>
                <a:gd name="T109" fmla="*/ 73 h 404"/>
                <a:gd name="T110" fmla="*/ 289 w 290"/>
                <a:gd name="T111" fmla="*/ 73 h 404"/>
                <a:gd name="T112" fmla="*/ 244 w 290"/>
                <a:gd name="T113" fmla="*/ 45 h 404"/>
                <a:gd name="T114" fmla="*/ 268 w 290"/>
                <a:gd name="T115" fmla="*/ 57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0" h="404">
                  <a:moveTo>
                    <a:pt x="256" y="196"/>
                  </a:moveTo>
                  <a:lnTo>
                    <a:pt x="256" y="196"/>
                  </a:lnTo>
                  <a:cubicBezTo>
                    <a:pt x="28" y="196"/>
                    <a:pt x="28" y="196"/>
                    <a:pt x="28" y="196"/>
                  </a:cubicBezTo>
                  <a:cubicBezTo>
                    <a:pt x="24" y="196"/>
                    <a:pt x="24" y="196"/>
                    <a:pt x="20" y="196"/>
                  </a:cubicBezTo>
                  <a:cubicBezTo>
                    <a:pt x="20" y="200"/>
                    <a:pt x="20" y="204"/>
                    <a:pt x="20" y="204"/>
                  </a:cubicBezTo>
                  <a:cubicBezTo>
                    <a:pt x="57" y="395"/>
                    <a:pt x="57" y="395"/>
                    <a:pt x="57" y="395"/>
                  </a:cubicBezTo>
                  <a:cubicBezTo>
                    <a:pt x="57" y="399"/>
                    <a:pt x="61" y="403"/>
                    <a:pt x="65" y="403"/>
                  </a:cubicBezTo>
                  <a:cubicBezTo>
                    <a:pt x="220" y="403"/>
                    <a:pt x="220" y="403"/>
                    <a:pt x="220" y="403"/>
                  </a:cubicBezTo>
                  <a:cubicBezTo>
                    <a:pt x="224" y="403"/>
                    <a:pt x="228" y="399"/>
                    <a:pt x="228" y="395"/>
                  </a:cubicBezTo>
                  <a:cubicBezTo>
                    <a:pt x="264" y="204"/>
                    <a:pt x="264" y="204"/>
                    <a:pt x="264" y="204"/>
                  </a:cubicBezTo>
                  <a:cubicBezTo>
                    <a:pt x="268" y="204"/>
                    <a:pt x="264" y="200"/>
                    <a:pt x="264" y="196"/>
                  </a:cubicBezTo>
                  <a:cubicBezTo>
                    <a:pt x="264" y="196"/>
                    <a:pt x="260" y="196"/>
                    <a:pt x="256" y="196"/>
                  </a:cubicBezTo>
                  <a:close/>
                  <a:moveTo>
                    <a:pt x="211" y="387"/>
                  </a:moveTo>
                  <a:lnTo>
                    <a:pt x="211" y="387"/>
                  </a:lnTo>
                  <a:cubicBezTo>
                    <a:pt x="73" y="387"/>
                    <a:pt x="73" y="387"/>
                    <a:pt x="73" y="387"/>
                  </a:cubicBezTo>
                  <a:cubicBezTo>
                    <a:pt x="36" y="212"/>
                    <a:pt x="36" y="212"/>
                    <a:pt x="36" y="212"/>
                  </a:cubicBezTo>
                  <a:cubicBezTo>
                    <a:pt x="248" y="212"/>
                    <a:pt x="248" y="212"/>
                    <a:pt x="248" y="212"/>
                  </a:cubicBezTo>
                  <a:lnTo>
                    <a:pt x="211" y="387"/>
                  </a:lnTo>
                  <a:close/>
                  <a:moveTo>
                    <a:pt x="12" y="73"/>
                  </a:moveTo>
                  <a:lnTo>
                    <a:pt x="12" y="73"/>
                  </a:lnTo>
                  <a:lnTo>
                    <a:pt x="12" y="73"/>
                  </a:lnTo>
                  <a:cubicBezTo>
                    <a:pt x="0" y="33"/>
                    <a:pt x="0" y="33"/>
                    <a:pt x="0" y="33"/>
                  </a:cubicBezTo>
                  <a:cubicBezTo>
                    <a:pt x="0" y="29"/>
                    <a:pt x="0" y="29"/>
                    <a:pt x="4" y="25"/>
                  </a:cubicBezTo>
                  <a:cubicBezTo>
                    <a:pt x="4" y="25"/>
                    <a:pt x="4" y="20"/>
                    <a:pt x="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7" y="4"/>
                    <a:pt x="81" y="4"/>
                    <a:pt x="81" y="4"/>
                  </a:cubicBezTo>
                  <a:cubicBezTo>
                    <a:pt x="85" y="4"/>
                    <a:pt x="85" y="8"/>
                    <a:pt x="85" y="8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06" y="78"/>
                    <a:pt x="102" y="82"/>
                    <a:pt x="97" y="82"/>
                  </a:cubicBezTo>
                  <a:cubicBezTo>
                    <a:pt x="93" y="82"/>
                    <a:pt x="89" y="82"/>
                    <a:pt x="85" y="78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4" y="61"/>
                    <a:pt x="24" y="61"/>
                    <a:pt x="24" y="61"/>
                  </a:cubicBezTo>
                  <a:lnTo>
                    <a:pt x="28" y="61"/>
                  </a:lnTo>
                  <a:lnTo>
                    <a:pt x="28" y="61"/>
                  </a:lnTo>
                  <a:cubicBezTo>
                    <a:pt x="32" y="57"/>
                    <a:pt x="36" y="61"/>
                    <a:pt x="36" y="65"/>
                  </a:cubicBezTo>
                  <a:cubicBezTo>
                    <a:pt x="36" y="69"/>
                    <a:pt x="36" y="73"/>
                    <a:pt x="32" y="73"/>
                  </a:cubicBezTo>
                  <a:lnTo>
                    <a:pt x="32" y="73"/>
                  </a:lnTo>
                  <a:lnTo>
                    <a:pt x="32" y="73"/>
                  </a:lnTo>
                  <a:cubicBezTo>
                    <a:pt x="32" y="78"/>
                    <a:pt x="32" y="78"/>
                    <a:pt x="32" y="78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49" y="86"/>
                    <a:pt x="49" y="86"/>
                    <a:pt x="49" y="86"/>
                  </a:cubicBezTo>
                  <a:lnTo>
                    <a:pt x="49" y="86"/>
                  </a:lnTo>
                  <a:cubicBezTo>
                    <a:pt x="53" y="86"/>
                    <a:pt x="57" y="86"/>
                    <a:pt x="57" y="90"/>
                  </a:cubicBezTo>
                  <a:cubicBezTo>
                    <a:pt x="57" y="94"/>
                    <a:pt x="57" y="102"/>
                    <a:pt x="53" y="102"/>
                  </a:cubicBezTo>
                  <a:lnTo>
                    <a:pt x="53" y="102"/>
                  </a:lnTo>
                  <a:cubicBezTo>
                    <a:pt x="45" y="102"/>
                    <a:pt x="40" y="106"/>
                    <a:pt x="40" y="106"/>
                  </a:cubicBezTo>
                  <a:cubicBezTo>
                    <a:pt x="40" y="118"/>
                    <a:pt x="40" y="118"/>
                    <a:pt x="40" y="118"/>
                  </a:cubicBezTo>
                  <a:cubicBezTo>
                    <a:pt x="45" y="118"/>
                    <a:pt x="45" y="118"/>
                    <a:pt x="45" y="118"/>
                  </a:cubicBezTo>
                  <a:lnTo>
                    <a:pt x="45" y="118"/>
                  </a:lnTo>
                  <a:cubicBezTo>
                    <a:pt x="49" y="118"/>
                    <a:pt x="53" y="118"/>
                    <a:pt x="53" y="122"/>
                  </a:cubicBezTo>
                  <a:cubicBezTo>
                    <a:pt x="57" y="130"/>
                    <a:pt x="53" y="130"/>
                    <a:pt x="49" y="134"/>
                  </a:cubicBezTo>
                  <a:lnTo>
                    <a:pt x="49" y="134"/>
                  </a:lnTo>
                  <a:lnTo>
                    <a:pt x="49" y="134"/>
                  </a:lnTo>
                  <a:cubicBezTo>
                    <a:pt x="57" y="175"/>
                    <a:pt x="57" y="175"/>
                    <a:pt x="57" y="175"/>
                  </a:cubicBezTo>
                  <a:cubicBezTo>
                    <a:pt x="61" y="179"/>
                    <a:pt x="57" y="183"/>
                    <a:pt x="53" y="183"/>
                  </a:cubicBezTo>
                  <a:lnTo>
                    <a:pt x="49" y="183"/>
                  </a:lnTo>
                  <a:cubicBezTo>
                    <a:pt x="45" y="183"/>
                    <a:pt x="45" y="183"/>
                    <a:pt x="40" y="179"/>
                  </a:cubicBezTo>
                  <a:cubicBezTo>
                    <a:pt x="28" y="130"/>
                    <a:pt x="28" y="130"/>
                    <a:pt x="28" y="130"/>
                  </a:cubicBezTo>
                  <a:lnTo>
                    <a:pt x="28" y="130"/>
                  </a:lnTo>
                  <a:lnTo>
                    <a:pt x="28" y="130"/>
                  </a:lnTo>
                  <a:cubicBezTo>
                    <a:pt x="20" y="106"/>
                    <a:pt x="20" y="106"/>
                    <a:pt x="20" y="106"/>
                  </a:cubicBezTo>
                  <a:cubicBezTo>
                    <a:pt x="20" y="102"/>
                    <a:pt x="20" y="102"/>
                    <a:pt x="20" y="102"/>
                  </a:cubicBezTo>
                  <a:lnTo>
                    <a:pt x="20" y="102"/>
                  </a:lnTo>
                  <a:cubicBezTo>
                    <a:pt x="12" y="73"/>
                    <a:pt x="12" y="73"/>
                    <a:pt x="12" y="73"/>
                  </a:cubicBezTo>
                  <a:close/>
                  <a:moveTo>
                    <a:pt x="110" y="73"/>
                  </a:moveTo>
                  <a:lnTo>
                    <a:pt x="110" y="73"/>
                  </a:lnTo>
                  <a:cubicBezTo>
                    <a:pt x="110" y="175"/>
                    <a:pt x="110" y="175"/>
                    <a:pt x="110" y="175"/>
                  </a:cubicBezTo>
                  <a:cubicBezTo>
                    <a:pt x="110" y="179"/>
                    <a:pt x="114" y="183"/>
                    <a:pt x="118" y="183"/>
                  </a:cubicBezTo>
                  <a:cubicBezTo>
                    <a:pt x="122" y="183"/>
                    <a:pt x="126" y="179"/>
                    <a:pt x="126" y="175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63" y="78"/>
                    <a:pt x="163" y="78"/>
                    <a:pt x="163" y="78"/>
                  </a:cubicBezTo>
                  <a:cubicBezTo>
                    <a:pt x="163" y="175"/>
                    <a:pt x="163" y="175"/>
                    <a:pt x="163" y="175"/>
                  </a:cubicBezTo>
                  <a:cubicBezTo>
                    <a:pt x="163" y="179"/>
                    <a:pt x="167" y="183"/>
                    <a:pt x="171" y="183"/>
                  </a:cubicBezTo>
                  <a:cubicBezTo>
                    <a:pt x="175" y="183"/>
                    <a:pt x="179" y="179"/>
                    <a:pt x="179" y="175"/>
                  </a:cubicBezTo>
                  <a:cubicBezTo>
                    <a:pt x="179" y="29"/>
                    <a:pt x="179" y="29"/>
                    <a:pt x="179" y="29"/>
                  </a:cubicBezTo>
                  <a:cubicBezTo>
                    <a:pt x="179" y="25"/>
                    <a:pt x="175" y="20"/>
                    <a:pt x="171" y="20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14" y="20"/>
                    <a:pt x="110" y="25"/>
                    <a:pt x="110" y="29"/>
                  </a:cubicBezTo>
                  <a:cubicBezTo>
                    <a:pt x="110" y="69"/>
                    <a:pt x="110" y="69"/>
                    <a:pt x="110" y="69"/>
                  </a:cubicBezTo>
                  <a:lnTo>
                    <a:pt x="110" y="69"/>
                  </a:lnTo>
                  <a:lnTo>
                    <a:pt x="110" y="73"/>
                  </a:lnTo>
                  <a:close/>
                  <a:moveTo>
                    <a:pt x="163" y="37"/>
                  </a:moveTo>
                  <a:lnTo>
                    <a:pt x="163" y="37"/>
                  </a:lnTo>
                  <a:cubicBezTo>
                    <a:pt x="163" y="61"/>
                    <a:pt x="163" y="61"/>
                    <a:pt x="163" y="61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6" y="37"/>
                    <a:pt x="126" y="37"/>
                    <a:pt x="126" y="37"/>
                  </a:cubicBezTo>
                  <a:lnTo>
                    <a:pt x="163" y="37"/>
                  </a:lnTo>
                  <a:close/>
                  <a:moveTo>
                    <a:pt x="289" y="73"/>
                  </a:moveTo>
                  <a:lnTo>
                    <a:pt x="289" y="73"/>
                  </a:lnTo>
                  <a:cubicBezTo>
                    <a:pt x="289" y="69"/>
                    <a:pt x="289" y="69"/>
                    <a:pt x="289" y="69"/>
                  </a:cubicBezTo>
                  <a:lnTo>
                    <a:pt x="289" y="69"/>
                  </a:lnTo>
                  <a:cubicBezTo>
                    <a:pt x="285" y="8"/>
                    <a:pt x="285" y="8"/>
                    <a:pt x="285" y="8"/>
                  </a:cubicBezTo>
                  <a:cubicBezTo>
                    <a:pt x="285" y="4"/>
                    <a:pt x="281" y="4"/>
                    <a:pt x="277" y="0"/>
                  </a:cubicBezTo>
                  <a:cubicBezTo>
                    <a:pt x="277" y="0"/>
                    <a:pt x="273" y="0"/>
                    <a:pt x="268" y="4"/>
                  </a:cubicBezTo>
                  <a:cubicBezTo>
                    <a:pt x="224" y="41"/>
                    <a:pt x="224" y="41"/>
                    <a:pt x="224" y="41"/>
                  </a:cubicBezTo>
                  <a:lnTo>
                    <a:pt x="224" y="41"/>
                  </a:lnTo>
                  <a:lnTo>
                    <a:pt x="224" y="45"/>
                  </a:lnTo>
                  <a:lnTo>
                    <a:pt x="220" y="45"/>
                  </a:lnTo>
                  <a:lnTo>
                    <a:pt x="220" y="45"/>
                  </a:lnTo>
                  <a:cubicBezTo>
                    <a:pt x="191" y="114"/>
                    <a:pt x="191" y="114"/>
                    <a:pt x="191" y="114"/>
                  </a:cubicBezTo>
                  <a:cubicBezTo>
                    <a:pt x="191" y="118"/>
                    <a:pt x="191" y="122"/>
                    <a:pt x="195" y="122"/>
                  </a:cubicBezTo>
                  <a:cubicBezTo>
                    <a:pt x="199" y="126"/>
                    <a:pt x="203" y="122"/>
                    <a:pt x="207" y="118"/>
                  </a:cubicBezTo>
                  <a:cubicBezTo>
                    <a:pt x="232" y="61"/>
                    <a:pt x="232" y="61"/>
                    <a:pt x="232" y="61"/>
                  </a:cubicBezTo>
                  <a:cubicBezTo>
                    <a:pt x="268" y="73"/>
                    <a:pt x="268" y="73"/>
                    <a:pt x="268" y="73"/>
                  </a:cubicBezTo>
                  <a:cubicBezTo>
                    <a:pt x="220" y="179"/>
                    <a:pt x="220" y="179"/>
                    <a:pt x="220" y="179"/>
                  </a:cubicBezTo>
                  <a:cubicBezTo>
                    <a:pt x="220" y="183"/>
                    <a:pt x="220" y="187"/>
                    <a:pt x="224" y="192"/>
                  </a:cubicBezTo>
                  <a:cubicBezTo>
                    <a:pt x="228" y="192"/>
                    <a:pt x="228" y="192"/>
                    <a:pt x="228" y="192"/>
                  </a:cubicBezTo>
                  <a:cubicBezTo>
                    <a:pt x="232" y="192"/>
                    <a:pt x="236" y="192"/>
                    <a:pt x="236" y="187"/>
                  </a:cubicBezTo>
                  <a:cubicBezTo>
                    <a:pt x="285" y="73"/>
                    <a:pt x="285" y="73"/>
                    <a:pt x="285" y="73"/>
                  </a:cubicBezTo>
                  <a:lnTo>
                    <a:pt x="285" y="73"/>
                  </a:lnTo>
                  <a:cubicBezTo>
                    <a:pt x="285" y="73"/>
                    <a:pt x="285" y="73"/>
                    <a:pt x="289" y="73"/>
                  </a:cubicBezTo>
                  <a:close/>
                  <a:moveTo>
                    <a:pt x="244" y="45"/>
                  </a:moveTo>
                  <a:lnTo>
                    <a:pt x="244" y="45"/>
                  </a:lnTo>
                  <a:cubicBezTo>
                    <a:pt x="268" y="25"/>
                    <a:pt x="268" y="25"/>
                    <a:pt x="268" y="25"/>
                  </a:cubicBezTo>
                  <a:cubicBezTo>
                    <a:pt x="268" y="57"/>
                    <a:pt x="268" y="57"/>
                    <a:pt x="268" y="57"/>
                  </a:cubicBezTo>
                  <a:lnTo>
                    <a:pt x="244" y="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3024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CBC5464-6041-F842-BF5A-575B7E593A67}"/>
              </a:ext>
            </a:extLst>
          </p:cNvPr>
          <p:cNvGrpSpPr/>
          <p:nvPr/>
        </p:nvGrpSpPr>
        <p:grpSpPr>
          <a:xfrm>
            <a:off x="2118576" y="9560673"/>
            <a:ext cx="1732988" cy="1732988"/>
            <a:chOff x="17642140" y="12780529"/>
            <a:chExt cx="2281264" cy="2281264"/>
          </a:xfrm>
        </p:grpSpPr>
        <p:sp>
          <p:nvSpPr>
            <p:cNvPr id="23" name="Freeform 295">
              <a:extLst>
                <a:ext uri="{FF2B5EF4-FFF2-40B4-BE49-F238E27FC236}">
                  <a16:creationId xmlns:a16="http://schemas.microsoft.com/office/drawing/2014/main" id="{436C48EF-618A-6E45-A23C-45AE33192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42140" y="12780529"/>
              <a:ext cx="2281264" cy="2281264"/>
            </a:xfrm>
            <a:custGeom>
              <a:avLst/>
              <a:gdLst>
                <a:gd name="T0" fmla="*/ 2231 w 2232"/>
                <a:gd name="T1" fmla="*/ 1115 h 2232"/>
                <a:gd name="T2" fmla="*/ 2231 w 2232"/>
                <a:gd name="T3" fmla="*/ 1115 h 2232"/>
                <a:gd name="T4" fmla="*/ 1115 w 2232"/>
                <a:gd name="T5" fmla="*/ 2231 h 2232"/>
                <a:gd name="T6" fmla="*/ 0 w 2232"/>
                <a:gd name="T7" fmla="*/ 1115 h 2232"/>
                <a:gd name="T8" fmla="*/ 1115 w 2232"/>
                <a:gd name="T9" fmla="*/ 0 h 2232"/>
                <a:gd name="T10" fmla="*/ 2231 w 2232"/>
                <a:gd name="T11" fmla="*/ 1115 h 2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2" h="2232">
                  <a:moveTo>
                    <a:pt x="2231" y="1115"/>
                  </a:moveTo>
                  <a:lnTo>
                    <a:pt x="2231" y="1115"/>
                  </a:lnTo>
                  <a:cubicBezTo>
                    <a:pt x="2231" y="1727"/>
                    <a:pt x="1727" y="2231"/>
                    <a:pt x="1115" y="2231"/>
                  </a:cubicBezTo>
                  <a:cubicBezTo>
                    <a:pt x="504" y="2231"/>
                    <a:pt x="0" y="1727"/>
                    <a:pt x="0" y="1115"/>
                  </a:cubicBezTo>
                  <a:cubicBezTo>
                    <a:pt x="0" y="495"/>
                    <a:pt x="504" y="0"/>
                    <a:pt x="1115" y="0"/>
                  </a:cubicBezTo>
                  <a:cubicBezTo>
                    <a:pt x="1727" y="0"/>
                    <a:pt x="2231" y="495"/>
                    <a:pt x="2231" y="111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Freeform 99">
              <a:extLst>
                <a:ext uri="{FF2B5EF4-FFF2-40B4-BE49-F238E27FC236}">
                  <a16:creationId xmlns:a16="http://schemas.microsoft.com/office/drawing/2014/main" id="{E94E5960-1D5E-274E-8A04-FC3C62FBC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6549" y="13381407"/>
              <a:ext cx="1167131" cy="1129484"/>
            </a:xfrm>
            <a:custGeom>
              <a:avLst/>
              <a:gdLst>
                <a:gd name="T0" fmla="*/ 399 w 408"/>
                <a:gd name="T1" fmla="*/ 379 h 396"/>
                <a:gd name="T2" fmla="*/ 309 w 408"/>
                <a:gd name="T3" fmla="*/ 297 h 396"/>
                <a:gd name="T4" fmla="*/ 289 w 408"/>
                <a:gd name="T5" fmla="*/ 261 h 396"/>
                <a:gd name="T6" fmla="*/ 313 w 408"/>
                <a:gd name="T7" fmla="*/ 69 h 396"/>
                <a:gd name="T8" fmla="*/ 313 w 408"/>
                <a:gd name="T9" fmla="*/ 69 h 396"/>
                <a:gd name="T10" fmla="*/ 122 w 408"/>
                <a:gd name="T11" fmla="*/ 37 h 396"/>
                <a:gd name="T12" fmla="*/ 110 w 408"/>
                <a:gd name="T13" fmla="*/ 16 h 396"/>
                <a:gd name="T14" fmla="*/ 102 w 408"/>
                <a:gd name="T15" fmla="*/ 8 h 396"/>
                <a:gd name="T16" fmla="*/ 98 w 408"/>
                <a:gd name="T17" fmla="*/ 4 h 396"/>
                <a:gd name="T18" fmla="*/ 85 w 408"/>
                <a:gd name="T19" fmla="*/ 16 h 396"/>
                <a:gd name="T20" fmla="*/ 89 w 408"/>
                <a:gd name="T21" fmla="*/ 21 h 396"/>
                <a:gd name="T22" fmla="*/ 53 w 408"/>
                <a:gd name="T23" fmla="*/ 257 h 396"/>
                <a:gd name="T24" fmla="*/ 293 w 408"/>
                <a:gd name="T25" fmla="*/ 305 h 396"/>
                <a:gd name="T26" fmla="*/ 110 w 408"/>
                <a:gd name="T27" fmla="*/ 379 h 396"/>
                <a:gd name="T28" fmla="*/ 399 w 408"/>
                <a:gd name="T29" fmla="*/ 395 h 396"/>
                <a:gd name="T30" fmla="*/ 399 w 408"/>
                <a:gd name="T31" fmla="*/ 379 h 396"/>
                <a:gd name="T32" fmla="*/ 122 w 408"/>
                <a:gd name="T33" fmla="*/ 61 h 396"/>
                <a:gd name="T34" fmla="*/ 150 w 408"/>
                <a:gd name="T35" fmla="*/ 179 h 396"/>
                <a:gd name="T36" fmla="*/ 199 w 408"/>
                <a:gd name="T37" fmla="*/ 163 h 396"/>
                <a:gd name="T38" fmla="*/ 264 w 408"/>
                <a:gd name="T39" fmla="*/ 257 h 396"/>
                <a:gd name="T40" fmla="*/ 199 w 408"/>
                <a:gd name="T41" fmla="*/ 163 h 396"/>
                <a:gd name="T42" fmla="*/ 277 w 408"/>
                <a:gd name="T43" fmla="*/ 249 h 396"/>
                <a:gd name="T44" fmla="*/ 248 w 408"/>
                <a:gd name="T45" fmla="*/ 130 h 396"/>
                <a:gd name="T46" fmla="*/ 199 w 408"/>
                <a:gd name="T47" fmla="*/ 143 h 396"/>
                <a:gd name="T48" fmla="*/ 134 w 408"/>
                <a:gd name="T49" fmla="*/ 49 h 396"/>
                <a:gd name="T50" fmla="*/ 175 w 408"/>
                <a:gd name="T51" fmla="*/ 61 h 396"/>
                <a:gd name="T52" fmla="*/ 199 w 408"/>
                <a:gd name="T53" fmla="*/ 143 h 396"/>
                <a:gd name="T54" fmla="*/ 138 w 408"/>
                <a:gd name="T55" fmla="*/ 187 h 396"/>
                <a:gd name="T56" fmla="*/ 85 w 408"/>
                <a:gd name="T57" fmla="*/ 204 h 396"/>
                <a:gd name="T58" fmla="*/ 98 w 408"/>
                <a:gd name="T59" fmla="*/ 82 h 396"/>
                <a:gd name="T60" fmla="*/ 146 w 408"/>
                <a:gd name="T61" fmla="*/ 200 h 396"/>
                <a:gd name="T62" fmla="*/ 240 w 408"/>
                <a:gd name="T63" fmla="*/ 273 h 396"/>
                <a:gd name="T64" fmla="*/ 106 w 408"/>
                <a:gd name="T65" fmla="*/ 232 h 396"/>
                <a:gd name="T66" fmla="*/ 317 w 408"/>
                <a:gd name="T67" fmla="*/ 196 h 396"/>
                <a:gd name="T68" fmla="*/ 301 w 408"/>
                <a:gd name="T69" fmla="*/ 228 h 396"/>
                <a:gd name="T70" fmla="*/ 305 w 408"/>
                <a:gd name="T71" fmla="*/ 86 h 396"/>
                <a:gd name="T72" fmla="*/ 199 w 408"/>
                <a:gd name="T73" fmla="*/ 29 h 396"/>
                <a:gd name="T74" fmla="*/ 244 w 408"/>
                <a:gd name="T75" fmla="*/ 37 h 396"/>
                <a:gd name="T76" fmla="*/ 248 w 408"/>
                <a:gd name="T77" fmla="*/ 106 h 396"/>
                <a:gd name="T78" fmla="*/ 159 w 408"/>
                <a:gd name="T79" fmla="*/ 37 h 396"/>
                <a:gd name="T80" fmla="*/ 65 w 408"/>
                <a:gd name="T81" fmla="*/ 249 h 396"/>
                <a:gd name="T82" fmla="*/ 89 w 408"/>
                <a:gd name="T83" fmla="*/ 45 h 396"/>
                <a:gd name="T84" fmla="*/ 110 w 408"/>
                <a:gd name="T85" fmla="*/ 45 h 396"/>
                <a:gd name="T86" fmla="*/ 85 w 408"/>
                <a:gd name="T87" fmla="*/ 236 h 396"/>
                <a:gd name="T88" fmla="*/ 85 w 408"/>
                <a:gd name="T89" fmla="*/ 236 h 396"/>
                <a:gd name="T90" fmla="*/ 199 w 408"/>
                <a:gd name="T91" fmla="*/ 293 h 396"/>
                <a:gd name="T92" fmla="*/ 289 w 408"/>
                <a:gd name="T93" fmla="*/ 28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8" h="396">
                  <a:moveTo>
                    <a:pt x="399" y="379"/>
                  </a:moveTo>
                  <a:lnTo>
                    <a:pt x="399" y="379"/>
                  </a:lnTo>
                  <a:cubicBezTo>
                    <a:pt x="309" y="379"/>
                    <a:pt x="309" y="379"/>
                    <a:pt x="309" y="379"/>
                  </a:cubicBezTo>
                  <a:cubicBezTo>
                    <a:pt x="309" y="297"/>
                    <a:pt x="309" y="297"/>
                    <a:pt x="309" y="297"/>
                  </a:cubicBezTo>
                  <a:cubicBezTo>
                    <a:pt x="309" y="293"/>
                    <a:pt x="309" y="289"/>
                    <a:pt x="305" y="285"/>
                  </a:cubicBezTo>
                  <a:cubicBezTo>
                    <a:pt x="289" y="261"/>
                    <a:pt x="289" y="261"/>
                    <a:pt x="289" y="261"/>
                  </a:cubicBezTo>
                  <a:cubicBezTo>
                    <a:pt x="305" y="249"/>
                    <a:pt x="322" y="228"/>
                    <a:pt x="330" y="204"/>
                  </a:cubicBezTo>
                  <a:cubicBezTo>
                    <a:pt x="350" y="155"/>
                    <a:pt x="338" y="106"/>
                    <a:pt x="313" y="69"/>
                  </a:cubicBezTo>
                  <a:lnTo>
                    <a:pt x="313" y="69"/>
                  </a:lnTo>
                  <a:lnTo>
                    <a:pt x="313" y="69"/>
                  </a:lnTo>
                  <a:cubicBezTo>
                    <a:pt x="297" y="49"/>
                    <a:pt x="277" y="33"/>
                    <a:pt x="248" y="21"/>
                  </a:cubicBezTo>
                  <a:cubicBezTo>
                    <a:pt x="203" y="4"/>
                    <a:pt x="159" y="12"/>
                    <a:pt x="122" y="37"/>
                  </a:cubicBezTo>
                  <a:cubicBezTo>
                    <a:pt x="118" y="29"/>
                    <a:pt x="114" y="21"/>
                    <a:pt x="110" y="16"/>
                  </a:cubicBezTo>
                  <a:lnTo>
                    <a:pt x="110" y="16"/>
                  </a:lnTo>
                  <a:lnTo>
                    <a:pt x="110" y="16"/>
                  </a:lnTo>
                  <a:cubicBezTo>
                    <a:pt x="106" y="12"/>
                    <a:pt x="102" y="8"/>
                    <a:pt x="102" y="8"/>
                  </a:cubicBezTo>
                  <a:lnTo>
                    <a:pt x="102" y="4"/>
                  </a:lnTo>
                  <a:cubicBezTo>
                    <a:pt x="98" y="4"/>
                    <a:pt x="98" y="4"/>
                    <a:pt x="98" y="4"/>
                  </a:cubicBezTo>
                  <a:cubicBezTo>
                    <a:pt x="94" y="0"/>
                    <a:pt x="94" y="0"/>
                    <a:pt x="89" y="4"/>
                  </a:cubicBezTo>
                  <a:cubicBezTo>
                    <a:pt x="85" y="8"/>
                    <a:pt x="85" y="12"/>
                    <a:pt x="85" y="16"/>
                  </a:cubicBezTo>
                  <a:cubicBezTo>
                    <a:pt x="89" y="16"/>
                    <a:pt x="89" y="16"/>
                    <a:pt x="89" y="16"/>
                  </a:cubicBezTo>
                  <a:lnTo>
                    <a:pt x="89" y="21"/>
                  </a:lnTo>
                  <a:cubicBezTo>
                    <a:pt x="77" y="33"/>
                    <a:pt x="77" y="33"/>
                    <a:pt x="77" y="33"/>
                  </a:cubicBezTo>
                  <a:cubicBezTo>
                    <a:pt x="0" y="106"/>
                    <a:pt x="8" y="196"/>
                    <a:pt x="53" y="257"/>
                  </a:cubicBezTo>
                  <a:cubicBezTo>
                    <a:pt x="85" y="297"/>
                    <a:pt x="138" y="334"/>
                    <a:pt x="199" y="334"/>
                  </a:cubicBezTo>
                  <a:cubicBezTo>
                    <a:pt x="228" y="334"/>
                    <a:pt x="260" y="326"/>
                    <a:pt x="293" y="305"/>
                  </a:cubicBezTo>
                  <a:cubicBezTo>
                    <a:pt x="293" y="379"/>
                    <a:pt x="293" y="379"/>
                    <a:pt x="293" y="379"/>
                  </a:cubicBezTo>
                  <a:cubicBezTo>
                    <a:pt x="110" y="379"/>
                    <a:pt x="110" y="379"/>
                    <a:pt x="110" y="379"/>
                  </a:cubicBezTo>
                  <a:cubicBezTo>
                    <a:pt x="110" y="395"/>
                    <a:pt x="110" y="395"/>
                    <a:pt x="110" y="395"/>
                  </a:cubicBezTo>
                  <a:cubicBezTo>
                    <a:pt x="399" y="395"/>
                    <a:pt x="399" y="395"/>
                    <a:pt x="399" y="395"/>
                  </a:cubicBezTo>
                  <a:cubicBezTo>
                    <a:pt x="407" y="395"/>
                    <a:pt x="407" y="391"/>
                    <a:pt x="407" y="387"/>
                  </a:cubicBezTo>
                  <a:cubicBezTo>
                    <a:pt x="407" y="383"/>
                    <a:pt x="407" y="379"/>
                    <a:pt x="399" y="379"/>
                  </a:cubicBezTo>
                  <a:close/>
                  <a:moveTo>
                    <a:pt x="122" y="61"/>
                  </a:moveTo>
                  <a:lnTo>
                    <a:pt x="122" y="61"/>
                  </a:lnTo>
                  <a:cubicBezTo>
                    <a:pt x="187" y="151"/>
                    <a:pt x="187" y="151"/>
                    <a:pt x="187" y="151"/>
                  </a:cubicBezTo>
                  <a:cubicBezTo>
                    <a:pt x="150" y="179"/>
                    <a:pt x="150" y="179"/>
                    <a:pt x="150" y="179"/>
                  </a:cubicBezTo>
                  <a:cubicBezTo>
                    <a:pt x="118" y="126"/>
                    <a:pt x="110" y="77"/>
                    <a:pt x="122" y="61"/>
                  </a:cubicBezTo>
                  <a:close/>
                  <a:moveTo>
                    <a:pt x="199" y="163"/>
                  </a:moveTo>
                  <a:lnTo>
                    <a:pt x="199" y="163"/>
                  </a:lnTo>
                  <a:cubicBezTo>
                    <a:pt x="264" y="257"/>
                    <a:pt x="264" y="257"/>
                    <a:pt x="264" y="257"/>
                  </a:cubicBezTo>
                  <a:cubicBezTo>
                    <a:pt x="240" y="261"/>
                    <a:pt x="199" y="240"/>
                    <a:pt x="163" y="191"/>
                  </a:cubicBezTo>
                  <a:lnTo>
                    <a:pt x="199" y="163"/>
                  </a:lnTo>
                  <a:close/>
                  <a:moveTo>
                    <a:pt x="277" y="249"/>
                  </a:moveTo>
                  <a:lnTo>
                    <a:pt x="277" y="249"/>
                  </a:lnTo>
                  <a:cubicBezTo>
                    <a:pt x="212" y="155"/>
                    <a:pt x="212" y="155"/>
                    <a:pt x="212" y="155"/>
                  </a:cubicBezTo>
                  <a:cubicBezTo>
                    <a:pt x="248" y="130"/>
                    <a:pt x="248" y="130"/>
                    <a:pt x="248" y="130"/>
                  </a:cubicBezTo>
                  <a:cubicBezTo>
                    <a:pt x="281" y="179"/>
                    <a:pt x="289" y="228"/>
                    <a:pt x="277" y="249"/>
                  </a:cubicBezTo>
                  <a:close/>
                  <a:moveTo>
                    <a:pt x="199" y="143"/>
                  </a:moveTo>
                  <a:lnTo>
                    <a:pt x="199" y="143"/>
                  </a:lnTo>
                  <a:cubicBezTo>
                    <a:pt x="134" y="49"/>
                    <a:pt x="134" y="49"/>
                    <a:pt x="134" y="49"/>
                  </a:cubicBezTo>
                  <a:cubicBezTo>
                    <a:pt x="138" y="49"/>
                    <a:pt x="138" y="49"/>
                    <a:pt x="142" y="49"/>
                  </a:cubicBezTo>
                  <a:cubicBezTo>
                    <a:pt x="150" y="49"/>
                    <a:pt x="163" y="53"/>
                    <a:pt x="175" y="61"/>
                  </a:cubicBezTo>
                  <a:cubicBezTo>
                    <a:pt x="195" y="73"/>
                    <a:pt x="216" y="90"/>
                    <a:pt x="236" y="114"/>
                  </a:cubicBezTo>
                  <a:lnTo>
                    <a:pt x="199" y="143"/>
                  </a:lnTo>
                  <a:close/>
                  <a:moveTo>
                    <a:pt x="138" y="187"/>
                  </a:moveTo>
                  <a:lnTo>
                    <a:pt x="138" y="187"/>
                  </a:lnTo>
                  <a:cubicBezTo>
                    <a:pt x="94" y="220"/>
                    <a:pt x="94" y="220"/>
                    <a:pt x="94" y="220"/>
                  </a:cubicBezTo>
                  <a:cubicBezTo>
                    <a:pt x="94" y="216"/>
                    <a:pt x="89" y="212"/>
                    <a:pt x="85" y="204"/>
                  </a:cubicBezTo>
                  <a:cubicBezTo>
                    <a:pt x="73" y="175"/>
                    <a:pt x="73" y="143"/>
                    <a:pt x="81" y="110"/>
                  </a:cubicBezTo>
                  <a:cubicBezTo>
                    <a:pt x="85" y="98"/>
                    <a:pt x="94" y="90"/>
                    <a:pt x="98" y="82"/>
                  </a:cubicBezTo>
                  <a:cubicBezTo>
                    <a:pt x="98" y="110"/>
                    <a:pt x="114" y="151"/>
                    <a:pt x="138" y="187"/>
                  </a:cubicBezTo>
                  <a:close/>
                  <a:moveTo>
                    <a:pt x="146" y="200"/>
                  </a:moveTo>
                  <a:lnTo>
                    <a:pt x="146" y="200"/>
                  </a:lnTo>
                  <a:cubicBezTo>
                    <a:pt x="175" y="236"/>
                    <a:pt x="212" y="261"/>
                    <a:pt x="240" y="273"/>
                  </a:cubicBezTo>
                  <a:cubicBezTo>
                    <a:pt x="212" y="281"/>
                    <a:pt x="183" y="281"/>
                    <a:pt x="155" y="269"/>
                  </a:cubicBezTo>
                  <a:cubicBezTo>
                    <a:pt x="134" y="261"/>
                    <a:pt x="118" y="249"/>
                    <a:pt x="106" y="232"/>
                  </a:cubicBezTo>
                  <a:lnTo>
                    <a:pt x="146" y="200"/>
                  </a:lnTo>
                  <a:close/>
                  <a:moveTo>
                    <a:pt x="317" y="196"/>
                  </a:moveTo>
                  <a:lnTo>
                    <a:pt x="317" y="196"/>
                  </a:lnTo>
                  <a:cubicBezTo>
                    <a:pt x="313" y="208"/>
                    <a:pt x="305" y="216"/>
                    <a:pt x="301" y="228"/>
                  </a:cubicBezTo>
                  <a:cubicBezTo>
                    <a:pt x="301" y="196"/>
                    <a:pt x="285" y="159"/>
                    <a:pt x="260" y="118"/>
                  </a:cubicBezTo>
                  <a:cubicBezTo>
                    <a:pt x="305" y="86"/>
                    <a:pt x="305" y="86"/>
                    <a:pt x="305" y="86"/>
                  </a:cubicBezTo>
                  <a:cubicBezTo>
                    <a:pt x="326" y="118"/>
                    <a:pt x="330" y="159"/>
                    <a:pt x="317" y="196"/>
                  </a:cubicBezTo>
                  <a:close/>
                  <a:moveTo>
                    <a:pt x="199" y="29"/>
                  </a:moveTo>
                  <a:lnTo>
                    <a:pt x="199" y="29"/>
                  </a:lnTo>
                  <a:cubicBezTo>
                    <a:pt x="216" y="29"/>
                    <a:pt x="228" y="33"/>
                    <a:pt x="244" y="37"/>
                  </a:cubicBezTo>
                  <a:cubicBezTo>
                    <a:pt x="264" y="45"/>
                    <a:pt x="281" y="57"/>
                    <a:pt x="293" y="73"/>
                  </a:cubicBezTo>
                  <a:cubicBezTo>
                    <a:pt x="248" y="106"/>
                    <a:pt x="248" y="106"/>
                    <a:pt x="248" y="106"/>
                  </a:cubicBezTo>
                  <a:cubicBezTo>
                    <a:pt x="228" y="82"/>
                    <a:pt x="208" y="57"/>
                    <a:pt x="183" y="45"/>
                  </a:cubicBezTo>
                  <a:cubicBezTo>
                    <a:pt x="175" y="41"/>
                    <a:pt x="167" y="37"/>
                    <a:pt x="159" y="37"/>
                  </a:cubicBezTo>
                  <a:cubicBezTo>
                    <a:pt x="175" y="33"/>
                    <a:pt x="187" y="29"/>
                    <a:pt x="199" y="29"/>
                  </a:cubicBezTo>
                  <a:close/>
                  <a:moveTo>
                    <a:pt x="65" y="249"/>
                  </a:moveTo>
                  <a:lnTo>
                    <a:pt x="65" y="249"/>
                  </a:lnTo>
                  <a:cubicBezTo>
                    <a:pt x="28" y="196"/>
                    <a:pt x="12" y="114"/>
                    <a:pt x="89" y="45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6" y="37"/>
                    <a:pt x="106" y="41"/>
                    <a:pt x="110" y="45"/>
                  </a:cubicBezTo>
                  <a:cubicBezTo>
                    <a:pt x="89" y="61"/>
                    <a:pt x="77" y="82"/>
                    <a:pt x="69" y="106"/>
                  </a:cubicBezTo>
                  <a:cubicBezTo>
                    <a:pt x="49" y="151"/>
                    <a:pt x="61" y="200"/>
                    <a:pt x="85" y="236"/>
                  </a:cubicBezTo>
                  <a:lnTo>
                    <a:pt x="85" y="236"/>
                  </a:lnTo>
                  <a:lnTo>
                    <a:pt x="85" y="236"/>
                  </a:lnTo>
                  <a:cubicBezTo>
                    <a:pt x="102" y="257"/>
                    <a:pt x="122" y="277"/>
                    <a:pt x="150" y="285"/>
                  </a:cubicBezTo>
                  <a:cubicBezTo>
                    <a:pt x="167" y="289"/>
                    <a:pt x="183" y="293"/>
                    <a:pt x="199" y="293"/>
                  </a:cubicBezTo>
                  <a:cubicBezTo>
                    <a:pt x="228" y="293"/>
                    <a:pt x="252" y="285"/>
                    <a:pt x="273" y="273"/>
                  </a:cubicBezTo>
                  <a:cubicBezTo>
                    <a:pt x="289" y="289"/>
                    <a:pt x="289" y="289"/>
                    <a:pt x="289" y="289"/>
                  </a:cubicBezTo>
                  <a:cubicBezTo>
                    <a:pt x="195" y="342"/>
                    <a:pt x="110" y="305"/>
                    <a:pt x="65" y="2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 sz="3024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0FAC8C3-884D-FB46-9CD1-D429E7012613}"/>
              </a:ext>
            </a:extLst>
          </p:cNvPr>
          <p:cNvSpPr txBox="1"/>
          <p:nvPr/>
        </p:nvSpPr>
        <p:spPr>
          <a:xfrm>
            <a:off x="4159287" y="4594528"/>
            <a:ext cx="3324848" cy="2140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364788-A9B0-8F49-9868-0DAF7EF2BFE0}"/>
              </a:ext>
            </a:extLst>
          </p:cNvPr>
          <p:cNvSpPr txBox="1"/>
          <p:nvPr/>
        </p:nvSpPr>
        <p:spPr>
          <a:xfrm>
            <a:off x="4159287" y="9375920"/>
            <a:ext cx="3324848" cy="2140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9" name="CuadroTexto 350">
            <a:extLst>
              <a:ext uri="{FF2B5EF4-FFF2-40B4-BE49-F238E27FC236}">
                <a16:creationId xmlns:a16="http://schemas.microsoft.com/office/drawing/2014/main" id="{2628C446-E8DF-5A4C-814C-D16565EEFF99}"/>
              </a:ext>
            </a:extLst>
          </p:cNvPr>
          <p:cNvSpPr txBox="1"/>
          <p:nvPr/>
        </p:nvSpPr>
        <p:spPr>
          <a:xfrm>
            <a:off x="7720324" y="1022190"/>
            <a:ext cx="893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Diagram</a:t>
            </a:r>
          </a:p>
        </p:txBody>
      </p:sp>
    </p:spTree>
    <p:extLst>
      <p:ext uri="{BB962C8B-B14F-4D97-AF65-F5344CB8AC3E}">
        <p14:creationId xmlns:p14="http://schemas.microsoft.com/office/powerpoint/2010/main" val="22697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E6C0165-6711-CA4D-8BA2-2AB17D2AB1A4}"/>
              </a:ext>
            </a:extLst>
          </p:cNvPr>
          <p:cNvGrpSpPr/>
          <p:nvPr/>
        </p:nvGrpSpPr>
        <p:grpSpPr>
          <a:xfrm>
            <a:off x="2271241" y="4058223"/>
            <a:ext cx="19948770" cy="8205126"/>
            <a:chOff x="2271241" y="3715323"/>
            <a:chExt cx="19948770" cy="8205126"/>
          </a:xfrm>
        </p:grpSpPr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E4C7F719-D859-544E-9FE9-8CEB6B6C83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3938" y="3978581"/>
              <a:ext cx="2634536" cy="2912188"/>
            </a:xfrm>
            <a:custGeom>
              <a:avLst/>
              <a:gdLst>
                <a:gd name="T0" fmla="*/ 2685 w 3729"/>
                <a:gd name="T1" fmla="*/ 507 h 4122"/>
                <a:gd name="T2" fmla="*/ 2661 w 3729"/>
                <a:gd name="T3" fmla="*/ 456 h 4122"/>
                <a:gd name="T4" fmla="*/ 1523 w 3729"/>
                <a:gd name="T5" fmla="*/ 69 h 4122"/>
                <a:gd name="T6" fmla="*/ 1572 w 3729"/>
                <a:gd name="T7" fmla="*/ 238 h 4122"/>
                <a:gd name="T8" fmla="*/ 1783 w 3729"/>
                <a:gd name="T9" fmla="*/ 335 h 4122"/>
                <a:gd name="T10" fmla="*/ 1951 w 3729"/>
                <a:gd name="T11" fmla="*/ 400 h 4122"/>
                <a:gd name="T12" fmla="*/ 2009 w 3729"/>
                <a:gd name="T13" fmla="*/ 278 h 4122"/>
                <a:gd name="T14" fmla="*/ 2176 w 3729"/>
                <a:gd name="T15" fmla="*/ 295 h 4122"/>
                <a:gd name="T16" fmla="*/ 2416 w 3729"/>
                <a:gd name="T17" fmla="*/ 362 h 4122"/>
                <a:gd name="T18" fmla="*/ 2612 w 3729"/>
                <a:gd name="T19" fmla="*/ 347 h 4122"/>
                <a:gd name="T20" fmla="*/ 2780 w 3729"/>
                <a:gd name="T21" fmla="*/ 509 h 4122"/>
                <a:gd name="T22" fmla="*/ 2772 w 3729"/>
                <a:gd name="T23" fmla="*/ 662 h 4122"/>
                <a:gd name="T24" fmla="*/ 2863 w 3729"/>
                <a:gd name="T25" fmla="*/ 831 h 4122"/>
                <a:gd name="T26" fmla="*/ 2949 w 3729"/>
                <a:gd name="T27" fmla="*/ 1031 h 4122"/>
                <a:gd name="T28" fmla="*/ 3078 w 3729"/>
                <a:gd name="T29" fmla="*/ 1226 h 4122"/>
                <a:gd name="T30" fmla="*/ 3289 w 3729"/>
                <a:gd name="T31" fmla="*/ 1406 h 4122"/>
                <a:gd name="T32" fmla="*/ 3320 w 3729"/>
                <a:gd name="T33" fmla="*/ 1506 h 4122"/>
                <a:gd name="T34" fmla="*/ 3552 w 3729"/>
                <a:gd name="T35" fmla="*/ 1486 h 4122"/>
                <a:gd name="T36" fmla="*/ 3725 w 3729"/>
                <a:gd name="T37" fmla="*/ 1511 h 4122"/>
                <a:gd name="T38" fmla="*/ 3672 w 3729"/>
                <a:gd name="T39" fmla="*/ 1675 h 4122"/>
                <a:gd name="T40" fmla="*/ 3612 w 3729"/>
                <a:gd name="T41" fmla="*/ 1811 h 4122"/>
                <a:gd name="T42" fmla="*/ 3460 w 3729"/>
                <a:gd name="T43" fmla="*/ 1998 h 4122"/>
                <a:gd name="T44" fmla="*/ 3252 w 3729"/>
                <a:gd name="T45" fmla="*/ 2178 h 4122"/>
                <a:gd name="T46" fmla="*/ 3083 w 3729"/>
                <a:gd name="T47" fmla="*/ 2411 h 4122"/>
                <a:gd name="T48" fmla="*/ 3154 w 3729"/>
                <a:gd name="T49" fmla="*/ 2731 h 4122"/>
                <a:gd name="T50" fmla="*/ 3152 w 3729"/>
                <a:gd name="T51" fmla="*/ 3018 h 4122"/>
                <a:gd name="T52" fmla="*/ 2923 w 3729"/>
                <a:gd name="T53" fmla="*/ 3191 h 4122"/>
                <a:gd name="T54" fmla="*/ 2840 w 3729"/>
                <a:gd name="T55" fmla="*/ 3315 h 4122"/>
                <a:gd name="T56" fmla="*/ 2849 w 3729"/>
                <a:gd name="T57" fmla="*/ 3515 h 4122"/>
                <a:gd name="T58" fmla="*/ 2712 w 3729"/>
                <a:gd name="T59" fmla="*/ 3622 h 4122"/>
                <a:gd name="T60" fmla="*/ 2623 w 3729"/>
                <a:gd name="T61" fmla="*/ 3811 h 4122"/>
                <a:gd name="T62" fmla="*/ 2440 w 3729"/>
                <a:gd name="T63" fmla="*/ 4009 h 4122"/>
                <a:gd name="T64" fmla="*/ 2203 w 3729"/>
                <a:gd name="T65" fmla="*/ 4073 h 4122"/>
                <a:gd name="T66" fmla="*/ 1967 w 3729"/>
                <a:gd name="T67" fmla="*/ 4102 h 4122"/>
                <a:gd name="T68" fmla="*/ 1892 w 3729"/>
                <a:gd name="T69" fmla="*/ 3989 h 4122"/>
                <a:gd name="T70" fmla="*/ 1849 w 3729"/>
                <a:gd name="T71" fmla="*/ 3802 h 4122"/>
                <a:gd name="T72" fmla="*/ 1740 w 3729"/>
                <a:gd name="T73" fmla="*/ 3606 h 4122"/>
                <a:gd name="T74" fmla="*/ 1689 w 3729"/>
                <a:gd name="T75" fmla="*/ 3366 h 4122"/>
                <a:gd name="T76" fmla="*/ 1583 w 3729"/>
                <a:gd name="T77" fmla="*/ 3175 h 4122"/>
                <a:gd name="T78" fmla="*/ 1609 w 3729"/>
                <a:gd name="T79" fmla="*/ 2911 h 4122"/>
                <a:gd name="T80" fmla="*/ 1656 w 3729"/>
                <a:gd name="T81" fmla="*/ 2706 h 4122"/>
                <a:gd name="T82" fmla="*/ 1589 w 3729"/>
                <a:gd name="T83" fmla="*/ 2426 h 4122"/>
                <a:gd name="T84" fmla="*/ 1429 w 3729"/>
                <a:gd name="T85" fmla="*/ 2218 h 4122"/>
                <a:gd name="T86" fmla="*/ 1463 w 3729"/>
                <a:gd name="T87" fmla="*/ 1969 h 4122"/>
                <a:gd name="T88" fmla="*/ 1256 w 3729"/>
                <a:gd name="T89" fmla="*/ 1898 h 4122"/>
                <a:gd name="T90" fmla="*/ 1003 w 3729"/>
                <a:gd name="T91" fmla="*/ 1809 h 4122"/>
                <a:gd name="T92" fmla="*/ 736 w 3729"/>
                <a:gd name="T93" fmla="*/ 1842 h 4122"/>
                <a:gd name="T94" fmla="*/ 509 w 3729"/>
                <a:gd name="T95" fmla="*/ 1889 h 4122"/>
                <a:gd name="T96" fmla="*/ 300 w 3729"/>
                <a:gd name="T97" fmla="*/ 1742 h 4122"/>
                <a:gd name="T98" fmla="*/ 209 w 3729"/>
                <a:gd name="T99" fmla="*/ 1615 h 4122"/>
                <a:gd name="T100" fmla="*/ 105 w 3729"/>
                <a:gd name="T101" fmla="*/ 1475 h 4122"/>
                <a:gd name="T102" fmla="*/ 34 w 3729"/>
                <a:gd name="T103" fmla="*/ 1347 h 4122"/>
                <a:gd name="T104" fmla="*/ 72 w 3729"/>
                <a:gd name="T105" fmla="*/ 1066 h 4122"/>
                <a:gd name="T106" fmla="*/ 69 w 3729"/>
                <a:gd name="T107" fmla="*/ 831 h 4122"/>
                <a:gd name="T108" fmla="*/ 180 w 3729"/>
                <a:gd name="T109" fmla="*/ 629 h 4122"/>
                <a:gd name="T110" fmla="*/ 280 w 3729"/>
                <a:gd name="T111" fmla="*/ 531 h 4122"/>
                <a:gd name="T112" fmla="*/ 529 w 3729"/>
                <a:gd name="T113" fmla="*/ 222 h 4122"/>
                <a:gd name="T114" fmla="*/ 643 w 3729"/>
                <a:gd name="T115" fmla="*/ 122 h 4122"/>
                <a:gd name="T116" fmla="*/ 829 w 3729"/>
                <a:gd name="T117" fmla="*/ 111 h 4122"/>
                <a:gd name="T118" fmla="*/ 1023 w 3729"/>
                <a:gd name="T119" fmla="*/ 51 h 4122"/>
                <a:gd name="T120" fmla="*/ 1380 w 3729"/>
                <a:gd name="T121" fmla="*/ 26 h 4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29" h="4122">
                  <a:moveTo>
                    <a:pt x="2732" y="555"/>
                  </a:moveTo>
                  <a:lnTo>
                    <a:pt x="2736" y="558"/>
                  </a:lnTo>
                  <a:lnTo>
                    <a:pt x="2738" y="560"/>
                  </a:lnTo>
                  <a:lnTo>
                    <a:pt x="2740" y="562"/>
                  </a:lnTo>
                  <a:lnTo>
                    <a:pt x="2740" y="562"/>
                  </a:lnTo>
                  <a:lnTo>
                    <a:pt x="2740" y="562"/>
                  </a:lnTo>
                  <a:lnTo>
                    <a:pt x="2740" y="560"/>
                  </a:lnTo>
                  <a:lnTo>
                    <a:pt x="2740" y="558"/>
                  </a:lnTo>
                  <a:lnTo>
                    <a:pt x="2736" y="556"/>
                  </a:lnTo>
                  <a:lnTo>
                    <a:pt x="2734" y="555"/>
                  </a:lnTo>
                  <a:lnTo>
                    <a:pt x="2732" y="555"/>
                  </a:lnTo>
                  <a:close/>
                  <a:moveTo>
                    <a:pt x="2703" y="531"/>
                  </a:moveTo>
                  <a:lnTo>
                    <a:pt x="2723" y="555"/>
                  </a:lnTo>
                  <a:lnTo>
                    <a:pt x="2729" y="555"/>
                  </a:lnTo>
                  <a:lnTo>
                    <a:pt x="2723" y="547"/>
                  </a:lnTo>
                  <a:lnTo>
                    <a:pt x="2718" y="540"/>
                  </a:lnTo>
                  <a:lnTo>
                    <a:pt x="2711" y="535"/>
                  </a:lnTo>
                  <a:lnTo>
                    <a:pt x="2703" y="531"/>
                  </a:lnTo>
                  <a:close/>
                  <a:moveTo>
                    <a:pt x="2672" y="478"/>
                  </a:moveTo>
                  <a:lnTo>
                    <a:pt x="2672" y="495"/>
                  </a:lnTo>
                  <a:lnTo>
                    <a:pt x="2680" y="495"/>
                  </a:lnTo>
                  <a:lnTo>
                    <a:pt x="2681" y="502"/>
                  </a:lnTo>
                  <a:lnTo>
                    <a:pt x="2685" y="507"/>
                  </a:lnTo>
                  <a:lnTo>
                    <a:pt x="2689" y="513"/>
                  </a:lnTo>
                  <a:lnTo>
                    <a:pt x="2692" y="518"/>
                  </a:lnTo>
                  <a:lnTo>
                    <a:pt x="2696" y="518"/>
                  </a:lnTo>
                  <a:lnTo>
                    <a:pt x="2696" y="502"/>
                  </a:lnTo>
                  <a:lnTo>
                    <a:pt x="2692" y="500"/>
                  </a:lnTo>
                  <a:lnTo>
                    <a:pt x="2689" y="498"/>
                  </a:lnTo>
                  <a:lnTo>
                    <a:pt x="2687" y="495"/>
                  </a:lnTo>
                  <a:lnTo>
                    <a:pt x="2685" y="491"/>
                  </a:lnTo>
                  <a:lnTo>
                    <a:pt x="2683" y="486"/>
                  </a:lnTo>
                  <a:lnTo>
                    <a:pt x="2676" y="486"/>
                  </a:lnTo>
                  <a:lnTo>
                    <a:pt x="2676" y="478"/>
                  </a:lnTo>
                  <a:lnTo>
                    <a:pt x="2672" y="478"/>
                  </a:lnTo>
                  <a:close/>
                  <a:moveTo>
                    <a:pt x="2656" y="455"/>
                  </a:moveTo>
                  <a:lnTo>
                    <a:pt x="2660" y="458"/>
                  </a:lnTo>
                  <a:lnTo>
                    <a:pt x="2661" y="462"/>
                  </a:lnTo>
                  <a:lnTo>
                    <a:pt x="2663" y="464"/>
                  </a:lnTo>
                  <a:lnTo>
                    <a:pt x="2667" y="469"/>
                  </a:lnTo>
                  <a:lnTo>
                    <a:pt x="2669" y="475"/>
                  </a:lnTo>
                  <a:lnTo>
                    <a:pt x="2672" y="475"/>
                  </a:lnTo>
                  <a:lnTo>
                    <a:pt x="2671" y="467"/>
                  </a:lnTo>
                  <a:lnTo>
                    <a:pt x="2669" y="462"/>
                  </a:lnTo>
                  <a:lnTo>
                    <a:pt x="2667" y="458"/>
                  </a:lnTo>
                  <a:lnTo>
                    <a:pt x="2661" y="456"/>
                  </a:lnTo>
                  <a:lnTo>
                    <a:pt x="2656" y="455"/>
                  </a:lnTo>
                  <a:close/>
                  <a:moveTo>
                    <a:pt x="1469" y="0"/>
                  </a:moveTo>
                  <a:lnTo>
                    <a:pt x="1480" y="2"/>
                  </a:lnTo>
                  <a:lnTo>
                    <a:pt x="1480" y="6"/>
                  </a:lnTo>
                  <a:lnTo>
                    <a:pt x="1485" y="7"/>
                  </a:lnTo>
                  <a:lnTo>
                    <a:pt x="1489" y="9"/>
                  </a:lnTo>
                  <a:lnTo>
                    <a:pt x="1494" y="9"/>
                  </a:lnTo>
                  <a:lnTo>
                    <a:pt x="1500" y="9"/>
                  </a:lnTo>
                  <a:lnTo>
                    <a:pt x="1500" y="29"/>
                  </a:lnTo>
                  <a:lnTo>
                    <a:pt x="1511" y="27"/>
                  </a:lnTo>
                  <a:lnTo>
                    <a:pt x="1518" y="24"/>
                  </a:lnTo>
                  <a:lnTo>
                    <a:pt x="1527" y="20"/>
                  </a:lnTo>
                  <a:lnTo>
                    <a:pt x="1540" y="18"/>
                  </a:lnTo>
                  <a:lnTo>
                    <a:pt x="1543" y="27"/>
                  </a:lnTo>
                  <a:lnTo>
                    <a:pt x="1545" y="42"/>
                  </a:lnTo>
                  <a:lnTo>
                    <a:pt x="1543" y="55"/>
                  </a:lnTo>
                  <a:lnTo>
                    <a:pt x="1540" y="55"/>
                  </a:lnTo>
                  <a:lnTo>
                    <a:pt x="1538" y="58"/>
                  </a:lnTo>
                  <a:lnTo>
                    <a:pt x="1536" y="60"/>
                  </a:lnTo>
                  <a:lnTo>
                    <a:pt x="1534" y="62"/>
                  </a:lnTo>
                  <a:lnTo>
                    <a:pt x="1534" y="66"/>
                  </a:lnTo>
                  <a:lnTo>
                    <a:pt x="1532" y="69"/>
                  </a:lnTo>
                  <a:lnTo>
                    <a:pt x="1523" y="69"/>
                  </a:lnTo>
                  <a:lnTo>
                    <a:pt x="1523" y="75"/>
                  </a:lnTo>
                  <a:lnTo>
                    <a:pt x="1521" y="76"/>
                  </a:lnTo>
                  <a:lnTo>
                    <a:pt x="1521" y="80"/>
                  </a:lnTo>
                  <a:lnTo>
                    <a:pt x="1520" y="86"/>
                  </a:lnTo>
                  <a:lnTo>
                    <a:pt x="1534" y="96"/>
                  </a:lnTo>
                  <a:lnTo>
                    <a:pt x="1541" y="111"/>
                  </a:lnTo>
                  <a:lnTo>
                    <a:pt x="1545" y="129"/>
                  </a:lnTo>
                  <a:lnTo>
                    <a:pt x="1543" y="155"/>
                  </a:lnTo>
                  <a:lnTo>
                    <a:pt x="1516" y="178"/>
                  </a:lnTo>
                  <a:lnTo>
                    <a:pt x="1512" y="186"/>
                  </a:lnTo>
                  <a:lnTo>
                    <a:pt x="1503" y="186"/>
                  </a:lnTo>
                  <a:lnTo>
                    <a:pt x="1503" y="191"/>
                  </a:lnTo>
                  <a:lnTo>
                    <a:pt x="1492" y="195"/>
                  </a:lnTo>
                  <a:lnTo>
                    <a:pt x="1496" y="202"/>
                  </a:lnTo>
                  <a:lnTo>
                    <a:pt x="1509" y="206"/>
                  </a:lnTo>
                  <a:lnTo>
                    <a:pt x="1514" y="200"/>
                  </a:lnTo>
                  <a:lnTo>
                    <a:pt x="1523" y="198"/>
                  </a:lnTo>
                  <a:lnTo>
                    <a:pt x="1532" y="200"/>
                  </a:lnTo>
                  <a:lnTo>
                    <a:pt x="1543" y="202"/>
                  </a:lnTo>
                  <a:lnTo>
                    <a:pt x="1549" y="229"/>
                  </a:lnTo>
                  <a:lnTo>
                    <a:pt x="1560" y="235"/>
                  </a:lnTo>
                  <a:lnTo>
                    <a:pt x="1560" y="238"/>
                  </a:lnTo>
                  <a:lnTo>
                    <a:pt x="1572" y="238"/>
                  </a:lnTo>
                  <a:lnTo>
                    <a:pt x="1572" y="242"/>
                  </a:lnTo>
                  <a:lnTo>
                    <a:pt x="1589" y="242"/>
                  </a:lnTo>
                  <a:lnTo>
                    <a:pt x="1592" y="251"/>
                  </a:lnTo>
                  <a:lnTo>
                    <a:pt x="1600" y="251"/>
                  </a:lnTo>
                  <a:lnTo>
                    <a:pt x="1600" y="255"/>
                  </a:lnTo>
                  <a:lnTo>
                    <a:pt x="1609" y="255"/>
                  </a:lnTo>
                  <a:lnTo>
                    <a:pt x="1609" y="258"/>
                  </a:lnTo>
                  <a:lnTo>
                    <a:pt x="1660" y="255"/>
                  </a:lnTo>
                  <a:lnTo>
                    <a:pt x="1660" y="258"/>
                  </a:lnTo>
                  <a:lnTo>
                    <a:pt x="1680" y="258"/>
                  </a:lnTo>
                  <a:lnTo>
                    <a:pt x="1680" y="262"/>
                  </a:lnTo>
                  <a:lnTo>
                    <a:pt x="1700" y="262"/>
                  </a:lnTo>
                  <a:lnTo>
                    <a:pt x="1700" y="266"/>
                  </a:lnTo>
                  <a:lnTo>
                    <a:pt x="1709" y="266"/>
                  </a:lnTo>
                  <a:lnTo>
                    <a:pt x="1712" y="275"/>
                  </a:lnTo>
                  <a:lnTo>
                    <a:pt x="1720" y="275"/>
                  </a:lnTo>
                  <a:lnTo>
                    <a:pt x="1720" y="278"/>
                  </a:lnTo>
                  <a:lnTo>
                    <a:pt x="1752" y="278"/>
                  </a:lnTo>
                  <a:lnTo>
                    <a:pt x="1756" y="286"/>
                  </a:lnTo>
                  <a:lnTo>
                    <a:pt x="1763" y="286"/>
                  </a:lnTo>
                  <a:lnTo>
                    <a:pt x="1769" y="322"/>
                  </a:lnTo>
                  <a:lnTo>
                    <a:pt x="1778" y="329"/>
                  </a:lnTo>
                  <a:lnTo>
                    <a:pt x="1783" y="335"/>
                  </a:lnTo>
                  <a:lnTo>
                    <a:pt x="1789" y="340"/>
                  </a:lnTo>
                  <a:lnTo>
                    <a:pt x="1796" y="344"/>
                  </a:lnTo>
                  <a:lnTo>
                    <a:pt x="1807" y="346"/>
                  </a:lnTo>
                  <a:lnTo>
                    <a:pt x="1823" y="346"/>
                  </a:lnTo>
                  <a:lnTo>
                    <a:pt x="1836" y="351"/>
                  </a:lnTo>
                  <a:lnTo>
                    <a:pt x="1849" y="351"/>
                  </a:lnTo>
                  <a:lnTo>
                    <a:pt x="1863" y="355"/>
                  </a:lnTo>
                  <a:lnTo>
                    <a:pt x="1863" y="358"/>
                  </a:lnTo>
                  <a:lnTo>
                    <a:pt x="1880" y="358"/>
                  </a:lnTo>
                  <a:lnTo>
                    <a:pt x="1883" y="366"/>
                  </a:lnTo>
                  <a:lnTo>
                    <a:pt x="1896" y="366"/>
                  </a:lnTo>
                  <a:lnTo>
                    <a:pt x="1896" y="369"/>
                  </a:lnTo>
                  <a:lnTo>
                    <a:pt x="1903" y="369"/>
                  </a:lnTo>
                  <a:lnTo>
                    <a:pt x="1903" y="375"/>
                  </a:lnTo>
                  <a:lnTo>
                    <a:pt x="1916" y="375"/>
                  </a:lnTo>
                  <a:lnTo>
                    <a:pt x="1920" y="382"/>
                  </a:lnTo>
                  <a:lnTo>
                    <a:pt x="1929" y="382"/>
                  </a:lnTo>
                  <a:lnTo>
                    <a:pt x="1932" y="391"/>
                  </a:lnTo>
                  <a:lnTo>
                    <a:pt x="1934" y="391"/>
                  </a:lnTo>
                  <a:lnTo>
                    <a:pt x="1938" y="393"/>
                  </a:lnTo>
                  <a:lnTo>
                    <a:pt x="1941" y="396"/>
                  </a:lnTo>
                  <a:lnTo>
                    <a:pt x="1945" y="398"/>
                  </a:lnTo>
                  <a:lnTo>
                    <a:pt x="1951" y="400"/>
                  </a:lnTo>
                  <a:lnTo>
                    <a:pt x="1954" y="402"/>
                  </a:lnTo>
                  <a:lnTo>
                    <a:pt x="1956" y="402"/>
                  </a:lnTo>
                  <a:lnTo>
                    <a:pt x="1956" y="398"/>
                  </a:lnTo>
                  <a:lnTo>
                    <a:pt x="1969" y="398"/>
                  </a:lnTo>
                  <a:lnTo>
                    <a:pt x="1972" y="393"/>
                  </a:lnTo>
                  <a:lnTo>
                    <a:pt x="1976" y="389"/>
                  </a:lnTo>
                  <a:lnTo>
                    <a:pt x="1980" y="386"/>
                  </a:lnTo>
                  <a:lnTo>
                    <a:pt x="1983" y="382"/>
                  </a:lnTo>
                  <a:lnTo>
                    <a:pt x="1985" y="376"/>
                  </a:lnTo>
                  <a:lnTo>
                    <a:pt x="1989" y="369"/>
                  </a:lnTo>
                  <a:lnTo>
                    <a:pt x="1989" y="369"/>
                  </a:lnTo>
                  <a:lnTo>
                    <a:pt x="1991" y="367"/>
                  </a:lnTo>
                  <a:lnTo>
                    <a:pt x="1992" y="367"/>
                  </a:lnTo>
                  <a:lnTo>
                    <a:pt x="1992" y="366"/>
                  </a:lnTo>
                  <a:lnTo>
                    <a:pt x="1992" y="362"/>
                  </a:lnTo>
                  <a:lnTo>
                    <a:pt x="1992" y="358"/>
                  </a:lnTo>
                  <a:lnTo>
                    <a:pt x="1989" y="358"/>
                  </a:lnTo>
                  <a:lnTo>
                    <a:pt x="1989" y="349"/>
                  </a:lnTo>
                  <a:lnTo>
                    <a:pt x="1983" y="349"/>
                  </a:lnTo>
                  <a:lnTo>
                    <a:pt x="1981" y="331"/>
                  </a:lnTo>
                  <a:lnTo>
                    <a:pt x="1985" y="311"/>
                  </a:lnTo>
                  <a:lnTo>
                    <a:pt x="1989" y="295"/>
                  </a:lnTo>
                  <a:lnTo>
                    <a:pt x="2009" y="278"/>
                  </a:lnTo>
                  <a:lnTo>
                    <a:pt x="2009" y="275"/>
                  </a:lnTo>
                  <a:lnTo>
                    <a:pt x="2023" y="271"/>
                  </a:lnTo>
                  <a:lnTo>
                    <a:pt x="2029" y="262"/>
                  </a:lnTo>
                  <a:lnTo>
                    <a:pt x="2056" y="262"/>
                  </a:lnTo>
                  <a:lnTo>
                    <a:pt x="2063" y="251"/>
                  </a:lnTo>
                  <a:lnTo>
                    <a:pt x="2112" y="251"/>
                  </a:lnTo>
                  <a:lnTo>
                    <a:pt x="2112" y="255"/>
                  </a:lnTo>
                  <a:lnTo>
                    <a:pt x="2123" y="255"/>
                  </a:lnTo>
                  <a:lnTo>
                    <a:pt x="2123" y="258"/>
                  </a:lnTo>
                  <a:lnTo>
                    <a:pt x="2132" y="258"/>
                  </a:lnTo>
                  <a:lnTo>
                    <a:pt x="2132" y="262"/>
                  </a:lnTo>
                  <a:lnTo>
                    <a:pt x="2160" y="262"/>
                  </a:lnTo>
                  <a:lnTo>
                    <a:pt x="2160" y="266"/>
                  </a:lnTo>
                  <a:lnTo>
                    <a:pt x="2163" y="271"/>
                  </a:lnTo>
                  <a:lnTo>
                    <a:pt x="2163" y="273"/>
                  </a:lnTo>
                  <a:lnTo>
                    <a:pt x="2165" y="276"/>
                  </a:lnTo>
                  <a:lnTo>
                    <a:pt x="2163" y="280"/>
                  </a:lnTo>
                  <a:lnTo>
                    <a:pt x="2163" y="282"/>
                  </a:lnTo>
                  <a:lnTo>
                    <a:pt x="2165" y="284"/>
                  </a:lnTo>
                  <a:lnTo>
                    <a:pt x="2167" y="286"/>
                  </a:lnTo>
                  <a:lnTo>
                    <a:pt x="2171" y="287"/>
                  </a:lnTo>
                  <a:lnTo>
                    <a:pt x="2176" y="289"/>
                  </a:lnTo>
                  <a:lnTo>
                    <a:pt x="2176" y="295"/>
                  </a:lnTo>
                  <a:lnTo>
                    <a:pt x="2203" y="295"/>
                  </a:lnTo>
                  <a:lnTo>
                    <a:pt x="2203" y="298"/>
                  </a:lnTo>
                  <a:lnTo>
                    <a:pt x="2220" y="302"/>
                  </a:lnTo>
                  <a:lnTo>
                    <a:pt x="2220" y="306"/>
                  </a:lnTo>
                  <a:lnTo>
                    <a:pt x="2223" y="306"/>
                  </a:lnTo>
                  <a:lnTo>
                    <a:pt x="2225" y="306"/>
                  </a:lnTo>
                  <a:lnTo>
                    <a:pt x="2227" y="304"/>
                  </a:lnTo>
                  <a:lnTo>
                    <a:pt x="2227" y="302"/>
                  </a:lnTo>
                  <a:lnTo>
                    <a:pt x="2229" y="302"/>
                  </a:lnTo>
                  <a:lnTo>
                    <a:pt x="2243" y="302"/>
                  </a:lnTo>
                  <a:lnTo>
                    <a:pt x="2256" y="306"/>
                  </a:lnTo>
                  <a:lnTo>
                    <a:pt x="2269" y="309"/>
                  </a:lnTo>
                  <a:lnTo>
                    <a:pt x="2272" y="342"/>
                  </a:lnTo>
                  <a:lnTo>
                    <a:pt x="2296" y="346"/>
                  </a:lnTo>
                  <a:lnTo>
                    <a:pt x="2305" y="344"/>
                  </a:lnTo>
                  <a:lnTo>
                    <a:pt x="2318" y="342"/>
                  </a:lnTo>
                  <a:lnTo>
                    <a:pt x="2332" y="342"/>
                  </a:lnTo>
                  <a:lnTo>
                    <a:pt x="2332" y="346"/>
                  </a:lnTo>
                  <a:lnTo>
                    <a:pt x="2369" y="349"/>
                  </a:lnTo>
                  <a:lnTo>
                    <a:pt x="2369" y="355"/>
                  </a:lnTo>
                  <a:lnTo>
                    <a:pt x="2389" y="355"/>
                  </a:lnTo>
                  <a:lnTo>
                    <a:pt x="2392" y="362"/>
                  </a:lnTo>
                  <a:lnTo>
                    <a:pt x="2416" y="362"/>
                  </a:lnTo>
                  <a:lnTo>
                    <a:pt x="2416" y="366"/>
                  </a:lnTo>
                  <a:lnTo>
                    <a:pt x="2429" y="369"/>
                  </a:lnTo>
                  <a:lnTo>
                    <a:pt x="2449" y="369"/>
                  </a:lnTo>
                  <a:lnTo>
                    <a:pt x="2456" y="375"/>
                  </a:lnTo>
                  <a:lnTo>
                    <a:pt x="2467" y="380"/>
                  </a:lnTo>
                  <a:lnTo>
                    <a:pt x="2480" y="384"/>
                  </a:lnTo>
                  <a:lnTo>
                    <a:pt x="2492" y="382"/>
                  </a:lnTo>
                  <a:lnTo>
                    <a:pt x="2503" y="366"/>
                  </a:lnTo>
                  <a:lnTo>
                    <a:pt x="2536" y="358"/>
                  </a:lnTo>
                  <a:lnTo>
                    <a:pt x="2536" y="349"/>
                  </a:lnTo>
                  <a:lnTo>
                    <a:pt x="2563" y="346"/>
                  </a:lnTo>
                  <a:lnTo>
                    <a:pt x="2569" y="338"/>
                  </a:lnTo>
                  <a:lnTo>
                    <a:pt x="2572" y="336"/>
                  </a:lnTo>
                  <a:lnTo>
                    <a:pt x="2578" y="338"/>
                  </a:lnTo>
                  <a:lnTo>
                    <a:pt x="2583" y="338"/>
                  </a:lnTo>
                  <a:lnTo>
                    <a:pt x="2589" y="340"/>
                  </a:lnTo>
                  <a:lnTo>
                    <a:pt x="2592" y="340"/>
                  </a:lnTo>
                  <a:lnTo>
                    <a:pt x="2596" y="342"/>
                  </a:lnTo>
                  <a:lnTo>
                    <a:pt x="2600" y="349"/>
                  </a:lnTo>
                  <a:lnTo>
                    <a:pt x="2603" y="351"/>
                  </a:lnTo>
                  <a:lnTo>
                    <a:pt x="2607" y="349"/>
                  </a:lnTo>
                  <a:lnTo>
                    <a:pt x="2611" y="349"/>
                  </a:lnTo>
                  <a:lnTo>
                    <a:pt x="2612" y="347"/>
                  </a:lnTo>
                  <a:lnTo>
                    <a:pt x="2612" y="346"/>
                  </a:lnTo>
                  <a:lnTo>
                    <a:pt x="2616" y="346"/>
                  </a:lnTo>
                  <a:lnTo>
                    <a:pt x="2620" y="346"/>
                  </a:lnTo>
                  <a:lnTo>
                    <a:pt x="2623" y="347"/>
                  </a:lnTo>
                  <a:lnTo>
                    <a:pt x="2625" y="349"/>
                  </a:lnTo>
                  <a:lnTo>
                    <a:pt x="2629" y="349"/>
                  </a:lnTo>
                  <a:lnTo>
                    <a:pt x="2629" y="362"/>
                  </a:lnTo>
                  <a:lnTo>
                    <a:pt x="2641" y="364"/>
                  </a:lnTo>
                  <a:lnTo>
                    <a:pt x="2660" y="367"/>
                  </a:lnTo>
                  <a:lnTo>
                    <a:pt x="2681" y="369"/>
                  </a:lnTo>
                  <a:lnTo>
                    <a:pt x="2701" y="369"/>
                  </a:lnTo>
                  <a:lnTo>
                    <a:pt x="2716" y="366"/>
                  </a:lnTo>
                  <a:lnTo>
                    <a:pt x="2716" y="362"/>
                  </a:lnTo>
                  <a:lnTo>
                    <a:pt x="2743" y="358"/>
                  </a:lnTo>
                  <a:lnTo>
                    <a:pt x="2756" y="395"/>
                  </a:lnTo>
                  <a:lnTo>
                    <a:pt x="2769" y="402"/>
                  </a:lnTo>
                  <a:lnTo>
                    <a:pt x="2769" y="426"/>
                  </a:lnTo>
                  <a:lnTo>
                    <a:pt x="2776" y="429"/>
                  </a:lnTo>
                  <a:lnTo>
                    <a:pt x="2776" y="438"/>
                  </a:lnTo>
                  <a:lnTo>
                    <a:pt x="2780" y="438"/>
                  </a:lnTo>
                  <a:lnTo>
                    <a:pt x="2780" y="446"/>
                  </a:lnTo>
                  <a:lnTo>
                    <a:pt x="2783" y="446"/>
                  </a:lnTo>
                  <a:lnTo>
                    <a:pt x="2780" y="509"/>
                  </a:lnTo>
                  <a:lnTo>
                    <a:pt x="2776" y="509"/>
                  </a:lnTo>
                  <a:lnTo>
                    <a:pt x="2776" y="518"/>
                  </a:lnTo>
                  <a:lnTo>
                    <a:pt x="2772" y="518"/>
                  </a:lnTo>
                  <a:lnTo>
                    <a:pt x="2772" y="531"/>
                  </a:lnTo>
                  <a:lnTo>
                    <a:pt x="2769" y="531"/>
                  </a:lnTo>
                  <a:lnTo>
                    <a:pt x="2769" y="535"/>
                  </a:lnTo>
                  <a:lnTo>
                    <a:pt x="2772" y="535"/>
                  </a:lnTo>
                  <a:lnTo>
                    <a:pt x="2772" y="558"/>
                  </a:lnTo>
                  <a:lnTo>
                    <a:pt x="2763" y="564"/>
                  </a:lnTo>
                  <a:lnTo>
                    <a:pt x="2758" y="567"/>
                  </a:lnTo>
                  <a:lnTo>
                    <a:pt x="2752" y="569"/>
                  </a:lnTo>
                  <a:lnTo>
                    <a:pt x="2740" y="566"/>
                  </a:lnTo>
                  <a:lnTo>
                    <a:pt x="2740" y="578"/>
                  </a:lnTo>
                  <a:lnTo>
                    <a:pt x="2736" y="578"/>
                  </a:lnTo>
                  <a:lnTo>
                    <a:pt x="2736" y="582"/>
                  </a:lnTo>
                  <a:lnTo>
                    <a:pt x="2740" y="582"/>
                  </a:lnTo>
                  <a:lnTo>
                    <a:pt x="2743" y="602"/>
                  </a:lnTo>
                  <a:lnTo>
                    <a:pt x="2749" y="602"/>
                  </a:lnTo>
                  <a:lnTo>
                    <a:pt x="2749" y="615"/>
                  </a:lnTo>
                  <a:lnTo>
                    <a:pt x="2752" y="615"/>
                  </a:lnTo>
                  <a:lnTo>
                    <a:pt x="2756" y="635"/>
                  </a:lnTo>
                  <a:lnTo>
                    <a:pt x="2763" y="638"/>
                  </a:lnTo>
                  <a:lnTo>
                    <a:pt x="2772" y="662"/>
                  </a:lnTo>
                  <a:lnTo>
                    <a:pt x="2780" y="666"/>
                  </a:lnTo>
                  <a:lnTo>
                    <a:pt x="2780" y="678"/>
                  </a:lnTo>
                  <a:lnTo>
                    <a:pt x="2783" y="678"/>
                  </a:lnTo>
                  <a:lnTo>
                    <a:pt x="2783" y="686"/>
                  </a:lnTo>
                  <a:lnTo>
                    <a:pt x="2792" y="691"/>
                  </a:lnTo>
                  <a:lnTo>
                    <a:pt x="2796" y="706"/>
                  </a:lnTo>
                  <a:lnTo>
                    <a:pt x="2809" y="715"/>
                  </a:lnTo>
                  <a:lnTo>
                    <a:pt x="2816" y="738"/>
                  </a:lnTo>
                  <a:lnTo>
                    <a:pt x="2820" y="738"/>
                  </a:lnTo>
                  <a:lnTo>
                    <a:pt x="2820" y="746"/>
                  </a:lnTo>
                  <a:lnTo>
                    <a:pt x="2829" y="751"/>
                  </a:lnTo>
                  <a:lnTo>
                    <a:pt x="2849" y="775"/>
                  </a:lnTo>
                  <a:lnTo>
                    <a:pt x="2845" y="782"/>
                  </a:lnTo>
                  <a:lnTo>
                    <a:pt x="2841" y="789"/>
                  </a:lnTo>
                  <a:lnTo>
                    <a:pt x="2840" y="796"/>
                  </a:lnTo>
                  <a:lnTo>
                    <a:pt x="2840" y="806"/>
                  </a:lnTo>
                  <a:lnTo>
                    <a:pt x="2843" y="806"/>
                  </a:lnTo>
                  <a:lnTo>
                    <a:pt x="2843" y="818"/>
                  </a:lnTo>
                  <a:lnTo>
                    <a:pt x="2849" y="818"/>
                  </a:lnTo>
                  <a:lnTo>
                    <a:pt x="2852" y="822"/>
                  </a:lnTo>
                  <a:lnTo>
                    <a:pt x="2856" y="824"/>
                  </a:lnTo>
                  <a:lnTo>
                    <a:pt x="2860" y="827"/>
                  </a:lnTo>
                  <a:lnTo>
                    <a:pt x="2863" y="831"/>
                  </a:lnTo>
                  <a:lnTo>
                    <a:pt x="2869" y="838"/>
                  </a:lnTo>
                  <a:lnTo>
                    <a:pt x="2876" y="838"/>
                  </a:lnTo>
                  <a:lnTo>
                    <a:pt x="2876" y="842"/>
                  </a:lnTo>
                  <a:lnTo>
                    <a:pt x="2889" y="842"/>
                  </a:lnTo>
                  <a:lnTo>
                    <a:pt x="2889" y="844"/>
                  </a:lnTo>
                  <a:lnTo>
                    <a:pt x="2891" y="847"/>
                  </a:lnTo>
                  <a:lnTo>
                    <a:pt x="2894" y="851"/>
                  </a:lnTo>
                  <a:lnTo>
                    <a:pt x="2896" y="856"/>
                  </a:lnTo>
                  <a:lnTo>
                    <a:pt x="2900" y="860"/>
                  </a:lnTo>
                  <a:lnTo>
                    <a:pt x="2901" y="864"/>
                  </a:lnTo>
                  <a:lnTo>
                    <a:pt x="2903" y="866"/>
                  </a:lnTo>
                  <a:lnTo>
                    <a:pt x="2912" y="866"/>
                  </a:lnTo>
                  <a:lnTo>
                    <a:pt x="2916" y="875"/>
                  </a:lnTo>
                  <a:lnTo>
                    <a:pt x="2920" y="875"/>
                  </a:lnTo>
                  <a:lnTo>
                    <a:pt x="2920" y="895"/>
                  </a:lnTo>
                  <a:lnTo>
                    <a:pt x="2923" y="895"/>
                  </a:lnTo>
                  <a:lnTo>
                    <a:pt x="2932" y="918"/>
                  </a:lnTo>
                  <a:lnTo>
                    <a:pt x="2936" y="918"/>
                  </a:lnTo>
                  <a:lnTo>
                    <a:pt x="2936" y="951"/>
                  </a:lnTo>
                  <a:lnTo>
                    <a:pt x="2940" y="951"/>
                  </a:lnTo>
                  <a:lnTo>
                    <a:pt x="2940" y="958"/>
                  </a:lnTo>
                  <a:lnTo>
                    <a:pt x="2943" y="958"/>
                  </a:lnTo>
                  <a:lnTo>
                    <a:pt x="2949" y="1031"/>
                  </a:lnTo>
                  <a:lnTo>
                    <a:pt x="2956" y="1035"/>
                  </a:lnTo>
                  <a:lnTo>
                    <a:pt x="2960" y="1062"/>
                  </a:lnTo>
                  <a:lnTo>
                    <a:pt x="2976" y="1062"/>
                  </a:lnTo>
                  <a:lnTo>
                    <a:pt x="2987" y="1076"/>
                  </a:lnTo>
                  <a:lnTo>
                    <a:pt x="3003" y="1091"/>
                  </a:lnTo>
                  <a:lnTo>
                    <a:pt x="3020" y="1098"/>
                  </a:lnTo>
                  <a:lnTo>
                    <a:pt x="3020" y="1106"/>
                  </a:lnTo>
                  <a:lnTo>
                    <a:pt x="3029" y="1106"/>
                  </a:lnTo>
                  <a:lnTo>
                    <a:pt x="3032" y="1118"/>
                  </a:lnTo>
                  <a:lnTo>
                    <a:pt x="3040" y="1122"/>
                  </a:lnTo>
                  <a:lnTo>
                    <a:pt x="3056" y="1171"/>
                  </a:lnTo>
                  <a:lnTo>
                    <a:pt x="3060" y="1171"/>
                  </a:lnTo>
                  <a:lnTo>
                    <a:pt x="3060" y="1195"/>
                  </a:lnTo>
                  <a:lnTo>
                    <a:pt x="3063" y="1195"/>
                  </a:lnTo>
                  <a:lnTo>
                    <a:pt x="3063" y="1202"/>
                  </a:lnTo>
                  <a:lnTo>
                    <a:pt x="3069" y="1202"/>
                  </a:lnTo>
                  <a:lnTo>
                    <a:pt x="3069" y="1222"/>
                  </a:lnTo>
                  <a:lnTo>
                    <a:pt x="3072" y="1222"/>
                  </a:lnTo>
                  <a:lnTo>
                    <a:pt x="3074" y="1224"/>
                  </a:lnTo>
                  <a:lnTo>
                    <a:pt x="3074" y="1224"/>
                  </a:lnTo>
                  <a:lnTo>
                    <a:pt x="3074" y="1226"/>
                  </a:lnTo>
                  <a:lnTo>
                    <a:pt x="3076" y="1226"/>
                  </a:lnTo>
                  <a:lnTo>
                    <a:pt x="3078" y="1226"/>
                  </a:lnTo>
                  <a:lnTo>
                    <a:pt x="3080" y="1226"/>
                  </a:lnTo>
                  <a:lnTo>
                    <a:pt x="3089" y="1251"/>
                  </a:lnTo>
                  <a:lnTo>
                    <a:pt x="3112" y="1251"/>
                  </a:lnTo>
                  <a:lnTo>
                    <a:pt x="3116" y="1275"/>
                  </a:lnTo>
                  <a:lnTo>
                    <a:pt x="3120" y="1275"/>
                  </a:lnTo>
                  <a:lnTo>
                    <a:pt x="3120" y="1278"/>
                  </a:lnTo>
                  <a:lnTo>
                    <a:pt x="3143" y="1278"/>
                  </a:lnTo>
                  <a:lnTo>
                    <a:pt x="3156" y="1295"/>
                  </a:lnTo>
                  <a:lnTo>
                    <a:pt x="3172" y="1295"/>
                  </a:lnTo>
                  <a:lnTo>
                    <a:pt x="3172" y="1298"/>
                  </a:lnTo>
                  <a:lnTo>
                    <a:pt x="3183" y="1306"/>
                  </a:lnTo>
                  <a:lnTo>
                    <a:pt x="3183" y="1315"/>
                  </a:lnTo>
                  <a:lnTo>
                    <a:pt x="3203" y="1329"/>
                  </a:lnTo>
                  <a:lnTo>
                    <a:pt x="3209" y="1338"/>
                  </a:lnTo>
                  <a:lnTo>
                    <a:pt x="3216" y="1338"/>
                  </a:lnTo>
                  <a:lnTo>
                    <a:pt x="3220" y="1346"/>
                  </a:lnTo>
                  <a:lnTo>
                    <a:pt x="3243" y="1366"/>
                  </a:lnTo>
                  <a:lnTo>
                    <a:pt x="3243" y="1378"/>
                  </a:lnTo>
                  <a:lnTo>
                    <a:pt x="3256" y="1382"/>
                  </a:lnTo>
                  <a:lnTo>
                    <a:pt x="3269" y="1398"/>
                  </a:lnTo>
                  <a:lnTo>
                    <a:pt x="3276" y="1398"/>
                  </a:lnTo>
                  <a:lnTo>
                    <a:pt x="3276" y="1406"/>
                  </a:lnTo>
                  <a:lnTo>
                    <a:pt x="3289" y="1406"/>
                  </a:lnTo>
                  <a:lnTo>
                    <a:pt x="3289" y="1409"/>
                  </a:lnTo>
                  <a:lnTo>
                    <a:pt x="3292" y="1415"/>
                  </a:lnTo>
                  <a:lnTo>
                    <a:pt x="3296" y="1420"/>
                  </a:lnTo>
                  <a:lnTo>
                    <a:pt x="3300" y="1426"/>
                  </a:lnTo>
                  <a:lnTo>
                    <a:pt x="3303" y="1431"/>
                  </a:lnTo>
                  <a:lnTo>
                    <a:pt x="3303" y="1455"/>
                  </a:lnTo>
                  <a:lnTo>
                    <a:pt x="3296" y="1458"/>
                  </a:lnTo>
                  <a:lnTo>
                    <a:pt x="3296" y="1466"/>
                  </a:lnTo>
                  <a:lnTo>
                    <a:pt x="3292" y="1466"/>
                  </a:lnTo>
                  <a:lnTo>
                    <a:pt x="3292" y="1469"/>
                  </a:lnTo>
                  <a:lnTo>
                    <a:pt x="3294" y="1471"/>
                  </a:lnTo>
                  <a:lnTo>
                    <a:pt x="3294" y="1473"/>
                  </a:lnTo>
                  <a:lnTo>
                    <a:pt x="3296" y="1476"/>
                  </a:lnTo>
                  <a:lnTo>
                    <a:pt x="3296" y="1482"/>
                  </a:lnTo>
                  <a:lnTo>
                    <a:pt x="3301" y="1484"/>
                  </a:lnTo>
                  <a:lnTo>
                    <a:pt x="3307" y="1486"/>
                  </a:lnTo>
                  <a:lnTo>
                    <a:pt x="3309" y="1489"/>
                  </a:lnTo>
                  <a:lnTo>
                    <a:pt x="3311" y="1491"/>
                  </a:lnTo>
                  <a:lnTo>
                    <a:pt x="3311" y="1495"/>
                  </a:lnTo>
                  <a:lnTo>
                    <a:pt x="3312" y="1498"/>
                  </a:lnTo>
                  <a:lnTo>
                    <a:pt x="3312" y="1502"/>
                  </a:lnTo>
                  <a:lnTo>
                    <a:pt x="3316" y="1506"/>
                  </a:lnTo>
                  <a:lnTo>
                    <a:pt x="3320" y="1506"/>
                  </a:lnTo>
                  <a:lnTo>
                    <a:pt x="3323" y="1515"/>
                  </a:lnTo>
                  <a:lnTo>
                    <a:pt x="3332" y="1515"/>
                  </a:lnTo>
                  <a:lnTo>
                    <a:pt x="3336" y="1522"/>
                  </a:lnTo>
                  <a:lnTo>
                    <a:pt x="3347" y="1529"/>
                  </a:lnTo>
                  <a:lnTo>
                    <a:pt x="3361" y="1533"/>
                  </a:lnTo>
                  <a:lnTo>
                    <a:pt x="3380" y="1535"/>
                  </a:lnTo>
                  <a:lnTo>
                    <a:pt x="3383" y="1531"/>
                  </a:lnTo>
                  <a:lnTo>
                    <a:pt x="3385" y="1529"/>
                  </a:lnTo>
                  <a:lnTo>
                    <a:pt x="3389" y="1527"/>
                  </a:lnTo>
                  <a:lnTo>
                    <a:pt x="3392" y="1526"/>
                  </a:lnTo>
                  <a:lnTo>
                    <a:pt x="3392" y="1522"/>
                  </a:lnTo>
                  <a:lnTo>
                    <a:pt x="3400" y="1522"/>
                  </a:lnTo>
                  <a:lnTo>
                    <a:pt x="3409" y="1511"/>
                  </a:lnTo>
                  <a:lnTo>
                    <a:pt x="3469" y="1515"/>
                  </a:lnTo>
                  <a:lnTo>
                    <a:pt x="3469" y="1511"/>
                  </a:lnTo>
                  <a:lnTo>
                    <a:pt x="3476" y="1511"/>
                  </a:lnTo>
                  <a:lnTo>
                    <a:pt x="3480" y="1502"/>
                  </a:lnTo>
                  <a:lnTo>
                    <a:pt x="3500" y="1498"/>
                  </a:lnTo>
                  <a:lnTo>
                    <a:pt x="3500" y="1495"/>
                  </a:lnTo>
                  <a:lnTo>
                    <a:pt x="3536" y="1498"/>
                  </a:lnTo>
                  <a:lnTo>
                    <a:pt x="3536" y="1495"/>
                  </a:lnTo>
                  <a:lnTo>
                    <a:pt x="3549" y="1495"/>
                  </a:lnTo>
                  <a:lnTo>
                    <a:pt x="3552" y="1486"/>
                  </a:lnTo>
                  <a:lnTo>
                    <a:pt x="3567" y="1484"/>
                  </a:lnTo>
                  <a:lnTo>
                    <a:pt x="3581" y="1486"/>
                  </a:lnTo>
                  <a:lnTo>
                    <a:pt x="3598" y="1487"/>
                  </a:lnTo>
                  <a:lnTo>
                    <a:pt x="3612" y="1486"/>
                  </a:lnTo>
                  <a:lnTo>
                    <a:pt x="3612" y="1482"/>
                  </a:lnTo>
                  <a:lnTo>
                    <a:pt x="3623" y="1482"/>
                  </a:lnTo>
                  <a:lnTo>
                    <a:pt x="3623" y="1478"/>
                  </a:lnTo>
                  <a:lnTo>
                    <a:pt x="3636" y="1478"/>
                  </a:lnTo>
                  <a:lnTo>
                    <a:pt x="3636" y="1475"/>
                  </a:lnTo>
                  <a:lnTo>
                    <a:pt x="3660" y="1469"/>
                  </a:lnTo>
                  <a:lnTo>
                    <a:pt x="3663" y="1462"/>
                  </a:lnTo>
                  <a:lnTo>
                    <a:pt x="3674" y="1453"/>
                  </a:lnTo>
                  <a:lnTo>
                    <a:pt x="3687" y="1447"/>
                  </a:lnTo>
                  <a:lnTo>
                    <a:pt x="3703" y="1446"/>
                  </a:lnTo>
                  <a:lnTo>
                    <a:pt x="3709" y="1451"/>
                  </a:lnTo>
                  <a:lnTo>
                    <a:pt x="3714" y="1455"/>
                  </a:lnTo>
                  <a:lnTo>
                    <a:pt x="3720" y="1456"/>
                  </a:lnTo>
                  <a:lnTo>
                    <a:pt x="3729" y="1458"/>
                  </a:lnTo>
                  <a:lnTo>
                    <a:pt x="3729" y="1486"/>
                  </a:lnTo>
                  <a:lnTo>
                    <a:pt x="3723" y="1486"/>
                  </a:lnTo>
                  <a:lnTo>
                    <a:pt x="3720" y="1498"/>
                  </a:lnTo>
                  <a:lnTo>
                    <a:pt x="3723" y="1498"/>
                  </a:lnTo>
                  <a:lnTo>
                    <a:pt x="3725" y="1511"/>
                  </a:lnTo>
                  <a:lnTo>
                    <a:pt x="3725" y="1529"/>
                  </a:lnTo>
                  <a:lnTo>
                    <a:pt x="3723" y="1544"/>
                  </a:lnTo>
                  <a:lnTo>
                    <a:pt x="3720" y="1555"/>
                  </a:lnTo>
                  <a:lnTo>
                    <a:pt x="3718" y="1556"/>
                  </a:lnTo>
                  <a:lnTo>
                    <a:pt x="3718" y="1556"/>
                  </a:lnTo>
                  <a:lnTo>
                    <a:pt x="3718" y="1556"/>
                  </a:lnTo>
                  <a:lnTo>
                    <a:pt x="3716" y="1556"/>
                  </a:lnTo>
                  <a:lnTo>
                    <a:pt x="3714" y="1556"/>
                  </a:lnTo>
                  <a:lnTo>
                    <a:pt x="3712" y="1558"/>
                  </a:lnTo>
                  <a:lnTo>
                    <a:pt x="3711" y="1589"/>
                  </a:lnTo>
                  <a:lnTo>
                    <a:pt x="3703" y="1615"/>
                  </a:lnTo>
                  <a:lnTo>
                    <a:pt x="3703" y="1626"/>
                  </a:lnTo>
                  <a:lnTo>
                    <a:pt x="3692" y="1635"/>
                  </a:lnTo>
                  <a:lnTo>
                    <a:pt x="3692" y="1642"/>
                  </a:lnTo>
                  <a:lnTo>
                    <a:pt x="3689" y="1642"/>
                  </a:lnTo>
                  <a:lnTo>
                    <a:pt x="3689" y="1651"/>
                  </a:lnTo>
                  <a:lnTo>
                    <a:pt x="3683" y="1651"/>
                  </a:lnTo>
                  <a:lnTo>
                    <a:pt x="3683" y="1658"/>
                  </a:lnTo>
                  <a:lnTo>
                    <a:pt x="3680" y="1658"/>
                  </a:lnTo>
                  <a:lnTo>
                    <a:pt x="3680" y="1666"/>
                  </a:lnTo>
                  <a:lnTo>
                    <a:pt x="3676" y="1666"/>
                  </a:lnTo>
                  <a:lnTo>
                    <a:pt x="3676" y="1675"/>
                  </a:lnTo>
                  <a:lnTo>
                    <a:pt x="3672" y="1675"/>
                  </a:lnTo>
                  <a:lnTo>
                    <a:pt x="3672" y="1682"/>
                  </a:lnTo>
                  <a:lnTo>
                    <a:pt x="3660" y="1689"/>
                  </a:lnTo>
                  <a:lnTo>
                    <a:pt x="3660" y="1698"/>
                  </a:lnTo>
                  <a:lnTo>
                    <a:pt x="3656" y="1698"/>
                  </a:lnTo>
                  <a:lnTo>
                    <a:pt x="3656" y="1715"/>
                  </a:lnTo>
                  <a:lnTo>
                    <a:pt x="3652" y="1715"/>
                  </a:lnTo>
                  <a:lnTo>
                    <a:pt x="3652" y="1722"/>
                  </a:lnTo>
                  <a:lnTo>
                    <a:pt x="3649" y="1722"/>
                  </a:lnTo>
                  <a:lnTo>
                    <a:pt x="3649" y="1731"/>
                  </a:lnTo>
                  <a:lnTo>
                    <a:pt x="3640" y="1735"/>
                  </a:lnTo>
                  <a:lnTo>
                    <a:pt x="3640" y="1742"/>
                  </a:lnTo>
                  <a:lnTo>
                    <a:pt x="3636" y="1742"/>
                  </a:lnTo>
                  <a:lnTo>
                    <a:pt x="3636" y="1749"/>
                  </a:lnTo>
                  <a:lnTo>
                    <a:pt x="3632" y="1749"/>
                  </a:lnTo>
                  <a:lnTo>
                    <a:pt x="3632" y="1758"/>
                  </a:lnTo>
                  <a:lnTo>
                    <a:pt x="3629" y="1758"/>
                  </a:lnTo>
                  <a:lnTo>
                    <a:pt x="3629" y="1766"/>
                  </a:lnTo>
                  <a:lnTo>
                    <a:pt x="3620" y="1769"/>
                  </a:lnTo>
                  <a:lnTo>
                    <a:pt x="3620" y="1795"/>
                  </a:lnTo>
                  <a:lnTo>
                    <a:pt x="3616" y="1795"/>
                  </a:lnTo>
                  <a:lnTo>
                    <a:pt x="3616" y="1802"/>
                  </a:lnTo>
                  <a:lnTo>
                    <a:pt x="3612" y="1802"/>
                  </a:lnTo>
                  <a:lnTo>
                    <a:pt x="3612" y="1811"/>
                  </a:lnTo>
                  <a:lnTo>
                    <a:pt x="3609" y="1811"/>
                  </a:lnTo>
                  <a:lnTo>
                    <a:pt x="3603" y="1822"/>
                  </a:lnTo>
                  <a:lnTo>
                    <a:pt x="3592" y="1829"/>
                  </a:lnTo>
                  <a:lnTo>
                    <a:pt x="3592" y="1842"/>
                  </a:lnTo>
                  <a:lnTo>
                    <a:pt x="3589" y="1842"/>
                  </a:lnTo>
                  <a:lnTo>
                    <a:pt x="3589" y="1851"/>
                  </a:lnTo>
                  <a:lnTo>
                    <a:pt x="3580" y="1855"/>
                  </a:lnTo>
                  <a:lnTo>
                    <a:pt x="3580" y="1862"/>
                  </a:lnTo>
                  <a:lnTo>
                    <a:pt x="3576" y="1862"/>
                  </a:lnTo>
                  <a:lnTo>
                    <a:pt x="3576" y="1875"/>
                  </a:lnTo>
                  <a:lnTo>
                    <a:pt x="3560" y="1886"/>
                  </a:lnTo>
                  <a:lnTo>
                    <a:pt x="3556" y="1902"/>
                  </a:lnTo>
                  <a:lnTo>
                    <a:pt x="3543" y="1909"/>
                  </a:lnTo>
                  <a:lnTo>
                    <a:pt x="3543" y="1918"/>
                  </a:lnTo>
                  <a:lnTo>
                    <a:pt x="3529" y="1931"/>
                  </a:lnTo>
                  <a:lnTo>
                    <a:pt x="3523" y="1938"/>
                  </a:lnTo>
                  <a:lnTo>
                    <a:pt x="3516" y="1938"/>
                  </a:lnTo>
                  <a:lnTo>
                    <a:pt x="3516" y="1942"/>
                  </a:lnTo>
                  <a:lnTo>
                    <a:pt x="3509" y="1946"/>
                  </a:lnTo>
                  <a:lnTo>
                    <a:pt x="3509" y="1955"/>
                  </a:lnTo>
                  <a:lnTo>
                    <a:pt x="3472" y="1986"/>
                  </a:lnTo>
                  <a:lnTo>
                    <a:pt x="3469" y="1998"/>
                  </a:lnTo>
                  <a:lnTo>
                    <a:pt x="3460" y="1998"/>
                  </a:lnTo>
                  <a:lnTo>
                    <a:pt x="3449" y="2015"/>
                  </a:lnTo>
                  <a:lnTo>
                    <a:pt x="3436" y="2015"/>
                  </a:lnTo>
                  <a:lnTo>
                    <a:pt x="3436" y="2018"/>
                  </a:lnTo>
                  <a:lnTo>
                    <a:pt x="3429" y="2018"/>
                  </a:lnTo>
                  <a:lnTo>
                    <a:pt x="3420" y="2029"/>
                  </a:lnTo>
                  <a:lnTo>
                    <a:pt x="3403" y="2035"/>
                  </a:lnTo>
                  <a:lnTo>
                    <a:pt x="3396" y="2046"/>
                  </a:lnTo>
                  <a:lnTo>
                    <a:pt x="3389" y="2046"/>
                  </a:lnTo>
                  <a:lnTo>
                    <a:pt x="3383" y="2055"/>
                  </a:lnTo>
                  <a:lnTo>
                    <a:pt x="3376" y="2055"/>
                  </a:lnTo>
                  <a:lnTo>
                    <a:pt x="3356" y="2078"/>
                  </a:lnTo>
                  <a:lnTo>
                    <a:pt x="3349" y="2078"/>
                  </a:lnTo>
                  <a:lnTo>
                    <a:pt x="3343" y="2086"/>
                  </a:lnTo>
                  <a:lnTo>
                    <a:pt x="3332" y="2091"/>
                  </a:lnTo>
                  <a:lnTo>
                    <a:pt x="3332" y="2098"/>
                  </a:lnTo>
                  <a:lnTo>
                    <a:pt x="3303" y="2122"/>
                  </a:lnTo>
                  <a:lnTo>
                    <a:pt x="3303" y="2126"/>
                  </a:lnTo>
                  <a:lnTo>
                    <a:pt x="3296" y="2126"/>
                  </a:lnTo>
                  <a:lnTo>
                    <a:pt x="3291" y="2138"/>
                  </a:lnTo>
                  <a:lnTo>
                    <a:pt x="3280" y="2151"/>
                  </a:lnTo>
                  <a:lnTo>
                    <a:pt x="3269" y="2164"/>
                  </a:lnTo>
                  <a:lnTo>
                    <a:pt x="3260" y="2175"/>
                  </a:lnTo>
                  <a:lnTo>
                    <a:pt x="3252" y="2178"/>
                  </a:lnTo>
                  <a:lnTo>
                    <a:pt x="3252" y="2186"/>
                  </a:lnTo>
                  <a:lnTo>
                    <a:pt x="3236" y="2198"/>
                  </a:lnTo>
                  <a:lnTo>
                    <a:pt x="3232" y="2215"/>
                  </a:lnTo>
                  <a:lnTo>
                    <a:pt x="3223" y="2218"/>
                  </a:lnTo>
                  <a:lnTo>
                    <a:pt x="3203" y="2255"/>
                  </a:lnTo>
                  <a:lnTo>
                    <a:pt x="3180" y="2258"/>
                  </a:lnTo>
                  <a:lnTo>
                    <a:pt x="3180" y="2264"/>
                  </a:lnTo>
                  <a:lnTo>
                    <a:pt x="3178" y="2269"/>
                  </a:lnTo>
                  <a:lnTo>
                    <a:pt x="3176" y="2273"/>
                  </a:lnTo>
                  <a:lnTo>
                    <a:pt x="3174" y="2276"/>
                  </a:lnTo>
                  <a:lnTo>
                    <a:pt x="3174" y="2280"/>
                  </a:lnTo>
                  <a:lnTo>
                    <a:pt x="3172" y="2286"/>
                  </a:lnTo>
                  <a:lnTo>
                    <a:pt x="3143" y="2295"/>
                  </a:lnTo>
                  <a:lnTo>
                    <a:pt x="3136" y="2329"/>
                  </a:lnTo>
                  <a:lnTo>
                    <a:pt x="3123" y="2338"/>
                  </a:lnTo>
                  <a:lnTo>
                    <a:pt x="3123" y="2355"/>
                  </a:lnTo>
                  <a:lnTo>
                    <a:pt x="3120" y="2355"/>
                  </a:lnTo>
                  <a:lnTo>
                    <a:pt x="3112" y="2378"/>
                  </a:lnTo>
                  <a:lnTo>
                    <a:pt x="3109" y="2378"/>
                  </a:lnTo>
                  <a:lnTo>
                    <a:pt x="3109" y="2386"/>
                  </a:lnTo>
                  <a:lnTo>
                    <a:pt x="3103" y="2386"/>
                  </a:lnTo>
                  <a:lnTo>
                    <a:pt x="3100" y="2402"/>
                  </a:lnTo>
                  <a:lnTo>
                    <a:pt x="3083" y="2411"/>
                  </a:lnTo>
                  <a:lnTo>
                    <a:pt x="3063" y="2486"/>
                  </a:lnTo>
                  <a:lnTo>
                    <a:pt x="3081" y="2498"/>
                  </a:lnTo>
                  <a:lnTo>
                    <a:pt x="3096" y="2515"/>
                  </a:lnTo>
                  <a:lnTo>
                    <a:pt x="3100" y="2515"/>
                  </a:lnTo>
                  <a:lnTo>
                    <a:pt x="3100" y="2555"/>
                  </a:lnTo>
                  <a:lnTo>
                    <a:pt x="3094" y="2564"/>
                  </a:lnTo>
                  <a:lnTo>
                    <a:pt x="3094" y="2575"/>
                  </a:lnTo>
                  <a:lnTo>
                    <a:pt x="3096" y="2589"/>
                  </a:lnTo>
                  <a:lnTo>
                    <a:pt x="3096" y="2606"/>
                  </a:lnTo>
                  <a:lnTo>
                    <a:pt x="3092" y="2606"/>
                  </a:lnTo>
                  <a:lnTo>
                    <a:pt x="3092" y="2616"/>
                  </a:lnTo>
                  <a:lnTo>
                    <a:pt x="3096" y="2635"/>
                  </a:lnTo>
                  <a:lnTo>
                    <a:pt x="3103" y="2655"/>
                  </a:lnTo>
                  <a:lnTo>
                    <a:pt x="3111" y="2675"/>
                  </a:lnTo>
                  <a:lnTo>
                    <a:pt x="3116" y="2691"/>
                  </a:lnTo>
                  <a:lnTo>
                    <a:pt x="3120" y="2702"/>
                  </a:lnTo>
                  <a:lnTo>
                    <a:pt x="3127" y="2704"/>
                  </a:lnTo>
                  <a:lnTo>
                    <a:pt x="3132" y="2706"/>
                  </a:lnTo>
                  <a:lnTo>
                    <a:pt x="3138" y="2707"/>
                  </a:lnTo>
                  <a:lnTo>
                    <a:pt x="3141" y="2711"/>
                  </a:lnTo>
                  <a:lnTo>
                    <a:pt x="3145" y="2716"/>
                  </a:lnTo>
                  <a:lnTo>
                    <a:pt x="3149" y="2722"/>
                  </a:lnTo>
                  <a:lnTo>
                    <a:pt x="3154" y="2731"/>
                  </a:lnTo>
                  <a:lnTo>
                    <a:pt x="3158" y="2746"/>
                  </a:lnTo>
                  <a:lnTo>
                    <a:pt x="3156" y="2762"/>
                  </a:lnTo>
                  <a:lnTo>
                    <a:pt x="3152" y="2762"/>
                  </a:lnTo>
                  <a:lnTo>
                    <a:pt x="3152" y="2782"/>
                  </a:lnTo>
                  <a:lnTo>
                    <a:pt x="3149" y="2782"/>
                  </a:lnTo>
                  <a:lnTo>
                    <a:pt x="3149" y="2809"/>
                  </a:lnTo>
                  <a:lnTo>
                    <a:pt x="3147" y="2811"/>
                  </a:lnTo>
                  <a:lnTo>
                    <a:pt x="3147" y="2811"/>
                  </a:lnTo>
                  <a:lnTo>
                    <a:pt x="3145" y="2813"/>
                  </a:lnTo>
                  <a:lnTo>
                    <a:pt x="3143" y="2815"/>
                  </a:lnTo>
                  <a:lnTo>
                    <a:pt x="3143" y="2818"/>
                  </a:lnTo>
                  <a:lnTo>
                    <a:pt x="3149" y="2818"/>
                  </a:lnTo>
                  <a:lnTo>
                    <a:pt x="3149" y="2831"/>
                  </a:lnTo>
                  <a:lnTo>
                    <a:pt x="3152" y="2831"/>
                  </a:lnTo>
                  <a:lnTo>
                    <a:pt x="3152" y="2935"/>
                  </a:lnTo>
                  <a:lnTo>
                    <a:pt x="3160" y="2938"/>
                  </a:lnTo>
                  <a:lnTo>
                    <a:pt x="3163" y="2949"/>
                  </a:lnTo>
                  <a:lnTo>
                    <a:pt x="3165" y="2967"/>
                  </a:lnTo>
                  <a:lnTo>
                    <a:pt x="3163" y="2982"/>
                  </a:lnTo>
                  <a:lnTo>
                    <a:pt x="3160" y="2982"/>
                  </a:lnTo>
                  <a:lnTo>
                    <a:pt x="3160" y="2995"/>
                  </a:lnTo>
                  <a:lnTo>
                    <a:pt x="3152" y="2998"/>
                  </a:lnTo>
                  <a:lnTo>
                    <a:pt x="3152" y="3018"/>
                  </a:lnTo>
                  <a:lnTo>
                    <a:pt x="3140" y="3026"/>
                  </a:lnTo>
                  <a:lnTo>
                    <a:pt x="3140" y="3035"/>
                  </a:lnTo>
                  <a:lnTo>
                    <a:pt x="3116" y="3055"/>
                  </a:lnTo>
                  <a:lnTo>
                    <a:pt x="3116" y="3062"/>
                  </a:lnTo>
                  <a:lnTo>
                    <a:pt x="3100" y="3075"/>
                  </a:lnTo>
                  <a:lnTo>
                    <a:pt x="3096" y="3086"/>
                  </a:lnTo>
                  <a:lnTo>
                    <a:pt x="3080" y="3089"/>
                  </a:lnTo>
                  <a:lnTo>
                    <a:pt x="3072" y="3102"/>
                  </a:lnTo>
                  <a:lnTo>
                    <a:pt x="3063" y="3102"/>
                  </a:lnTo>
                  <a:lnTo>
                    <a:pt x="3063" y="3106"/>
                  </a:lnTo>
                  <a:lnTo>
                    <a:pt x="3056" y="3106"/>
                  </a:lnTo>
                  <a:lnTo>
                    <a:pt x="3056" y="3109"/>
                  </a:lnTo>
                  <a:lnTo>
                    <a:pt x="3036" y="3109"/>
                  </a:lnTo>
                  <a:lnTo>
                    <a:pt x="3036" y="3115"/>
                  </a:lnTo>
                  <a:lnTo>
                    <a:pt x="3020" y="3118"/>
                  </a:lnTo>
                  <a:lnTo>
                    <a:pt x="3020" y="3122"/>
                  </a:lnTo>
                  <a:lnTo>
                    <a:pt x="2972" y="3138"/>
                  </a:lnTo>
                  <a:lnTo>
                    <a:pt x="2949" y="3166"/>
                  </a:lnTo>
                  <a:lnTo>
                    <a:pt x="2943" y="3166"/>
                  </a:lnTo>
                  <a:lnTo>
                    <a:pt x="2943" y="3178"/>
                  </a:lnTo>
                  <a:lnTo>
                    <a:pt x="2932" y="3186"/>
                  </a:lnTo>
                  <a:lnTo>
                    <a:pt x="2932" y="3191"/>
                  </a:lnTo>
                  <a:lnTo>
                    <a:pt x="2923" y="3191"/>
                  </a:lnTo>
                  <a:lnTo>
                    <a:pt x="2920" y="3198"/>
                  </a:lnTo>
                  <a:lnTo>
                    <a:pt x="2916" y="3198"/>
                  </a:lnTo>
                  <a:lnTo>
                    <a:pt x="2914" y="3202"/>
                  </a:lnTo>
                  <a:lnTo>
                    <a:pt x="2914" y="3204"/>
                  </a:lnTo>
                  <a:lnTo>
                    <a:pt x="2914" y="3204"/>
                  </a:lnTo>
                  <a:lnTo>
                    <a:pt x="2914" y="3206"/>
                  </a:lnTo>
                  <a:lnTo>
                    <a:pt x="2914" y="3207"/>
                  </a:lnTo>
                  <a:lnTo>
                    <a:pt x="2914" y="3207"/>
                  </a:lnTo>
                  <a:lnTo>
                    <a:pt x="2914" y="3209"/>
                  </a:lnTo>
                  <a:lnTo>
                    <a:pt x="2912" y="3211"/>
                  </a:lnTo>
                  <a:lnTo>
                    <a:pt x="2909" y="3215"/>
                  </a:lnTo>
                  <a:lnTo>
                    <a:pt x="2909" y="3218"/>
                  </a:lnTo>
                  <a:lnTo>
                    <a:pt x="2889" y="3218"/>
                  </a:lnTo>
                  <a:lnTo>
                    <a:pt x="2852" y="3258"/>
                  </a:lnTo>
                  <a:lnTo>
                    <a:pt x="2843" y="3258"/>
                  </a:lnTo>
                  <a:lnTo>
                    <a:pt x="2840" y="3266"/>
                  </a:lnTo>
                  <a:lnTo>
                    <a:pt x="2832" y="3266"/>
                  </a:lnTo>
                  <a:lnTo>
                    <a:pt x="2820" y="3289"/>
                  </a:lnTo>
                  <a:lnTo>
                    <a:pt x="2823" y="3289"/>
                  </a:lnTo>
                  <a:lnTo>
                    <a:pt x="2829" y="3296"/>
                  </a:lnTo>
                  <a:lnTo>
                    <a:pt x="2832" y="3302"/>
                  </a:lnTo>
                  <a:lnTo>
                    <a:pt x="2836" y="3307"/>
                  </a:lnTo>
                  <a:lnTo>
                    <a:pt x="2840" y="3315"/>
                  </a:lnTo>
                  <a:lnTo>
                    <a:pt x="2840" y="3346"/>
                  </a:lnTo>
                  <a:lnTo>
                    <a:pt x="2849" y="3351"/>
                  </a:lnTo>
                  <a:lnTo>
                    <a:pt x="2851" y="3362"/>
                  </a:lnTo>
                  <a:lnTo>
                    <a:pt x="2851" y="3373"/>
                  </a:lnTo>
                  <a:lnTo>
                    <a:pt x="2856" y="3382"/>
                  </a:lnTo>
                  <a:lnTo>
                    <a:pt x="2858" y="3384"/>
                  </a:lnTo>
                  <a:lnTo>
                    <a:pt x="2858" y="3384"/>
                  </a:lnTo>
                  <a:lnTo>
                    <a:pt x="2858" y="3386"/>
                  </a:lnTo>
                  <a:lnTo>
                    <a:pt x="2860" y="3386"/>
                  </a:lnTo>
                  <a:lnTo>
                    <a:pt x="2861" y="3386"/>
                  </a:lnTo>
                  <a:lnTo>
                    <a:pt x="2863" y="3386"/>
                  </a:lnTo>
                  <a:lnTo>
                    <a:pt x="2860" y="3455"/>
                  </a:lnTo>
                  <a:lnTo>
                    <a:pt x="2856" y="3455"/>
                  </a:lnTo>
                  <a:lnTo>
                    <a:pt x="2856" y="3471"/>
                  </a:lnTo>
                  <a:lnTo>
                    <a:pt x="2852" y="3471"/>
                  </a:lnTo>
                  <a:lnTo>
                    <a:pt x="2852" y="3473"/>
                  </a:lnTo>
                  <a:lnTo>
                    <a:pt x="2852" y="3475"/>
                  </a:lnTo>
                  <a:lnTo>
                    <a:pt x="2854" y="3476"/>
                  </a:lnTo>
                  <a:lnTo>
                    <a:pt x="2856" y="3478"/>
                  </a:lnTo>
                  <a:lnTo>
                    <a:pt x="2856" y="3478"/>
                  </a:lnTo>
                  <a:lnTo>
                    <a:pt x="2858" y="3493"/>
                  </a:lnTo>
                  <a:lnTo>
                    <a:pt x="2854" y="3504"/>
                  </a:lnTo>
                  <a:lnTo>
                    <a:pt x="2849" y="3515"/>
                  </a:lnTo>
                  <a:lnTo>
                    <a:pt x="2843" y="3522"/>
                  </a:lnTo>
                  <a:lnTo>
                    <a:pt x="2843" y="3531"/>
                  </a:lnTo>
                  <a:lnTo>
                    <a:pt x="2816" y="3551"/>
                  </a:lnTo>
                  <a:lnTo>
                    <a:pt x="2800" y="3551"/>
                  </a:lnTo>
                  <a:lnTo>
                    <a:pt x="2800" y="3555"/>
                  </a:lnTo>
                  <a:lnTo>
                    <a:pt x="2789" y="3555"/>
                  </a:lnTo>
                  <a:lnTo>
                    <a:pt x="2783" y="3562"/>
                  </a:lnTo>
                  <a:lnTo>
                    <a:pt x="2772" y="3562"/>
                  </a:lnTo>
                  <a:lnTo>
                    <a:pt x="2772" y="3566"/>
                  </a:lnTo>
                  <a:lnTo>
                    <a:pt x="2756" y="3569"/>
                  </a:lnTo>
                  <a:lnTo>
                    <a:pt x="2756" y="3575"/>
                  </a:lnTo>
                  <a:lnTo>
                    <a:pt x="2736" y="3575"/>
                  </a:lnTo>
                  <a:lnTo>
                    <a:pt x="2732" y="3582"/>
                  </a:lnTo>
                  <a:lnTo>
                    <a:pt x="2716" y="3586"/>
                  </a:lnTo>
                  <a:lnTo>
                    <a:pt x="2716" y="3589"/>
                  </a:lnTo>
                  <a:lnTo>
                    <a:pt x="2709" y="3595"/>
                  </a:lnTo>
                  <a:lnTo>
                    <a:pt x="2703" y="3606"/>
                  </a:lnTo>
                  <a:lnTo>
                    <a:pt x="2700" y="3606"/>
                  </a:lnTo>
                  <a:lnTo>
                    <a:pt x="2703" y="3609"/>
                  </a:lnTo>
                  <a:lnTo>
                    <a:pt x="2707" y="3613"/>
                  </a:lnTo>
                  <a:lnTo>
                    <a:pt x="2709" y="3615"/>
                  </a:lnTo>
                  <a:lnTo>
                    <a:pt x="2709" y="3622"/>
                  </a:lnTo>
                  <a:lnTo>
                    <a:pt x="2712" y="3622"/>
                  </a:lnTo>
                  <a:lnTo>
                    <a:pt x="2712" y="3655"/>
                  </a:lnTo>
                  <a:lnTo>
                    <a:pt x="2709" y="3655"/>
                  </a:lnTo>
                  <a:lnTo>
                    <a:pt x="2709" y="3682"/>
                  </a:lnTo>
                  <a:lnTo>
                    <a:pt x="2703" y="3682"/>
                  </a:lnTo>
                  <a:lnTo>
                    <a:pt x="2703" y="3695"/>
                  </a:lnTo>
                  <a:lnTo>
                    <a:pt x="2700" y="3695"/>
                  </a:lnTo>
                  <a:lnTo>
                    <a:pt x="2700" y="3702"/>
                  </a:lnTo>
                  <a:lnTo>
                    <a:pt x="2696" y="3702"/>
                  </a:lnTo>
                  <a:lnTo>
                    <a:pt x="2696" y="3718"/>
                  </a:lnTo>
                  <a:lnTo>
                    <a:pt x="2692" y="3718"/>
                  </a:lnTo>
                  <a:lnTo>
                    <a:pt x="2692" y="3726"/>
                  </a:lnTo>
                  <a:lnTo>
                    <a:pt x="2689" y="3726"/>
                  </a:lnTo>
                  <a:lnTo>
                    <a:pt x="2683" y="3762"/>
                  </a:lnTo>
                  <a:lnTo>
                    <a:pt x="2669" y="3775"/>
                  </a:lnTo>
                  <a:lnTo>
                    <a:pt x="2669" y="3778"/>
                  </a:lnTo>
                  <a:lnTo>
                    <a:pt x="2660" y="3778"/>
                  </a:lnTo>
                  <a:lnTo>
                    <a:pt x="2652" y="3789"/>
                  </a:lnTo>
                  <a:lnTo>
                    <a:pt x="2643" y="3789"/>
                  </a:lnTo>
                  <a:lnTo>
                    <a:pt x="2643" y="3795"/>
                  </a:lnTo>
                  <a:lnTo>
                    <a:pt x="2640" y="3798"/>
                  </a:lnTo>
                  <a:lnTo>
                    <a:pt x="2634" y="3804"/>
                  </a:lnTo>
                  <a:lnTo>
                    <a:pt x="2629" y="3807"/>
                  </a:lnTo>
                  <a:lnTo>
                    <a:pt x="2623" y="3811"/>
                  </a:lnTo>
                  <a:lnTo>
                    <a:pt x="2616" y="3815"/>
                  </a:lnTo>
                  <a:lnTo>
                    <a:pt x="2612" y="3826"/>
                  </a:lnTo>
                  <a:lnTo>
                    <a:pt x="2609" y="3826"/>
                  </a:lnTo>
                  <a:lnTo>
                    <a:pt x="2609" y="3835"/>
                  </a:lnTo>
                  <a:lnTo>
                    <a:pt x="2600" y="3838"/>
                  </a:lnTo>
                  <a:lnTo>
                    <a:pt x="2596" y="3858"/>
                  </a:lnTo>
                  <a:lnTo>
                    <a:pt x="2583" y="3866"/>
                  </a:lnTo>
                  <a:lnTo>
                    <a:pt x="2583" y="3875"/>
                  </a:lnTo>
                  <a:lnTo>
                    <a:pt x="2576" y="3878"/>
                  </a:lnTo>
                  <a:lnTo>
                    <a:pt x="2576" y="3886"/>
                  </a:lnTo>
                  <a:lnTo>
                    <a:pt x="2560" y="3898"/>
                  </a:lnTo>
                  <a:lnTo>
                    <a:pt x="2560" y="3906"/>
                  </a:lnTo>
                  <a:lnTo>
                    <a:pt x="2532" y="3929"/>
                  </a:lnTo>
                  <a:lnTo>
                    <a:pt x="2529" y="3938"/>
                  </a:lnTo>
                  <a:lnTo>
                    <a:pt x="2512" y="3942"/>
                  </a:lnTo>
                  <a:lnTo>
                    <a:pt x="2509" y="3955"/>
                  </a:lnTo>
                  <a:lnTo>
                    <a:pt x="2489" y="3966"/>
                  </a:lnTo>
                  <a:lnTo>
                    <a:pt x="2489" y="3975"/>
                  </a:lnTo>
                  <a:lnTo>
                    <a:pt x="2483" y="3975"/>
                  </a:lnTo>
                  <a:lnTo>
                    <a:pt x="2480" y="3982"/>
                  </a:lnTo>
                  <a:lnTo>
                    <a:pt x="2472" y="3982"/>
                  </a:lnTo>
                  <a:lnTo>
                    <a:pt x="2449" y="4009"/>
                  </a:lnTo>
                  <a:lnTo>
                    <a:pt x="2440" y="4009"/>
                  </a:lnTo>
                  <a:lnTo>
                    <a:pt x="2432" y="4022"/>
                  </a:lnTo>
                  <a:lnTo>
                    <a:pt x="2409" y="4031"/>
                  </a:lnTo>
                  <a:lnTo>
                    <a:pt x="2400" y="4042"/>
                  </a:lnTo>
                  <a:lnTo>
                    <a:pt x="2383" y="4046"/>
                  </a:lnTo>
                  <a:lnTo>
                    <a:pt x="2380" y="4055"/>
                  </a:lnTo>
                  <a:lnTo>
                    <a:pt x="2340" y="4058"/>
                  </a:lnTo>
                  <a:lnTo>
                    <a:pt x="2340" y="4058"/>
                  </a:lnTo>
                  <a:lnTo>
                    <a:pt x="2340" y="4056"/>
                  </a:lnTo>
                  <a:lnTo>
                    <a:pt x="2338" y="4055"/>
                  </a:lnTo>
                  <a:lnTo>
                    <a:pt x="2336" y="4055"/>
                  </a:lnTo>
                  <a:lnTo>
                    <a:pt x="2332" y="4055"/>
                  </a:lnTo>
                  <a:lnTo>
                    <a:pt x="2332" y="4058"/>
                  </a:lnTo>
                  <a:lnTo>
                    <a:pt x="2323" y="4058"/>
                  </a:lnTo>
                  <a:lnTo>
                    <a:pt x="2312" y="4075"/>
                  </a:lnTo>
                  <a:lnTo>
                    <a:pt x="2276" y="4075"/>
                  </a:lnTo>
                  <a:lnTo>
                    <a:pt x="2272" y="4082"/>
                  </a:lnTo>
                  <a:lnTo>
                    <a:pt x="2263" y="4082"/>
                  </a:lnTo>
                  <a:lnTo>
                    <a:pt x="2263" y="4086"/>
                  </a:lnTo>
                  <a:lnTo>
                    <a:pt x="2216" y="4082"/>
                  </a:lnTo>
                  <a:lnTo>
                    <a:pt x="2216" y="4078"/>
                  </a:lnTo>
                  <a:lnTo>
                    <a:pt x="2209" y="4078"/>
                  </a:lnTo>
                  <a:lnTo>
                    <a:pt x="2209" y="4075"/>
                  </a:lnTo>
                  <a:lnTo>
                    <a:pt x="2203" y="4073"/>
                  </a:lnTo>
                  <a:lnTo>
                    <a:pt x="2200" y="4073"/>
                  </a:lnTo>
                  <a:lnTo>
                    <a:pt x="2198" y="4075"/>
                  </a:lnTo>
                  <a:lnTo>
                    <a:pt x="2196" y="4076"/>
                  </a:lnTo>
                  <a:lnTo>
                    <a:pt x="2194" y="4078"/>
                  </a:lnTo>
                  <a:lnTo>
                    <a:pt x="2194" y="4080"/>
                  </a:lnTo>
                  <a:lnTo>
                    <a:pt x="2192" y="4082"/>
                  </a:lnTo>
                  <a:lnTo>
                    <a:pt x="2192" y="4082"/>
                  </a:lnTo>
                  <a:lnTo>
                    <a:pt x="2140" y="4078"/>
                  </a:lnTo>
                  <a:lnTo>
                    <a:pt x="2140" y="4082"/>
                  </a:lnTo>
                  <a:lnTo>
                    <a:pt x="2129" y="4082"/>
                  </a:lnTo>
                  <a:lnTo>
                    <a:pt x="2116" y="4098"/>
                  </a:lnTo>
                  <a:lnTo>
                    <a:pt x="2052" y="4098"/>
                  </a:lnTo>
                  <a:lnTo>
                    <a:pt x="2052" y="4102"/>
                  </a:lnTo>
                  <a:lnTo>
                    <a:pt x="2036" y="4106"/>
                  </a:lnTo>
                  <a:lnTo>
                    <a:pt x="2023" y="4122"/>
                  </a:lnTo>
                  <a:lnTo>
                    <a:pt x="1983" y="4122"/>
                  </a:lnTo>
                  <a:lnTo>
                    <a:pt x="1981" y="4120"/>
                  </a:lnTo>
                  <a:lnTo>
                    <a:pt x="1978" y="4118"/>
                  </a:lnTo>
                  <a:lnTo>
                    <a:pt x="1974" y="4116"/>
                  </a:lnTo>
                  <a:lnTo>
                    <a:pt x="1972" y="4115"/>
                  </a:lnTo>
                  <a:lnTo>
                    <a:pt x="1972" y="4106"/>
                  </a:lnTo>
                  <a:lnTo>
                    <a:pt x="1971" y="4104"/>
                  </a:lnTo>
                  <a:lnTo>
                    <a:pt x="1967" y="4102"/>
                  </a:lnTo>
                  <a:lnTo>
                    <a:pt x="1961" y="4098"/>
                  </a:lnTo>
                  <a:lnTo>
                    <a:pt x="1956" y="4096"/>
                  </a:lnTo>
                  <a:lnTo>
                    <a:pt x="1951" y="4093"/>
                  </a:lnTo>
                  <a:lnTo>
                    <a:pt x="1947" y="4091"/>
                  </a:lnTo>
                  <a:lnTo>
                    <a:pt x="1943" y="4091"/>
                  </a:lnTo>
                  <a:lnTo>
                    <a:pt x="1941" y="4089"/>
                  </a:lnTo>
                  <a:lnTo>
                    <a:pt x="1941" y="4091"/>
                  </a:lnTo>
                  <a:lnTo>
                    <a:pt x="1941" y="4091"/>
                  </a:lnTo>
                  <a:lnTo>
                    <a:pt x="1941" y="4093"/>
                  </a:lnTo>
                  <a:lnTo>
                    <a:pt x="1941" y="4093"/>
                  </a:lnTo>
                  <a:lnTo>
                    <a:pt x="1940" y="4095"/>
                  </a:lnTo>
                  <a:lnTo>
                    <a:pt x="1920" y="4095"/>
                  </a:lnTo>
                  <a:lnTo>
                    <a:pt x="1916" y="4055"/>
                  </a:lnTo>
                  <a:lnTo>
                    <a:pt x="1920" y="4055"/>
                  </a:lnTo>
                  <a:lnTo>
                    <a:pt x="1920" y="4051"/>
                  </a:lnTo>
                  <a:lnTo>
                    <a:pt x="1916" y="4051"/>
                  </a:lnTo>
                  <a:lnTo>
                    <a:pt x="1912" y="4038"/>
                  </a:lnTo>
                  <a:lnTo>
                    <a:pt x="1909" y="4038"/>
                  </a:lnTo>
                  <a:lnTo>
                    <a:pt x="1909" y="4031"/>
                  </a:lnTo>
                  <a:lnTo>
                    <a:pt x="1900" y="4026"/>
                  </a:lnTo>
                  <a:lnTo>
                    <a:pt x="1900" y="4015"/>
                  </a:lnTo>
                  <a:lnTo>
                    <a:pt x="1892" y="4009"/>
                  </a:lnTo>
                  <a:lnTo>
                    <a:pt x="1892" y="3989"/>
                  </a:lnTo>
                  <a:lnTo>
                    <a:pt x="1896" y="3989"/>
                  </a:lnTo>
                  <a:lnTo>
                    <a:pt x="1896" y="3986"/>
                  </a:lnTo>
                  <a:lnTo>
                    <a:pt x="1912" y="3986"/>
                  </a:lnTo>
                  <a:lnTo>
                    <a:pt x="1916" y="3978"/>
                  </a:lnTo>
                  <a:lnTo>
                    <a:pt x="1916" y="3967"/>
                  </a:lnTo>
                  <a:lnTo>
                    <a:pt x="1916" y="3953"/>
                  </a:lnTo>
                  <a:lnTo>
                    <a:pt x="1916" y="3942"/>
                  </a:lnTo>
                  <a:lnTo>
                    <a:pt x="1903" y="3935"/>
                  </a:lnTo>
                  <a:lnTo>
                    <a:pt x="1903" y="3926"/>
                  </a:lnTo>
                  <a:lnTo>
                    <a:pt x="1892" y="3918"/>
                  </a:lnTo>
                  <a:lnTo>
                    <a:pt x="1892" y="3911"/>
                  </a:lnTo>
                  <a:lnTo>
                    <a:pt x="1889" y="3911"/>
                  </a:lnTo>
                  <a:lnTo>
                    <a:pt x="1880" y="3886"/>
                  </a:lnTo>
                  <a:lnTo>
                    <a:pt x="1876" y="3886"/>
                  </a:lnTo>
                  <a:lnTo>
                    <a:pt x="1872" y="3866"/>
                  </a:lnTo>
                  <a:lnTo>
                    <a:pt x="1863" y="3862"/>
                  </a:lnTo>
                  <a:lnTo>
                    <a:pt x="1863" y="3855"/>
                  </a:lnTo>
                  <a:lnTo>
                    <a:pt x="1860" y="3855"/>
                  </a:lnTo>
                  <a:lnTo>
                    <a:pt x="1860" y="3835"/>
                  </a:lnTo>
                  <a:lnTo>
                    <a:pt x="1856" y="3835"/>
                  </a:lnTo>
                  <a:lnTo>
                    <a:pt x="1856" y="3826"/>
                  </a:lnTo>
                  <a:lnTo>
                    <a:pt x="1852" y="3826"/>
                  </a:lnTo>
                  <a:lnTo>
                    <a:pt x="1849" y="3802"/>
                  </a:lnTo>
                  <a:lnTo>
                    <a:pt x="1843" y="3802"/>
                  </a:lnTo>
                  <a:lnTo>
                    <a:pt x="1836" y="3778"/>
                  </a:lnTo>
                  <a:lnTo>
                    <a:pt x="1832" y="3778"/>
                  </a:lnTo>
                  <a:lnTo>
                    <a:pt x="1829" y="3775"/>
                  </a:lnTo>
                  <a:lnTo>
                    <a:pt x="1827" y="3771"/>
                  </a:lnTo>
                  <a:lnTo>
                    <a:pt x="1825" y="3767"/>
                  </a:lnTo>
                  <a:lnTo>
                    <a:pt x="1823" y="3762"/>
                  </a:lnTo>
                  <a:lnTo>
                    <a:pt x="1812" y="3762"/>
                  </a:lnTo>
                  <a:lnTo>
                    <a:pt x="1789" y="3735"/>
                  </a:lnTo>
                  <a:lnTo>
                    <a:pt x="1780" y="3729"/>
                  </a:lnTo>
                  <a:lnTo>
                    <a:pt x="1780" y="3722"/>
                  </a:lnTo>
                  <a:lnTo>
                    <a:pt x="1776" y="3722"/>
                  </a:lnTo>
                  <a:lnTo>
                    <a:pt x="1776" y="3715"/>
                  </a:lnTo>
                  <a:lnTo>
                    <a:pt x="1772" y="3715"/>
                  </a:lnTo>
                  <a:lnTo>
                    <a:pt x="1772" y="3706"/>
                  </a:lnTo>
                  <a:lnTo>
                    <a:pt x="1763" y="3702"/>
                  </a:lnTo>
                  <a:lnTo>
                    <a:pt x="1763" y="3695"/>
                  </a:lnTo>
                  <a:lnTo>
                    <a:pt x="1756" y="3691"/>
                  </a:lnTo>
                  <a:lnTo>
                    <a:pt x="1752" y="3642"/>
                  </a:lnTo>
                  <a:lnTo>
                    <a:pt x="1743" y="3638"/>
                  </a:lnTo>
                  <a:lnTo>
                    <a:pt x="1743" y="3618"/>
                  </a:lnTo>
                  <a:lnTo>
                    <a:pt x="1740" y="3618"/>
                  </a:lnTo>
                  <a:lnTo>
                    <a:pt x="1740" y="3606"/>
                  </a:lnTo>
                  <a:lnTo>
                    <a:pt x="1736" y="3606"/>
                  </a:lnTo>
                  <a:lnTo>
                    <a:pt x="1736" y="3555"/>
                  </a:lnTo>
                  <a:lnTo>
                    <a:pt x="1732" y="3555"/>
                  </a:lnTo>
                  <a:lnTo>
                    <a:pt x="1729" y="3538"/>
                  </a:lnTo>
                  <a:lnTo>
                    <a:pt x="1723" y="3538"/>
                  </a:lnTo>
                  <a:lnTo>
                    <a:pt x="1723" y="3522"/>
                  </a:lnTo>
                  <a:lnTo>
                    <a:pt x="1720" y="3522"/>
                  </a:lnTo>
                  <a:lnTo>
                    <a:pt x="1720" y="3509"/>
                  </a:lnTo>
                  <a:lnTo>
                    <a:pt x="1716" y="3509"/>
                  </a:lnTo>
                  <a:lnTo>
                    <a:pt x="1716" y="3491"/>
                  </a:lnTo>
                  <a:lnTo>
                    <a:pt x="1720" y="3491"/>
                  </a:lnTo>
                  <a:lnTo>
                    <a:pt x="1716" y="3442"/>
                  </a:lnTo>
                  <a:lnTo>
                    <a:pt x="1716" y="3436"/>
                  </a:lnTo>
                  <a:lnTo>
                    <a:pt x="1718" y="3431"/>
                  </a:lnTo>
                  <a:lnTo>
                    <a:pt x="1718" y="3426"/>
                  </a:lnTo>
                  <a:lnTo>
                    <a:pt x="1720" y="3420"/>
                  </a:lnTo>
                  <a:lnTo>
                    <a:pt x="1720" y="3416"/>
                  </a:lnTo>
                  <a:lnTo>
                    <a:pt x="1720" y="3415"/>
                  </a:lnTo>
                  <a:lnTo>
                    <a:pt x="1716" y="3415"/>
                  </a:lnTo>
                  <a:lnTo>
                    <a:pt x="1709" y="3391"/>
                  </a:lnTo>
                  <a:lnTo>
                    <a:pt x="1692" y="3378"/>
                  </a:lnTo>
                  <a:lnTo>
                    <a:pt x="1692" y="3366"/>
                  </a:lnTo>
                  <a:lnTo>
                    <a:pt x="1689" y="3366"/>
                  </a:lnTo>
                  <a:lnTo>
                    <a:pt x="1689" y="3358"/>
                  </a:lnTo>
                  <a:lnTo>
                    <a:pt x="1683" y="3358"/>
                  </a:lnTo>
                  <a:lnTo>
                    <a:pt x="1683" y="3351"/>
                  </a:lnTo>
                  <a:lnTo>
                    <a:pt x="1669" y="3338"/>
                  </a:lnTo>
                  <a:lnTo>
                    <a:pt x="1669" y="3331"/>
                  </a:lnTo>
                  <a:lnTo>
                    <a:pt x="1660" y="3326"/>
                  </a:lnTo>
                  <a:lnTo>
                    <a:pt x="1660" y="3318"/>
                  </a:lnTo>
                  <a:lnTo>
                    <a:pt x="1656" y="3318"/>
                  </a:lnTo>
                  <a:lnTo>
                    <a:pt x="1656" y="3298"/>
                  </a:lnTo>
                  <a:lnTo>
                    <a:pt x="1652" y="3298"/>
                  </a:lnTo>
                  <a:lnTo>
                    <a:pt x="1652" y="3289"/>
                  </a:lnTo>
                  <a:lnTo>
                    <a:pt x="1643" y="3286"/>
                  </a:lnTo>
                  <a:lnTo>
                    <a:pt x="1643" y="3278"/>
                  </a:lnTo>
                  <a:lnTo>
                    <a:pt x="1640" y="3278"/>
                  </a:lnTo>
                  <a:lnTo>
                    <a:pt x="1640" y="3262"/>
                  </a:lnTo>
                  <a:lnTo>
                    <a:pt x="1629" y="3255"/>
                  </a:lnTo>
                  <a:lnTo>
                    <a:pt x="1629" y="3242"/>
                  </a:lnTo>
                  <a:lnTo>
                    <a:pt x="1620" y="3238"/>
                  </a:lnTo>
                  <a:lnTo>
                    <a:pt x="1612" y="3215"/>
                  </a:lnTo>
                  <a:lnTo>
                    <a:pt x="1603" y="3211"/>
                  </a:lnTo>
                  <a:lnTo>
                    <a:pt x="1603" y="3202"/>
                  </a:lnTo>
                  <a:lnTo>
                    <a:pt x="1589" y="3191"/>
                  </a:lnTo>
                  <a:lnTo>
                    <a:pt x="1583" y="3175"/>
                  </a:lnTo>
                  <a:lnTo>
                    <a:pt x="1576" y="3169"/>
                  </a:lnTo>
                  <a:lnTo>
                    <a:pt x="1576" y="3162"/>
                  </a:lnTo>
                  <a:lnTo>
                    <a:pt x="1572" y="3162"/>
                  </a:lnTo>
                  <a:lnTo>
                    <a:pt x="1571" y="3149"/>
                  </a:lnTo>
                  <a:lnTo>
                    <a:pt x="1571" y="3131"/>
                  </a:lnTo>
                  <a:lnTo>
                    <a:pt x="1572" y="3111"/>
                  </a:lnTo>
                  <a:lnTo>
                    <a:pt x="1574" y="3093"/>
                  </a:lnTo>
                  <a:lnTo>
                    <a:pt x="1576" y="3082"/>
                  </a:lnTo>
                  <a:lnTo>
                    <a:pt x="1572" y="3022"/>
                  </a:lnTo>
                  <a:lnTo>
                    <a:pt x="1576" y="3022"/>
                  </a:lnTo>
                  <a:lnTo>
                    <a:pt x="1576" y="3015"/>
                  </a:lnTo>
                  <a:lnTo>
                    <a:pt x="1589" y="3006"/>
                  </a:lnTo>
                  <a:lnTo>
                    <a:pt x="1589" y="2986"/>
                  </a:lnTo>
                  <a:lnTo>
                    <a:pt x="1592" y="2986"/>
                  </a:lnTo>
                  <a:lnTo>
                    <a:pt x="1592" y="2975"/>
                  </a:lnTo>
                  <a:lnTo>
                    <a:pt x="1596" y="2975"/>
                  </a:lnTo>
                  <a:lnTo>
                    <a:pt x="1596" y="2966"/>
                  </a:lnTo>
                  <a:lnTo>
                    <a:pt x="1600" y="2966"/>
                  </a:lnTo>
                  <a:lnTo>
                    <a:pt x="1600" y="2942"/>
                  </a:lnTo>
                  <a:lnTo>
                    <a:pt x="1603" y="2942"/>
                  </a:lnTo>
                  <a:lnTo>
                    <a:pt x="1603" y="2918"/>
                  </a:lnTo>
                  <a:lnTo>
                    <a:pt x="1609" y="2918"/>
                  </a:lnTo>
                  <a:lnTo>
                    <a:pt x="1609" y="2911"/>
                  </a:lnTo>
                  <a:lnTo>
                    <a:pt x="1612" y="2911"/>
                  </a:lnTo>
                  <a:lnTo>
                    <a:pt x="1612" y="2886"/>
                  </a:lnTo>
                  <a:lnTo>
                    <a:pt x="1618" y="2876"/>
                  </a:lnTo>
                  <a:lnTo>
                    <a:pt x="1623" y="2871"/>
                  </a:lnTo>
                  <a:lnTo>
                    <a:pt x="1631" y="2866"/>
                  </a:lnTo>
                  <a:lnTo>
                    <a:pt x="1636" y="2856"/>
                  </a:lnTo>
                  <a:lnTo>
                    <a:pt x="1640" y="2842"/>
                  </a:lnTo>
                  <a:lnTo>
                    <a:pt x="1652" y="2842"/>
                  </a:lnTo>
                  <a:lnTo>
                    <a:pt x="1660" y="2831"/>
                  </a:lnTo>
                  <a:lnTo>
                    <a:pt x="1667" y="2824"/>
                  </a:lnTo>
                  <a:lnTo>
                    <a:pt x="1672" y="2818"/>
                  </a:lnTo>
                  <a:lnTo>
                    <a:pt x="1676" y="2809"/>
                  </a:lnTo>
                  <a:lnTo>
                    <a:pt x="1680" y="2796"/>
                  </a:lnTo>
                  <a:lnTo>
                    <a:pt x="1680" y="2778"/>
                  </a:lnTo>
                  <a:lnTo>
                    <a:pt x="1681" y="2773"/>
                  </a:lnTo>
                  <a:lnTo>
                    <a:pt x="1683" y="2762"/>
                  </a:lnTo>
                  <a:lnTo>
                    <a:pt x="1681" y="2751"/>
                  </a:lnTo>
                  <a:lnTo>
                    <a:pt x="1680" y="2742"/>
                  </a:lnTo>
                  <a:lnTo>
                    <a:pt x="1669" y="2735"/>
                  </a:lnTo>
                  <a:lnTo>
                    <a:pt x="1669" y="2722"/>
                  </a:lnTo>
                  <a:lnTo>
                    <a:pt x="1663" y="2722"/>
                  </a:lnTo>
                  <a:lnTo>
                    <a:pt x="1660" y="2706"/>
                  </a:lnTo>
                  <a:lnTo>
                    <a:pt x="1656" y="2706"/>
                  </a:lnTo>
                  <a:lnTo>
                    <a:pt x="1656" y="2695"/>
                  </a:lnTo>
                  <a:lnTo>
                    <a:pt x="1652" y="2695"/>
                  </a:lnTo>
                  <a:lnTo>
                    <a:pt x="1652" y="2678"/>
                  </a:lnTo>
                  <a:lnTo>
                    <a:pt x="1643" y="2675"/>
                  </a:lnTo>
                  <a:lnTo>
                    <a:pt x="1640" y="2635"/>
                  </a:lnTo>
                  <a:lnTo>
                    <a:pt x="1651" y="2627"/>
                  </a:lnTo>
                  <a:lnTo>
                    <a:pt x="1654" y="2618"/>
                  </a:lnTo>
                  <a:lnTo>
                    <a:pt x="1656" y="2602"/>
                  </a:lnTo>
                  <a:lnTo>
                    <a:pt x="1649" y="2593"/>
                  </a:lnTo>
                  <a:lnTo>
                    <a:pt x="1645" y="2586"/>
                  </a:lnTo>
                  <a:lnTo>
                    <a:pt x="1643" y="2576"/>
                  </a:lnTo>
                  <a:lnTo>
                    <a:pt x="1640" y="2566"/>
                  </a:lnTo>
                  <a:lnTo>
                    <a:pt x="1636" y="2566"/>
                  </a:lnTo>
                  <a:lnTo>
                    <a:pt x="1632" y="2551"/>
                  </a:lnTo>
                  <a:lnTo>
                    <a:pt x="1629" y="2551"/>
                  </a:lnTo>
                  <a:lnTo>
                    <a:pt x="1629" y="2529"/>
                  </a:lnTo>
                  <a:lnTo>
                    <a:pt x="1616" y="2522"/>
                  </a:lnTo>
                  <a:lnTo>
                    <a:pt x="1612" y="2502"/>
                  </a:lnTo>
                  <a:lnTo>
                    <a:pt x="1603" y="2498"/>
                  </a:lnTo>
                  <a:lnTo>
                    <a:pt x="1603" y="2491"/>
                  </a:lnTo>
                  <a:lnTo>
                    <a:pt x="1600" y="2491"/>
                  </a:lnTo>
                  <a:lnTo>
                    <a:pt x="1600" y="2462"/>
                  </a:lnTo>
                  <a:lnTo>
                    <a:pt x="1589" y="2426"/>
                  </a:lnTo>
                  <a:lnTo>
                    <a:pt x="1580" y="2426"/>
                  </a:lnTo>
                  <a:lnTo>
                    <a:pt x="1576" y="2411"/>
                  </a:lnTo>
                  <a:lnTo>
                    <a:pt x="1572" y="2411"/>
                  </a:lnTo>
                  <a:lnTo>
                    <a:pt x="1572" y="2398"/>
                  </a:lnTo>
                  <a:lnTo>
                    <a:pt x="1563" y="2395"/>
                  </a:lnTo>
                  <a:lnTo>
                    <a:pt x="1556" y="2384"/>
                  </a:lnTo>
                  <a:lnTo>
                    <a:pt x="1549" y="2373"/>
                  </a:lnTo>
                  <a:lnTo>
                    <a:pt x="1543" y="2358"/>
                  </a:lnTo>
                  <a:lnTo>
                    <a:pt x="1532" y="2358"/>
                  </a:lnTo>
                  <a:lnTo>
                    <a:pt x="1532" y="2351"/>
                  </a:lnTo>
                  <a:lnTo>
                    <a:pt x="1518" y="2338"/>
                  </a:lnTo>
                  <a:lnTo>
                    <a:pt x="1507" y="2324"/>
                  </a:lnTo>
                  <a:lnTo>
                    <a:pt x="1496" y="2309"/>
                  </a:lnTo>
                  <a:lnTo>
                    <a:pt x="1476" y="2295"/>
                  </a:lnTo>
                  <a:lnTo>
                    <a:pt x="1476" y="2282"/>
                  </a:lnTo>
                  <a:lnTo>
                    <a:pt x="1465" y="2278"/>
                  </a:lnTo>
                  <a:lnTo>
                    <a:pt x="1458" y="2273"/>
                  </a:lnTo>
                  <a:lnTo>
                    <a:pt x="1452" y="2264"/>
                  </a:lnTo>
                  <a:lnTo>
                    <a:pt x="1452" y="2249"/>
                  </a:lnTo>
                  <a:lnTo>
                    <a:pt x="1440" y="2244"/>
                  </a:lnTo>
                  <a:lnTo>
                    <a:pt x="1436" y="2235"/>
                  </a:lnTo>
                  <a:lnTo>
                    <a:pt x="1436" y="2218"/>
                  </a:lnTo>
                  <a:lnTo>
                    <a:pt x="1429" y="2218"/>
                  </a:lnTo>
                  <a:lnTo>
                    <a:pt x="1423" y="2206"/>
                  </a:lnTo>
                  <a:lnTo>
                    <a:pt x="1420" y="2196"/>
                  </a:lnTo>
                  <a:lnTo>
                    <a:pt x="1414" y="2187"/>
                  </a:lnTo>
                  <a:lnTo>
                    <a:pt x="1411" y="2175"/>
                  </a:lnTo>
                  <a:lnTo>
                    <a:pt x="1409" y="2158"/>
                  </a:lnTo>
                  <a:lnTo>
                    <a:pt x="1432" y="2158"/>
                  </a:lnTo>
                  <a:lnTo>
                    <a:pt x="1432" y="2151"/>
                  </a:lnTo>
                  <a:lnTo>
                    <a:pt x="1440" y="2146"/>
                  </a:lnTo>
                  <a:lnTo>
                    <a:pt x="1440" y="2086"/>
                  </a:lnTo>
                  <a:lnTo>
                    <a:pt x="1449" y="2086"/>
                  </a:lnTo>
                  <a:lnTo>
                    <a:pt x="1443" y="2075"/>
                  </a:lnTo>
                  <a:lnTo>
                    <a:pt x="1440" y="2075"/>
                  </a:lnTo>
                  <a:lnTo>
                    <a:pt x="1438" y="2060"/>
                  </a:lnTo>
                  <a:lnTo>
                    <a:pt x="1441" y="2047"/>
                  </a:lnTo>
                  <a:lnTo>
                    <a:pt x="1447" y="2035"/>
                  </a:lnTo>
                  <a:lnTo>
                    <a:pt x="1452" y="2026"/>
                  </a:lnTo>
                  <a:lnTo>
                    <a:pt x="1460" y="2022"/>
                  </a:lnTo>
                  <a:lnTo>
                    <a:pt x="1460" y="1998"/>
                  </a:lnTo>
                  <a:lnTo>
                    <a:pt x="1469" y="1998"/>
                  </a:lnTo>
                  <a:lnTo>
                    <a:pt x="1467" y="1993"/>
                  </a:lnTo>
                  <a:lnTo>
                    <a:pt x="1463" y="1986"/>
                  </a:lnTo>
                  <a:lnTo>
                    <a:pt x="1463" y="1978"/>
                  </a:lnTo>
                  <a:lnTo>
                    <a:pt x="1463" y="1969"/>
                  </a:lnTo>
                  <a:lnTo>
                    <a:pt x="1469" y="1969"/>
                  </a:lnTo>
                  <a:lnTo>
                    <a:pt x="1469" y="1955"/>
                  </a:lnTo>
                  <a:lnTo>
                    <a:pt x="1460" y="1951"/>
                  </a:lnTo>
                  <a:lnTo>
                    <a:pt x="1460" y="1942"/>
                  </a:lnTo>
                  <a:lnTo>
                    <a:pt x="1456" y="1942"/>
                  </a:lnTo>
                  <a:lnTo>
                    <a:pt x="1452" y="1922"/>
                  </a:lnTo>
                  <a:lnTo>
                    <a:pt x="1432" y="1918"/>
                  </a:lnTo>
                  <a:lnTo>
                    <a:pt x="1429" y="1915"/>
                  </a:lnTo>
                  <a:lnTo>
                    <a:pt x="1427" y="1911"/>
                  </a:lnTo>
                  <a:lnTo>
                    <a:pt x="1423" y="1907"/>
                  </a:lnTo>
                  <a:lnTo>
                    <a:pt x="1421" y="1904"/>
                  </a:lnTo>
                  <a:lnTo>
                    <a:pt x="1420" y="1898"/>
                  </a:lnTo>
                  <a:lnTo>
                    <a:pt x="1416" y="1898"/>
                  </a:lnTo>
                  <a:lnTo>
                    <a:pt x="1416" y="1886"/>
                  </a:lnTo>
                  <a:lnTo>
                    <a:pt x="1396" y="1886"/>
                  </a:lnTo>
                  <a:lnTo>
                    <a:pt x="1396" y="1882"/>
                  </a:lnTo>
                  <a:lnTo>
                    <a:pt x="1372" y="1882"/>
                  </a:lnTo>
                  <a:lnTo>
                    <a:pt x="1372" y="1886"/>
                  </a:lnTo>
                  <a:lnTo>
                    <a:pt x="1343" y="1886"/>
                  </a:lnTo>
                  <a:lnTo>
                    <a:pt x="1343" y="1882"/>
                  </a:lnTo>
                  <a:lnTo>
                    <a:pt x="1340" y="1882"/>
                  </a:lnTo>
                  <a:lnTo>
                    <a:pt x="1332" y="1895"/>
                  </a:lnTo>
                  <a:lnTo>
                    <a:pt x="1256" y="1898"/>
                  </a:lnTo>
                  <a:lnTo>
                    <a:pt x="1252" y="1893"/>
                  </a:lnTo>
                  <a:lnTo>
                    <a:pt x="1249" y="1891"/>
                  </a:lnTo>
                  <a:lnTo>
                    <a:pt x="1245" y="1889"/>
                  </a:lnTo>
                  <a:lnTo>
                    <a:pt x="1243" y="1889"/>
                  </a:lnTo>
                  <a:lnTo>
                    <a:pt x="1240" y="1886"/>
                  </a:lnTo>
                  <a:lnTo>
                    <a:pt x="1240" y="1878"/>
                  </a:lnTo>
                  <a:lnTo>
                    <a:pt x="1232" y="1875"/>
                  </a:lnTo>
                  <a:lnTo>
                    <a:pt x="1223" y="1835"/>
                  </a:lnTo>
                  <a:lnTo>
                    <a:pt x="1216" y="1829"/>
                  </a:lnTo>
                  <a:lnTo>
                    <a:pt x="1216" y="1822"/>
                  </a:lnTo>
                  <a:lnTo>
                    <a:pt x="1209" y="1818"/>
                  </a:lnTo>
                  <a:lnTo>
                    <a:pt x="1209" y="1811"/>
                  </a:lnTo>
                  <a:lnTo>
                    <a:pt x="1203" y="1811"/>
                  </a:lnTo>
                  <a:lnTo>
                    <a:pt x="1203" y="1802"/>
                  </a:lnTo>
                  <a:lnTo>
                    <a:pt x="1176" y="1778"/>
                  </a:lnTo>
                  <a:lnTo>
                    <a:pt x="1100" y="1775"/>
                  </a:lnTo>
                  <a:lnTo>
                    <a:pt x="1100" y="1778"/>
                  </a:lnTo>
                  <a:lnTo>
                    <a:pt x="1016" y="1791"/>
                  </a:lnTo>
                  <a:lnTo>
                    <a:pt x="1016" y="1802"/>
                  </a:lnTo>
                  <a:lnTo>
                    <a:pt x="1012" y="1804"/>
                  </a:lnTo>
                  <a:lnTo>
                    <a:pt x="1009" y="1807"/>
                  </a:lnTo>
                  <a:lnTo>
                    <a:pt x="1007" y="1807"/>
                  </a:lnTo>
                  <a:lnTo>
                    <a:pt x="1003" y="1809"/>
                  </a:lnTo>
                  <a:lnTo>
                    <a:pt x="1000" y="1809"/>
                  </a:lnTo>
                  <a:lnTo>
                    <a:pt x="996" y="1809"/>
                  </a:lnTo>
                  <a:lnTo>
                    <a:pt x="989" y="1811"/>
                  </a:lnTo>
                  <a:lnTo>
                    <a:pt x="989" y="1815"/>
                  </a:lnTo>
                  <a:lnTo>
                    <a:pt x="943" y="1818"/>
                  </a:lnTo>
                  <a:lnTo>
                    <a:pt x="940" y="1826"/>
                  </a:lnTo>
                  <a:lnTo>
                    <a:pt x="923" y="1829"/>
                  </a:lnTo>
                  <a:lnTo>
                    <a:pt x="920" y="1838"/>
                  </a:lnTo>
                  <a:lnTo>
                    <a:pt x="903" y="1842"/>
                  </a:lnTo>
                  <a:lnTo>
                    <a:pt x="903" y="1846"/>
                  </a:lnTo>
                  <a:lnTo>
                    <a:pt x="869" y="1851"/>
                  </a:lnTo>
                  <a:lnTo>
                    <a:pt x="869" y="1855"/>
                  </a:lnTo>
                  <a:lnTo>
                    <a:pt x="860" y="1855"/>
                  </a:lnTo>
                  <a:lnTo>
                    <a:pt x="856" y="1862"/>
                  </a:lnTo>
                  <a:lnTo>
                    <a:pt x="841" y="1869"/>
                  </a:lnTo>
                  <a:lnTo>
                    <a:pt x="820" y="1871"/>
                  </a:lnTo>
                  <a:lnTo>
                    <a:pt x="809" y="1858"/>
                  </a:lnTo>
                  <a:lnTo>
                    <a:pt x="796" y="1856"/>
                  </a:lnTo>
                  <a:lnTo>
                    <a:pt x="781" y="1856"/>
                  </a:lnTo>
                  <a:lnTo>
                    <a:pt x="763" y="1855"/>
                  </a:lnTo>
                  <a:lnTo>
                    <a:pt x="763" y="1851"/>
                  </a:lnTo>
                  <a:lnTo>
                    <a:pt x="740" y="1851"/>
                  </a:lnTo>
                  <a:lnTo>
                    <a:pt x="736" y="1842"/>
                  </a:lnTo>
                  <a:lnTo>
                    <a:pt x="729" y="1840"/>
                  </a:lnTo>
                  <a:lnTo>
                    <a:pt x="714" y="1840"/>
                  </a:lnTo>
                  <a:lnTo>
                    <a:pt x="701" y="1840"/>
                  </a:lnTo>
                  <a:lnTo>
                    <a:pt x="692" y="1842"/>
                  </a:lnTo>
                  <a:lnTo>
                    <a:pt x="689" y="1851"/>
                  </a:lnTo>
                  <a:lnTo>
                    <a:pt x="663" y="1851"/>
                  </a:lnTo>
                  <a:lnTo>
                    <a:pt x="663" y="1846"/>
                  </a:lnTo>
                  <a:lnTo>
                    <a:pt x="652" y="1851"/>
                  </a:lnTo>
                  <a:lnTo>
                    <a:pt x="652" y="1855"/>
                  </a:lnTo>
                  <a:lnTo>
                    <a:pt x="629" y="1855"/>
                  </a:lnTo>
                  <a:lnTo>
                    <a:pt x="629" y="1858"/>
                  </a:lnTo>
                  <a:lnTo>
                    <a:pt x="620" y="1858"/>
                  </a:lnTo>
                  <a:lnTo>
                    <a:pt x="616" y="1866"/>
                  </a:lnTo>
                  <a:lnTo>
                    <a:pt x="609" y="1866"/>
                  </a:lnTo>
                  <a:lnTo>
                    <a:pt x="609" y="1871"/>
                  </a:lnTo>
                  <a:lnTo>
                    <a:pt x="576" y="1875"/>
                  </a:lnTo>
                  <a:lnTo>
                    <a:pt x="576" y="1878"/>
                  </a:lnTo>
                  <a:lnTo>
                    <a:pt x="563" y="1878"/>
                  </a:lnTo>
                  <a:lnTo>
                    <a:pt x="560" y="1886"/>
                  </a:lnTo>
                  <a:lnTo>
                    <a:pt x="549" y="1886"/>
                  </a:lnTo>
                  <a:lnTo>
                    <a:pt x="549" y="1889"/>
                  </a:lnTo>
                  <a:lnTo>
                    <a:pt x="509" y="1895"/>
                  </a:lnTo>
                  <a:lnTo>
                    <a:pt x="509" y="1889"/>
                  </a:lnTo>
                  <a:lnTo>
                    <a:pt x="500" y="1889"/>
                  </a:lnTo>
                  <a:lnTo>
                    <a:pt x="496" y="1882"/>
                  </a:lnTo>
                  <a:lnTo>
                    <a:pt x="483" y="1882"/>
                  </a:lnTo>
                  <a:lnTo>
                    <a:pt x="480" y="1875"/>
                  </a:lnTo>
                  <a:lnTo>
                    <a:pt x="472" y="1875"/>
                  </a:lnTo>
                  <a:lnTo>
                    <a:pt x="469" y="1866"/>
                  </a:lnTo>
                  <a:lnTo>
                    <a:pt x="460" y="1866"/>
                  </a:lnTo>
                  <a:lnTo>
                    <a:pt x="456" y="1858"/>
                  </a:lnTo>
                  <a:lnTo>
                    <a:pt x="449" y="1858"/>
                  </a:lnTo>
                  <a:lnTo>
                    <a:pt x="443" y="1851"/>
                  </a:lnTo>
                  <a:lnTo>
                    <a:pt x="429" y="1846"/>
                  </a:lnTo>
                  <a:lnTo>
                    <a:pt x="420" y="1835"/>
                  </a:lnTo>
                  <a:lnTo>
                    <a:pt x="412" y="1835"/>
                  </a:lnTo>
                  <a:lnTo>
                    <a:pt x="372" y="1791"/>
                  </a:lnTo>
                  <a:lnTo>
                    <a:pt x="363" y="1791"/>
                  </a:lnTo>
                  <a:lnTo>
                    <a:pt x="360" y="1782"/>
                  </a:lnTo>
                  <a:lnTo>
                    <a:pt x="349" y="1778"/>
                  </a:lnTo>
                  <a:lnTo>
                    <a:pt x="349" y="1775"/>
                  </a:lnTo>
                  <a:lnTo>
                    <a:pt x="332" y="1769"/>
                  </a:lnTo>
                  <a:lnTo>
                    <a:pt x="329" y="1762"/>
                  </a:lnTo>
                  <a:lnTo>
                    <a:pt x="316" y="1762"/>
                  </a:lnTo>
                  <a:lnTo>
                    <a:pt x="309" y="1742"/>
                  </a:lnTo>
                  <a:lnTo>
                    <a:pt x="300" y="1742"/>
                  </a:lnTo>
                  <a:lnTo>
                    <a:pt x="300" y="1738"/>
                  </a:lnTo>
                  <a:lnTo>
                    <a:pt x="292" y="1738"/>
                  </a:lnTo>
                  <a:lnTo>
                    <a:pt x="289" y="1731"/>
                  </a:lnTo>
                  <a:lnTo>
                    <a:pt x="276" y="1731"/>
                  </a:lnTo>
                  <a:lnTo>
                    <a:pt x="269" y="1718"/>
                  </a:lnTo>
                  <a:lnTo>
                    <a:pt x="265" y="1716"/>
                  </a:lnTo>
                  <a:lnTo>
                    <a:pt x="261" y="1716"/>
                  </a:lnTo>
                  <a:lnTo>
                    <a:pt x="260" y="1716"/>
                  </a:lnTo>
                  <a:lnTo>
                    <a:pt x="258" y="1716"/>
                  </a:lnTo>
                  <a:lnTo>
                    <a:pt x="258" y="1716"/>
                  </a:lnTo>
                  <a:lnTo>
                    <a:pt x="256" y="1716"/>
                  </a:lnTo>
                  <a:lnTo>
                    <a:pt x="254" y="1715"/>
                  </a:lnTo>
                  <a:lnTo>
                    <a:pt x="254" y="1711"/>
                  </a:lnTo>
                  <a:lnTo>
                    <a:pt x="252" y="1706"/>
                  </a:lnTo>
                  <a:lnTo>
                    <a:pt x="240" y="1706"/>
                  </a:lnTo>
                  <a:lnTo>
                    <a:pt x="236" y="1689"/>
                  </a:lnTo>
                  <a:lnTo>
                    <a:pt x="232" y="1689"/>
                  </a:lnTo>
                  <a:lnTo>
                    <a:pt x="232" y="1678"/>
                  </a:lnTo>
                  <a:lnTo>
                    <a:pt x="216" y="1671"/>
                  </a:lnTo>
                  <a:lnTo>
                    <a:pt x="212" y="1622"/>
                  </a:lnTo>
                  <a:lnTo>
                    <a:pt x="216" y="1622"/>
                  </a:lnTo>
                  <a:lnTo>
                    <a:pt x="216" y="1618"/>
                  </a:lnTo>
                  <a:lnTo>
                    <a:pt x="209" y="1615"/>
                  </a:lnTo>
                  <a:lnTo>
                    <a:pt x="203" y="1602"/>
                  </a:lnTo>
                  <a:lnTo>
                    <a:pt x="192" y="1595"/>
                  </a:lnTo>
                  <a:lnTo>
                    <a:pt x="192" y="1582"/>
                  </a:lnTo>
                  <a:lnTo>
                    <a:pt x="189" y="1582"/>
                  </a:lnTo>
                  <a:lnTo>
                    <a:pt x="189" y="1578"/>
                  </a:lnTo>
                  <a:lnTo>
                    <a:pt x="185" y="1576"/>
                  </a:lnTo>
                  <a:lnTo>
                    <a:pt x="180" y="1575"/>
                  </a:lnTo>
                  <a:lnTo>
                    <a:pt x="176" y="1575"/>
                  </a:lnTo>
                  <a:lnTo>
                    <a:pt x="171" y="1573"/>
                  </a:lnTo>
                  <a:lnTo>
                    <a:pt x="169" y="1569"/>
                  </a:lnTo>
                  <a:lnTo>
                    <a:pt x="169" y="1562"/>
                  </a:lnTo>
                  <a:lnTo>
                    <a:pt x="149" y="1558"/>
                  </a:lnTo>
                  <a:lnTo>
                    <a:pt x="143" y="1547"/>
                  </a:lnTo>
                  <a:lnTo>
                    <a:pt x="140" y="1540"/>
                  </a:lnTo>
                  <a:lnTo>
                    <a:pt x="134" y="1531"/>
                  </a:lnTo>
                  <a:lnTo>
                    <a:pt x="132" y="1518"/>
                  </a:lnTo>
                  <a:lnTo>
                    <a:pt x="118" y="1511"/>
                  </a:lnTo>
                  <a:lnTo>
                    <a:pt x="111" y="1498"/>
                  </a:lnTo>
                  <a:lnTo>
                    <a:pt x="109" y="1478"/>
                  </a:lnTo>
                  <a:lnTo>
                    <a:pt x="107" y="1476"/>
                  </a:lnTo>
                  <a:lnTo>
                    <a:pt x="105" y="1476"/>
                  </a:lnTo>
                  <a:lnTo>
                    <a:pt x="105" y="1475"/>
                  </a:lnTo>
                  <a:lnTo>
                    <a:pt x="105" y="1475"/>
                  </a:lnTo>
                  <a:lnTo>
                    <a:pt x="105" y="1473"/>
                  </a:lnTo>
                  <a:lnTo>
                    <a:pt x="103" y="1469"/>
                  </a:lnTo>
                  <a:lnTo>
                    <a:pt x="92" y="1469"/>
                  </a:lnTo>
                  <a:lnTo>
                    <a:pt x="92" y="1478"/>
                  </a:lnTo>
                  <a:lnTo>
                    <a:pt x="72" y="1478"/>
                  </a:lnTo>
                  <a:lnTo>
                    <a:pt x="69" y="1462"/>
                  </a:lnTo>
                  <a:lnTo>
                    <a:pt x="56" y="1458"/>
                  </a:lnTo>
                  <a:lnTo>
                    <a:pt x="54" y="1453"/>
                  </a:lnTo>
                  <a:lnTo>
                    <a:pt x="52" y="1449"/>
                  </a:lnTo>
                  <a:lnTo>
                    <a:pt x="51" y="1446"/>
                  </a:lnTo>
                  <a:lnTo>
                    <a:pt x="49" y="1444"/>
                  </a:lnTo>
                  <a:lnTo>
                    <a:pt x="45" y="1440"/>
                  </a:lnTo>
                  <a:lnTo>
                    <a:pt x="43" y="1435"/>
                  </a:lnTo>
                  <a:lnTo>
                    <a:pt x="29" y="1435"/>
                  </a:lnTo>
                  <a:lnTo>
                    <a:pt x="25" y="1416"/>
                  </a:lnTo>
                  <a:lnTo>
                    <a:pt x="23" y="1395"/>
                  </a:lnTo>
                  <a:lnTo>
                    <a:pt x="27" y="1386"/>
                  </a:lnTo>
                  <a:lnTo>
                    <a:pt x="27" y="1376"/>
                  </a:lnTo>
                  <a:lnTo>
                    <a:pt x="27" y="1366"/>
                  </a:lnTo>
                  <a:lnTo>
                    <a:pt x="29" y="1355"/>
                  </a:lnTo>
                  <a:lnTo>
                    <a:pt x="32" y="1355"/>
                  </a:lnTo>
                  <a:lnTo>
                    <a:pt x="34" y="1351"/>
                  </a:lnTo>
                  <a:lnTo>
                    <a:pt x="34" y="1347"/>
                  </a:lnTo>
                  <a:lnTo>
                    <a:pt x="36" y="1344"/>
                  </a:lnTo>
                  <a:lnTo>
                    <a:pt x="36" y="1338"/>
                  </a:lnTo>
                  <a:lnTo>
                    <a:pt x="23" y="1335"/>
                  </a:lnTo>
                  <a:lnTo>
                    <a:pt x="20" y="1322"/>
                  </a:lnTo>
                  <a:lnTo>
                    <a:pt x="14" y="1311"/>
                  </a:lnTo>
                  <a:lnTo>
                    <a:pt x="7" y="1302"/>
                  </a:lnTo>
                  <a:lnTo>
                    <a:pt x="3" y="1291"/>
                  </a:lnTo>
                  <a:lnTo>
                    <a:pt x="0" y="1275"/>
                  </a:lnTo>
                  <a:lnTo>
                    <a:pt x="14" y="1264"/>
                  </a:lnTo>
                  <a:lnTo>
                    <a:pt x="27" y="1251"/>
                  </a:lnTo>
                  <a:lnTo>
                    <a:pt x="36" y="1235"/>
                  </a:lnTo>
                  <a:lnTo>
                    <a:pt x="40" y="1235"/>
                  </a:lnTo>
                  <a:lnTo>
                    <a:pt x="43" y="1209"/>
                  </a:lnTo>
                  <a:lnTo>
                    <a:pt x="49" y="1209"/>
                  </a:lnTo>
                  <a:lnTo>
                    <a:pt x="52" y="1166"/>
                  </a:lnTo>
                  <a:lnTo>
                    <a:pt x="60" y="1162"/>
                  </a:lnTo>
                  <a:lnTo>
                    <a:pt x="63" y="1142"/>
                  </a:lnTo>
                  <a:lnTo>
                    <a:pt x="69" y="1142"/>
                  </a:lnTo>
                  <a:lnTo>
                    <a:pt x="69" y="1135"/>
                  </a:lnTo>
                  <a:lnTo>
                    <a:pt x="72" y="1135"/>
                  </a:lnTo>
                  <a:lnTo>
                    <a:pt x="78" y="1113"/>
                  </a:lnTo>
                  <a:lnTo>
                    <a:pt x="76" y="1089"/>
                  </a:lnTo>
                  <a:lnTo>
                    <a:pt x="72" y="1066"/>
                  </a:lnTo>
                  <a:lnTo>
                    <a:pt x="72" y="1049"/>
                  </a:lnTo>
                  <a:lnTo>
                    <a:pt x="56" y="1038"/>
                  </a:lnTo>
                  <a:lnTo>
                    <a:pt x="60" y="1002"/>
                  </a:lnTo>
                  <a:lnTo>
                    <a:pt x="63" y="1002"/>
                  </a:lnTo>
                  <a:lnTo>
                    <a:pt x="63" y="995"/>
                  </a:lnTo>
                  <a:lnTo>
                    <a:pt x="69" y="995"/>
                  </a:lnTo>
                  <a:lnTo>
                    <a:pt x="69" y="982"/>
                  </a:lnTo>
                  <a:lnTo>
                    <a:pt x="67" y="971"/>
                  </a:lnTo>
                  <a:lnTo>
                    <a:pt x="63" y="962"/>
                  </a:lnTo>
                  <a:lnTo>
                    <a:pt x="52" y="962"/>
                  </a:lnTo>
                  <a:lnTo>
                    <a:pt x="52" y="955"/>
                  </a:lnTo>
                  <a:lnTo>
                    <a:pt x="51" y="956"/>
                  </a:lnTo>
                  <a:lnTo>
                    <a:pt x="49" y="956"/>
                  </a:lnTo>
                  <a:lnTo>
                    <a:pt x="49" y="956"/>
                  </a:lnTo>
                  <a:lnTo>
                    <a:pt x="49" y="958"/>
                  </a:lnTo>
                  <a:lnTo>
                    <a:pt x="49" y="958"/>
                  </a:lnTo>
                  <a:lnTo>
                    <a:pt x="49" y="962"/>
                  </a:lnTo>
                  <a:lnTo>
                    <a:pt x="23" y="962"/>
                  </a:lnTo>
                  <a:lnTo>
                    <a:pt x="29" y="902"/>
                  </a:lnTo>
                  <a:lnTo>
                    <a:pt x="36" y="902"/>
                  </a:lnTo>
                  <a:lnTo>
                    <a:pt x="36" y="871"/>
                  </a:lnTo>
                  <a:lnTo>
                    <a:pt x="63" y="849"/>
                  </a:lnTo>
                  <a:lnTo>
                    <a:pt x="69" y="831"/>
                  </a:lnTo>
                  <a:lnTo>
                    <a:pt x="72" y="831"/>
                  </a:lnTo>
                  <a:lnTo>
                    <a:pt x="76" y="815"/>
                  </a:lnTo>
                  <a:lnTo>
                    <a:pt x="80" y="815"/>
                  </a:lnTo>
                  <a:lnTo>
                    <a:pt x="80" y="802"/>
                  </a:lnTo>
                  <a:lnTo>
                    <a:pt x="89" y="798"/>
                  </a:lnTo>
                  <a:lnTo>
                    <a:pt x="92" y="769"/>
                  </a:lnTo>
                  <a:lnTo>
                    <a:pt x="92" y="769"/>
                  </a:lnTo>
                  <a:lnTo>
                    <a:pt x="94" y="767"/>
                  </a:lnTo>
                  <a:lnTo>
                    <a:pt x="96" y="767"/>
                  </a:lnTo>
                  <a:lnTo>
                    <a:pt x="98" y="766"/>
                  </a:lnTo>
                  <a:lnTo>
                    <a:pt x="98" y="764"/>
                  </a:lnTo>
                  <a:lnTo>
                    <a:pt x="100" y="758"/>
                  </a:lnTo>
                  <a:lnTo>
                    <a:pt x="109" y="758"/>
                  </a:lnTo>
                  <a:lnTo>
                    <a:pt x="149" y="715"/>
                  </a:lnTo>
                  <a:lnTo>
                    <a:pt x="156" y="709"/>
                  </a:lnTo>
                  <a:lnTo>
                    <a:pt x="156" y="675"/>
                  </a:lnTo>
                  <a:lnTo>
                    <a:pt x="160" y="675"/>
                  </a:lnTo>
                  <a:lnTo>
                    <a:pt x="163" y="658"/>
                  </a:lnTo>
                  <a:lnTo>
                    <a:pt x="172" y="655"/>
                  </a:lnTo>
                  <a:lnTo>
                    <a:pt x="172" y="646"/>
                  </a:lnTo>
                  <a:lnTo>
                    <a:pt x="176" y="646"/>
                  </a:lnTo>
                  <a:lnTo>
                    <a:pt x="176" y="629"/>
                  </a:lnTo>
                  <a:lnTo>
                    <a:pt x="180" y="629"/>
                  </a:lnTo>
                  <a:lnTo>
                    <a:pt x="183" y="626"/>
                  </a:lnTo>
                  <a:lnTo>
                    <a:pt x="187" y="624"/>
                  </a:lnTo>
                  <a:lnTo>
                    <a:pt x="191" y="624"/>
                  </a:lnTo>
                  <a:lnTo>
                    <a:pt x="194" y="624"/>
                  </a:lnTo>
                  <a:lnTo>
                    <a:pt x="196" y="624"/>
                  </a:lnTo>
                  <a:lnTo>
                    <a:pt x="200" y="624"/>
                  </a:lnTo>
                  <a:lnTo>
                    <a:pt x="203" y="622"/>
                  </a:lnTo>
                  <a:lnTo>
                    <a:pt x="212" y="611"/>
                  </a:lnTo>
                  <a:lnTo>
                    <a:pt x="220" y="611"/>
                  </a:lnTo>
                  <a:lnTo>
                    <a:pt x="223" y="602"/>
                  </a:lnTo>
                  <a:lnTo>
                    <a:pt x="229" y="602"/>
                  </a:lnTo>
                  <a:lnTo>
                    <a:pt x="229" y="595"/>
                  </a:lnTo>
                  <a:lnTo>
                    <a:pt x="236" y="589"/>
                  </a:lnTo>
                  <a:lnTo>
                    <a:pt x="236" y="582"/>
                  </a:lnTo>
                  <a:lnTo>
                    <a:pt x="243" y="578"/>
                  </a:lnTo>
                  <a:lnTo>
                    <a:pt x="243" y="558"/>
                  </a:lnTo>
                  <a:lnTo>
                    <a:pt x="249" y="558"/>
                  </a:lnTo>
                  <a:lnTo>
                    <a:pt x="251" y="555"/>
                  </a:lnTo>
                  <a:lnTo>
                    <a:pt x="252" y="551"/>
                  </a:lnTo>
                  <a:lnTo>
                    <a:pt x="254" y="549"/>
                  </a:lnTo>
                  <a:lnTo>
                    <a:pt x="254" y="544"/>
                  </a:lnTo>
                  <a:lnTo>
                    <a:pt x="256" y="538"/>
                  </a:lnTo>
                  <a:lnTo>
                    <a:pt x="280" y="531"/>
                  </a:lnTo>
                  <a:lnTo>
                    <a:pt x="280" y="526"/>
                  </a:lnTo>
                  <a:lnTo>
                    <a:pt x="320" y="522"/>
                  </a:lnTo>
                  <a:lnTo>
                    <a:pt x="320" y="518"/>
                  </a:lnTo>
                  <a:lnTo>
                    <a:pt x="329" y="518"/>
                  </a:lnTo>
                  <a:lnTo>
                    <a:pt x="329" y="515"/>
                  </a:lnTo>
                  <a:lnTo>
                    <a:pt x="349" y="509"/>
                  </a:lnTo>
                  <a:lnTo>
                    <a:pt x="372" y="482"/>
                  </a:lnTo>
                  <a:lnTo>
                    <a:pt x="389" y="478"/>
                  </a:lnTo>
                  <a:lnTo>
                    <a:pt x="443" y="415"/>
                  </a:lnTo>
                  <a:lnTo>
                    <a:pt x="441" y="398"/>
                  </a:lnTo>
                  <a:lnTo>
                    <a:pt x="436" y="380"/>
                  </a:lnTo>
                  <a:lnTo>
                    <a:pt x="434" y="362"/>
                  </a:lnTo>
                  <a:lnTo>
                    <a:pt x="436" y="342"/>
                  </a:lnTo>
                  <a:lnTo>
                    <a:pt x="445" y="320"/>
                  </a:lnTo>
                  <a:lnTo>
                    <a:pt x="460" y="302"/>
                  </a:lnTo>
                  <a:lnTo>
                    <a:pt x="472" y="295"/>
                  </a:lnTo>
                  <a:lnTo>
                    <a:pt x="472" y="271"/>
                  </a:lnTo>
                  <a:lnTo>
                    <a:pt x="476" y="271"/>
                  </a:lnTo>
                  <a:lnTo>
                    <a:pt x="496" y="246"/>
                  </a:lnTo>
                  <a:lnTo>
                    <a:pt x="503" y="246"/>
                  </a:lnTo>
                  <a:lnTo>
                    <a:pt x="520" y="226"/>
                  </a:lnTo>
                  <a:lnTo>
                    <a:pt x="529" y="226"/>
                  </a:lnTo>
                  <a:lnTo>
                    <a:pt x="529" y="222"/>
                  </a:lnTo>
                  <a:lnTo>
                    <a:pt x="536" y="222"/>
                  </a:lnTo>
                  <a:lnTo>
                    <a:pt x="536" y="218"/>
                  </a:lnTo>
                  <a:lnTo>
                    <a:pt x="549" y="218"/>
                  </a:lnTo>
                  <a:lnTo>
                    <a:pt x="549" y="215"/>
                  </a:lnTo>
                  <a:lnTo>
                    <a:pt x="563" y="209"/>
                  </a:lnTo>
                  <a:lnTo>
                    <a:pt x="563" y="206"/>
                  </a:lnTo>
                  <a:lnTo>
                    <a:pt x="583" y="202"/>
                  </a:lnTo>
                  <a:lnTo>
                    <a:pt x="589" y="195"/>
                  </a:lnTo>
                  <a:lnTo>
                    <a:pt x="596" y="195"/>
                  </a:lnTo>
                  <a:lnTo>
                    <a:pt x="603" y="182"/>
                  </a:lnTo>
                  <a:lnTo>
                    <a:pt x="609" y="182"/>
                  </a:lnTo>
                  <a:lnTo>
                    <a:pt x="609" y="175"/>
                  </a:lnTo>
                  <a:lnTo>
                    <a:pt x="620" y="166"/>
                  </a:lnTo>
                  <a:lnTo>
                    <a:pt x="620" y="158"/>
                  </a:lnTo>
                  <a:lnTo>
                    <a:pt x="623" y="158"/>
                  </a:lnTo>
                  <a:lnTo>
                    <a:pt x="623" y="149"/>
                  </a:lnTo>
                  <a:lnTo>
                    <a:pt x="629" y="149"/>
                  </a:lnTo>
                  <a:lnTo>
                    <a:pt x="629" y="142"/>
                  </a:lnTo>
                  <a:lnTo>
                    <a:pt x="632" y="142"/>
                  </a:lnTo>
                  <a:lnTo>
                    <a:pt x="632" y="135"/>
                  </a:lnTo>
                  <a:lnTo>
                    <a:pt x="640" y="131"/>
                  </a:lnTo>
                  <a:lnTo>
                    <a:pt x="640" y="122"/>
                  </a:lnTo>
                  <a:lnTo>
                    <a:pt x="643" y="122"/>
                  </a:lnTo>
                  <a:lnTo>
                    <a:pt x="643" y="115"/>
                  </a:lnTo>
                  <a:lnTo>
                    <a:pt x="649" y="115"/>
                  </a:lnTo>
                  <a:lnTo>
                    <a:pt x="649" y="106"/>
                  </a:lnTo>
                  <a:lnTo>
                    <a:pt x="652" y="106"/>
                  </a:lnTo>
                  <a:lnTo>
                    <a:pt x="652" y="98"/>
                  </a:lnTo>
                  <a:lnTo>
                    <a:pt x="656" y="98"/>
                  </a:lnTo>
                  <a:lnTo>
                    <a:pt x="660" y="86"/>
                  </a:lnTo>
                  <a:lnTo>
                    <a:pt x="700" y="82"/>
                  </a:lnTo>
                  <a:lnTo>
                    <a:pt x="705" y="93"/>
                  </a:lnTo>
                  <a:lnTo>
                    <a:pt x="712" y="106"/>
                  </a:lnTo>
                  <a:lnTo>
                    <a:pt x="720" y="115"/>
                  </a:lnTo>
                  <a:lnTo>
                    <a:pt x="723" y="116"/>
                  </a:lnTo>
                  <a:lnTo>
                    <a:pt x="725" y="116"/>
                  </a:lnTo>
                  <a:lnTo>
                    <a:pt x="729" y="116"/>
                  </a:lnTo>
                  <a:lnTo>
                    <a:pt x="731" y="118"/>
                  </a:lnTo>
                  <a:lnTo>
                    <a:pt x="732" y="118"/>
                  </a:lnTo>
                  <a:lnTo>
                    <a:pt x="736" y="122"/>
                  </a:lnTo>
                  <a:lnTo>
                    <a:pt x="776" y="118"/>
                  </a:lnTo>
                  <a:lnTo>
                    <a:pt x="776" y="122"/>
                  </a:lnTo>
                  <a:lnTo>
                    <a:pt x="792" y="122"/>
                  </a:lnTo>
                  <a:lnTo>
                    <a:pt x="796" y="115"/>
                  </a:lnTo>
                  <a:lnTo>
                    <a:pt x="811" y="111"/>
                  </a:lnTo>
                  <a:lnTo>
                    <a:pt x="829" y="111"/>
                  </a:lnTo>
                  <a:lnTo>
                    <a:pt x="831" y="113"/>
                  </a:lnTo>
                  <a:lnTo>
                    <a:pt x="832" y="116"/>
                  </a:lnTo>
                  <a:lnTo>
                    <a:pt x="832" y="118"/>
                  </a:lnTo>
                  <a:lnTo>
                    <a:pt x="834" y="122"/>
                  </a:lnTo>
                  <a:lnTo>
                    <a:pt x="836" y="126"/>
                  </a:lnTo>
                  <a:lnTo>
                    <a:pt x="856" y="124"/>
                  </a:lnTo>
                  <a:lnTo>
                    <a:pt x="872" y="120"/>
                  </a:lnTo>
                  <a:lnTo>
                    <a:pt x="889" y="115"/>
                  </a:lnTo>
                  <a:lnTo>
                    <a:pt x="891" y="109"/>
                  </a:lnTo>
                  <a:lnTo>
                    <a:pt x="894" y="107"/>
                  </a:lnTo>
                  <a:lnTo>
                    <a:pt x="896" y="104"/>
                  </a:lnTo>
                  <a:lnTo>
                    <a:pt x="898" y="100"/>
                  </a:lnTo>
                  <a:lnTo>
                    <a:pt x="900" y="95"/>
                  </a:lnTo>
                  <a:lnTo>
                    <a:pt x="916" y="91"/>
                  </a:lnTo>
                  <a:lnTo>
                    <a:pt x="932" y="86"/>
                  </a:lnTo>
                  <a:lnTo>
                    <a:pt x="932" y="82"/>
                  </a:lnTo>
                  <a:lnTo>
                    <a:pt x="960" y="82"/>
                  </a:lnTo>
                  <a:lnTo>
                    <a:pt x="972" y="66"/>
                  </a:lnTo>
                  <a:lnTo>
                    <a:pt x="983" y="66"/>
                  </a:lnTo>
                  <a:lnTo>
                    <a:pt x="992" y="55"/>
                  </a:lnTo>
                  <a:lnTo>
                    <a:pt x="1012" y="55"/>
                  </a:lnTo>
                  <a:lnTo>
                    <a:pt x="1012" y="51"/>
                  </a:lnTo>
                  <a:lnTo>
                    <a:pt x="1023" y="51"/>
                  </a:lnTo>
                  <a:lnTo>
                    <a:pt x="1023" y="46"/>
                  </a:lnTo>
                  <a:lnTo>
                    <a:pt x="1032" y="46"/>
                  </a:lnTo>
                  <a:lnTo>
                    <a:pt x="1032" y="42"/>
                  </a:lnTo>
                  <a:lnTo>
                    <a:pt x="1096" y="42"/>
                  </a:lnTo>
                  <a:lnTo>
                    <a:pt x="1103" y="29"/>
                  </a:lnTo>
                  <a:lnTo>
                    <a:pt x="1209" y="26"/>
                  </a:lnTo>
                  <a:lnTo>
                    <a:pt x="1249" y="35"/>
                  </a:lnTo>
                  <a:lnTo>
                    <a:pt x="1249" y="29"/>
                  </a:lnTo>
                  <a:lnTo>
                    <a:pt x="1269" y="29"/>
                  </a:lnTo>
                  <a:lnTo>
                    <a:pt x="1272" y="22"/>
                  </a:lnTo>
                  <a:lnTo>
                    <a:pt x="1289" y="16"/>
                  </a:lnTo>
                  <a:lnTo>
                    <a:pt x="1312" y="15"/>
                  </a:lnTo>
                  <a:lnTo>
                    <a:pt x="1316" y="26"/>
                  </a:lnTo>
                  <a:lnTo>
                    <a:pt x="1320" y="26"/>
                  </a:lnTo>
                  <a:lnTo>
                    <a:pt x="1323" y="24"/>
                  </a:lnTo>
                  <a:lnTo>
                    <a:pt x="1325" y="24"/>
                  </a:lnTo>
                  <a:lnTo>
                    <a:pt x="1325" y="22"/>
                  </a:lnTo>
                  <a:lnTo>
                    <a:pt x="1327" y="18"/>
                  </a:lnTo>
                  <a:lnTo>
                    <a:pt x="1329" y="15"/>
                  </a:lnTo>
                  <a:lnTo>
                    <a:pt x="1356" y="15"/>
                  </a:lnTo>
                  <a:lnTo>
                    <a:pt x="1356" y="18"/>
                  </a:lnTo>
                  <a:lnTo>
                    <a:pt x="1365" y="22"/>
                  </a:lnTo>
                  <a:lnTo>
                    <a:pt x="1380" y="26"/>
                  </a:lnTo>
                  <a:lnTo>
                    <a:pt x="1394" y="27"/>
                  </a:lnTo>
                  <a:lnTo>
                    <a:pt x="1409" y="26"/>
                  </a:lnTo>
                  <a:lnTo>
                    <a:pt x="1412" y="18"/>
                  </a:lnTo>
                  <a:lnTo>
                    <a:pt x="1436" y="15"/>
                  </a:lnTo>
                  <a:lnTo>
                    <a:pt x="1436" y="9"/>
                  </a:lnTo>
                  <a:lnTo>
                    <a:pt x="1443" y="7"/>
                  </a:lnTo>
                  <a:lnTo>
                    <a:pt x="1456" y="4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51349C86-DF0D-BF48-803E-248F2D75E0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37608" y="3715323"/>
              <a:ext cx="2443116" cy="3422804"/>
            </a:xfrm>
            <a:custGeom>
              <a:avLst/>
              <a:gdLst>
                <a:gd name="T0" fmla="*/ 394 w 2798"/>
                <a:gd name="T1" fmla="*/ 3543 h 3920"/>
                <a:gd name="T2" fmla="*/ 361 w 2798"/>
                <a:gd name="T3" fmla="*/ 3652 h 3920"/>
                <a:gd name="T4" fmla="*/ 274 w 2798"/>
                <a:gd name="T5" fmla="*/ 3625 h 3920"/>
                <a:gd name="T6" fmla="*/ 278 w 2798"/>
                <a:gd name="T7" fmla="*/ 3545 h 3920"/>
                <a:gd name="T8" fmla="*/ 1709 w 2798"/>
                <a:gd name="T9" fmla="*/ 1905 h 3920"/>
                <a:gd name="T10" fmla="*/ 1661 w 2798"/>
                <a:gd name="T11" fmla="*/ 1829 h 3920"/>
                <a:gd name="T12" fmla="*/ 1649 w 2798"/>
                <a:gd name="T13" fmla="*/ 1783 h 3920"/>
                <a:gd name="T14" fmla="*/ 1450 w 2798"/>
                <a:gd name="T15" fmla="*/ 1818 h 3920"/>
                <a:gd name="T16" fmla="*/ 1549 w 2798"/>
                <a:gd name="T17" fmla="*/ 1896 h 3920"/>
                <a:gd name="T18" fmla="*/ 1729 w 2798"/>
                <a:gd name="T19" fmla="*/ 1912 h 3920"/>
                <a:gd name="T20" fmla="*/ 1712 w 2798"/>
                <a:gd name="T21" fmla="*/ 2080 h 3920"/>
                <a:gd name="T22" fmla="*/ 1660 w 2798"/>
                <a:gd name="T23" fmla="*/ 2174 h 3920"/>
                <a:gd name="T24" fmla="*/ 1567 w 2798"/>
                <a:gd name="T25" fmla="*/ 2285 h 3920"/>
                <a:gd name="T26" fmla="*/ 1450 w 2798"/>
                <a:gd name="T27" fmla="*/ 2460 h 3920"/>
                <a:gd name="T28" fmla="*/ 1338 w 2798"/>
                <a:gd name="T29" fmla="*/ 2609 h 3920"/>
                <a:gd name="T30" fmla="*/ 1421 w 2798"/>
                <a:gd name="T31" fmla="*/ 2652 h 3920"/>
                <a:gd name="T32" fmla="*/ 1134 w 2798"/>
                <a:gd name="T33" fmla="*/ 2747 h 3920"/>
                <a:gd name="T34" fmla="*/ 960 w 2798"/>
                <a:gd name="T35" fmla="*/ 3150 h 3920"/>
                <a:gd name="T36" fmla="*/ 749 w 2798"/>
                <a:gd name="T37" fmla="*/ 3416 h 3920"/>
                <a:gd name="T38" fmla="*/ 520 w 2798"/>
                <a:gd name="T39" fmla="*/ 3487 h 3920"/>
                <a:gd name="T40" fmla="*/ 227 w 2798"/>
                <a:gd name="T41" fmla="*/ 3383 h 3920"/>
                <a:gd name="T42" fmla="*/ 27 w 2798"/>
                <a:gd name="T43" fmla="*/ 3203 h 3920"/>
                <a:gd name="T44" fmla="*/ 140 w 2798"/>
                <a:gd name="T45" fmla="*/ 3020 h 3920"/>
                <a:gd name="T46" fmla="*/ 334 w 2798"/>
                <a:gd name="T47" fmla="*/ 2810 h 3920"/>
                <a:gd name="T48" fmla="*/ 692 w 2798"/>
                <a:gd name="T49" fmla="*/ 2569 h 3920"/>
                <a:gd name="T50" fmla="*/ 805 w 2798"/>
                <a:gd name="T51" fmla="*/ 2472 h 3920"/>
                <a:gd name="T52" fmla="*/ 1029 w 2798"/>
                <a:gd name="T53" fmla="*/ 2245 h 3920"/>
                <a:gd name="T54" fmla="*/ 1209 w 2798"/>
                <a:gd name="T55" fmla="*/ 1969 h 3920"/>
                <a:gd name="T56" fmla="*/ 1309 w 2798"/>
                <a:gd name="T57" fmla="*/ 1787 h 3920"/>
                <a:gd name="T58" fmla="*/ 1338 w 2798"/>
                <a:gd name="T59" fmla="*/ 1760 h 3920"/>
                <a:gd name="T60" fmla="*/ 1969 w 2798"/>
                <a:gd name="T61" fmla="*/ 516 h 3920"/>
                <a:gd name="T62" fmla="*/ 2060 w 2798"/>
                <a:gd name="T63" fmla="*/ 590 h 3920"/>
                <a:gd name="T64" fmla="*/ 1485 w 2798"/>
                <a:gd name="T65" fmla="*/ 132 h 3920"/>
                <a:gd name="T66" fmla="*/ 1609 w 2798"/>
                <a:gd name="T67" fmla="*/ 163 h 3920"/>
                <a:gd name="T68" fmla="*/ 1778 w 2798"/>
                <a:gd name="T69" fmla="*/ 245 h 3920"/>
                <a:gd name="T70" fmla="*/ 1829 w 2798"/>
                <a:gd name="T71" fmla="*/ 483 h 3920"/>
                <a:gd name="T72" fmla="*/ 1869 w 2798"/>
                <a:gd name="T73" fmla="*/ 632 h 3920"/>
                <a:gd name="T74" fmla="*/ 1861 w 2798"/>
                <a:gd name="T75" fmla="*/ 707 h 3920"/>
                <a:gd name="T76" fmla="*/ 2020 w 2798"/>
                <a:gd name="T77" fmla="*/ 801 h 3920"/>
                <a:gd name="T78" fmla="*/ 2018 w 2798"/>
                <a:gd name="T79" fmla="*/ 612 h 3920"/>
                <a:gd name="T80" fmla="*/ 2147 w 2798"/>
                <a:gd name="T81" fmla="*/ 740 h 3920"/>
                <a:gd name="T82" fmla="*/ 2392 w 2798"/>
                <a:gd name="T83" fmla="*/ 1020 h 3920"/>
                <a:gd name="T84" fmla="*/ 2641 w 2798"/>
                <a:gd name="T85" fmla="*/ 941 h 3920"/>
                <a:gd name="T86" fmla="*/ 2796 w 2798"/>
                <a:gd name="T87" fmla="*/ 983 h 3920"/>
                <a:gd name="T88" fmla="*/ 2652 w 2798"/>
                <a:gd name="T89" fmla="*/ 1274 h 3920"/>
                <a:gd name="T90" fmla="*/ 2554 w 2798"/>
                <a:gd name="T91" fmla="*/ 1367 h 3920"/>
                <a:gd name="T92" fmla="*/ 2412 w 2798"/>
                <a:gd name="T93" fmla="*/ 1552 h 3920"/>
                <a:gd name="T94" fmla="*/ 2192 w 2798"/>
                <a:gd name="T95" fmla="*/ 1878 h 3920"/>
                <a:gd name="T96" fmla="*/ 1925 w 2798"/>
                <a:gd name="T97" fmla="*/ 2000 h 3920"/>
                <a:gd name="T98" fmla="*/ 1798 w 2798"/>
                <a:gd name="T99" fmla="*/ 1965 h 3920"/>
                <a:gd name="T100" fmla="*/ 1918 w 2798"/>
                <a:gd name="T101" fmla="*/ 1829 h 3920"/>
                <a:gd name="T102" fmla="*/ 1650 w 2798"/>
                <a:gd name="T103" fmla="*/ 1474 h 3920"/>
                <a:gd name="T104" fmla="*/ 1814 w 2798"/>
                <a:gd name="T105" fmla="*/ 1241 h 3920"/>
                <a:gd name="T106" fmla="*/ 1870 w 2798"/>
                <a:gd name="T107" fmla="*/ 1045 h 3920"/>
                <a:gd name="T108" fmla="*/ 1885 w 2798"/>
                <a:gd name="T109" fmla="*/ 976 h 3920"/>
                <a:gd name="T110" fmla="*/ 1889 w 2798"/>
                <a:gd name="T111" fmla="*/ 776 h 3920"/>
                <a:gd name="T112" fmla="*/ 1789 w 2798"/>
                <a:gd name="T113" fmla="*/ 640 h 3920"/>
                <a:gd name="T114" fmla="*/ 1698 w 2798"/>
                <a:gd name="T115" fmla="*/ 536 h 3920"/>
                <a:gd name="T116" fmla="*/ 1549 w 2798"/>
                <a:gd name="T117" fmla="*/ 312 h 3920"/>
                <a:gd name="T118" fmla="*/ 1467 w 2798"/>
                <a:gd name="T119" fmla="*/ 263 h 3920"/>
                <a:gd name="T120" fmla="*/ 1400 w 2798"/>
                <a:gd name="T121" fmla="*/ 90 h 3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98" h="3920">
                  <a:moveTo>
                    <a:pt x="81" y="3883"/>
                  </a:moveTo>
                  <a:lnTo>
                    <a:pt x="109" y="3883"/>
                  </a:lnTo>
                  <a:lnTo>
                    <a:pt x="114" y="3894"/>
                  </a:lnTo>
                  <a:lnTo>
                    <a:pt x="118" y="3903"/>
                  </a:lnTo>
                  <a:lnTo>
                    <a:pt x="121" y="3916"/>
                  </a:lnTo>
                  <a:lnTo>
                    <a:pt x="112" y="3916"/>
                  </a:lnTo>
                  <a:lnTo>
                    <a:pt x="103" y="3920"/>
                  </a:lnTo>
                  <a:lnTo>
                    <a:pt x="94" y="3918"/>
                  </a:lnTo>
                  <a:lnTo>
                    <a:pt x="85" y="3914"/>
                  </a:lnTo>
                  <a:lnTo>
                    <a:pt x="72" y="3912"/>
                  </a:lnTo>
                  <a:lnTo>
                    <a:pt x="74" y="3905"/>
                  </a:lnTo>
                  <a:lnTo>
                    <a:pt x="76" y="3901"/>
                  </a:lnTo>
                  <a:lnTo>
                    <a:pt x="76" y="3898"/>
                  </a:lnTo>
                  <a:lnTo>
                    <a:pt x="78" y="3894"/>
                  </a:lnTo>
                  <a:lnTo>
                    <a:pt x="80" y="3890"/>
                  </a:lnTo>
                  <a:lnTo>
                    <a:pt x="81" y="3883"/>
                  </a:lnTo>
                  <a:close/>
                  <a:moveTo>
                    <a:pt x="329" y="3503"/>
                  </a:moveTo>
                  <a:lnTo>
                    <a:pt x="345" y="3505"/>
                  </a:lnTo>
                  <a:lnTo>
                    <a:pt x="361" y="3512"/>
                  </a:lnTo>
                  <a:lnTo>
                    <a:pt x="370" y="3518"/>
                  </a:lnTo>
                  <a:lnTo>
                    <a:pt x="383" y="3529"/>
                  </a:lnTo>
                  <a:lnTo>
                    <a:pt x="394" y="3543"/>
                  </a:lnTo>
                  <a:lnTo>
                    <a:pt x="401" y="3558"/>
                  </a:lnTo>
                  <a:lnTo>
                    <a:pt x="405" y="3572"/>
                  </a:lnTo>
                  <a:lnTo>
                    <a:pt x="403" y="3572"/>
                  </a:lnTo>
                  <a:lnTo>
                    <a:pt x="403" y="3574"/>
                  </a:lnTo>
                  <a:lnTo>
                    <a:pt x="401" y="3574"/>
                  </a:lnTo>
                  <a:lnTo>
                    <a:pt x="401" y="3576"/>
                  </a:lnTo>
                  <a:lnTo>
                    <a:pt x="401" y="3578"/>
                  </a:lnTo>
                  <a:lnTo>
                    <a:pt x="401" y="3580"/>
                  </a:lnTo>
                  <a:lnTo>
                    <a:pt x="405" y="3580"/>
                  </a:lnTo>
                  <a:lnTo>
                    <a:pt x="407" y="3583"/>
                  </a:lnTo>
                  <a:lnTo>
                    <a:pt x="410" y="3583"/>
                  </a:lnTo>
                  <a:lnTo>
                    <a:pt x="412" y="3585"/>
                  </a:lnTo>
                  <a:lnTo>
                    <a:pt x="414" y="3587"/>
                  </a:lnTo>
                  <a:lnTo>
                    <a:pt x="414" y="3589"/>
                  </a:lnTo>
                  <a:lnTo>
                    <a:pt x="418" y="3592"/>
                  </a:lnTo>
                  <a:lnTo>
                    <a:pt x="420" y="3598"/>
                  </a:lnTo>
                  <a:lnTo>
                    <a:pt x="421" y="3605"/>
                  </a:lnTo>
                  <a:lnTo>
                    <a:pt x="423" y="3612"/>
                  </a:lnTo>
                  <a:lnTo>
                    <a:pt x="425" y="3620"/>
                  </a:lnTo>
                  <a:lnTo>
                    <a:pt x="405" y="3630"/>
                  </a:lnTo>
                  <a:lnTo>
                    <a:pt x="381" y="3643"/>
                  </a:lnTo>
                  <a:lnTo>
                    <a:pt x="361" y="3652"/>
                  </a:lnTo>
                  <a:lnTo>
                    <a:pt x="347" y="3654"/>
                  </a:lnTo>
                  <a:lnTo>
                    <a:pt x="334" y="3652"/>
                  </a:lnTo>
                  <a:lnTo>
                    <a:pt x="320" y="3652"/>
                  </a:lnTo>
                  <a:lnTo>
                    <a:pt x="309" y="3656"/>
                  </a:lnTo>
                  <a:lnTo>
                    <a:pt x="307" y="3661"/>
                  </a:lnTo>
                  <a:lnTo>
                    <a:pt x="305" y="3669"/>
                  </a:lnTo>
                  <a:lnTo>
                    <a:pt x="303" y="3674"/>
                  </a:lnTo>
                  <a:lnTo>
                    <a:pt x="301" y="3680"/>
                  </a:lnTo>
                  <a:lnTo>
                    <a:pt x="285" y="3681"/>
                  </a:lnTo>
                  <a:lnTo>
                    <a:pt x="272" y="3681"/>
                  </a:lnTo>
                  <a:lnTo>
                    <a:pt x="263" y="3680"/>
                  </a:lnTo>
                  <a:lnTo>
                    <a:pt x="250" y="3678"/>
                  </a:lnTo>
                  <a:lnTo>
                    <a:pt x="232" y="3676"/>
                  </a:lnTo>
                  <a:lnTo>
                    <a:pt x="232" y="3656"/>
                  </a:lnTo>
                  <a:lnTo>
                    <a:pt x="238" y="3656"/>
                  </a:lnTo>
                  <a:lnTo>
                    <a:pt x="238" y="3652"/>
                  </a:lnTo>
                  <a:lnTo>
                    <a:pt x="245" y="3652"/>
                  </a:lnTo>
                  <a:lnTo>
                    <a:pt x="250" y="3652"/>
                  </a:lnTo>
                  <a:lnTo>
                    <a:pt x="256" y="3650"/>
                  </a:lnTo>
                  <a:lnTo>
                    <a:pt x="261" y="3649"/>
                  </a:lnTo>
                  <a:lnTo>
                    <a:pt x="269" y="3638"/>
                  </a:lnTo>
                  <a:lnTo>
                    <a:pt x="274" y="3625"/>
                  </a:lnTo>
                  <a:lnTo>
                    <a:pt x="278" y="3609"/>
                  </a:lnTo>
                  <a:lnTo>
                    <a:pt x="285" y="3607"/>
                  </a:lnTo>
                  <a:lnTo>
                    <a:pt x="290" y="3605"/>
                  </a:lnTo>
                  <a:lnTo>
                    <a:pt x="296" y="3603"/>
                  </a:lnTo>
                  <a:lnTo>
                    <a:pt x="301" y="3600"/>
                  </a:lnTo>
                  <a:lnTo>
                    <a:pt x="298" y="3596"/>
                  </a:lnTo>
                  <a:lnTo>
                    <a:pt x="298" y="3592"/>
                  </a:lnTo>
                  <a:lnTo>
                    <a:pt x="300" y="3589"/>
                  </a:lnTo>
                  <a:lnTo>
                    <a:pt x="301" y="3583"/>
                  </a:lnTo>
                  <a:lnTo>
                    <a:pt x="303" y="3581"/>
                  </a:lnTo>
                  <a:lnTo>
                    <a:pt x="305" y="3580"/>
                  </a:lnTo>
                  <a:lnTo>
                    <a:pt x="307" y="3580"/>
                  </a:lnTo>
                  <a:lnTo>
                    <a:pt x="309" y="3578"/>
                  </a:lnTo>
                  <a:lnTo>
                    <a:pt x="310" y="3576"/>
                  </a:lnTo>
                  <a:lnTo>
                    <a:pt x="312" y="3572"/>
                  </a:lnTo>
                  <a:lnTo>
                    <a:pt x="309" y="3567"/>
                  </a:lnTo>
                  <a:lnTo>
                    <a:pt x="305" y="3561"/>
                  </a:lnTo>
                  <a:lnTo>
                    <a:pt x="301" y="3556"/>
                  </a:lnTo>
                  <a:lnTo>
                    <a:pt x="298" y="3552"/>
                  </a:lnTo>
                  <a:lnTo>
                    <a:pt x="292" y="3550"/>
                  </a:lnTo>
                  <a:lnTo>
                    <a:pt x="285" y="3547"/>
                  </a:lnTo>
                  <a:lnTo>
                    <a:pt x="278" y="3545"/>
                  </a:lnTo>
                  <a:lnTo>
                    <a:pt x="272" y="3545"/>
                  </a:lnTo>
                  <a:lnTo>
                    <a:pt x="272" y="3523"/>
                  </a:lnTo>
                  <a:lnTo>
                    <a:pt x="287" y="3520"/>
                  </a:lnTo>
                  <a:lnTo>
                    <a:pt x="301" y="3514"/>
                  </a:lnTo>
                  <a:lnTo>
                    <a:pt x="316" y="3509"/>
                  </a:lnTo>
                  <a:lnTo>
                    <a:pt x="329" y="3503"/>
                  </a:lnTo>
                  <a:close/>
                  <a:moveTo>
                    <a:pt x="1669" y="1852"/>
                  </a:moveTo>
                  <a:lnTo>
                    <a:pt x="1694" y="1856"/>
                  </a:lnTo>
                  <a:lnTo>
                    <a:pt x="1721" y="1865"/>
                  </a:lnTo>
                  <a:lnTo>
                    <a:pt x="1741" y="1876"/>
                  </a:lnTo>
                  <a:lnTo>
                    <a:pt x="1743" y="1878"/>
                  </a:lnTo>
                  <a:lnTo>
                    <a:pt x="1743" y="1880"/>
                  </a:lnTo>
                  <a:lnTo>
                    <a:pt x="1743" y="1881"/>
                  </a:lnTo>
                  <a:lnTo>
                    <a:pt x="1745" y="1885"/>
                  </a:lnTo>
                  <a:lnTo>
                    <a:pt x="1745" y="1889"/>
                  </a:lnTo>
                  <a:lnTo>
                    <a:pt x="1743" y="1890"/>
                  </a:lnTo>
                  <a:lnTo>
                    <a:pt x="1743" y="1890"/>
                  </a:lnTo>
                  <a:lnTo>
                    <a:pt x="1743" y="1892"/>
                  </a:lnTo>
                  <a:lnTo>
                    <a:pt x="1741" y="1892"/>
                  </a:lnTo>
                  <a:lnTo>
                    <a:pt x="1741" y="1896"/>
                  </a:lnTo>
                  <a:lnTo>
                    <a:pt x="1723" y="1903"/>
                  </a:lnTo>
                  <a:lnTo>
                    <a:pt x="1709" y="1905"/>
                  </a:lnTo>
                  <a:lnTo>
                    <a:pt x="1692" y="1903"/>
                  </a:lnTo>
                  <a:lnTo>
                    <a:pt x="1672" y="1900"/>
                  </a:lnTo>
                  <a:lnTo>
                    <a:pt x="1670" y="1887"/>
                  </a:lnTo>
                  <a:lnTo>
                    <a:pt x="1669" y="1878"/>
                  </a:lnTo>
                  <a:lnTo>
                    <a:pt x="1669" y="1867"/>
                  </a:lnTo>
                  <a:lnTo>
                    <a:pt x="1669" y="1852"/>
                  </a:lnTo>
                  <a:close/>
                  <a:moveTo>
                    <a:pt x="1889" y="1832"/>
                  </a:moveTo>
                  <a:lnTo>
                    <a:pt x="1890" y="1836"/>
                  </a:lnTo>
                  <a:lnTo>
                    <a:pt x="1890" y="1840"/>
                  </a:lnTo>
                  <a:lnTo>
                    <a:pt x="1892" y="1843"/>
                  </a:lnTo>
                  <a:lnTo>
                    <a:pt x="1892" y="1849"/>
                  </a:lnTo>
                  <a:lnTo>
                    <a:pt x="1883" y="1856"/>
                  </a:lnTo>
                  <a:lnTo>
                    <a:pt x="1872" y="1861"/>
                  </a:lnTo>
                  <a:lnTo>
                    <a:pt x="1858" y="1863"/>
                  </a:lnTo>
                  <a:lnTo>
                    <a:pt x="1858" y="1836"/>
                  </a:lnTo>
                  <a:lnTo>
                    <a:pt x="1889" y="1832"/>
                  </a:lnTo>
                  <a:close/>
                  <a:moveTo>
                    <a:pt x="1665" y="1780"/>
                  </a:moveTo>
                  <a:lnTo>
                    <a:pt x="1665" y="1789"/>
                  </a:lnTo>
                  <a:lnTo>
                    <a:pt x="1669" y="1798"/>
                  </a:lnTo>
                  <a:lnTo>
                    <a:pt x="1669" y="1809"/>
                  </a:lnTo>
                  <a:lnTo>
                    <a:pt x="1665" y="1820"/>
                  </a:lnTo>
                  <a:lnTo>
                    <a:pt x="1661" y="1829"/>
                  </a:lnTo>
                  <a:lnTo>
                    <a:pt x="1649" y="1838"/>
                  </a:lnTo>
                  <a:lnTo>
                    <a:pt x="1632" y="1845"/>
                  </a:lnTo>
                  <a:lnTo>
                    <a:pt x="1612" y="1849"/>
                  </a:lnTo>
                  <a:lnTo>
                    <a:pt x="1612" y="1840"/>
                  </a:lnTo>
                  <a:lnTo>
                    <a:pt x="1610" y="1836"/>
                  </a:lnTo>
                  <a:lnTo>
                    <a:pt x="1610" y="1832"/>
                  </a:lnTo>
                  <a:lnTo>
                    <a:pt x="1609" y="1827"/>
                  </a:lnTo>
                  <a:lnTo>
                    <a:pt x="1609" y="1820"/>
                  </a:lnTo>
                  <a:lnTo>
                    <a:pt x="1614" y="1816"/>
                  </a:lnTo>
                  <a:lnTo>
                    <a:pt x="1616" y="1812"/>
                  </a:lnTo>
                  <a:lnTo>
                    <a:pt x="1620" y="1807"/>
                  </a:lnTo>
                  <a:lnTo>
                    <a:pt x="1623" y="1803"/>
                  </a:lnTo>
                  <a:lnTo>
                    <a:pt x="1629" y="1800"/>
                  </a:lnTo>
                  <a:lnTo>
                    <a:pt x="1632" y="1798"/>
                  </a:lnTo>
                  <a:lnTo>
                    <a:pt x="1636" y="1798"/>
                  </a:lnTo>
                  <a:lnTo>
                    <a:pt x="1640" y="1796"/>
                  </a:lnTo>
                  <a:lnTo>
                    <a:pt x="1645" y="1796"/>
                  </a:lnTo>
                  <a:lnTo>
                    <a:pt x="1645" y="1792"/>
                  </a:lnTo>
                  <a:lnTo>
                    <a:pt x="1647" y="1789"/>
                  </a:lnTo>
                  <a:lnTo>
                    <a:pt x="1647" y="1789"/>
                  </a:lnTo>
                  <a:lnTo>
                    <a:pt x="1647" y="1787"/>
                  </a:lnTo>
                  <a:lnTo>
                    <a:pt x="1649" y="1783"/>
                  </a:lnTo>
                  <a:lnTo>
                    <a:pt x="1652" y="1781"/>
                  </a:lnTo>
                  <a:lnTo>
                    <a:pt x="1656" y="1781"/>
                  </a:lnTo>
                  <a:lnTo>
                    <a:pt x="1660" y="1781"/>
                  </a:lnTo>
                  <a:lnTo>
                    <a:pt x="1665" y="1780"/>
                  </a:lnTo>
                  <a:close/>
                  <a:moveTo>
                    <a:pt x="1378" y="1714"/>
                  </a:moveTo>
                  <a:lnTo>
                    <a:pt x="1398" y="1718"/>
                  </a:lnTo>
                  <a:lnTo>
                    <a:pt x="1418" y="1721"/>
                  </a:lnTo>
                  <a:lnTo>
                    <a:pt x="1441" y="1725"/>
                  </a:lnTo>
                  <a:lnTo>
                    <a:pt x="1441" y="1752"/>
                  </a:lnTo>
                  <a:lnTo>
                    <a:pt x="1381" y="1749"/>
                  </a:lnTo>
                  <a:lnTo>
                    <a:pt x="1376" y="1754"/>
                  </a:lnTo>
                  <a:lnTo>
                    <a:pt x="1372" y="1760"/>
                  </a:lnTo>
                  <a:lnTo>
                    <a:pt x="1370" y="1767"/>
                  </a:lnTo>
                  <a:lnTo>
                    <a:pt x="1369" y="1780"/>
                  </a:lnTo>
                  <a:lnTo>
                    <a:pt x="1383" y="1798"/>
                  </a:lnTo>
                  <a:lnTo>
                    <a:pt x="1398" y="1816"/>
                  </a:lnTo>
                  <a:lnTo>
                    <a:pt x="1410" y="1809"/>
                  </a:lnTo>
                  <a:lnTo>
                    <a:pt x="1423" y="1803"/>
                  </a:lnTo>
                  <a:lnTo>
                    <a:pt x="1441" y="1800"/>
                  </a:lnTo>
                  <a:lnTo>
                    <a:pt x="1443" y="1807"/>
                  </a:lnTo>
                  <a:lnTo>
                    <a:pt x="1447" y="1812"/>
                  </a:lnTo>
                  <a:lnTo>
                    <a:pt x="1450" y="1818"/>
                  </a:lnTo>
                  <a:lnTo>
                    <a:pt x="1454" y="1823"/>
                  </a:lnTo>
                  <a:lnTo>
                    <a:pt x="1458" y="1829"/>
                  </a:lnTo>
                  <a:lnTo>
                    <a:pt x="1460" y="1843"/>
                  </a:lnTo>
                  <a:lnTo>
                    <a:pt x="1458" y="1861"/>
                  </a:lnTo>
                  <a:lnTo>
                    <a:pt x="1454" y="1878"/>
                  </a:lnTo>
                  <a:lnTo>
                    <a:pt x="1452" y="1896"/>
                  </a:lnTo>
                  <a:lnTo>
                    <a:pt x="1452" y="1912"/>
                  </a:lnTo>
                  <a:lnTo>
                    <a:pt x="1458" y="1927"/>
                  </a:lnTo>
                  <a:lnTo>
                    <a:pt x="1472" y="1940"/>
                  </a:lnTo>
                  <a:lnTo>
                    <a:pt x="1476" y="1941"/>
                  </a:lnTo>
                  <a:lnTo>
                    <a:pt x="1476" y="1943"/>
                  </a:lnTo>
                  <a:lnTo>
                    <a:pt x="1478" y="1943"/>
                  </a:lnTo>
                  <a:lnTo>
                    <a:pt x="1481" y="1943"/>
                  </a:lnTo>
                  <a:lnTo>
                    <a:pt x="1485" y="1945"/>
                  </a:lnTo>
                  <a:lnTo>
                    <a:pt x="1494" y="1929"/>
                  </a:lnTo>
                  <a:lnTo>
                    <a:pt x="1500" y="1920"/>
                  </a:lnTo>
                  <a:lnTo>
                    <a:pt x="1507" y="1914"/>
                  </a:lnTo>
                  <a:lnTo>
                    <a:pt x="1514" y="1909"/>
                  </a:lnTo>
                  <a:lnTo>
                    <a:pt x="1527" y="1905"/>
                  </a:lnTo>
                  <a:lnTo>
                    <a:pt x="1545" y="1900"/>
                  </a:lnTo>
                  <a:lnTo>
                    <a:pt x="1545" y="1896"/>
                  </a:lnTo>
                  <a:lnTo>
                    <a:pt x="1549" y="1896"/>
                  </a:lnTo>
                  <a:lnTo>
                    <a:pt x="1549" y="1885"/>
                  </a:lnTo>
                  <a:lnTo>
                    <a:pt x="1589" y="1885"/>
                  </a:lnTo>
                  <a:lnTo>
                    <a:pt x="1589" y="1869"/>
                  </a:lnTo>
                  <a:lnTo>
                    <a:pt x="1621" y="1863"/>
                  </a:lnTo>
                  <a:lnTo>
                    <a:pt x="1621" y="1885"/>
                  </a:lnTo>
                  <a:lnTo>
                    <a:pt x="1625" y="1885"/>
                  </a:lnTo>
                  <a:lnTo>
                    <a:pt x="1630" y="1881"/>
                  </a:lnTo>
                  <a:lnTo>
                    <a:pt x="1636" y="1881"/>
                  </a:lnTo>
                  <a:lnTo>
                    <a:pt x="1641" y="1880"/>
                  </a:lnTo>
                  <a:lnTo>
                    <a:pt x="1649" y="1880"/>
                  </a:lnTo>
                  <a:lnTo>
                    <a:pt x="1650" y="1890"/>
                  </a:lnTo>
                  <a:lnTo>
                    <a:pt x="1650" y="1898"/>
                  </a:lnTo>
                  <a:lnTo>
                    <a:pt x="1649" y="1903"/>
                  </a:lnTo>
                  <a:lnTo>
                    <a:pt x="1645" y="1912"/>
                  </a:lnTo>
                  <a:lnTo>
                    <a:pt x="1685" y="1909"/>
                  </a:lnTo>
                  <a:lnTo>
                    <a:pt x="1700" y="1914"/>
                  </a:lnTo>
                  <a:lnTo>
                    <a:pt x="1712" y="1920"/>
                  </a:lnTo>
                  <a:lnTo>
                    <a:pt x="1725" y="1920"/>
                  </a:lnTo>
                  <a:lnTo>
                    <a:pt x="1727" y="1918"/>
                  </a:lnTo>
                  <a:lnTo>
                    <a:pt x="1727" y="1916"/>
                  </a:lnTo>
                  <a:lnTo>
                    <a:pt x="1729" y="1914"/>
                  </a:lnTo>
                  <a:lnTo>
                    <a:pt x="1729" y="1912"/>
                  </a:lnTo>
                  <a:lnTo>
                    <a:pt x="1729" y="1909"/>
                  </a:lnTo>
                  <a:lnTo>
                    <a:pt x="1758" y="1903"/>
                  </a:lnTo>
                  <a:lnTo>
                    <a:pt x="1758" y="1912"/>
                  </a:lnTo>
                  <a:lnTo>
                    <a:pt x="1760" y="1916"/>
                  </a:lnTo>
                  <a:lnTo>
                    <a:pt x="1760" y="1918"/>
                  </a:lnTo>
                  <a:lnTo>
                    <a:pt x="1760" y="1923"/>
                  </a:lnTo>
                  <a:lnTo>
                    <a:pt x="1761" y="1929"/>
                  </a:lnTo>
                  <a:lnTo>
                    <a:pt x="1747" y="1943"/>
                  </a:lnTo>
                  <a:lnTo>
                    <a:pt x="1734" y="1961"/>
                  </a:lnTo>
                  <a:lnTo>
                    <a:pt x="1721" y="1976"/>
                  </a:lnTo>
                  <a:lnTo>
                    <a:pt x="1712" y="1980"/>
                  </a:lnTo>
                  <a:lnTo>
                    <a:pt x="1701" y="1981"/>
                  </a:lnTo>
                  <a:lnTo>
                    <a:pt x="1692" y="1983"/>
                  </a:lnTo>
                  <a:lnTo>
                    <a:pt x="1685" y="1989"/>
                  </a:lnTo>
                  <a:lnTo>
                    <a:pt x="1685" y="2012"/>
                  </a:lnTo>
                  <a:lnTo>
                    <a:pt x="1698" y="2012"/>
                  </a:lnTo>
                  <a:lnTo>
                    <a:pt x="1698" y="2018"/>
                  </a:lnTo>
                  <a:lnTo>
                    <a:pt x="1701" y="2032"/>
                  </a:lnTo>
                  <a:lnTo>
                    <a:pt x="1705" y="2047"/>
                  </a:lnTo>
                  <a:lnTo>
                    <a:pt x="1709" y="2063"/>
                  </a:lnTo>
                  <a:lnTo>
                    <a:pt x="1712" y="2076"/>
                  </a:lnTo>
                  <a:lnTo>
                    <a:pt x="1712" y="2080"/>
                  </a:lnTo>
                  <a:lnTo>
                    <a:pt x="1725" y="2080"/>
                  </a:lnTo>
                  <a:lnTo>
                    <a:pt x="1727" y="2080"/>
                  </a:lnTo>
                  <a:lnTo>
                    <a:pt x="1727" y="2078"/>
                  </a:lnTo>
                  <a:lnTo>
                    <a:pt x="1729" y="2078"/>
                  </a:lnTo>
                  <a:lnTo>
                    <a:pt x="1730" y="2078"/>
                  </a:lnTo>
                  <a:lnTo>
                    <a:pt x="1732" y="2076"/>
                  </a:lnTo>
                  <a:lnTo>
                    <a:pt x="1732" y="2096"/>
                  </a:lnTo>
                  <a:lnTo>
                    <a:pt x="1730" y="2100"/>
                  </a:lnTo>
                  <a:lnTo>
                    <a:pt x="1730" y="2103"/>
                  </a:lnTo>
                  <a:lnTo>
                    <a:pt x="1730" y="2107"/>
                  </a:lnTo>
                  <a:lnTo>
                    <a:pt x="1729" y="2112"/>
                  </a:lnTo>
                  <a:lnTo>
                    <a:pt x="1720" y="2118"/>
                  </a:lnTo>
                  <a:lnTo>
                    <a:pt x="1709" y="2127"/>
                  </a:lnTo>
                  <a:lnTo>
                    <a:pt x="1696" y="2140"/>
                  </a:lnTo>
                  <a:lnTo>
                    <a:pt x="1687" y="2150"/>
                  </a:lnTo>
                  <a:lnTo>
                    <a:pt x="1681" y="2160"/>
                  </a:lnTo>
                  <a:lnTo>
                    <a:pt x="1669" y="2160"/>
                  </a:lnTo>
                  <a:lnTo>
                    <a:pt x="1667" y="2165"/>
                  </a:lnTo>
                  <a:lnTo>
                    <a:pt x="1667" y="2169"/>
                  </a:lnTo>
                  <a:lnTo>
                    <a:pt x="1665" y="2172"/>
                  </a:lnTo>
                  <a:lnTo>
                    <a:pt x="1663" y="2174"/>
                  </a:lnTo>
                  <a:lnTo>
                    <a:pt x="1660" y="2174"/>
                  </a:lnTo>
                  <a:lnTo>
                    <a:pt x="1652" y="2176"/>
                  </a:lnTo>
                  <a:lnTo>
                    <a:pt x="1652" y="2190"/>
                  </a:lnTo>
                  <a:lnTo>
                    <a:pt x="1652" y="2201"/>
                  </a:lnTo>
                  <a:lnTo>
                    <a:pt x="1652" y="2212"/>
                  </a:lnTo>
                  <a:lnTo>
                    <a:pt x="1647" y="2214"/>
                  </a:lnTo>
                  <a:lnTo>
                    <a:pt x="1641" y="2216"/>
                  </a:lnTo>
                  <a:lnTo>
                    <a:pt x="1636" y="2218"/>
                  </a:lnTo>
                  <a:lnTo>
                    <a:pt x="1634" y="2221"/>
                  </a:lnTo>
                  <a:lnTo>
                    <a:pt x="1630" y="2225"/>
                  </a:lnTo>
                  <a:lnTo>
                    <a:pt x="1629" y="2232"/>
                  </a:lnTo>
                  <a:lnTo>
                    <a:pt x="1618" y="2232"/>
                  </a:lnTo>
                  <a:lnTo>
                    <a:pt x="1618" y="2249"/>
                  </a:lnTo>
                  <a:lnTo>
                    <a:pt x="1605" y="2249"/>
                  </a:lnTo>
                  <a:lnTo>
                    <a:pt x="1601" y="2260"/>
                  </a:lnTo>
                  <a:lnTo>
                    <a:pt x="1598" y="2270"/>
                  </a:lnTo>
                  <a:lnTo>
                    <a:pt x="1598" y="2289"/>
                  </a:lnTo>
                  <a:lnTo>
                    <a:pt x="1589" y="2287"/>
                  </a:lnTo>
                  <a:lnTo>
                    <a:pt x="1583" y="2287"/>
                  </a:lnTo>
                  <a:lnTo>
                    <a:pt x="1580" y="2285"/>
                  </a:lnTo>
                  <a:lnTo>
                    <a:pt x="1574" y="2283"/>
                  </a:lnTo>
                  <a:lnTo>
                    <a:pt x="1569" y="2280"/>
                  </a:lnTo>
                  <a:lnTo>
                    <a:pt x="1567" y="2285"/>
                  </a:lnTo>
                  <a:lnTo>
                    <a:pt x="1563" y="2290"/>
                  </a:lnTo>
                  <a:lnTo>
                    <a:pt x="1561" y="2292"/>
                  </a:lnTo>
                  <a:lnTo>
                    <a:pt x="1558" y="2294"/>
                  </a:lnTo>
                  <a:lnTo>
                    <a:pt x="1554" y="2298"/>
                  </a:lnTo>
                  <a:lnTo>
                    <a:pt x="1552" y="2300"/>
                  </a:lnTo>
                  <a:lnTo>
                    <a:pt x="1549" y="2305"/>
                  </a:lnTo>
                  <a:lnTo>
                    <a:pt x="1541" y="2343"/>
                  </a:lnTo>
                  <a:lnTo>
                    <a:pt x="1538" y="2349"/>
                  </a:lnTo>
                  <a:lnTo>
                    <a:pt x="1534" y="2352"/>
                  </a:lnTo>
                  <a:lnTo>
                    <a:pt x="1529" y="2356"/>
                  </a:lnTo>
                  <a:lnTo>
                    <a:pt x="1525" y="2360"/>
                  </a:lnTo>
                  <a:lnTo>
                    <a:pt x="1521" y="2365"/>
                  </a:lnTo>
                  <a:lnTo>
                    <a:pt x="1518" y="2396"/>
                  </a:lnTo>
                  <a:lnTo>
                    <a:pt x="1509" y="2396"/>
                  </a:lnTo>
                  <a:lnTo>
                    <a:pt x="1509" y="2412"/>
                  </a:lnTo>
                  <a:lnTo>
                    <a:pt x="1505" y="2416"/>
                  </a:lnTo>
                  <a:lnTo>
                    <a:pt x="1494" y="2425"/>
                  </a:lnTo>
                  <a:lnTo>
                    <a:pt x="1481" y="2434"/>
                  </a:lnTo>
                  <a:lnTo>
                    <a:pt x="1472" y="2443"/>
                  </a:lnTo>
                  <a:lnTo>
                    <a:pt x="1465" y="2449"/>
                  </a:lnTo>
                  <a:lnTo>
                    <a:pt x="1465" y="2452"/>
                  </a:lnTo>
                  <a:lnTo>
                    <a:pt x="1450" y="2460"/>
                  </a:lnTo>
                  <a:lnTo>
                    <a:pt x="1432" y="2467"/>
                  </a:lnTo>
                  <a:lnTo>
                    <a:pt x="1416" y="2472"/>
                  </a:lnTo>
                  <a:lnTo>
                    <a:pt x="1400" y="2481"/>
                  </a:lnTo>
                  <a:lnTo>
                    <a:pt x="1389" y="2492"/>
                  </a:lnTo>
                  <a:lnTo>
                    <a:pt x="1381" y="2507"/>
                  </a:lnTo>
                  <a:lnTo>
                    <a:pt x="1378" y="2529"/>
                  </a:lnTo>
                  <a:lnTo>
                    <a:pt x="1376" y="2552"/>
                  </a:lnTo>
                  <a:lnTo>
                    <a:pt x="1378" y="2576"/>
                  </a:lnTo>
                  <a:lnTo>
                    <a:pt x="1361" y="2578"/>
                  </a:lnTo>
                  <a:lnTo>
                    <a:pt x="1349" y="2581"/>
                  </a:lnTo>
                  <a:lnTo>
                    <a:pt x="1336" y="2585"/>
                  </a:lnTo>
                  <a:lnTo>
                    <a:pt x="1321" y="2589"/>
                  </a:lnTo>
                  <a:lnTo>
                    <a:pt x="1321" y="2603"/>
                  </a:lnTo>
                  <a:lnTo>
                    <a:pt x="1323" y="2607"/>
                  </a:lnTo>
                  <a:lnTo>
                    <a:pt x="1325" y="2607"/>
                  </a:lnTo>
                  <a:lnTo>
                    <a:pt x="1327" y="2609"/>
                  </a:lnTo>
                  <a:lnTo>
                    <a:pt x="1329" y="2612"/>
                  </a:lnTo>
                  <a:lnTo>
                    <a:pt x="1332" y="2610"/>
                  </a:lnTo>
                  <a:lnTo>
                    <a:pt x="1334" y="2610"/>
                  </a:lnTo>
                  <a:lnTo>
                    <a:pt x="1334" y="2610"/>
                  </a:lnTo>
                  <a:lnTo>
                    <a:pt x="1336" y="2609"/>
                  </a:lnTo>
                  <a:lnTo>
                    <a:pt x="1338" y="2609"/>
                  </a:lnTo>
                  <a:lnTo>
                    <a:pt x="1345" y="2609"/>
                  </a:lnTo>
                  <a:lnTo>
                    <a:pt x="1345" y="2592"/>
                  </a:lnTo>
                  <a:lnTo>
                    <a:pt x="1372" y="2592"/>
                  </a:lnTo>
                  <a:lnTo>
                    <a:pt x="1381" y="2601"/>
                  </a:lnTo>
                  <a:lnTo>
                    <a:pt x="1394" y="2605"/>
                  </a:lnTo>
                  <a:lnTo>
                    <a:pt x="1409" y="2605"/>
                  </a:lnTo>
                  <a:lnTo>
                    <a:pt x="1423" y="2607"/>
                  </a:lnTo>
                  <a:lnTo>
                    <a:pt x="1436" y="2609"/>
                  </a:lnTo>
                  <a:lnTo>
                    <a:pt x="1449" y="2614"/>
                  </a:lnTo>
                  <a:lnTo>
                    <a:pt x="1458" y="2623"/>
                  </a:lnTo>
                  <a:lnTo>
                    <a:pt x="1463" y="2640"/>
                  </a:lnTo>
                  <a:lnTo>
                    <a:pt x="1465" y="2660"/>
                  </a:lnTo>
                  <a:lnTo>
                    <a:pt x="1458" y="2667"/>
                  </a:lnTo>
                  <a:lnTo>
                    <a:pt x="1450" y="2674"/>
                  </a:lnTo>
                  <a:lnTo>
                    <a:pt x="1443" y="2678"/>
                  </a:lnTo>
                  <a:lnTo>
                    <a:pt x="1434" y="2680"/>
                  </a:lnTo>
                  <a:lnTo>
                    <a:pt x="1418" y="2680"/>
                  </a:lnTo>
                  <a:lnTo>
                    <a:pt x="1418" y="2672"/>
                  </a:lnTo>
                  <a:lnTo>
                    <a:pt x="1418" y="2667"/>
                  </a:lnTo>
                  <a:lnTo>
                    <a:pt x="1420" y="2663"/>
                  </a:lnTo>
                  <a:lnTo>
                    <a:pt x="1420" y="2658"/>
                  </a:lnTo>
                  <a:lnTo>
                    <a:pt x="1421" y="2652"/>
                  </a:lnTo>
                  <a:lnTo>
                    <a:pt x="1412" y="2652"/>
                  </a:lnTo>
                  <a:lnTo>
                    <a:pt x="1410" y="2658"/>
                  </a:lnTo>
                  <a:lnTo>
                    <a:pt x="1410" y="2661"/>
                  </a:lnTo>
                  <a:lnTo>
                    <a:pt x="1409" y="2665"/>
                  </a:lnTo>
                  <a:lnTo>
                    <a:pt x="1407" y="2669"/>
                  </a:lnTo>
                  <a:lnTo>
                    <a:pt x="1407" y="2674"/>
                  </a:lnTo>
                  <a:lnTo>
                    <a:pt x="1405" y="2680"/>
                  </a:lnTo>
                  <a:lnTo>
                    <a:pt x="1407" y="2683"/>
                  </a:lnTo>
                  <a:lnTo>
                    <a:pt x="1409" y="2687"/>
                  </a:lnTo>
                  <a:lnTo>
                    <a:pt x="1409" y="2690"/>
                  </a:lnTo>
                  <a:lnTo>
                    <a:pt x="1409" y="2696"/>
                  </a:lnTo>
                  <a:lnTo>
                    <a:pt x="1385" y="2692"/>
                  </a:lnTo>
                  <a:lnTo>
                    <a:pt x="1361" y="2687"/>
                  </a:lnTo>
                  <a:lnTo>
                    <a:pt x="1338" y="2681"/>
                  </a:lnTo>
                  <a:lnTo>
                    <a:pt x="1310" y="2680"/>
                  </a:lnTo>
                  <a:lnTo>
                    <a:pt x="1281" y="2683"/>
                  </a:lnTo>
                  <a:lnTo>
                    <a:pt x="1258" y="2694"/>
                  </a:lnTo>
                  <a:lnTo>
                    <a:pt x="1238" y="2707"/>
                  </a:lnTo>
                  <a:lnTo>
                    <a:pt x="1218" y="2720"/>
                  </a:lnTo>
                  <a:lnTo>
                    <a:pt x="1181" y="2725"/>
                  </a:lnTo>
                  <a:lnTo>
                    <a:pt x="1160" y="2734"/>
                  </a:lnTo>
                  <a:lnTo>
                    <a:pt x="1134" y="2747"/>
                  </a:lnTo>
                  <a:lnTo>
                    <a:pt x="1107" y="2763"/>
                  </a:lnTo>
                  <a:lnTo>
                    <a:pt x="1081" y="2781"/>
                  </a:lnTo>
                  <a:lnTo>
                    <a:pt x="1061" y="2800"/>
                  </a:lnTo>
                  <a:lnTo>
                    <a:pt x="1049" y="2816"/>
                  </a:lnTo>
                  <a:lnTo>
                    <a:pt x="1041" y="2836"/>
                  </a:lnTo>
                  <a:lnTo>
                    <a:pt x="1034" y="2856"/>
                  </a:lnTo>
                  <a:lnTo>
                    <a:pt x="1029" y="2872"/>
                  </a:lnTo>
                  <a:lnTo>
                    <a:pt x="1025" y="2894"/>
                  </a:lnTo>
                  <a:lnTo>
                    <a:pt x="1027" y="2916"/>
                  </a:lnTo>
                  <a:lnTo>
                    <a:pt x="1030" y="2941"/>
                  </a:lnTo>
                  <a:lnTo>
                    <a:pt x="1032" y="2965"/>
                  </a:lnTo>
                  <a:lnTo>
                    <a:pt x="1030" y="2989"/>
                  </a:lnTo>
                  <a:lnTo>
                    <a:pt x="1025" y="3009"/>
                  </a:lnTo>
                  <a:lnTo>
                    <a:pt x="1014" y="3023"/>
                  </a:lnTo>
                  <a:lnTo>
                    <a:pt x="998" y="3040"/>
                  </a:lnTo>
                  <a:lnTo>
                    <a:pt x="981" y="3056"/>
                  </a:lnTo>
                  <a:lnTo>
                    <a:pt x="969" y="3072"/>
                  </a:lnTo>
                  <a:lnTo>
                    <a:pt x="967" y="3083"/>
                  </a:lnTo>
                  <a:lnTo>
                    <a:pt x="969" y="3098"/>
                  </a:lnTo>
                  <a:lnTo>
                    <a:pt x="970" y="3112"/>
                  </a:lnTo>
                  <a:lnTo>
                    <a:pt x="969" y="3129"/>
                  </a:lnTo>
                  <a:lnTo>
                    <a:pt x="960" y="3150"/>
                  </a:lnTo>
                  <a:lnTo>
                    <a:pt x="949" y="3170"/>
                  </a:lnTo>
                  <a:lnTo>
                    <a:pt x="936" y="3190"/>
                  </a:lnTo>
                  <a:lnTo>
                    <a:pt x="929" y="3212"/>
                  </a:lnTo>
                  <a:lnTo>
                    <a:pt x="941" y="3212"/>
                  </a:lnTo>
                  <a:lnTo>
                    <a:pt x="945" y="3265"/>
                  </a:lnTo>
                  <a:lnTo>
                    <a:pt x="941" y="3265"/>
                  </a:lnTo>
                  <a:lnTo>
                    <a:pt x="941" y="3269"/>
                  </a:lnTo>
                  <a:lnTo>
                    <a:pt x="921" y="3270"/>
                  </a:lnTo>
                  <a:lnTo>
                    <a:pt x="901" y="3272"/>
                  </a:lnTo>
                  <a:lnTo>
                    <a:pt x="883" y="3276"/>
                  </a:lnTo>
                  <a:lnTo>
                    <a:pt x="867" y="3281"/>
                  </a:lnTo>
                  <a:lnTo>
                    <a:pt x="854" y="3290"/>
                  </a:lnTo>
                  <a:lnTo>
                    <a:pt x="845" y="3303"/>
                  </a:lnTo>
                  <a:lnTo>
                    <a:pt x="838" y="3316"/>
                  </a:lnTo>
                  <a:lnTo>
                    <a:pt x="832" y="3332"/>
                  </a:lnTo>
                  <a:lnTo>
                    <a:pt x="829" y="3349"/>
                  </a:lnTo>
                  <a:lnTo>
                    <a:pt x="816" y="3352"/>
                  </a:lnTo>
                  <a:lnTo>
                    <a:pt x="800" y="3361"/>
                  </a:lnTo>
                  <a:lnTo>
                    <a:pt x="781" y="3374"/>
                  </a:lnTo>
                  <a:lnTo>
                    <a:pt x="765" y="3389"/>
                  </a:lnTo>
                  <a:lnTo>
                    <a:pt x="754" y="3403"/>
                  </a:lnTo>
                  <a:lnTo>
                    <a:pt x="749" y="3416"/>
                  </a:lnTo>
                  <a:lnTo>
                    <a:pt x="747" y="3420"/>
                  </a:lnTo>
                  <a:lnTo>
                    <a:pt x="747" y="3423"/>
                  </a:lnTo>
                  <a:lnTo>
                    <a:pt x="745" y="3427"/>
                  </a:lnTo>
                  <a:lnTo>
                    <a:pt x="745" y="3432"/>
                  </a:lnTo>
                  <a:lnTo>
                    <a:pt x="738" y="3434"/>
                  </a:lnTo>
                  <a:lnTo>
                    <a:pt x="734" y="3438"/>
                  </a:lnTo>
                  <a:lnTo>
                    <a:pt x="730" y="3441"/>
                  </a:lnTo>
                  <a:lnTo>
                    <a:pt x="727" y="3445"/>
                  </a:lnTo>
                  <a:lnTo>
                    <a:pt x="725" y="3449"/>
                  </a:lnTo>
                  <a:lnTo>
                    <a:pt x="721" y="3452"/>
                  </a:lnTo>
                  <a:lnTo>
                    <a:pt x="718" y="3456"/>
                  </a:lnTo>
                  <a:lnTo>
                    <a:pt x="705" y="3463"/>
                  </a:lnTo>
                  <a:lnTo>
                    <a:pt x="687" y="3470"/>
                  </a:lnTo>
                  <a:lnTo>
                    <a:pt x="663" y="3480"/>
                  </a:lnTo>
                  <a:lnTo>
                    <a:pt x="636" y="3489"/>
                  </a:lnTo>
                  <a:lnTo>
                    <a:pt x="610" y="3498"/>
                  </a:lnTo>
                  <a:lnTo>
                    <a:pt x="583" y="3503"/>
                  </a:lnTo>
                  <a:lnTo>
                    <a:pt x="561" y="3505"/>
                  </a:lnTo>
                  <a:lnTo>
                    <a:pt x="545" y="3505"/>
                  </a:lnTo>
                  <a:lnTo>
                    <a:pt x="534" y="3500"/>
                  </a:lnTo>
                  <a:lnTo>
                    <a:pt x="527" y="3494"/>
                  </a:lnTo>
                  <a:lnTo>
                    <a:pt x="520" y="3487"/>
                  </a:lnTo>
                  <a:lnTo>
                    <a:pt x="509" y="3483"/>
                  </a:lnTo>
                  <a:lnTo>
                    <a:pt x="492" y="3480"/>
                  </a:lnTo>
                  <a:lnTo>
                    <a:pt x="481" y="3490"/>
                  </a:lnTo>
                  <a:lnTo>
                    <a:pt x="467" y="3494"/>
                  </a:lnTo>
                  <a:lnTo>
                    <a:pt x="450" y="3494"/>
                  </a:lnTo>
                  <a:lnTo>
                    <a:pt x="432" y="3490"/>
                  </a:lnTo>
                  <a:lnTo>
                    <a:pt x="412" y="3489"/>
                  </a:lnTo>
                  <a:lnTo>
                    <a:pt x="410" y="3478"/>
                  </a:lnTo>
                  <a:lnTo>
                    <a:pt x="409" y="3465"/>
                  </a:lnTo>
                  <a:lnTo>
                    <a:pt x="405" y="3452"/>
                  </a:lnTo>
                  <a:lnTo>
                    <a:pt x="381" y="3425"/>
                  </a:lnTo>
                  <a:lnTo>
                    <a:pt x="350" y="3430"/>
                  </a:lnTo>
                  <a:lnTo>
                    <a:pt x="320" y="3434"/>
                  </a:lnTo>
                  <a:lnTo>
                    <a:pt x="289" y="3432"/>
                  </a:lnTo>
                  <a:lnTo>
                    <a:pt x="285" y="3412"/>
                  </a:lnTo>
                  <a:lnTo>
                    <a:pt x="278" y="3396"/>
                  </a:lnTo>
                  <a:lnTo>
                    <a:pt x="267" y="3380"/>
                  </a:lnTo>
                  <a:lnTo>
                    <a:pt x="252" y="3369"/>
                  </a:lnTo>
                  <a:lnTo>
                    <a:pt x="232" y="3365"/>
                  </a:lnTo>
                  <a:lnTo>
                    <a:pt x="229" y="3376"/>
                  </a:lnTo>
                  <a:lnTo>
                    <a:pt x="227" y="3380"/>
                  </a:lnTo>
                  <a:lnTo>
                    <a:pt x="227" y="3383"/>
                  </a:lnTo>
                  <a:lnTo>
                    <a:pt x="225" y="3387"/>
                  </a:lnTo>
                  <a:lnTo>
                    <a:pt x="225" y="3392"/>
                  </a:lnTo>
                  <a:lnTo>
                    <a:pt x="200" y="3394"/>
                  </a:lnTo>
                  <a:lnTo>
                    <a:pt x="169" y="3394"/>
                  </a:lnTo>
                  <a:lnTo>
                    <a:pt x="136" y="3394"/>
                  </a:lnTo>
                  <a:lnTo>
                    <a:pt x="103" y="3390"/>
                  </a:lnTo>
                  <a:lnTo>
                    <a:pt x="72" y="3387"/>
                  </a:lnTo>
                  <a:lnTo>
                    <a:pt x="49" y="3380"/>
                  </a:lnTo>
                  <a:lnTo>
                    <a:pt x="47" y="3363"/>
                  </a:lnTo>
                  <a:lnTo>
                    <a:pt x="45" y="3352"/>
                  </a:lnTo>
                  <a:lnTo>
                    <a:pt x="40" y="3341"/>
                  </a:lnTo>
                  <a:lnTo>
                    <a:pt x="38" y="3329"/>
                  </a:lnTo>
                  <a:lnTo>
                    <a:pt x="12" y="3329"/>
                  </a:lnTo>
                  <a:lnTo>
                    <a:pt x="9" y="3316"/>
                  </a:lnTo>
                  <a:lnTo>
                    <a:pt x="3" y="3301"/>
                  </a:lnTo>
                  <a:lnTo>
                    <a:pt x="0" y="3287"/>
                  </a:lnTo>
                  <a:lnTo>
                    <a:pt x="1" y="3272"/>
                  </a:lnTo>
                  <a:lnTo>
                    <a:pt x="12" y="3265"/>
                  </a:lnTo>
                  <a:lnTo>
                    <a:pt x="7" y="3249"/>
                  </a:lnTo>
                  <a:lnTo>
                    <a:pt x="7" y="3232"/>
                  </a:lnTo>
                  <a:lnTo>
                    <a:pt x="9" y="3212"/>
                  </a:lnTo>
                  <a:lnTo>
                    <a:pt x="27" y="3203"/>
                  </a:lnTo>
                  <a:lnTo>
                    <a:pt x="43" y="3185"/>
                  </a:lnTo>
                  <a:lnTo>
                    <a:pt x="54" y="3161"/>
                  </a:lnTo>
                  <a:lnTo>
                    <a:pt x="63" y="3138"/>
                  </a:lnTo>
                  <a:lnTo>
                    <a:pt x="65" y="3112"/>
                  </a:lnTo>
                  <a:lnTo>
                    <a:pt x="85" y="3109"/>
                  </a:lnTo>
                  <a:lnTo>
                    <a:pt x="87" y="3090"/>
                  </a:lnTo>
                  <a:lnTo>
                    <a:pt x="90" y="3078"/>
                  </a:lnTo>
                  <a:lnTo>
                    <a:pt x="98" y="3070"/>
                  </a:lnTo>
                  <a:lnTo>
                    <a:pt x="109" y="3065"/>
                  </a:lnTo>
                  <a:lnTo>
                    <a:pt x="121" y="3060"/>
                  </a:lnTo>
                  <a:lnTo>
                    <a:pt x="125" y="3032"/>
                  </a:lnTo>
                  <a:lnTo>
                    <a:pt x="130" y="3032"/>
                  </a:lnTo>
                  <a:lnTo>
                    <a:pt x="134" y="3032"/>
                  </a:lnTo>
                  <a:lnTo>
                    <a:pt x="136" y="3034"/>
                  </a:lnTo>
                  <a:lnTo>
                    <a:pt x="138" y="3034"/>
                  </a:lnTo>
                  <a:lnTo>
                    <a:pt x="140" y="3032"/>
                  </a:lnTo>
                  <a:lnTo>
                    <a:pt x="141" y="3032"/>
                  </a:lnTo>
                  <a:lnTo>
                    <a:pt x="143" y="3029"/>
                  </a:lnTo>
                  <a:lnTo>
                    <a:pt x="141" y="3027"/>
                  </a:lnTo>
                  <a:lnTo>
                    <a:pt x="141" y="3023"/>
                  </a:lnTo>
                  <a:lnTo>
                    <a:pt x="140" y="3021"/>
                  </a:lnTo>
                  <a:lnTo>
                    <a:pt x="140" y="3020"/>
                  </a:lnTo>
                  <a:lnTo>
                    <a:pt x="141" y="3016"/>
                  </a:lnTo>
                  <a:lnTo>
                    <a:pt x="149" y="3016"/>
                  </a:lnTo>
                  <a:lnTo>
                    <a:pt x="165" y="3001"/>
                  </a:lnTo>
                  <a:lnTo>
                    <a:pt x="180" y="2985"/>
                  </a:lnTo>
                  <a:lnTo>
                    <a:pt x="192" y="2969"/>
                  </a:lnTo>
                  <a:lnTo>
                    <a:pt x="218" y="2963"/>
                  </a:lnTo>
                  <a:lnTo>
                    <a:pt x="218" y="2949"/>
                  </a:lnTo>
                  <a:lnTo>
                    <a:pt x="232" y="2949"/>
                  </a:lnTo>
                  <a:lnTo>
                    <a:pt x="243" y="2927"/>
                  </a:lnTo>
                  <a:lnTo>
                    <a:pt x="260" y="2910"/>
                  </a:lnTo>
                  <a:lnTo>
                    <a:pt x="281" y="2900"/>
                  </a:lnTo>
                  <a:lnTo>
                    <a:pt x="278" y="2872"/>
                  </a:lnTo>
                  <a:lnTo>
                    <a:pt x="281" y="2869"/>
                  </a:lnTo>
                  <a:lnTo>
                    <a:pt x="290" y="2861"/>
                  </a:lnTo>
                  <a:lnTo>
                    <a:pt x="301" y="2850"/>
                  </a:lnTo>
                  <a:lnTo>
                    <a:pt x="314" y="2838"/>
                  </a:lnTo>
                  <a:lnTo>
                    <a:pt x="325" y="2829"/>
                  </a:lnTo>
                  <a:lnTo>
                    <a:pt x="334" y="2820"/>
                  </a:lnTo>
                  <a:lnTo>
                    <a:pt x="338" y="2816"/>
                  </a:lnTo>
                  <a:lnTo>
                    <a:pt x="336" y="2814"/>
                  </a:lnTo>
                  <a:lnTo>
                    <a:pt x="334" y="2812"/>
                  </a:lnTo>
                  <a:lnTo>
                    <a:pt x="334" y="2810"/>
                  </a:lnTo>
                  <a:lnTo>
                    <a:pt x="334" y="2809"/>
                  </a:lnTo>
                  <a:lnTo>
                    <a:pt x="332" y="2805"/>
                  </a:lnTo>
                  <a:lnTo>
                    <a:pt x="356" y="2787"/>
                  </a:lnTo>
                  <a:lnTo>
                    <a:pt x="374" y="2763"/>
                  </a:lnTo>
                  <a:lnTo>
                    <a:pt x="385" y="2732"/>
                  </a:lnTo>
                  <a:lnTo>
                    <a:pt x="403" y="2729"/>
                  </a:lnTo>
                  <a:lnTo>
                    <a:pt x="421" y="2721"/>
                  </a:lnTo>
                  <a:lnTo>
                    <a:pt x="438" y="2716"/>
                  </a:lnTo>
                  <a:lnTo>
                    <a:pt x="485" y="2720"/>
                  </a:lnTo>
                  <a:lnTo>
                    <a:pt x="498" y="2700"/>
                  </a:lnTo>
                  <a:lnTo>
                    <a:pt x="507" y="2696"/>
                  </a:lnTo>
                  <a:lnTo>
                    <a:pt x="518" y="2692"/>
                  </a:lnTo>
                  <a:lnTo>
                    <a:pt x="529" y="2689"/>
                  </a:lnTo>
                  <a:lnTo>
                    <a:pt x="554" y="2667"/>
                  </a:lnTo>
                  <a:lnTo>
                    <a:pt x="580" y="2641"/>
                  </a:lnTo>
                  <a:lnTo>
                    <a:pt x="605" y="2620"/>
                  </a:lnTo>
                  <a:lnTo>
                    <a:pt x="623" y="2612"/>
                  </a:lnTo>
                  <a:lnTo>
                    <a:pt x="641" y="2607"/>
                  </a:lnTo>
                  <a:lnTo>
                    <a:pt x="660" y="2601"/>
                  </a:lnTo>
                  <a:lnTo>
                    <a:pt x="678" y="2592"/>
                  </a:lnTo>
                  <a:lnTo>
                    <a:pt x="687" y="2581"/>
                  </a:lnTo>
                  <a:lnTo>
                    <a:pt x="692" y="2569"/>
                  </a:lnTo>
                  <a:lnTo>
                    <a:pt x="696" y="2558"/>
                  </a:lnTo>
                  <a:lnTo>
                    <a:pt x="705" y="2549"/>
                  </a:lnTo>
                  <a:lnTo>
                    <a:pt x="720" y="2543"/>
                  </a:lnTo>
                  <a:lnTo>
                    <a:pt x="736" y="2541"/>
                  </a:lnTo>
                  <a:lnTo>
                    <a:pt x="749" y="2536"/>
                  </a:lnTo>
                  <a:lnTo>
                    <a:pt x="769" y="2509"/>
                  </a:lnTo>
                  <a:lnTo>
                    <a:pt x="774" y="2505"/>
                  </a:lnTo>
                  <a:lnTo>
                    <a:pt x="778" y="2505"/>
                  </a:lnTo>
                  <a:lnTo>
                    <a:pt x="783" y="2503"/>
                  </a:lnTo>
                  <a:lnTo>
                    <a:pt x="789" y="2501"/>
                  </a:lnTo>
                  <a:lnTo>
                    <a:pt x="794" y="2500"/>
                  </a:lnTo>
                  <a:lnTo>
                    <a:pt x="798" y="2496"/>
                  </a:lnTo>
                  <a:lnTo>
                    <a:pt x="800" y="2492"/>
                  </a:lnTo>
                  <a:lnTo>
                    <a:pt x="800" y="2489"/>
                  </a:lnTo>
                  <a:lnTo>
                    <a:pt x="800" y="2487"/>
                  </a:lnTo>
                  <a:lnTo>
                    <a:pt x="798" y="2485"/>
                  </a:lnTo>
                  <a:lnTo>
                    <a:pt x="798" y="2483"/>
                  </a:lnTo>
                  <a:lnTo>
                    <a:pt x="796" y="2481"/>
                  </a:lnTo>
                  <a:lnTo>
                    <a:pt x="796" y="2480"/>
                  </a:lnTo>
                  <a:lnTo>
                    <a:pt x="798" y="2478"/>
                  </a:lnTo>
                  <a:lnTo>
                    <a:pt x="801" y="2476"/>
                  </a:lnTo>
                  <a:lnTo>
                    <a:pt x="805" y="2472"/>
                  </a:lnTo>
                  <a:lnTo>
                    <a:pt x="816" y="2465"/>
                  </a:lnTo>
                  <a:lnTo>
                    <a:pt x="834" y="2454"/>
                  </a:lnTo>
                  <a:lnTo>
                    <a:pt x="852" y="2443"/>
                  </a:lnTo>
                  <a:lnTo>
                    <a:pt x="874" y="2432"/>
                  </a:lnTo>
                  <a:lnTo>
                    <a:pt x="892" y="2425"/>
                  </a:lnTo>
                  <a:lnTo>
                    <a:pt x="905" y="2420"/>
                  </a:lnTo>
                  <a:lnTo>
                    <a:pt x="905" y="2409"/>
                  </a:lnTo>
                  <a:lnTo>
                    <a:pt x="927" y="2392"/>
                  </a:lnTo>
                  <a:lnTo>
                    <a:pt x="947" y="2370"/>
                  </a:lnTo>
                  <a:lnTo>
                    <a:pt x="965" y="2347"/>
                  </a:lnTo>
                  <a:lnTo>
                    <a:pt x="981" y="2323"/>
                  </a:lnTo>
                  <a:lnTo>
                    <a:pt x="983" y="2321"/>
                  </a:lnTo>
                  <a:lnTo>
                    <a:pt x="987" y="2321"/>
                  </a:lnTo>
                  <a:lnTo>
                    <a:pt x="990" y="2320"/>
                  </a:lnTo>
                  <a:lnTo>
                    <a:pt x="994" y="2318"/>
                  </a:lnTo>
                  <a:lnTo>
                    <a:pt x="998" y="2316"/>
                  </a:lnTo>
                  <a:lnTo>
                    <a:pt x="1012" y="2260"/>
                  </a:lnTo>
                  <a:lnTo>
                    <a:pt x="1016" y="2258"/>
                  </a:lnTo>
                  <a:lnTo>
                    <a:pt x="1020" y="2254"/>
                  </a:lnTo>
                  <a:lnTo>
                    <a:pt x="1023" y="2250"/>
                  </a:lnTo>
                  <a:lnTo>
                    <a:pt x="1027" y="2247"/>
                  </a:lnTo>
                  <a:lnTo>
                    <a:pt x="1029" y="2245"/>
                  </a:lnTo>
                  <a:lnTo>
                    <a:pt x="1029" y="2183"/>
                  </a:lnTo>
                  <a:lnTo>
                    <a:pt x="1038" y="2183"/>
                  </a:lnTo>
                  <a:lnTo>
                    <a:pt x="1041" y="2167"/>
                  </a:lnTo>
                  <a:lnTo>
                    <a:pt x="1041" y="2149"/>
                  </a:lnTo>
                  <a:lnTo>
                    <a:pt x="1045" y="2129"/>
                  </a:lnTo>
                  <a:lnTo>
                    <a:pt x="1050" y="2118"/>
                  </a:lnTo>
                  <a:lnTo>
                    <a:pt x="1054" y="2110"/>
                  </a:lnTo>
                  <a:lnTo>
                    <a:pt x="1058" y="2107"/>
                  </a:lnTo>
                  <a:lnTo>
                    <a:pt x="1060" y="2101"/>
                  </a:lnTo>
                  <a:lnTo>
                    <a:pt x="1061" y="2090"/>
                  </a:lnTo>
                  <a:lnTo>
                    <a:pt x="1061" y="2072"/>
                  </a:lnTo>
                  <a:lnTo>
                    <a:pt x="1080" y="2072"/>
                  </a:lnTo>
                  <a:lnTo>
                    <a:pt x="1094" y="2072"/>
                  </a:lnTo>
                  <a:lnTo>
                    <a:pt x="1109" y="2070"/>
                  </a:lnTo>
                  <a:lnTo>
                    <a:pt x="1125" y="2072"/>
                  </a:lnTo>
                  <a:lnTo>
                    <a:pt x="1140" y="2054"/>
                  </a:lnTo>
                  <a:lnTo>
                    <a:pt x="1158" y="2040"/>
                  </a:lnTo>
                  <a:lnTo>
                    <a:pt x="1172" y="2025"/>
                  </a:lnTo>
                  <a:lnTo>
                    <a:pt x="1181" y="2009"/>
                  </a:lnTo>
                  <a:lnTo>
                    <a:pt x="1185" y="1992"/>
                  </a:lnTo>
                  <a:lnTo>
                    <a:pt x="1192" y="1976"/>
                  </a:lnTo>
                  <a:lnTo>
                    <a:pt x="1209" y="1969"/>
                  </a:lnTo>
                  <a:lnTo>
                    <a:pt x="1212" y="1956"/>
                  </a:lnTo>
                  <a:lnTo>
                    <a:pt x="1216" y="1936"/>
                  </a:lnTo>
                  <a:lnTo>
                    <a:pt x="1218" y="1910"/>
                  </a:lnTo>
                  <a:lnTo>
                    <a:pt x="1220" y="1883"/>
                  </a:lnTo>
                  <a:lnTo>
                    <a:pt x="1220" y="1856"/>
                  </a:lnTo>
                  <a:lnTo>
                    <a:pt x="1220" y="1832"/>
                  </a:lnTo>
                  <a:lnTo>
                    <a:pt x="1221" y="1816"/>
                  </a:lnTo>
                  <a:lnTo>
                    <a:pt x="1241" y="1807"/>
                  </a:lnTo>
                  <a:lnTo>
                    <a:pt x="1260" y="1794"/>
                  </a:lnTo>
                  <a:lnTo>
                    <a:pt x="1274" y="1781"/>
                  </a:lnTo>
                  <a:lnTo>
                    <a:pt x="1290" y="1769"/>
                  </a:lnTo>
                  <a:lnTo>
                    <a:pt x="1312" y="1760"/>
                  </a:lnTo>
                  <a:lnTo>
                    <a:pt x="1312" y="1769"/>
                  </a:lnTo>
                  <a:lnTo>
                    <a:pt x="1314" y="1770"/>
                  </a:lnTo>
                  <a:lnTo>
                    <a:pt x="1316" y="1772"/>
                  </a:lnTo>
                  <a:lnTo>
                    <a:pt x="1316" y="1774"/>
                  </a:lnTo>
                  <a:lnTo>
                    <a:pt x="1316" y="1776"/>
                  </a:lnTo>
                  <a:lnTo>
                    <a:pt x="1318" y="1780"/>
                  </a:lnTo>
                  <a:lnTo>
                    <a:pt x="1314" y="1781"/>
                  </a:lnTo>
                  <a:lnTo>
                    <a:pt x="1310" y="1783"/>
                  </a:lnTo>
                  <a:lnTo>
                    <a:pt x="1310" y="1785"/>
                  </a:lnTo>
                  <a:lnTo>
                    <a:pt x="1309" y="1787"/>
                  </a:lnTo>
                  <a:lnTo>
                    <a:pt x="1307" y="1789"/>
                  </a:lnTo>
                  <a:lnTo>
                    <a:pt x="1305" y="1792"/>
                  </a:lnTo>
                  <a:lnTo>
                    <a:pt x="1309" y="1792"/>
                  </a:lnTo>
                  <a:lnTo>
                    <a:pt x="1309" y="1796"/>
                  </a:lnTo>
                  <a:lnTo>
                    <a:pt x="1312" y="1796"/>
                  </a:lnTo>
                  <a:lnTo>
                    <a:pt x="1312" y="1792"/>
                  </a:lnTo>
                  <a:lnTo>
                    <a:pt x="1316" y="1790"/>
                  </a:lnTo>
                  <a:lnTo>
                    <a:pt x="1320" y="1789"/>
                  </a:lnTo>
                  <a:lnTo>
                    <a:pt x="1321" y="1787"/>
                  </a:lnTo>
                  <a:lnTo>
                    <a:pt x="1325" y="1785"/>
                  </a:lnTo>
                  <a:lnTo>
                    <a:pt x="1329" y="1783"/>
                  </a:lnTo>
                  <a:lnTo>
                    <a:pt x="1329" y="1772"/>
                  </a:lnTo>
                  <a:lnTo>
                    <a:pt x="1332" y="1772"/>
                  </a:lnTo>
                  <a:lnTo>
                    <a:pt x="1336" y="1770"/>
                  </a:lnTo>
                  <a:lnTo>
                    <a:pt x="1338" y="1770"/>
                  </a:lnTo>
                  <a:lnTo>
                    <a:pt x="1340" y="1769"/>
                  </a:lnTo>
                  <a:lnTo>
                    <a:pt x="1341" y="1769"/>
                  </a:lnTo>
                  <a:lnTo>
                    <a:pt x="1345" y="1765"/>
                  </a:lnTo>
                  <a:lnTo>
                    <a:pt x="1347" y="1761"/>
                  </a:lnTo>
                  <a:lnTo>
                    <a:pt x="1349" y="1756"/>
                  </a:lnTo>
                  <a:lnTo>
                    <a:pt x="1341" y="1756"/>
                  </a:lnTo>
                  <a:lnTo>
                    <a:pt x="1338" y="1760"/>
                  </a:lnTo>
                  <a:lnTo>
                    <a:pt x="1334" y="1761"/>
                  </a:lnTo>
                  <a:lnTo>
                    <a:pt x="1330" y="1763"/>
                  </a:lnTo>
                  <a:lnTo>
                    <a:pt x="1325" y="1763"/>
                  </a:lnTo>
                  <a:lnTo>
                    <a:pt x="1325" y="1732"/>
                  </a:lnTo>
                  <a:lnTo>
                    <a:pt x="1343" y="1723"/>
                  </a:lnTo>
                  <a:lnTo>
                    <a:pt x="1361" y="1716"/>
                  </a:lnTo>
                  <a:lnTo>
                    <a:pt x="1378" y="1714"/>
                  </a:lnTo>
                  <a:close/>
                  <a:moveTo>
                    <a:pt x="1989" y="672"/>
                  </a:moveTo>
                  <a:lnTo>
                    <a:pt x="1992" y="690"/>
                  </a:lnTo>
                  <a:lnTo>
                    <a:pt x="1996" y="707"/>
                  </a:lnTo>
                  <a:lnTo>
                    <a:pt x="1998" y="729"/>
                  </a:lnTo>
                  <a:lnTo>
                    <a:pt x="1972" y="729"/>
                  </a:lnTo>
                  <a:lnTo>
                    <a:pt x="1963" y="716"/>
                  </a:lnTo>
                  <a:lnTo>
                    <a:pt x="1954" y="707"/>
                  </a:lnTo>
                  <a:lnTo>
                    <a:pt x="1945" y="701"/>
                  </a:lnTo>
                  <a:lnTo>
                    <a:pt x="1932" y="696"/>
                  </a:lnTo>
                  <a:lnTo>
                    <a:pt x="1932" y="689"/>
                  </a:lnTo>
                  <a:lnTo>
                    <a:pt x="1941" y="689"/>
                  </a:lnTo>
                  <a:lnTo>
                    <a:pt x="1954" y="681"/>
                  </a:lnTo>
                  <a:lnTo>
                    <a:pt x="1972" y="676"/>
                  </a:lnTo>
                  <a:lnTo>
                    <a:pt x="1989" y="672"/>
                  </a:lnTo>
                  <a:close/>
                  <a:moveTo>
                    <a:pt x="1969" y="516"/>
                  </a:moveTo>
                  <a:lnTo>
                    <a:pt x="1970" y="529"/>
                  </a:lnTo>
                  <a:lnTo>
                    <a:pt x="1970" y="536"/>
                  </a:lnTo>
                  <a:lnTo>
                    <a:pt x="1969" y="549"/>
                  </a:lnTo>
                  <a:lnTo>
                    <a:pt x="1945" y="549"/>
                  </a:lnTo>
                  <a:lnTo>
                    <a:pt x="1941" y="536"/>
                  </a:lnTo>
                  <a:lnTo>
                    <a:pt x="1940" y="534"/>
                  </a:lnTo>
                  <a:lnTo>
                    <a:pt x="1940" y="532"/>
                  </a:lnTo>
                  <a:lnTo>
                    <a:pt x="1938" y="530"/>
                  </a:lnTo>
                  <a:lnTo>
                    <a:pt x="1938" y="529"/>
                  </a:lnTo>
                  <a:lnTo>
                    <a:pt x="1938" y="523"/>
                  </a:lnTo>
                  <a:lnTo>
                    <a:pt x="1941" y="523"/>
                  </a:lnTo>
                  <a:lnTo>
                    <a:pt x="1941" y="520"/>
                  </a:lnTo>
                  <a:lnTo>
                    <a:pt x="1969" y="516"/>
                  </a:lnTo>
                  <a:close/>
                  <a:moveTo>
                    <a:pt x="2018" y="480"/>
                  </a:moveTo>
                  <a:lnTo>
                    <a:pt x="2041" y="485"/>
                  </a:lnTo>
                  <a:lnTo>
                    <a:pt x="2050" y="507"/>
                  </a:lnTo>
                  <a:lnTo>
                    <a:pt x="2061" y="527"/>
                  </a:lnTo>
                  <a:lnTo>
                    <a:pt x="2074" y="549"/>
                  </a:lnTo>
                  <a:lnTo>
                    <a:pt x="2081" y="572"/>
                  </a:lnTo>
                  <a:lnTo>
                    <a:pt x="2074" y="581"/>
                  </a:lnTo>
                  <a:lnTo>
                    <a:pt x="2069" y="587"/>
                  </a:lnTo>
                  <a:lnTo>
                    <a:pt x="2060" y="590"/>
                  </a:lnTo>
                  <a:lnTo>
                    <a:pt x="2045" y="592"/>
                  </a:lnTo>
                  <a:lnTo>
                    <a:pt x="2040" y="574"/>
                  </a:lnTo>
                  <a:lnTo>
                    <a:pt x="2032" y="563"/>
                  </a:lnTo>
                  <a:lnTo>
                    <a:pt x="2021" y="556"/>
                  </a:lnTo>
                  <a:lnTo>
                    <a:pt x="2005" y="549"/>
                  </a:lnTo>
                  <a:lnTo>
                    <a:pt x="2005" y="530"/>
                  </a:lnTo>
                  <a:lnTo>
                    <a:pt x="2007" y="520"/>
                  </a:lnTo>
                  <a:lnTo>
                    <a:pt x="2010" y="509"/>
                  </a:lnTo>
                  <a:lnTo>
                    <a:pt x="2014" y="498"/>
                  </a:lnTo>
                  <a:lnTo>
                    <a:pt x="2018" y="480"/>
                  </a:lnTo>
                  <a:close/>
                  <a:moveTo>
                    <a:pt x="1449" y="0"/>
                  </a:moveTo>
                  <a:lnTo>
                    <a:pt x="1449" y="9"/>
                  </a:lnTo>
                  <a:lnTo>
                    <a:pt x="1452" y="21"/>
                  </a:lnTo>
                  <a:lnTo>
                    <a:pt x="1450" y="34"/>
                  </a:lnTo>
                  <a:lnTo>
                    <a:pt x="1447" y="47"/>
                  </a:lnTo>
                  <a:lnTo>
                    <a:pt x="1445" y="56"/>
                  </a:lnTo>
                  <a:lnTo>
                    <a:pt x="1450" y="70"/>
                  </a:lnTo>
                  <a:lnTo>
                    <a:pt x="1458" y="81"/>
                  </a:lnTo>
                  <a:lnTo>
                    <a:pt x="1467" y="90"/>
                  </a:lnTo>
                  <a:lnTo>
                    <a:pt x="1476" y="101"/>
                  </a:lnTo>
                  <a:lnTo>
                    <a:pt x="1481" y="114"/>
                  </a:lnTo>
                  <a:lnTo>
                    <a:pt x="1485" y="132"/>
                  </a:lnTo>
                  <a:lnTo>
                    <a:pt x="1501" y="132"/>
                  </a:lnTo>
                  <a:lnTo>
                    <a:pt x="1516" y="129"/>
                  </a:lnTo>
                  <a:lnTo>
                    <a:pt x="1530" y="125"/>
                  </a:lnTo>
                  <a:lnTo>
                    <a:pt x="1549" y="120"/>
                  </a:lnTo>
                  <a:lnTo>
                    <a:pt x="1552" y="125"/>
                  </a:lnTo>
                  <a:lnTo>
                    <a:pt x="1556" y="130"/>
                  </a:lnTo>
                  <a:lnTo>
                    <a:pt x="1558" y="134"/>
                  </a:lnTo>
                  <a:lnTo>
                    <a:pt x="1560" y="140"/>
                  </a:lnTo>
                  <a:lnTo>
                    <a:pt x="1561" y="149"/>
                  </a:lnTo>
                  <a:lnTo>
                    <a:pt x="1556" y="150"/>
                  </a:lnTo>
                  <a:lnTo>
                    <a:pt x="1552" y="154"/>
                  </a:lnTo>
                  <a:lnTo>
                    <a:pt x="1549" y="158"/>
                  </a:lnTo>
                  <a:lnTo>
                    <a:pt x="1545" y="163"/>
                  </a:lnTo>
                  <a:lnTo>
                    <a:pt x="1549" y="163"/>
                  </a:lnTo>
                  <a:lnTo>
                    <a:pt x="1552" y="167"/>
                  </a:lnTo>
                  <a:lnTo>
                    <a:pt x="1556" y="169"/>
                  </a:lnTo>
                  <a:lnTo>
                    <a:pt x="1560" y="170"/>
                  </a:lnTo>
                  <a:lnTo>
                    <a:pt x="1563" y="170"/>
                  </a:lnTo>
                  <a:lnTo>
                    <a:pt x="1569" y="172"/>
                  </a:lnTo>
                  <a:lnTo>
                    <a:pt x="1569" y="156"/>
                  </a:lnTo>
                  <a:lnTo>
                    <a:pt x="1592" y="158"/>
                  </a:lnTo>
                  <a:lnTo>
                    <a:pt x="1609" y="163"/>
                  </a:lnTo>
                  <a:lnTo>
                    <a:pt x="1623" y="170"/>
                  </a:lnTo>
                  <a:lnTo>
                    <a:pt x="1636" y="176"/>
                  </a:lnTo>
                  <a:lnTo>
                    <a:pt x="1654" y="181"/>
                  </a:lnTo>
                  <a:lnTo>
                    <a:pt x="1678" y="183"/>
                  </a:lnTo>
                  <a:lnTo>
                    <a:pt x="1683" y="200"/>
                  </a:lnTo>
                  <a:lnTo>
                    <a:pt x="1690" y="207"/>
                  </a:lnTo>
                  <a:lnTo>
                    <a:pt x="1700" y="210"/>
                  </a:lnTo>
                  <a:lnTo>
                    <a:pt x="1709" y="212"/>
                  </a:lnTo>
                  <a:lnTo>
                    <a:pt x="1716" y="216"/>
                  </a:lnTo>
                  <a:lnTo>
                    <a:pt x="1725" y="223"/>
                  </a:lnTo>
                  <a:lnTo>
                    <a:pt x="1727" y="229"/>
                  </a:lnTo>
                  <a:lnTo>
                    <a:pt x="1729" y="232"/>
                  </a:lnTo>
                  <a:lnTo>
                    <a:pt x="1729" y="238"/>
                  </a:lnTo>
                  <a:lnTo>
                    <a:pt x="1729" y="243"/>
                  </a:lnTo>
                  <a:lnTo>
                    <a:pt x="1712" y="243"/>
                  </a:lnTo>
                  <a:lnTo>
                    <a:pt x="1712" y="256"/>
                  </a:lnTo>
                  <a:lnTo>
                    <a:pt x="1721" y="256"/>
                  </a:lnTo>
                  <a:lnTo>
                    <a:pt x="1732" y="252"/>
                  </a:lnTo>
                  <a:lnTo>
                    <a:pt x="1747" y="245"/>
                  </a:lnTo>
                  <a:lnTo>
                    <a:pt x="1761" y="238"/>
                  </a:lnTo>
                  <a:lnTo>
                    <a:pt x="1778" y="232"/>
                  </a:lnTo>
                  <a:lnTo>
                    <a:pt x="1778" y="245"/>
                  </a:lnTo>
                  <a:lnTo>
                    <a:pt x="1776" y="260"/>
                  </a:lnTo>
                  <a:lnTo>
                    <a:pt x="1778" y="272"/>
                  </a:lnTo>
                  <a:lnTo>
                    <a:pt x="1783" y="287"/>
                  </a:lnTo>
                  <a:lnTo>
                    <a:pt x="1796" y="301"/>
                  </a:lnTo>
                  <a:lnTo>
                    <a:pt x="1810" y="318"/>
                  </a:lnTo>
                  <a:lnTo>
                    <a:pt x="1825" y="332"/>
                  </a:lnTo>
                  <a:lnTo>
                    <a:pt x="1832" y="345"/>
                  </a:lnTo>
                  <a:lnTo>
                    <a:pt x="1841" y="432"/>
                  </a:lnTo>
                  <a:lnTo>
                    <a:pt x="1825" y="430"/>
                  </a:lnTo>
                  <a:lnTo>
                    <a:pt x="1814" y="425"/>
                  </a:lnTo>
                  <a:lnTo>
                    <a:pt x="1805" y="418"/>
                  </a:lnTo>
                  <a:lnTo>
                    <a:pt x="1796" y="412"/>
                  </a:lnTo>
                  <a:lnTo>
                    <a:pt x="1781" y="409"/>
                  </a:lnTo>
                  <a:lnTo>
                    <a:pt x="1781" y="412"/>
                  </a:lnTo>
                  <a:lnTo>
                    <a:pt x="1778" y="412"/>
                  </a:lnTo>
                  <a:lnTo>
                    <a:pt x="1781" y="425"/>
                  </a:lnTo>
                  <a:lnTo>
                    <a:pt x="1796" y="430"/>
                  </a:lnTo>
                  <a:lnTo>
                    <a:pt x="1805" y="441"/>
                  </a:lnTo>
                  <a:lnTo>
                    <a:pt x="1810" y="452"/>
                  </a:lnTo>
                  <a:lnTo>
                    <a:pt x="1816" y="467"/>
                  </a:lnTo>
                  <a:lnTo>
                    <a:pt x="1825" y="480"/>
                  </a:lnTo>
                  <a:lnTo>
                    <a:pt x="1829" y="483"/>
                  </a:lnTo>
                  <a:lnTo>
                    <a:pt x="1834" y="485"/>
                  </a:lnTo>
                  <a:lnTo>
                    <a:pt x="1840" y="487"/>
                  </a:lnTo>
                  <a:lnTo>
                    <a:pt x="1845" y="487"/>
                  </a:lnTo>
                  <a:lnTo>
                    <a:pt x="1849" y="489"/>
                  </a:lnTo>
                  <a:lnTo>
                    <a:pt x="1852" y="492"/>
                  </a:lnTo>
                  <a:lnTo>
                    <a:pt x="1852" y="512"/>
                  </a:lnTo>
                  <a:lnTo>
                    <a:pt x="1860" y="518"/>
                  </a:lnTo>
                  <a:lnTo>
                    <a:pt x="1870" y="525"/>
                  </a:lnTo>
                  <a:lnTo>
                    <a:pt x="1881" y="530"/>
                  </a:lnTo>
                  <a:lnTo>
                    <a:pt x="1889" y="536"/>
                  </a:lnTo>
                  <a:lnTo>
                    <a:pt x="1898" y="572"/>
                  </a:lnTo>
                  <a:lnTo>
                    <a:pt x="1909" y="572"/>
                  </a:lnTo>
                  <a:lnTo>
                    <a:pt x="1912" y="609"/>
                  </a:lnTo>
                  <a:lnTo>
                    <a:pt x="1889" y="609"/>
                  </a:lnTo>
                  <a:lnTo>
                    <a:pt x="1889" y="612"/>
                  </a:lnTo>
                  <a:lnTo>
                    <a:pt x="1885" y="612"/>
                  </a:lnTo>
                  <a:lnTo>
                    <a:pt x="1885" y="625"/>
                  </a:lnTo>
                  <a:lnTo>
                    <a:pt x="1880" y="625"/>
                  </a:lnTo>
                  <a:lnTo>
                    <a:pt x="1876" y="625"/>
                  </a:lnTo>
                  <a:lnTo>
                    <a:pt x="1872" y="627"/>
                  </a:lnTo>
                  <a:lnTo>
                    <a:pt x="1869" y="629"/>
                  </a:lnTo>
                  <a:lnTo>
                    <a:pt x="1869" y="632"/>
                  </a:lnTo>
                  <a:lnTo>
                    <a:pt x="1872" y="632"/>
                  </a:lnTo>
                  <a:lnTo>
                    <a:pt x="1878" y="634"/>
                  </a:lnTo>
                  <a:lnTo>
                    <a:pt x="1883" y="634"/>
                  </a:lnTo>
                  <a:lnTo>
                    <a:pt x="1892" y="632"/>
                  </a:lnTo>
                  <a:lnTo>
                    <a:pt x="1901" y="632"/>
                  </a:lnTo>
                  <a:lnTo>
                    <a:pt x="1900" y="650"/>
                  </a:lnTo>
                  <a:lnTo>
                    <a:pt x="1892" y="663"/>
                  </a:lnTo>
                  <a:lnTo>
                    <a:pt x="1892" y="669"/>
                  </a:lnTo>
                  <a:lnTo>
                    <a:pt x="1881" y="669"/>
                  </a:lnTo>
                  <a:lnTo>
                    <a:pt x="1885" y="696"/>
                  </a:lnTo>
                  <a:lnTo>
                    <a:pt x="1878" y="696"/>
                  </a:lnTo>
                  <a:lnTo>
                    <a:pt x="1872" y="698"/>
                  </a:lnTo>
                  <a:lnTo>
                    <a:pt x="1869" y="700"/>
                  </a:lnTo>
                  <a:lnTo>
                    <a:pt x="1863" y="700"/>
                  </a:lnTo>
                  <a:lnTo>
                    <a:pt x="1858" y="700"/>
                  </a:lnTo>
                  <a:lnTo>
                    <a:pt x="1856" y="696"/>
                  </a:lnTo>
                  <a:lnTo>
                    <a:pt x="1856" y="694"/>
                  </a:lnTo>
                  <a:lnTo>
                    <a:pt x="1856" y="692"/>
                  </a:lnTo>
                  <a:lnTo>
                    <a:pt x="1854" y="690"/>
                  </a:lnTo>
                  <a:lnTo>
                    <a:pt x="1852" y="689"/>
                  </a:lnTo>
                  <a:lnTo>
                    <a:pt x="1852" y="705"/>
                  </a:lnTo>
                  <a:lnTo>
                    <a:pt x="1861" y="707"/>
                  </a:lnTo>
                  <a:lnTo>
                    <a:pt x="1870" y="707"/>
                  </a:lnTo>
                  <a:lnTo>
                    <a:pt x="1881" y="709"/>
                  </a:lnTo>
                  <a:lnTo>
                    <a:pt x="1892" y="703"/>
                  </a:lnTo>
                  <a:lnTo>
                    <a:pt x="1901" y="705"/>
                  </a:lnTo>
                  <a:lnTo>
                    <a:pt x="1909" y="710"/>
                  </a:lnTo>
                  <a:lnTo>
                    <a:pt x="1914" y="716"/>
                  </a:lnTo>
                  <a:lnTo>
                    <a:pt x="1921" y="720"/>
                  </a:lnTo>
                  <a:lnTo>
                    <a:pt x="1929" y="720"/>
                  </a:lnTo>
                  <a:lnTo>
                    <a:pt x="1940" y="714"/>
                  </a:lnTo>
                  <a:lnTo>
                    <a:pt x="1952" y="712"/>
                  </a:lnTo>
                  <a:lnTo>
                    <a:pt x="1952" y="720"/>
                  </a:lnTo>
                  <a:lnTo>
                    <a:pt x="1954" y="723"/>
                  </a:lnTo>
                  <a:lnTo>
                    <a:pt x="1956" y="727"/>
                  </a:lnTo>
                  <a:lnTo>
                    <a:pt x="1956" y="730"/>
                  </a:lnTo>
                  <a:lnTo>
                    <a:pt x="1958" y="736"/>
                  </a:lnTo>
                  <a:lnTo>
                    <a:pt x="1992" y="732"/>
                  </a:lnTo>
                  <a:lnTo>
                    <a:pt x="2000" y="743"/>
                  </a:lnTo>
                  <a:lnTo>
                    <a:pt x="2007" y="754"/>
                  </a:lnTo>
                  <a:lnTo>
                    <a:pt x="2012" y="765"/>
                  </a:lnTo>
                  <a:lnTo>
                    <a:pt x="2016" y="780"/>
                  </a:lnTo>
                  <a:lnTo>
                    <a:pt x="2018" y="792"/>
                  </a:lnTo>
                  <a:lnTo>
                    <a:pt x="2020" y="801"/>
                  </a:lnTo>
                  <a:lnTo>
                    <a:pt x="2025" y="809"/>
                  </a:lnTo>
                  <a:lnTo>
                    <a:pt x="2041" y="812"/>
                  </a:lnTo>
                  <a:lnTo>
                    <a:pt x="2043" y="809"/>
                  </a:lnTo>
                  <a:lnTo>
                    <a:pt x="2045" y="807"/>
                  </a:lnTo>
                  <a:lnTo>
                    <a:pt x="2047" y="803"/>
                  </a:lnTo>
                  <a:lnTo>
                    <a:pt x="2047" y="801"/>
                  </a:lnTo>
                  <a:lnTo>
                    <a:pt x="2049" y="796"/>
                  </a:lnTo>
                  <a:lnTo>
                    <a:pt x="2045" y="785"/>
                  </a:lnTo>
                  <a:lnTo>
                    <a:pt x="2047" y="774"/>
                  </a:lnTo>
                  <a:lnTo>
                    <a:pt x="2049" y="763"/>
                  </a:lnTo>
                  <a:lnTo>
                    <a:pt x="2045" y="752"/>
                  </a:lnTo>
                  <a:lnTo>
                    <a:pt x="2032" y="749"/>
                  </a:lnTo>
                  <a:lnTo>
                    <a:pt x="2027" y="730"/>
                  </a:lnTo>
                  <a:lnTo>
                    <a:pt x="2025" y="709"/>
                  </a:lnTo>
                  <a:lnTo>
                    <a:pt x="2032" y="700"/>
                  </a:lnTo>
                  <a:lnTo>
                    <a:pt x="2034" y="687"/>
                  </a:lnTo>
                  <a:lnTo>
                    <a:pt x="2032" y="674"/>
                  </a:lnTo>
                  <a:lnTo>
                    <a:pt x="2029" y="660"/>
                  </a:lnTo>
                  <a:lnTo>
                    <a:pt x="2025" y="643"/>
                  </a:lnTo>
                  <a:lnTo>
                    <a:pt x="2012" y="643"/>
                  </a:lnTo>
                  <a:lnTo>
                    <a:pt x="2009" y="612"/>
                  </a:lnTo>
                  <a:lnTo>
                    <a:pt x="2018" y="612"/>
                  </a:lnTo>
                  <a:lnTo>
                    <a:pt x="2025" y="609"/>
                  </a:lnTo>
                  <a:lnTo>
                    <a:pt x="2036" y="609"/>
                  </a:lnTo>
                  <a:lnTo>
                    <a:pt x="2049" y="609"/>
                  </a:lnTo>
                  <a:lnTo>
                    <a:pt x="2065" y="627"/>
                  </a:lnTo>
                  <a:lnTo>
                    <a:pt x="2081" y="643"/>
                  </a:lnTo>
                  <a:lnTo>
                    <a:pt x="2085" y="654"/>
                  </a:lnTo>
                  <a:lnTo>
                    <a:pt x="2087" y="665"/>
                  </a:lnTo>
                  <a:lnTo>
                    <a:pt x="2090" y="676"/>
                  </a:lnTo>
                  <a:lnTo>
                    <a:pt x="2098" y="685"/>
                  </a:lnTo>
                  <a:lnTo>
                    <a:pt x="2107" y="674"/>
                  </a:lnTo>
                  <a:lnTo>
                    <a:pt x="2121" y="672"/>
                  </a:lnTo>
                  <a:lnTo>
                    <a:pt x="2141" y="672"/>
                  </a:lnTo>
                  <a:lnTo>
                    <a:pt x="2141" y="696"/>
                  </a:lnTo>
                  <a:lnTo>
                    <a:pt x="2112" y="709"/>
                  </a:lnTo>
                  <a:lnTo>
                    <a:pt x="2112" y="712"/>
                  </a:lnTo>
                  <a:lnTo>
                    <a:pt x="2132" y="712"/>
                  </a:lnTo>
                  <a:lnTo>
                    <a:pt x="2136" y="714"/>
                  </a:lnTo>
                  <a:lnTo>
                    <a:pt x="2136" y="714"/>
                  </a:lnTo>
                  <a:lnTo>
                    <a:pt x="2138" y="714"/>
                  </a:lnTo>
                  <a:lnTo>
                    <a:pt x="2141" y="716"/>
                  </a:lnTo>
                  <a:lnTo>
                    <a:pt x="2145" y="716"/>
                  </a:lnTo>
                  <a:lnTo>
                    <a:pt x="2147" y="740"/>
                  </a:lnTo>
                  <a:lnTo>
                    <a:pt x="2152" y="761"/>
                  </a:lnTo>
                  <a:lnTo>
                    <a:pt x="2158" y="780"/>
                  </a:lnTo>
                  <a:lnTo>
                    <a:pt x="2152" y="840"/>
                  </a:lnTo>
                  <a:lnTo>
                    <a:pt x="2160" y="858"/>
                  </a:lnTo>
                  <a:lnTo>
                    <a:pt x="2167" y="878"/>
                  </a:lnTo>
                  <a:lnTo>
                    <a:pt x="2176" y="896"/>
                  </a:lnTo>
                  <a:lnTo>
                    <a:pt x="2187" y="910"/>
                  </a:lnTo>
                  <a:lnTo>
                    <a:pt x="2201" y="923"/>
                  </a:lnTo>
                  <a:lnTo>
                    <a:pt x="2221" y="929"/>
                  </a:lnTo>
                  <a:lnTo>
                    <a:pt x="2221" y="943"/>
                  </a:lnTo>
                  <a:lnTo>
                    <a:pt x="2227" y="949"/>
                  </a:lnTo>
                  <a:lnTo>
                    <a:pt x="2230" y="952"/>
                  </a:lnTo>
                  <a:lnTo>
                    <a:pt x="2236" y="958"/>
                  </a:lnTo>
                  <a:lnTo>
                    <a:pt x="2240" y="961"/>
                  </a:lnTo>
                  <a:lnTo>
                    <a:pt x="2245" y="965"/>
                  </a:lnTo>
                  <a:lnTo>
                    <a:pt x="2292" y="972"/>
                  </a:lnTo>
                  <a:lnTo>
                    <a:pt x="2307" y="983"/>
                  </a:lnTo>
                  <a:lnTo>
                    <a:pt x="2320" y="998"/>
                  </a:lnTo>
                  <a:lnTo>
                    <a:pt x="2332" y="1009"/>
                  </a:lnTo>
                  <a:lnTo>
                    <a:pt x="2352" y="1014"/>
                  </a:lnTo>
                  <a:lnTo>
                    <a:pt x="2372" y="1016"/>
                  </a:lnTo>
                  <a:lnTo>
                    <a:pt x="2392" y="1020"/>
                  </a:lnTo>
                  <a:lnTo>
                    <a:pt x="2409" y="1025"/>
                  </a:lnTo>
                  <a:lnTo>
                    <a:pt x="2427" y="1032"/>
                  </a:lnTo>
                  <a:lnTo>
                    <a:pt x="2441" y="1040"/>
                  </a:lnTo>
                  <a:lnTo>
                    <a:pt x="2445" y="1052"/>
                  </a:lnTo>
                  <a:lnTo>
                    <a:pt x="2450" y="1052"/>
                  </a:lnTo>
                  <a:lnTo>
                    <a:pt x="2463" y="1050"/>
                  </a:lnTo>
                  <a:lnTo>
                    <a:pt x="2481" y="1049"/>
                  </a:lnTo>
                  <a:lnTo>
                    <a:pt x="2500" y="1047"/>
                  </a:lnTo>
                  <a:lnTo>
                    <a:pt x="2516" y="1045"/>
                  </a:lnTo>
                  <a:lnTo>
                    <a:pt x="2525" y="1045"/>
                  </a:lnTo>
                  <a:lnTo>
                    <a:pt x="2529" y="1040"/>
                  </a:lnTo>
                  <a:lnTo>
                    <a:pt x="2536" y="1029"/>
                  </a:lnTo>
                  <a:lnTo>
                    <a:pt x="2547" y="1016"/>
                  </a:lnTo>
                  <a:lnTo>
                    <a:pt x="2558" y="1003"/>
                  </a:lnTo>
                  <a:lnTo>
                    <a:pt x="2569" y="989"/>
                  </a:lnTo>
                  <a:lnTo>
                    <a:pt x="2578" y="976"/>
                  </a:lnTo>
                  <a:lnTo>
                    <a:pt x="2585" y="967"/>
                  </a:lnTo>
                  <a:lnTo>
                    <a:pt x="2589" y="965"/>
                  </a:lnTo>
                  <a:lnTo>
                    <a:pt x="2596" y="961"/>
                  </a:lnTo>
                  <a:lnTo>
                    <a:pt x="2609" y="956"/>
                  </a:lnTo>
                  <a:lnTo>
                    <a:pt x="2625" y="949"/>
                  </a:lnTo>
                  <a:lnTo>
                    <a:pt x="2641" y="941"/>
                  </a:lnTo>
                  <a:lnTo>
                    <a:pt x="2658" y="934"/>
                  </a:lnTo>
                  <a:lnTo>
                    <a:pt x="2670" y="930"/>
                  </a:lnTo>
                  <a:lnTo>
                    <a:pt x="2678" y="929"/>
                  </a:lnTo>
                  <a:lnTo>
                    <a:pt x="2745" y="940"/>
                  </a:lnTo>
                  <a:lnTo>
                    <a:pt x="2747" y="947"/>
                  </a:lnTo>
                  <a:lnTo>
                    <a:pt x="2749" y="952"/>
                  </a:lnTo>
                  <a:lnTo>
                    <a:pt x="2750" y="958"/>
                  </a:lnTo>
                  <a:lnTo>
                    <a:pt x="2756" y="961"/>
                  </a:lnTo>
                  <a:lnTo>
                    <a:pt x="2761" y="963"/>
                  </a:lnTo>
                  <a:lnTo>
                    <a:pt x="2769" y="965"/>
                  </a:lnTo>
                  <a:lnTo>
                    <a:pt x="2772" y="965"/>
                  </a:lnTo>
                  <a:lnTo>
                    <a:pt x="2774" y="967"/>
                  </a:lnTo>
                  <a:lnTo>
                    <a:pt x="2776" y="965"/>
                  </a:lnTo>
                  <a:lnTo>
                    <a:pt x="2778" y="965"/>
                  </a:lnTo>
                  <a:lnTo>
                    <a:pt x="2780" y="965"/>
                  </a:lnTo>
                  <a:lnTo>
                    <a:pt x="2781" y="967"/>
                  </a:lnTo>
                  <a:lnTo>
                    <a:pt x="2783" y="969"/>
                  </a:lnTo>
                  <a:lnTo>
                    <a:pt x="2785" y="972"/>
                  </a:lnTo>
                  <a:lnTo>
                    <a:pt x="2789" y="976"/>
                  </a:lnTo>
                  <a:lnTo>
                    <a:pt x="2792" y="978"/>
                  </a:lnTo>
                  <a:lnTo>
                    <a:pt x="2794" y="981"/>
                  </a:lnTo>
                  <a:lnTo>
                    <a:pt x="2796" y="983"/>
                  </a:lnTo>
                  <a:lnTo>
                    <a:pt x="2796" y="989"/>
                  </a:lnTo>
                  <a:lnTo>
                    <a:pt x="2798" y="996"/>
                  </a:lnTo>
                  <a:lnTo>
                    <a:pt x="2780" y="1021"/>
                  </a:lnTo>
                  <a:lnTo>
                    <a:pt x="2763" y="1049"/>
                  </a:lnTo>
                  <a:lnTo>
                    <a:pt x="2749" y="1076"/>
                  </a:lnTo>
                  <a:lnTo>
                    <a:pt x="2752" y="1109"/>
                  </a:lnTo>
                  <a:lnTo>
                    <a:pt x="2741" y="1112"/>
                  </a:lnTo>
                  <a:lnTo>
                    <a:pt x="2740" y="1120"/>
                  </a:lnTo>
                  <a:lnTo>
                    <a:pt x="2740" y="1138"/>
                  </a:lnTo>
                  <a:lnTo>
                    <a:pt x="2740" y="1158"/>
                  </a:lnTo>
                  <a:lnTo>
                    <a:pt x="2740" y="1180"/>
                  </a:lnTo>
                  <a:lnTo>
                    <a:pt x="2740" y="1198"/>
                  </a:lnTo>
                  <a:lnTo>
                    <a:pt x="2738" y="1209"/>
                  </a:lnTo>
                  <a:lnTo>
                    <a:pt x="2721" y="1216"/>
                  </a:lnTo>
                  <a:lnTo>
                    <a:pt x="2718" y="1227"/>
                  </a:lnTo>
                  <a:lnTo>
                    <a:pt x="2714" y="1238"/>
                  </a:lnTo>
                  <a:lnTo>
                    <a:pt x="2712" y="1249"/>
                  </a:lnTo>
                  <a:lnTo>
                    <a:pt x="2700" y="1252"/>
                  </a:lnTo>
                  <a:lnTo>
                    <a:pt x="2689" y="1258"/>
                  </a:lnTo>
                  <a:lnTo>
                    <a:pt x="2678" y="1265"/>
                  </a:lnTo>
                  <a:lnTo>
                    <a:pt x="2667" y="1270"/>
                  </a:lnTo>
                  <a:lnTo>
                    <a:pt x="2652" y="1274"/>
                  </a:lnTo>
                  <a:lnTo>
                    <a:pt x="2632" y="1276"/>
                  </a:lnTo>
                  <a:lnTo>
                    <a:pt x="2630" y="1296"/>
                  </a:lnTo>
                  <a:lnTo>
                    <a:pt x="2625" y="1314"/>
                  </a:lnTo>
                  <a:lnTo>
                    <a:pt x="2620" y="1330"/>
                  </a:lnTo>
                  <a:lnTo>
                    <a:pt x="2614" y="1347"/>
                  </a:lnTo>
                  <a:lnTo>
                    <a:pt x="2612" y="1369"/>
                  </a:lnTo>
                  <a:lnTo>
                    <a:pt x="2632" y="1372"/>
                  </a:lnTo>
                  <a:lnTo>
                    <a:pt x="2638" y="1396"/>
                  </a:lnTo>
                  <a:lnTo>
                    <a:pt x="2632" y="1396"/>
                  </a:lnTo>
                  <a:lnTo>
                    <a:pt x="2632" y="1400"/>
                  </a:lnTo>
                  <a:lnTo>
                    <a:pt x="2621" y="1400"/>
                  </a:lnTo>
                  <a:lnTo>
                    <a:pt x="2621" y="1420"/>
                  </a:lnTo>
                  <a:lnTo>
                    <a:pt x="2610" y="1425"/>
                  </a:lnTo>
                  <a:lnTo>
                    <a:pt x="2600" y="1430"/>
                  </a:lnTo>
                  <a:lnTo>
                    <a:pt x="2585" y="1432"/>
                  </a:lnTo>
                  <a:lnTo>
                    <a:pt x="2585" y="1429"/>
                  </a:lnTo>
                  <a:lnTo>
                    <a:pt x="2581" y="1429"/>
                  </a:lnTo>
                  <a:lnTo>
                    <a:pt x="2581" y="1412"/>
                  </a:lnTo>
                  <a:lnTo>
                    <a:pt x="2581" y="1398"/>
                  </a:lnTo>
                  <a:lnTo>
                    <a:pt x="2580" y="1385"/>
                  </a:lnTo>
                  <a:lnTo>
                    <a:pt x="2572" y="1376"/>
                  </a:lnTo>
                  <a:lnTo>
                    <a:pt x="2554" y="1367"/>
                  </a:lnTo>
                  <a:lnTo>
                    <a:pt x="2532" y="1363"/>
                  </a:lnTo>
                  <a:lnTo>
                    <a:pt x="2509" y="1365"/>
                  </a:lnTo>
                  <a:lnTo>
                    <a:pt x="2483" y="1369"/>
                  </a:lnTo>
                  <a:lnTo>
                    <a:pt x="2460" y="1376"/>
                  </a:lnTo>
                  <a:lnTo>
                    <a:pt x="2440" y="1383"/>
                  </a:lnTo>
                  <a:lnTo>
                    <a:pt x="2425" y="1392"/>
                  </a:lnTo>
                  <a:lnTo>
                    <a:pt x="2416" y="1403"/>
                  </a:lnTo>
                  <a:lnTo>
                    <a:pt x="2403" y="1418"/>
                  </a:lnTo>
                  <a:lnTo>
                    <a:pt x="2390" y="1432"/>
                  </a:lnTo>
                  <a:lnTo>
                    <a:pt x="2380" y="1449"/>
                  </a:lnTo>
                  <a:lnTo>
                    <a:pt x="2370" y="1463"/>
                  </a:lnTo>
                  <a:lnTo>
                    <a:pt x="2365" y="1476"/>
                  </a:lnTo>
                  <a:lnTo>
                    <a:pt x="2369" y="1481"/>
                  </a:lnTo>
                  <a:lnTo>
                    <a:pt x="2370" y="1489"/>
                  </a:lnTo>
                  <a:lnTo>
                    <a:pt x="2374" y="1494"/>
                  </a:lnTo>
                  <a:lnTo>
                    <a:pt x="2378" y="1500"/>
                  </a:lnTo>
                  <a:lnTo>
                    <a:pt x="2385" y="1509"/>
                  </a:lnTo>
                  <a:lnTo>
                    <a:pt x="2394" y="1514"/>
                  </a:lnTo>
                  <a:lnTo>
                    <a:pt x="2401" y="1518"/>
                  </a:lnTo>
                  <a:lnTo>
                    <a:pt x="2407" y="1525"/>
                  </a:lnTo>
                  <a:lnTo>
                    <a:pt x="2410" y="1536"/>
                  </a:lnTo>
                  <a:lnTo>
                    <a:pt x="2412" y="1552"/>
                  </a:lnTo>
                  <a:lnTo>
                    <a:pt x="2398" y="1569"/>
                  </a:lnTo>
                  <a:lnTo>
                    <a:pt x="2385" y="1590"/>
                  </a:lnTo>
                  <a:lnTo>
                    <a:pt x="2374" y="1618"/>
                  </a:lnTo>
                  <a:lnTo>
                    <a:pt x="2367" y="1645"/>
                  </a:lnTo>
                  <a:lnTo>
                    <a:pt x="2356" y="1670"/>
                  </a:lnTo>
                  <a:lnTo>
                    <a:pt x="2345" y="1692"/>
                  </a:lnTo>
                  <a:lnTo>
                    <a:pt x="2338" y="1698"/>
                  </a:lnTo>
                  <a:lnTo>
                    <a:pt x="2327" y="1705"/>
                  </a:lnTo>
                  <a:lnTo>
                    <a:pt x="2314" y="1712"/>
                  </a:lnTo>
                  <a:lnTo>
                    <a:pt x="2305" y="1716"/>
                  </a:lnTo>
                  <a:lnTo>
                    <a:pt x="2303" y="1736"/>
                  </a:lnTo>
                  <a:lnTo>
                    <a:pt x="2300" y="1754"/>
                  </a:lnTo>
                  <a:lnTo>
                    <a:pt x="2298" y="1776"/>
                  </a:lnTo>
                  <a:lnTo>
                    <a:pt x="2272" y="1776"/>
                  </a:lnTo>
                  <a:lnTo>
                    <a:pt x="2267" y="1785"/>
                  </a:lnTo>
                  <a:lnTo>
                    <a:pt x="2256" y="1798"/>
                  </a:lnTo>
                  <a:lnTo>
                    <a:pt x="2243" y="1810"/>
                  </a:lnTo>
                  <a:lnTo>
                    <a:pt x="2229" y="1820"/>
                  </a:lnTo>
                  <a:lnTo>
                    <a:pt x="2218" y="1825"/>
                  </a:lnTo>
                  <a:lnTo>
                    <a:pt x="2212" y="1838"/>
                  </a:lnTo>
                  <a:lnTo>
                    <a:pt x="2205" y="1856"/>
                  </a:lnTo>
                  <a:lnTo>
                    <a:pt x="2192" y="1878"/>
                  </a:lnTo>
                  <a:lnTo>
                    <a:pt x="2180" y="1901"/>
                  </a:lnTo>
                  <a:lnTo>
                    <a:pt x="2165" y="1925"/>
                  </a:lnTo>
                  <a:lnTo>
                    <a:pt x="2150" y="1947"/>
                  </a:lnTo>
                  <a:lnTo>
                    <a:pt x="2138" y="1967"/>
                  </a:lnTo>
                  <a:lnTo>
                    <a:pt x="2127" y="1981"/>
                  </a:lnTo>
                  <a:lnTo>
                    <a:pt x="2121" y="1989"/>
                  </a:lnTo>
                  <a:lnTo>
                    <a:pt x="2107" y="1998"/>
                  </a:lnTo>
                  <a:lnTo>
                    <a:pt x="2090" y="2005"/>
                  </a:lnTo>
                  <a:lnTo>
                    <a:pt x="2072" y="2012"/>
                  </a:lnTo>
                  <a:lnTo>
                    <a:pt x="2058" y="2020"/>
                  </a:lnTo>
                  <a:lnTo>
                    <a:pt x="2040" y="2032"/>
                  </a:lnTo>
                  <a:lnTo>
                    <a:pt x="2023" y="2047"/>
                  </a:lnTo>
                  <a:lnTo>
                    <a:pt x="2007" y="2060"/>
                  </a:lnTo>
                  <a:lnTo>
                    <a:pt x="1987" y="2069"/>
                  </a:lnTo>
                  <a:lnTo>
                    <a:pt x="1965" y="2074"/>
                  </a:lnTo>
                  <a:lnTo>
                    <a:pt x="1938" y="2072"/>
                  </a:lnTo>
                  <a:lnTo>
                    <a:pt x="1938" y="2063"/>
                  </a:lnTo>
                  <a:lnTo>
                    <a:pt x="1930" y="2050"/>
                  </a:lnTo>
                  <a:lnTo>
                    <a:pt x="1929" y="2034"/>
                  </a:lnTo>
                  <a:lnTo>
                    <a:pt x="1930" y="2016"/>
                  </a:lnTo>
                  <a:lnTo>
                    <a:pt x="1932" y="2000"/>
                  </a:lnTo>
                  <a:lnTo>
                    <a:pt x="1925" y="2000"/>
                  </a:lnTo>
                  <a:lnTo>
                    <a:pt x="1912" y="2009"/>
                  </a:lnTo>
                  <a:lnTo>
                    <a:pt x="1896" y="2016"/>
                  </a:lnTo>
                  <a:lnTo>
                    <a:pt x="1876" y="2020"/>
                  </a:lnTo>
                  <a:lnTo>
                    <a:pt x="1858" y="2020"/>
                  </a:lnTo>
                  <a:lnTo>
                    <a:pt x="1852" y="2009"/>
                  </a:lnTo>
                  <a:lnTo>
                    <a:pt x="1850" y="1994"/>
                  </a:lnTo>
                  <a:lnTo>
                    <a:pt x="1852" y="1980"/>
                  </a:lnTo>
                  <a:lnTo>
                    <a:pt x="1858" y="1965"/>
                  </a:lnTo>
                  <a:lnTo>
                    <a:pt x="1852" y="1963"/>
                  </a:lnTo>
                  <a:lnTo>
                    <a:pt x="1849" y="1961"/>
                  </a:lnTo>
                  <a:lnTo>
                    <a:pt x="1843" y="1961"/>
                  </a:lnTo>
                  <a:lnTo>
                    <a:pt x="1838" y="1960"/>
                  </a:lnTo>
                  <a:lnTo>
                    <a:pt x="1838" y="1965"/>
                  </a:lnTo>
                  <a:lnTo>
                    <a:pt x="1832" y="1965"/>
                  </a:lnTo>
                  <a:lnTo>
                    <a:pt x="1845" y="2000"/>
                  </a:lnTo>
                  <a:lnTo>
                    <a:pt x="1829" y="2001"/>
                  </a:lnTo>
                  <a:lnTo>
                    <a:pt x="1816" y="2000"/>
                  </a:lnTo>
                  <a:lnTo>
                    <a:pt x="1801" y="1996"/>
                  </a:lnTo>
                  <a:lnTo>
                    <a:pt x="1801" y="1980"/>
                  </a:lnTo>
                  <a:lnTo>
                    <a:pt x="1798" y="1974"/>
                  </a:lnTo>
                  <a:lnTo>
                    <a:pt x="1798" y="1970"/>
                  </a:lnTo>
                  <a:lnTo>
                    <a:pt x="1798" y="1965"/>
                  </a:lnTo>
                  <a:lnTo>
                    <a:pt x="1800" y="1960"/>
                  </a:lnTo>
                  <a:lnTo>
                    <a:pt x="1801" y="1952"/>
                  </a:lnTo>
                  <a:lnTo>
                    <a:pt x="1812" y="1952"/>
                  </a:lnTo>
                  <a:lnTo>
                    <a:pt x="1820" y="1941"/>
                  </a:lnTo>
                  <a:lnTo>
                    <a:pt x="1827" y="1929"/>
                  </a:lnTo>
                  <a:lnTo>
                    <a:pt x="1832" y="1920"/>
                  </a:lnTo>
                  <a:lnTo>
                    <a:pt x="1838" y="1918"/>
                  </a:lnTo>
                  <a:lnTo>
                    <a:pt x="1841" y="1916"/>
                  </a:lnTo>
                  <a:lnTo>
                    <a:pt x="1847" y="1916"/>
                  </a:lnTo>
                  <a:lnTo>
                    <a:pt x="1850" y="1916"/>
                  </a:lnTo>
                  <a:lnTo>
                    <a:pt x="1854" y="1914"/>
                  </a:lnTo>
                  <a:lnTo>
                    <a:pt x="1858" y="1912"/>
                  </a:lnTo>
                  <a:lnTo>
                    <a:pt x="1861" y="1909"/>
                  </a:lnTo>
                  <a:lnTo>
                    <a:pt x="1861" y="1889"/>
                  </a:lnTo>
                  <a:lnTo>
                    <a:pt x="1863" y="1885"/>
                  </a:lnTo>
                  <a:lnTo>
                    <a:pt x="1869" y="1883"/>
                  </a:lnTo>
                  <a:lnTo>
                    <a:pt x="1874" y="1881"/>
                  </a:lnTo>
                  <a:lnTo>
                    <a:pt x="1878" y="1880"/>
                  </a:lnTo>
                  <a:lnTo>
                    <a:pt x="1881" y="1876"/>
                  </a:lnTo>
                  <a:lnTo>
                    <a:pt x="1892" y="1860"/>
                  </a:lnTo>
                  <a:lnTo>
                    <a:pt x="1903" y="1841"/>
                  </a:lnTo>
                  <a:lnTo>
                    <a:pt x="1918" y="1829"/>
                  </a:lnTo>
                  <a:lnTo>
                    <a:pt x="1918" y="1809"/>
                  </a:lnTo>
                  <a:lnTo>
                    <a:pt x="1929" y="1809"/>
                  </a:lnTo>
                  <a:lnTo>
                    <a:pt x="1932" y="1774"/>
                  </a:lnTo>
                  <a:lnTo>
                    <a:pt x="1938" y="1741"/>
                  </a:lnTo>
                  <a:lnTo>
                    <a:pt x="1943" y="1712"/>
                  </a:lnTo>
                  <a:lnTo>
                    <a:pt x="1947" y="1685"/>
                  </a:lnTo>
                  <a:lnTo>
                    <a:pt x="1945" y="1660"/>
                  </a:lnTo>
                  <a:lnTo>
                    <a:pt x="1938" y="1634"/>
                  </a:lnTo>
                  <a:lnTo>
                    <a:pt x="1921" y="1610"/>
                  </a:lnTo>
                  <a:lnTo>
                    <a:pt x="1892" y="1589"/>
                  </a:lnTo>
                  <a:lnTo>
                    <a:pt x="1872" y="1578"/>
                  </a:lnTo>
                  <a:lnTo>
                    <a:pt x="1847" y="1570"/>
                  </a:lnTo>
                  <a:lnTo>
                    <a:pt x="1820" y="1563"/>
                  </a:lnTo>
                  <a:lnTo>
                    <a:pt x="1798" y="1556"/>
                  </a:lnTo>
                  <a:lnTo>
                    <a:pt x="1781" y="1556"/>
                  </a:lnTo>
                  <a:lnTo>
                    <a:pt x="1765" y="1541"/>
                  </a:lnTo>
                  <a:lnTo>
                    <a:pt x="1749" y="1525"/>
                  </a:lnTo>
                  <a:lnTo>
                    <a:pt x="1730" y="1507"/>
                  </a:lnTo>
                  <a:lnTo>
                    <a:pt x="1712" y="1496"/>
                  </a:lnTo>
                  <a:lnTo>
                    <a:pt x="1690" y="1489"/>
                  </a:lnTo>
                  <a:lnTo>
                    <a:pt x="1669" y="1481"/>
                  </a:lnTo>
                  <a:lnTo>
                    <a:pt x="1650" y="1474"/>
                  </a:lnTo>
                  <a:lnTo>
                    <a:pt x="1634" y="1467"/>
                  </a:lnTo>
                  <a:lnTo>
                    <a:pt x="1620" y="1458"/>
                  </a:lnTo>
                  <a:lnTo>
                    <a:pt x="1607" y="1447"/>
                  </a:lnTo>
                  <a:lnTo>
                    <a:pt x="1600" y="1434"/>
                  </a:lnTo>
                  <a:lnTo>
                    <a:pt x="1596" y="1414"/>
                  </a:lnTo>
                  <a:lnTo>
                    <a:pt x="1596" y="1390"/>
                  </a:lnTo>
                  <a:lnTo>
                    <a:pt x="1601" y="1360"/>
                  </a:lnTo>
                  <a:lnTo>
                    <a:pt x="1625" y="1349"/>
                  </a:lnTo>
                  <a:lnTo>
                    <a:pt x="1647" y="1336"/>
                  </a:lnTo>
                  <a:lnTo>
                    <a:pt x="1667" y="1325"/>
                  </a:lnTo>
                  <a:lnTo>
                    <a:pt x="1690" y="1316"/>
                  </a:lnTo>
                  <a:lnTo>
                    <a:pt x="1718" y="1310"/>
                  </a:lnTo>
                  <a:lnTo>
                    <a:pt x="1752" y="1309"/>
                  </a:lnTo>
                  <a:lnTo>
                    <a:pt x="1765" y="1296"/>
                  </a:lnTo>
                  <a:lnTo>
                    <a:pt x="1776" y="1285"/>
                  </a:lnTo>
                  <a:lnTo>
                    <a:pt x="1789" y="1274"/>
                  </a:lnTo>
                  <a:lnTo>
                    <a:pt x="1800" y="1261"/>
                  </a:lnTo>
                  <a:lnTo>
                    <a:pt x="1805" y="1245"/>
                  </a:lnTo>
                  <a:lnTo>
                    <a:pt x="1809" y="1243"/>
                  </a:lnTo>
                  <a:lnTo>
                    <a:pt x="1812" y="1243"/>
                  </a:lnTo>
                  <a:lnTo>
                    <a:pt x="1814" y="1243"/>
                  </a:lnTo>
                  <a:lnTo>
                    <a:pt x="1814" y="1241"/>
                  </a:lnTo>
                  <a:lnTo>
                    <a:pt x="1818" y="1240"/>
                  </a:lnTo>
                  <a:lnTo>
                    <a:pt x="1809" y="1221"/>
                  </a:lnTo>
                  <a:lnTo>
                    <a:pt x="1809" y="1201"/>
                  </a:lnTo>
                  <a:lnTo>
                    <a:pt x="1812" y="1180"/>
                  </a:lnTo>
                  <a:lnTo>
                    <a:pt x="1820" y="1161"/>
                  </a:lnTo>
                  <a:lnTo>
                    <a:pt x="1829" y="1143"/>
                  </a:lnTo>
                  <a:lnTo>
                    <a:pt x="1836" y="1129"/>
                  </a:lnTo>
                  <a:lnTo>
                    <a:pt x="1841" y="1116"/>
                  </a:lnTo>
                  <a:lnTo>
                    <a:pt x="1843" y="1100"/>
                  </a:lnTo>
                  <a:lnTo>
                    <a:pt x="1841" y="1081"/>
                  </a:lnTo>
                  <a:lnTo>
                    <a:pt x="1841" y="1063"/>
                  </a:lnTo>
                  <a:lnTo>
                    <a:pt x="1856" y="1069"/>
                  </a:lnTo>
                  <a:lnTo>
                    <a:pt x="1869" y="1074"/>
                  </a:lnTo>
                  <a:lnTo>
                    <a:pt x="1880" y="1076"/>
                  </a:lnTo>
                  <a:lnTo>
                    <a:pt x="1892" y="1072"/>
                  </a:lnTo>
                  <a:lnTo>
                    <a:pt x="1887" y="1070"/>
                  </a:lnTo>
                  <a:lnTo>
                    <a:pt x="1880" y="1067"/>
                  </a:lnTo>
                  <a:lnTo>
                    <a:pt x="1876" y="1065"/>
                  </a:lnTo>
                  <a:lnTo>
                    <a:pt x="1870" y="1060"/>
                  </a:lnTo>
                  <a:lnTo>
                    <a:pt x="1867" y="1054"/>
                  </a:lnTo>
                  <a:lnTo>
                    <a:pt x="1865" y="1049"/>
                  </a:lnTo>
                  <a:lnTo>
                    <a:pt x="1870" y="1045"/>
                  </a:lnTo>
                  <a:lnTo>
                    <a:pt x="1872" y="1043"/>
                  </a:lnTo>
                  <a:lnTo>
                    <a:pt x="1876" y="1040"/>
                  </a:lnTo>
                  <a:lnTo>
                    <a:pt x="1878" y="1036"/>
                  </a:lnTo>
                  <a:lnTo>
                    <a:pt x="1881" y="1032"/>
                  </a:lnTo>
                  <a:lnTo>
                    <a:pt x="1876" y="1032"/>
                  </a:lnTo>
                  <a:lnTo>
                    <a:pt x="1872" y="1032"/>
                  </a:lnTo>
                  <a:lnTo>
                    <a:pt x="1870" y="1030"/>
                  </a:lnTo>
                  <a:lnTo>
                    <a:pt x="1869" y="1030"/>
                  </a:lnTo>
                  <a:lnTo>
                    <a:pt x="1869" y="1030"/>
                  </a:lnTo>
                  <a:lnTo>
                    <a:pt x="1867" y="1027"/>
                  </a:lnTo>
                  <a:lnTo>
                    <a:pt x="1865" y="1025"/>
                  </a:lnTo>
                  <a:lnTo>
                    <a:pt x="1861" y="1016"/>
                  </a:lnTo>
                  <a:lnTo>
                    <a:pt x="1861" y="1005"/>
                  </a:lnTo>
                  <a:lnTo>
                    <a:pt x="1861" y="992"/>
                  </a:lnTo>
                  <a:lnTo>
                    <a:pt x="1878" y="987"/>
                  </a:lnTo>
                  <a:lnTo>
                    <a:pt x="1896" y="983"/>
                  </a:lnTo>
                  <a:lnTo>
                    <a:pt x="1912" y="976"/>
                  </a:lnTo>
                  <a:lnTo>
                    <a:pt x="1912" y="972"/>
                  </a:lnTo>
                  <a:lnTo>
                    <a:pt x="1901" y="972"/>
                  </a:lnTo>
                  <a:lnTo>
                    <a:pt x="1896" y="974"/>
                  </a:lnTo>
                  <a:lnTo>
                    <a:pt x="1890" y="976"/>
                  </a:lnTo>
                  <a:lnTo>
                    <a:pt x="1885" y="976"/>
                  </a:lnTo>
                  <a:lnTo>
                    <a:pt x="1878" y="976"/>
                  </a:lnTo>
                  <a:lnTo>
                    <a:pt x="1867" y="934"/>
                  </a:lnTo>
                  <a:lnTo>
                    <a:pt x="1854" y="894"/>
                  </a:lnTo>
                  <a:lnTo>
                    <a:pt x="1841" y="856"/>
                  </a:lnTo>
                  <a:lnTo>
                    <a:pt x="1841" y="836"/>
                  </a:lnTo>
                  <a:lnTo>
                    <a:pt x="1834" y="823"/>
                  </a:lnTo>
                  <a:lnTo>
                    <a:pt x="1827" y="810"/>
                  </a:lnTo>
                  <a:lnTo>
                    <a:pt x="1821" y="796"/>
                  </a:lnTo>
                  <a:lnTo>
                    <a:pt x="1818" y="776"/>
                  </a:lnTo>
                  <a:lnTo>
                    <a:pt x="1825" y="776"/>
                  </a:lnTo>
                  <a:lnTo>
                    <a:pt x="1830" y="772"/>
                  </a:lnTo>
                  <a:lnTo>
                    <a:pt x="1836" y="770"/>
                  </a:lnTo>
                  <a:lnTo>
                    <a:pt x="1843" y="769"/>
                  </a:lnTo>
                  <a:lnTo>
                    <a:pt x="1852" y="769"/>
                  </a:lnTo>
                  <a:lnTo>
                    <a:pt x="1852" y="776"/>
                  </a:lnTo>
                  <a:lnTo>
                    <a:pt x="1854" y="778"/>
                  </a:lnTo>
                  <a:lnTo>
                    <a:pt x="1856" y="780"/>
                  </a:lnTo>
                  <a:lnTo>
                    <a:pt x="1856" y="781"/>
                  </a:lnTo>
                  <a:lnTo>
                    <a:pt x="1856" y="785"/>
                  </a:lnTo>
                  <a:lnTo>
                    <a:pt x="1858" y="789"/>
                  </a:lnTo>
                  <a:lnTo>
                    <a:pt x="1881" y="789"/>
                  </a:lnTo>
                  <a:lnTo>
                    <a:pt x="1889" y="776"/>
                  </a:lnTo>
                  <a:lnTo>
                    <a:pt x="1878" y="767"/>
                  </a:lnTo>
                  <a:lnTo>
                    <a:pt x="1865" y="758"/>
                  </a:lnTo>
                  <a:lnTo>
                    <a:pt x="1852" y="756"/>
                  </a:lnTo>
                  <a:lnTo>
                    <a:pt x="1840" y="761"/>
                  </a:lnTo>
                  <a:lnTo>
                    <a:pt x="1827" y="767"/>
                  </a:lnTo>
                  <a:lnTo>
                    <a:pt x="1812" y="770"/>
                  </a:lnTo>
                  <a:lnTo>
                    <a:pt x="1792" y="772"/>
                  </a:lnTo>
                  <a:lnTo>
                    <a:pt x="1792" y="769"/>
                  </a:lnTo>
                  <a:lnTo>
                    <a:pt x="1789" y="769"/>
                  </a:lnTo>
                  <a:lnTo>
                    <a:pt x="1785" y="736"/>
                  </a:lnTo>
                  <a:lnTo>
                    <a:pt x="1776" y="709"/>
                  </a:lnTo>
                  <a:lnTo>
                    <a:pt x="1763" y="687"/>
                  </a:lnTo>
                  <a:lnTo>
                    <a:pt x="1750" y="667"/>
                  </a:lnTo>
                  <a:lnTo>
                    <a:pt x="1740" y="647"/>
                  </a:lnTo>
                  <a:lnTo>
                    <a:pt x="1729" y="625"/>
                  </a:lnTo>
                  <a:lnTo>
                    <a:pt x="1725" y="600"/>
                  </a:lnTo>
                  <a:lnTo>
                    <a:pt x="1736" y="596"/>
                  </a:lnTo>
                  <a:lnTo>
                    <a:pt x="1747" y="594"/>
                  </a:lnTo>
                  <a:lnTo>
                    <a:pt x="1761" y="592"/>
                  </a:lnTo>
                  <a:lnTo>
                    <a:pt x="1770" y="607"/>
                  </a:lnTo>
                  <a:lnTo>
                    <a:pt x="1781" y="623"/>
                  </a:lnTo>
                  <a:lnTo>
                    <a:pt x="1789" y="640"/>
                  </a:lnTo>
                  <a:lnTo>
                    <a:pt x="1792" y="640"/>
                  </a:lnTo>
                  <a:lnTo>
                    <a:pt x="1792" y="596"/>
                  </a:lnTo>
                  <a:lnTo>
                    <a:pt x="1781" y="592"/>
                  </a:lnTo>
                  <a:lnTo>
                    <a:pt x="1776" y="589"/>
                  </a:lnTo>
                  <a:lnTo>
                    <a:pt x="1769" y="587"/>
                  </a:lnTo>
                  <a:lnTo>
                    <a:pt x="1761" y="585"/>
                  </a:lnTo>
                  <a:lnTo>
                    <a:pt x="1752" y="583"/>
                  </a:lnTo>
                  <a:lnTo>
                    <a:pt x="1752" y="545"/>
                  </a:lnTo>
                  <a:lnTo>
                    <a:pt x="1745" y="545"/>
                  </a:lnTo>
                  <a:lnTo>
                    <a:pt x="1741" y="541"/>
                  </a:lnTo>
                  <a:lnTo>
                    <a:pt x="1740" y="541"/>
                  </a:lnTo>
                  <a:lnTo>
                    <a:pt x="1734" y="541"/>
                  </a:lnTo>
                  <a:lnTo>
                    <a:pt x="1729" y="540"/>
                  </a:lnTo>
                  <a:lnTo>
                    <a:pt x="1729" y="529"/>
                  </a:lnTo>
                  <a:lnTo>
                    <a:pt x="1723" y="523"/>
                  </a:lnTo>
                  <a:lnTo>
                    <a:pt x="1718" y="518"/>
                  </a:lnTo>
                  <a:lnTo>
                    <a:pt x="1712" y="512"/>
                  </a:lnTo>
                  <a:lnTo>
                    <a:pt x="1701" y="516"/>
                  </a:lnTo>
                  <a:lnTo>
                    <a:pt x="1700" y="521"/>
                  </a:lnTo>
                  <a:lnTo>
                    <a:pt x="1698" y="525"/>
                  </a:lnTo>
                  <a:lnTo>
                    <a:pt x="1698" y="529"/>
                  </a:lnTo>
                  <a:lnTo>
                    <a:pt x="1698" y="536"/>
                  </a:lnTo>
                  <a:lnTo>
                    <a:pt x="1712" y="540"/>
                  </a:lnTo>
                  <a:lnTo>
                    <a:pt x="1723" y="545"/>
                  </a:lnTo>
                  <a:lnTo>
                    <a:pt x="1730" y="556"/>
                  </a:lnTo>
                  <a:lnTo>
                    <a:pt x="1732" y="572"/>
                  </a:lnTo>
                  <a:lnTo>
                    <a:pt x="1721" y="580"/>
                  </a:lnTo>
                  <a:lnTo>
                    <a:pt x="1710" y="585"/>
                  </a:lnTo>
                  <a:lnTo>
                    <a:pt x="1692" y="589"/>
                  </a:lnTo>
                  <a:lnTo>
                    <a:pt x="1674" y="545"/>
                  </a:lnTo>
                  <a:lnTo>
                    <a:pt x="1650" y="505"/>
                  </a:lnTo>
                  <a:lnTo>
                    <a:pt x="1625" y="469"/>
                  </a:lnTo>
                  <a:lnTo>
                    <a:pt x="1610" y="450"/>
                  </a:lnTo>
                  <a:lnTo>
                    <a:pt x="1596" y="436"/>
                  </a:lnTo>
                  <a:lnTo>
                    <a:pt x="1581" y="420"/>
                  </a:lnTo>
                  <a:lnTo>
                    <a:pt x="1569" y="400"/>
                  </a:lnTo>
                  <a:lnTo>
                    <a:pt x="1558" y="400"/>
                  </a:lnTo>
                  <a:lnTo>
                    <a:pt x="1552" y="385"/>
                  </a:lnTo>
                  <a:lnTo>
                    <a:pt x="1547" y="374"/>
                  </a:lnTo>
                  <a:lnTo>
                    <a:pt x="1541" y="365"/>
                  </a:lnTo>
                  <a:lnTo>
                    <a:pt x="1536" y="356"/>
                  </a:lnTo>
                  <a:lnTo>
                    <a:pt x="1530" y="343"/>
                  </a:lnTo>
                  <a:lnTo>
                    <a:pt x="1529" y="325"/>
                  </a:lnTo>
                  <a:lnTo>
                    <a:pt x="1549" y="312"/>
                  </a:lnTo>
                  <a:lnTo>
                    <a:pt x="1565" y="300"/>
                  </a:lnTo>
                  <a:lnTo>
                    <a:pt x="1561" y="300"/>
                  </a:lnTo>
                  <a:lnTo>
                    <a:pt x="1561" y="296"/>
                  </a:lnTo>
                  <a:lnTo>
                    <a:pt x="1549" y="305"/>
                  </a:lnTo>
                  <a:lnTo>
                    <a:pt x="1538" y="312"/>
                  </a:lnTo>
                  <a:lnTo>
                    <a:pt x="1525" y="320"/>
                  </a:lnTo>
                  <a:lnTo>
                    <a:pt x="1509" y="325"/>
                  </a:lnTo>
                  <a:lnTo>
                    <a:pt x="1503" y="314"/>
                  </a:lnTo>
                  <a:lnTo>
                    <a:pt x="1498" y="307"/>
                  </a:lnTo>
                  <a:lnTo>
                    <a:pt x="1492" y="298"/>
                  </a:lnTo>
                  <a:lnTo>
                    <a:pt x="1489" y="285"/>
                  </a:lnTo>
                  <a:lnTo>
                    <a:pt x="1485" y="283"/>
                  </a:lnTo>
                  <a:lnTo>
                    <a:pt x="1483" y="283"/>
                  </a:lnTo>
                  <a:lnTo>
                    <a:pt x="1481" y="283"/>
                  </a:lnTo>
                  <a:lnTo>
                    <a:pt x="1480" y="281"/>
                  </a:lnTo>
                  <a:lnTo>
                    <a:pt x="1478" y="280"/>
                  </a:lnTo>
                  <a:lnTo>
                    <a:pt x="1476" y="278"/>
                  </a:lnTo>
                  <a:lnTo>
                    <a:pt x="1474" y="274"/>
                  </a:lnTo>
                  <a:lnTo>
                    <a:pt x="1474" y="270"/>
                  </a:lnTo>
                  <a:lnTo>
                    <a:pt x="1472" y="265"/>
                  </a:lnTo>
                  <a:lnTo>
                    <a:pt x="1469" y="263"/>
                  </a:lnTo>
                  <a:lnTo>
                    <a:pt x="1467" y="263"/>
                  </a:lnTo>
                  <a:lnTo>
                    <a:pt x="1465" y="263"/>
                  </a:lnTo>
                  <a:lnTo>
                    <a:pt x="1463" y="261"/>
                  </a:lnTo>
                  <a:lnTo>
                    <a:pt x="1461" y="260"/>
                  </a:lnTo>
                  <a:lnTo>
                    <a:pt x="1449" y="243"/>
                  </a:lnTo>
                  <a:lnTo>
                    <a:pt x="1441" y="223"/>
                  </a:lnTo>
                  <a:lnTo>
                    <a:pt x="1447" y="221"/>
                  </a:lnTo>
                  <a:lnTo>
                    <a:pt x="1452" y="221"/>
                  </a:lnTo>
                  <a:lnTo>
                    <a:pt x="1456" y="220"/>
                  </a:lnTo>
                  <a:lnTo>
                    <a:pt x="1461" y="220"/>
                  </a:lnTo>
                  <a:lnTo>
                    <a:pt x="1463" y="218"/>
                  </a:lnTo>
                  <a:lnTo>
                    <a:pt x="1467" y="214"/>
                  </a:lnTo>
                  <a:lnTo>
                    <a:pt x="1469" y="210"/>
                  </a:lnTo>
                  <a:lnTo>
                    <a:pt x="1469" y="205"/>
                  </a:lnTo>
                  <a:lnTo>
                    <a:pt x="1470" y="201"/>
                  </a:lnTo>
                  <a:lnTo>
                    <a:pt x="1472" y="198"/>
                  </a:lnTo>
                  <a:lnTo>
                    <a:pt x="1472" y="194"/>
                  </a:lnTo>
                  <a:lnTo>
                    <a:pt x="1472" y="189"/>
                  </a:lnTo>
                  <a:lnTo>
                    <a:pt x="1458" y="178"/>
                  </a:lnTo>
                  <a:lnTo>
                    <a:pt x="1441" y="160"/>
                  </a:lnTo>
                  <a:lnTo>
                    <a:pt x="1429" y="138"/>
                  </a:lnTo>
                  <a:lnTo>
                    <a:pt x="1414" y="114"/>
                  </a:lnTo>
                  <a:lnTo>
                    <a:pt x="1400" y="90"/>
                  </a:lnTo>
                  <a:lnTo>
                    <a:pt x="1381" y="69"/>
                  </a:lnTo>
                  <a:lnTo>
                    <a:pt x="1363" y="54"/>
                  </a:lnTo>
                  <a:lnTo>
                    <a:pt x="1341" y="43"/>
                  </a:lnTo>
                  <a:lnTo>
                    <a:pt x="1341" y="12"/>
                  </a:lnTo>
                  <a:lnTo>
                    <a:pt x="1372" y="9"/>
                  </a:lnTo>
                  <a:lnTo>
                    <a:pt x="1374" y="9"/>
                  </a:lnTo>
                  <a:lnTo>
                    <a:pt x="1378" y="10"/>
                  </a:lnTo>
                  <a:lnTo>
                    <a:pt x="1380" y="14"/>
                  </a:lnTo>
                  <a:lnTo>
                    <a:pt x="1381" y="16"/>
                  </a:lnTo>
                  <a:lnTo>
                    <a:pt x="1385" y="16"/>
                  </a:lnTo>
                  <a:lnTo>
                    <a:pt x="1389" y="16"/>
                  </a:lnTo>
                  <a:lnTo>
                    <a:pt x="1392" y="5"/>
                  </a:lnTo>
                  <a:lnTo>
                    <a:pt x="1449" y="0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AED7C7B1-5D2C-7A4B-869F-F3AB68CE11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38218" y="3993181"/>
              <a:ext cx="3028138" cy="2922502"/>
            </a:xfrm>
            <a:custGeom>
              <a:avLst/>
              <a:gdLst>
                <a:gd name="T0" fmla="*/ 4535 w 4544"/>
                <a:gd name="T1" fmla="*/ 3805 h 4129"/>
                <a:gd name="T2" fmla="*/ 4471 w 4544"/>
                <a:gd name="T3" fmla="*/ 4096 h 4129"/>
                <a:gd name="T4" fmla="*/ 4291 w 4544"/>
                <a:gd name="T5" fmla="*/ 3989 h 4129"/>
                <a:gd name="T6" fmla="*/ 4264 w 4544"/>
                <a:gd name="T7" fmla="*/ 3820 h 4129"/>
                <a:gd name="T8" fmla="*/ 4259 w 4544"/>
                <a:gd name="T9" fmla="*/ 3604 h 4129"/>
                <a:gd name="T10" fmla="*/ 4428 w 4544"/>
                <a:gd name="T11" fmla="*/ 3440 h 4129"/>
                <a:gd name="T12" fmla="*/ 1000 w 4544"/>
                <a:gd name="T13" fmla="*/ 2224 h 4129"/>
                <a:gd name="T14" fmla="*/ 984 w 4544"/>
                <a:gd name="T15" fmla="*/ 2164 h 4129"/>
                <a:gd name="T16" fmla="*/ 751 w 4544"/>
                <a:gd name="T17" fmla="*/ 1807 h 4129"/>
                <a:gd name="T18" fmla="*/ 2191 w 4544"/>
                <a:gd name="T19" fmla="*/ 120 h 4129"/>
                <a:gd name="T20" fmla="*/ 2451 w 4544"/>
                <a:gd name="T21" fmla="*/ 249 h 4129"/>
                <a:gd name="T22" fmla="*/ 2580 w 4544"/>
                <a:gd name="T23" fmla="*/ 320 h 4129"/>
                <a:gd name="T24" fmla="*/ 2777 w 4544"/>
                <a:gd name="T25" fmla="*/ 380 h 4129"/>
                <a:gd name="T26" fmla="*/ 2975 w 4544"/>
                <a:gd name="T27" fmla="*/ 613 h 4129"/>
                <a:gd name="T28" fmla="*/ 3297 w 4544"/>
                <a:gd name="T29" fmla="*/ 660 h 4129"/>
                <a:gd name="T30" fmla="*/ 3673 w 4544"/>
                <a:gd name="T31" fmla="*/ 800 h 4129"/>
                <a:gd name="T32" fmla="*/ 3697 w 4544"/>
                <a:gd name="T33" fmla="*/ 1138 h 4129"/>
                <a:gd name="T34" fmla="*/ 3579 w 4544"/>
                <a:gd name="T35" fmla="*/ 1522 h 4129"/>
                <a:gd name="T36" fmla="*/ 3464 w 4544"/>
                <a:gd name="T37" fmla="*/ 1667 h 4129"/>
                <a:gd name="T38" fmla="*/ 3260 w 4544"/>
                <a:gd name="T39" fmla="*/ 2100 h 4129"/>
                <a:gd name="T40" fmla="*/ 3511 w 4544"/>
                <a:gd name="T41" fmla="*/ 2024 h 4129"/>
                <a:gd name="T42" fmla="*/ 3531 w 4544"/>
                <a:gd name="T43" fmla="*/ 2278 h 4129"/>
                <a:gd name="T44" fmla="*/ 3488 w 4544"/>
                <a:gd name="T45" fmla="*/ 2556 h 4129"/>
                <a:gd name="T46" fmla="*/ 3604 w 4544"/>
                <a:gd name="T47" fmla="*/ 2833 h 4129"/>
                <a:gd name="T48" fmla="*/ 3864 w 4544"/>
                <a:gd name="T49" fmla="*/ 3033 h 4129"/>
                <a:gd name="T50" fmla="*/ 3711 w 4544"/>
                <a:gd name="T51" fmla="*/ 3224 h 4129"/>
                <a:gd name="T52" fmla="*/ 3506 w 4544"/>
                <a:gd name="T53" fmla="*/ 3420 h 4129"/>
                <a:gd name="T54" fmla="*/ 3397 w 4544"/>
                <a:gd name="T55" fmla="*/ 3460 h 4129"/>
                <a:gd name="T56" fmla="*/ 3049 w 4544"/>
                <a:gd name="T57" fmla="*/ 3385 h 4129"/>
                <a:gd name="T58" fmla="*/ 2708 w 4544"/>
                <a:gd name="T59" fmla="*/ 3300 h 4129"/>
                <a:gd name="T60" fmla="*/ 2475 w 4544"/>
                <a:gd name="T61" fmla="*/ 3482 h 4129"/>
                <a:gd name="T62" fmla="*/ 2444 w 4544"/>
                <a:gd name="T63" fmla="*/ 3764 h 4129"/>
                <a:gd name="T64" fmla="*/ 2240 w 4544"/>
                <a:gd name="T65" fmla="*/ 3876 h 4129"/>
                <a:gd name="T66" fmla="*/ 2035 w 4544"/>
                <a:gd name="T67" fmla="*/ 3825 h 4129"/>
                <a:gd name="T68" fmla="*/ 1864 w 4544"/>
                <a:gd name="T69" fmla="*/ 3716 h 4129"/>
                <a:gd name="T70" fmla="*/ 1519 w 4544"/>
                <a:gd name="T71" fmla="*/ 3729 h 4129"/>
                <a:gd name="T72" fmla="*/ 1248 w 4544"/>
                <a:gd name="T73" fmla="*/ 3678 h 4129"/>
                <a:gd name="T74" fmla="*/ 988 w 4544"/>
                <a:gd name="T75" fmla="*/ 3545 h 4129"/>
                <a:gd name="T76" fmla="*/ 880 w 4544"/>
                <a:gd name="T77" fmla="*/ 3444 h 4129"/>
                <a:gd name="T78" fmla="*/ 1024 w 4544"/>
                <a:gd name="T79" fmla="*/ 2938 h 4129"/>
                <a:gd name="T80" fmla="*/ 1106 w 4544"/>
                <a:gd name="T81" fmla="*/ 2436 h 4129"/>
                <a:gd name="T82" fmla="*/ 1262 w 4544"/>
                <a:gd name="T83" fmla="*/ 2674 h 4129"/>
                <a:gd name="T84" fmla="*/ 1102 w 4544"/>
                <a:gd name="T85" fmla="*/ 2285 h 4129"/>
                <a:gd name="T86" fmla="*/ 1044 w 4544"/>
                <a:gd name="T87" fmla="*/ 2124 h 4129"/>
                <a:gd name="T88" fmla="*/ 815 w 4544"/>
                <a:gd name="T89" fmla="*/ 1753 h 4129"/>
                <a:gd name="T90" fmla="*/ 691 w 4544"/>
                <a:gd name="T91" fmla="*/ 1614 h 4129"/>
                <a:gd name="T92" fmla="*/ 439 w 4544"/>
                <a:gd name="T93" fmla="*/ 1489 h 4129"/>
                <a:gd name="T94" fmla="*/ 100 w 4544"/>
                <a:gd name="T95" fmla="*/ 1365 h 4129"/>
                <a:gd name="T96" fmla="*/ 53 w 4544"/>
                <a:gd name="T97" fmla="*/ 1216 h 4129"/>
                <a:gd name="T98" fmla="*/ 0 w 4544"/>
                <a:gd name="T99" fmla="*/ 1162 h 4129"/>
                <a:gd name="T100" fmla="*/ 229 w 4544"/>
                <a:gd name="T101" fmla="*/ 1031 h 4129"/>
                <a:gd name="T102" fmla="*/ 375 w 4544"/>
                <a:gd name="T103" fmla="*/ 1011 h 4129"/>
                <a:gd name="T104" fmla="*/ 546 w 4544"/>
                <a:gd name="T105" fmla="*/ 1004 h 4129"/>
                <a:gd name="T106" fmla="*/ 760 w 4544"/>
                <a:gd name="T107" fmla="*/ 1056 h 4129"/>
                <a:gd name="T108" fmla="*/ 844 w 4544"/>
                <a:gd name="T109" fmla="*/ 1116 h 4129"/>
                <a:gd name="T110" fmla="*/ 1037 w 4544"/>
                <a:gd name="T111" fmla="*/ 1073 h 4129"/>
                <a:gd name="T112" fmla="*/ 886 w 4544"/>
                <a:gd name="T113" fmla="*/ 662 h 4129"/>
                <a:gd name="T114" fmla="*/ 1068 w 4544"/>
                <a:gd name="T115" fmla="*/ 642 h 4129"/>
                <a:gd name="T116" fmla="*/ 1389 w 4544"/>
                <a:gd name="T117" fmla="*/ 787 h 4129"/>
                <a:gd name="T118" fmla="*/ 1522 w 4544"/>
                <a:gd name="T119" fmla="*/ 596 h 4129"/>
                <a:gd name="T120" fmla="*/ 1862 w 4544"/>
                <a:gd name="T121" fmla="*/ 344 h 4129"/>
                <a:gd name="T122" fmla="*/ 1960 w 4544"/>
                <a:gd name="T123" fmla="*/ 45 h 4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544" h="4129">
                  <a:moveTo>
                    <a:pt x="4428" y="3384"/>
                  </a:moveTo>
                  <a:lnTo>
                    <a:pt x="4468" y="3384"/>
                  </a:lnTo>
                  <a:lnTo>
                    <a:pt x="4471" y="3407"/>
                  </a:lnTo>
                  <a:lnTo>
                    <a:pt x="4477" y="3427"/>
                  </a:lnTo>
                  <a:lnTo>
                    <a:pt x="4484" y="3444"/>
                  </a:lnTo>
                  <a:lnTo>
                    <a:pt x="4486" y="3458"/>
                  </a:lnTo>
                  <a:lnTo>
                    <a:pt x="4486" y="3476"/>
                  </a:lnTo>
                  <a:lnTo>
                    <a:pt x="4482" y="3493"/>
                  </a:lnTo>
                  <a:lnTo>
                    <a:pt x="4480" y="3504"/>
                  </a:lnTo>
                  <a:lnTo>
                    <a:pt x="4479" y="3524"/>
                  </a:lnTo>
                  <a:lnTo>
                    <a:pt x="4482" y="3540"/>
                  </a:lnTo>
                  <a:lnTo>
                    <a:pt x="4488" y="3554"/>
                  </a:lnTo>
                  <a:lnTo>
                    <a:pt x="4491" y="3567"/>
                  </a:lnTo>
                  <a:lnTo>
                    <a:pt x="4506" y="3574"/>
                  </a:lnTo>
                  <a:lnTo>
                    <a:pt x="4513" y="3582"/>
                  </a:lnTo>
                  <a:lnTo>
                    <a:pt x="4515" y="3593"/>
                  </a:lnTo>
                  <a:lnTo>
                    <a:pt x="4517" y="3613"/>
                  </a:lnTo>
                  <a:lnTo>
                    <a:pt x="4520" y="3622"/>
                  </a:lnTo>
                  <a:lnTo>
                    <a:pt x="4520" y="3629"/>
                  </a:lnTo>
                  <a:lnTo>
                    <a:pt x="4519" y="3638"/>
                  </a:lnTo>
                  <a:lnTo>
                    <a:pt x="4519" y="3647"/>
                  </a:lnTo>
                  <a:lnTo>
                    <a:pt x="4520" y="3660"/>
                  </a:lnTo>
                  <a:lnTo>
                    <a:pt x="4522" y="3665"/>
                  </a:lnTo>
                  <a:lnTo>
                    <a:pt x="4526" y="3671"/>
                  </a:lnTo>
                  <a:lnTo>
                    <a:pt x="4529" y="3676"/>
                  </a:lnTo>
                  <a:lnTo>
                    <a:pt x="4533" y="3684"/>
                  </a:lnTo>
                  <a:lnTo>
                    <a:pt x="4537" y="3689"/>
                  </a:lnTo>
                  <a:lnTo>
                    <a:pt x="4544" y="3787"/>
                  </a:lnTo>
                  <a:lnTo>
                    <a:pt x="4535" y="3805"/>
                  </a:lnTo>
                  <a:lnTo>
                    <a:pt x="4524" y="3824"/>
                  </a:lnTo>
                  <a:lnTo>
                    <a:pt x="4513" y="3844"/>
                  </a:lnTo>
                  <a:lnTo>
                    <a:pt x="4504" y="3860"/>
                  </a:lnTo>
                  <a:lnTo>
                    <a:pt x="4500" y="3887"/>
                  </a:lnTo>
                  <a:lnTo>
                    <a:pt x="4502" y="3911"/>
                  </a:lnTo>
                  <a:lnTo>
                    <a:pt x="4509" y="3936"/>
                  </a:lnTo>
                  <a:lnTo>
                    <a:pt x="4513" y="3958"/>
                  </a:lnTo>
                  <a:lnTo>
                    <a:pt x="4513" y="3982"/>
                  </a:lnTo>
                  <a:lnTo>
                    <a:pt x="4504" y="4004"/>
                  </a:lnTo>
                  <a:lnTo>
                    <a:pt x="4500" y="4007"/>
                  </a:lnTo>
                  <a:lnTo>
                    <a:pt x="4495" y="4009"/>
                  </a:lnTo>
                  <a:lnTo>
                    <a:pt x="4491" y="4013"/>
                  </a:lnTo>
                  <a:lnTo>
                    <a:pt x="4488" y="4014"/>
                  </a:lnTo>
                  <a:lnTo>
                    <a:pt x="4484" y="4020"/>
                  </a:lnTo>
                  <a:lnTo>
                    <a:pt x="4491" y="4020"/>
                  </a:lnTo>
                  <a:lnTo>
                    <a:pt x="4495" y="4018"/>
                  </a:lnTo>
                  <a:lnTo>
                    <a:pt x="4495" y="4018"/>
                  </a:lnTo>
                  <a:lnTo>
                    <a:pt x="4497" y="4018"/>
                  </a:lnTo>
                  <a:lnTo>
                    <a:pt x="4500" y="4016"/>
                  </a:lnTo>
                  <a:lnTo>
                    <a:pt x="4504" y="4016"/>
                  </a:lnTo>
                  <a:lnTo>
                    <a:pt x="4502" y="4029"/>
                  </a:lnTo>
                  <a:lnTo>
                    <a:pt x="4497" y="4038"/>
                  </a:lnTo>
                  <a:lnTo>
                    <a:pt x="4491" y="4044"/>
                  </a:lnTo>
                  <a:lnTo>
                    <a:pt x="4486" y="4047"/>
                  </a:lnTo>
                  <a:lnTo>
                    <a:pt x="4480" y="4056"/>
                  </a:lnTo>
                  <a:lnTo>
                    <a:pt x="4484" y="4076"/>
                  </a:lnTo>
                  <a:lnTo>
                    <a:pt x="4480" y="4084"/>
                  </a:lnTo>
                  <a:lnTo>
                    <a:pt x="4475" y="4091"/>
                  </a:lnTo>
                  <a:lnTo>
                    <a:pt x="4471" y="4096"/>
                  </a:lnTo>
                  <a:lnTo>
                    <a:pt x="4468" y="4109"/>
                  </a:lnTo>
                  <a:lnTo>
                    <a:pt x="4471" y="4111"/>
                  </a:lnTo>
                  <a:lnTo>
                    <a:pt x="4473" y="4111"/>
                  </a:lnTo>
                  <a:lnTo>
                    <a:pt x="4475" y="4113"/>
                  </a:lnTo>
                  <a:lnTo>
                    <a:pt x="4475" y="4114"/>
                  </a:lnTo>
                  <a:lnTo>
                    <a:pt x="4475" y="4116"/>
                  </a:lnTo>
                  <a:lnTo>
                    <a:pt x="4475" y="4120"/>
                  </a:lnTo>
                  <a:lnTo>
                    <a:pt x="4477" y="4124"/>
                  </a:lnTo>
                  <a:lnTo>
                    <a:pt x="4464" y="4127"/>
                  </a:lnTo>
                  <a:lnTo>
                    <a:pt x="4453" y="4129"/>
                  </a:lnTo>
                  <a:lnTo>
                    <a:pt x="4440" y="4127"/>
                  </a:lnTo>
                  <a:lnTo>
                    <a:pt x="4424" y="4124"/>
                  </a:lnTo>
                  <a:lnTo>
                    <a:pt x="4424" y="4100"/>
                  </a:lnTo>
                  <a:lnTo>
                    <a:pt x="4417" y="4100"/>
                  </a:lnTo>
                  <a:lnTo>
                    <a:pt x="4400" y="4093"/>
                  </a:lnTo>
                  <a:lnTo>
                    <a:pt x="4384" y="4089"/>
                  </a:lnTo>
                  <a:lnTo>
                    <a:pt x="4366" y="4085"/>
                  </a:lnTo>
                  <a:lnTo>
                    <a:pt x="4349" y="4080"/>
                  </a:lnTo>
                  <a:lnTo>
                    <a:pt x="4335" y="4074"/>
                  </a:lnTo>
                  <a:lnTo>
                    <a:pt x="4324" y="4065"/>
                  </a:lnTo>
                  <a:lnTo>
                    <a:pt x="4315" y="4053"/>
                  </a:lnTo>
                  <a:lnTo>
                    <a:pt x="4311" y="4033"/>
                  </a:lnTo>
                  <a:lnTo>
                    <a:pt x="4328" y="4022"/>
                  </a:lnTo>
                  <a:lnTo>
                    <a:pt x="4339" y="4011"/>
                  </a:lnTo>
                  <a:lnTo>
                    <a:pt x="4348" y="3996"/>
                  </a:lnTo>
                  <a:lnTo>
                    <a:pt x="4329" y="3994"/>
                  </a:lnTo>
                  <a:lnTo>
                    <a:pt x="4315" y="3993"/>
                  </a:lnTo>
                  <a:lnTo>
                    <a:pt x="4304" y="3991"/>
                  </a:lnTo>
                  <a:lnTo>
                    <a:pt x="4291" y="3989"/>
                  </a:lnTo>
                  <a:lnTo>
                    <a:pt x="4277" y="3987"/>
                  </a:lnTo>
                  <a:lnTo>
                    <a:pt x="4280" y="3969"/>
                  </a:lnTo>
                  <a:lnTo>
                    <a:pt x="4288" y="3954"/>
                  </a:lnTo>
                  <a:lnTo>
                    <a:pt x="4295" y="3942"/>
                  </a:lnTo>
                  <a:lnTo>
                    <a:pt x="4300" y="3925"/>
                  </a:lnTo>
                  <a:lnTo>
                    <a:pt x="4304" y="3904"/>
                  </a:lnTo>
                  <a:lnTo>
                    <a:pt x="4300" y="3902"/>
                  </a:lnTo>
                  <a:lnTo>
                    <a:pt x="4300" y="3900"/>
                  </a:lnTo>
                  <a:lnTo>
                    <a:pt x="4299" y="3898"/>
                  </a:lnTo>
                  <a:lnTo>
                    <a:pt x="4297" y="3896"/>
                  </a:lnTo>
                  <a:lnTo>
                    <a:pt x="4286" y="3902"/>
                  </a:lnTo>
                  <a:lnTo>
                    <a:pt x="4275" y="3907"/>
                  </a:lnTo>
                  <a:lnTo>
                    <a:pt x="4264" y="3911"/>
                  </a:lnTo>
                  <a:lnTo>
                    <a:pt x="4248" y="3913"/>
                  </a:lnTo>
                  <a:lnTo>
                    <a:pt x="4248" y="3904"/>
                  </a:lnTo>
                  <a:lnTo>
                    <a:pt x="4244" y="3900"/>
                  </a:lnTo>
                  <a:lnTo>
                    <a:pt x="4242" y="3894"/>
                  </a:lnTo>
                  <a:lnTo>
                    <a:pt x="4240" y="3887"/>
                  </a:lnTo>
                  <a:lnTo>
                    <a:pt x="4240" y="3880"/>
                  </a:lnTo>
                  <a:lnTo>
                    <a:pt x="4257" y="3880"/>
                  </a:lnTo>
                  <a:lnTo>
                    <a:pt x="4257" y="3860"/>
                  </a:lnTo>
                  <a:lnTo>
                    <a:pt x="4266" y="3854"/>
                  </a:lnTo>
                  <a:lnTo>
                    <a:pt x="4273" y="3847"/>
                  </a:lnTo>
                  <a:lnTo>
                    <a:pt x="4280" y="3840"/>
                  </a:lnTo>
                  <a:lnTo>
                    <a:pt x="4277" y="3836"/>
                  </a:lnTo>
                  <a:lnTo>
                    <a:pt x="4273" y="3833"/>
                  </a:lnTo>
                  <a:lnTo>
                    <a:pt x="4269" y="3827"/>
                  </a:lnTo>
                  <a:lnTo>
                    <a:pt x="4268" y="3824"/>
                  </a:lnTo>
                  <a:lnTo>
                    <a:pt x="4264" y="3820"/>
                  </a:lnTo>
                  <a:lnTo>
                    <a:pt x="4253" y="3816"/>
                  </a:lnTo>
                  <a:lnTo>
                    <a:pt x="4246" y="3814"/>
                  </a:lnTo>
                  <a:lnTo>
                    <a:pt x="4239" y="3811"/>
                  </a:lnTo>
                  <a:lnTo>
                    <a:pt x="4233" y="3807"/>
                  </a:lnTo>
                  <a:lnTo>
                    <a:pt x="4228" y="3796"/>
                  </a:lnTo>
                  <a:lnTo>
                    <a:pt x="4220" y="3780"/>
                  </a:lnTo>
                  <a:lnTo>
                    <a:pt x="4217" y="3760"/>
                  </a:lnTo>
                  <a:lnTo>
                    <a:pt x="4237" y="3753"/>
                  </a:lnTo>
                  <a:lnTo>
                    <a:pt x="4251" y="3740"/>
                  </a:lnTo>
                  <a:lnTo>
                    <a:pt x="4246" y="3738"/>
                  </a:lnTo>
                  <a:lnTo>
                    <a:pt x="4240" y="3736"/>
                  </a:lnTo>
                  <a:lnTo>
                    <a:pt x="4235" y="3733"/>
                  </a:lnTo>
                  <a:lnTo>
                    <a:pt x="4233" y="3729"/>
                  </a:lnTo>
                  <a:lnTo>
                    <a:pt x="4229" y="3724"/>
                  </a:lnTo>
                  <a:lnTo>
                    <a:pt x="4228" y="3716"/>
                  </a:lnTo>
                  <a:lnTo>
                    <a:pt x="4208" y="3716"/>
                  </a:lnTo>
                  <a:lnTo>
                    <a:pt x="4206" y="3713"/>
                  </a:lnTo>
                  <a:lnTo>
                    <a:pt x="4206" y="3709"/>
                  </a:lnTo>
                  <a:lnTo>
                    <a:pt x="4204" y="3705"/>
                  </a:lnTo>
                  <a:lnTo>
                    <a:pt x="4204" y="3700"/>
                  </a:lnTo>
                  <a:lnTo>
                    <a:pt x="4222" y="3687"/>
                  </a:lnTo>
                  <a:lnTo>
                    <a:pt x="4231" y="3673"/>
                  </a:lnTo>
                  <a:lnTo>
                    <a:pt x="4233" y="3656"/>
                  </a:lnTo>
                  <a:lnTo>
                    <a:pt x="4235" y="3642"/>
                  </a:lnTo>
                  <a:lnTo>
                    <a:pt x="4239" y="3625"/>
                  </a:lnTo>
                  <a:lnTo>
                    <a:pt x="4248" y="3609"/>
                  </a:lnTo>
                  <a:lnTo>
                    <a:pt x="4251" y="3605"/>
                  </a:lnTo>
                  <a:lnTo>
                    <a:pt x="4255" y="3604"/>
                  </a:lnTo>
                  <a:lnTo>
                    <a:pt x="4259" y="3604"/>
                  </a:lnTo>
                  <a:lnTo>
                    <a:pt x="4264" y="3604"/>
                  </a:lnTo>
                  <a:lnTo>
                    <a:pt x="4268" y="3604"/>
                  </a:lnTo>
                  <a:lnTo>
                    <a:pt x="4269" y="3604"/>
                  </a:lnTo>
                  <a:lnTo>
                    <a:pt x="4271" y="3604"/>
                  </a:lnTo>
                  <a:lnTo>
                    <a:pt x="4273" y="3600"/>
                  </a:lnTo>
                  <a:lnTo>
                    <a:pt x="4275" y="3596"/>
                  </a:lnTo>
                  <a:lnTo>
                    <a:pt x="4277" y="3593"/>
                  </a:lnTo>
                  <a:lnTo>
                    <a:pt x="4279" y="3587"/>
                  </a:lnTo>
                  <a:lnTo>
                    <a:pt x="4280" y="3584"/>
                  </a:lnTo>
                  <a:lnTo>
                    <a:pt x="4291" y="3576"/>
                  </a:lnTo>
                  <a:lnTo>
                    <a:pt x="4306" y="3571"/>
                  </a:lnTo>
                  <a:lnTo>
                    <a:pt x="4322" y="3567"/>
                  </a:lnTo>
                  <a:lnTo>
                    <a:pt x="4337" y="3560"/>
                  </a:lnTo>
                  <a:lnTo>
                    <a:pt x="4346" y="3551"/>
                  </a:lnTo>
                  <a:lnTo>
                    <a:pt x="4353" y="3538"/>
                  </a:lnTo>
                  <a:lnTo>
                    <a:pt x="4360" y="3525"/>
                  </a:lnTo>
                  <a:lnTo>
                    <a:pt x="4371" y="3516"/>
                  </a:lnTo>
                  <a:lnTo>
                    <a:pt x="4386" y="3513"/>
                  </a:lnTo>
                  <a:lnTo>
                    <a:pt x="4402" y="3514"/>
                  </a:lnTo>
                  <a:lnTo>
                    <a:pt x="4419" y="3520"/>
                  </a:lnTo>
                  <a:lnTo>
                    <a:pt x="4431" y="3524"/>
                  </a:lnTo>
                  <a:lnTo>
                    <a:pt x="4431" y="3516"/>
                  </a:lnTo>
                  <a:lnTo>
                    <a:pt x="4439" y="3504"/>
                  </a:lnTo>
                  <a:lnTo>
                    <a:pt x="4439" y="3493"/>
                  </a:lnTo>
                  <a:lnTo>
                    <a:pt x="4435" y="3485"/>
                  </a:lnTo>
                  <a:lnTo>
                    <a:pt x="4429" y="3476"/>
                  </a:lnTo>
                  <a:lnTo>
                    <a:pt x="4424" y="3469"/>
                  </a:lnTo>
                  <a:lnTo>
                    <a:pt x="4422" y="3454"/>
                  </a:lnTo>
                  <a:lnTo>
                    <a:pt x="4428" y="3440"/>
                  </a:lnTo>
                  <a:lnTo>
                    <a:pt x="4433" y="3429"/>
                  </a:lnTo>
                  <a:lnTo>
                    <a:pt x="4437" y="3420"/>
                  </a:lnTo>
                  <a:lnTo>
                    <a:pt x="4435" y="3411"/>
                  </a:lnTo>
                  <a:lnTo>
                    <a:pt x="4431" y="3398"/>
                  </a:lnTo>
                  <a:lnTo>
                    <a:pt x="4428" y="3384"/>
                  </a:lnTo>
                  <a:close/>
                  <a:moveTo>
                    <a:pt x="1000" y="2224"/>
                  </a:moveTo>
                  <a:lnTo>
                    <a:pt x="1015" y="2227"/>
                  </a:lnTo>
                  <a:lnTo>
                    <a:pt x="1028" y="2231"/>
                  </a:lnTo>
                  <a:lnTo>
                    <a:pt x="1040" y="2236"/>
                  </a:lnTo>
                  <a:lnTo>
                    <a:pt x="1040" y="2247"/>
                  </a:lnTo>
                  <a:lnTo>
                    <a:pt x="1060" y="2244"/>
                  </a:lnTo>
                  <a:lnTo>
                    <a:pt x="1062" y="2264"/>
                  </a:lnTo>
                  <a:lnTo>
                    <a:pt x="1064" y="2276"/>
                  </a:lnTo>
                  <a:lnTo>
                    <a:pt x="1068" y="2287"/>
                  </a:lnTo>
                  <a:lnTo>
                    <a:pt x="1071" y="2300"/>
                  </a:lnTo>
                  <a:lnTo>
                    <a:pt x="1071" y="2316"/>
                  </a:lnTo>
                  <a:lnTo>
                    <a:pt x="1068" y="2318"/>
                  </a:lnTo>
                  <a:lnTo>
                    <a:pt x="1064" y="2318"/>
                  </a:lnTo>
                  <a:lnTo>
                    <a:pt x="1059" y="2320"/>
                  </a:lnTo>
                  <a:lnTo>
                    <a:pt x="1051" y="2320"/>
                  </a:lnTo>
                  <a:lnTo>
                    <a:pt x="1042" y="2305"/>
                  </a:lnTo>
                  <a:lnTo>
                    <a:pt x="1031" y="2294"/>
                  </a:lnTo>
                  <a:lnTo>
                    <a:pt x="1020" y="2284"/>
                  </a:lnTo>
                  <a:lnTo>
                    <a:pt x="1011" y="2269"/>
                  </a:lnTo>
                  <a:lnTo>
                    <a:pt x="1008" y="2253"/>
                  </a:lnTo>
                  <a:lnTo>
                    <a:pt x="1004" y="2247"/>
                  </a:lnTo>
                  <a:lnTo>
                    <a:pt x="1002" y="2240"/>
                  </a:lnTo>
                  <a:lnTo>
                    <a:pt x="1000" y="2233"/>
                  </a:lnTo>
                  <a:lnTo>
                    <a:pt x="1000" y="2224"/>
                  </a:lnTo>
                  <a:close/>
                  <a:moveTo>
                    <a:pt x="1024" y="2147"/>
                  </a:moveTo>
                  <a:lnTo>
                    <a:pt x="1037" y="2149"/>
                  </a:lnTo>
                  <a:lnTo>
                    <a:pt x="1039" y="2154"/>
                  </a:lnTo>
                  <a:lnTo>
                    <a:pt x="1040" y="2158"/>
                  </a:lnTo>
                  <a:lnTo>
                    <a:pt x="1042" y="2162"/>
                  </a:lnTo>
                  <a:lnTo>
                    <a:pt x="1044" y="2165"/>
                  </a:lnTo>
                  <a:lnTo>
                    <a:pt x="1046" y="2169"/>
                  </a:lnTo>
                  <a:lnTo>
                    <a:pt x="1048" y="2176"/>
                  </a:lnTo>
                  <a:lnTo>
                    <a:pt x="1040" y="2178"/>
                  </a:lnTo>
                  <a:lnTo>
                    <a:pt x="1031" y="2180"/>
                  </a:lnTo>
                  <a:lnTo>
                    <a:pt x="1020" y="2180"/>
                  </a:lnTo>
                  <a:lnTo>
                    <a:pt x="1017" y="2176"/>
                  </a:lnTo>
                  <a:lnTo>
                    <a:pt x="1015" y="2174"/>
                  </a:lnTo>
                  <a:lnTo>
                    <a:pt x="1013" y="2171"/>
                  </a:lnTo>
                  <a:lnTo>
                    <a:pt x="1009" y="2169"/>
                  </a:lnTo>
                  <a:lnTo>
                    <a:pt x="1008" y="2164"/>
                  </a:lnTo>
                  <a:lnTo>
                    <a:pt x="1006" y="2162"/>
                  </a:lnTo>
                  <a:lnTo>
                    <a:pt x="1006" y="2158"/>
                  </a:lnTo>
                  <a:lnTo>
                    <a:pt x="1004" y="2154"/>
                  </a:lnTo>
                  <a:lnTo>
                    <a:pt x="1004" y="2149"/>
                  </a:lnTo>
                  <a:lnTo>
                    <a:pt x="1017" y="2147"/>
                  </a:lnTo>
                  <a:lnTo>
                    <a:pt x="1024" y="2147"/>
                  </a:lnTo>
                  <a:close/>
                  <a:moveTo>
                    <a:pt x="960" y="2136"/>
                  </a:moveTo>
                  <a:lnTo>
                    <a:pt x="969" y="2138"/>
                  </a:lnTo>
                  <a:lnTo>
                    <a:pt x="977" y="2140"/>
                  </a:lnTo>
                  <a:lnTo>
                    <a:pt x="982" y="2142"/>
                  </a:lnTo>
                  <a:lnTo>
                    <a:pt x="991" y="2144"/>
                  </a:lnTo>
                  <a:lnTo>
                    <a:pt x="991" y="2164"/>
                  </a:lnTo>
                  <a:lnTo>
                    <a:pt x="984" y="2164"/>
                  </a:lnTo>
                  <a:lnTo>
                    <a:pt x="979" y="2162"/>
                  </a:lnTo>
                  <a:lnTo>
                    <a:pt x="973" y="2160"/>
                  </a:lnTo>
                  <a:lnTo>
                    <a:pt x="968" y="2156"/>
                  </a:lnTo>
                  <a:lnTo>
                    <a:pt x="966" y="2154"/>
                  </a:lnTo>
                  <a:lnTo>
                    <a:pt x="966" y="2153"/>
                  </a:lnTo>
                  <a:lnTo>
                    <a:pt x="966" y="2153"/>
                  </a:lnTo>
                  <a:lnTo>
                    <a:pt x="966" y="2151"/>
                  </a:lnTo>
                  <a:lnTo>
                    <a:pt x="964" y="2149"/>
                  </a:lnTo>
                  <a:lnTo>
                    <a:pt x="962" y="2145"/>
                  </a:lnTo>
                  <a:lnTo>
                    <a:pt x="962" y="2144"/>
                  </a:lnTo>
                  <a:lnTo>
                    <a:pt x="960" y="2142"/>
                  </a:lnTo>
                  <a:lnTo>
                    <a:pt x="960" y="2140"/>
                  </a:lnTo>
                  <a:lnTo>
                    <a:pt x="960" y="2136"/>
                  </a:lnTo>
                  <a:close/>
                  <a:moveTo>
                    <a:pt x="748" y="1780"/>
                  </a:moveTo>
                  <a:lnTo>
                    <a:pt x="777" y="1780"/>
                  </a:lnTo>
                  <a:lnTo>
                    <a:pt x="777" y="1804"/>
                  </a:lnTo>
                  <a:lnTo>
                    <a:pt x="791" y="1804"/>
                  </a:lnTo>
                  <a:lnTo>
                    <a:pt x="791" y="1813"/>
                  </a:lnTo>
                  <a:lnTo>
                    <a:pt x="795" y="1816"/>
                  </a:lnTo>
                  <a:lnTo>
                    <a:pt x="795" y="1822"/>
                  </a:lnTo>
                  <a:lnTo>
                    <a:pt x="797" y="1829"/>
                  </a:lnTo>
                  <a:lnTo>
                    <a:pt x="797" y="1836"/>
                  </a:lnTo>
                  <a:lnTo>
                    <a:pt x="780" y="1836"/>
                  </a:lnTo>
                  <a:lnTo>
                    <a:pt x="777" y="1827"/>
                  </a:lnTo>
                  <a:lnTo>
                    <a:pt x="775" y="1822"/>
                  </a:lnTo>
                  <a:lnTo>
                    <a:pt x="771" y="1816"/>
                  </a:lnTo>
                  <a:lnTo>
                    <a:pt x="766" y="1814"/>
                  </a:lnTo>
                  <a:lnTo>
                    <a:pt x="760" y="1811"/>
                  </a:lnTo>
                  <a:lnTo>
                    <a:pt x="751" y="1807"/>
                  </a:lnTo>
                  <a:lnTo>
                    <a:pt x="748" y="1780"/>
                  </a:lnTo>
                  <a:close/>
                  <a:moveTo>
                    <a:pt x="448" y="1620"/>
                  </a:moveTo>
                  <a:lnTo>
                    <a:pt x="455" y="1620"/>
                  </a:lnTo>
                  <a:lnTo>
                    <a:pt x="462" y="1620"/>
                  </a:lnTo>
                  <a:lnTo>
                    <a:pt x="468" y="1622"/>
                  </a:lnTo>
                  <a:lnTo>
                    <a:pt x="471" y="1624"/>
                  </a:lnTo>
                  <a:lnTo>
                    <a:pt x="484" y="1629"/>
                  </a:lnTo>
                  <a:lnTo>
                    <a:pt x="497" y="1638"/>
                  </a:lnTo>
                  <a:lnTo>
                    <a:pt x="508" y="1651"/>
                  </a:lnTo>
                  <a:lnTo>
                    <a:pt x="511" y="1664"/>
                  </a:lnTo>
                  <a:lnTo>
                    <a:pt x="451" y="1660"/>
                  </a:lnTo>
                  <a:lnTo>
                    <a:pt x="448" y="1620"/>
                  </a:lnTo>
                  <a:close/>
                  <a:moveTo>
                    <a:pt x="2137" y="0"/>
                  </a:moveTo>
                  <a:lnTo>
                    <a:pt x="2139" y="16"/>
                  </a:lnTo>
                  <a:lnTo>
                    <a:pt x="2142" y="25"/>
                  </a:lnTo>
                  <a:lnTo>
                    <a:pt x="2146" y="31"/>
                  </a:lnTo>
                  <a:lnTo>
                    <a:pt x="2151" y="36"/>
                  </a:lnTo>
                  <a:lnTo>
                    <a:pt x="2157" y="44"/>
                  </a:lnTo>
                  <a:lnTo>
                    <a:pt x="2157" y="49"/>
                  </a:lnTo>
                  <a:lnTo>
                    <a:pt x="2157" y="54"/>
                  </a:lnTo>
                  <a:lnTo>
                    <a:pt x="2155" y="60"/>
                  </a:lnTo>
                  <a:lnTo>
                    <a:pt x="2155" y="65"/>
                  </a:lnTo>
                  <a:lnTo>
                    <a:pt x="2153" y="69"/>
                  </a:lnTo>
                  <a:lnTo>
                    <a:pt x="2151" y="73"/>
                  </a:lnTo>
                  <a:lnTo>
                    <a:pt x="2151" y="85"/>
                  </a:lnTo>
                  <a:lnTo>
                    <a:pt x="2155" y="98"/>
                  </a:lnTo>
                  <a:lnTo>
                    <a:pt x="2159" y="107"/>
                  </a:lnTo>
                  <a:lnTo>
                    <a:pt x="2164" y="116"/>
                  </a:lnTo>
                  <a:lnTo>
                    <a:pt x="2191" y="120"/>
                  </a:lnTo>
                  <a:lnTo>
                    <a:pt x="2191" y="133"/>
                  </a:lnTo>
                  <a:lnTo>
                    <a:pt x="2211" y="147"/>
                  </a:lnTo>
                  <a:lnTo>
                    <a:pt x="2228" y="164"/>
                  </a:lnTo>
                  <a:lnTo>
                    <a:pt x="2240" y="158"/>
                  </a:lnTo>
                  <a:lnTo>
                    <a:pt x="2251" y="149"/>
                  </a:lnTo>
                  <a:lnTo>
                    <a:pt x="2262" y="142"/>
                  </a:lnTo>
                  <a:lnTo>
                    <a:pt x="2273" y="133"/>
                  </a:lnTo>
                  <a:lnTo>
                    <a:pt x="2288" y="127"/>
                  </a:lnTo>
                  <a:lnTo>
                    <a:pt x="2308" y="124"/>
                  </a:lnTo>
                  <a:lnTo>
                    <a:pt x="2311" y="131"/>
                  </a:lnTo>
                  <a:lnTo>
                    <a:pt x="2313" y="138"/>
                  </a:lnTo>
                  <a:lnTo>
                    <a:pt x="2317" y="145"/>
                  </a:lnTo>
                  <a:lnTo>
                    <a:pt x="2320" y="153"/>
                  </a:lnTo>
                  <a:lnTo>
                    <a:pt x="2322" y="154"/>
                  </a:lnTo>
                  <a:lnTo>
                    <a:pt x="2326" y="156"/>
                  </a:lnTo>
                  <a:lnTo>
                    <a:pt x="2329" y="156"/>
                  </a:lnTo>
                  <a:lnTo>
                    <a:pt x="2333" y="158"/>
                  </a:lnTo>
                  <a:lnTo>
                    <a:pt x="2337" y="160"/>
                  </a:lnTo>
                  <a:lnTo>
                    <a:pt x="2337" y="184"/>
                  </a:lnTo>
                  <a:lnTo>
                    <a:pt x="2346" y="211"/>
                  </a:lnTo>
                  <a:lnTo>
                    <a:pt x="2357" y="233"/>
                  </a:lnTo>
                  <a:lnTo>
                    <a:pt x="2371" y="253"/>
                  </a:lnTo>
                  <a:lnTo>
                    <a:pt x="2384" y="245"/>
                  </a:lnTo>
                  <a:lnTo>
                    <a:pt x="2397" y="240"/>
                  </a:lnTo>
                  <a:lnTo>
                    <a:pt x="2411" y="236"/>
                  </a:lnTo>
                  <a:lnTo>
                    <a:pt x="2411" y="249"/>
                  </a:lnTo>
                  <a:lnTo>
                    <a:pt x="2428" y="249"/>
                  </a:lnTo>
                  <a:lnTo>
                    <a:pt x="2439" y="249"/>
                  </a:lnTo>
                  <a:lnTo>
                    <a:pt x="2451" y="249"/>
                  </a:lnTo>
                  <a:lnTo>
                    <a:pt x="2455" y="267"/>
                  </a:lnTo>
                  <a:lnTo>
                    <a:pt x="2459" y="289"/>
                  </a:lnTo>
                  <a:lnTo>
                    <a:pt x="2464" y="307"/>
                  </a:lnTo>
                  <a:lnTo>
                    <a:pt x="2471" y="320"/>
                  </a:lnTo>
                  <a:lnTo>
                    <a:pt x="2473" y="322"/>
                  </a:lnTo>
                  <a:lnTo>
                    <a:pt x="2473" y="322"/>
                  </a:lnTo>
                  <a:lnTo>
                    <a:pt x="2473" y="322"/>
                  </a:lnTo>
                  <a:lnTo>
                    <a:pt x="2473" y="322"/>
                  </a:lnTo>
                  <a:lnTo>
                    <a:pt x="2475" y="324"/>
                  </a:lnTo>
                  <a:lnTo>
                    <a:pt x="2477" y="324"/>
                  </a:lnTo>
                  <a:lnTo>
                    <a:pt x="2477" y="320"/>
                  </a:lnTo>
                  <a:lnTo>
                    <a:pt x="2477" y="316"/>
                  </a:lnTo>
                  <a:lnTo>
                    <a:pt x="2477" y="316"/>
                  </a:lnTo>
                  <a:lnTo>
                    <a:pt x="2479" y="314"/>
                  </a:lnTo>
                  <a:lnTo>
                    <a:pt x="2479" y="314"/>
                  </a:lnTo>
                  <a:lnTo>
                    <a:pt x="2480" y="314"/>
                  </a:lnTo>
                  <a:lnTo>
                    <a:pt x="2484" y="313"/>
                  </a:lnTo>
                  <a:lnTo>
                    <a:pt x="2499" y="307"/>
                  </a:lnTo>
                  <a:lnTo>
                    <a:pt x="2511" y="311"/>
                  </a:lnTo>
                  <a:lnTo>
                    <a:pt x="2526" y="314"/>
                  </a:lnTo>
                  <a:lnTo>
                    <a:pt x="2537" y="316"/>
                  </a:lnTo>
                  <a:lnTo>
                    <a:pt x="2539" y="314"/>
                  </a:lnTo>
                  <a:lnTo>
                    <a:pt x="2542" y="313"/>
                  </a:lnTo>
                  <a:lnTo>
                    <a:pt x="2546" y="311"/>
                  </a:lnTo>
                  <a:lnTo>
                    <a:pt x="2551" y="307"/>
                  </a:lnTo>
                  <a:lnTo>
                    <a:pt x="2557" y="305"/>
                  </a:lnTo>
                  <a:lnTo>
                    <a:pt x="2564" y="304"/>
                  </a:lnTo>
                  <a:lnTo>
                    <a:pt x="2571" y="313"/>
                  </a:lnTo>
                  <a:lnTo>
                    <a:pt x="2580" y="320"/>
                  </a:lnTo>
                  <a:lnTo>
                    <a:pt x="2588" y="327"/>
                  </a:lnTo>
                  <a:lnTo>
                    <a:pt x="2591" y="340"/>
                  </a:lnTo>
                  <a:lnTo>
                    <a:pt x="2617" y="336"/>
                  </a:lnTo>
                  <a:lnTo>
                    <a:pt x="2613" y="354"/>
                  </a:lnTo>
                  <a:lnTo>
                    <a:pt x="2609" y="367"/>
                  </a:lnTo>
                  <a:lnTo>
                    <a:pt x="2604" y="380"/>
                  </a:lnTo>
                  <a:lnTo>
                    <a:pt x="2600" y="396"/>
                  </a:lnTo>
                  <a:lnTo>
                    <a:pt x="2613" y="405"/>
                  </a:lnTo>
                  <a:lnTo>
                    <a:pt x="2620" y="418"/>
                  </a:lnTo>
                  <a:lnTo>
                    <a:pt x="2624" y="436"/>
                  </a:lnTo>
                  <a:lnTo>
                    <a:pt x="2611" y="442"/>
                  </a:lnTo>
                  <a:lnTo>
                    <a:pt x="2606" y="453"/>
                  </a:lnTo>
                  <a:lnTo>
                    <a:pt x="2604" y="469"/>
                  </a:lnTo>
                  <a:lnTo>
                    <a:pt x="2613" y="474"/>
                  </a:lnTo>
                  <a:lnTo>
                    <a:pt x="2620" y="480"/>
                  </a:lnTo>
                  <a:lnTo>
                    <a:pt x="2637" y="476"/>
                  </a:lnTo>
                  <a:lnTo>
                    <a:pt x="2653" y="476"/>
                  </a:lnTo>
                  <a:lnTo>
                    <a:pt x="2668" y="480"/>
                  </a:lnTo>
                  <a:lnTo>
                    <a:pt x="2682" y="482"/>
                  </a:lnTo>
                  <a:lnTo>
                    <a:pt x="2697" y="480"/>
                  </a:lnTo>
                  <a:lnTo>
                    <a:pt x="2706" y="476"/>
                  </a:lnTo>
                  <a:lnTo>
                    <a:pt x="2719" y="469"/>
                  </a:lnTo>
                  <a:lnTo>
                    <a:pt x="2731" y="462"/>
                  </a:lnTo>
                  <a:lnTo>
                    <a:pt x="2744" y="456"/>
                  </a:lnTo>
                  <a:lnTo>
                    <a:pt x="2746" y="438"/>
                  </a:lnTo>
                  <a:lnTo>
                    <a:pt x="2749" y="420"/>
                  </a:lnTo>
                  <a:lnTo>
                    <a:pt x="2755" y="404"/>
                  </a:lnTo>
                  <a:lnTo>
                    <a:pt x="2764" y="391"/>
                  </a:lnTo>
                  <a:lnTo>
                    <a:pt x="2777" y="380"/>
                  </a:lnTo>
                  <a:lnTo>
                    <a:pt x="2791" y="376"/>
                  </a:lnTo>
                  <a:lnTo>
                    <a:pt x="2795" y="378"/>
                  </a:lnTo>
                  <a:lnTo>
                    <a:pt x="2799" y="378"/>
                  </a:lnTo>
                  <a:lnTo>
                    <a:pt x="2802" y="380"/>
                  </a:lnTo>
                  <a:lnTo>
                    <a:pt x="2808" y="380"/>
                  </a:lnTo>
                  <a:lnTo>
                    <a:pt x="2806" y="405"/>
                  </a:lnTo>
                  <a:lnTo>
                    <a:pt x="2800" y="425"/>
                  </a:lnTo>
                  <a:lnTo>
                    <a:pt x="2795" y="445"/>
                  </a:lnTo>
                  <a:lnTo>
                    <a:pt x="2788" y="469"/>
                  </a:lnTo>
                  <a:lnTo>
                    <a:pt x="2799" y="473"/>
                  </a:lnTo>
                  <a:lnTo>
                    <a:pt x="2806" y="478"/>
                  </a:lnTo>
                  <a:lnTo>
                    <a:pt x="2811" y="485"/>
                  </a:lnTo>
                  <a:lnTo>
                    <a:pt x="2811" y="500"/>
                  </a:lnTo>
                  <a:lnTo>
                    <a:pt x="2809" y="511"/>
                  </a:lnTo>
                  <a:lnTo>
                    <a:pt x="2809" y="522"/>
                  </a:lnTo>
                  <a:lnTo>
                    <a:pt x="2811" y="536"/>
                  </a:lnTo>
                  <a:lnTo>
                    <a:pt x="2833" y="534"/>
                  </a:lnTo>
                  <a:lnTo>
                    <a:pt x="2851" y="536"/>
                  </a:lnTo>
                  <a:lnTo>
                    <a:pt x="2868" y="540"/>
                  </a:lnTo>
                  <a:lnTo>
                    <a:pt x="2884" y="547"/>
                  </a:lnTo>
                  <a:lnTo>
                    <a:pt x="2888" y="564"/>
                  </a:lnTo>
                  <a:lnTo>
                    <a:pt x="2902" y="573"/>
                  </a:lnTo>
                  <a:lnTo>
                    <a:pt x="2917" y="574"/>
                  </a:lnTo>
                  <a:lnTo>
                    <a:pt x="2937" y="573"/>
                  </a:lnTo>
                  <a:lnTo>
                    <a:pt x="2939" y="584"/>
                  </a:lnTo>
                  <a:lnTo>
                    <a:pt x="2944" y="596"/>
                  </a:lnTo>
                  <a:lnTo>
                    <a:pt x="2951" y="604"/>
                  </a:lnTo>
                  <a:lnTo>
                    <a:pt x="2964" y="605"/>
                  </a:lnTo>
                  <a:lnTo>
                    <a:pt x="2975" y="613"/>
                  </a:lnTo>
                  <a:lnTo>
                    <a:pt x="2984" y="624"/>
                  </a:lnTo>
                  <a:lnTo>
                    <a:pt x="2988" y="629"/>
                  </a:lnTo>
                  <a:lnTo>
                    <a:pt x="2989" y="634"/>
                  </a:lnTo>
                  <a:lnTo>
                    <a:pt x="2991" y="642"/>
                  </a:lnTo>
                  <a:lnTo>
                    <a:pt x="2993" y="647"/>
                  </a:lnTo>
                  <a:lnTo>
                    <a:pt x="2997" y="653"/>
                  </a:lnTo>
                  <a:lnTo>
                    <a:pt x="3013" y="642"/>
                  </a:lnTo>
                  <a:lnTo>
                    <a:pt x="3035" y="634"/>
                  </a:lnTo>
                  <a:lnTo>
                    <a:pt x="3059" y="629"/>
                  </a:lnTo>
                  <a:lnTo>
                    <a:pt x="3080" y="624"/>
                  </a:lnTo>
                  <a:lnTo>
                    <a:pt x="3093" y="638"/>
                  </a:lnTo>
                  <a:lnTo>
                    <a:pt x="3113" y="651"/>
                  </a:lnTo>
                  <a:lnTo>
                    <a:pt x="3137" y="660"/>
                  </a:lnTo>
                  <a:lnTo>
                    <a:pt x="3160" y="664"/>
                  </a:lnTo>
                  <a:lnTo>
                    <a:pt x="3173" y="653"/>
                  </a:lnTo>
                  <a:lnTo>
                    <a:pt x="3186" y="645"/>
                  </a:lnTo>
                  <a:lnTo>
                    <a:pt x="3202" y="642"/>
                  </a:lnTo>
                  <a:lnTo>
                    <a:pt x="3224" y="640"/>
                  </a:lnTo>
                  <a:lnTo>
                    <a:pt x="3233" y="649"/>
                  </a:lnTo>
                  <a:lnTo>
                    <a:pt x="3240" y="653"/>
                  </a:lnTo>
                  <a:lnTo>
                    <a:pt x="3244" y="653"/>
                  </a:lnTo>
                  <a:lnTo>
                    <a:pt x="3249" y="651"/>
                  </a:lnTo>
                  <a:lnTo>
                    <a:pt x="3255" y="647"/>
                  </a:lnTo>
                  <a:lnTo>
                    <a:pt x="3262" y="647"/>
                  </a:lnTo>
                  <a:lnTo>
                    <a:pt x="3271" y="647"/>
                  </a:lnTo>
                  <a:lnTo>
                    <a:pt x="3277" y="651"/>
                  </a:lnTo>
                  <a:lnTo>
                    <a:pt x="3282" y="654"/>
                  </a:lnTo>
                  <a:lnTo>
                    <a:pt x="3289" y="658"/>
                  </a:lnTo>
                  <a:lnTo>
                    <a:pt x="3297" y="660"/>
                  </a:lnTo>
                  <a:lnTo>
                    <a:pt x="3308" y="685"/>
                  </a:lnTo>
                  <a:lnTo>
                    <a:pt x="3324" y="709"/>
                  </a:lnTo>
                  <a:lnTo>
                    <a:pt x="3342" y="731"/>
                  </a:lnTo>
                  <a:lnTo>
                    <a:pt x="3357" y="753"/>
                  </a:lnTo>
                  <a:lnTo>
                    <a:pt x="3364" y="776"/>
                  </a:lnTo>
                  <a:lnTo>
                    <a:pt x="3397" y="776"/>
                  </a:lnTo>
                  <a:lnTo>
                    <a:pt x="3397" y="753"/>
                  </a:lnTo>
                  <a:lnTo>
                    <a:pt x="3404" y="753"/>
                  </a:lnTo>
                  <a:lnTo>
                    <a:pt x="3415" y="749"/>
                  </a:lnTo>
                  <a:lnTo>
                    <a:pt x="3428" y="749"/>
                  </a:lnTo>
                  <a:lnTo>
                    <a:pt x="3439" y="754"/>
                  </a:lnTo>
                  <a:lnTo>
                    <a:pt x="3448" y="760"/>
                  </a:lnTo>
                  <a:lnTo>
                    <a:pt x="3451" y="765"/>
                  </a:lnTo>
                  <a:lnTo>
                    <a:pt x="3455" y="771"/>
                  </a:lnTo>
                  <a:lnTo>
                    <a:pt x="3457" y="778"/>
                  </a:lnTo>
                  <a:lnTo>
                    <a:pt x="3460" y="784"/>
                  </a:lnTo>
                  <a:lnTo>
                    <a:pt x="3477" y="780"/>
                  </a:lnTo>
                  <a:lnTo>
                    <a:pt x="3493" y="782"/>
                  </a:lnTo>
                  <a:lnTo>
                    <a:pt x="3509" y="784"/>
                  </a:lnTo>
                  <a:lnTo>
                    <a:pt x="3531" y="784"/>
                  </a:lnTo>
                  <a:lnTo>
                    <a:pt x="3546" y="767"/>
                  </a:lnTo>
                  <a:lnTo>
                    <a:pt x="3560" y="753"/>
                  </a:lnTo>
                  <a:lnTo>
                    <a:pt x="3591" y="756"/>
                  </a:lnTo>
                  <a:lnTo>
                    <a:pt x="3591" y="767"/>
                  </a:lnTo>
                  <a:lnTo>
                    <a:pt x="3606" y="776"/>
                  </a:lnTo>
                  <a:lnTo>
                    <a:pt x="3622" y="785"/>
                  </a:lnTo>
                  <a:lnTo>
                    <a:pt x="3637" y="796"/>
                  </a:lnTo>
                  <a:lnTo>
                    <a:pt x="3648" y="809"/>
                  </a:lnTo>
                  <a:lnTo>
                    <a:pt x="3673" y="800"/>
                  </a:lnTo>
                  <a:lnTo>
                    <a:pt x="3697" y="796"/>
                  </a:lnTo>
                  <a:lnTo>
                    <a:pt x="3717" y="800"/>
                  </a:lnTo>
                  <a:lnTo>
                    <a:pt x="3739" y="805"/>
                  </a:lnTo>
                  <a:lnTo>
                    <a:pt x="3759" y="811"/>
                  </a:lnTo>
                  <a:lnTo>
                    <a:pt x="3782" y="816"/>
                  </a:lnTo>
                  <a:lnTo>
                    <a:pt x="3808" y="820"/>
                  </a:lnTo>
                  <a:lnTo>
                    <a:pt x="3806" y="842"/>
                  </a:lnTo>
                  <a:lnTo>
                    <a:pt x="3802" y="865"/>
                  </a:lnTo>
                  <a:lnTo>
                    <a:pt x="3797" y="887"/>
                  </a:lnTo>
                  <a:lnTo>
                    <a:pt x="3788" y="904"/>
                  </a:lnTo>
                  <a:lnTo>
                    <a:pt x="3779" y="911"/>
                  </a:lnTo>
                  <a:lnTo>
                    <a:pt x="3766" y="916"/>
                  </a:lnTo>
                  <a:lnTo>
                    <a:pt x="3757" y="924"/>
                  </a:lnTo>
                  <a:lnTo>
                    <a:pt x="3751" y="953"/>
                  </a:lnTo>
                  <a:lnTo>
                    <a:pt x="3724" y="973"/>
                  </a:lnTo>
                  <a:lnTo>
                    <a:pt x="3719" y="985"/>
                  </a:lnTo>
                  <a:lnTo>
                    <a:pt x="3719" y="996"/>
                  </a:lnTo>
                  <a:lnTo>
                    <a:pt x="3722" y="1009"/>
                  </a:lnTo>
                  <a:lnTo>
                    <a:pt x="3722" y="1022"/>
                  </a:lnTo>
                  <a:lnTo>
                    <a:pt x="3720" y="1036"/>
                  </a:lnTo>
                  <a:lnTo>
                    <a:pt x="3719" y="1038"/>
                  </a:lnTo>
                  <a:lnTo>
                    <a:pt x="3717" y="1044"/>
                  </a:lnTo>
                  <a:lnTo>
                    <a:pt x="3713" y="1047"/>
                  </a:lnTo>
                  <a:lnTo>
                    <a:pt x="3711" y="1053"/>
                  </a:lnTo>
                  <a:lnTo>
                    <a:pt x="3708" y="1056"/>
                  </a:lnTo>
                  <a:lnTo>
                    <a:pt x="3706" y="1062"/>
                  </a:lnTo>
                  <a:lnTo>
                    <a:pt x="3704" y="1064"/>
                  </a:lnTo>
                  <a:lnTo>
                    <a:pt x="3708" y="1116"/>
                  </a:lnTo>
                  <a:lnTo>
                    <a:pt x="3697" y="1138"/>
                  </a:lnTo>
                  <a:lnTo>
                    <a:pt x="3686" y="1158"/>
                  </a:lnTo>
                  <a:lnTo>
                    <a:pt x="3675" y="1180"/>
                  </a:lnTo>
                  <a:lnTo>
                    <a:pt x="3666" y="1205"/>
                  </a:lnTo>
                  <a:lnTo>
                    <a:pt x="3660" y="1233"/>
                  </a:lnTo>
                  <a:lnTo>
                    <a:pt x="3669" y="1244"/>
                  </a:lnTo>
                  <a:lnTo>
                    <a:pt x="3677" y="1256"/>
                  </a:lnTo>
                  <a:lnTo>
                    <a:pt x="3680" y="1273"/>
                  </a:lnTo>
                  <a:lnTo>
                    <a:pt x="3675" y="1280"/>
                  </a:lnTo>
                  <a:lnTo>
                    <a:pt x="3669" y="1298"/>
                  </a:lnTo>
                  <a:lnTo>
                    <a:pt x="3662" y="1320"/>
                  </a:lnTo>
                  <a:lnTo>
                    <a:pt x="3657" y="1344"/>
                  </a:lnTo>
                  <a:lnTo>
                    <a:pt x="3653" y="1369"/>
                  </a:lnTo>
                  <a:lnTo>
                    <a:pt x="3653" y="1389"/>
                  </a:lnTo>
                  <a:lnTo>
                    <a:pt x="3657" y="1404"/>
                  </a:lnTo>
                  <a:lnTo>
                    <a:pt x="3662" y="1413"/>
                  </a:lnTo>
                  <a:lnTo>
                    <a:pt x="3668" y="1418"/>
                  </a:lnTo>
                  <a:lnTo>
                    <a:pt x="3673" y="1424"/>
                  </a:lnTo>
                  <a:lnTo>
                    <a:pt x="3677" y="1431"/>
                  </a:lnTo>
                  <a:lnTo>
                    <a:pt x="3680" y="1444"/>
                  </a:lnTo>
                  <a:lnTo>
                    <a:pt x="3668" y="1444"/>
                  </a:lnTo>
                  <a:lnTo>
                    <a:pt x="3664" y="1453"/>
                  </a:lnTo>
                  <a:lnTo>
                    <a:pt x="3657" y="1467"/>
                  </a:lnTo>
                  <a:lnTo>
                    <a:pt x="3657" y="1489"/>
                  </a:lnTo>
                  <a:lnTo>
                    <a:pt x="3637" y="1489"/>
                  </a:lnTo>
                  <a:lnTo>
                    <a:pt x="3637" y="1513"/>
                  </a:lnTo>
                  <a:lnTo>
                    <a:pt x="3628" y="1513"/>
                  </a:lnTo>
                  <a:lnTo>
                    <a:pt x="3613" y="1520"/>
                  </a:lnTo>
                  <a:lnTo>
                    <a:pt x="3597" y="1522"/>
                  </a:lnTo>
                  <a:lnTo>
                    <a:pt x="3579" y="1522"/>
                  </a:lnTo>
                  <a:lnTo>
                    <a:pt x="3560" y="1520"/>
                  </a:lnTo>
                  <a:lnTo>
                    <a:pt x="3557" y="1496"/>
                  </a:lnTo>
                  <a:lnTo>
                    <a:pt x="3542" y="1496"/>
                  </a:lnTo>
                  <a:lnTo>
                    <a:pt x="3528" y="1496"/>
                  </a:lnTo>
                  <a:lnTo>
                    <a:pt x="3515" y="1498"/>
                  </a:lnTo>
                  <a:lnTo>
                    <a:pt x="3508" y="1500"/>
                  </a:lnTo>
                  <a:lnTo>
                    <a:pt x="3506" y="1504"/>
                  </a:lnTo>
                  <a:lnTo>
                    <a:pt x="3508" y="1509"/>
                  </a:lnTo>
                  <a:lnTo>
                    <a:pt x="3508" y="1513"/>
                  </a:lnTo>
                  <a:lnTo>
                    <a:pt x="3509" y="1516"/>
                  </a:lnTo>
                  <a:lnTo>
                    <a:pt x="3509" y="1520"/>
                  </a:lnTo>
                  <a:lnTo>
                    <a:pt x="3508" y="1524"/>
                  </a:lnTo>
                  <a:lnTo>
                    <a:pt x="3491" y="1527"/>
                  </a:lnTo>
                  <a:lnTo>
                    <a:pt x="3486" y="1538"/>
                  </a:lnTo>
                  <a:lnTo>
                    <a:pt x="3480" y="1551"/>
                  </a:lnTo>
                  <a:lnTo>
                    <a:pt x="3477" y="1560"/>
                  </a:lnTo>
                  <a:lnTo>
                    <a:pt x="3491" y="1560"/>
                  </a:lnTo>
                  <a:lnTo>
                    <a:pt x="3502" y="1554"/>
                  </a:lnTo>
                  <a:lnTo>
                    <a:pt x="3513" y="1554"/>
                  </a:lnTo>
                  <a:lnTo>
                    <a:pt x="3528" y="1556"/>
                  </a:lnTo>
                  <a:lnTo>
                    <a:pt x="3524" y="1569"/>
                  </a:lnTo>
                  <a:lnTo>
                    <a:pt x="3517" y="1576"/>
                  </a:lnTo>
                  <a:lnTo>
                    <a:pt x="3509" y="1584"/>
                  </a:lnTo>
                  <a:lnTo>
                    <a:pt x="3504" y="1593"/>
                  </a:lnTo>
                  <a:lnTo>
                    <a:pt x="3504" y="1616"/>
                  </a:lnTo>
                  <a:lnTo>
                    <a:pt x="3480" y="1636"/>
                  </a:lnTo>
                  <a:lnTo>
                    <a:pt x="3475" y="1647"/>
                  </a:lnTo>
                  <a:lnTo>
                    <a:pt x="3469" y="1658"/>
                  </a:lnTo>
                  <a:lnTo>
                    <a:pt x="3464" y="1667"/>
                  </a:lnTo>
                  <a:lnTo>
                    <a:pt x="3459" y="1673"/>
                  </a:lnTo>
                  <a:lnTo>
                    <a:pt x="3453" y="1678"/>
                  </a:lnTo>
                  <a:lnTo>
                    <a:pt x="3446" y="1682"/>
                  </a:lnTo>
                  <a:lnTo>
                    <a:pt x="3440" y="1687"/>
                  </a:lnTo>
                  <a:lnTo>
                    <a:pt x="3437" y="1693"/>
                  </a:lnTo>
                  <a:lnTo>
                    <a:pt x="3437" y="1716"/>
                  </a:lnTo>
                  <a:lnTo>
                    <a:pt x="3424" y="1731"/>
                  </a:lnTo>
                  <a:lnTo>
                    <a:pt x="3404" y="1744"/>
                  </a:lnTo>
                  <a:lnTo>
                    <a:pt x="3384" y="1756"/>
                  </a:lnTo>
                  <a:lnTo>
                    <a:pt x="3368" y="1767"/>
                  </a:lnTo>
                  <a:lnTo>
                    <a:pt x="3373" y="1807"/>
                  </a:lnTo>
                  <a:lnTo>
                    <a:pt x="3371" y="1849"/>
                  </a:lnTo>
                  <a:lnTo>
                    <a:pt x="3349" y="1860"/>
                  </a:lnTo>
                  <a:lnTo>
                    <a:pt x="3328" y="1882"/>
                  </a:lnTo>
                  <a:lnTo>
                    <a:pt x="3308" y="1907"/>
                  </a:lnTo>
                  <a:lnTo>
                    <a:pt x="3291" y="1936"/>
                  </a:lnTo>
                  <a:lnTo>
                    <a:pt x="3280" y="1967"/>
                  </a:lnTo>
                  <a:lnTo>
                    <a:pt x="3277" y="1996"/>
                  </a:lnTo>
                  <a:lnTo>
                    <a:pt x="3297" y="2000"/>
                  </a:lnTo>
                  <a:lnTo>
                    <a:pt x="3300" y="2014"/>
                  </a:lnTo>
                  <a:lnTo>
                    <a:pt x="3300" y="2029"/>
                  </a:lnTo>
                  <a:lnTo>
                    <a:pt x="3299" y="2042"/>
                  </a:lnTo>
                  <a:lnTo>
                    <a:pt x="3295" y="2058"/>
                  </a:lnTo>
                  <a:lnTo>
                    <a:pt x="3291" y="2076"/>
                  </a:lnTo>
                  <a:lnTo>
                    <a:pt x="3279" y="2080"/>
                  </a:lnTo>
                  <a:lnTo>
                    <a:pt x="3268" y="2085"/>
                  </a:lnTo>
                  <a:lnTo>
                    <a:pt x="3257" y="2093"/>
                  </a:lnTo>
                  <a:lnTo>
                    <a:pt x="3259" y="2096"/>
                  </a:lnTo>
                  <a:lnTo>
                    <a:pt x="3260" y="2100"/>
                  </a:lnTo>
                  <a:lnTo>
                    <a:pt x="3262" y="2105"/>
                  </a:lnTo>
                  <a:lnTo>
                    <a:pt x="3262" y="2109"/>
                  </a:lnTo>
                  <a:lnTo>
                    <a:pt x="3264" y="2116"/>
                  </a:lnTo>
                  <a:lnTo>
                    <a:pt x="3304" y="2113"/>
                  </a:lnTo>
                  <a:lnTo>
                    <a:pt x="3315" y="2100"/>
                  </a:lnTo>
                  <a:lnTo>
                    <a:pt x="3328" y="2087"/>
                  </a:lnTo>
                  <a:lnTo>
                    <a:pt x="3340" y="2074"/>
                  </a:lnTo>
                  <a:lnTo>
                    <a:pt x="3348" y="2060"/>
                  </a:lnTo>
                  <a:lnTo>
                    <a:pt x="3331" y="2060"/>
                  </a:lnTo>
                  <a:lnTo>
                    <a:pt x="3329" y="2047"/>
                  </a:lnTo>
                  <a:lnTo>
                    <a:pt x="3328" y="2034"/>
                  </a:lnTo>
                  <a:lnTo>
                    <a:pt x="3331" y="2024"/>
                  </a:lnTo>
                  <a:lnTo>
                    <a:pt x="3342" y="2005"/>
                  </a:lnTo>
                  <a:lnTo>
                    <a:pt x="3360" y="1991"/>
                  </a:lnTo>
                  <a:lnTo>
                    <a:pt x="3384" y="1978"/>
                  </a:lnTo>
                  <a:lnTo>
                    <a:pt x="3411" y="1971"/>
                  </a:lnTo>
                  <a:lnTo>
                    <a:pt x="3442" y="1965"/>
                  </a:lnTo>
                  <a:lnTo>
                    <a:pt x="3471" y="1964"/>
                  </a:lnTo>
                  <a:lnTo>
                    <a:pt x="3477" y="1965"/>
                  </a:lnTo>
                  <a:lnTo>
                    <a:pt x="3482" y="1967"/>
                  </a:lnTo>
                  <a:lnTo>
                    <a:pt x="3489" y="1969"/>
                  </a:lnTo>
                  <a:lnTo>
                    <a:pt x="3495" y="1971"/>
                  </a:lnTo>
                  <a:lnTo>
                    <a:pt x="3500" y="1973"/>
                  </a:lnTo>
                  <a:lnTo>
                    <a:pt x="3500" y="1982"/>
                  </a:lnTo>
                  <a:lnTo>
                    <a:pt x="3500" y="1994"/>
                  </a:lnTo>
                  <a:lnTo>
                    <a:pt x="3500" y="2004"/>
                  </a:lnTo>
                  <a:lnTo>
                    <a:pt x="3500" y="2009"/>
                  </a:lnTo>
                  <a:lnTo>
                    <a:pt x="3506" y="2016"/>
                  </a:lnTo>
                  <a:lnTo>
                    <a:pt x="3511" y="2024"/>
                  </a:lnTo>
                  <a:lnTo>
                    <a:pt x="3517" y="2031"/>
                  </a:lnTo>
                  <a:lnTo>
                    <a:pt x="3519" y="2040"/>
                  </a:lnTo>
                  <a:lnTo>
                    <a:pt x="3520" y="2056"/>
                  </a:lnTo>
                  <a:lnTo>
                    <a:pt x="3511" y="2069"/>
                  </a:lnTo>
                  <a:lnTo>
                    <a:pt x="3509" y="2084"/>
                  </a:lnTo>
                  <a:lnTo>
                    <a:pt x="3511" y="2100"/>
                  </a:lnTo>
                  <a:lnTo>
                    <a:pt x="3537" y="2100"/>
                  </a:lnTo>
                  <a:lnTo>
                    <a:pt x="3537" y="2107"/>
                  </a:lnTo>
                  <a:lnTo>
                    <a:pt x="3539" y="2113"/>
                  </a:lnTo>
                  <a:lnTo>
                    <a:pt x="3539" y="2118"/>
                  </a:lnTo>
                  <a:lnTo>
                    <a:pt x="3540" y="2125"/>
                  </a:lnTo>
                  <a:lnTo>
                    <a:pt x="3540" y="2133"/>
                  </a:lnTo>
                  <a:lnTo>
                    <a:pt x="3560" y="2133"/>
                  </a:lnTo>
                  <a:lnTo>
                    <a:pt x="3569" y="2144"/>
                  </a:lnTo>
                  <a:lnTo>
                    <a:pt x="3577" y="2153"/>
                  </a:lnTo>
                  <a:lnTo>
                    <a:pt x="3584" y="2162"/>
                  </a:lnTo>
                  <a:lnTo>
                    <a:pt x="3589" y="2174"/>
                  </a:lnTo>
                  <a:lnTo>
                    <a:pt x="3591" y="2193"/>
                  </a:lnTo>
                  <a:lnTo>
                    <a:pt x="3586" y="2204"/>
                  </a:lnTo>
                  <a:lnTo>
                    <a:pt x="3580" y="2214"/>
                  </a:lnTo>
                  <a:lnTo>
                    <a:pt x="3571" y="2224"/>
                  </a:lnTo>
                  <a:lnTo>
                    <a:pt x="3559" y="2231"/>
                  </a:lnTo>
                  <a:lnTo>
                    <a:pt x="3548" y="2234"/>
                  </a:lnTo>
                  <a:lnTo>
                    <a:pt x="3539" y="2236"/>
                  </a:lnTo>
                  <a:lnTo>
                    <a:pt x="3533" y="2242"/>
                  </a:lnTo>
                  <a:lnTo>
                    <a:pt x="3529" y="2253"/>
                  </a:lnTo>
                  <a:lnTo>
                    <a:pt x="3528" y="2273"/>
                  </a:lnTo>
                  <a:lnTo>
                    <a:pt x="3529" y="2274"/>
                  </a:lnTo>
                  <a:lnTo>
                    <a:pt x="3531" y="2278"/>
                  </a:lnTo>
                  <a:lnTo>
                    <a:pt x="3531" y="2282"/>
                  </a:lnTo>
                  <a:lnTo>
                    <a:pt x="3531" y="2289"/>
                  </a:lnTo>
                  <a:lnTo>
                    <a:pt x="3546" y="2293"/>
                  </a:lnTo>
                  <a:lnTo>
                    <a:pt x="3559" y="2298"/>
                  </a:lnTo>
                  <a:lnTo>
                    <a:pt x="3571" y="2305"/>
                  </a:lnTo>
                  <a:lnTo>
                    <a:pt x="3580" y="2318"/>
                  </a:lnTo>
                  <a:lnTo>
                    <a:pt x="3584" y="2333"/>
                  </a:lnTo>
                  <a:lnTo>
                    <a:pt x="3588" y="2342"/>
                  </a:lnTo>
                  <a:lnTo>
                    <a:pt x="3591" y="2354"/>
                  </a:lnTo>
                  <a:lnTo>
                    <a:pt x="3591" y="2367"/>
                  </a:lnTo>
                  <a:lnTo>
                    <a:pt x="3609" y="2376"/>
                  </a:lnTo>
                  <a:lnTo>
                    <a:pt x="3628" y="2391"/>
                  </a:lnTo>
                  <a:lnTo>
                    <a:pt x="3642" y="2409"/>
                  </a:lnTo>
                  <a:lnTo>
                    <a:pt x="3648" y="2429"/>
                  </a:lnTo>
                  <a:lnTo>
                    <a:pt x="3640" y="2447"/>
                  </a:lnTo>
                  <a:lnTo>
                    <a:pt x="3639" y="2467"/>
                  </a:lnTo>
                  <a:lnTo>
                    <a:pt x="3640" y="2493"/>
                  </a:lnTo>
                  <a:lnTo>
                    <a:pt x="3624" y="2498"/>
                  </a:lnTo>
                  <a:lnTo>
                    <a:pt x="3608" y="2505"/>
                  </a:lnTo>
                  <a:lnTo>
                    <a:pt x="3595" y="2516"/>
                  </a:lnTo>
                  <a:lnTo>
                    <a:pt x="3588" y="2533"/>
                  </a:lnTo>
                  <a:lnTo>
                    <a:pt x="3568" y="2533"/>
                  </a:lnTo>
                  <a:lnTo>
                    <a:pt x="3568" y="2549"/>
                  </a:lnTo>
                  <a:lnTo>
                    <a:pt x="3548" y="2547"/>
                  </a:lnTo>
                  <a:lnTo>
                    <a:pt x="3535" y="2549"/>
                  </a:lnTo>
                  <a:lnTo>
                    <a:pt x="3526" y="2549"/>
                  </a:lnTo>
                  <a:lnTo>
                    <a:pt x="3517" y="2551"/>
                  </a:lnTo>
                  <a:lnTo>
                    <a:pt x="3506" y="2553"/>
                  </a:lnTo>
                  <a:lnTo>
                    <a:pt x="3488" y="2556"/>
                  </a:lnTo>
                  <a:lnTo>
                    <a:pt x="3493" y="2573"/>
                  </a:lnTo>
                  <a:lnTo>
                    <a:pt x="3500" y="2584"/>
                  </a:lnTo>
                  <a:lnTo>
                    <a:pt x="3509" y="2591"/>
                  </a:lnTo>
                  <a:lnTo>
                    <a:pt x="3517" y="2598"/>
                  </a:lnTo>
                  <a:lnTo>
                    <a:pt x="3524" y="2605"/>
                  </a:lnTo>
                  <a:lnTo>
                    <a:pt x="3528" y="2620"/>
                  </a:lnTo>
                  <a:lnTo>
                    <a:pt x="3531" y="2625"/>
                  </a:lnTo>
                  <a:lnTo>
                    <a:pt x="3533" y="2631"/>
                  </a:lnTo>
                  <a:lnTo>
                    <a:pt x="3535" y="2638"/>
                  </a:lnTo>
                  <a:lnTo>
                    <a:pt x="3537" y="2644"/>
                  </a:lnTo>
                  <a:lnTo>
                    <a:pt x="3548" y="2653"/>
                  </a:lnTo>
                  <a:lnTo>
                    <a:pt x="3560" y="2660"/>
                  </a:lnTo>
                  <a:lnTo>
                    <a:pt x="3573" y="2665"/>
                  </a:lnTo>
                  <a:lnTo>
                    <a:pt x="3591" y="2667"/>
                  </a:lnTo>
                  <a:lnTo>
                    <a:pt x="3599" y="2667"/>
                  </a:lnTo>
                  <a:lnTo>
                    <a:pt x="3613" y="2667"/>
                  </a:lnTo>
                  <a:lnTo>
                    <a:pt x="3628" y="2667"/>
                  </a:lnTo>
                  <a:lnTo>
                    <a:pt x="3629" y="2687"/>
                  </a:lnTo>
                  <a:lnTo>
                    <a:pt x="3635" y="2702"/>
                  </a:lnTo>
                  <a:lnTo>
                    <a:pt x="3640" y="2714"/>
                  </a:lnTo>
                  <a:lnTo>
                    <a:pt x="3644" y="2729"/>
                  </a:lnTo>
                  <a:lnTo>
                    <a:pt x="3648" y="2744"/>
                  </a:lnTo>
                  <a:lnTo>
                    <a:pt x="3624" y="2744"/>
                  </a:lnTo>
                  <a:lnTo>
                    <a:pt x="3615" y="2764"/>
                  </a:lnTo>
                  <a:lnTo>
                    <a:pt x="3606" y="2787"/>
                  </a:lnTo>
                  <a:lnTo>
                    <a:pt x="3600" y="2807"/>
                  </a:lnTo>
                  <a:lnTo>
                    <a:pt x="3588" y="2807"/>
                  </a:lnTo>
                  <a:lnTo>
                    <a:pt x="3591" y="2833"/>
                  </a:lnTo>
                  <a:lnTo>
                    <a:pt x="3604" y="2833"/>
                  </a:lnTo>
                  <a:lnTo>
                    <a:pt x="3608" y="2847"/>
                  </a:lnTo>
                  <a:lnTo>
                    <a:pt x="3608" y="2858"/>
                  </a:lnTo>
                  <a:lnTo>
                    <a:pt x="3606" y="2869"/>
                  </a:lnTo>
                  <a:lnTo>
                    <a:pt x="3600" y="2884"/>
                  </a:lnTo>
                  <a:lnTo>
                    <a:pt x="3613" y="2893"/>
                  </a:lnTo>
                  <a:lnTo>
                    <a:pt x="3626" y="2907"/>
                  </a:lnTo>
                  <a:lnTo>
                    <a:pt x="3637" y="2922"/>
                  </a:lnTo>
                  <a:lnTo>
                    <a:pt x="3644" y="2936"/>
                  </a:lnTo>
                  <a:lnTo>
                    <a:pt x="3675" y="2940"/>
                  </a:lnTo>
                  <a:lnTo>
                    <a:pt x="3700" y="2949"/>
                  </a:lnTo>
                  <a:lnTo>
                    <a:pt x="3726" y="2960"/>
                  </a:lnTo>
                  <a:lnTo>
                    <a:pt x="3749" y="2971"/>
                  </a:lnTo>
                  <a:lnTo>
                    <a:pt x="3777" y="2980"/>
                  </a:lnTo>
                  <a:lnTo>
                    <a:pt x="3791" y="2969"/>
                  </a:lnTo>
                  <a:lnTo>
                    <a:pt x="3813" y="2958"/>
                  </a:lnTo>
                  <a:lnTo>
                    <a:pt x="3837" y="2951"/>
                  </a:lnTo>
                  <a:lnTo>
                    <a:pt x="3860" y="2947"/>
                  </a:lnTo>
                  <a:lnTo>
                    <a:pt x="3864" y="2964"/>
                  </a:lnTo>
                  <a:lnTo>
                    <a:pt x="3869" y="2974"/>
                  </a:lnTo>
                  <a:lnTo>
                    <a:pt x="3873" y="2987"/>
                  </a:lnTo>
                  <a:lnTo>
                    <a:pt x="3877" y="3004"/>
                  </a:lnTo>
                  <a:lnTo>
                    <a:pt x="3871" y="3007"/>
                  </a:lnTo>
                  <a:lnTo>
                    <a:pt x="3869" y="3011"/>
                  </a:lnTo>
                  <a:lnTo>
                    <a:pt x="3868" y="3013"/>
                  </a:lnTo>
                  <a:lnTo>
                    <a:pt x="3868" y="3016"/>
                  </a:lnTo>
                  <a:lnTo>
                    <a:pt x="3868" y="3018"/>
                  </a:lnTo>
                  <a:lnTo>
                    <a:pt x="3868" y="3022"/>
                  </a:lnTo>
                  <a:lnTo>
                    <a:pt x="3866" y="3027"/>
                  </a:lnTo>
                  <a:lnTo>
                    <a:pt x="3864" y="3033"/>
                  </a:lnTo>
                  <a:lnTo>
                    <a:pt x="3855" y="3045"/>
                  </a:lnTo>
                  <a:lnTo>
                    <a:pt x="3842" y="3056"/>
                  </a:lnTo>
                  <a:lnTo>
                    <a:pt x="3831" y="3067"/>
                  </a:lnTo>
                  <a:lnTo>
                    <a:pt x="3822" y="3080"/>
                  </a:lnTo>
                  <a:lnTo>
                    <a:pt x="3817" y="3100"/>
                  </a:lnTo>
                  <a:lnTo>
                    <a:pt x="3819" y="3104"/>
                  </a:lnTo>
                  <a:lnTo>
                    <a:pt x="3822" y="3107"/>
                  </a:lnTo>
                  <a:lnTo>
                    <a:pt x="3822" y="3111"/>
                  </a:lnTo>
                  <a:lnTo>
                    <a:pt x="3824" y="3116"/>
                  </a:lnTo>
                  <a:lnTo>
                    <a:pt x="3824" y="3124"/>
                  </a:lnTo>
                  <a:lnTo>
                    <a:pt x="3820" y="3127"/>
                  </a:lnTo>
                  <a:lnTo>
                    <a:pt x="3819" y="3131"/>
                  </a:lnTo>
                  <a:lnTo>
                    <a:pt x="3819" y="3134"/>
                  </a:lnTo>
                  <a:lnTo>
                    <a:pt x="3817" y="3136"/>
                  </a:lnTo>
                  <a:lnTo>
                    <a:pt x="3791" y="3136"/>
                  </a:lnTo>
                  <a:lnTo>
                    <a:pt x="3788" y="3140"/>
                  </a:lnTo>
                  <a:lnTo>
                    <a:pt x="3784" y="3144"/>
                  </a:lnTo>
                  <a:lnTo>
                    <a:pt x="3782" y="3151"/>
                  </a:lnTo>
                  <a:lnTo>
                    <a:pt x="3779" y="3156"/>
                  </a:lnTo>
                  <a:lnTo>
                    <a:pt x="3775" y="3160"/>
                  </a:lnTo>
                  <a:lnTo>
                    <a:pt x="3771" y="3164"/>
                  </a:lnTo>
                  <a:lnTo>
                    <a:pt x="3744" y="3164"/>
                  </a:lnTo>
                  <a:lnTo>
                    <a:pt x="3731" y="3184"/>
                  </a:lnTo>
                  <a:lnTo>
                    <a:pt x="3728" y="3185"/>
                  </a:lnTo>
                  <a:lnTo>
                    <a:pt x="3724" y="3187"/>
                  </a:lnTo>
                  <a:lnTo>
                    <a:pt x="3719" y="3189"/>
                  </a:lnTo>
                  <a:lnTo>
                    <a:pt x="3715" y="3191"/>
                  </a:lnTo>
                  <a:lnTo>
                    <a:pt x="3711" y="3193"/>
                  </a:lnTo>
                  <a:lnTo>
                    <a:pt x="3711" y="3224"/>
                  </a:lnTo>
                  <a:lnTo>
                    <a:pt x="3708" y="3224"/>
                  </a:lnTo>
                  <a:lnTo>
                    <a:pt x="3695" y="3231"/>
                  </a:lnTo>
                  <a:lnTo>
                    <a:pt x="3680" y="3234"/>
                  </a:lnTo>
                  <a:lnTo>
                    <a:pt x="3666" y="3240"/>
                  </a:lnTo>
                  <a:lnTo>
                    <a:pt x="3657" y="3249"/>
                  </a:lnTo>
                  <a:lnTo>
                    <a:pt x="3651" y="3260"/>
                  </a:lnTo>
                  <a:lnTo>
                    <a:pt x="3648" y="3271"/>
                  </a:lnTo>
                  <a:lnTo>
                    <a:pt x="3642" y="3282"/>
                  </a:lnTo>
                  <a:lnTo>
                    <a:pt x="3637" y="3293"/>
                  </a:lnTo>
                  <a:lnTo>
                    <a:pt x="3628" y="3296"/>
                  </a:lnTo>
                  <a:lnTo>
                    <a:pt x="3617" y="3298"/>
                  </a:lnTo>
                  <a:lnTo>
                    <a:pt x="3606" y="3298"/>
                  </a:lnTo>
                  <a:lnTo>
                    <a:pt x="3597" y="3300"/>
                  </a:lnTo>
                  <a:lnTo>
                    <a:pt x="3591" y="3304"/>
                  </a:lnTo>
                  <a:lnTo>
                    <a:pt x="3586" y="3314"/>
                  </a:lnTo>
                  <a:lnTo>
                    <a:pt x="3584" y="3324"/>
                  </a:lnTo>
                  <a:lnTo>
                    <a:pt x="3580" y="3336"/>
                  </a:lnTo>
                  <a:lnTo>
                    <a:pt x="3569" y="3347"/>
                  </a:lnTo>
                  <a:lnTo>
                    <a:pt x="3557" y="3356"/>
                  </a:lnTo>
                  <a:lnTo>
                    <a:pt x="3544" y="3364"/>
                  </a:lnTo>
                  <a:lnTo>
                    <a:pt x="3577" y="3360"/>
                  </a:lnTo>
                  <a:lnTo>
                    <a:pt x="3577" y="3396"/>
                  </a:lnTo>
                  <a:lnTo>
                    <a:pt x="3569" y="3402"/>
                  </a:lnTo>
                  <a:lnTo>
                    <a:pt x="3564" y="3407"/>
                  </a:lnTo>
                  <a:lnTo>
                    <a:pt x="3557" y="3411"/>
                  </a:lnTo>
                  <a:lnTo>
                    <a:pt x="3544" y="3413"/>
                  </a:lnTo>
                  <a:lnTo>
                    <a:pt x="3537" y="3411"/>
                  </a:lnTo>
                  <a:lnTo>
                    <a:pt x="3522" y="3414"/>
                  </a:lnTo>
                  <a:lnTo>
                    <a:pt x="3506" y="3420"/>
                  </a:lnTo>
                  <a:lnTo>
                    <a:pt x="3489" y="3427"/>
                  </a:lnTo>
                  <a:lnTo>
                    <a:pt x="3480" y="3436"/>
                  </a:lnTo>
                  <a:lnTo>
                    <a:pt x="3479" y="3438"/>
                  </a:lnTo>
                  <a:lnTo>
                    <a:pt x="3479" y="3442"/>
                  </a:lnTo>
                  <a:lnTo>
                    <a:pt x="3479" y="3445"/>
                  </a:lnTo>
                  <a:lnTo>
                    <a:pt x="3480" y="3449"/>
                  </a:lnTo>
                  <a:lnTo>
                    <a:pt x="3480" y="3456"/>
                  </a:lnTo>
                  <a:lnTo>
                    <a:pt x="3466" y="3453"/>
                  </a:lnTo>
                  <a:lnTo>
                    <a:pt x="3455" y="3447"/>
                  </a:lnTo>
                  <a:lnTo>
                    <a:pt x="3444" y="3444"/>
                  </a:lnTo>
                  <a:lnTo>
                    <a:pt x="3428" y="3440"/>
                  </a:lnTo>
                  <a:lnTo>
                    <a:pt x="3424" y="3445"/>
                  </a:lnTo>
                  <a:lnTo>
                    <a:pt x="3422" y="3449"/>
                  </a:lnTo>
                  <a:lnTo>
                    <a:pt x="3419" y="3453"/>
                  </a:lnTo>
                  <a:lnTo>
                    <a:pt x="3417" y="3456"/>
                  </a:lnTo>
                  <a:lnTo>
                    <a:pt x="3413" y="3462"/>
                  </a:lnTo>
                  <a:lnTo>
                    <a:pt x="3411" y="3469"/>
                  </a:lnTo>
                  <a:lnTo>
                    <a:pt x="3413" y="3469"/>
                  </a:lnTo>
                  <a:lnTo>
                    <a:pt x="3415" y="3469"/>
                  </a:lnTo>
                  <a:lnTo>
                    <a:pt x="3415" y="3471"/>
                  </a:lnTo>
                  <a:lnTo>
                    <a:pt x="3417" y="3471"/>
                  </a:lnTo>
                  <a:lnTo>
                    <a:pt x="3417" y="3473"/>
                  </a:lnTo>
                  <a:lnTo>
                    <a:pt x="3417" y="3476"/>
                  </a:lnTo>
                  <a:lnTo>
                    <a:pt x="3411" y="3476"/>
                  </a:lnTo>
                  <a:lnTo>
                    <a:pt x="3409" y="3478"/>
                  </a:lnTo>
                  <a:lnTo>
                    <a:pt x="3406" y="3478"/>
                  </a:lnTo>
                  <a:lnTo>
                    <a:pt x="3402" y="3480"/>
                  </a:lnTo>
                  <a:lnTo>
                    <a:pt x="3397" y="3480"/>
                  </a:lnTo>
                  <a:lnTo>
                    <a:pt x="3397" y="3460"/>
                  </a:lnTo>
                  <a:lnTo>
                    <a:pt x="3328" y="3453"/>
                  </a:lnTo>
                  <a:lnTo>
                    <a:pt x="3328" y="3460"/>
                  </a:lnTo>
                  <a:lnTo>
                    <a:pt x="3329" y="3462"/>
                  </a:lnTo>
                  <a:lnTo>
                    <a:pt x="3329" y="3464"/>
                  </a:lnTo>
                  <a:lnTo>
                    <a:pt x="3331" y="3465"/>
                  </a:lnTo>
                  <a:lnTo>
                    <a:pt x="3331" y="3469"/>
                  </a:lnTo>
                  <a:lnTo>
                    <a:pt x="3331" y="3473"/>
                  </a:lnTo>
                  <a:lnTo>
                    <a:pt x="3324" y="3476"/>
                  </a:lnTo>
                  <a:lnTo>
                    <a:pt x="3311" y="3482"/>
                  </a:lnTo>
                  <a:lnTo>
                    <a:pt x="3291" y="3484"/>
                  </a:lnTo>
                  <a:lnTo>
                    <a:pt x="3288" y="3473"/>
                  </a:lnTo>
                  <a:lnTo>
                    <a:pt x="3282" y="3462"/>
                  </a:lnTo>
                  <a:lnTo>
                    <a:pt x="3277" y="3453"/>
                  </a:lnTo>
                  <a:lnTo>
                    <a:pt x="3255" y="3442"/>
                  </a:lnTo>
                  <a:lnTo>
                    <a:pt x="3229" y="3434"/>
                  </a:lnTo>
                  <a:lnTo>
                    <a:pt x="3200" y="3433"/>
                  </a:lnTo>
                  <a:lnTo>
                    <a:pt x="3169" y="3431"/>
                  </a:lnTo>
                  <a:lnTo>
                    <a:pt x="3140" y="3433"/>
                  </a:lnTo>
                  <a:lnTo>
                    <a:pt x="3142" y="3413"/>
                  </a:lnTo>
                  <a:lnTo>
                    <a:pt x="3140" y="3396"/>
                  </a:lnTo>
                  <a:lnTo>
                    <a:pt x="3131" y="3380"/>
                  </a:lnTo>
                  <a:lnTo>
                    <a:pt x="3128" y="3378"/>
                  </a:lnTo>
                  <a:lnTo>
                    <a:pt x="3124" y="3376"/>
                  </a:lnTo>
                  <a:lnTo>
                    <a:pt x="3119" y="3376"/>
                  </a:lnTo>
                  <a:lnTo>
                    <a:pt x="3111" y="3376"/>
                  </a:lnTo>
                  <a:lnTo>
                    <a:pt x="3099" y="3384"/>
                  </a:lnTo>
                  <a:lnTo>
                    <a:pt x="3084" y="3385"/>
                  </a:lnTo>
                  <a:lnTo>
                    <a:pt x="3066" y="3387"/>
                  </a:lnTo>
                  <a:lnTo>
                    <a:pt x="3049" y="3385"/>
                  </a:lnTo>
                  <a:lnTo>
                    <a:pt x="3031" y="3384"/>
                  </a:lnTo>
                  <a:lnTo>
                    <a:pt x="3028" y="3369"/>
                  </a:lnTo>
                  <a:lnTo>
                    <a:pt x="3019" y="3360"/>
                  </a:lnTo>
                  <a:lnTo>
                    <a:pt x="3004" y="3356"/>
                  </a:lnTo>
                  <a:lnTo>
                    <a:pt x="2984" y="3356"/>
                  </a:lnTo>
                  <a:lnTo>
                    <a:pt x="2975" y="3373"/>
                  </a:lnTo>
                  <a:lnTo>
                    <a:pt x="2962" y="3380"/>
                  </a:lnTo>
                  <a:lnTo>
                    <a:pt x="2946" y="3385"/>
                  </a:lnTo>
                  <a:lnTo>
                    <a:pt x="2926" y="3385"/>
                  </a:lnTo>
                  <a:lnTo>
                    <a:pt x="2900" y="3384"/>
                  </a:lnTo>
                  <a:lnTo>
                    <a:pt x="2899" y="3384"/>
                  </a:lnTo>
                  <a:lnTo>
                    <a:pt x="2897" y="3382"/>
                  </a:lnTo>
                  <a:lnTo>
                    <a:pt x="2895" y="3382"/>
                  </a:lnTo>
                  <a:lnTo>
                    <a:pt x="2891" y="3382"/>
                  </a:lnTo>
                  <a:lnTo>
                    <a:pt x="2888" y="3380"/>
                  </a:lnTo>
                  <a:lnTo>
                    <a:pt x="2888" y="3373"/>
                  </a:lnTo>
                  <a:lnTo>
                    <a:pt x="2889" y="3367"/>
                  </a:lnTo>
                  <a:lnTo>
                    <a:pt x="2889" y="3362"/>
                  </a:lnTo>
                  <a:lnTo>
                    <a:pt x="2891" y="3358"/>
                  </a:lnTo>
                  <a:lnTo>
                    <a:pt x="2891" y="3353"/>
                  </a:lnTo>
                  <a:lnTo>
                    <a:pt x="2888" y="3353"/>
                  </a:lnTo>
                  <a:lnTo>
                    <a:pt x="2888" y="3347"/>
                  </a:lnTo>
                  <a:lnTo>
                    <a:pt x="2760" y="3340"/>
                  </a:lnTo>
                  <a:lnTo>
                    <a:pt x="2753" y="3324"/>
                  </a:lnTo>
                  <a:lnTo>
                    <a:pt x="2746" y="3311"/>
                  </a:lnTo>
                  <a:lnTo>
                    <a:pt x="2735" y="3302"/>
                  </a:lnTo>
                  <a:lnTo>
                    <a:pt x="2717" y="3296"/>
                  </a:lnTo>
                  <a:lnTo>
                    <a:pt x="2713" y="3298"/>
                  </a:lnTo>
                  <a:lnTo>
                    <a:pt x="2708" y="3300"/>
                  </a:lnTo>
                  <a:lnTo>
                    <a:pt x="2704" y="3300"/>
                  </a:lnTo>
                  <a:lnTo>
                    <a:pt x="2699" y="3302"/>
                  </a:lnTo>
                  <a:lnTo>
                    <a:pt x="2697" y="3304"/>
                  </a:lnTo>
                  <a:lnTo>
                    <a:pt x="2695" y="3307"/>
                  </a:lnTo>
                  <a:lnTo>
                    <a:pt x="2693" y="3311"/>
                  </a:lnTo>
                  <a:lnTo>
                    <a:pt x="2693" y="3314"/>
                  </a:lnTo>
                  <a:lnTo>
                    <a:pt x="2691" y="3318"/>
                  </a:lnTo>
                  <a:lnTo>
                    <a:pt x="2689" y="3322"/>
                  </a:lnTo>
                  <a:lnTo>
                    <a:pt x="2688" y="3324"/>
                  </a:lnTo>
                  <a:lnTo>
                    <a:pt x="2675" y="3331"/>
                  </a:lnTo>
                  <a:lnTo>
                    <a:pt x="2660" y="3334"/>
                  </a:lnTo>
                  <a:lnTo>
                    <a:pt x="2648" y="3340"/>
                  </a:lnTo>
                  <a:lnTo>
                    <a:pt x="2631" y="3373"/>
                  </a:lnTo>
                  <a:lnTo>
                    <a:pt x="2622" y="3376"/>
                  </a:lnTo>
                  <a:lnTo>
                    <a:pt x="2609" y="3376"/>
                  </a:lnTo>
                  <a:lnTo>
                    <a:pt x="2600" y="3380"/>
                  </a:lnTo>
                  <a:lnTo>
                    <a:pt x="2597" y="3384"/>
                  </a:lnTo>
                  <a:lnTo>
                    <a:pt x="2595" y="3387"/>
                  </a:lnTo>
                  <a:lnTo>
                    <a:pt x="2595" y="3389"/>
                  </a:lnTo>
                  <a:lnTo>
                    <a:pt x="2593" y="3393"/>
                  </a:lnTo>
                  <a:lnTo>
                    <a:pt x="2593" y="3394"/>
                  </a:lnTo>
                  <a:lnTo>
                    <a:pt x="2589" y="3396"/>
                  </a:lnTo>
                  <a:lnTo>
                    <a:pt x="2586" y="3398"/>
                  </a:lnTo>
                  <a:lnTo>
                    <a:pt x="2580" y="3400"/>
                  </a:lnTo>
                  <a:lnTo>
                    <a:pt x="2577" y="3420"/>
                  </a:lnTo>
                  <a:lnTo>
                    <a:pt x="2548" y="3429"/>
                  </a:lnTo>
                  <a:lnTo>
                    <a:pt x="2520" y="3442"/>
                  </a:lnTo>
                  <a:lnTo>
                    <a:pt x="2495" y="3460"/>
                  </a:lnTo>
                  <a:lnTo>
                    <a:pt x="2475" y="3482"/>
                  </a:lnTo>
                  <a:lnTo>
                    <a:pt x="2457" y="3509"/>
                  </a:lnTo>
                  <a:lnTo>
                    <a:pt x="2446" y="3540"/>
                  </a:lnTo>
                  <a:lnTo>
                    <a:pt x="2440" y="3576"/>
                  </a:lnTo>
                  <a:lnTo>
                    <a:pt x="2424" y="3576"/>
                  </a:lnTo>
                  <a:lnTo>
                    <a:pt x="2424" y="3580"/>
                  </a:lnTo>
                  <a:lnTo>
                    <a:pt x="2429" y="3585"/>
                  </a:lnTo>
                  <a:lnTo>
                    <a:pt x="2431" y="3593"/>
                  </a:lnTo>
                  <a:lnTo>
                    <a:pt x="2435" y="3598"/>
                  </a:lnTo>
                  <a:lnTo>
                    <a:pt x="2437" y="3609"/>
                  </a:lnTo>
                  <a:lnTo>
                    <a:pt x="2424" y="3609"/>
                  </a:lnTo>
                  <a:lnTo>
                    <a:pt x="2420" y="3618"/>
                  </a:lnTo>
                  <a:lnTo>
                    <a:pt x="2417" y="3629"/>
                  </a:lnTo>
                  <a:lnTo>
                    <a:pt x="2413" y="3636"/>
                  </a:lnTo>
                  <a:lnTo>
                    <a:pt x="2411" y="3640"/>
                  </a:lnTo>
                  <a:lnTo>
                    <a:pt x="2422" y="3649"/>
                  </a:lnTo>
                  <a:lnTo>
                    <a:pt x="2428" y="3656"/>
                  </a:lnTo>
                  <a:lnTo>
                    <a:pt x="2433" y="3662"/>
                  </a:lnTo>
                  <a:lnTo>
                    <a:pt x="2435" y="3671"/>
                  </a:lnTo>
                  <a:lnTo>
                    <a:pt x="2437" y="3684"/>
                  </a:lnTo>
                  <a:lnTo>
                    <a:pt x="2437" y="3704"/>
                  </a:lnTo>
                  <a:lnTo>
                    <a:pt x="2431" y="3705"/>
                  </a:lnTo>
                  <a:lnTo>
                    <a:pt x="2429" y="3705"/>
                  </a:lnTo>
                  <a:lnTo>
                    <a:pt x="2428" y="3705"/>
                  </a:lnTo>
                  <a:lnTo>
                    <a:pt x="2426" y="3707"/>
                  </a:lnTo>
                  <a:lnTo>
                    <a:pt x="2424" y="3707"/>
                  </a:lnTo>
                  <a:lnTo>
                    <a:pt x="2433" y="3720"/>
                  </a:lnTo>
                  <a:lnTo>
                    <a:pt x="2437" y="3733"/>
                  </a:lnTo>
                  <a:lnTo>
                    <a:pt x="2439" y="3747"/>
                  </a:lnTo>
                  <a:lnTo>
                    <a:pt x="2444" y="3764"/>
                  </a:lnTo>
                  <a:lnTo>
                    <a:pt x="2451" y="3773"/>
                  </a:lnTo>
                  <a:lnTo>
                    <a:pt x="2459" y="3778"/>
                  </a:lnTo>
                  <a:lnTo>
                    <a:pt x="2466" y="3784"/>
                  </a:lnTo>
                  <a:lnTo>
                    <a:pt x="2471" y="3791"/>
                  </a:lnTo>
                  <a:lnTo>
                    <a:pt x="2477" y="3800"/>
                  </a:lnTo>
                  <a:lnTo>
                    <a:pt x="2480" y="3816"/>
                  </a:lnTo>
                  <a:lnTo>
                    <a:pt x="2471" y="3818"/>
                  </a:lnTo>
                  <a:lnTo>
                    <a:pt x="2462" y="3820"/>
                  </a:lnTo>
                  <a:lnTo>
                    <a:pt x="2451" y="3820"/>
                  </a:lnTo>
                  <a:lnTo>
                    <a:pt x="2442" y="3822"/>
                  </a:lnTo>
                  <a:lnTo>
                    <a:pt x="2433" y="3818"/>
                  </a:lnTo>
                  <a:lnTo>
                    <a:pt x="2424" y="3813"/>
                  </a:lnTo>
                  <a:lnTo>
                    <a:pt x="2415" y="3807"/>
                  </a:lnTo>
                  <a:lnTo>
                    <a:pt x="2404" y="3805"/>
                  </a:lnTo>
                  <a:lnTo>
                    <a:pt x="2391" y="3809"/>
                  </a:lnTo>
                  <a:lnTo>
                    <a:pt x="2391" y="3816"/>
                  </a:lnTo>
                  <a:lnTo>
                    <a:pt x="2375" y="3822"/>
                  </a:lnTo>
                  <a:lnTo>
                    <a:pt x="2355" y="3827"/>
                  </a:lnTo>
                  <a:lnTo>
                    <a:pt x="2333" y="3834"/>
                  </a:lnTo>
                  <a:lnTo>
                    <a:pt x="2315" y="3842"/>
                  </a:lnTo>
                  <a:lnTo>
                    <a:pt x="2304" y="3853"/>
                  </a:lnTo>
                  <a:lnTo>
                    <a:pt x="2302" y="3854"/>
                  </a:lnTo>
                  <a:lnTo>
                    <a:pt x="2300" y="3858"/>
                  </a:lnTo>
                  <a:lnTo>
                    <a:pt x="2300" y="3862"/>
                  </a:lnTo>
                  <a:lnTo>
                    <a:pt x="2300" y="3869"/>
                  </a:lnTo>
                  <a:lnTo>
                    <a:pt x="2284" y="3871"/>
                  </a:lnTo>
                  <a:lnTo>
                    <a:pt x="2266" y="3873"/>
                  </a:lnTo>
                  <a:lnTo>
                    <a:pt x="2251" y="3876"/>
                  </a:lnTo>
                  <a:lnTo>
                    <a:pt x="2240" y="3876"/>
                  </a:lnTo>
                  <a:lnTo>
                    <a:pt x="2237" y="3874"/>
                  </a:lnTo>
                  <a:lnTo>
                    <a:pt x="2233" y="3871"/>
                  </a:lnTo>
                  <a:lnTo>
                    <a:pt x="2231" y="3867"/>
                  </a:lnTo>
                  <a:lnTo>
                    <a:pt x="2229" y="3862"/>
                  </a:lnTo>
                  <a:lnTo>
                    <a:pt x="2228" y="3858"/>
                  </a:lnTo>
                  <a:lnTo>
                    <a:pt x="2224" y="3856"/>
                  </a:lnTo>
                  <a:lnTo>
                    <a:pt x="2202" y="3845"/>
                  </a:lnTo>
                  <a:lnTo>
                    <a:pt x="2180" y="3840"/>
                  </a:lnTo>
                  <a:lnTo>
                    <a:pt x="2155" y="3840"/>
                  </a:lnTo>
                  <a:lnTo>
                    <a:pt x="2128" y="3840"/>
                  </a:lnTo>
                  <a:lnTo>
                    <a:pt x="2120" y="3853"/>
                  </a:lnTo>
                  <a:lnTo>
                    <a:pt x="2111" y="3862"/>
                  </a:lnTo>
                  <a:lnTo>
                    <a:pt x="2097" y="3867"/>
                  </a:lnTo>
                  <a:lnTo>
                    <a:pt x="2077" y="3869"/>
                  </a:lnTo>
                  <a:lnTo>
                    <a:pt x="2071" y="3860"/>
                  </a:lnTo>
                  <a:lnTo>
                    <a:pt x="2064" y="3853"/>
                  </a:lnTo>
                  <a:lnTo>
                    <a:pt x="2064" y="3838"/>
                  </a:lnTo>
                  <a:lnTo>
                    <a:pt x="2064" y="3829"/>
                  </a:lnTo>
                  <a:lnTo>
                    <a:pt x="2066" y="3820"/>
                  </a:lnTo>
                  <a:lnTo>
                    <a:pt x="2068" y="3809"/>
                  </a:lnTo>
                  <a:lnTo>
                    <a:pt x="2064" y="3809"/>
                  </a:lnTo>
                  <a:lnTo>
                    <a:pt x="2064" y="3804"/>
                  </a:lnTo>
                  <a:lnTo>
                    <a:pt x="2060" y="3804"/>
                  </a:lnTo>
                  <a:lnTo>
                    <a:pt x="2060" y="3809"/>
                  </a:lnTo>
                  <a:lnTo>
                    <a:pt x="2059" y="3813"/>
                  </a:lnTo>
                  <a:lnTo>
                    <a:pt x="2057" y="3816"/>
                  </a:lnTo>
                  <a:lnTo>
                    <a:pt x="2057" y="3822"/>
                  </a:lnTo>
                  <a:lnTo>
                    <a:pt x="2057" y="3829"/>
                  </a:lnTo>
                  <a:lnTo>
                    <a:pt x="2035" y="3825"/>
                  </a:lnTo>
                  <a:lnTo>
                    <a:pt x="2020" y="3818"/>
                  </a:lnTo>
                  <a:lnTo>
                    <a:pt x="2004" y="3811"/>
                  </a:lnTo>
                  <a:lnTo>
                    <a:pt x="1984" y="3804"/>
                  </a:lnTo>
                  <a:lnTo>
                    <a:pt x="1984" y="3793"/>
                  </a:lnTo>
                  <a:lnTo>
                    <a:pt x="1988" y="3787"/>
                  </a:lnTo>
                  <a:lnTo>
                    <a:pt x="1991" y="3780"/>
                  </a:lnTo>
                  <a:lnTo>
                    <a:pt x="1991" y="3774"/>
                  </a:lnTo>
                  <a:lnTo>
                    <a:pt x="1993" y="3769"/>
                  </a:lnTo>
                  <a:lnTo>
                    <a:pt x="1991" y="3764"/>
                  </a:lnTo>
                  <a:lnTo>
                    <a:pt x="1988" y="3753"/>
                  </a:lnTo>
                  <a:lnTo>
                    <a:pt x="1979" y="3749"/>
                  </a:lnTo>
                  <a:lnTo>
                    <a:pt x="1968" y="3747"/>
                  </a:lnTo>
                  <a:lnTo>
                    <a:pt x="1951" y="3749"/>
                  </a:lnTo>
                  <a:lnTo>
                    <a:pt x="1940" y="3738"/>
                  </a:lnTo>
                  <a:lnTo>
                    <a:pt x="1926" y="3734"/>
                  </a:lnTo>
                  <a:lnTo>
                    <a:pt x="1908" y="3736"/>
                  </a:lnTo>
                  <a:lnTo>
                    <a:pt x="1906" y="3742"/>
                  </a:lnTo>
                  <a:lnTo>
                    <a:pt x="1904" y="3745"/>
                  </a:lnTo>
                  <a:lnTo>
                    <a:pt x="1902" y="3749"/>
                  </a:lnTo>
                  <a:lnTo>
                    <a:pt x="1899" y="3753"/>
                  </a:lnTo>
                  <a:lnTo>
                    <a:pt x="1897" y="3756"/>
                  </a:lnTo>
                  <a:lnTo>
                    <a:pt x="1893" y="3754"/>
                  </a:lnTo>
                  <a:lnTo>
                    <a:pt x="1891" y="3754"/>
                  </a:lnTo>
                  <a:lnTo>
                    <a:pt x="1891" y="3754"/>
                  </a:lnTo>
                  <a:lnTo>
                    <a:pt x="1889" y="3753"/>
                  </a:lnTo>
                  <a:lnTo>
                    <a:pt x="1888" y="3753"/>
                  </a:lnTo>
                  <a:lnTo>
                    <a:pt x="1879" y="3738"/>
                  </a:lnTo>
                  <a:lnTo>
                    <a:pt x="1871" y="3727"/>
                  </a:lnTo>
                  <a:lnTo>
                    <a:pt x="1864" y="3716"/>
                  </a:lnTo>
                  <a:lnTo>
                    <a:pt x="1853" y="3709"/>
                  </a:lnTo>
                  <a:lnTo>
                    <a:pt x="1839" y="3705"/>
                  </a:lnTo>
                  <a:lnTo>
                    <a:pt x="1817" y="3704"/>
                  </a:lnTo>
                  <a:lnTo>
                    <a:pt x="1811" y="3707"/>
                  </a:lnTo>
                  <a:lnTo>
                    <a:pt x="1804" y="3707"/>
                  </a:lnTo>
                  <a:lnTo>
                    <a:pt x="1797" y="3709"/>
                  </a:lnTo>
                  <a:lnTo>
                    <a:pt x="1788" y="3707"/>
                  </a:lnTo>
                  <a:lnTo>
                    <a:pt x="1780" y="3693"/>
                  </a:lnTo>
                  <a:lnTo>
                    <a:pt x="1771" y="3684"/>
                  </a:lnTo>
                  <a:lnTo>
                    <a:pt x="1755" y="3680"/>
                  </a:lnTo>
                  <a:lnTo>
                    <a:pt x="1731" y="3680"/>
                  </a:lnTo>
                  <a:lnTo>
                    <a:pt x="1713" y="3671"/>
                  </a:lnTo>
                  <a:lnTo>
                    <a:pt x="1688" y="3664"/>
                  </a:lnTo>
                  <a:lnTo>
                    <a:pt x="1662" y="3658"/>
                  </a:lnTo>
                  <a:lnTo>
                    <a:pt x="1637" y="3656"/>
                  </a:lnTo>
                  <a:lnTo>
                    <a:pt x="1635" y="3662"/>
                  </a:lnTo>
                  <a:lnTo>
                    <a:pt x="1633" y="3667"/>
                  </a:lnTo>
                  <a:lnTo>
                    <a:pt x="1633" y="3673"/>
                  </a:lnTo>
                  <a:lnTo>
                    <a:pt x="1631" y="3680"/>
                  </a:lnTo>
                  <a:lnTo>
                    <a:pt x="1629" y="3693"/>
                  </a:lnTo>
                  <a:lnTo>
                    <a:pt x="1633" y="3705"/>
                  </a:lnTo>
                  <a:lnTo>
                    <a:pt x="1637" y="3724"/>
                  </a:lnTo>
                  <a:lnTo>
                    <a:pt x="1602" y="3725"/>
                  </a:lnTo>
                  <a:lnTo>
                    <a:pt x="1575" y="3727"/>
                  </a:lnTo>
                  <a:lnTo>
                    <a:pt x="1551" y="3724"/>
                  </a:lnTo>
                  <a:lnTo>
                    <a:pt x="1528" y="3716"/>
                  </a:lnTo>
                  <a:lnTo>
                    <a:pt x="1526" y="3722"/>
                  </a:lnTo>
                  <a:lnTo>
                    <a:pt x="1522" y="3725"/>
                  </a:lnTo>
                  <a:lnTo>
                    <a:pt x="1519" y="3729"/>
                  </a:lnTo>
                  <a:lnTo>
                    <a:pt x="1515" y="3731"/>
                  </a:lnTo>
                  <a:lnTo>
                    <a:pt x="1508" y="3731"/>
                  </a:lnTo>
                  <a:lnTo>
                    <a:pt x="1500" y="3733"/>
                  </a:lnTo>
                  <a:lnTo>
                    <a:pt x="1495" y="3725"/>
                  </a:lnTo>
                  <a:lnTo>
                    <a:pt x="1491" y="3720"/>
                  </a:lnTo>
                  <a:lnTo>
                    <a:pt x="1486" y="3716"/>
                  </a:lnTo>
                  <a:lnTo>
                    <a:pt x="1482" y="3713"/>
                  </a:lnTo>
                  <a:lnTo>
                    <a:pt x="1477" y="3707"/>
                  </a:lnTo>
                  <a:lnTo>
                    <a:pt x="1451" y="3718"/>
                  </a:lnTo>
                  <a:lnTo>
                    <a:pt x="1424" y="3722"/>
                  </a:lnTo>
                  <a:lnTo>
                    <a:pt x="1391" y="3724"/>
                  </a:lnTo>
                  <a:lnTo>
                    <a:pt x="1382" y="3714"/>
                  </a:lnTo>
                  <a:lnTo>
                    <a:pt x="1375" y="3705"/>
                  </a:lnTo>
                  <a:lnTo>
                    <a:pt x="1368" y="3696"/>
                  </a:lnTo>
                  <a:lnTo>
                    <a:pt x="1364" y="3680"/>
                  </a:lnTo>
                  <a:lnTo>
                    <a:pt x="1348" y="3678"/>
                  </a:lnTo>
                  <a:lnTo>
                    <a:pt x="1339" y="3674"/>
                  </a:lnTo>
                  <a:lnTo>
                    <a:pt x="1329" y="3669"/>
                  </a:lnTo>
                  <a:lnTo>
                    <a:pt x="1320" y="3664"/>
                  </a:lnTo>
                  <a:lnTo>
                    <a:pt x="1308" y="3660"/>
                  </a:lnTo>
                  <a:lnTo>
                    <a:pt x="1302" y="3665"/>
                  </a:lnTo>
                  <a:lnTo>
                    <a:pt x="1293" y="3671"/>
                  </a:lnTo>
                  <a:lnTo>
                    <a:pt x="1282" y="3676"/>
                  </a:lnTo>
                  <a:lnTo>
                    <a:pt x="1269" y="3678"/>
                  </a:lnTo>
                  <a:lnTo>
                    <a:pt x="1260" y="3676"/>
                  </a:lnTo>
                  <a:lnTo>
                    <a:pt x="1251" y="3669"/>
                  </a:lnTo>
                  <a:lnTo>
                    <a:pt x="1249" y="3673"/>
                  </a:lnTo>
                  <a:lnTo>
                    <a:pt x="1248" y="3676"/>
                  </a:lnTo>
                  <a:lnTo>
                    <a:pt x="1248" y="3678"/>
                  </a:lnTo>
                  <a:lnTo>
                    <a:pt x="1246" y="3678"/>
                  </a:lnTo>
                  <a:lnTo>
                    <a:pt x="1242" y="3680"/>
                  </a:lnTo>
                  <a:lnTo>
                    <a:pt x="1239" y="3680"/>
                  </a:lnTo>
                  <a:lnTo>
                    <a:pt x="1231" y="3680"/>
                  </a:lnTo>
                  <a:lnTo>
                    <a:pt x="1197" y="3636"/>
                  </a:lnTo>
                  <a:lnTo>
                    <a:pt x="1193" y="3634"/>
                  </a:lnTo>
                  <a:lnTo>
                    <a:pt x="1189" y="3634"/>
                  </a:lnTo>
                  <a:lnTo>
                    <a:pt x="1186" y="3634"/>
                  </a:lnTo>
                  <a:lnTo>
                    <a:pt x="1182" y="3634"/>
                  </a:lnTo>
                  <a:lnTo>
                    <a:pt x="1180" y="3633"/>
                  </a:lnTo>
                  <a:lnTo>
                    <a:pt x="1175" y="3622"/>
                  </a:lnTo>
                  <a:lnTo>
                    <a:pt x="1173" y="3614"/>
                  </a:lnTo>
                  <a:lnTo>
                    <a:pt x="1173" y="3609"/>
                  </a:lnTo>
                  <a:lnTo>
                    <a:pt x="1168" y="3604"/>
                  </a:lnTo>
                  <a:lnTo>
                    <a:pt x="1157" y="3600"/>
                  </a:lnTo>
                  <a:lnTo>
                    <a:pt x="1142" y="3604"/>
                  </a:lnTo>
                  <a:lnTo>
                    <a:pt x="1124" y="3602"/>
                  </a:lnTo>
                  <a:lnTo>
                    <a:pt x="1102" y="3594"/>
                  </a:lnTo>
                  <a:lnTo>
                    <a:pt x="1080" y="3585"/>
                  </a:lnTo>
                  <a:lnTo>
                    <a:pt x="1057" y="3576"/>
                  </a:lnTo>
                  <a:lnTo>
                    <a:pt x="1035" y="3565"/>
                  </a:lnTo>
                  <a:lnTo>
                    <a:pt x="1015" y="3558"/>
                  </a:lnTo>
                  <a:lnTo>
                    <a:pt x="1000" y="3553"/>
                  </a:lnTo>
                  <a:lnTo>
                    <a:pt x="999" y="3547"/>
                  </a:lnTo>
                  <a:lnTo>
                    <a:pt x="997" y="3540"/>
                  </a:lnTo>
                  <a:lnTo>
                    <a:pt x="995" y="3533"/>
                  </a:lnTo>
                  <a:lnTo>
                    <a:pt x="991" y="3529"/>
                  </a:lnTo>
                  <a:lnTo>
                    <a:pt x="991" y="3536"/>
                  </a:lnTo>
                  <a:lnTo>
                    <a:pt x="988" y="3545"/>
                  </a:lnTo>
                  <a:lnTo>
                    <a:pt x="984" y="3553"/>
                  </a:lnTo>
                  <a:lnTo>
                    <a:pt x="980" y="3558"/>
                  </a:lnTo>
                  <a:lnTo>
                    <a:pt x="971" y="3560"/>
                  </a:lnTo>
                  <a:lnTo>
                    <a:pt x="957" y="3560"/>
                  </a:lnTo>
                  <a:lnTo>
                    <a:pt x="955" y="3558"/>
                  </a:lnTo>
                  <a:lnTo>
                    <a:pt x="953" y="3558"/>
                  </a:lnTo>
                  <a:lnTo>
                    <a:pt x="953" y="3558"/>
                  </a:lnTo>
                  <a:lnTo>
                    <a:pt x="951" y="3558"/>
                  </a:lnTo>
                  <a:lnTo>
                    <a:pt x="948" y="3556"/>
                  </a:lnTo>
                  <a:lnTo>
                    <a:pt x="946" y="3551"/>
                  </a:lnTo>
                  <a:lnTo>
                    <a:pt x="944" y="3547"/>
                  </a:lnTo>
                  <a:lnTo>
                    <a:pt x="942" y="3542"/>
                  </a:lnTo>
                  <a:lnTo>
                    <a:pt x="940" y="3536"/>
                  </a:lnTo>
                  <a:lnTo>
                    <a:pt x="940" y="3529"/>
                  </a:lnTo>
                  <a:lnTo>
                    <a:pt x="955" y="3514"/>
                  </a:lnTo>
                  <a:lnTo>
                    <a:pt x="964" y="3496"/>
                  </a:lnTo>
                  <a:lnTo>
                    <a:pt x="968" y="3473"/>
                  </a:lnTo>
                  <a:lnTo>
                    <a:pt x="953" y="3462"/>
                  </a:lnTo>
                  <a:lnTo>
                    <a:pt x="937" y="3454"/>
                  </a:lnTo>
                  <a:lnTo>
                    <a:pt x="917" y="3449"/>
                  </a:lnTo>
                  <a:lnTo>
                    <a:pt x="917" y="3453"/>
                  </a:lnTo>
                  <a:lnTo>
                    <a:pt x="911" y="3453"/>
                  </a:lnTo>
                  <a:lnTo>
                    <a:pt x="911" y="3464"/>
                  </a:lnTo>
                  <a:lnTo>
                    <a:pt x="891" y="3464"/>
                  </a:lnTo>
                  <a:lnTo>
                    <a:pt x="891" y="3458"/>
                  </a:lnTo>
                  <a:lnTo>
                    <a:pt x="889" y="3453"/>
                  </a:lnTo>
                  <a:lnTo>
                    <a:pt x="888" y="3451"/>
                  </a:lnTo>
                  <a:lnTo>
                    <a:pt x="884" y="3447"/>
                  </a:lnTo>
                  <a:lnTo>
                    <a:pt x="880" y="3444"/>
                  </a:lnTo>
                  <a:lnTo>
                    <a:pt x="875" y="3442"/>
                  </a:lnTo>
                  <a:lnTo>
                    <a:pt x="871" y="3442"/>
                  </a:lnTo>
                  <a:lnTo>
                    <a:pt x="868" y="3442"/>
                  </a:lnTo>
                  <a:lnTo>
                    <a:pt x="862" y="3444"/>
                  </a:lnTo>
                  <a:lnTo>
                    <a:pt x="857" y="3444"/>
                  </a:lnTo>
                  <a:lnTo>
                    <a:pt x="853" y="3434"/>
                  </a:lnTo>
                  <a:lnTo>
                    <a:pt x="848" y="3427"/>
                  </a:lnTo>
                  <a:lnTo>
                    <a:pt x="844" y="3420"/>
                  </a:lnTo>
                  <a:lnTo>
                    <a:pt x="842" y="3411"/>
                  </a:lnTo>
                  <a:lnTo>
                    <a:pt x="840" y="3396"/>
                  </a:lnTo>
                  <a:lnTo>
                    <a:pt x="849" y="3394"/>
                  </a:lnTo>
                  <a:lnTo>
                    <a:pt x="864" y="3393"/>
                  </a:lnTo>
                  <a:lnTo>
                    <a:pt x="879" y="3391"/>
                  </a:lnTo>
                  <a:lnTo>
                    <a:pt x="888" y="3389"/>
                  </a:lnTo>
                  <a:lnTo>
                    <a:pt x="899" y="3378"/>
                  </a:lnTo>
                  <a:lnTo>
                    <a:pt x="906" y="3365"/>
                  </a:lnTo>
                  <a:lnTo>
                    <a:pt x="911" y="3353"/>
                  </a:lnTo>
                  <a:lnTo>
                    <a:pt x="937" y="3333"/>
                  </a:lnTo>
                  <a:lnTo>
                    <a:pt x="946" y="3305"/>
                  </a:lnTo>
                  <a:lnTo>
                    <a:pt x="951" y="3274"/>
                  </a:lnTo>
                  <a:lnTo>
                    <a:pt x="955" y="3244"/>
                  </a:lnTo>
                  <a:lnTo>
                    <a:pt x="960" y="3213"/>
                  </a:lnTo>
                  <a:lnTo>
                    <a:pt x="977" y="3151"/>
                  </a:lnTo>
                  <a:lnTo>
                    <a:pt x="995" y="3087"/>
                  </a:lnTo>
                  <a:lnTo>
                    <a:pt x="1011" y="3024"/>
                  </a:lnTo>
                  <a:lnTo>
                    <a:pt x="1015" y="3007"/>
                  </a:lnTo>
                  <a:lnTo>
                    <a:pt x="1019" y="2987"/>
                  </a:lnTo>
                  <a:lnTo>
                    <a:pt x="1022" y="2964"/>
                  </a:lnTo>
                  <a:lnTo>
                    <a:pt x="1024" y="2938"/>
                  </a:lnTo>
                  <a:lnTo>
                    <a:pt x="1029" y="2914"/>
                  </a:lnTo>
                  <a:lnTo>
                    <a:pt x="1035" y="2893"/>
                  </a:lnTo>
                  <a:lnTo>
                    <a:pt x="1042" y="2874"/>
                  </a:lnTo>
                  <a:lnTo>
                    <a:pt x="1051" y="2862"/>
                  </a:lnTo>
                  <a:lnTo>
                    <a:pt x="1064" y="2856"/>
                  </a:lnTo>
                  <a:lnTo>
                    <a:pt x="1075" y="2853"/>
                  </a:lnTo>
                  <a:lnTo>
                    <a:pt x="1088" y="2853"/>
                  </a:lnTo>
                  <a:lnTo>
                    <a:pt x="1100" y="2853"/>
                  </a:lnTo>
                  <a:lnTo>
                    <a:pt x="1104" y="2820"/>
                  </a:lnTo>
                  <a:lnTo>
                    <a:pt x="1086" y="2807"/>
                  </a:lnTo>
                  <a:lnTo>
                    <a:pt x="1071" y="2793"/>
                  </a:lnTo>
                  <a:lnTo>
                    <a:pt x="1068" y="2793"/>
                  </a:lnTo>
                  <a:lnTo>
                    <a:pt x="1066" y="2800"/>
                  </a:lnTo>
                  <a:lnTo>
                    <a:pt x="1064" y="2804"/>
                  </a:lnTo>
                  <a:lnTo>
                    <a:pt x="1062" y="2807"/>
                  </a:lnTo>
                  <a:lnTo>
                    <a:pt x="1059" y="2809"/>
                  </a:lnTo>
                  <a:lnTo>
                    <a:pt x="1053" y="2811"/>
                  </a:lnTo>
                  <a:lnTo>
                    <a:pt x="1044" y="2813"/>
                  </a:lnTo>
                  <a:lnTo>
                    <a:pt x="1046" y="2751"/>
                  </a:lnTo>
                  <a:lnTo>
                    <a:pt x="1055" y="2689"/>
                  </a:lnTo>
                  <a:lnTo>
                    <a:pt x="1068" y="2631"/>
                  </a:lnTo>
                  <a:lnTo>
                    <a:pt x="1080" y="2576"/>
                  </a:lnTo>
                  <a:lnTo>
                    <a:pt x="1080" y="2520"/>
                  </a:lnTo>
                  <a:lnTo>
                    <a:pt x="1086" y="2493"/>
                  </a:lnTo>
                  <a:lnTo>
                    <a:pt x="1091" y="2464"/>
                  </a:lnTo>
                  <a:lnTo>
                    <a:pt x="1097" y="2440"/>
                  </a:lnTo>
                  <a:lnTo>
                    <a:pt x="1100" y="2438"/>
                  </a:lnTo>
                  <a:lnTo>
                    <a:pt x="1102" y="2438"/>
                  </a:lnTo>
                  <a:lnTo>
                    <a:pt x="1106" y="2436"/>
                  </a:lnTo>
                  <a:lnTo>
                    <a:pt x="1111" y="2436"/>
                  </a:lnTo>
                  <a:lnTo>
                    <a:pt x="1113" y="2438"/>
                  </a:lnTo>
                  <a:lnTo>
                    <a:pt x="1113" y="2444"/>
                  </a:lnTo>
                  <a:lnTo>
                    <a:pt x="1113" y="2447"/>
                  </a:lnTo>
                  <a:lnTo>
                    <a:pt x="1113" y="2451"/>
                  </a:lnTo>
                  <a:lnTo>
                    <a:pt x="1111" y="2454"/>
                  </a:lnTo>
                  <a:lnTo>
                    <a:pt x="1111" y="2456"/>
                  </a:lnTo>
                  <a:lnTo>
                    <a:pt x="1122" y="2469"/>
                  </a:lnTo>
                  <a:lnTo>
                    <a:pt x="1139" y="2480"/>
                  </a:lnTo>
                  <a:lnTo>
                    <a:pt x="1157" y="2489"/>
                  </a:lnTo>
                  <a:lnTo>
                    <a:pt x="1173" y="2498"/>
                  </a:lnTo>
                  <a:lnTo>
                    <a:pt x="1184" y="2513"/>
                  </a:lnTo>
                  <a:lnTo>
                    <a:pt x="1191" y="2533"/>
                  </a:lnTo>
                  <a:lnTo>
                    <a:pt x="1197" y="2558"/>
                  </a:lnTo>
                  <a:lnTo>
                    <a:pt x="1200" y="2584"/>
                  </a:lnTo>
                  <a:lnTo>
                    <a:pt x="1204" y="2609"/>
                  </a:lnTo>
                  <a:lnTo>
                    <a:pt x="1209" y="2633"/>
                  </a:lnTo>
                  <a:lnTo>
                    <a:pt x="1217" y="2654"/>
                  </a:lnTo>
                  <a:lnTo>
                    <a:pt x="1228" y="2673"/>
                  </a:lnTo>
                  <a:lnTo>
                    <a:pt x="1244" y="2684"/>
                  </a:lnTo>
                  <a:lnTo>
                    <a:pt x="1249" y="2687"/>
                  </a:lnTo>
                  <a:lnTo>
                    <a:pt x="1255" y="2689"/>
                  </a:lnTo>
                  <a:lnTo>
                    <a:pt x="1260" y="2691"/>
                  </a:lnTo>
                  <a:lnTo>
                    <a:pt x="1268" y="2693"/>
                  </a:lnTo>
                  <a:lnTo>
                    <a:pt x="1268" y="2707"/>
                  </a:lnTo>
                  <a:lnTo>
                    <a:pt x="1268" y="2722"/>
                  </a:lnTo>
                  <a:lnTo>
                    <a:pt x="1271" y="2733"/>
                  </a:lnTo>
                  <a:lnTo>
                    <a:pt x="1277" y="2684"/>
                  </a:lnTo>
                  <a:lnTo>
                    <a:pt x="1262" y="2674"/>
                  </a:lnTo>
                  <a:lnTo>
                    <a:pt x="1251" y="2664"/>
                  </a:lnTo>
                  <a:lnTo>
                    <a:pt x="1240" y="2653"/>
                  </a:lnTo>
                  <a:lnTo>
                    <a:pt x="1240" y="2553"/>
                  </a:lnTo>
                  <a:lnTo>
                    <a:pt x="1224" y="2553"/>
                  </a:lnTo>
                  <a:lnTo>
                    <a:pt x="1215" y="2529"/>
                  </a:lnTo>
                  <a:lnTo>
                    <a:pt x="1208" y="2505"/>
                  </a:lnTo>
                  <a:lnTo>
                    <a:pt x="1197" y="2484"/>
                  </a:lnTo>
                  <a:lnTo>
                    <a:pt x="1188" y="2474"/>
                  </a:lnTo>
                  <a:lnTo>
                    <a:pt x="1173" y="2460"/>
                  </a:lnTo>
                  <a:lnTo>
                    <a:pt x="1153" y="2444"/>
                  </a:lnTo>
                  <a:lnTo>
                    <a:pt x="1129" y="2425"/>
                  </a:lnTo>
                  <a:lnTo>
                    <a:pt x="1108" y="2409"/>
                  </a:lnTo>
                  <a:lnTo>
                    <a:pt x="1086" y="2396"/>
                  </a:lnTo>
                  <a:lnTo>
                    <a:pt x="1066" y="2385"/>
                  </a:lnTo>
                  <a:lnTo>
                    <a:pt x="1051" y="2380"/>
                  </a:lnTo>
                  <a:lnTo>
                    <a:pt x="1057" y="2340"/>
                  </a:lnTo>
                  <a:lnTo>
                    <a:pt x="1068" y="2336"/>
                  </a:lnTo>
                  <a:lnTo>
                    <a:pt x="1080" y="2331"/>
                  </a:lnTo>
                  <a:lnTo>
                    <a:pt x="1088" y="2324"/>
                  </a:lnTo>
                  <a:lnTo>
                    <a:pt x="1084" y="2318"/>
                  </a:lnTo>
                  <a:lnTo>
                    <a:pt x="1082" y="2313"/>
                  </a:lnTo>
                  <a:lnTo>
                    <a:pt x="1082" y="2307"/>
                  </a:lnTo>
                  <a:lnTo>
                    <a:pt x="1084" y="2302"/>
                  </a:lnTo>
                  <a:lnTo>
                    <a:pt x="1088" y="2296"/>
                  </a:lnTo>
                  <a:lnTo>
                    <a:pt x="1091" y="2293"/>
                  </a:lnTo>
                  <a:lnTo>
                    <a:pt x="1095" y="2291"/>
                  </a:lnTo>
                  <a:lnTo>
                    <a:pt x="1097" y="2291"/>
                  </a:lnTo>
                  <a:lnTo>
                    <a:pt x="1100" y="2287"/>
                  </a:lnTo>
                  <a:lnTo>
                    <a:pt x="1102" y="2285"/>
                  </a:lnTo>
                  <a:lnTo>
                    <a:pt x="1104" y="2280"/>
                  </a:lnTo>
                  <a:lnTo>
                    <a:pt x="1097" y="2267"/>
                  </a:lnTo>
                  <a:lnTo>
                    <a:pt x="1099" y="2254"/>
                  </a:lnTo>
                  <a:lnTo>
                    <a:pt x="1102" y="2244"/>
                  </a:lnTo>
                  <a:lnTo>
                    <a:pt x="1108" y="2233"/>
                  </a:lnTo>
                  <a:lnTo>
                    <a:pt x="1099" y="2222"/>
                  </a:lnTo>
                  <a:lnTo>
                    <a:pt x="1091" y="2209"/>
                  </a:lnTo>
                  <a:lnTo>
                    <a:pt x="1084" y="2196"/>
                  </a:lnTo>
                  <a:lnTo>
                    <a:pt x="1075" y="2185"/>
                  </a:lnTo>
                  <a:lnTo>
                    <a:pt x="1060" y="2180"/>
                  </a:lnTo>
                  <a:lnTo>
                    <a:pt x="1064" y="2149"/>
                  </a:lnTo>
                  <a:lnTo>
                    <a:pt x="1069" y="2145"/>
                  </a:lnTo>
                  <a:lnTo>
                    <a:pt x="1077" y="2142"/>
                  </a:lnTo>
                  <a:lnTo>
                    <a:pt x="1080" y="2138"/>
                  </a:lnTo>
                  <a:lnTo>
                    <a:pt x="1086" y="2133"/>
                  </a:lnTo>
                  <a:lnTo>
                    <a:pt x="1089" y="2127"/>
                  </a:lnTo>
                  <a:lnTo>
                    <a:pt x="1091" y="2120"/>
                  </a:lnTo>
                  <a:lnTo>
                    <a:pt x="1091" y="2116"/>
                  </a:lnTo>
                  <a:lnTo>
                    <a:pt x="1089" y="2116"/>
                  </a:lnTo>
                  <a:lnTo>
                    <a:pt x="1089" y="2114"/>
                  </a:lnTo>
                  <a:lnTo>
                    <a:pt x="1089" y="2113"/>
                  </a:lnTo>
                  <a:lnTo>
                    <a:pt x="1088" y="2107"/>
                  </a:lnTo>
                  <a:lnTo>
                    <a:pt x="1068" y="2107"/>
                  </a:lnTo>
                  <a:lnTo>
                    <a:pt x="1066" y="2114"/>
                  </a:lnTo>
                  <a:lnTo>
                    <a:pt x="1062" y="2116"/>
                  </a:lnTo>
                  <a:lnTo>
                    <a:pt x="1060" y="2120"/>
                  </a:lnTo>
                  <a:lnTo>
                    <a:pt x="1057" y="2122"/>
                  </a:lnTo>
                  <a:lnTo>
                    <a:pt x="1051" y="2124"/>
                  </a:lnTo>
                  <a:lnTo>
                    <a:pt x="1044" y="2124"/>
                  </a:lnTo>
                  <a:lnTo>
                    <a:pt x="1037" y="2111"/>
                  </a:lnTo>
                  <a:lnTo>
                    <a:pt x="1024" y="2102"/>
                  </a:lnTo>
                  <a:lnTo>
                    <a:pt x="1009" y="2096"/>
                  </a:lnTo>
                  <a:lnTo>
                    <a:pt x="988" y="2096"/>
                  </a:lnTo>
                  <a:lnTo>
                    <a:pt x="986" y="2087"/>
                  </a:lnTo>
                  <a:lnTo>
                    <a:pt x="986" y="2082"/>
                  </a:lnTo>
                  <a:lnTo>
                    <a:pt x="982" y="2074"/>
                  </a:lnTo>
                  <a:lnTo>
                    <a:pt x="980" y="2069"/>
                  </a:lnTo>
                  <a:lnTo>
                    <a:pt x="960" y="2060"/>
                  </a:lnTo>
                  <a:lnTo>
                    <a:pt x="935" y="2051"/>
                  </a:lnTo>
                  <a:lnTo>
                    <a:pt x="911" y="2040"/>
                  </a:lnTo>
                  <a:lnTo>
                    <a:pt x="893" y="2025"/>
                  </a:lnTo>
                  <a:lnTo>
                    <a:pt x="880" y="2013"/>
                  </a:lnTo>
                  <a:lnTo>
                    <a:pt x="880" y="1984"/>
                  </a:lnTo>
                  <a:lnTo>
                    <a:pt x="873" y="1971"/>
                  </a:lnTo>
                  <a:lnTo>
                    <a:pt x="864" y="1954"/>
                  </a:lnTo>
                  <a:lnTo>
                    <a:pt x="857" y="1940"/>
                  </a:lnTo>
                  <a:lnTo>
                    <a:pt x="844" y="1927"/>
                  </a:lnTo>
                  <a:lnTo>
                    <a:pt x="829" y="1913"/>
                  </a:lnTo>
                  <a:lnTo>
                    <a:pt x="817" y="1900"/>
                  </a:lnTo>
                  <a:lnTo>
                    <a:pt x="804" y="1884"/>
                  </a:lnTo>
                  <a:lnTo>
                    <a:pt x="795" y="1865"/>
                  </a:lnTo>
                  <a:lnTo>
                    <a:pt x="791" y="1844"/>
                  </a:lnTo>
                  <a:lnTo>
                    <a:pt x="811" y="1824"/>
                  </a:lnTo>
                  <a:lnTo>
                    <a:pt x="826" y="1798"/>
                  </a:lnTo>
                  <a:lnTo>
                    <a:pt x="837" y="1767"/>
                  </a:lnTo>
                  <a:lnTo>
                    <a:pt x="828" y="1764"/>
                  </a:lnTo>
                  <a:lnTo>
                    <a:pt x="822" y="1758"/>
                  </a:lnTo>
                  <a:lnTo>
                    <a:pt x="815" y="1753"/>
                  </a:lnTo>
                  <a:lnTo>
                    <a:pt x="808" y="1747"/>
                  </a:lnTo>
                  <a:lnTo>
                    <a:pt x="795" y="1745"/>
                  </a:lnTo>
                  <a:lnTo>
                    <a:pt x="780" y="1744"/>
                  </a:lnTo>
                  <a:lnTo>
                    <a:pt x="768" y="1740"/>
                  </a:lnTo>
                  <a:lnTo>
                    <a:pt x="766" y="1738"/>
                  </a:lnTo>
                  <a:lnTo>
                    <a:pt x="766" y="1736"/>
                  </a:lnTo>
                  <a:lnTo>
                    <a:pt x="766" y="1734"/>
                  </a:lnTo>
                  <a:lnTo>
                    <a:pt x="764" y="1733"/>
                  </a:lnTo>
                  <a:lnTo>
                    <a:pt x="764" y="1729"/>
                  </a:lnTo>
                  <a:lnTo>
                    <a:pt x="771" y="1725"/>
                  </a:lnTo>
                  <a:lnTo>
                    <a:pt x="779" y="1724"/>
                  </a:lnTo>
                  <a:lnTo>
                    <a:pt x="782" y="1720"/>
                  </a:lnTo>
                  <a:lnTo>
                    <a:pt x="788" y="1716"/>
                  </a:lnTo>
                  <a:lnTo>
                    <a:pt x="786" y="1696"/>
                  </a:lnTo>
                  <a:lnTo>
                    <a:pt x="784" y="1673"/>
                  </a:lnTo>
                  <a:lnTo>
                    <a:pt x="780" y="1673"/>
                  </a:lnTo>
                  <a:lnTo>
                    <a:pt x="769" y="1682"/>
                  </a:lnTo>
                  <a:lnTo>
                    <a:pt x="757" y="1689"/>
                  </a:lnTo>
                  <a:lnTo>
                    <a:pt x="740" y="1693"/>
                  </a:lnTo>
                  <a:lnTo>
                    <a:pt x="731" y="1680"/>
                  </a:lnTo>
                  <a:lnTo>
                    <a:pt x="720" y="1676"/>
                  </a:lnTo>
                  <a:lnTo>
                    <a:pt x="700" y="1676"/>
                  </a:lnTo>
                  <a:lnTo>
                    <a:pt x="697" y="1662"/>
                  </a:lnTo>
                  <a:lnTo>
                    <a:pt x="691" y="1651"/>
                  </a:lnTo>
                  <a:lnTo>
                    <a:pt x="684" y="1642"/>
                  </a:lnTo>
                  <a:lnTo>
                    <a:pt x="679" y="1633"/>
                  </a:lnTo>
                  <a:lnTo>
                    <a:pt x="671" y="1620"/>
                  </a:lnTo>
                  <a:lnTo>
                    <a:pt x="682" y="1616"/>
                  </a:lnTo>
                  <a:lnTo>
                    <a:pt x="691" y="1614"/>
                  </a:lnTo>
                  <a:lnTo>
                    <a:pt x="704" y="1613"/>
                  </a:lnTo>
                  <a:lnTo>
                    <a:pt x="704" y="1616"/>
                  </a:lnTo>
                  <a:lnTo>
                    <a:pt x="708" y="1616"/>
                  </a:lnTo>
                  <a:lnTo>
                    <a:pt x="702" y="1605"/>
                  </a:lnTo>
                  <a:lnTo>
                    <a:pt x="697" y="1596"/>
                  </a:lnTo>
                  <a:lnTo>
                    <a:pt x="691" y="1584"/>
                  </a:lnTo>
                  <a:lnTo>
                    <a:pt x="695" y="1580"/>
                  </a:lnTo>
                  <a:lnTo>
                    <a:pt x="697" y="1576"/>
                  </a:lnTo>
                  <a:lnTo>
                    <a:pt x="700" y="1573"/>
                  </a:lnTo>
                  <a:lnTo>
                    <a:pt x="684" y="1573"/>
                  </a:lnTo>
                  <a:lnTo>
                    <a:pt x="668" y="1567"/>
                  </a:lnTo>
                  <a:lnTo>
                    <a:pt x="649" y="1567"/>
                  </a:lnTo>
                  <a:lnTo>
                    <a:pt x="631" y="1573"/>
                  </a:lnTo>
                  <a:lnTo>
                    <a:pt x="609" y="1578"/>
                  </a:lnTo>
                  <a:lnTo>
                    <a:pt x="584" y="1580"/>
                  </a:lnTo>
                  <a:lnTo>
                    <a:pt x="569" y="1562"/>
                  </a:lnTo>
                  <a:lnTo>
                    <a:pt x="549" y="1549"/>
                  </a:lnTo>
                  <a:lnTo>
                    <a:pt x="526" y="1542"/>
                  </a:lnTo>
                  <a:lnTo>
                    <a:pt x="500" y="1540"/>
                  </a:lnTo>
                  <a:lnTo>
                    <a:pt x="497" y="1560"/>
                  </a:lnTo>
                  <a:lnTo>
                    <a:pt x="480" y="1560"/>
                  </a:lnTo>
                  <a:lnTo>
                    <a:pt x="479" y="1544"/>
                  </a:lnTo>
                  <a:lnTo>
                    <a:pt x="477" y="1533"/>
                  </a:lnTo>
                  <a:lnTo>
                    <a:pt x="471" y="1524"/>
                  </a:lnTo>
                  <a:lnTo>
                    <a:pt x="468" y="1516"/>
                  </a:lnTo>
                  <a:lnTo>
                    <a:pt x="464" y="1504"/>
                  </a:lnTo>
                  <a:lnTo>
                    <a:pt x="451" y="1500"/>
                  </a:lnTo>
                  <a:lnTo>
                    <a:pt x="444" y="1494"/>
                  </a:lnTo>
                  <a:lnTo>
                    <a:pt x="439" y="1489"/>
                  </a:lnTo>
                  <a:lnTo>
                    <a:pt x="431" y="1484"/>
                  </a:lnTo>
                  <a:lnTo>
                    <a:pt x="377" y="1476"/>
                  </a:lnTo>
                  <a:lnTo>
                    <a:pt x="373" y="1473"/>
                  </a:lnTo>
                  <a:lnTo>
                    <a:pt x="371" y="1469"/>
                  </a:lnTo>
                  <a:lnTo>
                    <a:pt x="369" y="1464"/>
                  </a:lnTo>
                  <a:lnTo>
                    <a:pt x="368" y="1460"/>
                  </a:lnTo>
                  <a:lnTo>
                    <a:pt x="366" y="1454"/>
                  </a:lnTo>
                  <a:lnTo>
                    <a:pt x="364" y="1453"/>
                  </a:lnTo>
                  <a:lnTo>
                    <a:pt x="351" y="1447"/>
                  </a:lnTo>
                  <a:lnTo>
                    <a:pt x="333" y="1444"/>
                  </a:lnTo>
                  <a:lnTo>
                    <a:pt x="309" y="1440"/>
                  </a:lnTo>
                  <a:lnTo>
                    <a:pt x="289" y="1438"/>
                  </a:lnTo>
                  <a:lnTo>
                    <a:pt x="271" y="1436"/>
                  </a:lnTo>
                  <a:lnTo>
                    <a:pt x="260" y="1433"/>
                  </a:lnTo>
                  <a:lnTo>
                    <a:pt x="251" y="1422"/>
                  </a:lnTo>
                  <a:lnTo>
                    <a:pt x="244" y="1409"/>
                  </a:lnTo>
                  <a:lnTo>
                    <a:pt x="237" y="1400"/>
                  </a:lnTo>
                  <a:lnTo>
                    <a:pt x="224" y="1393"/>
                  </a:lnTo>
                  <a:lnTo>
                    <a:pt x="224" y="1404"/>
                  </a:lnTo>
                  <a:lnTo>
                    <a:pt x="184" y="1400"/>
                  </a:lnTo>
                  <a:lnTo>
                    <a:pt x="180" y="1407"/>
                  </a:lnTo>
                  <a:lnTo>
                    <a:pt x="175" y="1413"/>
                  </a:lnTo>
                  <a:lnTo>
                    <a:pt x="171" y="1418"/>
                  </a:lnTo>
                  <a:lnTo>
                    <a:pt x="166" y="1424"/>
                  </a:lnTo>
                  <a:lnTo>
                    <a:pt x="160" y="1429"/>
                  </a:lnTo>
                  <a:lnTo>
                    <a:pt x="108" y="1424"/>
                  </a:lnTo>
                  <a:lnTo>
                    <a:pt x="109" y="1405"/>
                  </a:lnTo>
                  <a:lnTo>
                    <a:pt x="106" y="1385"/>
                  </a:lnTo>
                  <a:lnTo>
                    <a:pt x="100" y="1365"/>
                  </a:lnTo>
                  <a:lnTo>
                    <a:pt x="89" y="1349"/>
                  </a:lnTo>
                  <a:lnTo>
                    <a:pt x="75" y="1334"/>
                  </a:lnTo>
                  <a:lnTo>
                    <a:pt x="57" y="1327"/>
                  </a:lnTo>
                  <a:lnTo>
                    <a:pt x="48" y="1329"/>
                  </a:lnTo>
                  <a:lnTo>
                    <a:pt x="37" y="1327"/>
                  </a:lnTo>
                  <a:lnTo>
                    <a:pt x="26" y="1325"/>
                  </a:lnTo>
                  <a:lnTo>
                    <a:pt x="17" y="1320"/>
                  </a:lnTo>
                  <a:lnTo>
                    <a:pt x="15" y="1316"/>
                  </a:lnTo>
                  <a:lnTo>
                    <a:pt x="13" y="1314"/>
                  </a:lnTo>
                  <a:lnTo>
                    <a:pt x="13" y="1309"/>
                  </a:lnTo>
                  <a:lnTo>
                    <a:pt x="11" y="1304"/>
                  </a:lnTo>
                  <a:lnTo>
                    <a:pt x="17" y="1304"/>
                  </a:lnTo>
                  <a:lnTo>
                    <a:pt x="17" y="1300"/>
                  </a:lnTo>
                  <a:lnTo>
                    <a:pt x="46" y="1298"/>
                  </a:lnTo>
                  <a:lnTo>
                    <a:pt x="73" y="1294"/>
                  </a:lnTo>
                  <a:lnTo>
                    <a:pt x="102" y="1291"/>
                  </a:lnTo>
                  <a:lnTo>
                    <a:pt x="131" y="1289"/>
                  </a:lnTo>
                  <a:lnTo>
                    <a:pt x="128" y="1253"/>
                  </a:lnTo>
                  <a:lnTo>
                    <a:pt x="117" y="1247"/>
                  </a:lnTo>
                  <a:lnTo>
                    <a:pt x="104" y="1240"/>
                  </a:lnTo>
                  <a:lnTo>
                    <a:pt x="93" y="1236"/>
                  </a:lnTo>
                  <a:lnTo>
                    <a:pt x="84" y="1236"/>
                  </a:lnTo>
                  <a:lnTo>
                    <a:pt x="79" y="1242"/>
                  </a:lnTo>
                  <a:lnTo>
                    <a:pt x="73" y="1247"/>
                  </a:lnTo>
                  <a:lnTo>
                    <a:pt x="68" y="1253"/>
                  </a:lnTo>
                  <a:lnTo>
                    <a:pt x="60" y="1253"/>
                  </a:lnTo>
                  <a:lnTo>
                    <a:pt x="60" y="1244"/>
                  </a:lnTo>
                  <a:lnTo>
                    <a:pt x="57" y="1233"/>
                  </a:lnTo>
                  <a:lnTo>
                    <a:pt x="53" y="1216"/>
                  </a:lnTo>
                  <a:lnTo>
                    <a:pt x="51" y="1200"/>
                  </a:lnTo>
                  <a:lnTo>
                    <a:pt x="60" y="1200"/>
                  </a:lnTo>
                  <a:lnTo>
                    <a:pt x="73" y="1198"/>
                  </a:lnTo>
                  <a:lnTo>
                    <a:pt x="89" y="1202"/>
                  </a:lnTo>
                  <a:lnTo>
                    <a:pt x="111" y="1205"/>
                  </a:lnTo>
                  <a:lnTo>
                    <a:pt x="133" y="1211"/>
                  </a:lnTo>
                  <a:lnTo>
                    <a:pt x="153" y="1211"/>
                  </a:lnTo>
                  <a:lnTo>
                    <a:pt x="171" y="1204"/>
                  </a:lnTo>
                  <a:lnTo>
                    <a:pt x="155" y="1202"/>
                  </a:lnTo>
                  <a:lnTo>
                    <a:pt x="137" y="1200"/>
                  </a:lnTo>
                  <a:lnTo>
                    <a:pt x="137" y="1193"/>
                  </a:lnTo>
                  <a:lnTo>
                    <a:pt x="137" y="1189"/>
                  </a:lnTo>
                  <a:lnTo>
                    <a:pt x="139" y="1184"/>
                  </a:lnTo>
                  <a:lnTo>
                    <a:pt x="140" y="1180"/>
                  </a:lnTo>
                  <a:lnTo>
                    <a:pt x="128" y="1180"/>
                  </a:lnTo>
                  <a:lnTo>
                    <a:pt x="120" y="1185"/>
                  </a:lnTo>
                  <a:lnTo>
                    <a:pt x="109" y="1187"/>
                  </a:lnTo>
                  <a:lnTo>
                    <a:pt x="97" y="1187"/>
                  </a:lnTo>
                  <a:lnTo>
                    <a:pt x="97" y="1173"/>
                  </a:lnTo>
                  <a:lnTo>
                    <a:pt x="128" y="1156"/>
                  </a:lnTo>
                  <a:lnTo>
                    <a:pt x="128" y="1153"/>
                  </a:lnTo>
                  <a:lnTo>
                    <a:pt x="111" y="1153"/>
                  </a:lnTo>
                  <a:lnTo>
                    <a:pt x="95" y="1167"/>
                  </a:lnTo>
                  <a:lnTo>
                    <a:pt x="75" y="1176"/>
                  </a:lnTo>
                  <a:lnTo>
                    <a:pt x="51" y="1182"/>
                  </a:lnTo>
                  <a:lnTo>
                    <a:pt x="28" y="1184"/>
                  </a:lnTo>
                  <a:lnTo>
                    <a:pt x="4" y="1184"/>
                  </a:lnTo>
                  <a:lnTo>
                    <a:pt x="4" y="1176"/>
                  </a:lnTo>
                  <a:lnTo>
                    <a:pt x="0" y="1162"/>
                  </a:lnTo>
                  <a:lnTo>
                    <a:pt x="0" y="1145"/>
                  </a:lnTo>
                  <a:lnTo>
                    <a:pt x="4" y="1125"/>
                  </a:lnTo>
                  <a:lnTo>
                    <a:pt x="11" y="1107"/>
                  </a:lnTo>
                  <a:lnTo>
                    <a:pt x="19" y="1093"/>
                  </a:lnTo>
                  <a:lnTo>
                    <a:pt x="28" y="1084"/>
                  </a:lnTo>
                  <a:lnTo>
                    <a:pt x="42" y="1078"/>
                  </a:lnTo>
                  <a:lnTo>
                    <a:pt x="60" y="1076"/>
                  </a:lnTo>
                  <a:lnTo>
                    <a:pt x="60" y="1064"/>
                  </a:lnTo>
                  <a:lnTo>
                    <a:pt x="84" y="1058"/>
                  </a:lnTo>
                  <a:lnTo>
                    <a:pt x="104" y="1051"/>
                  </a:lnTo>
                  <a:lnTo>
                    <a:pt x="126" y="1042"/>
                  </a:lnTo>
                  <a:lnTo>
                    <a:pt x="148" y="1036"/>
                  </a:lnTo>
                  <a:lnTo>
                    <a:pt x="149" y="1038"/>
                  </a:lnTo>
                  <a:lnTo>
                    <a:pt x="149" y="1038"/>
                  </a:lnTo>
                  <a:lnTo>
                    <a:pt x="149" y="1038"/>
                  </a:lnTo>
                  <a:lnTo>
                    <a:pt x="149" y="1038"/>
                  </a:lnTo>
                  <a:lnTo>
                    <a:pt x="151" y="1038"/>
                  </a:lnTo>
                  <a:lnTo>
                    <a:pt x="151" y="1040"/>
                  </a:lnTo>
                  <a:lnTo>
                    <a:pt x="151" y="1053"/>
                  </a:lnTo>
                  <a:lnTo>
                    <a:pt x="180" y="1047"/>
                  </a:lnTo>
                  <a:lnTo>
                    <a:pt x="180" y="1036"/>
                  </a:lnTo>
                  <a:lnTo>
                    <a:pt x="188" y="1036"/>
                  </a:lnTo>
                  <a:lnTo>
                    <a:pt x="197" y="1034"/>
                  </a:lnTo>
                  <a:lnTo>
                    <a:pt x="208" y="1034"/>
                  </a:lnTo>
                  <a:lnTo>
                    <a:pt x="217" y="1036"/>
                  </a:lnTo>
                  <a:lnTo>
                    <a:pt x="224" y="1036"/>
                  </a:lnTo>
                  <a:lnTo>
                    <a:pt x="226" y="1034"/>
                  </a:lnTo>
                  <a:lnTo>
                    <a:pt x="228" y="1033"/>
                  </a:lnTo>
                  <a:lnTo>
                    <a:pt x="229" y="1031"/>
                  </a:lnTo>
                  <a:lnTo>
                    <a:pt x="231" y="1029"/>
                  </a:lnTo>
                  <a:lnTo>
                    <a:pt x="235" y="1025"/>
                  </a:lnTo>
                  <a:lnTo>
                    <a:pt x="239" y="1024"/>
                  </a:lnTo>
                  <a:lnTo>
                    <a:pt x="244" y="1022"/>
                  </a:lnTo>
                  <a:lnTo>
                    <a:pt x="251" y="1020"/>
                  </a:lnTo>
                  <a:lnTo>
                    <a:pt x="253" y="1027"/>
                  </a:lnTo>
                  <a:lnTo>
                    <a:pt x="255" y="1033"/>
                  </a:lnTo>
                  <a:lnTo>
                    <a:pt x="257" y="1036"/>
                  </a:lnTo>
                  <a:lnTo>
                    <a:pt x="260" y="1040"/>
                  </a:lnTo>
                  <a:lnTo>
                    <a:pt x="266" y="1042"/>
                  </a:lnTo>
                  <a:lnTo>
                    <a:pt x="271" y="1044"/>
                  </a:lnTo>
                  <a:lnTo>
                    <a:pt x="273" y="1049"/>
                  </a:lnTo>
                  <a:lnTo>
                    <a:pt x="273" y="1053"/>
                  </a:lnTo>
                  <a:lnTo>
                    <a:pt x="275" y="1056"/>
                  </a:lnTo>
                  <a:lnTo>
                    <a:pt x="277" y="1060"/>
                  </a:lnTo>
                  <a:lnTo>
                    <a:pt x="284" y="1060"/>
                  </a:lnTo>
                  <a:lnTo>
                    <a:pt x="284" y="1051"/>
                  </a:lnTo>
                  <a:lnTo>
                    <a:pt x="286" y="1045"/>
                  </a:lnTo>
                  <a:lnTo>
                    <a:pt x="288" y="1040"/>
                  </a:lnTo>
                  <a:lnTo>
                    <a:pt x="291" y="1036"/>
                  </a:lnTo>
                  <a:lnTo>
                    <a:pt x="297" y="1033"/>
                  </a:lnTo>
                  <a:lnTo>
                    <a:pt x="311" y="1027"/>
                  </a:lnTo>
                  <a:lnTo>
                    <a:pt x="326" y="1029"/>
                  </a:lnTo>
                  <a:lnTo>
                    <a:pt x="340" y="1034"/>
                  </a:lnTo>
                  <a:lnTo>
                    <a:pt x="355" y="1040"/>
                  </a:lnTo>
                  <a:lnTo>
                    <a:pt x="368" y="1044"/>
                  </a:lnTo>
                  <a:lnTo>
                    <a:pt x="371" y="1031"/>
                  </a:lnTo>
                  <a:lnTo>
                    <a:pt x="373" y="1022"/>
                  </a:lnTo>
                  <a:lnTo>
                    <a:pt x="375" y="1011"/>
                  </a:lnTo>
                  <a:lnTo>
                    <a:pt x="377" y="996"/>
                  </a:lnTo>
                  <a:lnTo>
                    <a:pt x="386" y="987"/>
                  </a:lnTo>
                  <a:lnTo>
                    <a:pt x="395" y="982"/>
                  </a:lnTo>
                  <a:lnTo>
                    <a:pt x="408" y="976"/>
                  </a:lnTo>
                  <a:lnTo>
                    <a:pt x="417" y="982"/>
                  </a:lnTo>
                  <a:lnTo>
                    <a:pt x="426" y="987"/>
                  </a:lnTo>
                  <a:lnTo>
                    <a:pt x="437" y="993"/>
                  </a:lnTo>
                  <a:lnTo>
                    <a:pt x="448" y="984"/>
                  </a:lnTo>
                  <a:lnTo>
                    <a:pt x="462" y="976"/>
                  </a:lnTo>
                  <a:lnTo>
                    <a:pt x="480" y="971"/>
                  </a:lnTo>
                  <a:lnTo>
                    <a:pt x="497" y="967"/>
                  </a:lnTo>
                  <a:lnTo>
                    <a:pt x="497" y="973"/>
                  </a:lnTo>
                  <a:lnTo>
                    <a:pt x="497" y="974"/>
                  </a:lnTo>
                  <a:lnTo>
                    <a:pt x="499" y="976"/>
                  </a:lnTo>
                  <a:lnTo>
                    <a:pt x="499" y="978"/>
                  </a:lnTo>
                  <a:lnTo>
                    <a:pt x="500" y="980"/>
                  </a:lnTo>
                  <a:lnTo>
                    <a:pt x="508" y="973"/>
                  </a:lnTo>
                  <a:lnTo>
                    <a:pt x="517" y="969"/>
                  </a:lnTo>
                  <a:lnTo>
                    <a:pt x="531" y="967"/>
                  </a:lnTo>
                  <a:lnTo>
                    <a:pt x="531" y="993"/>
                  </a:lnTo>
                  <a:lnTo>
                    <a:pt x="537" y="991"/>
                  </a:lnTo>
                  <a:lnTo>
                    <a:pt x="540" y="989"/>
                  </a:lnTo>
                  <a:lnTo>
                    <a:pt x="542" y="989"/>
                  </a:lnTo>
                  <a:lnTo>
                    <a:pt x="544" y="989"/>
                  </a:lnTo>
                  <a:lnTo>
                    <a:pt x="548" y="989"/>
                  </a:lnTo>
                  <a:lnTo>
                    <a:pt x="549" y="993"/>
                  </a:lnTo>
                  <a:lnTo>
                    <a:pt x="551" y="996"/>
                  </a:lnTo>
                  <a:lnTo>
                    <a:pt x="549" y="1000"/>
                  </a:lnTo>
                  <a:lnTo>
                    <a:pt x="546" y="1004"/>
                  </a:lnTo>
                  <a:lnTo>
                    <a:pt x="544" y="1009"/>
                  </a:lnTo>
                  <a:lnTo>
                    <a:pt x="551" y="1009"/>
                  </a:lnTo>
                  <a:lnTo>
                    <a:pt x="557" y="1011"/>
                  </a:lnTo>
                  <a:lnTo>
                    <a:pt x="560" y="1011"/>
                  </a:lnTo>
                  <a:lnTo>
                    <a:pt x="566" y="1013"/>
                  </a:lnTo>
                  <a:lnTo>
                    <a:pt x="571" y="1013"/>
                  </a:lnTo>
                  <a:lnTo>
                    <a:pt x="571" y="1033"/>
                  </a:lnTo>
                  <a:lnTo>
                    <a:pt x="580" y="1038"/>
                  </a:lnTo>
                  <a:lnTo>
                    <a:pt x="589" y="1047"/>
                  </a:lnTo>
                  <a:lnTo>
                    <a:pt x="599" y="1056"/>
                  </a:lnTo>
                  <a:lnTo>
                    <a:pt x="604" y="1064"/>
                  </a:lnTo>
                  <a:lnTo>
                    <a:pt x="604" y="1089"/>
                  </a:lnTo>
                  <a:lnTo>
                    <a:pt x="608" y="1093"/>
                  </a:lnTo>
                  <a:lnTo>
                    <a:pt x="613" y="1096"/>
                  </a:lnTo>
                  <a:lnTo>
                    <a:pt x="617" y="1100"/>
                  </a:lnTo>
                  <a:lnTo>
                    <a:pt x="624" y="1104"/>
                  </a:lnTo>
                  <a:lnTo>
                    <a:pt x="628" y="1107"/>
                  </a:lnTo>
                  <a:lnTo>
                    <a:pt x="631" y="1113"/>
                  </a:lnTo>
                  <a:lnTo>
                    <a:pt x="628" y="1118"/>
                  </a:lnTo>
                  <a:lnTo>
                    <a:pt x="626" y="1124"/>
                  </a:lnTo>
                  <a:lnTo>
                    <a:pt x="624" y="1131"/>
                  </a:lnTo>
                  <a:lnTo>
                    <a:pt x="624" y="1140"/>
                  </a:lnTo>
                  <a:lnTo>
                    <a:pt x="631" y="1140"/>
                  </a:lnTo>
                  <a:lnTo>
                    <a:pt x="646" y="1122"/>
                  </a:lnTo>
                  <a:lnTo>
                    <a:pt x="666" y="1104"/>
                  </a:lnTo>
                  <a:lnTo>
                    <a:pt x="689" y="1087"/>
                  </a:lnTo>
                  <a:lnTo>
                    <a:pt x="713" y="1073"/>
                  </a:lnTo>
                  <a:lnTo>
                    <a:pt x="739" y="1062"/>
                  </a:lnTo>
                  <a:lnTo>
                    <a:pt x="760" y="1056"/>
                  </a:lnTo>
                  <a:lnTo>
                    <a:pt x="760" y="1064"/>
                  </a:lnTo>
                  <a:lnTo>
                    <a:pt x="762" y="1065"/>
                  </a:lnTo>
                  <a:lnTo>
                    <a:pt x="762" y="1067"/>
                  </a:lnTo>
                  <a:lnTo>
                    <a:pt x="762" y="1069"/>
                  </a:lnTo>
                  <a:lnTo>
                    <a:pt x="764" y="1073"/>
                  </a:lnTo>
                  <a:lnTo>
                    <a:pt x="764" y="1076"/>
                  </a:lnTo>
                  <a:lnTo>
                    <a:pt x="777" y="1076"/>
                  </a:lnTo>
                  <a:lnTo>
                    <a:pt x="777" y="1082"/>
                  </a:lnTo>
                  <a:lnTo>
                    <a:pt x="779" y="1087"/>
                  </a:lnTo>
                  <a:lnTo>
                    <a:pt x="780" y="1091"/>
                  </a:lnTo>
                  <a:lnTo>
                    <a:pt x="784" y="1093"/>
                  </a:lnTo>
                  <a:lnTo>
                    <a:pt x="789" y="1094"/>
                  </a:lnTo>
                  <a:lnTo>
                    <a:pt x="797" y="1096"/>
                  </a:lnTo>
                  <a:lnTo>
                    <a:pt x="797" y="1093"/>
                  </a:lnTo>
                  <a:lnTo>
                    <a:pt x="799" y="1091"/>
                  </a:lnTo>
                  <a:lnTo>
                    <a:pt x="799" y="1091"/>
                  </a:lnTo>
                  <a:lnTo>
                    <a:pt x="799" y="1091"/>
                  </a:lnTo>
                  <a:lnTo>
                    <a:pt x="799" y="1091"/>
                  </a:lnTo>
                  <a:lnTo>
                    <a:pt x="800" y="1089"/>
                  </a:lnTo>
                  <a:lnTo>
                    <a:pt x="804" y="1089"/>
                  </a:lnTo>
                  <a:lnTo>
                    <a:pt x="804" y="1076"/>
                  </a:lnTo>
                  <a:lnTo>
                    <a:pt x="809" y="1074"/>
                  </a:lnTo>
                  <a:lnTo>
                    <a:pt x="815" y="1074"/>
                  </a:lnTo>
                  <a:lnTo>
                    <a:pt x="817" y="1074"/>
                  </a:lnTo>
                  <a:lnTo>
                    <a:pt x="820" y="1074"/>
                  </a:lnTo>
                  <a:lnTo>
                    <a:pt x="824" y="1076"/>
                  </a:lnTo>
                  <a:lnTo>
                    <a:pt x="835" y="1089"/>
                  </a:lnTo>
                  <a:lnTo>
                    <a:pt x="842" y="1102"/>
                  </a:lnTo>
                  <a:lnTo>
                    <a:pt x="844" y="1116"/>
                  </a:lnTo>
                  <a:lnTo>
                    <a:pt x="848" y="1129"/>
                  </a:lnTo>
                  <a:lnTo>
                    <a:pt x="851" y="1140"/>
                  </a:lnTo>
                  <a:lnTo>
                    <a:pt x="859" y="1131"/>
                  </a:lnTo>
                  <a:lnTo>
                    <a:pt x="866" y="1122"/>
                  </a:lnTo>
                  <a:lnTo>
                    <a:pt x="871" y="1113"/>
                  </a:lnTo>
                  <a:lnTo>
                    <a:pt x="866" y="1111"/>
                  </a:lnTo>
                  <a:lnTo>
                    <a:pt x="862" y="1111"/>
                  </a:lnTo>
                  <a:lnTo>
                    <a:pt x="859" y="1111"/>
                  </a:lnTo>
                  <a:lnTo>
                    <a:pt x="857" y="1107"/>
                  </a:lnTo>
                  <a:lnTo>
                    <a:pt x="844" y="1091"/>
                  </a:lnTo>
                  <a:lnTo>
                    <a:pt x="837" y="1069"/>
                  </a:lnTo>
                  <a:lnTo>
                    <a:pt x="844" y="1062"/>
                  </a:lnTo>
                  <a:lnTo>
                    <a:pt x="849" y="1056"/>
                  </a:lnTo>
                  <a:lnTo>
                    <a:pt x="857" y="1053"/>
                  </a:lnTo>
                  <a:lnTo>
                    <a:pt x="871" y="1053"/>
                  </a:lnTo>
                  <a:lnTo>
                    <a:pt x="877" y="1051"/>
                  </a:lnTo>
                  <a:lnTo>
                    <a:pt x="880" y="1049"/>
                  </a:lnTo>
                  <a:lnTo>
                    <a:pt x="886" y="1049"/>
                  </a:lnTo>
                  <a:lnTo>
                    <a:pt x="891" y="1047"/>
                  </a:lnTo>
                  <a:lnTo>
                    <a:pt x="888" y="1080"/>
                  </a:lnTo>
                  <a:lnTo>
                    <a:pt x="891" y="1080"/>
                  </a:lnTo>
                  <a:lnTo>
                    <a:pt x="891" y="1084"/>
                  </a:lnTo>
                  <a:lnTo>
                    <a:pt x="904" y="1084"/>
                  </a:lnTo>
                  <a:lnTo>
                    <a:pt x="926" y="1084"/>
                  </a:lnTo>
                  <a:lnTo>
                    <a:pt x="953" y="1082"/>
                  </a:lnTo>
                  <a:lnTo>
                    <a:pt x="980" y="1080"/>
                  </a:lnTo>
                  <a:lnTo>
                    <a:pt x="1006" y="1078"/>
                  </a:lnTo>
                  <a:lnTo>
                    <a:pt x="1026" y="1074"/>
                  </a:lnTo>
                  <a:lnTo>
                    <a:pt x="1037" y="1073"/>
                  </a:lnTo>
                  <a:lnTo>
                    <a:pt x="1009" y="1064"/>
                  </a:lnTo>
                  <a:lnTo>
                    <a:pt x="989" y="1053"/>
                  </a:lnTo>
                  <a:lnTo>
                    <a:pt x="977" y="1038"/>
                  </a:lnTo>
                  <a:lnTo>
                    <a:pt x="968" y="1022"/>
                  </a:lnTo>
                  <a:lnTo>
                    <a:pt x="964" y="1002"/>
                  </a:lnTo>
                  <a:lnTo>
                    <a:pt x="964" y="980"/>
                  </a:lnTo>
                  <a:lnTo>
                    <a:pt x="966" y="956"/>
                  </a:lnTo>
                  <a:lnTo>
                    <a:pt x="968" y="931"/>
                  </a:lnTo>
                  <a:lnTo>
                    <a:pt x="968" y="904"/>
                  </a:lnTo>
                  <a:lnTo>
                    <a:pt x="957" y="904"/>
                  </a:lnTo>
                  <a:lnTo>
                    <a:pt x="957" y="885"/>
                  </a:lnTo>
                  <a:lnTo>
                    <a:pt x="957" y="865"/>
                  </a:lnTo>
                  <a:lnTo>
                    <a:pt x="959" y="845"/>
                  </a:lnTo>
                  <a:lnTo>
                    <a:pt x="957" y="827"/>
                  </a:lnTo>
                  <a:lnTo>
                    <a:pt x="951" y="813"/>
                  </a:lnTo>
                  <a:lnTo>
                    <a:pt x="944" y="800"/>
                  </a:lnTo>
                  <a:lnTo>
                    <a:pt x="937" y="789"/>
                  </a:lnTo>
                  <a:lnTo>
                    <a:pt x="933" y="776"/>
                  </a:lnTo>
                  <a:lnTo>
                    <a:pt x="931" y="760"/>
                  </a:lnTo>
                  <a:lnTo>
                    <a:pt x="920" y="756"/>
                  </a:lnTo>
                  <a:lnTo>
                    <a:pt x="913" y="753"/>
                  </a:lnTo>
                  <a:lnTo>
                    <a:pt x="908" y="747"/>
                  </a:lnTo>
                  <a:lnTo>
                    <a:pt x="897" y="744"/>
                  </a:lnTo>
                  <a:lnTo>
                    <a:pt x="895" y="725"/>
                  </a:lnTo>
                  <a:lnTo>
                    <a:pt x="891" y="713"/>
                  </a:lnTo>
                  <a:lnTo>
                    <a:pt x="888" y="700"/>
                  </a:lnTo>
                  <a:lnTo>
                    <a:pt x="884" y="687"/>
                  </a:lnTo>
                  <a:lnTo>
                    <a:pt x="884" y="674"/>
                  </a:lnTo>
                  <a:lnTo>
                    <a:pt x="886" y="662"/>
                  </a:lnTo>
                  <a:lnTo>
                    <a:pt x="889" y="649"/>
                  </a:lnTo>
                  <a:lnTo>
                    <a:pt x="891" y="633"/>
                  </a:lnTo>
                  <a:lnTo>
                    <a:pt x="880" y="627"/>
                  </a:lnTo>
                  <a:lnTo>
                    <a:pt x="879" y="627"/>
                  </a:lnTo>
                  <a:lnTo>
                    <a:pt x="877" y="625"/>
                  </a:lnTo>
                  <a:lnTo>
                    <a:pt x="875" y="625"/>
                  </a:lnTo>
                  <a:lnTo>
                    <a:pt x="871" y="625"/>
                  </a:lnTo>
                  <a:lnTo>
                    <a:pt x="868" y="624"/>
                  </a:lnTo>
                  <a:lnTo>
                    <a:pt x="868" y="596"/>
                  </a:lnTo>
                  <a:lnTo>
                    <a:pt x="877" y="596"/>
                  </a:lnTo>
                  <a:lnTo>
                    <a:pt x="886" y="594"/>
                  </a:lnTo>
                  <a:lnTo>
                    <a:pt x="899" y="598"/>
                  </a:lnTo>
                  <a:lnTo>
                    <a:pt x="913" y="604"/>
                  </a:lnTo>
                  <a:lnTo>
                    <a:pt x="928" y="611"/>
                  </a:lnTo>
                  <a:lnTo>
                    <a:pt x="944" y="616"/>
                  </a:lnTo>
                  <a:lnTo>
                    <a:pt x="957" y="620"/>
                  </a:lnTo>
                  <a:lnTo>
                    <a:pt x="973" y="622"/>
                  </a:lnTo>
                  <a:lnTo>
                    <a:pt x="984" y="618"/>
                  </a:lnTo>
                  <a:lnTo>
                    <a:pt x="993" y="611"/>
                  </a:lnTo>
                  <a:lnTo>
                    <a:pt x="1002" y="605"/>
                  </a:lnTo>
                  <a:lnTo>
                    <a:pt x="1011" y="600"/>
                  </a:lnTo>
                  <a:lnTo>
                    <a:pt x="1060" y="604"/>
                  </a:lnTo>
                  <a:lnTo>
                    <a:pt x="1062" y="609"/>
                  </a:lnTo>
                  <a:lnTo>
                    <a:pt x="1062" y="614"/>
                  </a:lnTo>
                  <a:lnTo>
                    <a:pt x="1064" y="620"/>
                  </a:lnTo>
                  <a:lnTo>
                    <a:pt x="1064" y="627"/>
                  </a:lnTo>
                  <a:lnTo>
                    <a:pt x="1066" y="633"/>
                  </a:lnTo>
                  <a:lnTo>
                    <a:pt x="1068" y="636"/>
                  </a:lnTo>
                  <a:lnTo>
                    <a:pt x="1068" y="642"/>
                  </a:lnTo>
                  <a:lnTo>
                    <a:pt x="1068" y="647"/>
                  </a:lnTo>
                  <a:lnTo>
                    <a:pt x="1057" y="658"/>
                  </a:lnTo>
                  <a:lnTo>
                    <a:pt x="1053" y="669"/>
                  </a:lnTo>
                  <a:lnTo>
                    <a:pt x="1055" y="682"/>
                  </a:lnTo>
                  <a:lnTo>
                    <a:pt x="1062" y="693"/>
                  </a:lnTo>
                  <a:lnTo>
                    <a:pt x="1069" y="707"/>
                  </a:lnTo>
                  <a:lnTo>
                    <a:pt x="1077" y="720"/>
                  </a:lnTo>
                  <a:lnTo>
                    <a:pt x="1082" y="736"/>
                  </a:lnTo>
                  <a:lnTo>
                    <a:pt x="1080" y="753"/>
                  </a:lnTo>
                  <a:lnTo>
                    <a:pt x="1086" y="753"/>
                  </a:lnTo>
                  <a:lnTo>
                    <a:pt x="1089" y="754"/>
                  </a:lnTo>
                  <a:lnTo>
                    <a:pt x="1093" y="754"/>
                  </a:lnTo>
                  <a:lnTo>
                    <a:pt x="1097" y="756"/>
                  </a:lnTo>
                  <a:lnTo>
                    <a:pt x="1100" y="744"/>
                  </a:lnTo>
                  <a:lnTo>
                    <a:pt x="1109" y="736"/>
                  </a:lnTo>
                  <a:lnTo>
                    <a:pt x="1122" y="734"/>
                  </a:lnTo>
                  <a:lnTo>
                    <a:pt x="1139" y="734"/>
                  </a:lnTo>
                  <a:lnTo>
                    <a:pt x="1157" y="736"/>
                  </a:lnTo>
                  <a:lnTo>
                    <a:pt x="1168" y="745"/>
                  </a:lnTo>
                  <a:lnTo>
                    <a:pt x="1186" y="751"/>
                  </a:lnTo>
                  <a:lnTo>
                    <a:pt x="1204" y="756"/>
                  </a:lnTo>
                  <a:lnTo>
                    <a:pt x="1224" y="760"/>
                  </a:lnTo>
                  <a:lnTo>
                    <a:pt x="1240" y="764"/>
                  </a:lnTo>
                  <a:lnTo>
                    <a:pt x="1280" y="760"/>
                  </a:lnTo>
                  <a:lnTo>
                    <a:pt x="1311" y="771"/>
                  </a:lnTo>
                  <a:lnTo>
                    <a:pt x="1340" y="785"/>
                  </a:lnTo>
                  <a:lnTo>
                    <a:pt x="1368" y="796"/>
                  </a:lnTo>
                  <a:lnTo>
                    <a:pt x="1379" y="791"/>
                  </a:lnTo>
                  <a:lnTo>
                    <a:pt x="1389" y="787"/>
                  </a:lnTo>
                  <a:lnTo>
                    <a:pt x="1402" y="787"/>
                  </a:lnTo>
                  <a:lnTo>
                    <a:pt x="1417" y="784"/>
                  </a:lnTo>
                  <a:lnTo>
                    <a:pt x="1433" y="774"/>
                  </a:lnTo>
                  <a:lnTo>
                    <a:pt x="1446" y="762"/>
                  </a:lnTo>
                  <a:lnTo>
                    <a:pt x="1460" y="749"/>
                  </a:lnTo>
                  <a:lnTo>
                    <a:pt x="1477" y="740"/>
                  </a:lnTo>
                  <a:lnTo>
                    <a:pt x="1493" y="736"/>
                  </a:lnTo>
                  <a:lnTo>
                    <a:pt x="1511" y="734"/>
                  </a:lnTo>
                  <a:lnTo>
                    <a:pt x="1529" y="733"/>
                  </a:lnTo>
                  <a:lnTo>
                    <a:pt x="1546" y="731"/>
                  </a:lnTo>
                  <a:lnTo>
                    <a:pt x="1560" y="725"/>
                  </a:lnTo>
                  <a:lnTo>
                    <a:pt x="1571" y="716"/>
                  </a:lnTo>
                  <a:lnTo>
                    <a:pt x="1568" y="716"/>
                  </a:lnTo>
                  <a:lnTo>
                    <a:pt x="1549" y="725"/>
                  </a:lnTo>
                  <a:lnTo>
                    <a:pt x="1529" y="727"/>
                  </a:lnTo>
                  <a:lnTo>
                    <a:pt x="1508" y="725"/>
                  </a:lnTo>
                  <a:lnTo>
                    <a:pt x="1486" y="722"/>
                  </a:lnTo>
                  <a:lnTo>
                    <a:pt x="1464" y="720"/>
                  </a:lnTo>
                  <a:lnTo>
                    <a:pt x="1457" y="711"/>
                  </a:lnTo>
                  <a:lnTo>
                    <a:pt x="1451" y="702"/>
                  </a:lnTo>
                  <a:lnTo>
                    <a:pt x="1448" y="687"/>
                  </a:lnTo>
                  <a:lnTo>
                    <a:pt x="1459" y="676"/>
                  </a:lnTo>
                  <a:lnTo>
                    <a:pt x="1466" y="662"/>
                  </a:lnTo>
                  <a:lnTo>
                    <a:pt x="1471" y="645"/>
                  </a:lnTo>
                  <a:lnTo>
                    <a:pt x="1477" y="629"/>
                  </a:lnTo>
                  <a:lnTo>
                    <a:pt x="1486" y="614"/>
                  </a:lnTo>
                  <a:lnTo>
                    <a:pt x="1497" y="604"/>
                  </a:lnTo>
                  <a:lnTo>
                    <a:pt x="1509" y="600"/>
                  </a:lnTo>
                  <a:lnTo>
                    <a:pt x="1522" y="596"/>
                  </a:lnTo>
                  <a:lnTo>
                    <a:pt x="1537" y="593"/>
                  </a:lnTo>
                  <a:lnTo>
                    <a:pt x="1555" y="580"/>
                  </a:lnTo>
                  <a:lnTo>
                    <a:pt x="1575" y="564"/>
                  </a:lnTo>
                  <a:lnTo>
                    <a:pt x="1597" y="551"/>
                  </a:lnTo>
                  <a:lnTo>
                    <a:pt x="1620" y="540"/>
                  </a:lnTo>
                  <a:lnTo>
                    <a:pt x="1653" y="533"/>
                  </a:lnTo>
                  <a:lnTo>
                    <a:pt x="1686" y="525"/>
                  </a:lnTo>
                  <a:lnTo>
                    <a:pt x="1719" y="518"/>
                  </a:lnTo>
                  <a:lnTo>
                    <a:pt x="1749" y="509"/>
                  </a:lnTo>
                  <a:lnTo>
                    <a:pt x="1777" y="496"/>
                  </a:lnTo>
                  <a:lnTo>
                    <a:pt x="1786" y="489"/>
                  </a:lnTo>
                  <a:lnTo>
                    <a:pt x="1799" y="478"/>
                  </a:lnTo>
                  <a:lnTo>
                    <a:pt x="1813" y="464"/>
                  </a:lnTo>
                  <a:lnTo>
                    <a:pt x="1826" y="449"/>
                  </a:lnTo>
                  <a:lnTo>
                    <a:pt x="1837" y="438"/>
                  </a:lnTo>
                  <a:lnTo>
                    <a:pt x="1844" y="427"/>
                  </a:lnTo>
                  <a:lnTo>
                    <a:pt x="1848" y="414"/>
                  </a:lnTo>
                  <a:lnTo>
                    <a:pt x="1848" y="405"/>
                  </a:lnTo>
                  <a:lnTo>
                    <a:pt x="1849" y="398"/>
                  </a:lnTo>
                  <a:lnTo>
                    <a:pt x="1860" y="393"/>
                  </a:lnTo>
                  <a:lnTo>
                    <a:pt x="1873" y="389"/>
                  </a:lnTo>
                  <a:lnTo>
                    <a:pt x="1884" y="391"/>
                  </a:lnTo>
                  <a:lnTo>
                    <a:pt x="1897" y="396"/>
                  </a:lnTo>
                  <a:lnTo>
                    <a:pt x="1897" y="389"/>
                  </a:lnTo>
                  <a:lnTo>
                    <a:pt x="1882" y="384"/>
                  </a:lnTo>
                  <a:lnTo>
                    <a:pt x="1871" y="374"/>
                  </a:lnTo>
                  <a:lnTo>
                    <a:pt x="1864" y="364"/>
                  </a:lnTo>
                  <a:lnTo>
                    <a:pt x="1860" y="347"/>
                  </a:lnTo>
                  <a:lnTo>
                    <a:pt x="1862" y="344"/>
                  </a:lnTo>
                  <a:lnTo>
                    <a:pt x="1862" y="340"/>
                  </a:lnTo>
                  <a:lnTo>
                    <a:pt x="1862" y="334"/>
                  </a:lnTo>
                  <a:lnTo>
                    <a:pt x="1862" y="329"/>
                  </a:lnTo>
                  <a:lnTo>
                    <a:pt x="1864" y="324"/>
                  </a:lnTo>
                  <a:lnTo>
                    <a:pt x="1877" y="320"/>
                  </a:lnTo>
                  <a:lnTo>
                    <a:pt x="1877" y="320"/>
                  </a:lnTo>
                  <a:lnTo>
                    <a:pt x="1875" y="318"/>
                  </a:lnTo>
                  <a:lnTo>
                    <a:pt x="1873" y="316"/>
                  </a:lnTo>
                  <a:lnTo>
                    <a:pt x="1869" y="314"/>
                  </a:lnTo>
                  <a:lnTo>
                    <a:pt x="1868" y="313"/>
                  </a:lnTo>
                  <a:lnTo>
                    <a:pt x="1864" y="313"/>
                  </a:lnTo>
                  <a:lnTo>
                    <a:pt x="1864" y="313"/>
                  </a:lnTo>
                  <a:lnTo>
                    <a:pt x="1868" y="253"/>
                  </a:lnTo>
                  <a:lnTo>
                    <a:pt x="1871" y="240"/>
                  </a:lnTo>
                  <a:lnTo>
                    <a:pt x="1869" y="227"/>
                  </a:lnTo>
                  <a:lnTo>
                    <a:pt x="1868" y="214"/>
                  </a:lnTo>
                  <a:lnTo>
                    <a:pt x="1864" y="196"/>
                  </a:lnTo>
                  <a:lnTo>
                    <a:pt x="1864" y="176"/>
                  </a:lnTo>
                  <a:lnTo>
                    <a:pt x="1871" y="158"/>
                  </a:lnTo>
                  <a:lnTo>
                    <a:pt x="1877" y="144"/>
                  </a:lnTo>
                  <a:lnTo>
                    <a:pt x="1875" y="129"/>
                  </a:lnTo>
                  <a:lnTo>
                    <a:pt x="1871" y="114"/>
                  </a:lnTo>
                  <a:lnTo>
                    <a:pt x="1868" y="96"/>
                  </a:lnTo>
                  <a:lnTo>
                    <a:pt x="1882" y="89"/>
                  </a:lnTo>
                  <a:lnTo>
                    <a:pt x="1891" y="82"/>
                  </a:lnTo>
                  <a:lnTo>
                    <a:pt x="1899" y="73"/>
                  </a:lnTo>
                  <a:lnTo>
                    <a:pt x="1908" y="64"/>
                  </a:lnTo>
                  <a:lnTo>
                    <a:pt x="1933" y="53"/>
                  </a:lnTo>
                  <a:lnTo>
                    <a:pt x="1960" y="45"/>
                  </a:lnTo>
                  <a:lnTo>
                    <a:pt x="1989" y="40"/>
                  </a:lnTo>
                  <a:lnTo>
                    <a:pt x="2020" y="33"/>
                  </a:lnTo>
                  <a:lnTo>
                    <a:pt x="2055" y="20"/>
                  </a:lnTo>
                  <a:lnTo>
                    <a:pt x="2095" y="7"/>
                  </a:lnTo>
                  <a:lnTo>
                    <a:pt x="2137" y="0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158AB77-FCD7-6645-BAC9-B785291D061F}"/>
                </a:ext>
              </a:extLst>
            </p:cNvPr>
            <p:cNvGrpSpPr/>
            <p:nvPr/>
          </p:nvGrpSpPr>
          <p:grpSpPr>
            <a:xfrm>
              <a:off x="3035209" y="9743553"/>
              <a:ext cx="3771994" cy="1227266"/>
              <a:chOff x="2829428" y="10781439"/>
              <a:chExt cx="3771994" cy="1227266"/>
            </a:xfrm>
            <a:solidFill>
              <a:schemeClr val="accent1"/>
            </a:solidFill>
          </p:grpSpPr>
          <p:sp>
            <p:nvSpPr>
              <p:cNvPr id="38" name="Round Same Side Corner Rectangle 8">
                <a:extLst>
                  <a:ext uri="{FF2B5EF4-FFF2-40B4-BE49-F238E27FC236}">
                    <a16:creationId xmlns:a16="http://schemas.microsoft.com/office/drawing/2014/main" id="{E029F9AC-77A2-514F-B10B-C9B2F1A3459E}"/>
                  </a:ext>
                </a:extLst>
              </p:cNvPr>
              <p:cNvSpPr/>
              <p:nvPr/>
            </p:nvSpPr>
            <p:spPr>
              <a:xfrm>
                <a:off x="6139707" y="10787053"/>
                <a:ext cx="461715" cy="1216039"/>
              </a:xfrm>
              <a:custGeom>
                <a:avLst/>
                <a:gdLst>
                  <a:gd name="connsiteX0" fmla="*/ 280204 w 1489775"/>
                  <a:gd name="connsiteY0" fmla="*/ 750754 h 3923699"/>
                  <a:gd name="connsiteX1" fmla="*/ 1209570 w 1489775"/>
                  <a:gd name="connsiteY1" fmla="*/ 750754 h 3923699"/>
                  <a:gd name="connsiteX2" fmla="*/ 1489774 w 1489775"/>
                  <a:gd name="connsiteY2" fmla="*/ 1030958 h 3923699"/>
                  <a:gd name="connsiteX3" fmla="*/ 1489774 w 1489775"/>
                  <a:gd name="connsiteY3" fmla="*/ 1293518 h 3923699"/>
                  <a:gd name="connsiteX4" fmla="*/ 1489775 w 1489775"/>
                  <a:gd name="connsiteY4" fmla="*/ 1293518 h 3923699"/>
                  <a:gd name="connsiteX5" fmla="*/ 1489775 w 1489775"/>
                  <a:gd name="connsiteY5" fmla="*/ 2063902 h 3923699"/>
                  <a:gd name="connsiteX6" fmla="*/ 1345759 w 1489775"/>
                  <a:gd name="connsiteY6" fmla="*/ 2207918 h 3923699"/>
                  <a:gd name="connsiteX7" fmla="*/ 1201743 w 1489775"/>
                  <a:gd name="connsiteY7" fmla="*/ 2063902 h 3923699"/>
                  <a:gd name="connsiteX8" fmla="*/ 1201743 w 1489775"/>
                  <a:gd name="connsiteY8" fmla="*/ 1390678 h 3923699"/>
                  <a:gd name="connsiteX9" fmla="*/ 1158887 w 1489775"/>
                  <a:gd name="connsiteY9" fmla="*/ 1390678 h 3923699"/>
                  <a:gd name="connsiteX10" fmla="*/ 1158887 w 1489775"/>
                  <a:gd name="connsiteY10" fmla="*/ 2305078 h 3923699"/>
                  <a:gd name="connsiteX11" fmla="*/ 1151853 w 1489775"/>
                  <a:gd name="connsiteY11" fmla="*/ 3743699 h 3923699"/>
                  <a:gd name="connsiteX12" fmla="*/ 971853 w 1489775"/>
                  <a:gd name="connsiteY12" fmla="*/ 3923699 h 3923699"/>
                  <a:gd name="connsiteX13" fmla="*/ 791853 w 1489775"/>
                  <a:gd name="connsiteY13" fmla="*/ 3743699 h 3923699"/>
                  <a:gd name="connsiteX14" fmla="*/ 791853 w 1489775"/>
                  <a:gd name="connsiteY14" fmla="*/ 2305078 h 3923699"/>
                  <a:gd name="connsiteX15" fmla="*/ 683854 w 1489775"/>
                  <a:gd name="connsiteY15" fmla="*/ 2305078 h 3923699"/>
                  <a:gd name="connsiteX16" fmla="*/ 683854 w 1489775"/>
                  <a:gd name="connsiteY16" fmla="*/ 3743698 h 3923699"/>
                  <a:gd name="connsiteX17" fmla="*/ 503854 w 1489775"/>
                  <a:gd name="connsiteY17" fmla="*/ 3923698 h 3923699"/>
                  <a:gd name="connsiteX18" fmla="*/ 323854 w 1489775"/>
                  <a:gd name="connsiteY18" fmla="*/ 3743698 h 3923699"/>
                  <a:gd name="connsiteX19" fmla="*/ 323854 w 1489775"/>
                  <a:gd name="connsiteY19" fmla="*/ 2238914 h 3923699"/>
                  <a:gd name="connsiteX20" fmla="*/ 330887 w 1489775"/>
                  <a:gd name="connsiteY20" fmla="*/ 2238914 h 3923699"/>
                  <a:gd name="connsiteX21" fmla="*/ 330887 w 1489775"/>
                  <a:gd name="connsiteY21" fmla="*/ 1390678 h 3923699"/>
                  <a:gd name="connsiteX22" fmla="*/ 288033 w 1489775"/>
                  <a:gd name="connsiteY22" fmla="*/ 1390678 h 3923699"/>
                  <a:gd name="connsiteX23" fmla="*/ 288033 w 1489775"/>
                  <a:gd name="connsiteY23" fmla="*/ 2063902 h 3923699"/>
                  <a:gd name="connsiteX24" fmla="*/ 144017 w 1489775"/>
                  <a:gd name="connsiteY24" fmla="*/ 2207918 h 3923699"/>
                  <a:gd name="connsiteX25" fmla="*/ 1 w 1489775"/>
                  <a:gd name="connsiteY25" fmla="*/ 2063902 h 3923699"/>
                  <a:gd name="connsiteX26" fmla="*/ 1 w 1489775"/>
                  <a:gd name="connsiteY26" fmla="*/ 1390678 h 3923699"/>
                  <a:gd name="connsiteX27" fmla="*/ 0 w 1489775"/>
                  <a:gd name="connsiteY27" fmla="*/ 1390678 h 3923699"/>
                  <a:gd name="connsiteX28" fmla="*/ 0 w 1489775"/>
                  <a:gd name="connsiteY28" fmla="*/ 1030958 h 3923699"/>
                  <a:gd name="connsiteX29" fmla="*/ 280204 w 1489775"/>
                  <a:gd name="connsiteY29" fmla="*/ 750754 h 3923699"/>
                  <a:gd name="connsiteX30" fmla="*/ 744888 w 1489775"/>
                  <a:gd name="connsiteY30" fmla="*/ 0 h 3923699"/>
                  <a:gd name="connsiteX31" fmla="*/ 1082199 w 1489775"/>
                  <a:gd name="connsiteY31" fmla="*/ 337311 h 3923699"/>
                  <a:gd name="connsiteX32" fmla="*/ 744888 w 1489775"/>
                  <a:gd name="connsiteY32" fmla="*/ 674622 h 3923699"/>
                  <a:gd name="connsiteX33" fmla="*/ 407577 w 1489775"/>
                  <a:gd name="connsiteY33" fmla="*/ 337311 h 3923699"/>
                  <a:gd name="connsiteX34" fmla="*/ 744888 w 1489775"/>
                  <a:gd name="connsiteY34" fmla="*/ 0 h 3923699"/>
                  <a:gd name="connsiteX0" fmla="*/ 280204 w 1489775"/>
                  <a:gd name="connsiteY0" fmla="*/ 750754 h 3923699"/>
                  <a:gd name="connsiteX1" fmla="*/ 1209570 w 1489775"/>
                  <a:gd name="connsiteY1" fmla="*/ 750754 h 3923699"/>
                  <a:gd name="connsiteX2" fmla="*/ 1489774 w 1489775"/>
                  <a:gd name="connsiteY2" fmla="*/ 1030958 h 3923699"/>
                  <a:gd name="connsiteX3" fmla="*/ 1489774 w 1489775"/>
                  <a:gd name="connsiteY3" fmla="*/ 1293518 h 3923699"/>
                  <a:gd name="connsiteX4" fmla="*/ 1489775 w 1489775"/>
                  <a:gd name="connsiteY4" fmla="*/ 1293518 h 3923699"/>
                  <a:gd name="connsiteX5" fmla="*/ 1489775 w 1489775"/>
                  <a:gd name="connsiteY5" fmla="*/ 2063902 h 3923699"/>
                  <a:gd name="connsiteX6" fmla="*/ 1345759 w 1489775"/>
                  <a:gd name="connsiteY6" fmla="*/ 2207918 h 3923699"/>
                  <a:gd name="connsiteX7" fmla="*/ 1201743 w 1489775"/>
                  <a:gd name="connsiteY7" fmla="*/ 2063902 h 3923699"/>
                  <a:gd name="connsiteX8" fmla="*/ 1201743 w 1489775"/>
                  <a:gd name="connsiteY8" fmla="*/ 1390678 h 3923699"/>
                  <a:gd name="connsiteX9" fmla="*/ 1158887 w 1489775"/>
                  <a:gd name="connsiteY9" fmla="*/ 1390678 h 3923699"/>
                  <a:gd name="connsiteX10" fmla="*/ 1151853 w 1489775"/>
                  <a:gd name="connsiteY10" fmla="*/ 3743699 h 3923699"/>
                  <a:gd name="connsiteX11" fmla="*/ 971853 w 1489775"/>
                  <a:gd name="connsiteY11" fmla="*/ 3923699 h 3923699"/>
                  <a:gd name="connsiteX12" fmla="*/ 791853 w 1489775"/>
                  <a:gd name="connsiteY12" fmla="*/ 3743699 h 3923699"/>
                  <a:gd name="connsiteX13" fmla="*/ 791853 w 1489775"/>
                  <a:gd name="connsiteY13" fmla="*/ 2305078 h 3923699"/>
                  <a:gd name="connsiteX14" fmla="*/ 683854 w 1489775"/>
                  <a:gd name="connsiteY14" fmla="*/ 2305078 h 3923699"/>
                  <a:gd name="connsiteX15" fmla="*/ 683854 w 1489775"/>
                  <a:gd name="connsiteY15" fmla="*/ 3743698 h 3923699"/>
                  <a:gd name="connsiteX16" fmla="*/ 503854 w 1489775"/>
                  <a:gd name="connsiteY16" fmla="*/ 3923698 h 3923699"/>
                  <a:gd name="connsiteX17" fmla="*/ 323854 w 1489775"/>
                  <a:gd name="connsiteY17" fmla="*/ 3743698 h 3923699"/>
                  <a:gd name="connsiteX18" fmla="*/ 323854 w 1489775"/>
                  <a:gd name="connsiteY18" fmla="*/ 2238914 h 3923699"/>
                  <a:gd name="connsiteX19" fmla="*/ 330887 w 1489775"/>
                  <a:gd name="connsiteY19" fmla="*/ 2238914 h 3923699"/>
                  <a:gd name="connsiteX20" fmla="*/ 330887 w 1489775"/>
                  <a:gd name="connsiteY20" fmla="*/ 1390678 h 3923699"/>
                  <a:gd name="connsiteX21" fmla="*/ 288033 w 1489775"/>
                  <a:gd name="connsiteY21" fmla="*/ 1390678 h 3923699"/>
                  <a:gd name="connsiteX22" fmla="*/ 288033 w 1489775"/>
                  <a:gd name="connsiteY22" fmla="*/ 2063902 h 3923699"/>
                  <a:gd name="connsiteX23" fmla="*/ 144017 w 1489775"/>
                  <a:gd name="connsiteY23" fmla="*/ 2207918 h 3923699"/>
                  <a:gd name="connsiteX24" fmla="*/ 1 w 1489775"/>
                  <a:gd name="connsiteY24" fmla="*/ 2063902 h 3923699"/>
                  <a:gd name="connsiteX25" fmla="*/ 1 w 1489775"/>
                  <a:gd name="connsiteY25" fmla="*/ 1390678 h 3923699"/>
                  <a:gd name="connsiteX26" fmla="*/ 0 w 1489775"/>
                  <a:gd name="connsiteY26" fmla="*/ 1390678 h 3923699"/>
                  <a:gd name="connsiteX27" fmla="*/ 0 w 1489775"/>
                  <a:gd name="connsiteY27" fmla="*/ 1030958 h 3923699"/>
                  <a:gd name="connsiteX28" fmla="*/ 280204 w 1489775"/>
                  <a:gd name="connsiteY28" fmla="*/ 750754 h 3923699"/>
                  <a:gd name="connsiteX29" fmla="*/ 744888 w 1489775"/>
                  <a:gd name="connsiteY29" fmla="*/ 0 h 3923699"/>
                  <a:gd name="connsiteX30" fmla="*/ 1082199 w 1489775"/>
                  <a:gd name="connsiteY30" fmla="*/ 337311 h 3923699"/>
                  <a:gd name="connsiteX31" fmla="*/ 744888 w 1489775"/>
                  <a:gd name="connsiteY31" fmla="*/ 674622 h 3923699"/>
                  <a:gd name="connsiteX32" fmla="*/ 407577 w 1489775"/>
                  <a:gd name="connsiteY32" fmla="*/ 337311 h 3923699"/>
                  <a:gd name="connsiteX33" fmla="*/ 744888 w 1489775"/>
                  <a:gd name="connsiteY33" fmla="*/ 0 h 3923699"/>
                  <a:gd name="connsiteX0" fmla="*/ 280204 w 1489775"/>
                  <a:gd name="connsiteY0" fmla="*/ 750754 h 3923699"/>
                  <a:gd name="connsiteX1" fmla="*/ 1209570 w 1489775"/>
                  <a:gd name="connsiteY1" fmla="*/ 750754 h 3923699"/>
                  <a:gd name="connsiteX2" fmla="*/ 1489774 w 1489775"/>
                  <a:gd name="connsiteY2" fmla="*/ 1030958 h 3923699"/>
                  <a:gd name="connsiteX3" fmla="*/ 1489774 w 1489775"/>
                  <a:gd name="connsiteY3" fmla="*/ 1293518 h 3923699"/>
                  <a:gd name="connsiteX4" fmla="*/ 1489775 w 1489775"/>
                  <a:gd name="connsiteY4" fmla="*/ 1293518 h 3923699"/>
                  <a:gd name="connsiteX5" fmla="*/ 1489775 w 1489775"/>
                  <a:gd name="connsiteY5" fmla="*/ 2063902 h 3923699"/>
                  <a:gd name="connsiteX6" fmla="*/ 1345759 w 1489775"/>
                  <a:gd name="connsiteY6" fmla="*/ 2207918 h 3923699"/>
                  <a:gd name="connsiteX7" fmla="*/ 1201743 w 1489775"/>
                  <a:gd name="connsiteY7" fmla="*/ 2063902 h 3923699"/>
                  <a:gd name="connsiteX8" fmla="*/ 1201743 w 1489775"/>
                  <a:gd name="connsiteY8" fmla="*/ 1390678 h 3923699"/>
                  <a:gd name="connsiteX9" fmla="*/ 1158887 w 1489775"/>
                  <a:gd name="connsiteY9" fmla="*/ 1390678 h 3923699"/>
                  <a:gd name="connsiteX10" fmla="*/ 1151853 w 1489775"/>
                  <a:gd name="connsiteY10" fmla="*/ 3743699 h 3923699"/>
                  <a:gd name="connsiteX11" fmla="*/ 971853 w 1489775"/>
                  <a:gd name="connsiteY11" fmla="*/ 3923699 h 3923699"/>
                  <a:gd name="connsiteX12" fmla="*/ 791853 w 1489775"/>
                  <a:gd name="connsiteY12" fmla="*/ 3743699 h 3923699"/>
                  <a:gd name="connsiteX13" fmla="*/ 791853 w 1489775"/>
                  <a:gd name="connsiteY13" fmla="*/ 2305078 h 3923699"/>
                  <a:gd name="connsiteX14" fmla="*/ 683854 w 1489775"/>
                  <a:gd name="connsiteY14" fmla="*/ 2305078 h 3923699"/>
                  <a:gd name="connsiteX15" fmla="*/ 683854 w 1489775"/>
                  <a:gd name="connsiteY15" fmla="*/ 3743698 h 3923699"/>
                  <a:gd name="connsiteX16" fmla="*/ 503854 w 1489775"/>
                  <a:gd name="connsiteY16" fmla="*/ 3923698 h 3923699"/>
                  <a:gd name="connsiteX17" fmla="*/ 323854 w 1489775"/>
                  <a:gd name="connsiteY17" fmla="*/ 3743698 h 3923699"/>
                  <a:gd name="connsiteX18" fmla="*/ 323854 w 1489775"/>
                  <a:gd name="connsiteY18" fmla="*/ 2238914 h 3923699"/>
                  <a:gd name="connsiteX19" fmla="*/ 330887 w 1489775"/>
                  <a:gd name="connsiteY19" fmla="*/ 1390678 h 3923699"/>
                  <a:gd name="connsiteX20" fmla="*/ 288033 w 1489775"/>
                  <a:gd name="connsiteY20" fmla="*/ 1390678 h 3923699"/>
                  <a:gd name="connsiteX21" fmla="*/ 288033 w 1489775"/>
                  <a:gd name="connsiteY21" fmla="*/ 2063902 h 3923699"/>
                  <a:gd name="connsiteX22" fmla="*/ 144017 w 1489775"/>
                  <a:gd name="connsiteY22" fmla="*/ 2207918 h 3923699"/>
                  <a:gd name="connsiteX23" fmla="*/ 1 w 1489775"/>
                  <a:gd name="connsiteY23" fmla="*/ 2063902 h 3923699"/>
                  <a:gd name="connsiteX24" fmla="*/ 1 w 1489775"/>
                  <a:gd name="connsiteY24" fmla="*/ 1390678 h 3923699"/>
                  <a:gd name="connsiteX25" fmla="*/ 0 w 1489775"/>
                  <a:gd name="connsiteY25" fmla="*/ 1390678 h 3923699"/>
                  <a:gd name="connsiteX26" fmla="*/ 0 w 1489775"/>
                  <a:gd name="connsiteY26" fmla="*/ 1030958 h 3923699"/>
                  <a:gd name="connsiteX27" fmla="*/ 280204 w 1489775"/>
                  <a:gd name="connsiteY27" fmla="*/ 750754 h 3923699"/>
                  <a:gd name="connsiteX28" fmla="*/ 744888 w 1489775"/>
                  <a:gd name="connsiteY28" fmla="*/ 0 h 3923699"/>
                  <a:gd name="connsiteX29" fmla="*/ 1082199 w 1489775"/>
                  <a:gd name="connsiteY29" fmla="*/ 337311 h 3923699"/>
                  <a:gd name="connsiteX30" fmla="*/ 744888 w 1489775"/>
                  <a:gd name="connsiteY30" fmla="*/ 674622 h 3923699"/>
                  <a:gd name="connsiteX31" fmla="*/ 407577 w 1489775"/>
                  <a:gd name="connsiteY31" fmla="*/ 337311 h 3923699"/>
                  <a:gd name="connsiteX32" fmla="*/ 744888 w 1489775"/>
                  <a:gd name="connsiteY32" fmla="*/ 0 h 3923699"/>
                  <a:gd name="connsiteX0" fmla="*/ 280204 w 1489775"/>
                  <a:gd name="connsiteY0" fmla="*/ 750754 h 3923699"/>
                  <a:gd name="connsiteX1" fmla="*/ 1209570 w 1489775"/>
                  <a:gd name="connsiteY1" fmla="*/ 750754 h 3923699"/>
                  <a:gd name="connsiteX2" fmla="*/ 1489774 w 1489775"/>
                  <a:gd name="connsiteY2" fmla="*/ 1030958 h 3923699"/>
                  <a:gd name="connsiteX3" fmla="*/ 1489774 w 1489775"/>
                  <a:gd name="connsiteY3" fmla="*/ 1293518 h 3923699"/>
                  <a:gd name="connsiteX4" fmla="*/ 1489775 w 1489775"/>
                  <a:gd name="connsiteY4" fmla="*/ 1293518 h 3923699"/>
                  <a:gd name="connsiteX5" fmla="*/ 1489775 w 1489775"/>
                  <a:gd name="connsiteY5" fmla="*/ 2063902 h 3923699"/>
                  <a:gd name="connsiteX6" fmla="*/ 1345759 w 1489775"/>
                  <a:gd name="connsiteY6" fmla="*/ 2207918 h 3923699"/>
                  <a:gd name="connsiteX7" fmla="*/ 1201743 w 1489775"/>
                  <a:gd name="connsiteY7" fmla="*/ 2063902 h 3923699"/>
                  <a:gd name="connsiteX8" fmla="*/ 1201743 w 1489775"/>
                  <a:gd name="connsiteY8" fmla="*/ 1390678 h 3923699"/>
                  <a:gd name="connsiteX9" fmla="*/ 1158887 w 1489775"/>
                  <a:gd name="connsiteY9" fmla="*/ 1390678 h 3923699"/>
                  <a:gd name="connsiteX10" fmla="*/ 1151853 w 1489775"/>
                  <a:gd name="connsiteY10" fmla="*/ 3743699 h 3923699"/>
                  <a:gd name="connsiteX11" fmla="*/ 971853 w 1489775"/>
                  <a:gd name="connsiteY11" fmla="*/ 3923699 h 3923699"/>
                  <a:gd name="connsiteX12" fmla="*/ 791853 w 1489775"/>
                  <a:gd name="connsiteY12" fmla="*/ 3743699 h 3923699"/>
                  <a:gd name="connsiteX13" fmla="*/ 791853 w 1489775"/>
                  <a:gd name="connsiteY13" fmla="*/ 2305078 h 3923699"/>
                  <a:gd name="connsiteX14" fmla="*/ 683854 w 1489775"/>
                  <a:gd name="connsiteY14" fmla="*/ 2305078 h 3923699"/>
                  <a:gd name="connsiteX15" fmla="*/ 683854 w 1489775"/>
                  <a:gd name="connsiteY15" fmla="*/ 3743698 h 3923699"/>
                  <a:gd name="connsiteX16" fmla="*/ 503854 w 1489775"/>
                  <a:gd name="connsiteY16" fmla="*/ 3923698 h 3923699"/>
                  <a:gd name="connsiteX17" fmla="*/ 323854 w 1489775"/>
                  <a:gd name="connsiteY17" fmla="*/ 3743698 h 3923699"/>
                  <a:gd name="connsiteX18" fmla="*/ 330887 w 1489775"/>
                  <a:gd name="connsiteY18" fmla="*/ 1390678 h 3923699"/>
                  <a:gd name="connsiteX19" fmla="*/ 288033 w 1489775"/>
                  <a:gd name="connsiteY19" fmla="*/ 1390678 h 3923699"/>
                  <a:gd name="connsiteX20" fmla="*/ 288033 w 1489775"/>
                  <a:gd name="connsiteY20" fmla="*/ 2063902 h 3923699"/>
                  <a:gd name="connsiteX21" fmla="*/ 144017 w 1489775"/>
                  <a:gd name="connsiteY21" fmla="*/ 2207918 h 3923699"/>
                  <a:gd name="connsiteX22" fmla="*/ 1 w 1489775"/>
                  <a:gd name="connsiteY22" fmla="*/ 2063902 h 3923699"/>
                  <a:gd name="connsiteX23" fmla="*/ 1 w 1489775"/>
                  <a:gd name="connsiteY23" fmla="*/ 1390678 h 3923699"/>
                  <a:gd name="connsiteX24" fmla="*/ 0 w 1489775"/>
                  <a:gd name="connsiteY24" fmla="*/ 1390678 h 3923699"/>
                  <a:gd name="connsiteX25" fmla="*/ 0 w 1489775"/>
                  <a:gd name="connsiteY25" fmla="*/ 1030958 h 3923699"/>
                  <a:gd name="connsiteX26" fmla="*/ 280204 w 1489775"/>
                  <a:gd name="connsiteY26" fmla="*/ 750754 h 3923699"/>
                  <a:gd name="connsiteX27" fmla="*/ 744888 w 1489775"/>
                  <a:gd name="connsiteY27" fmla="*/ 0 h 3923699"/>
                  <a:gd name="connsiteX28" fmla="*/ 1082199 w 1489775"/>
                  <a:gd name="connsiteY28" fmla="*/ 337311 h 3923699"/>
                  <a:gd name="connsiteX29" fmla="*/ 744888 w 1489775"/>
                  <a:gd name="connsiteY29" fmla="*/ 674622 h 3923699"/>
                  <a:gd name="connsiteX30" fmla="*/ 407577 w 1489775"/>
                  <a:gd name="connsiteY30" fmla="*/ 337311 h 3923699"/>
                  <a:gd name="connsiteX31" fmla="*/ 744888 w 1489775"/>
                  <a:gd name="connsiteY31" fmla="*/ 0 h 3923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489775" h="3923699">
                    <a:moveTo>
                      <a:pt x="280204" y="750754"/>
                    </a:moveTo>
                    <a:lnTo>
                      <a:pt x="1209570" y="750754"/>
                    </a:lnTo>
                    <a:cubicBezTo>
                      <a:pt x="1364322" y="750754"/>
                      <a:pt x="1489774" y="876206"/>
                      <a:pt x="1489774" y="1030958"/>
                    </a:cubicBezTo>
                    <a:lnTo>
                      <a:pt x="1489774" y="1293518"/>
                    </a:lnTo>
                    <a:lnTo>
                      <a:pt x="1489775" y="1293518"/>
                    </a:lnTo>
                    <a:lnTo>
                      <a:pt x="1489775" y="2063902"/>
                    </a:lnTo>
                    <a:cubicBezTo>
                      <a:pt x="1489775" y="2143440"/>
                      <a:pt x="1425297" y="2207918"/>
                      <a:pt x="1345759" y="2207918"/>
                    </a:cubicBezTo>
                    <a:cubicBezTo>
                      <a:pt x="1266221" y="2207918"/>
                      <a:pt x="1201743" y="2143440"/>
                      <a:pt x="1201743" y="2063902"/>
                    </a:cubicBezTo>
                    <a:lnTo>
                      <a:pt x="1201743" y="1390678"/>
                    </a:lnTo>
                    <a:lnTo>
                      <a:pt x="1158887" y="1390678"/>
                    </a:lnTo>
                    <a:cubicBezTo>
                      <a:pt x="1156542" y="2175018"/>
                      <a:pt x="1154198" y="2959359"/>
                      <a:pt x="1151853" y="3743699"/>
                    </a:cubicBezTo>
                    <a:cubicBezTo>
                      <a:pt x="1151853" y="3843110"/>
                      <a:pt x="1071264" y="3923699"/>
                      <a:pt x="971853" y="3923699"/>
                    </a:cubicBezTo>
                    <a:cubicBezTo>
                      <a:pt x="872442" y="3923699"/>
                      <a:pt x="791853" y="3843110"/>
                      <a:pt x="791853" y="3743699"/>
                    </a:cubicBezTo>
                    <a:lnTo>
                      <a:pt x="791853" y="2305078"/>
                    </a:lnTo>
                    <a:lnTo>
                      <a:pt x="683854" y="2305078"/>
                    </a:lnTo>
                    <a:lnTo>
                      <a:pt x="683854" y="3743698"/>
                    </a:lnTo>
                    <a:cubicBezTo>
                      <a:pt x="683854" y="3843109"/>
                      <a:pt x="603265" y="3923698"/>
                      <a:pt x="503854" y="3923698"/>
                    </a:cubicBezTo>
                    <a:cubicBezTo>
                      <a:pt x="404443" y="3923698"/>
                      <a:pt x="323854" y="3843109"/>
                      <a:pt x="323854" y="3743698"/>
                    </a:cubicBezTo>
                    <a:cubicBezTo>
                      <a:pt x="326198" y="2959358"/>
                      <a:pt x="328543" y="2175018"/>
                      <a:pt x="330887" y="1390678"/>
                    </a:cubicBezTo>
                    <a:lnTo>
                      <a:pt x="288033" y="1390678"/>
                    </a:lnTo>
                    <a:lnTo>
                      <a:pt x="288033" y="2063902"/>
                    </a:lnTo>
                    <a:cubicBezTo>
                      <a:pt x="288033" y="2143440"/>
                      <a:pt x="223555" y="2207918"/>
                      <a:pt x="144017" y="2207918"/>
                    </a:cubicBezTo>
                    <a:cubicBezTo>
                      <a:pt x="64479" y="2207918"/>
                      <a:pt x="1" y="2143440"/>
                      <a:pt x="1" y="2063902"/>
                    </a:cubicBezTo>
                    <a:lnTo>
                      <a:pt x="1" y="1390678"/>
                    </a:lnTo>
                    <a:lnTo>
                      <a:pt x="0" y="1390678"/>
                    </a:lnTo>
                    <a:lnTo>
                      <a:pt x="0" y="1030958"/>
                    </a:lnTo>
                    <a:cubicBezTo>
                      <a:pt x="0" y="876206"/>
                      <a:pt x="125452" y="750754"/>
                      <a:pt x="280204" y="750754"/>
                    </a:cubicBezTo>
                    <a:close/>
                    <a:moveTo>
                      <a:pt x="744888" y="0"/>
                    </a:moveTo>
                    <a:cubicBezTo>
                      <a:pt x="931180" y="0"/>
                      <a:pt x="1082199" y="151019"/>
                      <a:pt x="1082199" y="337311"/>
                    </a:cubicBezTo>
                    <a:cubicBezTo>
                      <a:pt x="1082199" y="523603"/>
                      <a:pt x="931180" y="674622"/>
                      <a:pt x="744888" y="674622"/>
                    </a:cubicBezTo>
                    <a:cubicBezTo>
                      <a:pt x="558596" y="674622"/>
                      <a:pt x="407577" y="523603"/>
                      <a:pt x="407577" y="337311"/>
                    </a:cubicBezTo>
                    <a:cubicBezTo>
                      <a:pt x="407577" y="151019"/>
                      <a:pt x="558596" y="0"/>
                      <a:pt x="7448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9" name="Round Same Side Corner Rectangle 20">
                <a:extLst>
                  <a:ext uri="{FF2B5EF4-FFF2-40B4-BE49-F238E27FC236}">
                    <a16:creationId xmlns:a16="http://schemas.microsoft.com/office/drawing/2014/main" id="{B64DC1C0-DCF8-1047-92A7-7CD1AECE3613}"/>
                  </a:ext>
                </a:extLst>
              </p:cNvPr>
              <p:cNvSpPr/>
              <p:nvPr/>
            </p:nvSpPr>
            <p:spPr>
              <a:xfrm rot="10800000">
                <a:off x="2829428" y="10781439"/>
                <a:ext cx="575317" cy="1227266"/>
              </a:xfrm>
              <a:custGeom>
                <a:avLst/>
                <a:gdLst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521281 w 1856332"/>
                  <a:gd name="connsiteY2" fmla="*/ 3174669 h 3959924"/>
                  <a:gd name="connsiteX3" fmla="*/ 466697 w 1856332"/>
                  <a:gd name="connsiteY3" fmla="*/ 3144149 h 3959924"/>
                  <a:gd name="connsiteX4" fmla="*/ 8303 w 1856332"/>
                  <a:gd name="connsiteY4" fmla="*/ 1942070 h 3959924"/>
                  <a:gd name="connsiteX5" fmla="*/ 81139 w 1856332"/>
                  <a:gd name="connsiteY5" fmla="*/ 1779444 h 3959924"/>
                  <a:gd name="connsiteX6" fmla="*/ 243764 w 1856332"/>
                  <a:gd name="connsiteY6" fmla="*/ 1852280 h 3959924"/>
                  <a:gd name="connsiteX7" fmla="*/ 504770 w 1856332"/>
                  <a:gd name="connsiteY7" fmla="*/ 2536736 h 3959924"/>
                  <a:gd name="connsiteX8" fmla="*/ 555637 w 1856332"/>
                  <a:gd name="connsiteY8" fmla="*/ 2536736 h 3959924"/>
                  <a:gd name="connsiteX9" fmla="*/ 226299 w 1856332"/>
                  <a:gd name="connsiteY9" fmla="*/ 1210417 h 3959924"/>
                  <a:gd name="connsiteX10" fmla="*/ 551784 w 1856332"/>
                  <a:gd name="connsiteY10" fmla="*/ 1210417 h 3959924"/>
                  <a:gd name="connsiteX11" fmla="*/ 551784 w 1856332"/>
                  <a:gd name="connsiteY11" fmla="*/ 168335 h 3959924"/>
                  <a:gd name="connsiteX12" fmla="*/ 720119 w 1856332"/>
                  <a:gd name="connsiteY12" fmla="*/ 0 h 3959924"/>
                  <a:gd name="connsiteX13" fmla="*/ 888454 w 1856332"/>
                  <a:gd name="connsiteY13" fmla="*/ 168335 h 3959924"/>
                  <a:gd name="connsiteX14" fmla="*/ 888454 w 1856332"/>
                  <a:gd name="connsiteY14" fmla="*/ 1210417 h 3959924"/>
                  <a:gd name="connsiteX15" fmla="*/ 968040 w 1856332"/>
                  <a:gd name="connsiteY15" fmla="*/ 1210417 h 3959924"/>
                  <a:gd name="connsiteX16" fmla="*/ 968040 w 1856332"/>
                  <a:gd name="connsiteY16" fmla="*/ 168335 h 3959924"/>
                  <a:gd name="connsiteX17" fmla="*/ 1136375 w 1856332"/>
                  <a:gd name="connsiteY17" fmla="*/ 0 h 3959924"/>
                  <a:gd name="connsiteX18" fmla="*/ 1304710 w 1856332"/>
                  <a:gd name="connsiteY18" fmla="*/ 168335 h 3959924"/>
                  <a:gd name="connsiteX19" fmla="*/ 1304710 w 1856332"/>
                  <a:gd name="connsiteY19" fmla="*/ 1210417 h 3959924"/>
                  <a:gd name="connsiteX20" fmla="*/ 1631589 w 1856332"/>
                  <a:gd name="connsiteY20" fmla="*/ 1210417 h 3959924"/>
                  <a:gd name="connsiteX21" fmla="*/ 1302251 w 1856332"/>
                  <a:gd name="connsiteY21" fmla="*/ 2536736 h 3959924"/>
                  <a:gd name="connsiteX22" fmla="*/ 1351562 w 1856332"/>
                  <a:gd name="connsiteY22" fmla="*/ 2536736 h 3959924"/>
                  <a:gd name="connsiteX23" fmla="*/ 1612568 w 1856332"/>
                  <a:gd name="connsiteY23" fmla="*/ 1852280 h 3959924"/>
                  <a:gd name="connsiteX24" fmla="*/ 1775193 w 1856332"/>
                  <a:gd name="connsiteY24" fmla="*/ 1779444 h 3959924"/>
                  <a:gd name="connsiteX25" fmla="*/ 1848029 w 1856332"/>
                  <a:gd name="connsiteY25" fmla="*/ 1942070 h 3959924"/>
                  <a:gd name="connsiteX26" fmla="*/ 1389635 w 1856332"/>
                  <a:gd name="connsiteY26" fmla="*/ 3144149 h 3959924"/>
                  <a:gd name="connsiteX27" fmla="*/ 1344732 w 1856332"/>
                  <a:gd name="connsiteY27" fmla="*/ 3176282 h 3959924"/>
                  <a:gd name="connsiteX28" fmla="*/ 1228565 w 1856332"/>
                  <a:gd name="connsiteY28" fmla="*/ 3214674 h 3959924"/>
                  <a:gd name="connsiteX29" fmla="*/ 925623 w 1856332"/>
                  <a:gd name="connsiteY29" fmla="*/ 3959924 h 3959924"/>
                  <a:gd name="connsiteX30" fmla="*/ 601623 w 1856332"/>
                  <a:gd name="connsiteY30" fmla="*/ 3635924 h 3959924"/>
                  <a:gd name="connsiteX31" fmla="*/ 925623 w 1856332"/>
                  <a:gd name="connsiteY31" fmla="*/ 3311924 h 3959924"/>
                  <a:gd name="connsiteX32" fmla="*/ 1249623 w 1856332"/>
                  <a:gd name="connsiteY32" fmla="*/ 3635924 h 3959924"/>
                  <a:gd name="connsiteX33" fmla="*/ 925623 w 1856332"/>
                  <a:gd name="connsiteY33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344732 w 1856332"/>
                  <a:gd name="connsiteY26" fmla="*/ 3176282 h 3959924"/>
                  <a:gd name="connsiteX27" fmla="*/ 1228565 w 1856332"/>
                  <a:gd name="connsiteY27" fmla="*/ 3214674 h 3959924"/>
                  <a:gd name="connsiteX28" fmla="*/ 925623 w 1856332"/>
                  <a:gd name="connsiteY28" fmla="*/ 3959924 h 3959924"/>
                  <a:gd name="connsiteX29" fmla="*/ 601623 w 1856332"/>
                  <a:gd name="connsiteY29" fmla="*/ 3635924 h 3959924"/>
                  <a:gd name="connsiteX30" fmla="*/ 925623 w 1856332"/>
                  <a:gd name="connsiteY30" fmla="*/ 3311924 h 3959924"/>
                  <a:gd name="connsiteX31" fmla="*/ 1249623 w 1856332"/>
                  <a:gd name="connsiteY31" fmla="*/ 3635924 h 3959924"/>
                  <a:gd name="connsiteX32" fmla="*/ 925623 w 1856332"/>
                  <a:gd name="connsiteY32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344732 w 1856332"/>
                  <a:gd name="connsiteY26" fmla="*/ 3176282 h 3959924"/>
                  <a:gd name="connsiteX27" fmla="*/ 1228565 w 1856332"/>
                  <a:gd name="connsiteY27" fmla="*/ 3214674 h 3959924"/>
                  <a:gd name="connsiteX28" fmla="*/ 925623 w 1856332"/>
                  <a:gd name="connsiteY28" fmla="*/ 3959924 h 3959924"/>
                  <a:gd name="connsiteX29" fmla="*/ 601623 w 1856332"/>
                  <a:gd name="connsiteY29" fmla="*/ 3635924 h 3959924"/>
                  <a:gd name="connsiteX30" fmla="*/ 925623 w 1856332"/>
                  <a:gd name="connsiteY30" fmla="*/ 3311924 h 3959924"/>
                  <a:gd name="connsiteX31" fmla="*/ 1249623 w 1856332"/>
                  <a:gd name="connsiteY31" fmla="*/ 3635924 h 3959924"/>
                  <a:gd name="connsiteX32" fmla="*/ 925623 w 1856332"/>
                  <a:gd name="connsiteY32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56332" h="3959924">
                    <a:moveTo>
                      <a:pt x="1228565" y="3214674"/>
                    </a:moveTo>
                    <a:lnTo>
                      <a:pt x="622681" y="3214674"/>
                    </a:lnTo>
                    <a:cubicBezTo>
                      <a:pt x="495703" y="3202920"/>
                      <a:pt x="501057" y="3225622"/>
                      <a:pt x="466697" y="3144149"/>
                    </a:cubicBezTo>
                    <a:lnTo>
                      <a:pt x="8303" y="1942070"/>
                    </a:lnTo>
                    <a:cubicBezTo>
                      <a:pt x="-16491" y="1877049"/>
                      <a:pt x="16118" y="1804239"/>
                      <a:pt x="81139" y="1779444"/>
                    </a:cubicBezTo>
                    <a:cubicBezTo>
                      <a:pt x="146160" y="1754650"/>
                      <a:pt x="218970" y="1787259"/>
                      <a:pt x="243764" y="1852280"/>
                    </a:cubicBezTo>
                    <a:lnTo>
                      <a:pt x="504770" y="2536736"/>
                    </a:lnTo>
                    <a:lnTo>
                      <a:pt x="555637" y="2536736"/>
                    </a:lnTo>
                    <a:lnTo>
                      <a:pt x="226299" y="1210417"/>
                    </a:lnTo>
                    <a:lnTo>
                      <a:pt x="551784" y="1210417"/>
                    </a:lnTo>
                    <a:lnTo>
                      <a:pt x="551784" y="168335"/>
                    </a:lnTo>
                    <a:cubicBezTo>
                      <a:pt x="551784" y="75366"/>
                      <a:pt x="627150" y="0"/>
                      <a:pt x="720119" y="0"/>
                    </a:cubicBezTo>
                    <a:cubicBezTo>
                      <a:pt x="813088" y="0"/>
                      <a:pt x="888454" y="75366"/>
                      <a:pt x="888454" y="168335"/>
                    </a:cubicBezTo>
                    <a:lnTo>
                      <a:pt x="888454" y="1210417"/>
                    </a:lnTo>
                    <a:lnTo>
                      <a:pt x="968040" y="1210417"/>
                    </a:lnTo>
                    <a:lnTo>
                      <a:pt x="968040" y="168335"/>
                    </a:lnTo>
                    <a:cubicBezTo>
                      <a:pt x="968040" y="75366"/>
                      <a:pt x="1043406" y="0"/>
                      <a:pt x="1136375" y="0"/>
                    </a:cubicBezTo>
                    <a:cubicBezTo>
                      <a:pt x="1229344" y="0"/>
                      <a:pt x="1304710" y="75366"/>
                      <a:pt x="1304710" y="168335"/>
                    </a:cubicBezTo>
                    <a:lnTo>
                      <a:pt x="1304710" y="1210417"/>
                    </a:lnTo>
                    <a:lnTo>
                      <a:pt x="1631589" y="1210417"/>
                    </a:lnTo>
                    <a:lnTo>
                      <a:pt x="1302251" y="2536736"/>
                    </a:lnTo>
                    <a:lnTo>
                      <a:pt x="1351562" y="2536736"/>
                    </a:lnTo>
                    <a:lnTo>
                      <a:pt x="1612568" y="1852280"/>
                    </a:lnTo>
                    <a:cubicBezTo>
                      <a:pt x="1637362" y="1787259"/>
                      <a:pt x="1710172" y="1754650"/>
                      <a:pt x="1775193" y="1779444"/>
                    </a:cubicBezTo>
                    <a:cubicBezTo>
                      <a:pt x="1840214" y="1804239"/>
                      <a:pt x="1872823" y="1877049"/>
                      <a:pt x="1848029" y="1942070"/>
                    </a:cubicBezTo>
                    <a:lnTo>
                      <a:pt x="1389635" y="3144149"/>
                    </a:lnTo>
                    <a:cubicBezTo>
                      <a:pt x="1348984" y="3225622"/>
                      <a:pt x="1356391" y="3202920"/>
                      <a:pt x="1228565" y="3214674"/>
                    </a:cubicBezTo>
                    <a:close/>
                    <a:moveTo>
                      <a:pt x="925623" y="3959924"/>
                    </a:moveTo>
                    <a:cubicBezTo>
                      <a:pt x="746683" y="3959924"/>
                      <a:pt x="601623" y="3814864"/>
                      <a:pt x="601623" y="3635924"/>
                    </a:cubicBezTo>
                    <a:cubicBezTo>
                      <a:pt x="601623" y="3456984"/>
                      <a:pt x="746683" y="3311924"/>
                      <a:pt x="925623" y="3311924"/>
                    </a:cubicBezTo>
                    <a:cubicBezTo>
                      <a:pt x="1104563" y="3311924"/>
                      <a:pt x="1249623" y="3456984"/>
                      <a:pt x="1249623" y="3635924"/>
                    </a:cubicBezTo>
                    <a:cubicBezTo>
                      <a:pt x="1249623" y="3814864"/>
                      <a:pt x="1104563" y="3959924"/>
                      <a:pt x="925623" y="395992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54" name="Parallelogram 15">
              <a:extLst>
                <a:ext uri="{FF2B5EF4-FFF2-40B4-BE49-F238E27FC236}">
                  <a16:creationId xmlns:a16="http://schemas.microsoft.com/office/drawing/2014/main" id="{C15B004F-0562-9B49-B154-72686720F8A1}"/>
                </a:ext>
              </a:extLst>
            </p:cNvPr>
            <p:cNvSpPr/>
            <p:nvPr/>
          </p:nvSpPr>
          <p:spPr>
            <a:xfrm rot="16200000">
              <a:off x="4443113" y="9851311"/>
              <a:ext cx="1069788" cy="1158006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23EC03A-1AC2-364E-93D5-2F3F4CB862E2}"/>
                </a:ext>
              </a:extLst>
            </p:cNvPr>
            <p:cNvGrpSpPr/>
            <p:nvPr/>
          </p:nvGrpSpPr>
          <p:grpSpPr>
            <a:xfrm>
              <a:off x="10302828" y="9743553"/>
              <a:ext cx="3771994" cy="1227266"/>
              <a:chOff x="2829428" y="10781439"/>
              <a:chExt cx="3771994" cy="1227266"/>
            </a:xfrm>
          </p:grpSpPr>
          <p:sp>
            <p:nvSpPr>
              <p:cNvPr id="58" name="Round Same Side Corner Rectangle 8">
                <a:extLst>
                  <a:ext uri="{FF2B5EF4-FFF2-40B4-BE49-F238E27FC236}">
                    <a16:creationId xmlns:a16="http://schemas.microsoft.com/office/drawing/2014/main" id="{F067EC70-046B-C14B-A668-BA5F507A8E8C}"/>
                  </a:ext>
                </a:extLst>
              </p:cNvPr>
              <p:cNvSpPr/>
              <p:nvPr/>
            </p:nvSpPr>
            <p:spPr>
              <a:xfrm>
                <a:off x="6139707" y="10787053"/>
                <a:ext cx="461715" cy="1216039"/>
              </a:xfrm>
              <a:custGeom>
                <a:avLst/>
                <a:gdLst>
                  <a:gd name="connsiteX0" fmla="*/ 280204 w 1489775"/>
                  <a:gd name="connsiteY0" fmla="*/ 750754 h 3923699"/>
                  <a:gd name="connsiteX1" fmla="*/ 1209570 w 1489775"/>
                  <a:gd name="connsiteY1" fmla="*/ 750754 h 3923699"/>
                  <a:gd name="connsiteX2" fmla="*/ 1489774 w 1489775"/>
                  <a:gd name="connsiteY2" fmla="*/ 1030958 h 3923699"/>
                  <a:gd name="connsiteX3" fmla="*/ 1489774 w 1489775"/>
                  <a:gd name="connsiteY3" fmla="*/ 1293518 h 3923699"/>
                  <a:gd name="connsiteX4" fmla="*/ 1489775 w 1489775"/>
                  <a:gd name="connsiteY4" fmla="*/ 1293518 h 3923699"/>
                  <a:gd name="connsiteX5" fmla="*/ 1489775 w 1489775"/>
                  <a:gd name="connsiteY5" fmla="*/ 2063902 h 3923699"/>
                  <a:gd name="connsiteX6" fmla="*/ 1345759 w 1489775"/>
                  <a:gd name="connsiteY6" fmla="*/ 2207918 h 3923699"/>
                  <a:gd name="connsiteX7" fmla="*/ 1201743 w 1489775"/>
                  <a:gd name="connsiteY7" fmla="*/ 2063902 h 3923699"/>
                  <a:gd name="connsiteX8" fmla="*/ 1201743 w 1489775"/>
                  <a:gd name="connsiteY8" fmla="*/ 1390678 h 3923699"/>
                  <a:gd name="connsiteX9" fmla="*/ 1158887 w 1489775"/>
                  <a:gd name="connsiteY9" fmla="*/ 1390678 h 3923699"/>
                  <a:gd name="connsiteX10" fmla="*/ 1158887 w 1489775"/>
                  <a:gd name="connsiteY10" fmla="*/ 2305078 h 3923699"/>
                  <a:gd name="connsiteX11" fmla="*/ 1151853 w 1489775"/>
                  <a:gd name="connsiteY11" fmla="*/ 3743699 h 3923699"/>
                  <a:gd name="connsiteX12" fmla="*/ 971853 w 1489775"/>
                  <a:gd name="connsiteY12" fmla="*/ 3923699 h 3923699"/>
                  <a:gd name="connsiteX13" fmla="*/ 791853 w 1489775"/>
                  <a:gd name="connsiteY13" fmla="*/ 3743699 h 3923699"/>
                  <a:gd name="connsiteX14" fmla="*/ 791853 w 1489775"/>
                  <a:gd name="connsiteY14" fmla="*/ 2305078 h 3923699"/>
                  <a:gd name="connsiteX15" fmla="*/ 683854 w 1489775"/>
                  <a:gd name="connsiteY15" fmla="*/ 2305078 h 3923699"/>
                  <a:gd name="connsiteX16" fmla="*/ 683854 w 1489775"/>
                  <a:gd name="connsiteY16" fmla="*/ 3743698 h 3923699"/>
                  <a:gd name="connsiteX17" fmla="*/ 503854 w 1489775"/>
                  <a:gd name="connsiteY17" fmla="*/ 3923698 h 3923699"/>
                  <a:gd name="connsiteX18" fmla="*/ 323854 w 1489775"/>
                  <a:gd name="connsiteY18" fmla="*/ 3743698 h 3923699"/>
                  <a:gd name="connsiteX19" fmla="*/ 323854 w 1489775"/>
                  <a:gd name="connsiteY19" fmla="*/ 2238914 h 3923699"/>
                  <a:gd name="connsiteX20" fmla="*/ 330887 w 1489775"/>
                  <a:gd name="connsiteY20" fmla="*/ 2238914 h 3923699"/>
                  <a:gd name="connsiteX21" fmla="*/ 330887 w 1489775"/>
                  <a:gd name="connsiteY21" fmla="*/ 1390678 h 3923699"/>
                  <a:gd name="connsiteX22" fmla="*/ 288033 w 1489775"/>
                  <a:gd name="connsiteY22" fmla="*/ 1390678 h 3923699"/>
                  <a:gd name="connsiteX23" fmla="*/ 288033 w 1489775"/>
                  <a:gd name="connsiteY23" fmla="*/ 2063902 h 3923699"/>
                  <a:gd name="connsiteX24" fmla="*/ 144017 w 1489775"/>
                  <a:gd name="connsiteY24" fmla="*/ 2207918 h 3923699"/>
                  <a:gd name="connsiteX25" fmla="*/ 1 w 1489775"/>
                  <a:gd name="connsiteY25" fmla="*/ 2063902 h 3923699"/>
                  <a:gd name="connsiteX26" fmla="*/ 1 w 1489775"/>
                  <a:gd name="connsiteY26" fmla="*/ 1390678 h 3923699"/>
                  <a:gd name="connsiteX27" fmla="*/ 0 w 1489775"/>
                  <a:gd name="connsiteY27" fmla="*/ 1390678 h 3923699"/>
                  <a:gd name="connsiteX28" fmla="*/ 0 w 1489775"/>
                  <a:gd name="connsiteY28" fmla="*/ 1030958 h 3923699"/>
                  <a:gd name="connsiteX29" fmla="*/ 280204 w 1489775"/>
                  <a:gd name="connsiteY29" fmla="*/ 750754 h 3923699"/>
                  <a:gd name="connsiteX30" fmla="*/ 744888 w 1489775"/>
                  <a:gd name="connsiteY30" fmla="*/ 0 h 3923699"/>
                  <a:gd name="connsiteX31" fmla="*/ 1082199 w 1489775"/>
                  <a:gd name="connsiteY31" fmla="*/ 337311 h 3923699"/>
                  <a:gd name="connsiteX32" fmla="*/ 744888 w 1489775"/>
                  <a:gd name="connsiteY32" fmla="*/ 674622 h 3923699"/>
                  <a:gd name="connsiteX33" fmla="*/ 407577 w 1489775"/>
                  <a:gd name="connsiteY33" fmla="*/ 337311 h 3923699"/>
                  <a:gd name="connsiteX34" fmla="*/ 744888 w 1489775"/>
                  <a:gd name="connsiteY34" fmla="*/ 0 h 3923699"/>
                  <a:gd name="connsiteX0" fmla="*/ 280204 w 1489775"/>
                  <a:gd name="connsiteY0" fmla="*/ 750754 h 3923699"/>
                  <a:gd name="connsiteX1" fmla="*/ 1209570 w 1489775"/>
                  <a:gd name="connsiteY1" fmla="*/ 750754 h 3923699"/>
                  <a:gd name="connsiteX2" fmla="*/ 1489774 w 1489775"/>
                  <a:gd name="connsiteY2" fmla="*/ 1030958 h 3923699"/>
                  <a:gd name="connsiteX3" fmla="*/ 1489774 w 1489775"/>
                  <a:gd name="connsiteY3" fmla="*/ 1293518 h 3923699"/>
                  <a:gd name="connsiteX4" fmla="*/ 1489775 w 1489775"/>
                  <a:gd name="connsiteY4" fmla="*/ 1293518 h 3923699"/>
                  <a:gd name="connsiteX5" fmla="*/ 1489775 w 1489775"/>
                  <a:gd name="connsiteY5" fmla="*/ 2063902 h 3923699"/>
                  <a:gd name="connsiteX6" fmla="*/ 1345759 w 1489775"/>
                  <a:gd name="connsiteY6" fmla="*/ 2207918 h 3923699"/>
                  <a:gd name="connsiteX7" fmla="*/ 1201743 w 1489775"/>
                  <a:gd name="connsiteY7" fmla="*/ 2063902 h 3923699"/>
                  <a:gd name="connsiteX8" fmla="*/ 1201743 w 1489775"/>
                  <a:gd name="connsiteY8" fmla="*/ 1390678 h 3923699"/>
                  <a:gd name="connsiteX9" fmla="*/ 1158887 w 1489775"/>
                  <a:gd name="connsiteY9" fmla="*/ 1390678 h 3923699"/>
                  <a:gd name="connsiteX10" fmla="*/ 1151853 w 1489775"/>
                  <a:gd name="connsiteY10" fmla="*/ 3743699 h 3923699"/>
                  <a:gd name="connsiteX11" fmla="*/ 971853 w 1489775"/>
                  <a:gd name="connsiteY11" fmla="*/ 3923699 h 3923699"/>
                  <a:gd name="connsiteX12" fmla="*/ 791853 w 1489775"/>
                  <a:gd name="connsiteY12" fmla="*/ 3743699 h 3923699"/>
                  <a:gd name="connsiteX13" fmla="*/ 791853 w 1489775"/>
                  <a:gd name="connsiteY13" fmla="*/ 2305078 h 3923699"/>
                  <a:gd name="connsiteX14" fmla="*/ 683854 w 1489775"/>
                  <a:gd name="connsiteY14" fmla="*/ 2305078 h 3923699"/>
                  <a:gd name="connsiteX15" fmla="*/ 683854 w 1489775"/>
                  <a:gd name="connsiteY15" fmla="*/ 3743698 h 3923699"/>
                  <a:gd name="connsiteX16" fmla="*/ 503854 w 1489775"/>
                  <a:gd name="connsiteY16" fmla="*/ 3923698 h 3923699"/>
                  <a:gd name="connsiteX17" fmla="*/ 323854 w 1489775"/>
                  <a:gd name="connsiteY17" fmla="*/ 3743698 h 3923699"/>
                  <a:gd name="connsiteX18" fmla="*/ 323854 w 1489775"/>
                  <a:gd name="connsiteY18" fmla="*/ 2238914 h 3923699"/>
                  <a:gd name="connsiteX19" fmla="*/ 330887 w 1489775"/>
                  <a:gd name="connsiteY19" fmla="*/ 2238914 h 3923699"/>
                  <a:gd name="connsiteX20" fmla="*/ 330887 w 1489775"/>
                  <a:gd name="connsiteY20" fmla="*/ 1390678 h 3923699"/>
                  <a:gd name="connsiteX21" fmla="*/ 288033 w 1489775"/>
                  <a:gd name="connsiteY21" fmla="*/ 1390678 h 3923699"/>
                  <a:gd name="connsiteX22" fmla="*/ 288033 w 1489775"/>
                  <a:gd name="connsiteY22" fmla="*/ 2063902 h 3923699"/>
                  <a:gd name="connsiteX23" fmla="*/ 144017 w 1489775"/>
                  <a:gd name="connsiteY23" fmla="*/ 2207918 h 3923699"/>
                  <a:gd name="connsiteX24" fmla="*/ 1 w 1489775"/>
                  <a:gd name="connsiteY24" fmla="*/ 2063902 h 3923699"/>
                  <a:gd name="connsiteX25" fmla="*/ 1 w 1489775"/>
                  <a:gd name="connsiteY25" fmla="*/ 1390678 h 3923699"/>
                  <a:gd name="connsiteX26" fmla="*/ 0 w 1489775"/>
                  <a:gd name="connsiteY26" fmla="*/ 1390678 h 3923699"/>
                  <a:gd name="connsiteX27" fmla="*/ 0 w 1489775"/>
                  <a:gd name="connsiteY27" fmla="*/ 1030958 h 3923699"/>
                  <a:gd name="connsiteX28" fmla="*/ 280204 w 1489775"/>
                  <a:gd name="connsiteY28" fmla="*/ 750754 h 3923699"/>
                  <a:gd name="connsiteX29" fmla="*/ 744888 w 1489775"/>
                  <a:gd name="connsiteY29" fmla="*/ 0 h 3923699"/>
                  <a:gd name="connsiteX30" fmla="*/ 1082199 w 1489775"/>
                  <a:gd name="connsiteY30" fmla="*/ 337311 h 3923699"/>
                  <a:gd name="connsiteX31" fmla="*/ 744888 w 1489775"/>
                  <a:gd name="connsiteY31" fmla="*/ 674622 h 3923699"/>
                  <a:gd name="connsiteX32" fmla="*/ 407577 w 1489775"/>
                  <a:gd name="connsiteY32" fmla="*/ 337311 h 3923699"/>
                  <a:gd name="connsiteX33" fmla="*/ 744888 w 1489775"/>
                  <a:gd name="connsiteY33" fmla="*/ 0 h 3923699"/>
                  <a:gd name="connsiteX0" fmla="*/ 280204 w 1489775"/>
                  <a:gd name="connsiteY0" fmla="*/ 750754 h 3923699"/>
                  <a:gd name="connsiteX1" fmla="*/ 1209570 w 1489775"/>
                  <a:gd name="connsiteY1" fmla="*/ 750754 h 3923699"/>
                  <a:gd name="connsiteX2" fmla="*/ 1489774 w 1489775"/>
                  <a:gd name="connsiteY2" fmla="*/ 1030958 h 3923699"/>
                  <a:gd name="connsiteX3" fmla="*/ 1489774 w 1489775"/>
                  <a:gd name="connsiteY3" fmla="*/ 1293518 h 3923699"/>
                  <a:gd name="connsiteX4" fmla="*/ 1489775 w 1489775"/>
                  <a:gd name="connsiteY4" fmla="*/ 1293518 h 3923699"/>
                  <a:gd name="connsiteX5" fmla="*/ 1489775 w 1489775"/>
                  <a:gd name="connsiteY5" fmla="*/ 2063902 h 3923699"/>
                  <a:gd name="connsiteX6" fmla="*/ 1345759 w 1489775"/>
                  <a:gd name="connsiteY6" fmla="*/ 2207918 h 3923699"/>
                  <a:gd name="connsiteX7" fmla="*/ 1201743 w 1489775"/>
                  <a:gd name="connsiteY7" fmla="*/ 2063902 h 3923699"/>
                  <a:gd name="connsiteX8" fmla="*/ 1201743 w 1489775"/>
                  <a:gd name="connsiteY8" fmla="*/ 1390678 h 3923699"/>
                  <a:gd name="connsiteX9" fmla="*/ 1158887 w 1489775"/>
                  <a:gd name="connsiteY9" fmla="*/ 1390678 h 3923699"/>
                  <a:gd name="connsiteX10" fmla="*/ 1151853 w 1489775"/>
                  <a:gd name="connsiteY10" fmla="*/ 3743699 h 3923699"/>
                  <a:gd name="connsiteX11" fmla="*/ 971853 w 1489775"/>
                  <a:gd name="connsiteY11" fmla="*/ 3923699 h 3923699"/>
                  <a:gd name="connsiteX12" fmla="*/ 791853 w 1489775"/>
                  <a:gd name="connsiteY12" fmla="*/ 3743699 h 3923699"/>
                  <a:gd name="connsiteX13" fmla="*/ 791853 w 1489775"/>
                  <a:gd name="connsiteY13" fmla="*/ 2305078 h 3923699"/>
                  <a:gd name="connsiteX14" fmla="*/ 683854 w 1489775"/>
                  <a:gd name="connsiteY14" fmla="*/ 2305078 h 3923699"/>
                  <a:gd name="connsiteX15" fmla="*/ 683854 w 1489775"/>
                  <a:gd name="connsiteY15" fmla="*/ 3743698 h 3923699"/>
                  <a:gd name="connsiteX16" fmla="*/ 503854 w 1489775"/>
                  <a:gd name="connsiteY16" fmla="*/ 3923698 h 3923699"/>
                  <a:gd name="connsiteX17" fmla="*/ 323854 w 1489775"/>
                  <a:gd name="connsiteY17" fmla="*/ 3743698 h 3923699"/>
                  <a:gd name="connsiteX18" fmla="*/ 323854 w 1489775"/>
                  <a:gd name="connsiteY18" fmla="*/ 2238914 h 3923699"/>
                  <a:gd name="connsiteX19" fmla="*/ 330887 w 1489775"/>
                  <a:gd name="connsiteY19" fmla="*/ 1390678 h 3923699"/>
                  <a:gd name="connsiteX20" fmla="*/ 288033 w 1489775"/>
                  <a:gd name="connsiteY20" fmla="*/ 1390678 h 3923699"/>
                  <a:gd name="connsiteX21" fmla="*/ 288033 w 1489775"/>
                  <a:gd name="connsiteY21" fmla="*/ 2063902 h 3923699"/>
                  <a:gd name="connsiteX22" fmla="*/ 144017 w 1489775"/>
                  <a:gd name="connsiteY22" fmla="*/ 2207918 h 3923699"/>
                  <a:gd name="connsiteX23" fmla="*/ 1 w 1489775"/>
                  <a:gd name="connsiteY23" fmla="*/ 2063902 h 3923699"/>
                  <a:gd name="connsiteX24" fmla="*/ 1 w 1489775"/>
                  <a:gd name="connsiteY24" fmla="*/ 1390678 h 3923699"/>
                  <a:gd name="connsiteX25" fmla="*/ 0 w 1489775"/>
                  <a:gd name="connsiteY25" fmla="*/ 1390678 h 3923699"/>
                  <a:gd name="connsiteX26" fmla="*/ 0 w 1489775"/>
                  <a:gd name="connsiteY26" fmla="*/ 1030958 h 3923699"/>
                  <a:gd name="connsiteX27" fmla="*/ 280204 w 1489775"/>
                  <a:gd name="connsiteY27" fmla="*/ 750754 h 3923699"/>
                  <a:gd name="connsiteX28" fmla="*/ 744888 w 1489775"/>
                  <a:gd name="connsiteY28" fmla="*/ 0 h 3923699"/>
                  <a:gd name="connsiteX29" fmla="*/ 1082199 w 1489775"/>
                  <a:gd name="connsiteY29" fmla="*/ 337311 h 3923699"/>
                  <a:gd name="connsiteX30" fmla="*/ 744888 w 1489775"/>
                  <a:gd name="connsiteY30" fmla="*/ 674622 h 3923699"/>
                  <a:gd name="connsiteX31" fmla="*/ 407577 w 1489775"/>
                  <a:gd name="connsiteY31" fmla="*/ 337311 h 3923699"/>
                  <a:gd name="connsiteX32" fmla="*/ 744888 w 1489775"/>
                  <a:gd name="connsiteY32" fmla="*/ 0 h 3923699"/>
                  <a:gd name="connsiteX0" fmla="*/ 280204 w 1489775"/>
                  <a:gd name="connsiteY0" fmla="*/ 750754 h 3923699"/>
                  <a:gd name="connsiteX1" fmla="*/ 1209570 w 1489775"/>
                  <a:gd name="connsiteY1" fmla="*/ 750754 h 3923699"/>
                  <a:gd name="connsiteX2" fmla="*/ 1489774 w 1489775"/>
                  <a:gd name="connsiteY2" fmla="*/ 1030958 h 3923699"/>
                  <a:gd name="connsiteX3" fmla="*/ 1489774 w 1489775"/>
                  <a:gd name="connsiteY3" fmla="*/ 1293518 h 3923699"/>
                  <a:gd name="connsiteX4" fmla="*/ 1489775 w 1489775"/>
                  <a:gd name="connsiteY4" fmla="*/ 1293518 h 3923699"/>
                  <a:gd name="connsiteX5" fmla="*/ 1489775 w 1489775"/>
                  <a:gd name="connsiteY5" fmla="*/ 2063902 h 3923699"/>
                  <a:gd name="connsiteX6" fmla="*/ 1345759 w 1489775"/>
                  <a:gd name="connsiteY6" fmla="*/ 2207918 h 3923699"/>
                  <a:gd name="connsiteX7" fmla="*/ 1201743 w 1489775"/>
                  <a:gd name="connsiteY7" fmla="*/ 2063902 h 3923699"/>
                  <a:gd name="connsiteX8" fmla="*/ 1201743 w 1489775"/>
                  <a:gd name="connsiteY8" fmla="*/ 1390678 h 3923699"/>
                  <a:gd name="connsiteX9" fmla="*/ 1158887 w 1489775"/>
                  <a:gd name="connsiteY9" fmla="*/ 1390678 h 3923699"/>
                  <a:gd name="connsiteX10" fmla="*/ 1151853 w 1489775"/>
                  <a:gd name="connsiteY10" fmla="*/ 3743699 h 3923699"/>
                  <a:gd name="connsiteX11" fmla="*/ 971853 w 1489775"/>
                  <a:gd name="connsiteY11" fmla="*/ 3923699 h 3923699"/>
                  <a:gd name="connsiteX12" fmla="*/ 791853 w 1489775"/>
                  <a:gd name="connsiteY12" fmla="*/ 3743699 h 3923699"/>
                  <a:gd name="connsiteX13" fmla="*/ 791853 w 1489775"/>
                  <a:gd name="connsiteY13" fmla="*/ 2305078 h 3923699"/>
                  <a:gd name="connsiteX14" fmla="*/ 683854 w 1489775"/>
                  <a:gd name="connsiteY14" fmla="*/ 2305078 h 3923699"/>
                  <a:gd name="connsiteX15" fmla="*/ 683854 w 1489775"/>
                  <a:gd name="connsiteY15" fmla="*/ 3743698 h 3923699"/>
                  <a:gd name="connsiteX16" fmla="*/ 503854 w 1489775"/>
                  <a:gd name="connsiteY16" fmla="*/ 3923698 h 3923699"/>
                  <a:gd name="connsiteX17" fmla="*/ 323854 w 1489775"/>
                  <a:gd name="connsiteY17" fmla="*/ 3743698 h 3923699"/>
                  <a:gd name="connsiteX18" fmla="*/ 330887 w 1489775"/>
                  <a:gd name="connsiteY18" fmla="*/ 1390678 h 3923699"/>
                  <a:gd name="connsiteX19" fmla="*/ 288033 w 1489775"/>
                  <a:gd name="connsiteY19" fmla="*/ 1390678 h 3923699"/>
                  <a:gd name="connsiteX20" fmla="*/ 288033 w 1489775"/>
                  <a:gd name="connsiteY20" fmla="*/ 2063902 h 3923699"/>
                  <a:gd name="connsiteX21" fmla="*/ 144017 w 1489775"/>
                  <a:gd name="connsiteY21" fmla="*/ 2207918 h 3923699"/>
                  <a:gd name="connsiteX22" fmla="*/ 1 w 1489775"/>
                  <a:gd name="connsiteY22" fmla="*/ 2063902 h 3923699"/>
                  <a:gd name="connsiteX23" fmla="*/ 1 w 1489775"/>
                  <a:gd name="connsiteY23" fmla="*/ 1390678 h 3923699"/>
                  <a:gd name="connsiteX24" fmla="*/ 0 w 1489775"/>
                  <a:gd name="connsiteY24" fmla="*/ 1390678 h 3923699"/>
                  <a:gd name="connsiteX25" fmla="*/ 0 w 1489775"/>
                  <a:gd name="connsiteY25" fmla="*/ 1030958 h 3923699"/>
                  <a:gd name="connsiteX26" fmla="*/ 280204 w 1489775"/>
                  <a:gd name="connsiteY26" fmla="*/ 750754 h 3923699"/>
                  <a:gd name="connsiteX27" fmla="*/ 744888 w 1489775"/>
                  <a:gd name="connsiteY27" fmla="*/ 0 h 3923699"/>
                  <a:gd name="connsiteX28" fmla="*/ 1082199 w 1489775"/>
                  <a:gd name="connsiteY28" fmla="*/ 337311 h 3923699"/>
                  <a:gd name="connsiteX29" fmla="*/ 744888 w 1489775"/>
                  <a:gd name="connsiteY29" fmla="*/ 674622 h 3923699"/>
                  <a:gd name="connsiteX30" fmla="*/ 407577 w 1489775"/>
                  <a:gd name="connsiteY30" fmla="*/ 337311 h 3923699"/>
                  <a:gd name="connsiteX31" fmla="*/ 744888 w 1489775"/>
                  <a:gd name="connsiteY31" fmla="*/ 0 h 3923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489775" h="3923699">
                    <a:moveTo>
                      <a:pt x="280204" y="750754"/>
                    </a:moveTo>
                    <a:lnTo>
                      <a:pt x="1209570" y="750754"/>
                    </a:lnTo>
                    <a:cubicBezTo>
                      <a:pt x="1364322" y="750754"/>
                      <a:pt x="1489774" y="876206"/>
                      <a:pt x="1489774" y="1030958"/>
                    </a:cubicBezTo>
                    <a:lnTo>
                      <a:pt x="1489774" y="1293518"/>
                    </a:lnTo>
                    <a:lnTo>
                      <a:pt x="1489775" y="1293518"/>
                    </a:lnTo>
                    <a:lnTo>
                      <a:pt x="1489775" y="2063902"/>
                    </a:lnTo>
                    <a:cubicBezTo>
                      <a:pt x="1489775" y="2143440"/>
                      <a:pt x="1425297" y="2207918"/>
                      <a:pt x="1345759" y="2207918"/>
                    </a:cubicBezTo>
                    <a:cubicBezTo>
                      <a:pt x="1266221" y="2207918"/>
                      <a:pt x="1201743" y="2143440"/>
                      <a:pt x="1201743" y="2063902"/>
                    </a:cubicBezTo>
                    <a:lnTo>
                      <a:pt x="1201743" y="1390678"/>
                    </a:lnTo>
                    <a:lnTo>
                      <a:pt x="1158887" y="1390678"/>
                    </a:lnTo>
                    <a:cubicBezTo>
                      <a:pt x="1156542" y="2175018"/>
                      <a:pt x="1154198" y="2959359"/>
                      <a:pt x="1151853" y="3743699"/>
                    </a:cubicBezTo>
                    <a:cubicBezTo>
                      <a:pt x="1151853" y="3843110"/>
                      <a:pt x="1071264" y="3923699"/>
                      <a:pt x="971853" y="3923699"/>
                    </a:cubicBezTo>
                    <a:cubicBezTo>
                      <a:pt x="872442" y="3923699"/>
                      <a:pt x="791853" y="3843110"/>
                      <a:pt x="791853" y="3743699"/>
                    </a:cubicBezTo>
                    <a:lnTo>
                      <a:pt x="791853" y="2305078"/>
                    </a:lnTo>
                    <a:lnTo>
                      <a:pt x="683854" y="2305078"/>
                    </a:lnTo>
                    <a:lnTo>
                      <a:pt x="683854" y="3743698"/>
                    </a:lnTo>
                    <a:cubicBezTo>
                      <a:pt x="683854" y="3843109"/>
                      <a:pt x="603265" y="3923698"/>
                      <a:pt x="503854" y="3923698"/>
                    </a:cubicBezTo>
                    <a:cubicBezTo>
                      <a:pt x="404443" y="3923698"/>
                      <a:pt x="323854" y="3843109"/>
                      <a:pt x="323854" y="3743698"/>
                    </a:cubicBezTo>
                    <a:cubicBezTo>
                      <a:pt x="326198" y="2959358"/>
                      <a:pt x="328543" y="2175018"/>
                      <a:pt x="330887" y="1390678"/>
                    </a:cubicBezTo>
                    <a:lnTo>
                      <a:pt x="288033" y="1390678"/>
                    </a:lnTo>
                    <a:lnTo>
                      <a:pt x="288033" y="2063902"/>
                    </a:lnTo>
                    <a:cubicBezTo>
                      <a:pt x="288033" y="2143440"/>
                      <a:pt x="223555" y="2207918"/>
                      <a:pt x="144017" y="2207918"/>
                    </a:cubicBezTo>
                    <a:cubicBezTo>
                      <a:pt x="64479" y="2207918"/>
                      <a:pt x="1" y="2143440"/>
                      <a:pt x="1" y="2063902"/>
                    </a:cubicBezTo>
                    <a:lnTo>
                      <a:pt x="1" y="1390678"/>
                    </a:lnTo>
                    <a:lnTo>
                      <a:pt x="0" y="1390678"/>
                    </a:lnTo>
                    <a:lnTo>
                      <a:pt x="0" y="1030958"/>
                    </a:lnTo>
                    <a:cubicBezTo>
                      <a:pt x="0" y="876206"/>
                      <a:pt x="125452" y="750754"/>
                      <a:pt x="280204" y="750754"/>
                    </a:cubicBezTo>
                    <a:close/>
                    <a:moveTo>
                      <a:pt x="744888" y="0"/>
                    </a:moveTo>
                    <a:cubicBezTo>
                      <a:pt x="931180" y="0"/>
                      <a:pt x="1082199" y="151019"/>
                      <a:pt x="1082199" y="337311"/>
                    </a:cubicBezTo>
                    <a:cubicBezTo>
                      <a:pt x="1082199" y="523603"/>
                      <a:pt x="931180" y="674622"/>
                      <a:pt x="744888" y="674622"/>
                    </a:cubicBezTo>
                    <a:cubicBezTo>
                      <a:pt x="558596" y="674622"/>
                      <a:pt x="407577" y="523603"/>
                      <a:pt x="407577" y="337311"/>
                    </a:cubicBezTo>
                    <a:cubicBezTo>
                      <a:pt x="407577" y="151019"/>
                      <a:pt x="558596" y="0"/>
                      <a:pt x="7448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9" name="Round Same Side Corner Rectangle 20">
                <a:extLst>
                  <a:ext uri="{FF2B5EF4-FFF2-40B4-BE49-F238E27FC236}">
                    <a16:creationId xmlns:a16="http://schemas.microsoft.com/office/drawing/2014/main" id="{6EDADD79-A951-EC47-BE8D-A7675AD1009E}"/>
                  </a:ext>
                </a:extLst>
              </p:cNvPr>
              <p:cNvSpPr/>
              <p:nvPr/>
            </p:nvSpPr>
            <p:spPr>
              <a:xfrm rot="10800000">
                <a:off x="2829428" y="10781439"/>
                <a:ext cx="575317" cy="1227266"/>
              </a:xfrm>
              <a:custGeom>
                <a:avLst/>
                <a:gdLst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521281 w 1856332"/>
                  <a:gd name="connsiteY2" fmla="*/ 3174669 h 3959924"/>
                  <a:gd name="connsiteX3" fmla="*/ 466697 w 1856332"/>
                  <a:gd name="connsiteY3" fmla="*/ 3144149 h 3959924"/>
                  <a:gd name="connsiteX4" fmla="*/ 8303 w 1856332"/>
                  <a:gd name="connsiteY4" fmla="*/ 1942070 h 3959924"/>
                  <a:gd name="connsiteX5" fmla="*/ 81139 w 1856332"/>
                  <a:gd name="connsiteY5" fmla="*/ 1779444 h 3959924"/>
                  <a:gd name="connsiteX6" fmla="*/ 243764 w 1856332"/>
                  <a:gd name="connsiteY6" fmla="*/ 1852280 h 3959924"/>
                  <a:gd name="connsiteX7" fmla="*/ 504770 w 1856332"/>
                  <a:gd name="connsiteY7" fmla="*/ 2536736 h 3959924"/>
                  <a:gd name="connsiteX8" fmla="*/ 555637 w 1856332"/>
                  <a:gd name="connsiteY8" fmla="*/ 2536736 h 3959924"/>
                  <a:gd name="connsiteX9" fmla="*/ 226299 w 1856332"/>
                  <a:gd name="connsiteY9" fmla="*/ 1210417 h 3959924"/>
                  <a:gd name="connsiteX10" fmla="*/ 551784 w 1856332"/>
                  <a:gd name="connsiteY10" fmla="*/ 1210417 h 3959924"/>
                  <a:gd name="connsiteX11" fmla="*/ 551784 w 1856332"/>
                  <a:gd name="connsiteY11" fmla="*/ 168335 h 3959924"/>
                  <a:gd name="connsiteX12" fmla="*/ 720119 w 1856332"/>
                  <a:gd name="connsiteY12" fmla="*/ 0 h 3959924"/>
                  <a:gd name="connsiteX13" fmla="*/ 888454 w 1856332"/>
                  <a:gd name="connsiteY13" fmla="*/ 168335 h 3959924"/>
                  <a:gd name="connsiteX14" fmla="*/ 888454 w 1856332"/>
                  <a:gd name="connsiteY14" fmla="*/ 1210417 h 3959924"/>
                  <a:gd name="connsiteX15" fmla="*/ 968040 w 1856332"/>
                  <a:gd name="connsiteY15" fmla="*/ 1210417 h 3959924"/>
                  <a:gd name="connsiteX16" fmla="*/ 968040 w 1856332"/>
                  <a:gd name="connsiteY16" fmla="*/ 168335 h 3959924"/>
                  <a:gd name="connsiteX17" fmla="*/ 1136375 w 1856332"/>
                  <a:gd name="connsiteY17" fmla="*/ 0 h 3959924"/>
                  <a:gd name="connsiteX18" fmla="*/ 1304710 w 1856332"/>
                  <a:gd name="connsiteY18" fmla="*/ 168335 h 3959924"/>
                  <a:gd name="connsiteX19" fmla="*/ 1304710 w 1856332"/>
                  <a:gd name="connsiteY19" fmla="*/ 1210417 h 3959924"/>
                  <a:gd name="connsiteX20" fmla="*/ 1631589 w 1856332"/>
                  <a:gd name="connsiteY20" fmla="*/ 1210417 h 3959924"/>
                  <a:gd name="connsiteX21" fmla="*/ 1302251 w 1856332"/>
                  <a:gd name="connsiteY21" fmla="*/ 2536736 h 3959924"/>
                  <a:gd name="connsiteX22" fmla="*/ 1351562 w 1856332"/>
                  <a:gd name="connsiteY22" fmla="*/ 2536736 h 3959924"/>
                  <a:gd name="connsiteX23" fmla="*/ 1612568 w 1856332"/>
                  <a:gd name="connsiteY23" fmla="*/ 1852280 h 3959924"/>
                  <a:gd name="connsiteX24" fmla="*/ 1775193 w 1856332"/>
                  <a:gd name="connsiteY24" fmla="*/ 1779444 h 3959924"/>
                  <a:gd name="connsiteX25" fmla="*/ 1848029 w 1856332"/>
                  <a:gd name="connsiteY25" fmla="*/ 1942070 h 3959924"/>
                  <a:gd name="connsiteX26" fmla="*/ 1389635 w 1856332"/>
                  <a:gd name="connsiteY26" fmla="*/ 3144149 h 3959924"/>
                  <a:gd name="connsiteX27" fmla="*/ 1344732 w 1856332"/>
                  <a:gd name="connsiteY27" fmla="*/ 3176282 h 3959924"/>
                  <a:gd name="connsiteX28" fmla="*/ 1228565 w 1856332"/>
                  <a:gd name="connsiteY28" fmla="*/ 3214674 h 3959924"/>
                  <a:gd name="connsiteX29" fmla="*/ 925623 w 1856332"/>
                  <a:gd name="connsiteY29" fmla="*/ 3959924 h 3959924"/>
                  <a:gd name="connsiteX30" fmla="*/ 601623 w 1856332"/>
                  <a:gd name="connsiteY30" fmla="*/ 3635924 h 3959924"/>
                  <a:gd name="connsiteX31" fmla="*/ 925623 w 1856332"/>
                  <a:gd name="connsiteY31" fmla="*/ 3311924 h 3959924"/>
                  <a:gd name="connsiteX32" fmla="*/ 1249623 w 1856332"/>
                  <a:gd name="connsiteY32" fmla="*/ 3635924 h 3959924"/>
                  <a:gd name="connsiteX33" fmla="*/ 925623 w 1856332"/>
                  <a:gd name="connsiteY33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344732 w 1856332"/>
                  <a:gd name="connsiteY26" fmla="*/ 3176282 h 3959924"/>
                  <a:gd name="connsiteX27" fmla="*/ 1228565 w 1856332"/>
                  <a:gd name="connsiteY27" fmla="*/ 3214674 h 3959924"/>
                  <a:gd name="connsiteX28" fmla="*/ 925623 w 1856332"/>
                  <a:gd name="connsiteY28" fmla="*/ 3959924 h 3959924"/>
                  <a:gd name="connsiteX29" fmla="*/ 601623 w 1856332"/>
                  <a:gd name="connsiteY29" fmla="*/ 3635924 h 3959924"/>
                  <a:gd name="connsiteX30" fmla="*/ 925623 w 1856332"/>
                  <a:gd name="connsiteY30" fmla="*/ 3311924 h 3959924"/>
                  <a:gd name="connsiteX31" fmla="*/ 1249623 w 1856332"/>
                  <a:gd name="connsiteY31" fmla="*/ 3635924 h 3959924"/>
                  <a:gd name="connsiteX32" fmla="*/ 925623 w 1856332"/>
                  <a:gd name="connsiteY32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344732 w 1856332"/>
                  <a:gd name="connsiteY26" fmla="*/ 3176282 h 3959924"/>
                  <a:gd name="connsiteX27" fmla="*/ 1228565 w 1856332"/>
                  <a:gd name="connsiteY27" fmla="*/ 3214674 h 3959924"/>
                  <a:gd name="connsiteX28" fmla="*/ 925623 w 1856332"/>
                  <a:gd name="connsiteY28" fmla="*/ 3959924 h 3959924"/>
                  <a:gd name="connsiteX29" fmla="*/ 601623 w 1856332"/>
                  <a:gd name="connsiteY29" fmla="*/ 3635924 h 3959924"/>
                  <a:gd name="connsiteX30" fmla="*/ 925623 w 1856332"/>
                  <a:gd name="connsiteY30" fmla="*/ 3311924 h 3959924"/>
                  <a:gd name="connsiteX31" fmla="*/ 1249623 w 1856332"/>
                  <a:gd name="connsiteY31" fmla="*/ 3635924 h 3959924"/>
                  <a:gd name="connsiteX32" fmla="*/ 925623 w 1856332"/>
                  <a:gd name="connsiteY32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56332" h="3959924">
                    <a:moveTo>
                      <a:pt x="1228565" y="3214674"/>
                    </a:moveTo>
                    <a:lnTo>
                      <a:pt x="622681" y="3214674"/>
                    </a:lnTo>
                    <a:cubicBezTo>
                      <a:pt x="495703" y="3202920"/>
                      <a:pt x="501057" y="3225622"/>
                      <a:pt x="466697" y="3144149"/>
                    </a:cubicBezTo>
                    <a:lnTo>
                      <a:pt x="8303" y="1942070"/>
                    </a:lnTo>
                    <a:cubicBezTo>
                      <a:pt x="-16491" y="1877049"/>
                      <a:pt x="16118" y="1804239"/>
                      <a:pt x="81139" y="1779444"/>
                    </a:cubicBezTo>
                    <a:cubicBezTo>
                      <a:pt x="146160" y="1754650"/>
                      <a:pt x="218970" y="1787259"/>
                      <a:pt x="243764" y="1852280"/>
                    </a:cubicBezTo>
                    <a:lnTo>
                      <a:pt x="504770" y="2536736"/>
                    </a:lnTo>
                    <a:lnTo>
                      <a:pt x="555637" y="2536736"/>
                    </a:lnTo>
                    <a:lnTo>
                      <a:pt x="226299" y="1210417"/>
                    </a:lnTo>
                    <a:lnTo>
                      <a:pt x="551784" y="1210417"/>
                    </a:lnTo>
                    <a:lnTo>
                      <a:pt x="551784" y="168335"/>
                    </a:lnTo>
                    <a:cubicBezTo>
                      <a:pt x="551784" y="75366"/>
                      <a:pt x="627150" y="0"/>
                      <a:pt x="720119" y="0"/>
                    </a:cubicBezTo>
                    <a:cubicBezTo>
                      <a:pt x="813088" y="0"/>
                      <a:pt x="888454" y="75366"/>
                      <a:pt x="888454" y="168335"/>
                    </a:cubicBezTo>
                    <a:lnTo>
                      <a:pt x="888454" y="1210417"/>
                    </a:lnTo>
                    <a:lnTo>
                      <a:pt x="968040" y="1210417"/>
                    </a:lnTo>
                    <a:lnTo>
                      <a:pt x="968040" y="168335"/>
                    </a:lnTo>
                    <a:cubicBezTo>
                      <a:pt x="968040" y="75366"/>
                      <a:pt x="1043406" y="0"/>
                      <a:pt x="1136375" y="0"/>
                    </a:cubicBezTo>
                    <a:cubicBezTo>
                      <a:pt x="1229344" y="0"/>
                      <a:pt x="1304710" y="75366"/>
                      <a:pt x="1304710" y="168335"/>
                    </a:cubicBezTo>
                    <a:lnTo>
                      <a:pt x="1304710" y="1210417"/>
                    </a:lnTo>
                    <a:lnTo>
                      <a:pt x="1631589" y="1210417"/>
                    </a:lnTo>
                    <a:lnTo>
                      <a:pt x="1302251" y="2536736"/>
                    </a:lnTo>
                    <a:lnTo>
                      <a:pt x="1351562" y="2536736"/>
                    </a:lnTo>
                    <a:lnTo>
                      <a:pt x="1612568" y="1852280"/>
                    </a:lnTo>
                    <a:cubicBezTo>
                      <a:pt x="1637362" y="1787259"/>
                      <a:pt x="1710172" y="1754650"/>
                      <a:pt x="1775193" y="1779444"/>
                    </a:cubicBezTo>
                    <a:cubicBezTo>
                      <a:pt x="1840214" y="1804239"/>
                      <a:pt x="1872823" y="1877049"/>
                      <a:pt x="1848029" y="1942070"/>
                    </a:cubicBezTo>
                    <a:lnTo>
                      <a:pt x="1389635" y="3144149"/>
                    </a:lnTo>
                    <a:cubicBezTo>
                      <a:pt x="1348984" y="3225622"/>
                      <a:pt x="1356391" y="3202920"/>
                      <a:pt x="1228565" y="3214674"/>
                    </a:cubicBezTo>
                    <a:close/>
                    <a:moveTo>
                      <a:pt x="925623" y="3959924"/>
                    </a:moveTo>
                    <a:cubicBezTo>
                      <a:pt x="746683" y="3959924"/>
                      <a:pt x="601623" y="3814864"/>
                      <a:pt x="601623" y="3635924"/>
                    </a:cubicBezTo>
                    <a:cubicBezTo>
                      <a:pt x="601623" y="3456984"/>
                      <a:pt x="746683" y="3311924"/>
                      <a:pt x="925623" y="3311924"/>
                    </a:cubicBezTo>
                    <a:cubicBezTo>
                      <a:pt x="1104563" y="3311924"/>
                      <a:pt x="1249623" y="3456984"/>
                      <a:pt x="1249623" y="3635924"/>
                    </a:cubicBezTo>
                    <a:cubicBezTo>
                      <a:pt x="1249623" y="3814864"/>
                      <a:pt x="1104563" y="3959924"/>
                      <a:pt x="925623" y="39599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57" name="Parallelogram 15">
              <a:extLst>
                <a:ext uri="{FF2B5EF4-FFF2-40B4-BE49-F238E27FC236}">
                  <a16:creationId xmlns:a16="http://schemas.microsoft.com/office/drawing/2014/main" id="{500B7B7D-9263-314E-9DE9-1616A28F9E9B}"/>
                </a:ext>
              </a:extLst>
            </p:cNvPr>
            <p:cNvSpPr/>
            <p:nvPr/>
          </p:nvSpPr>
          <p:spPr>
            <a:xfrm rot="16200000">
              <a:off x="11710732" y="9851311"/>
              <a:ext cx="1069788" cy="1158006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D2D013C-0B59-034B-9FD4-05488D7D5BCF}"/>
                </a:ext>
              </a:extLst>
            </p:cNvPr>
            <p:cNvGrpSpPr/>
            <p:nvPr/>
          </p:nvGrpSpPr>
          <p:grpSpPr>
            <a:xfrm>
              <a:off x="17570445" y="9743553"/>
              <a:ext cx="3771994" cy="1227266"/>
              <a:chOff x="2829428" y="10781439"/>
              <a:chExt cx="3771994" cy="1227266"/>
            </a:xfrm>
            <a:solidFill>
              <a:schemeClr val="accent3"/>
            </a:solidFill>
          </p:grpSpPr>
          <p:sp>
            <p:nvSpPr>
              <p:cNvPr id="63" name="Round Same Side Corner Rectangle 8">
                <a:extLst>
                  <a:ext uri="{FF2B5EF4-FFF2-40B4-BE49-F238E27FC236}">
                    <a16:creationId xmlns:a16="http://schemas.microsoft.com/office/drawing/2014/main" id="{99B039E9-40DA-4E4A-A6A6-06ABF572ACA6}"/>
                  </a:ext>
                </a:extLst>
              </p:cNvPr>
              <p:cNvSpPr/>
              <p:nvPr/>
            </p:nvSpPr>
            <p:spPr>
              <a:xfrm>
                <a:off x="6139707" y="10787053"/>
                <a:ext cx="461715" cy="1216039"/>
              </a:xfrm>
              <a:custGeom>
                <a:avLst/>
                <a:gdLst>
                  <a:gd name="connsiteX0" fmla="*/ 280204 w 1489775"/>
                  <a:gd name="connsiteY0" fmla="*/ 750754 h 3923699"/>
                  <a:gd name="connsiteX1" fmla="*/ 1209570 w 1489775"/>
                  <a:gd name="connsiteY1" fmla="*/ 750754 h 3923699"/>
                  <a:gd name="connsiteX2" fmla="*/ 1489774 w 1489775"/>
                  <a:gd name="connsiteY2" fmla="*/ 1030958 h 3923699"/>
                  <a:gd name="connsiteX3" fmla="*/ 1489774 w 1489775"/>
                  <a:gd name="connsiteY3" fmla="*/ 1293518 h 3923699"/>
                  <a:gd name="connsiteX4" fmla="*/ 1489775 w 1489775"/>
                  <a:gd name="connsiteY4" fmla="*/ 1293518 h 3923699"/>
                  <a:gd name="connsiteX5" fmla="*/ 1489775 w 1489775"/>
                  <a:gd name="connsiteY5" fmla="*/ 2063902 h 3923699"/>
                  <a:gd name="connsiteX6" fmla="*/ 1345759 w 1489775"/>
                  <a:gd name="connsiteY6" fmla="*/ 2207918 h 3923699"/>
                  <a:gd name="connsiteX7" fmla="*/ 1201743 w 1489775"/>
                  <a:gd name="connsiteY7" fmla="*/ 2063902 h 3923699"/>
                  <a:gd name="connsiteX8" fmla="*/ 1201743 w 1489775"/>
                  <a:gd name="connsiteY8" fmla="*/ 1390678 h 3923699"/>
                  <a:gd name="connsiteX9" fmla="*/ 1158887 w 1489775"/>
                  <a:gd name="connsiteY9" fmla="*/ 1390678 h 3923699"/>
                  <a:gd name="connsiteX10" fmla="*/ 1158887 w 1489775"/>
                  <a:gd name="connsiteY10" fmla="*/ 2305078 h 3923699"/>
                  <a:gd name="connsiteX11" fmla="*/ 1151853 w 1489775"/>
                  <a:gd name="connsiteY11" fmla="*/ 3743699 h 3923699"/>
                  <a:gd name="connsiteX12" fmla="*/ 971853 w 1489775"/>
                  <a:gd name="connsiteY12" fmla="*/ 3923699 h 3923699"/>
                  <a:gd name="connsiteX13" fmla="*/ 791853 w 1489775"/>
                  <a:gd name="connsiteY13" fmla="*/ 3743699 h 3923699"/>
                  <a:gd name="connsiteX14" fmla="*/ 791853 w 1489775"/>
                  <a:gd name="connsiteY14" fmla="*/ 2305078 h 3923699"/>
                  <a:gd name="connsiteX15" fmla="*/ 683854 w 1489775"/>
                  <a:gd name="connsiteY15" fmla="*/ 2305078 h 3923699"/>
                  <a:gd name="connsiteX16" fmla="*/ 683854 w 1489775"/>
                  <a:gd name="connsiteY16" fmla="*/ 3743698 h 3923699"/>
                  <a:gd name="connsiteX17" fmla="*/ 503854 w 1489775"/>
                  <a:gd name="connsiteY17" fmla="*/ 3923698 h 3923699"/>
                  <a:gd name="connsiteX18" fmla="*/ 323854 w 1489775"/>
                  <a:gd name="connsiteY18" fmla="*/ 3743698 h 3923699"/>
                  <a:gd name="connsiteX19" fmla="*/ 323854 w 1489775"/>
                  <a:gd name="connsiteY19" fmla="*/ 2238914 h 3923699"/>
                  <a:gd name="connsiteX20" fmla="*/ 330887 w 1489775"/>
                  <a:gd name="connsiteY20" fmla="*/ 2238914 h 3923699"/>
                  <a:gd name="connsiteX21" fmla="*/ 330887 w 1489775"/>
                  <a:gd name="connsiteY21" fmla="*/ 1390678 h 3923699"/>
                  <a:gd name="connsiteX22" fmla="*/ 288033 w 1489775"/>
                  <a:gd name="connsiteY22" fmla="*/ 1390678 h 3923699"/>
                  <a:gd name="connsiteX23" fmla="*/ 288033 w 1489775"/>
                  <a:gd name="connsiteY23" fmla="*/ 2063902 h 3923699"/>
                  <a:gd name="connsiteX24" fmla="*/ 144017 w 1489775"/>
                  <a:gd name="connsiteY24" fmla="*/ 2207918 h 3923699"/>
                  <a:gd name="connsiteX25" fmla="*/ 1 w 1489775"/>
                  <a:gd name="connsiteY25" fmla="*/ 2063902 h 3923699"/>
                  <a:gd name="connsiteX26" fmla="*/ 1 w 1489775"/>
                  <a:gd name="connsiteY26" fmla="*/ 1390678 h 3923699"/>
                  <a:gd name="connsiteX27" fmla="*/ 0 w 1489775"/>
                  <a:gd name="connsiteY27" fmla="*/ 1390678 h 3923699"/>
                  <a:gd name="connsiteX28" fmla="*/ 0 w 1489775"/>
                  <a:gd name="connsiteY28" fmla="*/ 1030958 h 3923699"/>
                  <a:gd name="connsiteX29" fmla="*/ 280204 w 1489775"/>
                  <a:gd name="connsiteY29" fmla="*/ 750754 h 3923699"/>
                  <a:gd name="connsiteX30" fmla="*/ 744888 w 1489775"/>
                  <a:gd name="connsiteY30" fmla="*/ 0 h 3923699"/>
                  <a:gd name="connsiteX31" fmla="*/ 1082199 w 1489775"/>
                  <a:gd name="connsiteY31" fmla="*/ 337311 h 3923699"/>
                  <a:gd name="connsiteX32" fmla="*/ 744888 w 1489775"/>
                  <a:gd name="connsiteY32" fmla="*/ 674622 h 3923699"/>
                  <a:gd name="connsiteX33" fmla="*/ 407577 w 1489775"/>
                  <a:gd name="connsiteY33" fmla="*/ 337311 h 3923699"/>
                  <a:gd name="connsiteX34" fmla="*/ 744888 w 1489775"/>
                  <a:gd name="connsiteY34" fmla="*/ 0 h 3923699"/>
                  <a:gd name="connsiteX0" fmla="*/ 280204 w 1489775"/>
                  <a:gd name="connsiteY0" fmla="*/ 750754 h 3923699"/>
                  <a:gd name="connsiteX1" fmla="*/ 1209570 w 1489775"/>
                  <a:gd name="connsiteY1" fmla="*/ 750754 h 3923699"/>
                  <a:gd name="connsiteX2" fmla="*/ 1489774 w 1489775"/>
                  <a:gd name="connsiteY2" fmla="*/ 1030958 h 3923699"/>
                  <a:gd name="connsiteX3" fmla="*/ 1489774 w 1489775"/>
                  <a:gd name="connsiteY3" fmla="*/ 1293518 h 3923699"/>
                  <a:gd name="connsiteX4" fmla="*/ 1489775 w 1489775"/>
                  <a:gd name="connsiteY4" fmla="*/ 1293518 h 3923699"/>
                  <a:gd name="connsiteX5" fmla="*/ 1489775 w 1489775"/>
                  <a:gd name="connsiteY5" fmla="*/ 2063902 h 3923699"/>
                  <a:gd name="connsiteX6" fmla="*/ 1345759 w 1489775"/>
                  <a:gd name="connsiteY6" fmla="*/ 2207918 h 3923699"/>
                  <a:gd name="connsiteX7" fmla="*/ 1201743 w 1489775"/>
                  <a:gd name="connsiteY7" fmla="*/ 2063902 h 3923699"/>
                  <a:gd name="connsiteX8" fmla="*/ 1201743 w 1489775"/>
                  <a:gd name="connsiteY8" fmla="*/ 1390678 h 3923699"/>
                  <a:gd name="connsiteX9" fmla="*/ 1158887 w 1489775"/>
                  <a:gd name="connsiteY9" fmla="*/ 1390678 h 3923699"/>
                  <a:gd name="connsiteX10" fmla="*/ 1151853 w 1489775"/>
                  <a:gd name="connsiteY10" fmla="*/ 3743699 h 3923699"/>
                  <a:gd name="connsiteX11" fmla="*/ 971853 w 1489775"/>
                  <a:gd name="connsiteY11" fmla="*/ 3923699 h 3923699"/>
                  <a:gd name="connsiteX12" fmla="*/ 791853 w 1489775"/>
                  <a:gd name="connsiteY12" fmla="*/ 3743699 h 3923699"/>
                  <a:gd name="connsiteX13" fmla="*/ 791853 w 1489775"/>
                  <a:gd name="connsiteY13" fmla="*/ 2305078 h 3923699"/>
                  <a:gd name="connsiteX14" fmla="*/ 683854 w 1489775"/>
                  <a:gd name="connsiteY14" fmla="*/ 2305078 h 3923699"/>
                  <a:gd name="connsiteX15" fmla="*/ 683854 w 1489775"/>
                  <a:gd name="connsiteY15" fmla="*/ 3743698 h 3923699"/>
                  <a:gd name="connsiteX16" fmla="*/ 503854 w 1489775"/>
                  <a:gd name="connsiteY16" fmla="*/ 3923698 h 3923699"/>
                  <a:gd name="connsiteX17" fmla="*/ 323854 w 1489775"/>
                  <a:gd name="connsiteY17" fmla="*/ 3743698 h 3923699"/>
                  <a:gd name="connsiteX18" fmla="*/ 323854 w 1489775"/>
                  <a:gd name="connsiteY18" fmla="*/ 2238914 h 3923699"/>
                  <a:gd name="connsiteX19" fmla="*/ 330887 w 1489775"/>
                  <a:gd name="connsiteY19" fmla="*/ 2238914 h 3923699"/>
                  <a:gd name="connsiteX20" fmla="*/ 330887 w 1489775"/>
                  <a:gd name="connsiteY20" fmla="*/ 1390678 h 3923699"/>
                  <a:gd name="connsiteX21" fmla="*/ 288033 w 1489775"/>
                  <a:gd name="connsiteY21" fmla="*/ 1390678 h 3923699"/>
                  <a:gd name="connsiteX22" fmla="*/ 288033 w 1489775"/>
                  <a:gd name="connsiteY22" fmla="*/ 2063902 h 3923699"/>
                  <a:gd name="connsiteX23" fmla="*/ 144017 w 1489775"/>
                  <a:gd name="connsiteY23" fmla="*/ 2207918 h 3923699"/>
                  <a:gd name="connsiteX24" fmla="*/ 1 w 1489775"/>
                  <a:gd name="connsiteY24" fmla="*/ 2063902 h 3923699"/>
                  <a:gd name="connsiteX25" fmla="*/ 1 w 1489775"/>
                  <a:gd name="connsiteY25" fmla="*/ 1390678 h 3923699"/>
                  <a:gd name="connsiteX26" fmla="*/ 0 w 1489775"/>
                  <a:gd name="connsiteY26" fmla="*/ 1390678 h 3923699"/>
                  <a:gd name="connsiteX27" fmla="*/ 0 w 1489775"/>
                  <a:gd name="connsiteY27" fmla="*/ 1030958 h 3923699"/>
                  <a:gd name="connsiteX28" fmla="*/ 280204 w 1489775"/>
                  <a:gd name="connsiteY28" fmla="*/ 750754 h 3923699"/>
                  <a:gd name="connsiteX29" fmla="*/ 744888 w 1489775"/>
                  <a:gd name="connsiteY29" fmla="*/ 0 h 3923699"/>
                  <a:gd name="connsiteX30" fmla="*/ 1082199 w 1489775"/>
                  <a:gd name="connsiteY30" fmla="*/ 337311 h 3923699"/>
                  <a:gd name="connsiteX31" fmla="*/ 744888 w 1489775"/>
                  <a:gd name="connsiteY31" fmla="*/ 674622 h 3923699"/>
                  <a:gd name="connsiteX32" fmla="*/ 407577 w 1489775"/>
                  <a:gd name="connsiteY32" fmla="*/ 337311 h 3923699"/>
                  <a:gd name="connsiteX33" fmla="*/ 744888 w 1489775"/>
                  <a:gd name="connsiteY33" fmla="*/ 0 h 3923699"/>
                  <a:gd name="connsiteX0" fmla="*/ 280204 w 1489775"/>
                  <a:gd name="connsiteY0" fmla="*/ 750754 h 3923699"/>
                  <a:gd name="connsiteX1" fmla="*/ 1209570 w 1489775"/>
                  <a:gd name="connsiteY1" fmla="*/ 750754 h 3923699"/>
                  <a:gd name="connsiteX2" fmla="*/ 1489774 w 1489775"/>
                  <a:gd name="connsiteY2" fmla="*/ 1030958 h 3923699"/>
                  <a:gd name="connsiteX3" fmla="*/ 1489774 w 1489775"/>
                  <a:gd name="connsiteY3" fmla="*/ 1293518 h 3923699"/>
                  <a:gd name="connsiteX4" fmla="*/ 1489775 w 1489775"/>
                  <a:gd name="connsiteY4" fmla="*/ 1293518 h 3923699"/>
                  <a:gd name="connsiteX5" fmla="*/ 1489775 w 1489775"/>
                  <a:gd name="connsiteY5" fmla="*/ 2063902 h 3923699"/>
                  <a:gd name="connsiteX6" fmla="*/ 1345759 w 1489775"/>
                  <a:gd name="connsiteY6" fmla="*/ 2207918 h 3923699"/>
                  <a:gd name="connsiteX7" fmla="*/ 1201743 w 1489775"/>
                  <a:gd name="connsiteY7" fmla="*/ 2063902 h 3923699"/>
                  <a:gd name="connsiteX8" fmla="*/ 1201743 w 1489775"/>
                  <a:gd name="connsiteY8" fmla="*/ 1390678 h 3923699"/>
                  <a:gd name="connsiteX9" fmla="*/ 1158887 w 1489775"/>
                  <a:gd name="connsiteY9" fmla="*/ 1390678 h 3923699"/>
                  <a:gd name="connsiteX10" fmla="*/ 1151853 w 1489775"/>
                  <a:gd name="connsiteY10" fmla="*/ 3743699 h 3923699"/>
                  <a:gd name="connsiteX11" fmla="*/ 971853 w 1489775"/>
                  <a:gd name="connsiteY11" fmla="*/ 3923699 h 3923699"/>
                  <a:gd name="connsiteX12" fmla="*/ 791853 w 1489775"/>
                  <a:gd name="connsiteY12" fmla="*/ 3743699 h 3923699"/>
                  <a:gd name="connsiteX13" fmla="*/ 791853 w 1489775"/>
                  <a:gd name="connsiteY13" fmla="*/ 2305078 h 3923699"/>
                  <a:gd name="connsiteX14" fmla="*/ 683854 w 1489775"/>
                  <a:gd name="connsiteY14" fmla="*/ 2305078 h 3923699"/>
                  <a:gd name="connsiteX15" fmla="*/ 683854 w 1489775"/>
                  <a:gd name="connsiteY15" fmla="*/ 3743698 h 3923699"/>
                  <a:gd name="connsiteX16" fmla="*/ 503854 w 1489775"/>
                  <a:gd name="connsiteY16" fmla="*/ 3923698 h 3923699"/>
                  <a:gd name="connsiteX17" fmla="*/ 323854 w 1489775"/>
                  <a:gd name="connsiteY17" fmla="*/ 3743698 h 3923699"/>
                  <a:gd name="connsiteX18" fmla="*/ 323854 w 1489775"/>
                  <a:gd name="connsiteY18" fmla="*/ 2238914 h 3923699"/>
                  <a:gd name="connsiteX19" fmla="*/ 330887 w 1489775"/>
                  <a:gd name="connsiteY19" fmla="*/ 1390678 h 3923699"/>
                  <a:gd name="connsiteX20" fmla="*/ 288033 w 1489775"/>
                  <a:gd name="connsiteY20" fmla="*/ 1390678 h 3923699"/>
                  <a:gd name="connsiteX21" fmla="*/ 288033 w 1489775"/>
                  <a:gd name="connsiteY21" fmla="*/ 2063902 h 3923699"/>
                  <a:gd name="connsiteX22" fmla="*/ 144017 w 1489775"/>
                  <a:gd name="connsiteY22" fmla="*/ 2207918 h 3923699"/>
                  <a:gd name="connsiteX23" fmla="*/ 1 w 1489775"/>
                  <a:gd name="connsiteY23" fmla="*/ 2063902 h 3923699"/>
                  <a:gd name="connsiteX24" fmla="*/ 1 w 1489775"/>
                  <a:gd name="connsiteY24" fmla="*/ 1390678 h 3923699"/>
                  <a:gd name="connsiteX25" fmla="*/ 0 w 1489775"/>
                  <a:gd name="connsiteY25" fmla="*/ 1390678 h 3923699"/>
                  <a:gd name="connsiteX26" fmla="*/ 0 w 1489775"/>
                  <a:gd name="connsiteY26" fmla="*/ 1030958 h 3923699"/>
                  <a:gd name="connsiteX27" fmla="*/ 280204 w 1489775"/>
                  <a:gd name="connsiteY27" fmla="*/ 750754 h 3923699"/>
                  <a:gd name="connsiteX28" fmla="*/ 744888 w 1489775"/>
                  <a:gd name="connsiteY28" fmla="*/ 0 h 3923699"/>
                  <a:gd name="connsiteX29" fmla="*/ 1082199 w 1489775"/>
                  <a:gd name="connsiteY29" fmla="*/ 337311 h 3923699"/>
                  <a:gd name="connsiteX30" fmla="*/ 744888 w 1489775"/>
                  <a:gd name="connsiteY30" fmla="*/ 674622 h 3923699"/>
                  <a:gd name="connsiteX31" fmla="*/ 407577 w 1489775"/>
                  <a:gd name="connsiteY31" fmla="*/ 337311 h 3923699"/>
                  <a:gd name="connsiteX32" fmla="*/ 744888 w 1489775"/>
                  <a:gd name="connsiteY32" fmla="*/ 0 h 3923699"/>
                  <a:gd name="connsiteX0" fmla="*/ 280204 w 1489775"/>
                  <a:gd name="connsiteY0" fmla="*/ 750754 h 3923699"/>
                  <a:gd name="connsiteX1" fmla="*/ 1209570 w 1489775"/>
                  <a:gd name="connsiteY1" fmla="*/ 750754 h 3923699"/>
                  <a:gd name="connsiteX2" fmla="*/ 1489774 w 1489775"/>
                  <a:gd name="connsiteY2" fmla="*/ 1030958 h 3923699"/>
                  <a:gd name="connsiteX3" fmla="*/ 1489774 w 1489775"/>
                  <a:gd name="connsiteY3" fmla="*/ 1293518 h 3923699"/>
                  <a:gd name="connsiteX4" fmla="*/ 1489775 w 1489775"/>
                  <a:gd name="connsiteY4" fmla="*/ 1293518 h 3923699"/>
                  <a:gd name="connsiteX5" fmla="*/ 1489775 w 1489775"/>
                  <a:gd name="connsiteY5" fmla="*/ 2063902 h 3923699"/>
                  <a:gd name="connsiteX6" fmla="*/ 1345759 w 1489775"/>
                  <a:gd name="connsiteY6" fmla="*/ 2207918 h 3923699"/>
                  <a:gd name="connsiteX7" fmla="*/ 1201743 w 1489775"/>
                  <a:gd name="connsiteY7" fmla="*/ 2063902 h 3923699"/>
                  <a:gd name="connsiteX8" fmla="*/ 1201743 w 1489775"/>
                  <a:gd name="connsiteY8" fmla="*/ 1390678 h 3923699"/>
                  <a:gd name="connsiteX9" fmla="*/ 1158887 w 1489775"/>
                  <a:gd name="connsiteY9" fmla="*/ 1390678 h 3923699"/>
                  <a:gd name="connsiteX10" fmla="*/ 1151853 w 1489775"/>
                  <a:gd name="connsiteY10" fmla="*/ 3743699 h 3923699"/>
                  <a:gd name="connsiteX11" fmla="*/ 971853 w 1489775"/>
                  <a:gd name="connsiteY11" fmla="*/ 3923699 h 3923699"/>
                  <a:gd name="connsiteX12" fmla="*/ 791853 w 1489775"/>
                  <a:gd name="connsiteY12" fmla="*/ 3743699 h 3923699"/>
                  <a:gd name="connsiteX13" fmla="*/ 791853 w 1489775"/>
                  <a:gd name="connsiteY13" fmla="*/ 2305078 h 3923699"/>
                  <a:gd name="connsiteX14" fmla="*/ 683854 w 1489775"/>
                  <a:gd name="connsiteY14" fmla="*/ 2305078 h 3923699"/>
                  <a:gd name="connsiteX15" fmla="*/ 683854 w 1489775"/>
                  <a:gd name="connsiteY15" fmla="*/ 3743698 h 3923699"/>
                  <a:gd name="connsiteX16" fmla="*/ 503854 w 1489775"/>
                  <a:gd name="connsiteY16" fmla="*/ 3923698 h 3923699"/>
                  <a:gd name="connsiteX17" fmla="*/ 323854 w 1489775"/>
                  <a:gd name="connsiteY17" fmla="*/ 3743698 h 3923699"/>
                  <a:gd name="connsiteX18" fmla="*/ 330887 w 1489775"/>
                  <a:gd name="connsiteY18" fmla="*/ 1390678 h 3923699"/>
                  <a:gd name="connsiteX19" fmla="*/ 288033 w 1489775"/>
                  <a:gd name="connsiteY19" fmla="*/ 1390678 h 3923699"/>
                  <a:gd name="connsiteX20" fmla="*/ 288033 w 1489775"/>
                  <a:gd name="connsiteY20" fmla="*/ 2063902 h 3923699"/>
                  <a:gd name="connsiteX21" fmla="*/ 144017 w 1489775"/>
                  <a:gd name="connsiteY21" fmla="*/ 2207918 h 3923699"/>
                  <a:gd name="connsiteX22" fmla="*/ 1 w 1489775"/>
                  <a:gd name="connsiteY22" fmla="*/ 2063902 h 3923699"/>
                  <a:gd name="connsiteX23" fmla="*/ 1 w 1489775"/>
                  <a:gd name="connsiteY23" fmla="*/ 1390678 h 3923699"/>
                  <a:gd name="connsiteX24" fmla="*/ 0 w 1489775"/>
                  <a:gd name="connsiteY24" fmla="*/ 1390678 h 3923699"/>
                  <a:gd name="connsiteX25" fmla="*/ 0 w 1489775"/>
                  <a:gd name="connsiteY25" fmla="*/ 1030958 h 3923699"/>
                  <a:gd name="connsiteX26" fmla="*/ 280204 w 1489775"/>
                  <a:gd name="connsiteY26" fmla="*/ 750754 h 3923699"/>
                  <a:gd name="connsiteX27" fmla="*/ 744888 w 1489775"/>
                  <a:gd name="connsiteY27" fmla="*/ 0 h 3923699"/>
                  <a:gd name="connsiteX28" fmla="*/ 1082199 w 1489775"/>
                  <a:gd name="connsiteY28" fmla="*/ 337311 h 3923699"/>
                  <a:gd name="connsiteX29" fmla="*/ 744888 w 1489775"/>
                  <a:gd name="connsiteY29" fmla="*/ 674622 h 3923699"/>
                  <a:gd name="connsiteX30" fmla="*/ 407577 w 1489775"/>
                  <a:gd name="connsiteY30" fmla="*/ 337311 h 3923699"/>
                  <a:gd name="connsiteX31" fmla="*/ 744888 w 1489775"/>
                  <a:gd name="connsiteY31" fmla="*/ 0 h 3923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489775" h="3923699">
                    <a:moveTo>
                      <a:pt x="280204" y="750754"/>
                    </a:moveTo>
                    <a:lnTo>
                      <a:pt x="1209570" y="750754"/>
                    </a:lnTo>
                    <a:cubicBezTo>
                      <a:pt x="1364322" y="750754"/>
                      <a:pt x="1489774" y="876206"/>
                      <a:pt x="1489774" y="1030958"/>
                    </a:cubicBezTo>
                    <a:lnTo>
                      <a:pt x="1489774" y="1293518"/>
                    </a:lnTo>
                    <a:lnTo>
                      <a:pt x="1489775" y="1293518"/>
                    </a:lnTo>
                    <a:lnTo>
                      <a:pt x="1489775" y="2063902"/>
                    </a:lnTo>
                    <a:cubicBezTo>
                      <a:pt x="1489775" y="2143440"/>
                      <a:pt x="1425297" y="2207918"/>
                      <a:pt x="1345759" y="2207918"/>
                    </a:cubicBezTo>
                    <a:cubicBezTo>
                      <a:pt x="1266221" y="2207918"/>
                      <a:pt x="1201743" y="2143440"/>
                      <a:pt x="1201743" y="2063902"/>
                    </a:cubicBezTo>
                    <a:lnTo>
                      <a:pt x="1201743" y="1390678"/>
                    </a:lnTo>
                    <a:lnTo>
                      <a:pt x="1158887" y="1390678"/>
                    </a:lnTo>
                    <a:cubicBezTo>
                      <a:pt x="1156542" y="2175018"/>
                      <a:pt x="1154198" y="2959359"/>
                      <a:pt x="1151853" y="3743699"/>
                    </a:cubicBezTo>
                    <a:cubicBezTo>
                      <a:pt x="1151853" y="3843110"/>
                      <a:pt x="1071264" y="3923699"/>
                      <a:pt x="971853" y="3923699"/>
                    </a:cubicBezTo>
                    <a:cubicBezTo>
                      <a:pt x="872442" y="3923699"/>
                      <a:pt x="791853" y="3843110"/>
                      <a:pt x="791853" y="3743699"/>
                    </a:cubicBezTo>
                    <a:lnTo>
                      <a:pt x="791853" y="2305078"/>
                    </a:lnTo>
                    <a:lnTo>
                      <a:pt x="683854" y="2305078"/>
                    </a:lnTo>
                    <a:lnTo>
                      <a:pt x="683854" y="3743698"/>
                    </a:lnTo>
                    <a:cubicBezTo>
                      <a:pt x="683854" y="3843109"/>
                      <a:pt x="603265" y="3923698"/>
                      <a:pt x="503854" y="3923698"/>
                    </a:cubicBezTo>
                    <a:cubicBezTo>
                      <a:pt x="404443" y="3923698"/>
                      <a:pt x="323854" y="3843109"/>
                      <a:pt x="323854" y="3743698"/>
                    </a:cubicBezTo>
                    <a:cubicBezTo>
                      <a:pt x="326198" y="2959358"/>
                      <a:pt x="328543" y="2175018"/>
                      <a:pt x="330887" y="1390678"/>
                    </a:cubicBezTo>
                    <a:lnTo>
                      <a:pt x="288033" y="1390678"/>
                    </a:lnTo>
                    <a:lnTo>
                      <a:pt x="288033" y="2063902"/>
                    </a:lnTo>
                    <a:cubicBezTo>
                      <a:pt x="288033" y="2143440"/>
                      <a:pt x="223555" y="2207918"/>
                      <a:pt x="144017" y="2207918"/>
                    </a:cubicBezTo>
                    <a:cubicBezTo>
                      <a:pt x="64479" y="2207918"/>
                      <a:pt x="1" y="2143440"/>
                      <a:pt x="1" y="2063902"/>
                    </a:cubicBezTo>
                    <a:lnTo>
                      <a:pt x="1" y="1390678"/>
                    </a:lnTo>
                    <a:lnTo>
                      <a:pt x="0" y="1390678"/>
                    </a:lnTo>
                    <a:lnTo>
                      <a:pt x="0" y="1030958"/>
                    </a:lnTo>
                    <a:cubicBezTo>
                      <a:pt x="0" y="876206"/>
                      <a:pt x="125452" y="750754"/>
                      <a:pt x="280204" y="750754"/>
                    </a:cubicBezTo>
                    <a:close/>
                    <a:moveTo>
                      <a:pt x="744888" y="0"/>
                    </a:moveTo>
                    <a:cubicBezTo>
                      <a:pt x="931180" y="0"/>
                      <a:pt x="1082199" y="151019"/>
                      <a:pt x="1082199" y="337311"/>
                    </a:cubicBezTo>
                    <a:cubicBezTo>
                      <a:pt x="1082199" y="523603"/>
                      <a:pt x="931180" y="674622"/>
                      <a:pt x="744888" y="674622"/>
                    </a:cubicBezTo>
                    <a:cubicBezTo>
                      <a:pt x="558596" y="674622"/>
                      <a:pt x="407577" y="523603"/>
                      <a:pt x="407577" y="337311"/>
                    </a:cubicBezTo>
                    <a:cubicBezTo>
                      <a:pt x="407577" y="151019"/>
                      <a:pt x="558596" y="0"/>
                      <a:pt x="7448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4" name="Round Same Side Corner Rectangle 20">
                <a:extLst>
                  <a:ext uri="{FF2B5EF4-FFF2-40B4-BE49-F238E27FC236}">
                    <a16:creationId xmlns:a16="http://schemas.microsoft.com/office/drawing/2014/main" id="{EC140455-FA9B-A940-8C36-DF7003178EBB}"/>
                  </a:ext>
                </a:extLst>
              </p:cNvPr>
              <p:cNvSpPr/>
              <p:nvPr/>
            </p:nvSpPr>
            <p:spPr>
              <a:xfrm rot="10800000">
                <a:off x="2829428" y="10781439"/>
                <a:ext cx="575317" cy="1227266"/>
              </a:xfrm>
              <a:custGeom>
                <a:avLst/>
                <a:gdLst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521281 w 1856332"/>
                  <a:gd name="connsiteY2" fmla="*/ 3174669 h 3959924"/>
                  <a:gd name="connsiteX3" fmla="*/ 466697 w 1856332"/>
                  <a:gd name="connsiteY3" fmla="*/ 3144149 h 3959924"/>
                  <a:gd name="connsiteX4" fmla="*/ 8303 w 1856332"/>
                  <a:gd name="connsiteY4" fmla="*/ 1942070 h 3959924"/>
                  <a:gd name="connsiteX5" fmla="*/ 81139 w 1856332"/>
                  <a:gd name="connsiteY5" fmla="*/ 1779444 h 3959924"/>
                  <a:gd name="connsiteX6" fmla="*/ 243764 w 1856332"/>
                  <a:gd name="connsiteY6" fmla="*/ 1852280 h 3959924"/>
                  <a:gd name="connsiteX7" fmla="*/ 504770 w 1856332"/>
                  <a:gd name="connsiteY7" fmla="*/ 2536736 h 3959924"/>
                  <a:gd name="connsiteX8" fmla="*/ 555637 w 1856332"/>
                  <a:gd name="connsiteY8" fmla="*/ 2536736 h 3959924"/>
                  <a:gd name="connsiteX9" fmla="*/ 226299 w 1856332"/>
                  <a:gd name="connsiteY9" fmla="*/ 1210417 h 3959924"/>
                  <a:gd name="connsiteX10" fmla="*/ 551784 w 1856332"/>
                  <a:gd name="connsiteY10" fmla="*/ 1210417 h 3959924"/>
                  <a:gd name="connsiteX11" fmla="*/ 551784 w 1856332"/>
                  <a:gd name="connsiteY11" fmla="*/ 168335 h 3959924"/>
                  <a:gd name="connsiteX12" fmla="*/ 720119 w 1856332"/>
                  <a:gd name="connsiteY12" fmla="*/ 0 h 3959924"/>
                  <a:gd name="connsiteX13" fmla="*/ 888454 w 1856332"/>
                  <a:gd name="connsiteY13" fmla="*/ 168335 h 3959924"/>
                  <a:gd name="connsiteX14" fmla="*/ 888454 w 1856332"/>
                  <a:gd name="connsiteY14" fmla="*/ 1210417 h 3959924"/>
                  <a:gd name="connsiteX15" fmla="*/ 968040 w 1856332"/>
                  <a:gd name="connsiteY15" fmla="*/ 1210417 h 3959924"/>
                  <a:gd name="connsiteX16" fmla="*/ 968040 w 1856332"/>
                  <a:gd name="connsiteY16" fmla="*/ 168335 h 3959924"/>
                  <a:gd name="connsiteX17" fmla="*/ 1136375 w 1856332"/>
                  <a:gd name="connsiteY17" fmla="*/ 0 h 3959924"/>
                  <a:gd name="connsiteX18" fmla="*/ 1304710 w 1856332"/>
                  <a:gd name="connsiteY18" fmla="*/ 168335 h 3959924"/>
                  <a:gd name="connsiteX19" fmla="*/ 1304710 w 1856332"/>
                  <a:gd name="connsiteY19" fmla="*/ 1210417 h 3959924"/>
                  <a:gd name="connsiteX20" fmla="*/ 1631589 w 1856332"/>
                  <a:gd name="connsiteY20" fmla="*/ 1210417 h 3959924"/>
                  <a:gd name="connsiteX21" fmla="*/ 1302251 w 1856332"/>
                  <a:gd name="connsiteY21" fmla="*/ 2536736 h 3959924"/>
                  <a:gd name="connsiteX22" fmla="*/ 1351562 w 1856332"/>
                  <a:gd name="connsiteY22" fmla="*/ 2536736 h 3959924"/>
                  <a:gd name="connsiteX23" fmla="*/ 1612568 w 1856332"/>
                  <a:gd name="connsiteY23" fmla="*/ 1852280 h 3959924"/>
                  <a:gd name="connsiteX24" fmla="*/ 1775193 w 1856332"/>
                  <a:gd name="connsiteY24" fmla="*/ 1779444 h 3959924"/>
                  <a:gd name="connsiteX25" fmla="*/ 1848029 w 1856332"/>
                  <a:gd name="connsiteY25" fmla="*/ 1942070 h 3959924"/>
                  <a:gd name="connsiteX26" fmla="*/ 1389635 w 1856332"/>
                  <a:gd name="connsiteY26" fmla="*/ 3144149 h 3959924"/>
                  <a:gd name="connsiteX27" fmla="*/ 1344732 w 1856332"/>
                  <a:gd name="connsiteY27" fmla="*/ 3176282 h 3959924"/>
                  <a:gd name="connsiteX28" fmla="*/ 1228565 w 1856332"/>
                  <a:gd name="connsiteY28" fmla="*/ 3214674 h 3959924"/>
                  <a:gd name="connsiteX29" fmla="*/ 925623 w 1856332"/>
                  <a:gd name="connsiteY29" fmla="*/ 3959924 h 3959924"/>
                  <a:gd name="connsiteX30" fmla="*/ 601623 w 1856332"/>
                  <a:gd name="connsiteY30" fmla="*/ 3635924 h 3959924"/>
                  <a:gd name="connsiteX31" fmla="*/ 925623 w 1856332"/>
                  <a:gd name="connsiteY31" fmla="*/ 3311924 h 3959924"/>
                  <a:gd name="connsiteX32" fmla="*/ 1249623 w 1856332"/>
                  <a:gd name="connsiteY32" fmla="*/ 3635924 h 3959924"/>
                  <a:gd name="connsiteX33" fmla="*/ 925623 w 1856332"/>
                  <a:gd name="connsiteY33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344732 w 1856332"/>
                  <a:gd name="connsiteY26" fmla="*/ 3176282 h 3959924"/>
                  <a:gd name="connsiteX27" fmla="*/ 1228565 w 1856332"/>
                  <a:gd name="connsiteY27" fmla="*/ 3214674 h 3959924"/>
                  <a:gd name="connsiteX28" fmla="*/ 925623 w 1856332"/>
                  <a:gd name="connsiteY28" fmla="*/ 3959924 h 3959924"/>
                  <a:gd name="connsiteX29" fmla="*/ 601623 w 1856332"/>
                  <a:gd name="connsiteY29" fmla="*/ 3635924 h 3959924"/>
                  <a:gd name="connsiteX30" fmla="*/ 925623 w 1856332"/>
                  <a:gd name="connsiteY30" fmla="*/ 3311924 h 3959924"/>
                  <a:gd name="connsiteX31" fmla="*/ 1249623 w 1856332"/>
                  <a:gd name="connsiteY31" fmla="*/ 3635924 h 3959924"/>
                  <a:gd name="connsiteX32" fmla="*/ 925623 w 1856332"/>
                  <a:gd name="connsiteY32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344732 w 1856332"/>
                  <a:gd name="connsiteY26" fmla="*/ 3176282 h 3959924"/>
                  <a:gd name="connsiteX27" fmla="*/ 1228565 w 1856332"/>
                  <a:gd name="connsiteY27" fmla="*/ 3214674 h 3959924"/>
                  <a:gd name="connsiteX28" fmla="*/ 925623 w 1856332"/>
                  <a:gd name="connsiteY28" fmla="*/ 3959924 h 3959924"/>
                  <a:gd name="connsiteX29" fmla="*/ 601623 w 1856332"/>
                  <a:gd name="connsiteY29" fmla="*/ 3635924 h 3959924"/>
                  <a:gd name="connsiteX30" fmla="*/ 925623 w 1856332"/>
                  <a:gd name="connsiteY30" fmla="*/ 3311924 h 3959924"/>
                  <a:gd name="connsiteX31" fmla="*/ 1249623 w 1856332"/>
                  <a:gd name="connsiteY31" fmla="*/ 3635924 h 3959924"/>
                  <a:gd name="connsiteX32" fmla="*/ 925623 w 1856332"/>
                  <a:gd name="connsiteY32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56332" h="3959924">
                    <a:moveTo>
                      <a:pt x="1228565" y="3214674"/>
                    </a:moveTo>
                    <a:lnTo>
                      <a:pt x="622681" y="3214674"/>
                    </a:lnTo>
                    <a:cubicBezTo>
                      <a:pt x="495703" y="3202920"/>
                      <a:pt x="501057" y="3225622"/>
                      <a:pt x="466697" y="3144149"/>
                    </a:cubicBezTo>
                    <a:lnTo>
                      <a:pt x="8303" y="1942070"/>
                    </a:lnTo>
                    <a:cubicBezTo>
                      <a:pt x="-16491" y="1877049"/>
                      <a:pt x="16118" y="1804239"/>
                      <a:pt x="81139" y="1779444"/>
                    </a:cubicBezTo>
                    <a:cubicBezTo>
                      <a:pt x="146160" y="1754650"/>
                      <a:pt x="218970" y="1787259"/>
                      <a:pt x="243764" y="1852280"/>
                    </a:cubicBezTo>
                    <a:lnTo>
                      <a:pt x="504770" y="2536736"/>
                    </a:lnTo>
                    <a:lnTo>
                      <a:pt x="555637" y="2536736"/>
                    </a:lnTo>
                    <a:lnTo>
                      <a:pt x="226299" y="1210417"/>
                    </a:lnTo>
                    <a:lnTo>
                      <a:pt x="551784" y="1210417"/>
                    </a:lnTo>
                    <a:lnTo>
                      <a:pt x="551784" y="168335"/>
                    </a:lnTo>
                    <a:cubicBezTo>
                      <a:pt x="551784" y="75366"/>
                      <a:pt x="627150" y="0"/>
                      <a:pt x="720119" y="0"/>
                    </a:cubicBezTo>
                    <a:cubicBezTo>
                      <a:pt x="813088" y="0"/>
                      <a:pt x="888454" y="75366"/>
                      <a:pt x="888454" y="168335"/>
                    </a:cubicBezTo>
                    <a:lnTo>
                      <a:pt x="888454" y="1210417"/>
                    </a:lnTo>
                    <a:lnTo>
                      <a:pt x="968040" y="1210417"/>
                    </a:lnTo>
                    <a:lnTo>
                      <a:pt x="968040" y="168335"/>
                    </a:lnTo>
                    <a:cubicBezTo>
                      <a:pt x="968040" y="75366"/>
                      <a:pt x="1043406" y="0"/>
                      <a:pt x="1136375" y="0"/>
                    </a:cubicBezTo>
                    <a:cubicBezTo>
                      <a:pt x="1229344" y="0"/>
                      <a:pt x="1304710" y="75366"/>
                      <a:pt x="1304710" y="168335"/>
                    </a:cubicBezTo>
                    <a:lnTo>
                      <a:pt x="1304710" y="1210417"/>
                    </a:lnTo>
                    <a:lnTo>
                      <a:pt x="1631589" y="1210417"/>
                    </a:lnTo>
                    <a:lnTo>
                      <a:pt x="1302251" y="2536736"/>
                    </a:lnTo>
                    <a:lnTo>
                      <a:pt x="1351562" y="2536736"/>
                    </a:lnTo>
                    <a:lnTo>
                      <a:pt x="1612568" y="1852280"/>
                    </a:lnTo>
                    <a:cubicBezTo>
                      <a:pt x="1637362" y="1787259"/>
                      <a:pt x="1710172" y="1754650"/>
                      <a:pt x="1775193" y="1779444"/>
                    </a:cubicBezTo>
                    <a:cubicBezTo>
                      <a:pt x="1840214" y="1804239"/>
                      <a:pt x="1872823" y="1877049"/>
                      <a:pt x="1848029" y="1942070"/>
                    </a:cubicBezTo>
                    <a:lnTo>
                      <a:pt x="1389635" y="3144149"/>
                    </a:lnTo>
                    <a:cubicBezTo>
                      <a:pt x="1348984" y="3225622"/>
                      <a:pt x="1356391" y="3202920"/>
                      <a:pt x="1228565" y="3214674"/>
                    </a:cubicBezTo>
                    <a:close/>
                    <a:moveTo>
                      <a:pt x="925623" y="3959924"/>
                    </a:moveTo>
                    <a:cubicBezTo>
                      <a:pt x="746683" y="3959924"/>
                      <a:pt x="601623" y="3814864"/>
                      <a:pt x="601623" y="3635924"/>
                    </a:cubicBezTo>
                    <a:cubicBezTo>
                      <a:pt x="601623" y="3456984"/>
                      <a:pt x="746683" y="3311924"/>
                      <a:pt x="925623" y="3311924"/>
                    </a:cubicBezTo>
                    <a:cubicBezTo>
                      <a:pt x="1104563" y="3311924"/>
                      <a:pt x="1249623" y="3456984"/>
                      <a:pt x="1249623" y="3635924"/>
                    </a:cubicBezTo>
                    <a:cubicBezTo>
                      <a:pt x="1249623" y="3814864"/>
                      <a:pt x="1104563" y="3959924"/>
                      <a:pt x="925623" y="395992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2" name="Parallelogram 15">
              <a:extLst>
                <a:ext uri="{FF2B5EF4-FFF2-40B4-BE49-F238E27FC236}">
                  <a16:creationId xmlns:a16="http://schemas.microsoft.com/office/drawing/2014/main" id="{2AA398EF-701D-E34D-BBF8-98A3420FFD40}"/>
                </a:ext>
              </a:extLst>
            </p:cNvPr>
            <p:cNvSpPr/>
            <p:nvPr/>
          </p:nvSpPr>
          <p:spPr>
            <a:xfrm rot="16200000">
              <a:off x="18978349" y="9851311"/>
              <a:ext cx="1069788" cy="1158006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A0C36F6-7EEB-9348-9B32-48F7676BA685}"/>
                </a:ext>
              </a:extLst>
            </p:cNvPr>
            <p:cNvGrpSpPr/>
            <p:nvPr/>
          </p:nvGrpSpPr>
          <p:grpSpPr>
            <a:xfrm>
              <a:off x="2271241" y="7482767"/>
              <a:ext cx="5413530" cy="1692880"/>
              <a:chOff x="1109409" y="7225127"/>
              <a:chExt cx="5413530" cy="1692880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263E472-AA50-7744-9A03-39E9A49CCF64}"/>
                  </a:ext>
                </a:extLst>
              </p:cNvPr>
              <p:cNvSpPr txBox="1"/>
              <p:nvPr/>
            </p:nvSpPr>
            <p:spPr>
              <a:xfrm flipH="1">
                <a:off x="1109409" y="7829119"/>
                <a:ext cx="5413530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9FD393F-D0E3-6542-B3F2-194E1CBB5E95}"/>
                  </a:ext>
                </a:extLst>
              </p:cNvPr>
              <p:cNvSpPr/>
              <p:nvPr/>
            </p:nvSpPr>
            <p:spPr>
              <a:xfrm flipH="1">
                <a:off x="1477962" y="7225127"/>
                <a:ext cx="467642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D78A783-6CF1-2A40-AE03-9924DA2C6277}"/>
                </a:ext>
              </a:extLst>
            </p:cNvPr>
            <p:cNvGrpSpPr/>
            <p:nvPr/>
          </p:nvGrpSpPr>
          <p:grpSpPr>
            <a:xfrm>
              <a:off x="9538861" y="7482767"/>
              <a:ext cx="5413530" cy="1692880"/>
              <a:chOff x="1109409" y="7225127"/>
              <a:chExt cx="5413530" cy="1692880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3F0533E-3F07-B447-89B5-A7BD968B6E5B}"/>
                  </a:ext>
                </a:extLst>
              </p:cNvPr>
              <p:cNvSpPr txBox="1"/>
              <p:nvPr/>
            </p:nvSpPr>
            <p:spPr>
              <a:xfrm flipH="1">
                <a:off x="1109409" y="7829119"/>
                <a:ext cx="5413530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E5662C2-BE2D-4643-9094-1EBC6FC3BBE4}"/>
                  </a:ext>
                </a:extLst>
              </p:cNvPr>
              <p:cNvSpPr/>
              <p:nvPr/>
            </p:nvSpPr>
            <p:spPr>
              <a:xfrm flipH="1">
                <a:off x="1477962" y="7225127"/>
                <a:ext cx="467642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Analyze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6FEB0B8-ACBE-984B-A2DB-1A2BD5C8CF92}"/>
                </a:ext>
              </a:extLst>
            </p:cNvPr>
            <p:cNvGrpSpPr/>
            <p:nvPr/>
          </p:nvGrpSpPr>
          <p:grpSpPr>
            <a:xfrm>
              <a:off x="16806481" y="7482767"/>
              <a:ext cx="5413530" cy="1692880"/>
              <a:chOff x="1109409" y="7225127"/>
              <a:chExt cx="5413530" cy="1692880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3EE3E01-BA28-BA4C-91AF-2B447D53FD96}"/>
                  </a:ext>
                </a:extLst>
              </p:cNvPr>
              <p:cNvSpPr txBox="1"/>
              <p:nvPr/>
            </p:nvSpPr>
            <p:spPr>
              <a:xfrm flipH="1">
                <a:off x="1109409" y="7829119"/>
                <a:ext cx="5413530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3624EF1-4B78-974A-B425-B58BC98D7A6B}"/>
                  </a:ext>
                </a:extLst>
              </p:cNvPr>
              <p:cNvSpPr/>
              <p:nvPr/>
            </p:nvSpPr>
            <p:spPr>
              <a:xfrm flipH="1">
                <a:off x="1477962" y="7225127"/>
                <a:ext cx="467642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Identify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FF5ED7D-29B6-2240-8122-6DF02D060B33}"/>
                </a:ext>
              </a:extLst>
            </p:cNvPr>
            <p:cNvSpPr txBox="1"/>
            <p:nvPr/>
          </p:nvSpPr>
          <p:spPr>
            <a:xfrm>
              <a:off x="2743864" y="11397229"/>
              <a:ext cx="11580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35%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C98EFDA-883B-3B4B-B3B4-70E34A8C5A12}"/>
                </a:ext>
              </a:extLst>
            </p:cNvPr>
            <p:cNvSpPr txBox="1"/>
            <p:nvPr/>
          </p:nvSpPr>
          <p:spPr>
            <a:xfrm>
              <a:off x="5997341" y="11397229"/>
              <a:ext cx="11580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40%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160899D-8974-A04A-B805-ABD67B49878B}"/>
                </a:ext>
              </a:extLst>
            </p:cNvPr>
            <p:cNvSpPr txBox="1"/>
            <p:nvPr/>
          </p:nvSpPr>
          <p:spPr>
            <a:xfrm>
              <a:off x="10042130" y="11397229"/>
              <a:ext cx="11580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40%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8743346-FD0A-3B46-BDB8-2119737A16FD}"/>
                </a:ext>
              </a:extLst>
            </p:cNvPr>
            <p:cNvSpPr txBox="1"/>
            <p:nvPr/>
          </p:nvSpPr>
          <p:spPr>
            <a:xfrm>
              <a:off x="13295607" y="11397229"/>
              <a:ext cx="11580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30%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51282BF-0F8C-0A45-8E90-6566C054CA96}"/>
                </a:ext>
              </a:extLst>
            </p:cNvPr>
            <p:cNvSpPr txBox="1"/>
            <p:nvPr/>
          </p:nvSpPr>
          <p:spPr>
            <a:xfrm>
              <a:off x="17343590" y="11397229"/>
              <a:ext cx="11580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50%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1858507-1740-BE40-B9BD-C2FEEE5E0214}"/>
                </a:ext>
              </a:extLst>
            </p:cNvPr>
            <p:cNvSpPr txBox="1"/>
            <p:nvPr/>
          </p:nvSpPr>
          <p:spPr>
            <a:xfrm>
              <a:off x="20597067" y="11397229"/>
              <a:ext cx="11580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40%</a:t>
              </a:r>
            </a:p>
          </p:txBody>
        </p:sp>
      </p:grpSp>
      <p:grpSp>
        <p:nvGrpSpPr>
          <p:cNvPr id="37" name="Grupo 349">
            <a:extLst>
              <a:ext uri="{FF2B5EF4-FFF2-40B4-BE49-F238E27FC236}">
                <a16:creationId xmlns:a16="http://schemas.microsoft.com/office/drawing/2014/main" id="{119E32A8-F541-B24A-A334-A90387218A4D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0" name="CuadroTexto 350">
              <a:extLst>
                <a:ext uri="{FF2B5EF4-FFF2-40B4-BE49-F238E27FC236}">
                  <a16:creationId xmlns:a16="http://schemas.microsoft.com/office/drawing/2014/main" id="{DD80848B-BC25-B246-A839-CDC604072579}"/>
                </a:ext>
              </a:extLst>
            </p:cNvPr>
            <p:cNvSpPr txBox="1"/>
            <p:nvPr/>
          </p:nvSpPr>
          <p:spPr>
            <a:xfrm>
              <a:off x="7720324" y="861425"/>
              <a:ext cx="893706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 Diagram</a:t>
              </a:r>
            </a:p>
          </p:txBody>
        </p:sp>
        <p:sp>
          <p:nvSpPr>
            <p:cNvPr id="41" name="CuadroTexto 351">
              <a:extLst>
                <a:ext uri="{FF2B5EF4-FFF2-40B4-BE49-F238E27FC236}">
                  <a16:creationId xmlns:a16="http://schemas.microsoft.com/office/drawing/2014/main" id="{1E6F082D-8C6D-8144-8FC0-18A561A9BC9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305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5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EEB94C"/>
      </a:accent1>
      <a:accent2>
        <a:srgbClr val="E34739"/>
      </a:accent2>
      <a:accent3>
        <a:srgbClr val="24B5B2"/>
      </a:accent3>
      <a:accent4>
        <a:srgbClr val="9CD1D0"/>
      </a:accent4>
      <a:accent5>
        <a:srgbClr val="EEB94C"/>
      </a:accent5>
      <a:accent6>
        <a:srgbClr val="E34739"/>
      </a:accent6>
      <a:hlink>
        <a:srgbClr val="E4D7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113451</TotalTime>
  <Words>578</Words>
  <Application>Microsoft Macintosh PowerPoint</Application>
  <PresentationFormat>Custom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 Heavy</vt:lpstr>
      <vt:lpstr>Lato Light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19074</cp:revision>
  <dcterms:created xsi:type="dcterms:W3CDTF">2014-11-12T21:47:38Z</dcterms:created>
  <dcterms:modified xsi:type="dcterms:W3CDTF">2020-01-22T20:43:53Z</dcterms:modified>
  <cp:category/>
</cp:coreProperties>
</file>