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328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adroTexto 698">
            <a:extLst>
              <a:ext uri="{FF2B5EF4-FFF2-40B4-BE49-F238E27FC236}">
                <a16:creationId xmlns:a16="http://schemas.microsoft.com/office/drawing/2014/main" id="{1D31D85B-3A38-CD47-B023-409F732BB912}"/>
              </a:ext>
            </a:extLst>
          </p:cNvPr>
          <p:cNvSpPr txBox="1"/>
          <p:nvPr/>
        </p:nvSpPr>
        <p:spPr>
          <a:xfrm>
            <a:off x="9792984" y="79279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3FC71155-6AD3-5F48-A766-F893819B733C}"/>
              </a:ext>
            </a:extLst>
          </p:cNvPr>
          <p:cNvSpPr txBox="1"/>
          <p:nvPr/>
        </p:nvSpPr>
        <p:spPr>
          <a:xfrm>
            <a:off x="2451398" y="210669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2" name="Freeform 532">
            <a:extLst>
              <a:ext uri="{FF2B5EF4-FFF2-40B4-BE49-F238E27FC236}">
                <a16:creationId xmlns:a16="http://schemas.microsoft.com/office/drawing/2014/main" id="{83C98E8D-24AC-044A-8D22-B4D8DE34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146" y="5606734"/>
            <a:ext cx="3202869" cy="3212207"/>
          </a:xfrm>
          <a:custGeom>
            <a:avLst/>
            <a:gdLst>
              <a:gd name="T0" fmla="*/ 3022 w 3023"/>
              <a:gd name="T1" fmla="*/ 1511 h 3032"/>
              <a:gd name="T2" fmla="*/ 3022 w 3023"/>
              <a:gd name="T3" fmla="*/ 1511 h 3032"/>
              <a:gd name="T4" fmla="*/ 1511 w 3023"/>
              <a:gd name="T5" fmla="*/ 3031 h 3032"/>
              <a:gd name="T6" fmla="*/ 0 w 3023"/>
              <a:gd name="T7" fmla="*/ 1511 h 3032"/>
              <a:gd name="T8" fmla="*/ 1511 w 3023"/>
              <a:gd name="T9" fmla="*/ 0 h 3032"/>
              <a:gd name="T10" fmla="*/ 3022 w 3023"/>
              <a:gd name="T11" fmla="*/ 1511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3" h="3032">
                <a:moveTo>
                  <a:pt x="3022" y="1511"/>
                </a:moveTo>
                <a:lnTo>
                  <a:pt x="3022" y="1511"/>
                </a:lnTo>
                <a:cubicBezTo>
                  <a:pt x="3022" y="2347"/>
                  <a:pt x="2346" y="3031"/>
                  <a:pt x="1511" y="3031"/>
                </a:cubicBezTo>
                <a:cubicBezTo>
                  <a:pt x="676" y="3031"/>
                  <a:pt x="0" y="2347"/>
                  <a:pt x="0" y="1511"/>
                </a:cubicBezTo>
                <a:cubicBezTo>
                  <a:pt x="0" y="676"/>
                  <a:pt x="676" y="0"/>
                  <a:pt x="1511" y="0"/>
                </a:cubicBezTo>
                <a:cubicBezTo>
                  <a:pt x="2346" y="0"/>
                  <a:pt x="3022" y="676"/>
                  <a:pt x="3022" y="15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3">
            <a:extLst>
              <a:ext uri="{FF2B5EF4-FFF2-40B4-BE49-F238E27FC236}">
                <a16:creationId xmlns:a16="http://schemas.microsoft.com/office/drawing/2014/main" id="{0076CB6F-D14A-B142-828E-51AD33D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8655531"/>
            <a:ext cx="1223253" cy="340829"/>
          </a:xfrm>
          <a:custGeom>
            <a:avLst/>
            <a:gdLst>
              <a:gd name="T0" fmla="*/ 1049 w 1156"/>
              <a:gd name="T1" fmla="*/ 320 h 321"/>
              <a:gd name="T2" fmla="*/ 1049 w 1156"/>
              <a:gd name="T3" fmla="*/ 320 h 321"/>
              <a:gd name="T4" fmla="*/ 107 w 1156"/>
              <a:gd name="T5" fmla="*/ 320 h 321"/>
              <a:gd name="T6" fmla="*/ 0 w 1156"/>
              <a:gd name="T7" fmla="*/ 214 h 321"/>
              <a:gd name="T8" fmla="*/ 0 w 1156"/>
              <a:gd name="T9" fmla="*/ 0 h 321"/>
              <a:gd name="T10" fmla="*/ 1155 w 1156"/>
              <a:gd name="T11" fmla="*/ 0 h 321"/>
              <a:gd name="T12" fmla="*/ 1155 w 1156"/>
              <a:gd name="T13" fmla="*/ 214 h 321"/>
              <a:gd name="T14" fmla="*/ 1049 w 1156"/>
              <a:gd name="T15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6" h="321">
                <a:moveTo>
                  <a:pt x="1049" y="320"/>
                </a:moveTo>
                <a:lnTo>
                  <a:pt x="1049" y="320"/>
                </a:lnTo>
                <a:cubicBezTo>
                  <a:pt x="107" y="320"/>
                  <a:pt x="107" y="320"/>
                  <a:pt x="107" y="320"/>
                </a:cubicBezTo>
                <a:cubicBezTo>
                  <a:pt x="45" y="320"/>
                  <a:pt x="0" y="276"/>
                  <a:pt x="0" y="214"/>
                </a:cubicBezTo>
                <a:cubicBezTo>
                  <a:pt x="0" y="0"/>
                  <a:pt x="0" y="0"/>
                  <a:pt x="0" y="0"/>
                </a:cubicBezTo>
                <a:cubicBezTo>
                  <a:pt x="1155" y="0"/>
                  <a:pt x="1155" y="0"/>
                  <a:pt x="1155" y="0"/>
                </a:cubicBezTo>
                <a:cubicBezTo>
                  <a:pt x="1155" y="214"/>
                  <a:pt x="1155" y="214"/>
                  <a:pt x="1155" y="214"/>
                </a:cubicBezTo>
                <a:cubicBezTo>
                  <a:pt x="1155" y="276"/>
                  <a:pt x="1111" y="320"/>
                  <a:pt x="1049" y="3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4">
            <a:extLst>
              <a:ext uri="{FF2B5EF4-FFF2-40B4-BE49-F238E27FC236}">
                <a16:creationId xmlns:a16="http://schemas.microsoft.com/office/drawing/2014/main" id="{D1A77276-7E73-164B-9529-81F4C620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9071062"/>
            <a:ext cx="1223253" cy="121392"/>
          </a:xfrm>
          <a:custGeom>
            <a:avLst/>
            <a:gdLst>
              <a:gd name="T0" fmla="*/ 1093 w 1156"/>
              <a:gd name="T1" fmla="*/ 115 h 116"/>
              <a:gd name="T2" fmla="*/ 1093 w 1156"/>
              <a:gd name="T3" fmla="*/ 115 h 116"/>
              <a:gd name="T4" fmla="*/ 63 w 1156"/>
              <a:gd name="T5" fmla="*/ 115 h 116"/>
              <a:gd name="T6" fmla="*/ 0 w 1156"/>
              <a:gd name="T7" fmla="*/ 62 h 116"/>
              <a:gd name="T8" fmla="*/ 0 w 1156"/>
              <a:gd name="T9" fmla="*/ 62 h 116"/>
              <a:gd name="T10" fmla="*/ 63 w 1156"/>
              <a:gd name="T11" fmla="*/ 0 h 116"/>
              <a:gd name="T12" fmla="*/ 1093 w 1156"/>
              <a:gd name="T13" fmla="*/ 0 h 116"/>
              <a:gd name="T14" fmla="*/ 1155 w 1156"/>
              <a:gd name="T15" fmla="*/ 62 h 116"/>
              <a:gd name="T16" fmla="*/ 1155 w 1156"/>
              <a:gd name="T17" fmla="*/ 62 h 116"/>
              <a:gd name="T18" fmla="*/ 1093 w 1156"/>
              <a:gd name="T1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6" h="116">
                <a:moveTo>
                  <a:pt x="1093" y="115"/>
                </a:moveTo>
                <a:lnTo>
                  <a:pt x="1093" y="115"/>
                </a:lnTo>
                <a:cubicBezTo>
                  <a:pt x="63" y="115"/>
                  <a:pt x="63" y="115"/>
                  <a:pt x="63" y="115"/>
                </a:cubicBezTo>
                <a:cubicBezTo>
                  <a:pt x="27" y="115"/>
                  <a:pt x="0" y="89"/>
                  <a:pt x="0" y="62"/>
                </a:cubicBezTo>
                <a:lnTo>
                  <a:pt x="0" y="62"/>
                </a:lnTo>
                <a:cubicBezTo>
                  <a:pt x="0" y="26"/>
                  <a:pt x="27" y="0"/>
                  <a:pt x="63" y="0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129" y="0"/>
                  <a:pt x="1155" y="26"/>
                  <a:pt x="1155" y="62"/>
                </a:cubicBezTo>
                <a:lnTo>
                  <a:pt x="1155" y="62"/>
                </a:lnTo>
                <a:cubicBezTo>
                  <a:pt x="1155" y="89"/>
                  <a:pt x="1129" y="115"/>
                  <a:pt x="1093" y="11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5">
            <a:extLst>
              <a:ext uri="{FF2B5EF4-FFF2-40B4-BE49-F238E27FC236}">
                <a16:creationId xmlns:a16="http://schemas.microsoft.com/office/drawing/2014/main" id="{84B42384-798B-304E-AA57-B30804F6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9239142"/>
            <a:ext cx="1223253" cy="130729"/>
          </a:xfrm>
          <a:custGeom>
            <a:avLst/>
            <a:gdLst>
              <a:gd name="T0" fmla="*/ 1093 w 1156"/>
              <a:gd name="T1" fmla="*/ 124 h 125"/>
              <a:gd name="T2" fmla="*/ 1093 w 1156"/>
              <a:gd name="T3" fmla="*/ 124 h 125"/>
              <a:gd name="T4" fmla="*/ 63 w 1156"/>
              <a:gd name="T5" fmla="*/ 124 h 125"/>
              <a:gd name="T6" fmla="*/ 0 w 1156"/>
              <a:gd name="T7" fmla="*/ 62 h 125"/>
              <a:gd name="T8" fmla="*/ 0 w 1156"/>
              <a:gd name="T9" fmla="*/ 62 h 125"/>
              <a:gd name="T10" fmla="*/ 63 w 1156"/>
              <a:gd name="T11" fmla="*/ 0 h 125"/>
              <a:gd name="T12" fmla="*/ 1093 w 1156"/>
              <a:gd name="T13" fmla="*/ 0 h 125"/>
              <a:gd name="T14" fmla="*/ 1155 w 1156"/>
              <a:gd name="T15" fmla="*/ 62 h 125"/>
              <a:gd name="T16" fmla="*/ 1155 w 1156"/>
              <a:gd name="T17" fmla="*/ 62 h 125"/>
              <a:gd name="T18" fmla="*/ 1093 w 1156"/>
              <a:gd name="T19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6" h="125">
                <a:moveTo>
                  <a:pt x="1093" y="124"/>
                </a:moveTo>
                <a:lnTo>
                  <a:pt x="1093" y="124"/>
                </a:lnTo>
                <a:cubicBezTo>
                  <a:pt x="63" y="124"/>
                  <a:pt x="63" y="124"/>
                  <a:pt x="63" y="124"/>
                </a:cubicBezTo>
                <a:cubicBezTo>
                  <a:pt x="27" y="124"/>
                  <a:pt x="0" y="97"/>
                  <a:pt x="0" y="62"/>
                </a:cubicBezTo>
                <a:lnTo>
                  <a:pt x="0" y="62"/>
                </a:lnTo>
                <a:cubicBezTo>
                  <a:pt x="0" y="35"/>
                  <a:pt x="27" y="0"/>
                  <a:pt x="63" y="0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129" y="0"/>
                  <a:pt x="1155" y="35"/>
                  <a:pt x="1155" y="62"/>
                </a:cubicBezTo>
                <a:lnTo>
                  <a:pt x="1155" y="62"/>
                </a:lnTo>
                <a:cubicBezTo>
                  <a:pt x="1155" y="97"/>
                  <a:pt x="1129" y="124"/>
                  <a:pt x="1093" y="124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6">
            <a:extLst>
              <a:ext uri="{FF2B5EF4-FFF2-40B4-BE49-F238E27FC236}">
                <a16:creationId xmlns:a16="http://schemas.microsoft.com/office/drawing/2014/main" id="{4BCB44D9-3716-204A-BBF8-1A0F846B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9416561"/>
            <a:ext cx="1223253" cy="135400"/>
          </a:xfrm>
          <a:custGeom>
            <a:avLst/>
            <a:gdLst>
              <a:gd name="T0" fmla="*/ 1093 w 1156"/>
              <a:gd name="T1" fmla="*/ 125 h 126"/>
              <a:gd name="T2" fmla="*/ 1093 w 1156"/>
              <a:gd name="T3" fmla="*/ 125 h 126"/>
              <a:gd name="T4" fmla="*/ 63 w 1156"/>
              <a:gd name="T5" fmla="*/ 125 h 126"/>
              <a:gd name="T6" fmla="*/ 0 w 1156"/>
              <a:gd name="T7" fmla="*/ 63 h 126"/>
              <a:gd name="T8" fmla="*/ 0 w 1156"/>
              <a:gd name="T9" fmla="*/ 63 h 126"/>
              <a:gd name="T10" fmla="*/ 63 w 1156"/>
              <a:gd name="T11" fmla="*/ 0 h 126"/>
              <a:gd name="T12" fmla="*/ 1093 w 1156"/>
              <a:gd name="T13" fmla="*/ 0 h 126"/>
              <a:gd name="T14" fmla="*/ 1155 w 1156"/>
              <a:gd name="T15" fmla="*/ 63 h 126"/>
              <a:gd name="T16" fmla="*/ 1155 w 1156"/>
              <a:gd name="T17" fmla="*/ 63 h 126"/>
              <a:gd name="T18" fmla="*/ 1093 w 1156"/>
              <a:gd name="T1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6" h="126">
                <a:moveTo>
                  <a:pt x="1093" y="125"/>
                </a:moveTo>
                <a:lnTo>
                  <a:pt x="1093" y="125"/>
                </a:lnTo>
                <a:cubicBezTo>
                  <a:pt x="63" y="125"/>
                  <a:pt x="63" y="125"/>
                  <a:pt x="63" y="125"/>
                </a:cubicBezTo>
                <a:cubicBezTo>
                  <a:pt x="27" y="125"/>
                  <a:pt x="0" y="9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129" y="0"/>
                  <a:pt x="1155" y="27"/>
                  <a:pt x="1155" y="63"/>
                </a:cubicBezTo>
                <a:lnTo>
                  <a:pt x="1155" y="63"/>
                </a:lnTo>
                <a:cubicBezTo>
                  <a:pt x="1155" y="98"/>
                  <a:pt x="1129" y="125"/>
                  <a:pt x="1093" y="12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7">
            <a:extLst>
              <a:ext uri="{FF2B5EF4-FFF2-40B4-BE49-F238E27FC236}">
                <a16:creationId xmlns:a16="http://schemas.microsoft.com/office/drawing/2014/main" id="{CC65C959-867B-0E4A-BCE2-5283B912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9626663"/>
            <a:ext cx="1223253" cy="1526731"/>
          </a:xfrm>
          <a:custGeom>
            <a:avLst/>
            <a:gdLst>
              <a:gd name="T0" fmla="*/ 1155 w 1156"/>
              <a:gd name="T1" fmla="*/ 1441 h 1442"/>
              <a:gd name="T2" fmla="*/ 0 w 1156"/>
              <a:gd name="T3" fmla="*/ 1441 h 1442"/>
              <a:gd name="T4" fmla="*/ 0 w 1156"/>
              <a:gd name="T5" fmla="*/ 0 h 1442"/>
              <a:gd name="T6" fmla="*/ 1155 w 1156"/>
              <a:gd name="T7" fmla="*/ 0 h 1442"/>
              <a:gd name="T8" fmla="*/ 1155 w 1156"/>
              <a:gd name="T9" fmla="*/ 1441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42">
                <a:moveTo>
                  <a:pt x="1155" y="1441"/>
                </a:moveTo>
                <a:lnTo>
                  <a:pt x="0" y="1441"/>
                </a:lnTo>
                <a:lnTo>
                  <a:pt x="0" y="0"/>
                </a:lnTo>
                <a:lnTo>
                  <a:pt x="1155" y="0"/>
                </a:lnTo>
                <a:lnTo>
                  <a:pt x="1155" y="14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8">
            <a:extLst>
              <a:ext uri="{FF2B5EF4-FFF2-40B4-BE49-F238E27FC236}">
                <a16:creationId xmlns:a16="http://schemas.microsoft.com/office/drawing/2014/main" id="{FB9E9D45-D481-244D-9786-5C155E59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4" y="11204753"/>
            <a:ext cx="1223253" cy="1101862"/>
          </a:xfrm>
          <a:custGeom>
            <a:avLst/>
            <a:gdLst>
              <a:gd name="T0" fmla="*/ 578 w 1156"/>
              <a:gd name="T1" fmla="*/ 1040 h 1041"/>
              <a:gd name="T2" fmla="*/ 0 w 1156"/>
              <a:gd name="T3" fmla="*/ 0 h 1041"/>
              <a:gd name="T4" fmla="*/ 1155 w 1156"/>
              <a:gd name="T5" fmla="*/ 0 h 1041"/>
              <a:gd name="T6" fmla="*/ 578 w 1156"/>
              <a:gd name="T7" fmla="*/ 1040 h 1041"/>
              <a:gd name="T8" fmla="*/ 0 w 1156"/>
              <a:gd name="T9" fmla="*/ 0 h 1041"/>
              <a:gd name="T10" fmla="*/ 1155 w 1156"/>
              <a:gd name="T11" fmla="*/ 0 h 1041"/>
              <a:gd name="T12" fmla="*/ 578 w 1156"/>
              <a:gd name="T13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6" h="1041">
                <a:moveTo>
                  <a:pt x="578" y="1040"/>
                </a:moveTo>
                <a:lnTo>
                  <a:pt x="0" y="0"/>
                </a:lnTo>
                <a:lnTo>
                  <a:pt x="1155" y="0"/>
                </a:lnTo>
                <a:lnTo>
                  <a:pt x="578" y="1040"/>
                </a:lnTo>
                <a:lnTo>
                  <a:pt x="0" y="0"/>
                </a:lnTo>
                <a:lnTo>
                  <a:pt x="1155" y="0"/>
                </a:lnTo>
                <a:lnTo>
                  <a:pt x="578" y="1040"/>
                </a:lnTo>
              </a:path>
            </a:pathLst>
          </a:custGeom>
          <a:solidFill>
            <a:srgbClr val="96A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39">
            <a:extLst>
              <a:ext uri="{FF2B5EF4-FFF2-40B4-BE49-F238E27FC236}">
                <a16:creationId xmlns:a16="http://schemas.microsoft.com/office/drawing/2014/main" id="{679A2065-2E6F-2443-BFAC-750D6ECE1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120" y="11839724"/>
            <a:ext cx="527588" cy="471558"/>
          </a:xfrm>
          <a:custGeom>
            <a:avLst/>
            <a:gdLst>
              <a:gd name="T0" fmla="*/ 249 w 498"/>
              <a:gd name="T1" fmla="*/ 444 h 445"/>
              <a:gd name="T2" fmla="*/ 0 w 498"/>
              <a:gd name="T3" fmla="*/ 0 h 445"/>
              <a:gd name="T4" fmla="*/ 497 w 498"/>
              <a:gd name="T5" fmla="*/ 0 h 445"/>
              <a:gd name="T6" fmla="*/ 249 w 498"/>
              <a:gd name="T7" fmla="*/ 444 h 445"/>
              <a:gd name="T8" fmla="*/ 0 w 498"/>
              <a:gd name="T9" fmla="*/ 0 h 445"/>
              <a:gd name="T10" fmla="*/ 497 w 498"/>
              <a:gd name="T11" fmla="*/ 0 h 445"/>
              <a:gd name="T12" fmla="*/ 249 w 498"/>
              <a:gd name="T1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8" h="445">
                <a:moveTo>
                  <a:pt x="249" y="444"/>
                </a:moveTo>
                <a:lnTo>
                  <a:pt x="0" y="0"/>
                </a:lnTo>
                <a:lnTo>
                  <a:pt x="497" y="0"/>
                </a:lnTo>
                <a:lnTo>
                  <a:pt x="249" y="444"/>
                </a:lnTo>
                <a:lnTo>
                  <a:pt x="0" y="0"/>
                </a:lnTo>
                <a:lnTo>
                  <a:pt x="497" y="0"/>
                </a:lnTo>
                <a:lnTo>
                  <a:pt x="249" y="444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0">
            <a:extLst>
              <a:ext uri="{FF2B5EF4-FFF2-40B4-BE49-F238E27FC236}">
                <a16:creationId xmlns:a16="http://schemas.microsoft.com/office/drawing/2014/main" id="{62B41E14-8C8F-6649-850D-098F6E63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610" y="5494680"/>
            <a:ext cx="1526731" cy="1223253"/>
          </a:xfrm>
          <a:custGeom>
            <a:avLst/>
            <a:gdLst>
              <a:gd name="T0" fmla="*/ 0 w 1442"/>
              <a:gd name="T1" fmla="*/ 1156 h 1157"/>
              <a:gd name="T2" fmla="*/ 0 w 1442"/>
              <a:gd name="T3" fmla="*/ 1156 h 1157"/>
              <a:gd name="T4" fmla="*/ 0 w 1442"/>
              <a:gd name="T5" fmla="*/ 0 h 1157"/>
              <a:gd name="T6" fmla="*/ 1316 w 1442"/>
              <a:gd name="T7" fmla="*/ 0 h 1157"/>
              <a:gd name="T8" fmla="*/ 1441 w 1442"/>
              <a:gd name="T9" fmla="*/ 124 h 1157"/>
              <a:gd name="T10" fmla="*/ 1441 w 1442"/>
              <a:gd name="T11" fmla="*/ 1031 h 1157"/>
              <a:gd name="T12" fmla="*/ 1316 w 1442"/>
              <a:gd name="T13" fmla="*/ 1156 h 1157"/>
              <a:gd name="T14" fmla="*/ 0 w 1442"/>
              <a:gd name="T15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2" h="1157">
                <a:moveTo>
                  <a:pt x="0" y="1156"/>
                </a:moveTo>
                <a:lnTo>
                  <a:pt x="0" y="1156"/>
                </a:lnTo>
                <a:cubicBezTo>
                  <a:pt x="0" y="0"/>
                  <a:pt x="0" y="0"/>
                  <a:pt x="0" y="0"/>
                </a:cubicBezTo>
                <a:cubicBezTo>
                  <a:pt x="1316" y="0"/>
                  <a:pt x="1316" y="0"/>
                  <a:pt x="1316" y="0"/>
                </a:cubicBezTo>
                <a:cubicBezTo>
                  <a:pt x="1379" y="0"/>
                  <a:pt x="1441" y="62"/>
                  <a:pt x="1441" y="124"/>
                </a:cubicBezTo>
                <a:cubicBezTo>
                  <a:pt x="1441" y="1031"/>
                  <a:pt x="1441" y="1031"/>
                  <a:pt x="1441" y="1031"/>
                </a:cubicBezTo>
                <a:cubicBezTo>
                  <a:pt x="1441" y="1102"/>
                  <a:pt x="1379" y="1156"/>
                  <a:pt x="1316" y="1156"/>
                </a:cubicBezTo>
                <a:lnTo>
                  <a:pt x="0" y="11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1">
            <a:extLst>
              <a:ext uri="{FF2B5EF4-FFF2-40B4-BE49-F238E27FC236}">
                <a16:creationId xmlns:a16="http://schemas.microsoft.com/office/drawing/2014/main" id="{B393E4BC-32B9-8D4A-B62E-9588ED34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5494680"/>
            <a:ext cx="1111200" cy="1223253"/>
          </a:xfrm>
          <a:custGeom>
            <a:avLst/>
            <a:gdLst>
              <a:gd name="T0" fmla="*/ 0 w 1050"/>
              <a:gd name="T1" fmla="*/ 577 h 1157"/>
              <a:gd name="T2" fmla="*/ 1049 w 1050"/>
              <a:gd name="T3" fmla="*/ 0 h 1157"/>
              <a:gd name="T4" fmla="*/ 1049 w 1050"/>
              <a:gd name="T5" fmla="*/ 1156 h 1157"/>
              <a:gd name="T6" fmla="*/ 0 w 1050"/>
              <a:gd name="T7" fmla="*/ 577 h 1157"/>
              <a:gd name="T8" fmla="*/ 1049 w 1050"/>
              <a:gd name="T9" fmla="*/ 0 h 1157"/>
              <a:gd name="T10" fmla="*/ 1049 w 1050"/>
              <a:gd name="T11" fmla="*/ 1156 h 1157"/>
              <a:gd name="T12" fmla="*/ 0 w 1050"/>
              <a:gd name="T13" fmla="*/ 577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157">
                <a:moveTo>
                  <a:pt x="0" y="577"/>
                </a:moveTo>
                <a:lnTo>
                  <a:pt x="1049" y="0"/>
                </a:lnTo>
                <a:lnTo>
                  <a:pt x="1049" y="1156"/>
                </a:lnTo>
                <a:lnTo>
                  <a:pt x="0" y="577"/>
                </a:lnTo>
                <a:lnTo>
                  <a:pt x="1049" y="0"/>
                </a:lnTo>
                <a:lnTo>
                  <a:pt x="1049" y="1156"/>
                </a:lnTo>
                <a:lnTo>
                  <a:pt x="0" y="577"/>
                </a:lnTo>
              </a:path>
            </a:pathLst>
          </a:custGeom>
          <a:solidFill>
            <a:srgbClr val="C3F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2">
            <a:extLst>
              <a:ext uri="{FF2B5EF4-FFF2-40B4-BE49-F238E27FC236}">
                <a16:creationId xmlns:a16="http://schemas.microsoft.com/office/drawing/2014/main" id="{5336B043-C3C8-4E44-80BA-47D12F29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5849517"/>
            <a:ext cx="471558" cy="518250"/>
          </a:xfrm>
          <a:custGeom>
            <a:avLst/>
            <a:gdLst>
              <a:gd name="T0" fmla="*/ 0 w 445"/>
              <a:gd name="T1" fmla="*/ 239 h 489"/>
              <a:gd name="T2" fmla="*/ 444 w 445"/>
              <a:gd name="T3" fmla="*/ 0 h 489"/>
              <a:gd name="T4" fmla="*/ 444 w 445"/>
              <a:gd name="T5" fmla="*/ 488 h 489"/>
              <a:gd name="T6" fmla="*/ 0 w 445"/>
              <a:gd name="T7" fmla="*/ 239 h 489"/>
              <a:gd name="T8" fmla="*/ 444 w 445"/>
              <a:gd name="T9" fmla="*/ 0 h 489"/>
              <a:gd name="T10" fmla="*/ 444 w 445"/>
              <a:gd name="T11" fmla="*/ 488 h 489"/>
              <a:gd name="T12" fmla="*/ 0 w 445"/>
              <a:gd name="T13" fmla="*/ 23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5" h="489">
                <a:moveTo>
                  <a:pt x="0" y="239"/>
                </a:moveTo>
                <a:lnTo>
                  <a:pt x="444" y="0"/>
                </a:lnTo>
                <a:lnTo>
                  <a:pt x="444" y="488"/>
                </a:lnTo>
                <a:lnTo>
                  <a:pt x="0" y="239"/>
                </a:lnTo>
                <a:lnTo>
                  <a:pt x="444" y="0"/>
                </a:lnTo>
                <a:lnTo>
                  <a:pt x="444" y="488"/>
                </a:lnTo>
                <a:lnTo>
                  <a:pt x="0" y="239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43">
            <a:extLst>
              <a:ext uri="{FF2B5EF4-FFF2-40B4-BE49-F238E27FC236}">
                <a16:creationId xmlns:a16="http://schemas.microsoft.com/office/drawing/2014/main" id="{C616FCE6-1935-D741-80D8-4E45B9501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610" y="7941187"/>
            <a:ext cx="1526731" cy="1227924"/>
          </a:xfrm>
          <a:custGeom>
            <a:avLst/>
            <a:gdLst>
              <a:gd name="T0" fmla="*/ 0 w 1442"/>
              <a:gd name="T1" fmla="*/ 1157 h 1158"/>
              <a:gd name="T2" fmla="*/ 0 w 1442"/>
              <a:gd name="T3" fmla="*/ 1157 h 1158"/>
              <a:gd name="T4" fmla="*/ 0 w 1442"/>
              <a:gd name="T5" fmla="*/ 0 h 1158"/>
              <a:gd name="T6" fmla="*/ 1316 w 1442"/>
              <a:gd name="T7" fmla="*/ 0 h 1158"/>
              <a:gd name="T8" fmla="*/ 1441 w 1442"/>
              <a:gd name="T9" fmla="*/ 125 h 1158"/>
              <a:gd name="T10" fmla="*/ 1441 w 1442"/>
              <a:gd name="T11" fmla="*/ 1032 h 1158"/>
              <a:gd name="T12" fmla="*/ 1316 w 1442"/>
              <a:gd name="T13" fmla="*/ 1157 h 1158"/>
              <a:gd name="T14" fmla="*/ 0 w 1442"/>
              <a:gd name="T15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2" h="1158">
                <a:moveTo>
                  <a:pt x="0" y="1157"/>
                </a:moveTo>
                <a:lnTo>
                  <a:pt x="0" y="1157"/>
                </a:lnTo>
                <a:cubicBezTo>
                  <a:pt x="0" y="0"/>
                  <a:pt x="0" y="0"/>
                  <a:pt x="0" y="0"/>
                </a:cubicBezTo>
                <a:cubicBezTo>
                  <a:pt x="1316" y="0"/>
                  <a:pt x="1316" y="0"/>
                  <a:pt x="1316" y="0"/>
                </a:cubicBezTo>
                <a:cubicBezTo>
                  <a:pt x="1379" y="0"/>
                  <a:pt x="1441" y="63"/>
                  <a:pt x="1441" y="125"/>
                </a:cubicBezTo>
                <a:cubicBezTo>
                  <a:pt x="1441" y="1032"/>
                  <a:pt x="1441" y="1032"/>
                  <a:pt x="1441" y="1032"/>
                </a:cubicBezTo>
                <a:cubicBezTo>
                  <a:pt x="1441" y="1103"/>
                  <a:pt x="1379" y="1157"/>
                  <a:pt x="1316" y="1157"/>
                </a:cubicBezTo>
                <a:lnTo>
                  <a:pt x="0" y="115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4">
            <a:extLst>
              <a:ext uri="{FF2B5EF4-FFF2-40B4-BE49-F238E27FC236}">
                <a16:creationId xmlns:a16="http://schemas.microsoft.com/office/drawing/2014/main" id="{C136E12B-10D4-F148-A729-714D0848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7941187"/>
            <a:ext cx="1111200" cy="1227924"/>
          </a:xfrm>
          <a:custGeom>
            <a:avLst/>
            <a:gdLst>
              <a:gd name="T0" fmla="*/ 0 w 1050"/>
              <a:gd name="T1" fmla="*/ 578 h 1158"/>
              <a:gd name="T2" fmla="*/ 1049 w 1050"/>
              <a:gd name="T3" fmla="*/ 0 h 1158"/>
              <a:gd name="T4" fmla="*/ 1049 w 1050"/>
              <a:gd name="T5" fmla="*/ 1157 h 1158"/>
              <a:gd name="T6" fmla="*/ 0 w 1050"/>
              <a:gd name="T7" fmla="*/ 578 h 1158"/>
              <a:gd name="T8" fmla="*/ 1049 w 1050"/>
              <a:gd name="T9" fmla="*/ 0 h 1158"/>
              <a:gd name="T10" fmla="*/ 1049 w 1050"/>
              <a:gd name="T11" fmla="*/ 1157 h 1158"/>
              <a:gd name="T12" fmla="*/ 0 w 1050"/>
              <a:gd name="T13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158">
                <a:moveTo>
                  <a:pt x="0" y="578"/>
                </a:moveTo>
                <a:lnTo>
                  <a:pt x="1049" y="0"/>
                </a:lnTo>
                <a:lnTo>
                  <a:pt x="1049" y="1157"/>
                </a:lnTo>
                <a:lnTo>
                  <a:pt x="0" y="578"/>
                </a:lnTo>
                <a:lnTo>
                  <a:pt x="1049" y="0"/>
                </a:lnTo>
                <a:lnTo>
                  <a:pt x="1049" y="1157"/>
                </a:lnTo>
                <a:lnTo>
                  <a:pt x="0" y="578"/>
                </a:lnTo>
              </a:path>
            </a:pathLst>
          </a:custGeom>
          <a:solidFill>
            <a:srgbClr val="ACD6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5">
            <a:extLst>
              <a:ext uri="{FF2B5EF4-FFF2-40B4-BE49-F238E27FC236}">
                <a16:creationId xmlns:a16="http://schemas.microsoft.com/office/drawing/2014/main" id="{38447B12-46C7-3649-8E1A-35163F88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8300694"/>
            <a:ext cx="471558" cy="518247"/>
          </a:xfrm>
          <a:custGeom>
            <a:avLst/>
            <a:gdLst>
              <a:gd name="T0" fmla="*/ 0 w 445"/>
              <a:gd name="T1" fmla="*/ 239 h 489"/>
              <a:gd name="T2" fmla="*/ 444 w 445"/>
              <a:gd name="T3" fmla="*/ 0 h 489"/>
              <a:gd name="T4" fmla="*/ 444 w 445"/>
              <a:gd name="T5" fmla="*/ 488 h 489"/>
              <a:gd name="T6" fmla="*/ 0 w 445"/>
              <a:gd name="T7" fmla="*/ 239 h 489"/>
              <a:gd name="T8" fmla="*/ 444 w 445"/>
              <a:gd name="T9" fmla="*/ 0 h 489"/>
              <a:gd name="T10" fmla="*/ 444 w 445"/>
              <a:gd name="T11" fmla="*/ 488 h 489"/>
              <a:gd name="T12" fmla="*/ 0 w 445"/>
              <a:gd name="T13" fmla="*/ 23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5" h="489">
                <a:moveTo>
                  <a:pt x="0" y="239"/>
                </a:moveTo>
                <a:lnTo>
                  <a:pt x="444" y="0"/>
                </a:lnTo>
                <a:lnTo>
                  <a:pt x="444" y="488"/>
                </a:lnTo>
                <a:lnTo>
                  <a:pt x="0" y="239"/>
                </a:lnTo>
                <a:lnTo>
                  <a:pt x="444" y="0"/>
                </a:lnTo>
                <a:lnTo>
                  <a:pt x="444" y="488"/>
                </a:lnTo>
                <a:lnTo>
                  <a:pt x="0" y="239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6">
            <a:extLst>
              <a:ext uri="{FF2B5EF4-FFF2-40B4-BE49-F238E27FC236}">
                <a16:creationId xmlns:a16="http://schemas.microsoft.com/office/drawing/2014/main" id="{151F5B51-8537-734E-8089-54A4F3C2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610" y="10387693"/>
            <a:ext cx="1526731" cy="1227924"/>
          </a:xfrm>
          <a:custGeom>
            <a:avLst/>
            <a:gdLst>
              <a:gd name="T0" fmla="*/ 0 w 1442"/>
              <a:gd name="T1" fmla="*/ 1157 h 1158"/>
              <a:gd name="T2" fmla="*/ 0 w 1442"/>
              <a:gd name="T3" fmla="*/ 1157 h 1158"/>
              <a:gd name="T4" fmla="*/ 0 w 1442"/>
              <a:gd name="T5" fmla="*/ 0 h 1158"/>
              <a:gd name="T6" fmla="*/ 1316 w 1442"/>
              <a:gd name="T7" fmla="*/ 0 h 1158"/>
              <a:gd name="T8" fmla="*/ 1441 w 1442"/>
              <a:gd name="T9" fmla="*/ 125 h 1158"/>
              <a:gd name="T10" fmla="*/ 1441 w 1442"/>
              <a:gd name="T11" fmla="*/ 1032 h 1158"/>
              <a:gd name="T12" fmla="*/ 1316 w 1442"/>
              <a:gd name="T13" fmla="*/ 1157 h 1158"/>
              <a:gd name="T14" fmla="*/ 0 w 1442"/>
              <a:gd name="T15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2" h="1158">
                <a:moveTo>
                  <a:pt x="0" y="1157"/>
                </a:moveTo>
                <a:lnTo>
                  <a:pt x="0" y="1157"/>
                </a:lnTo>
                <a:cubicBezTo>
                  <a:pt x="0" y="0"/>
                  <a:pt x="0" y="0"/>
                  <a:pt x="0" y="0"/>
                </a:cubicBezTo>
                <a:cubicBezTo>
                  <a:pt x="1316" y="0"/>
                  <a:pt x="1316" y="0"/>
                  <a:pt x="1316" y="0"/>
                </a:cubicBezTo>
                <a:cubicBezTo>
                  <a:pt x="1379" y="0"/>
                  <a:pt x="1441" y="63"/>
                  <a:pt x="1441" y="125"/>
                </a:cubicBezTo>
                <a:cubicBezTo>
                  <a:pt x="1441" y="1032"/>
                  <a:pt x="1441" y="1032"/>
                  <a:pt x="1441" y="1032"/>
                </a:cubicBezTo>
                <a:cubicBezTo>
                  <a:pt x="1441" y="1103"/>
                  <a:pt x="1379" y="1157"/>
                  <a:pt x="1316" y="1157"/>
                </a:cubicBezTo>
                <a:lnTo>
                  <a:pt x="0" y="11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7">
            <a:extLst>
              <a:ext uri="{FF2B5EF4-FFF2-40B4-BE49-F238E27FC236}">
                <a16:creationId xmlns:a16="http://schemas.microsoft.com/office/drawing/2014/main" id="{C8C76FA5-8EDB-2C4F-8BD2-91FD405C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10387693"/>
            <a:ext cx="1111200" cy="1227924"/>
          </a:xfrm>
          <a:custGeom>
            <a:avLst/>
            <a:gdLst>
              <a:gd name="T0" fmla="*/ 0 w 1050"/>
              <a:gd name="T1" fmla="*/ 578 h 1158"/>
              <a:gd name="T2" fmla="*/ 1049 w 1050"/>
              <a:gd name="T3" fmla="*/ 0 h 1158"/>
              <a:gd name="T4" fmla="*/ 1049 w 1050"/>
              <a:gd name="T5" fmla="*/ 1157 h 1158"/>
              <a:gd name="T6" fmla="*/ 0 w 1050"/>
              <a:gd name="T7" fmla="*/ 578 h 1158"/>
              <a:gd name="T8" fmla="*/ 1049 w 1050"/>
              <a:gd name="T9" fmla="*/ 0 h 1158"/>
              <a:gd name="T10" fmla="*/ 1049 w 1050"/>
              <a:gd name="T11" fmla="*/ 1157 h 1158"/>
              <a:gd name="T12" fmla="*/ 0 w 1050"/>
              <a:gd name="T13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158">
                <a:moveTo>
                  <a:pt x="0" y="578"/>
                </a:moveTo>
                <a:lnTo>
                  <a:pt x="1049" y="0"/>
                </a:lnTo>
                <a:lnTo>
                  <a:pt x="1049" y="1157"/>
                </a:lnTo>
                <a:lnTo>
                  <a:pt x="0" y="578"/>
                </a:lnTo>
                <a:lnTo>
                  <a:pt x="1049" y="0"/>
                </a:lnTo>
                <a:lnTo>
                  <a:pt x="1049" y="1157"/>
                </a:lnTo>
                <a:lnTo>
                  <a:pt x="0" y="578"/>
                </a:lnTo>
              </a:path>
            </a:pathLst>
          </a:custGeom>
          <a:solidFill>
            <a:srgbClr val="F1E3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8">
            <a:extLst>
              <a:ext uri="{FF2B5EF4-FFF2-40B4-BE49-F238E27FC236}">
                <a16:creationId xmlns:a16="http://schemas.microsoft.com/office/drawing/2014/main" id="{2CE48B19-A53F-7946-8C28-0CAEF71B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953" y="10747200"/>
            <a:ext cx="471558" cy="518247"/>
          </a:xfrm>
          <a:custGeom>
            <a:avLst/>
            <a:gdLst>
              <a:gd name="T0" fmla="*/ 0 w 445"/>
              <a:gd name="T1" fmla="*/ 240 h 490"/>
              <a:gd name="T2" fmla="*/ 444 w 445"/>
              <a:gd name="T3" fmla="*/ 0 h 490"/>
              <a:gd name="T4" fmla="*/ 444 w 445"/>
              <a:gd name="T5" fmla="*/ 489 h 490"/>
              <a:gd name="T6" fmla="*/ 0 w 445"/>
              <a:gd name="T7" fmla="*/ 240 h 490"/>
              <a:gd name="T8" fmla="*/ 444 w 445"/>
              <a:gd name="T9" fmla="*/ 0 h 490"/>
              <a:gd name="T10" fmla="*/ 444 w 445"/>
              <a:gd name="T11" fmla="*/ 489 h 490"/>
              <a:gd name="T12" fmla="*/ 0 w 445"/>
              <a:gd name="T13" fmla="*/ 24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5" h="490">
                <a:moveTo>
                  <a:pt x="0" y="240"/>
                </a:moveTo>
                <a:lnTo>
                  <a:pt x="444" y="0"/>
                </a:lnTo>
                <a:lnTo>
                  <a:pt x="444" y="489"/>
                </a:lnTo>
                <a:lnTo>
                  <a:pt x="0" y="240"/>
                </a:lnTo>
                <a:lnTo>
                  <a:pt x="444" y="0"/>
                </a:lnTo>
                <a:lnTo>
                  <a:pt x="444" y="489"/>
                </a:lnTo>
                <a:lnTo>
                  <a:pt x="0" y="240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49">
            <a:extLst>
              <a:ext uri="{FF2B5EF4-FFF2-40B4-BE49-F238E27FC236}">
                <a16:creationId xmlns:a16="http://schemas.microsoft.com/office/drawing/2014/main" id="{E8DBABBD-4F1E-D84D-869C-6B500D20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493" y="5494680"/>
            <a:ext cx="1526734" cy="1223253"/>
          </a:xfrm>
          <a:custGeom>
            <a:avLst/>
            <a:gdLst>
              <a:gd name="T0" fmla="*/ 1440 w 1441"/>
              <a:gd name="T1" fmla="*/ 1156 h 1157"/>
              <a:gd name="T2" fmla="*/ 1440 w 1441"/>
              <a:gd name="T3" fmla="*/ 1156 h 1157"/>
              <a:gd name="T4" fmla="*/ 1440 w 1441"/>
              <a:gd name="T5" fmla="*/ 0 h 1157"/>
              <a:gd name="T6" fmla="*/ 124 w 1441"/>
              <a:gd name="T7" fmla="*/ 0 h 1157"/>
              <a:gd name="T8" fmla="*/ 0 w 1441"/>
              <a:gd name="T9" fmla="*/ 124 h 1157"/>
              <a:gd name="T10" fmla="*/ 0 w 1441"/>
              <a:gd name="T11" fmla="*/ 1031 h 1157"/>
              <a:gd name="T12" fmla="*/ 124 w 1441"/>
              <a:gd name="T13" fmla="*/ 1156 h 1157"/>
              <a:gd name="T14" fmla="*/ 1440 w 1441"/>
              <a:gd name="T15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1" h="1157">
                <a:moveTo>
                  <a:pt x="1440" y="1156"/>
                </a:moveTo>
                <a:lnTo>
                  <a:pt x="1440" y="1156"/>
                </a:lnTo>
                <a:cubicBezTo>
                  <a:pt x="1440" y="0"/>
                  <a:pt x="1440" y="0"/>
                  <a:pt x="144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53" y="0"/>
                  <a:pt x="0" y="62"/>
                  <a:pt x="0" y="124"/>
                </a:cubicBezTo>
                <a:cubicBezTo>
                  <a:pt x="0" y="1031"/>
                  <a:pt x="0" y="1031"/>
                  <a:pt x="0" y="1031"/>
                </a:cubicBezTo>
                <a:cubicBezTo>
                  <a:pt x="0" y="1102"/>
                  <a:pt x="53" y="1156"/>
                  <a:pt x="124" y="1156"/>
                </a:cubicBezTo>
                <a:lnTo>
                  <a:pt x="1440" y="11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0">
            <a:extLst>
              <a:ext uri="{FF2B5EF4-FFF2-40B4-BE49-F238E27FC236}">
                <a16:creationId xmlns:a16="http://schemas.microsoft.com/office/drawing/2014/main" id="{F2E98CEA-D25C-F448-92D1-CE3D4832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254" y="5494680"/>
            <a:ext cx="1101862" cy="1223253"/>
          </a:xfrm>
          <a:custGeom>
            <a:avLst/>
            <a:gdLst>
              <a:gd name="T0" fmla="*/ 1041 w 1042"/>
              <a:gd name="T1" fmla="*/ 577 h 1157"/>
              <a:gd name="T2" fmla="*/ 0 w 1042"/>
              <a:gd name="T3" fmla="*/ 0 h 1157"/>
              <a:gd name="T4" fmla="*/ 0 w 1042"/>
              <a:gd name="T5" fmla="*/ 1156 h 1157"/>
              <a:gd name="T6" fmla="*/ 1041 w 1042"/>
              <a:gd name="T7" fmla="*/ 577 h 1157"/>
              <a:gd name="T8" fmla="*/ 0 w 1042"/>
              <a:gd name="T9" fmla="*/ 0 h 1157"/>
              <a:gd name="T10" fmla="*/ 0 w 1042"/>
              <a:gd name="T11" fmla="*/ 1156 h 1157"/>
              <a:gd name="T12" fmla="*/ 1041 w 1042"/>
              <a:gd name="T13" fmla="*/ 577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1157">
                <a:moveTo>
                  <a:pt x="1041" y="577"/>
                </a:moveTo>
                <a:lnTo>
                  <a:pt x="0" y="0"/>
                </a:lnTo>
                <a:lnTo>
                  <a:pt x="0" y="1156"/>
                </a:lnTo>
                <a:lnTo>
                  <a:pt x="1041" y="577"/>
                </a:lnTo>
                <a:lnTo>
                  <a:pt x="0" y="0"/>
                </a:lnTo>
                <a:lnTo>
                  <a:pt x="0" y="1156"/>
                </a:lnTo>
                <a:lnTo>
                  <a:pt x="1041" y="577"/>
                </a:lnTo>
              </a:path>
            </a:pathLst>
          </a:custGeom>
          <a:solidFill>
            <a:srgbClr val="D293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1">
            <a:extLst>
              <a:ext uri="{FF2B5EF4-FFF2-40B4-BE49-F238E27FC236}">
                <a16:creationId xmlns:a16="http://schemas.microsoft.com/office/drawing/2014/main" id="{0E4B48C8-6E79-DA4E-A877-BC12F2F6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555" y="5849517"/>
            <a:ext cx="471561" cy="518250"/>
          </a:xfrm>
          <a:custGeom>
            <a:avLst/>
            <a:gdLst>
              <a:gd name="T0" fmla="*/ 445 w 446"/>
              <a:gd name="T1" fmla="*/ 239 h 489"/>
              <a:gd name="T2" fmla="*/ 0 w 446"/>
              <a:gd name="T3" fmla="*/ 0 h 489"/>
              <a:gd name="T4" fmla="*/ 0 w 446"/>
              <a:gd name="T5" fmla="*/ 488 h 489"/>
              <a:gd name="T6" fmla="*/ 445 w 446"/>
              <a:gd name="T7" fmla="*/ 239 h 489"/>
              <a:gd name="T8" fmla="*/ 0 w 446"/>
              <a:gd name="T9" fmla="*/ 0 h 489"/>
              <a:gd name="T10" fmla="*/ 0 w 446"/>
              <a:gd name="T11" fmla="*/ 488 h 489"/>
              <a:gd name="T12" fmla="*/ 445 w 446"/>
              <a:gd name="T13" fmla="*/ 23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489">
                <a:moveTo>
                  <a:pt x="445" y="239"/>
                </a:moveTo>
                <a:lnTo>
                  <a:pt x="0" y="0"/>
                </a:lnTo>
                <a:lnTo>
                  <a:pt x="0" y="488"/>
                </a:lnTo>
                <a:lnTo>
                  <a:pt x="445" y="239"/>
                </a:lnTo>
                <a:lnTo>
                  <a:pt x="0" y="0"/>
                </a:lnTo>
                <a:lnTo>
                  <a:pt x="0" y="488"/>
                </a:lnTo>
                <a:lnTo>
                  <a:pt x="445" y="239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2">
            <a:extLst>
              <a:ext uri="{FF2B5EF4-FFF2-40B4-BE49-F238E27FC236}">
                <a16:creationId xmlns:a16="http://schemas.microsoft.com/office/drawing/2014/main" id="{93562ADA-1E95-3A4A-AD8D-D3A00DC4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493" y="7941187"/>
            <a:ext cx="1526734" cy="1227924"/>
          </a:xfrm>
          <a:custGeom>
            <a:avLst/>
            <a:gdLst>
              <a:gd name="T0" fmla="*/ 1440 w 1441"/>
              <a:gd name="T1" fmla="*/ 1157 h 1158"/>
              <a:gd name="T2" fmla="*/ 1440 w 1441"/>
              <a:gd name="T3" fmla="*/ 1157 h 1158"/>
              <a:gd name="T4" fmla="*/ 1440 w 1441"/>
              <a:gd name="T5" fmla="*/ 0 h 1158"/>
              <a:gd name="T6" fmla="*/ 124 w 1441"/>
              <a:gd name="T7" fmla="*/ 0 h 1158"/>
              <a:gd name="T8" fmla="*/ 0 w 1441"/>
              <a:gd name="T9" fmla="*/ 125 h 1158"/>
              <a:gd name="T10" fmla="*/ 0 w 1441"/>
              <a:gd name="T11" fmla="*/ 1032 h 1158"/>
              <a:gd name="T12" fmla="*/ 124 w 1441"/>
              <a:gd name="T13" fmla="*/ 1157 h 1158"/>
              <a:gd name="T14" fmla="*/ 1440 w 1441"/>
              <a:gd name="T15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1" h="1158">
                <a:moveTo>
                  <a:pt x="1440" y="1157"/>
                </a:moveTo>
                <a:lnTo>
                  <a:pt x="1440" y="1157"/>
                </a:lnTo>
                <a:cubicBezTo>
                  <a:pt x="1440" y="0"/>
                  <a:pt x="1440" y="0"/>
                  <a:pt x="144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53" y="0"/>
                  <a:pt x="0" y="63"/>
                  <a:pt x="0" y="125"/>
                </a:cubicBezTo>
                <a:cubicBezTo>
                  <a:pt x="0" y="1032"/>
                  <a:pt x="0" y="1032"/>
                  <a:pt x="0" y="1032"/>
                </a:cubicBezTo>
                <a:cubicBezTo>
                  <a:pt x="0" y="1103"/>
                  <a:pt x="53" y="1157"/>
                  <a:pt x="124" y="1157"/>
                </a:cubicBezTo>
                <a:lnTo>
                  <a:pt x="1440" y="115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3">
            <a:extLst>
              <a:ext uri="{FF2B5EF4-FFF2-40B4-BE49-F238E27FC236}">
                <a16:creationId xmlns:a16="http://schemas.microsoft.com/office/drawing/2014/main" id="{56D31916-2BA1-FC46-A70C-A18B5B2D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254" y="7941187"/>
            <a:ext cx="1101862" cy="1227924"/>
          </a:xfrm>
          <a:custGeom>
            <a:avLst/>
            <a:gdLst>
              <a:gd name="T0" fmla="*/ 1041 w 1042"/>
              <a:gd name="T1" fmla="*/ 578 h 1158"/>
              <a:gd name="T2" fmla="*/ 0 w 1042"/>
              <a:gd name="T3" fmla="*/ 0 h 1158"/>
              <a:gd name="T4" fmla="*/ 0 w 1042"/>
              <a:gd name="T5" fmla="*/ 1157 h 1158"/>
              <a:gd name="T6" fmla="*/ 1041 w 1042"/>
              <a:gd name="T7" fmla="*/ 578 h 1158"/>
              <a:gd name="T8" fmla="*/ 0 w 1042"/>
              <a:gd name="T9" fmla="*/ 0 h 1158"/>
              <a:gd name="T10" fmla="*/ 0 w 1042"/>
              <a:gd name="T11" fmla="*/ 1157 h 1158"/>
              <a:gd name="T12" fmla="*/ 1041 w 1042"/>
              <a:gd name="T13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1158">
                <a:moveTo>
                  <a:pt x="1041" y="578"/>
                </a:moveTo>
                <a:lnTo>
                  <a:pt x="0" y="0"/>
                </a:lnTo>
                <a:lnTo>
                  <a:pt x="0" y="1157"/>
                </a:lnTo>
                <a:lnTo>
                  <a:pt x="1041" y="578"/>
                </a:lnTo>
                <a:lnTo>
                  <a:pt x="0" y="0"/>
                </a:lnTo>
                <a:lnTo>
                  <a:pt x="0" y="1157"/>
                </a:lnTo>
                <a:lnTo>
                  <a:pt x="1041" y="578"/>
                </a:lnTo>
              </a:path>
            </a:pathLst>
          </a:custGeom>
          <a:solidFill>
            <a:srgbClr val="ACD6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4">
            <a:extLst>
              <a:ext uri="{FF2B5EF4-FFF2-40B4-BE49-F238E27FC236}">
                <a16:creationId xmlns:a16="http://schemas.microsoft.com/office/drawing/2014/main" id="{5F18BD63-8B4D-A241-8BB4-DE15D659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555" y="8300694"/>
            <a:ext cx="471561" cy="518247"/>
          </a:xfrm>
          <a:custGeom>
            <a:avLst/>
            <a:gdLst>
              <a:gd name="T0" fmla="*/ 445 w 446"/>
              <a:gd name="T1" fmla="*/ 239 h 489"/>
              <a:gd name="T2" fmla="*/ 0 w 446"/>
              <a:gd name="T3" fmla="*/ 0 h 489"/>
              <a:gd name="T4" fmla="*/ 0 w 446"/>
              <a:gd name="T5" fmla="*/ 488 h 489"/>
              <a:gd name="T6" fmla="*/ 445 w 446"/>
              <a:gd name="T7" fmla="*/ 239 h 489"/>
              <a:gd name="T8" fmla="*/ 0 w 446"/>
              <a:gd name="T9" fmla="*/ 0 h 489"/>
              <a:gd name="T10" fmla="*/ 0 w 446"/>
              <a:gd name="T11" fmla="*/ 488 h 489"/>
              <a:gd name="T12" fmla="*/ 445 w 446"/>
              <a:gd name="T13" fmla="*/ 23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489">
                <a:moveTo>
                  <a:pt x="445" y="239"/>
                </a:moveTo>
                <a:lnTo>
                  <a:pt x="0" y="0"/>
                </a:lnTo>
                <a:lnTo>
                  <a:pt x="0" y="488"/>
                </a:lnTo>
                <a:lnTo>
                  <a:pt x="445" y="239"/>
                </a:lnTo>
                <a:lnTo>
                  <a:pt x="0" y="0"/>
                </a:lnTo>
                <a:lnTo>
                  <a:pt x="0" y="488"/>
                </a:lnTo>
                <a:lnTo>
                  <a:pt x="445" y="239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5">
            <a:extLst>
              <a:ext uri="{FF2B5EF4-FFF2-40B4-BE49-F238E27FC236}">
                <a16:creationId xmlns:a16="http://schemas.microsoft.com/office/drawing/2014/main" id="{09F60A66-A31D-DC41-BF5D-76157C07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493" y="10387693"/>
            <a:ext cx="1526734" cy="1227924"/>
          </a:xfrm>
          <a:custGeom>
            <a:avLst/>
            <a:gdLst>
              <a:gd name="T0" fmla="*/ 1440 w 1441"/>
              <a:gd name="T1" fmla="*/ 1157 h 1158"/>
              <a:gd name="T2" fmla="*/ 1440 w 1441"/>
              <a:gd name="T3" fmla="*/ 1157 h 1158"/>
              <a:gd name="T4" fmla="*/ 1440 w 1441"/>
              <a:gd name="T5" fmla="*/ 0 h 1158"/>
              <a:gd name="T6" fmla="*/ 124 w 1441"/>
              <a:gd name="T7" fmla="*/ 0 h 1158"/>
              <a:gd name="T8" fmla="*/ 0 w 1441"/>
              <a:gd name="T9" fmla="*/ 125 h 1158"/>
              <a:gd name="T10" fmla="*/ 0 w 1441"/>
              <a:gd name="T11" fmla="*/ 1032 h 1158"/>
              <a:gd name="T12" fmla="*/ 124 w 1441"/>
              <a:gd name="T13" fmla="*/ 1157 h 1158"/>
              <a:gd name="T14" fmla="*/ 1440 w 1441"/>
              <a:gd name="T15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1" h="1158">
                <a:moveTo>
                  <a:pt x="1440" y="1157"/>
                </a:moveTo>
                <a:lnTo>
                  <a:pt x="1440" y="1157"/>
                </a:lnTo>
                <a:cubicBezTo>
                  <a:pt x="1440" y="0"/>
                  <a:pt x="1440" y="0"/>
                  <a:pt x="144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53" y="0"/>
                  <a:pt x="0" y="63"/>
                  <a:pt x="0" y="125"/>
                </a:cubicBezTo>
                <a:cubicBezTo>
                  <a:pt x="0" y="1032"/>
                  <a:pt x="0" y="1032"/>
                  <a:pt x="0" y="1032"/>
                </a:cubicBezTo>
                <a:cubicBezTo>
                  <a:pt x="0" y="1103"/>
                  <a:pt x="53" y="1157"/>
                  <a:pt x="124" y="1157"/>
                </a:cubicBezTo>
                <a:lnTo>
                  <a:pt x="1440" y="11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6">
            <a:extLst>
              <a:ext uri="{FF2B5EF4-FFF2-40B4-BE49-F238E27FC236}">
                <a16:creationId xmlns:a16="http://schemas.microsoft.com/office/drawing/2014/main" id="{F59061AB-67F8-F34D-A6EB-5910B381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254" y="10387693"/>
            <a:ext cx="1101862" cy="1227924"/>
          </a:xfrm>
          <a:custGeom>
            <a:avLst/>
            <a:gdLst>
              <a:gd name="T0" fmla="*/ 1041 w 1042"/>
              <a:gd name="T1" fmla="*/ 578 h 1158"/>
              <a:gd name="T2" fmla="*/ 0 w 1042"/>
              <a:gd name="T3" fmla="*/ 0 h 1158"/>
              <a:gd name="T4" fmla="*/ 0 w 1042"/>
              <a:gd name="T5" fmla="*/ 1157 h 1158"/>
              <a:gd name="T6" fmla="*/ 1041 w 1042"/>
              <a:gd name="T7" fmla="*/ 578 h 1158"/>
              <a:gd name="T8" fmla="*/ 0 w 1042"/>
              <a:gd name="T9" fmla="*/ 0 h 1158"/>
              <a:gd name="T10" fmla="*/ 0 w 1042"/>
              <a:gd name="T11" fmla="*/ 1157 h 1158"/>
              <a:gd name="T12" fmla="*/ 1041 w 1042"/>
              <a:gd name="T13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1158">
                <a:moveTo>
                  <a:pt x="1041" y="578"/>
                </a:moveTo>
                <a:lnTo>
                  <a:pt x="0" y="0"/>
                </a:lnTo>
                <a:lnTo>
                  <a:pt x="0" y="1157"/>
                </a:lnTo>
                <a:lnTo>
                  <a:pt x="1041" y="578"/>
                </a:lnTo>
                <a:lnTo>
                  <a:pt x="0" y="0"/>
                </a:lnTo>
                <a:lnTo>
                  <a:pt x="0" y="1157"/>
                </a:lnTo>
                <a:lnTo>
                  <a:pt x="1041" y="578"/>
                </a:lnTo>
              </a:path>
            </a:pathLst>
          </a:custGeom>
          <a:solidFill>
            <a:srgbClr val="C3F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7">
            <a:extLst>
              <a:ext uri="{FF2B5EF4-FFF2-40B4-BE49-F238E27FC236}">
                <a16:creationId xmlns:a16="http://schemas.microsoft.com/office/drawing/2014/main" id="{D1E99E83-0C31-7D4F-AF7F-31566CE6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555" y="10747200"/>
            <a:ext cx="471561" cy="518247"/>
          </a:xfrm>
          <a:custGeom>
            <a:avLst/>
            <a:gdLst>
              <a:gd name="T0" fmla="*/ 445 w 446"/>
              <a:gd name="T1" fmla="*/ 240 h 490"/>
              <a:gd name="T2" fmla="*/ 0 w 446"/>
              <a:gd name="T3" fmla="*/ 0 h 490"/>
              <a:gd name="T4" fmla="*/ 0 w 446"/>
              <a:gd name="T5" fmla="*/ 489 h 490"/>
              <a:gd name="T6" fmla="*/ 445 w 446"/>
              <a:gd name="T7" fmla="*/ 240 h 490"/>
              <a:gd name="T8" fmla="*/ 0 w 446"/>
              <a:gd name="T9" fmla="*/ 0 h 490"/>
              <a:gd name="T10" fmla="*/ 0 w 446"/>
              <a:gd name="T11" fmla="*/ 489 h 490"/>
              <a:gd name="T12" fmla="*/ 445 w 446"/>
              <a:gd name="T13" fmla="*/ 24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490">
                <a:moveTo>
                  <a:pt x="445" y="240"/>
                </a:moveTo>
                <a:lnTo>
                  <a:pt x="0" y="0"/>
                </a:lnTo>
                <a:lnTo>
                  <a:pt x="0" y="489"/>
                </a:lnTo>
                <a:lnTo>
                  <a:pt x="445" y="240"/>
                </a:lnTo>
                <a:lnTo>
                  <a:pt x="0" y="0"/>
                </a:lnTo>
                <a:lnTo>
                  <a:pt x="0" y="489"/>
                </a:lnTo>
                <a:lnTo>
                  <a:pt x="445" y="240"/>
                </a:lnTo>
              </a:path>
            </a:pathLst>
          </a:custGeom>
          <a:solidFill>
            <a:srgbClr val="BDBDB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Line 558">
            <a:extLst>
              <a:ext uri="{FF2B5EF4-FFF2-40B4-BE49-F238E27FC236}">
                <a16:creationId xmlns:a16="http://schemas.microsoft.com/office/drawing/2014/main" id="{316D0F22-6190-394F-B744-03BC25BC2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21579" y="4322786"/>
            <a:ext cx="4670" cy="723679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9" name="Line 559">
            <a:extLst>
              <a:ext uri="{FF2B5EF4-FFF2-40B4-BE49-F238E27FC236}">
                <a16:creationId xmlns:a16="http://schemas.microsoft.com/office/drawing/2014/main" id="{50BCCF09-7239-3845-A6D9-E65C47753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1397" y="7441615"/>
            <a:ext cx="714344" cy="4667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0" name="Line 560">
            <a:extLst>
              <a:ext uri="{FF2B5EF4-FFF2-40B4-BE49-F238E27FC236}">
                <a16:creationId xmlns:a16="http://schemas.microsoft.com/office/drawing/2014/main" id="{9EDB54F9-7C96-ED4A-A3F3-F71AF065F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7421" y="7441615"/>
            <a:ext cx="714341" cy="4667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1" name="Line 561">
            <a:extLst>
              <a:ext uri="{FF2B5EF4-FFF2-40B4-BE49-F238E27FC236}">
                <a16:creationId xmlns:a16="http://schemas.microsoft.com/office/drawing/2014/main" id="{F4B2EDA9-A9E3-E547-A77C-85B7AF5F2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5731" y="9145764"/>
            <a:ext cx="499571" cy="499574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1" name="Line 562">
            <a:extLst>
              <a:ext uri="{FF2B5EF4-FFF2-40B4-BE49-F238E27FC236}">
                <a16:creationId xmlns:a16="http://schemas.microsoft.com/office/drawing/2014/main" id="{2A4A075D-37B1-DC40-8ED8-429AD5BB7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7856" y="5237892"/>
            <a:ext cx="499574" cy="499571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2" name="Line 563">
            <a:extLst>
              <a:ext uri="{FF2B5EF4-FFF2-40B4-BE49-F238E27FC236}">
                <a16:creationId xmlns:a16="http://schemas.microsoft.com/office/drawing/2014/main" id="{2DF4D8C4-6732-FB41-BF2F-4CA6D0FFC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3188" y="9145764"/>
            <a:ext cx="508909" cy="499574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3" name="Line 564">
            <a:extLst>
              <a:ext uri="{FF2B5EF4-FFF2-40B4-BE49-F238E27FC236}">
                <a16:creationId xmlns:a16="http://schemas.microsoft.com/office/drawing/2014/main" id="{BAC2F38F-7C61-E643-A1F8-0B3E1B520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21061" y="5237892"/>
            <a:ext cx="508912" cy="499571"/>
          </a:xfrm>
          <a:prstGeom prst="line">
            <a:avLst/>
          </a:prstGeom>
          <a:noFill/>
          <a:ln w="22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4" name="Freeform 565">
            <a:extLst>
              <a:ext uri="{FF2B5EF4-FFF2-40B4-BE49-F238E27FC236}">
                <a16:creationId xmlns:a16="http://schemas.microsoft.com/office/drawing/2014/main" id="{1A9C539C-AA66-FB4D-88C8-90919ACE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008" y="7810457"/>
            <a:ext cx="952457" cy="859079"/>
          </a:xfrm>
          <a:custGeom>
            <a:avLst/>
            <a:gdLst>
              <a:gd name="T0" fmla="*/ 169 w 898"/>
              <a:gd name="T1" fmla="*/ 809 h 810"/>
              <a:gd name="T2" fmla="*/ 169 w 898"/>
              <a:gd name="T3" fmla="*/ 809 h 810"/>
              <a:gd name="T4" fmla="*/ 9 w 898"/>
              <a:gd name="T5" fmla="*/ 71 h 810"/>
              <a:gd name="T6" fmla="*/ 44 w 898"/>
              <a:gd name="T7" fmla="*/ 62 h 810"/>
              <a:gd name="T8" fmla="*/ 169 w 898"/>
              <a:gd name="T9" fmla="*/ 222 h 810"/>
              <a:gd name="T10" fmla="*/ 213 w 898"/>
              <a:gd name="T11" fmla="*/ 214 h 810"/>
              <a:gd name="T12" fmla="*/ 303 w 898"/>
              <a:gd name="T13" fmla="*/ 27 h 810"/>
              <a:gd name="T14" fmla="*/ 338 w 898"/>
              <a:gd name="T15" fmla="*/ 27 h 810"/>
              <a:gd name="T16" fmla="*/ 454 w 898"/>
              <a:gd name="T17" fmla="*/ 196 h 810"/>
              <a:gd name="T18" fmla="*/ 489 w 898"/>
              <a:gd name="T19" fmla="*/ 196 h 810"/>
              <a:gd name="T20" fmla="*/ 631 w 898"/>
              <a:gd name="T21" fmla="*/ 9 h 810"/>
              <a:gd name="T22" fmla="*/ 666 w 898"/>
              <a:gd name="T23" fmla="*/ 18 h 810"/>
              <a:gd name="T24" fmla="*/ 728 w 898"/>
              <a:gd name="T25" fmla="*/ 187 h 810"/>
              <a:gd name="T26" fmla="*/ 764 w 898"/>
              <a:gd name="T27" fmla="*/ 187 h 810"/>
              <a:gd name="T28" fmla="*/ 853 w 898"/>
              <a:gd name="T29" fmla="*/ 53 h 810"/>
              <a:gd name="T30" fmla="*/ 897 w 898"/>
              <a:gd name="T31" fmla="*/ 62 h 810"/>
              <a:gd name="T32" fmla="*/ 800 w 898"/>
              <a:gd name="T33" fmla="*/ 800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8" h="810">
                <a:moveTo>
                  <a:pt x="169" y="809"/>
                </a:moveTo>
                <a:lnTo>
                  <a:pt x="169" y="809"/>
                </a:lnTo>
                <a:cubicBezTo>
                  <a:pt x="9" y="71"/>
                  <a:pt x="9" y="71"/>
                  <a:pt x="9" y="71"/>
                </a:cubicBezTo>
                <a:cubicBezTo>
                  <a:pt x="0" y="53"/>
                  <a:pt x="36" y="45"/>
                  <a:pt x="44" y="62"/>
                </a:cubicBezTo>
                <a:cubicBezTo>
                  <a:pt x="169" y="222"/>
                  <a:pt x="169" y="222"/>
                  <a:pt x="169" y="222"/>
                </a:cubicBezTo>
                <a:cubicBezTo>
                  <a:pt x="187" y="231"/>
                  <a:pt x="205" y="231"/>
                  <a:pt x="213" y="214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11" y="9"/>
                  <a:pt x="329" y="9"/>
                  <a:pt x="338" y="27"/>
                </a:cubicBezTo>
                <a:cubicBezTo>
                  <a:pt x="454" y="196"/>
                  <a:pt x="454" y="196"/>
                  <a:pt x="454" y="196"/>
                </a:cubicBezTo>
                <a:cubicBezTo>
                  <a:pt x="454" y="204"/>
                  <a:pt x="480" y="204"/>
                  <a:pt x="489" y="196"/>
                </a:cubicBezTo>
                <a:cubicBezTo>
                  <a:pt x="631" y="9"/>
                  <a:pt x="631" y="9"/>
                  <a:pt x="631" y="9"/>
                </a:cubicBezTo>
                <a:cubicBezTo>
                  <a:pt x="640" y="0"/>
                  <a:pt x="657" y="0"/>
                  <a:pt x="666" y="18"/>
                </a:cubicBezTo>
                <a:cubicBezTo>
                  <a:pt x="728" y="187"/>
                  <a:pt x="728" y="187"/>
                  <a:pt x="728" y="187"/>
                </a:cubicBezTo>
                <a:cubicBezTo>
                  <a:pt x="728" y="196"/>
                  <a:pt x="755" y="196"/>
                  <a:pt x="764" y="187"/>
                </a:cubicBezTo>
                <a:cubicBezTo>
                  <a:pt x="853" y="53"/>
                  <a:pt x="853" y="53"/>
                  <a:pt x="853" y="53"/>
                </a:cubicBezTo>
                <a:cubicBezTo>
                  <a:pt x="862" y="36"/>
                  <a:pt x="897" y="45"/>
                  <a:pt x="897" y="62"/>
                </a:cubicBezTo>
                <a:cubicBezTo>
                  <a:pt x="800" y="800"/>
                  <a:pt x="800" y="800"/>
                  <a:pt x="800" y="800"/>
                </a:cubicBezTo>
              </a:path>
            </a:pathLst>
          </a:custGeom>
          <a:noFill/>
          <a:ln w="223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5" name="Freeform 566">
            <a:extLst>
              <a:ext uri="{FF2B5EF4-FFF2-40B4-BE49-F238E27FC236}">
                <a16:creationId xmlns:a16="http://schemas.microsoft.com/office/drawing/2014/main" id="{8564EAD2-FA64-344B-AE59-0BA192B4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979" y="5662761"/>
            <a:ext cx="887092" cy="887092"/>
          </a:xfrm>
          <a:custGeom>
            <a:avLst/>
            <a:gdLst>
              <a:gd name="T0" fmla="*/ 711 w 837"/>
              <a:gd name="T1" fmla="*/ 124 h 836"/>
              <a:gd name="T2" fmla="*/ 711 w 837"/>
              <a:gd name="T3" fmla="*/ 124 h 836"/>
              <a:gd name="T4" fmla="*/ 418 w 837"/>
              <a:gd name="T5" fmla="*/ 0 h 836"/>
              <a:gd name="T6" fmla="*/ 116 w 837"/>
              <a:gd name="T7" fmla="*/ 124 h 836"/>
              <a:gd name="T8" fmla="*/ 0 w 837"/>
              <a:gd name="T9" fmla="*/ 417 h 836"/>
              <a:gd name="T10" fmla="*/ 116 w 837"/>
              <a:gd name="T11" fmla="*/ 720 h 836"/>
              <a:gd name="T12" fmla="*/ 409 w 837"/>
              <a:gd name="T13" fmla="*/ 835 h 836"/>
              <a:gd name="T14" fmla="*/ 418 w 837"/>
              <a:gd name="T15" fmla="*/ 835 h 836"/>
              <a:gd name="T16" fmla="*/ 418 w 837"/>
              <a:gd name="T17" fmla="*/ 835 h 836"/>
              <a:gd name="T18" fmla="*/ 418 w 837"/>
              <a:gd name="T19" fmla="*/ 835 h 836"/>
              <a:gd name="T20" fmla="*/ 711 w 837"/>
              <a:gd name="T21" fmla="*/ 720 h 836"/>
              <a:gd name="T22" fmla="*/ 836 w 837"/>
              <a:gd name="T23" fmla="*/ 417 h 836"/>
              <a:gd name="T24" fmla="*/ 711 w 837"/>
              <a:gd name="T25" fmla="*/ 124 h 836"/>
              <a:gd name="T26" fmla="*/ 169 w 837"/>
              <a:gd name="T27" fmla="*/ 684 h 836"/>
              <a:gd name="T28" fmla="*/ 169 w 837"/>
              <a:gd name="T29" fmla="*/ 684 h 836"/>
              <a:gd name="T30" fmla="*/ 169 w 837"/>
              <a:gd name="T31" fmla="*/ 676 h 836"/>
              <a:gd name="T32" fmla="*/ 169 w 837"/>
              <a:gd name="T33" fmla="*/ 676 h 836"/>
              <a:gd name="T34" fmla="*/ 409 w 837"/>
              <a:gd name="T35" fmla="*/ 604 h 836"/>
              <a:gd name="T36" fmla="*/ 649 w 837"/>
              <a:gd name="T37" fmla="*/ 684 h 836"/>
              <a:gd name="T38" fmla="*/ 658 w 837"/>
              <a:gd name="T39" fmla="*/ 684 h 836"/>
              <a:gd name="T40" fmla="*/ 649 w 837"/>
              <a:gd name="T41" fmla="*/ 684 h 836"/>
              <a:gd name="T42" fmla="*/ 418 w 837"/>
              <a:gd name="T43" fmla="*/ 782 h 836"/>
              <a:gd name="T44" fmla="*/ 409 w 837"/>
              <a:gd name="T45" fmla="*/ 782 h 836"/>
              <a:gd name="T46" fmla="*/ 169 w 837"/>
              <a:gd name="T47" fmla="*/ 684 h 836"/>
              <a:gd name="T48" fmla="*/ 694 w 837"/>
              <a:gd name="T49" fmla="*/ 649 h 836"/>
              <a:gd name="T50" fmla="*/ 694 w 837"/>
              <a:gd name="T51" fmla="*/ 649 h 836"/>
              <a:gd name="T52" fmla="*/ 694 w 837"/>
              <a:gd name="T53" fmla="*/ 640 h 836"/>
              <a:gd name="T54" fmla="*/ 569 w 837"/>
              <a:gd name="T55" fmla="*/ 569 h 836"/>
              <a:gd name="T56" fmla="*/ 409 w 837"/>
              <a:gd name="T57" fmla="*/ 542 h 836"/>
              <a:gd name="T58" fmla="*/ 134 w 837"/>
              <a:gd name="T59" fmla="*/ 640 h 836"/>
              <a:gd name="T60" fmla="*/ 134 w 837"/>
              <a:gd name="T61" fmla="*/ 640 h 836"/>
              <a:gd name="T62" fmla="*/ 53 w 837"/>
              <a:gd name="T63" fmla="*/ 417 h 836"/>
              <a:gd name="T64" fmla="*/ 160 w 837"/>
              <a:gd name="T65" fmla="*/ 168 h 836"/>
              <a:gd name="T66" fmla="*/ 418 w 837"/>
              <a:gd name="T67" fmla="*/ 62 h 836"/>
              <a:gd name="T68" fmla="*/ 667 w 837"/>
              <a:gd name="T69" fmla="*/ 168 h 836"/>
              <a:gd name="T70" fmla="*/ 774 w 837"/>
              <a:gd name="T71" fmla="*/ 417 h 836"/>
              <a:gd name="T72" fmla="*/ 694 w 837"/>
              <a:gd name="T73" fmla="*/ 649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7" h="836">
                <a:moveTo>
                  <a:pt x="711" y="124"/>
                </a:moveTo>
                <a:lnTo>
                  <a:pt x="711" y="124"/>
                </a:lnTo>
                <a:cubicBezTo>
                  <a:pt x="631" y="44"/>
                  <a:pt x="525" y="0"/>
                  <a:pt x="418" y="0"/>
                </a:cubicBezTo>
                <a:cubicBezTo>
                  <a:pt x="302" y="0"/>
                  <a:pt x="196" y="44"/>
                  <a:pt x="116" y="124"/>
                </a:cubicBezTo>
                <a:cubicBezTo>
                  <a:pt x="44" y="204"/>
                  <a:pt x="0" y="311"/>
                  <a:pt x="0" y="417"/>
                </a:cubicBezTo>
                <a:cubicBezTo>
                  <a:pt x="0" y="533"/>
                  <a:pt x="44" y="640"/>
                  <a:pt x="116" y="720"/>
                </a:cubicBezTo>
                <a:cubicBezTo>
                  <a:pt x="196" y="791"/>
                  <a:pt x="302" y="835"/>
                  <a:pt x="409" y="835"/>
                </a:cubicBezTo>
                <a:cubicBezTo>
                  <a:pt x="409" y="835"/>
                  <a:pt x="409" y="835"/>
                  <a:pt x="418" y="835"/>
                </a:cubicBezTo>
                <a:lnTo>
                  <a:pt x="418" y="835"/>
                </a:lnTo>
                <a:lnTo>
                  <a:pt x="418" y="835"/>
                </a:lnTo>
                <a:cubicBezTo>
                  <a:pt x="525" y="835"/>
                  <a:pt x="631" y="791"/>
                  <a:pt x="711" y="720"/>
                </a:cubicBezTo>
                <a:cubicBezTo>
                  <a:pt x="791" y="640"/>
                  <a:pt x="836" y="533"/>
                  <a:pt x="836" y="417"/>
                </a:cubicBezTo>
                <a:cubicBezTo>
                  <a:pt x="836" y="311"/>
                  <a:pt x="791" y="204"/>
                  <a:pt x="711" y="124"/>
                </a:cubicBezTo>
                <a:close/>
                <a:moveTo>
                  <a:pt x="169" y="684"/>
                </a:moveTo>
                <a:lnTo>
                  <a:pt x="169" y="684"/>
                </a:lnTo>
                <a:lnTo>
                  <a:pt x="169" y="676"/>
                </a:lnTo>
                <a:lnTo>
                  <a:pt x="169" y="676"/>
                </a:lnTo>
                <a:cubicBezTo>
                  <a:pt x="231" y="631"/>
                  <a:pt x="320" y="604"/>
                  <a:pt x="409" y="604"/>
                </a:cubicBezTo>
                <a:cubicBezTo>
                  <a:pt x="507" y="604"/>
                  <a:pt x="596" y="631"/>
                  <a:pt x="649" y="684"/>
                </a:cubicBezTo>
                <a:lnTo>
                  <a:pt x="658" y="684"/>
                </a:lnTo>
                <a:cubicBezTo>
                  <a:pt x="658" y="684"/>
                  <a:pt x="658" y="684"/>
                  <a:pt x="649" y="684"/>
                </a:cubicBezTo>
                <a:cubicBezTo>
                  <a:pt x="587" y="747"/>
                  <a:pt x="507" y="782"/>
                  <a:pt x="418" y="782"/>
                </a:cubicBezTo>
                <a:cubicBezTo>
                  <a:pt x="409" y="782"/>
                  <a:pt x="409" y="782"/>
                  <a:pt x="409" y="782"/>
                </a:cubicBezTo>
                <a:cubicBezTo>
                  <a:pt x="320" y="782"/>
                  <a:pt x="231" y="747"/>
                  <a:pt x="169" y="684"/>
                </a:cubicBezTo>
                <a:close/>
                <a:moveTo>
                  <a:pt x="694" y="649"/>
                </a:moveTo>
                <a:lnTo>
                  <a:pt x="694" y="649"/>
                </a:lnTo>
                <a:lnTo>
                  <a:pt x="694" y="640"/>
                </a:lnTo>
                <a:cubicBezTo>
                  <a:pt x="658" y="613"/>
                  <a:pt x="614" y="586"/>
                  <a:pt x="569" y="569"/>
                </a:cubicBezTo>
                <a:cubicBezTo>
                  <a:pt x="516" y="551"/>
                  <a:pt x="462" y="542"/>
                  <a:pt x="409" y="542"/>
                </a:cubicBezTo>
                <a:cubicBezTo>
                  <a:pt x="302" y="542"/>
                  <a:pt x="205" y="578"/>
                  <a:pt x="134" y="640"/>
                </a:cubicBezTo>
                <a:lnTo>
                  <a:pt x="134" y="640"/>
                </a:lnTo>
                <a:cubicBezTo>
                  <a:pt x="80" y="578"/>
                  <a:pt x="53" y="507"/>
                  <a:pt x="53" y="417"/>
                </a:cubicBezTo>
                <a:cubicBezTo>
                  <a:pt x="53" y="320"/>
                  <a:pt x="89" y="231"/>
                  <a:pt x="160" y="168"/>
                </a:cubicBezTo>
                <a:cubicBezTo>
                  <a:pt x="231" y="97"/>
                  <a:pt x="320" y="62"/>
                  <a:pt x="418" y="62"/>
                </a:cubicBezTo>
                <a:cubicBezTo>
                  <a:pt x="516" y="62"/>
                  <a:pt x="605" y="97"/>
                  <a:pt x="667" y="168"/>
                </a:cubicBezTo>
                <a:cubicBezTo>
                  <a:pt x="738" y="231"/>
                  <a:pt x="774" y="320"/>
                  <a:pt x="774" y="417"/>
                </a:cubicBezTo>
                <a:cubicBezTo>
                  <a:pt x="774" y="507"/>
                  <a:pt x="747" y="586"/>
                  <a:pt x="694" y="6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7">
            <a:extLst>
              <a:ext uri="{FF2B5EF4-FFF2-40B4-BE49-F238E27FC236}">
                <a16:creationId xmlns:a16="http://schemas.microsoft.com/office/drawing/2014/main" id="{4642CD27-43FC-F94D-BD4C-2F1F7FB0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81" y="5756139"/>
            <a:ext cx="462220" cy="462223"/>
          </a:xfrm>
          <a:custGeom>
            <a:avLst/>
            <a:gdLst>
              <a:gd name="T0" fmla="*/ 213 w 436"/>
              <a:gd name="T1" fmla="*/ 0 h 436"/>
              <a:gd name="T2" fmla="*/ 213 w 436"/>
              <a:gd name="T3" fmla="*/ 0 h 436"/>
              <a:gd name="T4" fmla="*/ 0 w 436"/>
              <a:gd name="T5" fmla="*/ 222 h 436"/>
              <a:gd name="T6" fmla="*/ 213 w 436"/>
              <a:gd name="T7" fmla="*/ 435 h 436"/>
              <a:gd name="T8" fmla="*/ 435 w 436"/>
              <a:gd name="T9" fmla="*/ 222 h 436"/>
              <a:gd name="T10" fmla="*/ 213 w 436"/>
              <a:gd name="T11" fmla="*/ 0 h 436"/>
              <a:gd name="T12" fmla="*/ 213 w 436"/>
              <a:gd name="T13" fmla="*/ 382 h 436"/>
              <a:gd name="T14" fmla="*/ 213 w 436"/>
              <a:gd name="T15" fmla="*/ 382 h 436"/>
              <a:gd name="T16" fmla="*/ 53 w 436"/>
              <a:gd name="T17" fmla="*/ 222 h 436"/>
              <a:gd name="T18" fmla="*/ 213 w 436"/>
              <a:gd name="T19" fmla="*/ 62 h 436"/>
              <a:gd name="T20" fmla="*/ 373 w 436"/>
              <a:gd name="T21" fmla="*/ 222 h 436"/>
              <a:gd name="T22" fmla="*/ 213 w 436"/>
              <a:gd name="T23" fmla="*/ 382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36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97"/>
                  <a:pt x="0" y="222"/>
                </a:cubicBezTo>
                <a:cubicBezTo>
                  <a:pt x="0" y="338"/>
                  <a:pt x="97" y="435"/>
                  <a:pt x="213" y="435"/>
                </a:cubicBezTo>
                <a:cubicBezTo>
                  <a:pt x="338" y="435"/>
                  <a:pt x="435" y="338"/>
                  <a:pt x="435" y="222"/>
                </a:cubicBezTo>
                <a:cubicBezTo>
                  <a:pt x="435" y="97"/>
                  <a:pt x="338" y="0"/>
                  <a:pt x="213" y="0"/>
                </a:cubicBezTo>
                <a:close/>
                <a:moveTo>
                  <a:pt x="213" y="382"/>
                </a:moveTo>
                <a:lnTo>
                  <a:pt x="213" y="382"/>
                </a:lnTo>
                <a:cubicBezTo>
                  <a:pt x="124" y="382"/>
                  <a:pt x="53" y="311"/>
                  <a:pt x="53" y="222"/>
                </a:cubicBezTo>
                <a:cubicBezTo>
                  <a:pt x="53" y="133"/>
                  <a:pt x="124" y="62"/>
                  <a:pt x="213" y="62"/>
                </a:cubicBezTo>
                <a:cubicBezTo>
                  <a:pt x="302" y="62"/>
                  <a:pt x="373" y="133"/>
                  <a:pt x="373" y="222"/>
                </a:cubicBezTo>
                <a:cubicBezTo>
                  <a:pt x="373" y="311"/>
                  <a:pt x="302" y="382"/>
                  <a:pt x="213" y="3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8">
            <a:extLst>
              <a:ext uri="{FF2B5EF4-FFF2-40B4-BE49-F238E27FC236}">
                <a16:creationId xmlns:a16="http://schemas.microsoft.com/office/drawing/2014/main" id="{ECED6034-5784-6E4F-98EA-F80C5D20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641" y="10546436"/>
            <a:ext cx="905768" cy="905768"/>
          </a:xfrm>
          <a:custGeom>
            <a:avLst/>
            <a:gdLst>
              <a:gd name="T0" fmla="*/ 427 w 855"/>
              <a:gd name="T1" fmla="*/ 853 h 854"/>
              <a:gd name="T2" fmla="*/ 427 w 855"/>
              <a:gd name="T3" fmla="*/ 853 h 854"/>
              <a:gd name="T4" fmla="*/ 125 w 855"/>
              <a:gd name="T5" fmla="*/ 729 h 854"/>
              <a:gd name="T6" fmla="*/ 0 w 855"/>
              <a:gd name="T7" fmla="*/ 426 h 854"/>
              <a:gd name="T8" fmla="*/ 125 w 855"/>
              <a:gd name="T9" fmla="*/ 133 h 854"/>
              <a:gd name="T10" fmla="*/ 427 w 855"/>
              <a:gd name="T11" fmla="*/ 0 h 854"/>
              <a:gd name="T12" fmla="*/ 720 w 855"/>
              <a:gd name="T13" fmla="*/ 133 h 854"/>
              <a:gd name="T14" fmla="*/ 854 w 855"/>
              <a:gd name="T15" fmla="*/ 426 h 854"/>
              <a:gd name="T16" fmla="*/ 720 w 855"/>
              <a:gd name="T17" fmla="*/ 729 h 854"/>
              <a:gd name="T18" fmla="*/ 427 w 855"/>
              <a:gd name="T19" fmla="*/ 853 h 854"/>
              <a:gd name="T20" fmla="*/ 427 w 855"/>
              <a:gd name="T21" fmla="*/ 62 h 854"/>
              <a:gd name="T22" fmla="*/ 427 w 855"/>
              <a:gd name="T23" fmla="*/ 62 h 854"/>
              <a:gd name="T24" fmla="*/ 160 w 855"/>
              <a:gd name="T25" fmla="*/ 169 h 854"/>
              <a:gd name="T26" fmla="*/ 53 w 855"/>
              <a:gd name="T27" fmla="*/ 426 h 854"/>
              <a:gd name="T28" fmla="*/ 160 w 855"/>
              <a:gd name="T29" fmla="*/ 693 h 854"/>
              <a:gd name="T30" fmla="*/ 427 w 855"/>
              <a:gd name="T31" fmla="*/ 800 h 854"/>
              <a:gd name="T32" fmla="*/ 685 w 855"/>
              <a:gd name="T33" fmla="*/ 693 h 854"/>
              <a:gd name="T34" fmla="*/ 792 w 855"/>
              <a:gd name="T35" fmla="*/ 426 h 854"/>
              <a:gd name="T36" fmla="*/ 685 w 855"/>
              <a:gd name="T37" fmla="*/ 169 h 854"/>
              <a:gd name="T38" fmla="*/ 427 w 855"/>
              <a:gd name="T39" fmla="*/ 62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5" h="854">
                <a:moveTo>
                  <a:pt x="427" y="853"/>
                </a:moveTo>
                <a:lnTo>
                  <a:pt x="427" y="853"/>
                </a:lnTo>
                <a:cubicBezTo>
                  <a:pt x="311" y="853"/>
                  <a:pt x="205" y="809"/>
                  <a:pt x="125" y="729"/>
                </a:cubicBezTo>
                <a:cubicBezTo>
                  <a:pt x="45" y="649"/>
                  <a:pt x="0" y="542"/>
                  <a:pt x="0" y="426"/>
                </a:cubicBezTo>
                <a:cubicBezTo>
                  <a:pt x="0" y="320"/>
                  <a:pt x="45" y="213"/>
                  <a:pt x="125" y="133"/>
                </a:cubicBezTo>
                <a:cubicBezTo>
                  <a:pt x="205" y="44"/>
                  <a:pt x="311" y="0"/>
                  <a:pt x="427" y="0"/>
                </a:cubicBezTo>
                <a:cubicBezTo>
                  <a:pt x="534" y="0"/>
                  <a:pt x="640" y="44"/>
                  <a:pt x="720" y="133"/>
                </a:cubicBezTo>
                <a:cubicBezTo>
                  <a:pt x="809" y="213"/>
                  <a:pt x="854" y="320"/>
                  <a:pt x="854" y="426"/>
                </a:cubicBezTo>
                <a:cubicBezTo>
                  <a:pt x="854" y="542"/>
                  <a:pt x="809" y="649"/>
                  <a:pt x="720" y="729"/>
                </a:cubicBezTo>
                <a:cubicBezTo>
                  <a:pt x="640" y="809"/>
                  <a:pt x="534" y="853"/>
                  <a:pt x="427" y="853"/>
                </a:cubicBezTo>
                <a:close/>
                <a:moveTo>
                  <a:pt x="427" y="62"/>
                </a:moveTo>
                <a:lnTo>
                  <a:pt x="427" y="62"/>
                </a:lnTo>
                <a:cubicBezTo>
                  <a:pt x="329" y="62"/>
                  <a:pt x="231" y="97"/>
                  <a:pt x="160" y="169"/>
                </a:cubicBezTo>
                <a:cubicBezTo>
                  <a:pt x="89" y="240"/>
                  <a:pt x="53" y="329"/>
                  <a:pt x="53" y="426"/>
                </a:cubicBezTo>
                <a:cubicBezTo>
                  <a:pt x="53" y="524"/>
                  <a:pt x="89" y="622"/>
                  <a:pt x="160" y="693"/>
                </a:cubicBezTo>
                <a:cubicBezTo>
                  <a:pt x="231" y="764"/>
                  <a:pt x="329" y="800"/>
                  <a:pt x="427" y="800"/>
                </a:cubicBezTo>
                <a:cubicBezTo>
                  <a:pt x="525" y="800"/>
                  <a:pt x="614" y="764"/>
                  <a:pt x="685" y="693"/>
                </a:cubicBezTo>
                <a:cubicBezTo>
                  <a:pt x="756" y="622"/>
                  <a:pt x="792" y="524"/>
                  <a:pt x="792" y="426"/>
                </a:cubicBezTo>
                <a:cubicBezTo>
                  <a:pt x="792" y="329"/>
                  <a:pt x="756" y="240"/>
                  <a:pt x="685" y="169"/>
                </a:cubicBezTo>
                <a:cubicBezTo>
                  <a:pt x="614" y="97"/>
                  <a:pt x="525" y="62"/>
                  <a:pt x="427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9">
            <a:extLst>
              <a:ext uri="{FF2B5EF4-FFF2-40B4-BE49-F238E27FC236}">
                <a16:creationId xmlns:a16="http://schemas.microsoft.com/office/drawing/2014/main" id="{8052E57D-15BD-9A41-9DFB-08E973EF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095" y="10737862"/>
            <a:ext cx="462220" cy="294140"/>
          </a:xfrm>
          <a:custGeom>
            <a:avLst/>
            <a:gdLst>
              <a:gd name="T0" fmla="*/ 427 w 437"/>
              <a:gd name="T1" fmla="*/ 54 h 277"/>
              <a:gd name="T2" fmla="*/ 427 w 437"/>
              <a:gd name="T3" fmla="*/ 54 h 277"/>
              <a:gd name="T4" fmla="*/ 214 w 437"/>
              <a:gd name="T5" fmla="*/ 267 h 277"/>
              <a:gd name="T6" fmla="*/ 187 w 437"/>
              <a:gd name="T7" fmla="*/ 276 h 277"/>
              <a:gd name="T8" fmla="*/ 27 w 437"/>
              <a:gd name="T9" fmla="*/ 276 h 277"/>
              <a:gd name="T10" fmla="*/ 0 w 437"/>
              <a:gd name="T11" fmla="*/ 249 h 277"/>
              <a:gd name="T12" fmla="*/ 27 w 437"/>
              <a:gd name="T13" fmla="*/ 223 h 277"/>
              <a:gd name="T14" fmla="*/ 178 w 437"/>
              <a:gd name="T15" fmla="*/ 223 h 277"/>
              <a:gd name="T16" fmla="*/ 383 w 437"/>
              <a:gd name="T17" fmla="*/ 18 h 277"/>
              <a:gd name="T18" fmla="*/ 427 w 437"/>
              <a:gd name="T19" fmla="*/ 18 h 277"/>
              <a:gd name="T20" fmla="*/ 427 w 437"/>
              <a:gd name="T21" fmla="*/ 5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7" h="277">
                <a:moveTo>
                  <a:pt x="427" y="54"/>
                </a:moveTo>
                <a:lnTo>
                  <a:pt x="427" y="54"/>
                </a:lnTo>
                <a:cubicBezTo>
                  <a:pt x="214" y="267"/>
                  <a:pt x="214" y="267"/>
                  <a:pt x="214" y="267"/>
                </a:cubicBezTo>
                <a:cubicBezTo>
                  <a:pt x="205" y="276"/>
                  <a:pt x="196" y="276"/>
                  <a:pt x="187" y="276"/>
                </a:cubicBezTo>
                <a:cubicBezTo>
                  <a:pt x="27" y="276"/>
                  <a:pt x="27" y="276"/>
                  <a:pt x="27" y="276"/>
                </a:cubicBezTo>
                <a:cubicBezTo>
                  <a:pt x="18" y="276"/>
                  <a:pt x="0" y="267"/>
                  <a:pt x="0" y="249"/>
                </a:cubicBezTo>
                <a:cubicBezTo>
                  <a:pt x="0" y="232"/>
                  <a:pt x="18" y="223"/>
                  <a:pt x="27" y="223"/>
                </a:cubicBezTo>
                <a:cubicBezTo>
                  <a:pt x="178" y="223"/>
                  <a:pt x="178" y="223"/>
                  <a:pt x="178" y="223"/>
                </a:cubicBezTo>
                <a:cubicBezTo>
                  <a:pt x="383" y="18"/>
                  <a:pt x="383" y="18"/>
                  <a:pt x="383" y="18"/>
                </a:cubicBezTo>
                <a:cubicBezTo>
                  <a:pt x="400" y="0"/>
                  <a:pt x="418" y="0"/>
                  <a:pt x="427" y="18"/>
                </a:cubicBezTo>
                <a:cubicBezTo>
                  <a:pt x="436" y="27"/>
                  <a:pt x="436" y="45"/>
                  <a:pt x="4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70">
            <a:extLst>
              <a:ext uri="{FF2B5EF4-FFF2-40B4-BE49-F238E27FC236}">
                <a16:creationId xmlns:a16="http://schemas.microsoft.com/office/drawing/2014/main" id="{AD802CA6-6FED-AB4E-9E1B-96D723FE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425" y="8099929"/>
            <a:ext cx="896430" cy="905768"/>
          </a:xfrm>
          <a:custGeom>
            <a:avLst/>
            <a:gdLst>
              <a:gd name="T0" fmla="*/ 427 w 845"/>
              <a:gd name="T1" fmla="*/ 853 h 854"/>
              <a:gd name="T2" fmla="*/ 427 w 845"/>
              <a:gd name="T3" fmla="*/ 853 h 854"/>
              <a:gd name="T4" fmla="*/ 124 w 845"/>
              <a:gd name="T5" fmla="*/ 729 h 854"/>
              <a:gd name="T6" fmla="*/ 0 w 845"/>
              <a:gd name="T7" fmla="*/ 426 h 854"/>
              <a:gd name="T8" fmla="*/ 124 w 845"/>
              <a:gd name="T9" fmla="*/ 133 h 854"/>
              <a:gd name="T10" fmla="*/ 427 w 845"/>
              <a:gd name="T11" fmla="*/ 0 h 854"/>
              <a:gd name="T12" fmla="*/ 720 w 845"/>
              <a:gd name="T13" fmla="*/ 133 h 854"/>
              <a:gd name="T14" fmla="*/ 844 w 845"/>
              <a:gd name="T15" fmla="*/ 426 h 854"/>
              <a:gd name="T16" fmla="*/ 720 w 845"/>
              <a:gd name="T17" fmla="*/ 729 h 854"/>
              <a:gd name="T18" fmla="*/ 427 w 845"/>
              <a:gd name="T19" fmla="*/ 853 h 854"/>
              <a:gd name="T20" fmla="*/ 427 w 845"/>
              <a:gd name="T21" fmla="*/ 62 h 854"/>
              <a:gd name="T22" fmla="*/ 427 w 845"/>
              <a:gd name="T23" fmla="*/ 62 h 854"/>
              <a:gd name="T24" fmla="*/ 160 w 845"/>
              <a:gd name="T25" fmla="*/ 169 h 854"/>
              <a:gd name="T26" fmla="*/ 53 w 845"/>
              <a:gd name="T27" fmla="*/ 426 h 854"/>
              <a:gd name="T28" fmla="*/ 160 w 845"/>
              <a:gd name="T29" fmla="*/ 693 h 854"/>
              <a:gd name="T30" fmla="*/ 427 w 845"/>
              <a:gd name="T31" fmla="*/ 800 h 854"/>
              <a:gd name="T32" fmla="*/ 685 w 845"/>
              <a:gd name="T33" fmla="*/ 693 h 854"/>
              <a:gd name="T34" fmla="*/ 791 w 845"/>
              <a:gd name="T35" fmla="*/ 426 h 854"/>
              <a:gd name="T36" fmla="*/ 685 w 845"/>
              <a:gd name="T37" fmla="*/ 169 h 854"/>
              <a:gd name="T38" fmla="*/ 427 w 845"/>
              <a:gd name="T39" fmla="*/ 62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5" h="854">
                <a:moveTo>
                  <a:pt x="427" y="853"/>
                </a:moveTo>
                <a:lnTo>
                  <a:pt x="427" y="853"/>
                </a:lnTo>
                <a:cubicBezTo>
                  <a:pt x="311" y="853"/>
                  <a:pt x="204" y="809"/>
                  <a:pt x="124" y="729"/>
                </a:cubicBezTo>
                <a:cubicBezTo>
                  <a:pt x="44" y="649"/>
                  <a:pt x="0" y="542"/>
                  <a:pt x="0" y="426"/>
                </a:cubicBezTo>
                <a:cubicBezTo>
                  <a:pt x="0" y="320"/>
                  <a:pt x="44" y="213"/>
                  <a:pt x="124" y="133"/>
                </a:cubicBezTo>
                <a:cubicBezTo>
                  <a:pt x="204" y="44"/>
                  <a:pt x="311" y="0"/>
                  <a:pt x="427" y="0"/>
                </a:cubicBezTo>
                <a:cubicBezTo>
                  <a:pt x="533" y="0"/>
                  <a:pt x="640" y="44"/>
                  <a:pt x="720" y="133"/>
                </a:cubicBezTo>
                <a:cubicBezTo>
                  <a:pt x="800" y="213"/>
                  <a:pt x="844" y="320"/>
                  <a:pt x="844" y="426"/>
                </a:cubicBezTo>
                <a:cubicBezTo>
                  <a:pt x="844" y="542"/>
                  <a:pt x="800" y="649"/>
                  <a:pt x="720" y="729"/>
                </a:cubicBezTo>
                <a:cubicBezTo>
                  <a:pt x="640" y="809"/>
                  <a:pt x="533" y="853"/>
                  <a:pt x="427" y="853"/>
                </a:cubicBezTo>
                <a:close/>
                <a:moveTo>
                  <a:pt x="427" y="62"/>
                </a:moveTo>
                <a:lnTo>
                  <a:pt x="427" y="62"/>
                </a:lnTo>
                <a:cubicBezTo>
                  <a:pt x="320" y="62"/>
                  <a:pt x="231" y="97"/>
                  <a:pt x="160" y="169"/>
                </a:cubicBezTo>
                <a:cubicBezTo>
                  <a:pt x="89" y="240"/>
                  <a:pt x="53" y="329"/>
                  <a:pt x="53" y="426"/>
                </a:cubicBezTo>
                <a:cubicBezTo>
                  <a:pt x="53" y="524"/>
                  <a:pt x="89" y="622"/>
                  <a:pt x="160" y="693"/>
                </a:cubicBezTo>
                <a:cubicBezTo>
                  <a:pt x="231" y="764"/>
                  <a:pt x="320" y="800"/>
                  <a:pt x="427" y="800"/>
                </a:cubicBezTo>
                <a:cubicBezTo>
                  <a:pt x="524" y="800"/>
                  <a:pt x="613" y="764"/>
                  <a:pt x="685" y="693"/>
                </a:cubicBezTo>
                <a:cubicBezTo>
                  <a:pt x="756" y="622"/>
                  <a:pt x="791" y="524"/>
                  <a:pt x="791" y="426"/>
                </a:cubicBezTo>
                <a:cubicBezTo>
                  <a:pt x="791" y="329"/>
                  <a:pt x="756" y="240"/>
                  <a:pt x="685" y="169"/>
                </a:cubicBezTo>
                <a:cubicBezTo>
                  <a:pt x="613" y="97"/>
                  <a:pt x="524" y="62"/>
                  <a:pt x="427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71">
            <a:extLst>
              <a:ext uri="{FF2B5EF4-FFF2-40B4-BE49-F238E27FC236}">
                <a16:creationId xmlns:a16="http://schemas.microsoft.com/office/drawing/2014/main" id="{729C4D4D-9796-CD42-8599-66AB781D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506" y="8277348"/>
            <a:ext cx="555601" cy="471561"/>
          </a:xfrm>
          <a:custGeom>
            <a:avLst/>
            <a:gdLst>
              <a:gd name="T0" fmla="*/ 516 w 526"/>
              <a:gd name="T1" fmla="*/ 35 h 445"/>
              <a:gd name="T2" fmla="*/ 516 w 526"/>
              <a:gd name="T3" fmla="*/ 35 h 445"/>
              <a:gd name="T4" fmla="*/ 196 w 526"/>
              <a:gd name="T5" fmla="*/ 435 h 445"/>
              <a:gd name="T6" fmla="*/ 196 w 526"/>
              <a:gd name="T7" fmla="*/ 435 h 445"/>
              <a:gd name="T8" fmla="*/ 196 w 526"/>
              <a:gd name="T9" fmla="*/ 435 h 445"/>
              <a:gd name="T10" fmla="*/ 196 w 526"/>
              <a:gd name="T11" fmla="*/ 435 h 445"/>
              <a:gd name="T12" fmla="*/ 186 w 526"/>
              <a:gd name="T13" fmla="*/ 435 h 445"/>
              <a:gd name="T14" fmla="*/ 186 w 526"/>
              <a:gd name="T15" fmla="*/ 435 h 445"/>
              <a:gd name="T16" fmla="*/ 186 w 526"/>
              <a:gd name="T17" fmla="*/ 435 h 445"/>
              <a:gd name="T18" fmla="*/ 186 w 526"/>
              <a:gd name="T19" fmla="*/ 435 h 445"/>
              <a:gd name="T20" fmla="*/ 186 w 526"/>
              <a:gd name="T21" fmla="*/ 444 h 445"/>
              <a:gd name="T22" fmla="*/ 186 w 526"/>
              <a:gd name="T23" fmla="*/ 444 h 445"/>
              <a:gd name="T24" fmla="*/ 178 w 526"/>
              <a:gd name="T25" fmla="*/ 444 h 445"/>
              <a:gd name="T26" fmla="*/ 178 w 526"/>
              <a:gd name="T27" fmla="*/ 444 h 445"/>
              <a:gd name="T28" fmla="*/ 178 w 526"/>
              <a:gd name="T29" fmla="*/ 444 h 445"/>
              <a:gd name="T30" fmla="*/ 178 w 526"/>
              <a:gd name="T31" fmla="*/ 444 h 445"/>
              <a:gd name="T32" fmla="*/ 178 w 526"/>
              <a:gd name="T33" fmla="*/ 444 h 445"/>
              <a:gd name="T34" fmla="*/ 178 w 526"/>
              <a:gd name="T35" fmla="*/ 444 h 445"/>
              <a:gd name="T36" fmla="*/ 178 w 526"/>
              <a:gd name="T37" fmla="*/ 444 h 445"/>
              <a:gd name="T38" fmla="*/ 178 w 526"/>
              <a:gd name="T39" fmla="*/ 444 h 445"/>
              <a:gd name="T40" fmla="*/ 178 w 526"/>
              <a:gd name="T41" fmla="*/ 444 h 445"/>
              <a:gd name="T42" fmla="*/ 178 w 526"/>
              <a:gd name="T43" fmla="*/ 444 h 445"/>
              <a:gd name="T44" fmla="*/ 169 w 526"/>
              <a:gd name="T45" fmla="*/ 444 h 445"/>
              <a:gd name="T46" fmla="*/ 169 w 526"/>
              <a:gd name="T47" fmla="*/ 435 h 445"/>
              <a:gd name="T48" fmla="*/ 169 w 526"/>
              <a:gd name="T49" fmla="*/ 435 h 445"/>
              <a:gd name="T50" fmla="*/ 169 w 526"/>
              <a:gd name="T51" fmla="*/ 435 h 445"/>
              <a:gd name="T52" fmla="*/ 169 w 526"/>
              <a:gd name="T53" fmla="*/ 435 h 445"/>
              <a:gd name="T54" fmla="*/ 169 w 526"/>
              <a:gd name="T55" fmla="*/ 435 h 445"/>
              <a:gd name="T56" fmla="*/ 160 w 526"/>
              <a:gd name="T57" fmla="*/ 435 h 445"/>
              <a:gd name="T58" fmla="*/ 160 w 526"/>
              <a:gd name="T59" fmla="*/ 435 h 445"/>
              <a:gd name="T60" fmla="*/ 160 w 526"/>
              <a:gd name="T61" fmla="*/ 435 h 445"/>
              <a:gd name="T62" fmla="*/ 9 w 526"/>
              <a:gd name="T63" fmla="*/ 275 h 445"/>
              <a:gd name="T64" fmla="*/ 9 w 526"/>
              <a:gd name="T65" fmla="*/ 240 h 445"/>
              <a:gd name="T66" fmla="*/ 35 w 526"/>
              <a:gd name="T67" fmla="*/ 240 h 445"/>
              <a:gd name="T68" fmla="*/ 178 w 526"/>
              <a:gd name="T69" fmla="*/ 382 h 445"/>
              <a:gd name="T70" fmla="*/ 480 w 526"/>
              <a:gd name="T71" fmla="*/ 8 h 445"/>
              <a:gd name="T72" fmla="*/ 507 w 526"/>
              <a:gd name="T73" fmla="*/ 0 h 445"/>
              <a:gd name="T74" fmla="*/ 516 w 526"/>
              <a:gd name="T75" fmla="*/ 3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6" h="445">
                <a:moveTo>
                  <a:pt x="516" y="35"/>
                </a:moveTo>
                <a:lnTo>
                  <a:pt x="516" y="35"/>
                </a:lnTo>
                <a:cubicBezTo>
                  <a:pt x="196" y="435"/>
                  <a:pt x="196" y="435"/>
                  <a:pt x="196" y="435"/>
                </a:cubicBezTo>
                <a:lnTo>
                  <a:pt x="196" y="435"/>
                </a:lnTo>
                <a:lnTo>
                  <a:pt x="196" y="435"/>
                </a:lnTo>
                <a:lnTo>
                  <a:pt x="196" y="435"/>
                </a:lnTo>
                <a:cubicBezTo>
                  <a:pt x="196" y="435"/>
                  <a:pt x="196" y="435"/>
                  <a:pt x="186" y="435"/>
                </a:cubicBezTo>
                <a:lnTo>
                  <a:pt x="186" y="435"/>
                </a:lnTo>
                <a:lnTo>
                  <a:pt x="186" y="435"/>
                </a:lnTo>
                <a:lnTo>
                  <a:pt x="186" y="435"/>
                </a:lnTo>
                <a:lnTo>
                  <a:pt x="186" y="444"/>
                </a:lnTo>
                <a:lnTo>
                  <a:pt x="186" y="444"/>
                </a:lnTo>
                <a:cubicBezTo>
                  <a:pt x="178" y="444"/>
                  <a:pt x="178" y="444"/>
                  <a:pt x="178" y="444"/>
                </a:cubicBez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78" y="444"/>
                </a:lnTo>
                <a:lnTo>
                  <a:pt x="169" y="444"/>
                </a:lnTo>
                <a:lnTo>
                  <a:pt x="169" y="435"/>
                </a:lnTo>
                <a:lnTo>
                  <a:pt x="169" y="435"/>
                </a:lnTo>
                <a:lnTo>
                  <a:pt x="169" y="435"/>
                </a:lnTo>
                <a:lnTo>
                  <a:pt x="169" y="435"/>
                </a:lnTo>
                <a:lnTo>
                  <a:pt x="169" y="435"/>
                </a:lnTo>
                <a:cubicBezTo>
                  <a:pt x="160" y="435"/>
                  <a:pt x="160" y="435"/>
                  <a:pt x="160" y="435"/>
                </a:cubicBezTo>
                <a:lnTo>
                  <a:pt x="160" y="435"/>
                </a:lnTo>
                <a:lnTo>
                  <a:pt x="160" y="435"/>
                </a:lnTo>
                <a:cubicBezTo>
                  <a:pt x="9" y="275"/>
                  <a:pt x="9" y="275"/>
                  <a:pt x="9" y="275"/>
                </a:cubicBezTo>
                <a:cubicBezTo>
                  <a:pt x="0" y="266"/>
                  <a:pt x="0" y="249"/>
                  <a:pt x="9" y="240"/>
                </a:cubicBezTo>
                <a:cubicBezTo>
                  <a:pt x="18" y="231"/>
                  <a:pt x="27" y="231"/>
                  <a:pt x="35" y="240"/>
                </a:cubicBezTo>
                <a:cubicBezTo>
                  <a:pt x="178" y="382"/>
                  <a:pt x="178" y="382"/>
                  <a:pt x="178" y="382"/>
                </a:cubicBezTo>
                <a:cubicBezTo>
                  <a:pt x="480" y="8"/>
                  <a:pt x="480" y="8"/>
                  <a:pt x="480" y="8"/>
                </a:cubicBezTo>
                <a:cubicBezTo>
                  <a:pt x="489" y="0"/>
                  <a:pt x="498" y="0"/>
                  <a:pt x="507" y="0"/>
                </a:cubicBezTo>
                <a:cubicBezTo>
                  <a:pt x="525" y="8"/>
                  <a:pt x="525" y="26"/>
                  <a:pt x="516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2">
            <a:extLst>
              <a:ext uri="{FF2B5EF4-FFF2-40B4-BE49-F238E27FC236}">
                <a16:creationId xmlns:a16="http://schemas.microsoft.com/office/drawing/2014/main" id="{964F6E29-6CA1-074C-8531-0E325D67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979" y="8174632"/>
            <a:ext cx="877754" cy="205432"/>
          </a:xfrm>
          <a:custGeom>
            <a:avLst/>
            <a:gdLst>
              <a:gd name="T0" fmla="*/ 27 w 828"/>
              <a:gd name="T1" fmla="*/ 195 h 196"/>
              <a:gd name="T2" fmla="*/ 27 w 828"/>
              <a:gd name="T3" fmla="*/ 195 h 196"/>
              <a:gd name="T4" fmla="*/ 9 w 828"/>
              <a:gd name="T5" fmla="*/ 187 h 196"/>
              <a:gd name="T6" fmla="*/ 9 w 828"/>
              <a:gd name="T7" fmla="*/ 151 h 196"/>
              <a:gd name="T8" fmla="*/ 418 w 828"/>
              <a:gd name="T9" fmla="*/ 0 h 196"/>
              <a:gd name="T10" fmla="*/ 818 w 828"/>
              <a:gd name="T11" fmla="*/ 151 h 196"/>
              <a:gd name="T12" fmla="*/ 818 w 828"/>
              <a:gd name="T13" fmla="*/ 187 h 196"/>
              <a:gd name="T14" fmla="*/ 783 w 828"/>
              <a:gd name="T15" fmla="*/ 187 h 196"/>
              <a:gd name="T16" fmla="*/ 418 w 828"/>
              <a:gd name="T17" fmla="*/ 53 h 196"/>
              <a:gd name="T18" fmla="*/ 53 w 828"/>
              <a:gd name="T19" fmla="*/ 187 h 196"/>
              <a:gd name="T20" fmla="*/ 27 w 828"/>
              <a:gd name="T21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8" h="196">
                <a:moveTo>
                  <a:pt x="27" y="195"/>
                </a:moveTo>
                <a:lnTo>
                  <a:pt x="27" y="195"/>
                </a:lnTo>
                <a:cubicBezTo>
                  <a:pt x="27" y="195"/>
                  <a:pt x="18" y="195"/>
                  <a:pt x="9" y="187"/>
                </a:cubicBezTo>
                <a:cubicBezTo>
                  <a:pt x="0" y="178"/>
                  <a:pt x="0" y="160"/>
                  <a:pt x="9" y="151"/>
                </a:cubicBezTo>
                <a:cubicBezTo>
                  <a:pt x="116" y="53"/>
                  <a:pt x="258" y="0"/>
                  <a:pt x="418" y="0"/>
                </a:cubicBezTo>
                <a:cubicBezTo>
                  <a:pt x="569" y="0"/>
                  <a:pt x="720" y="53"/>
                  <a:pt x="818" y="151"/>
                </a:cubicBezTo>
                <a:cubicBezTo>
                  <a:pt x="827" y="160"/>
                  <a:pt x="827" y="178"/>
                  <a:pt x="818" y="187"/>
                </a:cubicBezTo>
                <a:cubicBezTo>
                  <a:pt x="809" y="195"/>
                  <a:pt x="791" y="195"/>
                  <a:pt x="783" y="187"/>
                </a:cubicBezTo>
                <a:cubicBezTo>
                  <a:pt x="694" y="98"/>
                  <a:pt x="560" y="53"/>
                  <a:pt x="418" y="53"/>
                </a:cubicBezTo>
                <a:cubicBezTo>
                  <a:pt x="276" y="53"/>
                  <a:pt x="142" y="106"/>
                  <a:pt x="53" y="187"/>
                </a:cubicBezTo>
                <a:cubicBezTo>
                  <a:pt x="44" y="195"/>
                  <a:pt x="36" y="195"/>
                  <a:pt x="27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3">
            <a:extLst>
              <a:ext uri="{FF2B5EF4-FFF2-40B4-BE49-F238E27FC236}">
                <a16:creationId xmlns:a16="http://schemas.microsoft.com/office/drawing/2014/main" id="{BEFCC1D2-F7CB-7041-A11D-9917E695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11" y="8730233"/>
            <a:ext cx="210099" cy="210099"/>
          </a:xfrm>
          <a:custGeom>
            <a:avLst/>
            <a:gdLst>
              <a:gd name="T0" fmla="*/ 98 w 197"/>
              <a:gd name="T1" fmla="*/ 54 h 197"/>
              <a:gd name="T2" fmla="*/ 98 w 197"/>
              <a:gd name="T3" fmla="*/ 54 h 197"/>
              <a:gd name="T4" fmla="*/ 142 w 197"/>
              <a:gd name="T5" fmla="*/ 98 h 197"/>
              <a:gd name="T6" fmla="*/ 98 w 197"/>
              <a:gd name="T7" fmla="*/ 143 h 197"/>
              <a:gd name="T8" fmla="*/ 53 w 197"/>
              <a:gd name="T9" fmla="*/ 98 h 197"/>
              <a:gd name="T10" fmla="*/ 98 w 197"/>
              <a:gd name="T11" fmla="*/ 54 h 197"/>
              <a:gd name="T12" fmla="*/ 98 w 197"/>
              <a:gd name="T13" fmla="*/ 0 h 197"/>
              <a:gd name="T14" fmla="*/ 98 w 197"/>
              <a:gd name="T15" fmla="*/ 0 h 197"/>
              <a:gd name="T16" fmla="*/ 0 w 197"/>
              <a:gd name="T17" fmla="*/ 98 h 197"/>
              <a:gd name="T18" fmla="*/ 98 w 197"/>
              <a:gd name="T19" fmla="*/ 196 h 197"/>
              <a:gd name="T20" fmla="*/ 196 w 197"/>
              <a:gd name="T21" fmla="*/ 98 h 197"/>
              <a:gd name="T22" fmla="*/ 98 w 197"/>
              <a:gd name="T23" fmla="*/ 0 h 197"/>
              <a:gd name="T24" fmla="*/ 98 w 197"/>
              <a:gd name="T25" fmla="*/ 5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97">
                <a:moveTo>
                  <a:pt x="98" y="54"/>
                </a:moveTo>
                <a:lnTo>
                  <a:pt x="98" y="54"/>
                </a:lnTo>
                <a:cubicBezTo>
                  <a:pt x="125" y="54"/>
                  <a:pt x="142" y="72"/>
                  <a:pt x="142" y="98"/>
                </a:cubicBezTo>
                <a:cubicBezTo>
                  <a:pt x="142" y="125"/>
                  <a:pt x="125" y="143"/>
                  <a:pt x="98" y="143"/>
                </a:cubicBezTo>
                <a:cubicBezTo>
                  <a:pt x="71" y="143"/>
                  <a:pt x="53" y="125"/>
                  <a:pt x="53" y="98"/>
                </a:cubicBezTo>
                <a:cubicBezTo>
                  <a:pt x="53" y="72"/>
                  <a:pt x="71" y="54"/>
                  <a:pt x="98" y="54"/>
                </a:cubicBezTo>
                <a:lnTo>
                  <a:pt x="98" y="0"/>
                </a:lnTo>
                <a:lnTo>
                  <a:pt x="98" y="0"/>
                </a:lnTo>
                <a:cubicBezTo>
                  <a:pt x="45" y="0"/>
                  <a:pt x="0" y="45"/>
                  <a:pt x="0" y="98"/>
                </a:cubicBezTo>
                <a:cubicBezTo>
                  <a:pt x="0" y="151"/>
                  <a:pt x="45" y="196"/>
                  <a:pt x="98" y="196"/>
                </a:cubicBezTo>
                <a:cubicBezTo>
                  <a:pt x="151" y="196"/>
                  <a:pt x="196" y="151"/>
                  <a:pt x="196" y="98"/>
                </a:cubicBezTo>
                <a:cubicBezTo>
                  <a:pt x="196" y="45"/>
                  <a:pt x="151" y="0"/>
                  <a:pt x="98" y="0"/>
                </a:cubicBezTo>
                <a:lnTo>
                  <a:pt x="9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4">
            <a:extLst>
              <a:ext uri="{FF2B5EF4-FFF2-40B4-BE49-F238E27FC236}">
                <a16:creationId xmlns:a16="http://schemas.microsoft.com/office/drawing/2014/main" id="{F3BB2DB7-3851-C643-8720-52E7F8F1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27" y="8342712"/>
            <a:ext cx="686328" cy="182089"/>
          </a:xfrm>
          <a:custGeom>
            <a:avLst/>
            <a:gdLst>
              <a:gd name="T0" fmla="*/ 27 w 650"/>
              <a:gd name="T1" fmla="*/ 169 h 170"/>
              <a:gd name="T2" fmla="*/ 27 w 650"/>
              <a:gd name="T3" fmla="*/ 169 h 170"/>
              <a:gd name="T4" fmla="*/ 9 w 650"/>
              <a:gd name="T5" fmla="*/ 160 h 170"/>
              <a:gd name="T6" fmla="*/ 9 w 650"/>
              <a:gd name="T7" fmla="*/ 115 h 170"/>
              <a:gd name="T8" fmla="*/ 329 w 650"/>
              <a:gd name="T9" fmla="*/ 0 h 170"/>
              <a:gd name="T10" fmla="*/ 640 w 650"/>
              <a:gd name="T11" fmla="*/ 115 h 170"/>
              <a:gd name="T12" fmla="*/ 640 w 650"/>
              <a:gd name="T13" fmla="*/ 151 h 170"/>
              <a:gd name="T14" fmla="*/ 605 w 650"/>
              <a:gd name="T15" fmla="*/ 151 h 170"/>
              <a:gd name="T16" fmla="*/ 329 w 650"/>
              <a:gd name="T17" fmla="*/ 53 h 170"/>
              <a:gd name="T18" fmla="*/ 45 w 650"/>
              <a:gd name="T19" fmla="*/ 160 h 170"/>
              <a:gd name="T20" fmla="*/ 27 w 650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0" h="170">
                <a:moveTo>
                  <a:pt x="27" y="169"/>
                </a:moveTo>
                <a:lnTo>
                  <a:pt x="27" y="169"/>
                </a:lnTo>
                <a:cubicBezTo>
                  <a:pt x="18" y="169"/>
                  <a:pt x="9" y="160"/>
                  <a:pt x="9" y="160"/>
                </a:cubicBezTo>
                <a:cubicBezTo>
                  <a:pt x="0" y="142"/>
                  <a:pt x="0" y="124"/>
                  <a:pt x="9" y="115"/>
                </a:cubicBezTo>
                <a:cubicBezTo>
                  <a:pt x="89" y="44"/>
                  <a:pt x="204" y="0"/>
                  <a:pt x="329" y="0"/>
                </a:cubicBezTo>
                <a:cubicBezTo>
                  <a:pt x="445" y="0"/>
                  <a:pt x="560" y="35"/>
                  <a:pt x="640" y="115"/>
                </a:cubicBezTo>
                <a:cubicBezTo>
                  <a:pt x="649" y="124"/>
                  <a:pt x="649" y="142"/>
                  <a:pt x="640" y="151"/>
                </a:cubicBezTo>
                <a:cubicBezTo>
                  <a:pt x="631" y="160"/>
                  <a:pt x="614" y="169"/>
                  <a:pt x="605" y="151"/>
                </a:cubicBezTo>
                <a:cubicBezTo>
                  <a:pt x="533" y="89"/>
                  <a:pt x="436" y="53"/>
                  <a:pt x="329" y="53"/>
                </a:cubicBezTo>
                <a:cubicBezTo>
                  <a:pt x="213" y="53"/>
                  <a:pt x="116" y="89"/>
                  <a:pt x="45" y="160"/>
                </a:cubicBezTo>
                <a:cubicBezTo>
                  <a:pt x="45" y="160"/>
                  <a:pt x="35" y="169"/>
                  <a:pt x="27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5">
            <a:extLst>
              <a:ext uri="{FF2B5EF4-FFF2-40B4-BE49-F238E27FC236}">
                <a16:creationId xmlns:a16="http://schemas.microsoft.com/office/drawing/2014/main" id="{E8746C8E-B843-6C40-8F73-1FC34BBA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743" y="8515463"/>
            <a:ext cx="480896" cy="140067"/>
          </a:xfrm>
          <a:custGeom>
            <a:avLst/>
            <a:gdLst>
              <a:gd name="T0" fmla="*/ 26 w 454"/>
              <a:gd name="T1" fmla="*/ 133 h 134"/>
              <a:gd name="T2" fmla="*/ 26 w 454"/>
              <a:gd name="T3" fmla="*/ 133 h 134"/>
              <a:gd name="T4" fmla="*/ 9 w 454"/>
              <a:gd name="T5" fmla="*/ 124 h 134"/>
              <a:gd name="T6" fmla="*/ 9 w 454"/>
              <a:gd name="T7" fmla="*/ 80 h 134"/>
              <a:gd name="T8" fmla="*/ 231 w 454"/>
              <a:gd name="T9" fmla="*/ 0 h 134"/>
              <a:gd name="T10" fmla="*/ 444 w 454"/>
              <a:gd name="T11" fmla="*/ 80 h 134"/>
              <a:gd name="T12" fmla="*/ 444 w 454"/>
              <a:gd name="T13" fmla="*/ 116 h 134"/>
              <a:gd name="T14" fmla="*/ 409 w 454"/>
              <a:gd name="T15" fmla="*/ 116 h 134"/>
              <a:gd name="T16" fmla="*/ 231 w 454"/>
              <a:gd name="T17" fmla="*/ 53 h 134"/>
              <a:gd name="T18" fmla="*/ 44 w 454"/>
              <a:gd name="T19" fmla="*/ 124 h 134"/>
              <a:gd name="T20" fmla="*/ 26 w 454"/>
              <a:gd name="T2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134">
                <a:moveTo>
                  <a:pt x="26" y="133"/>
                </a:moveTo>
                <a:lnTo>
                  <a:pt x="26" y="133"/>
                </a:lnTo>
                <a:cubicBezTo>
                  <a:pt x="18" y="133"/>
                  <a:pt x="18" y="124"/>
                  <a:pt x="9" y="124"/>
                </a:cubicBezTo>
                <a:cubicBezTo>
                  <a:pt x="0" y="107"/>
                  <a:pt x="0" y="89"/>
                  <a:pt x="9" y="80"/>
                </a:cubicBezTo>
                <a:cubicBezTo>
                  <a:pt x="62" y="27"/>
                  <a:pt x="142" y="0"/>
                  <a:pt x="231" y="0"/>
                </a:cubicBezTo>
                <a:cubicBezTo>
                  <a:pt x="311" y="0"/>
                  <a:pt x="391" y="27"/>
                  <a:pt x="444" y="80"/>
                </a:cubicBezTo>
                <a:cubicBezTo>
                  <a:pt x="453" y="89"/>
                  <a:pt x="453" y="107"/>
                  <a:pt x="444" y="116"/>
                </a:cubicBezTo>
                <a:cubicBezTo>
                  <a:pt x="435" y="133"/>
                  <a:pt x="418" y="133"/>
                  <a:pt x="409" y="116"/>
                </a:cubicBezTo>
                <a:cubicBezTo>
                  <a:pt x="364" y="80"/>
                  <a:pt x="302" y="53"/>
                  <a:pt x="231" y="53"/>
                </a:cubicBezTo>
                <a:cubicBezTo>
                  <a:pt x="160" y="53"/>
                  <a:pt x="89" y="80"/>
                  <a:pt x="44" y="124"/>
                </a:cubicBezTo>
                <a:cubicBezTo>
                  <a:pt x="44" y="124"/>
                  <a:pt x="35" y="133"/>
                  <a:pt x="26" y="1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6">
            <a:extLst>
              <a:ext uri="{FF2B5EF4-FFF2-40B4-BE49-F238E27FC236}">
                <a16:creationId xmlns:a16="http://schemas.microsoft.com/office/drawing/2014/main" id="{51C98835-6B74-AB48-8E39-03985AD8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8662" y="11055348"/>
            <a:ext cx="387518" cy="368842"/>
          </a:xfrm>
          <a:custGeom>
            <a:avLst/>
            <a:gdLst>
              <a:gd name="T0" fmla="*/ 258 w 366"/>
              <a:gd name="T1" fmla="*/ 347 h 348"/>
              <a:gd name="T2" fmla="*/ 258 w 366"/>
              <a:gd name="T3" fmla="*/ 347 h 348"/>
              <a:gd name="T4" fmla="*/ 240 w 366"/>
              <a:gd name="T5" fmla="*/ 347 h 348"/>
              <a:gd name="T6" fmla="*/ 36 w 366"/>
              <a:gd name="T7" fmla="*/ 142 h 348"/>
              <a:gd name="T8" fmla="*/ 36 w 366"/>
              <a:gd name="T9" fmla="*/ 27 h 348"/>
              <a:gd name="T10" fmla="*/ 98 w 366"/>
              <a:gd name="T11" fmla="*/ 0 h 348"/>
              <a:gd name="T12" fmla="*/ 160 w 366"/>
              <a:gd name="T13" fmla="*/ 27 h 348"/>
              <a:gd name="T14" fmla="*/ 356 w 366"/>
              <a:gd name="T15" fmla="*/ 222 h 348"/>
              <a:gd name="T16" fmla="*/ 365 w 366"/>
              <a:gd name="T17" fmla="*/ 249 h 348"/>
              <a:gd name="T18" fmla="*/ 356 w 366"/>
              <a:gd name="T19" fmla="*/ 266 h 348"/>
              <a:gd name="T20" fmla="*/ 276 w 366"/>
              <a:gd name="T21" fmla="*/ 347 h 348"/>
              <a:gd name="T22" fmla="*/ 258 w 366"/>
              <a:gd name="T23" fmla="*/ 347 h 348"/>
              <a:gd name="T24" fmla="*/ 98 w 366"/>
              <a:gd name="T25" fmla="*/ 53 h 348"/>
              <a:gd name="T26" fmla="*/ 98 w 366"/>
              <a:gd name="T27" fmla="*/ 53 h 348"/>
              <a:gd name="T28" fmla="*/ 98 w 366"/>
              <a:gd name="T29" fmla="*/ 53 h 348"/>
              <a:gd name="T30" fmla="*/ 71 w 366"/>
              <a:gd name="T31" fmla="*/ 62 h 348"/>
              <a:gd name="T32" fmla="*/ 80 w 366"/>
              <a:gd name="T33" fmla="*/ 107 h 348"/>
              <a:gd name="T34" fmla="*/ 258 w 366"/>
              <a:gd name="T35" fmla="*/ 284 h 348"/>
              <a:gd name="T36" fmla="*/ 294 w 366"/>
              <a:gd name="T37" fmla="*/ 249 h 348"/>
              <a:gd name="T38" fmla="*/ 116 w 366"/>
              <a:gd name="T39" fmla="*/ 62 h 348"/>
              <a:gd name="T40" fmla="*/ 98 w 366"/>
              <a:gd name="T41" fmla="*/ 5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348">
                <a:moveTo>
                  <a:pt x="258" y="347"/>
                </a:moveTo>
                <a:lnTo>
                  <a:pt x="258" y="347"/>
                </a:lnTo>
                <a:cubicBezTo>
                  <a:pt x="249" y="347"/>
                  <a:pt x="240" y="347"/>
                  <a:pt x="240" y="347"/>
                </a:cubicBezTo>
                <a:cubicBezTo>
                  <a:pt x="36" y="142"/>
                  <a:pt x="36" y="142"/>
                  <a:pt x="36" y="142"/>
                </a:cubicBezTo>
                <a:cubicBezTo>
                  <a:pt x="0" y="115"/>
                  <a:pt x="0" y="62"/>
                  <a:pt x="36" y="27"/>
                </a:cubicBezTo>
                <a:cubicBezTo>
                  <a:pt x="53" y="9"/>
                  <a:pt x="71" y="0"/>
                  <a:pt x="98" y="0"/>
                </a:cubicBezTo>
                <a:cubicBezTo>
                  <a:pt x="116" y="0"/>
                  <a:pt x="143" y="9"/>
                  <a:pt x="160" y="27"/>
                </a:cubicBezTo>
                <a:cubicBezTo>
                  <a:pt x="356" y="222"/>
                  <a:pt x="356" y="222"/>
                  <a:pt x="356" y="222"/>
                </a:cubicBezTo>
                <a:cubicBezTo>
                  <a:pt x="365" y="231"/>
                  <a:pt x="365" y="240"/>
                  <a:pt x="365" y="249"/>
                </a:cubicBezTo>
                <a:cubicBezTo>
                  <a:pt x="365" y="258"/>
                  <a:pt x="365" y="258"/>
                  <a:pt x="356" y="266"/>
                </a:cubicBezTo>
                <a:cubicBezTo>
                  <a:pt x="276" y="347"/>
                  <a:pt x="276" y="347"/>
                  <a:pt x="276" y="347"/>
                </a:cubicBezTo>
                <a:cubicBezTo>
                  <a:pt x="267" y="347"/>
                  <a:pt x="267" y="347"/>
                  <a:pt x="258" y="347"/>
                </a:cubicBezTo>
                <a:close/>
                <a:moveTo>
                  <a:pt x="98" y="53"/>
                </a:moveTo>
                <a:lnTo>
                  <a:pt x="98" y="53"/>
                </a:lnTo>
                <a:lnTo>
                  <a:pt x="98" y="53"/>
                </a:lnTo>
                <a:cubicBezTo>
                  <a:pt x="89" y="53"/>
                  <a:pt x="80" y="62"/>
                  <a:pt x="71" y="62"/>
                </a:cubicBezTo>
                <a:cubicBezTo>
                  <a:pt x="62" y="80"/>
                  <a:pt x="62" y="98"/>
                  <a:pt x="80" y="107"/>
                </a:cubicBezTo>
                <a:cubicBezTo>
                  <a:pt x="258" y="284"/>
                  <a:pt x="258" y="284"/>
                  <a:pt x="258" y="284"/>
                </a:cubicBezTo>
                <a:cubicBezTo>
                  <a:pt x="294" y="249"/>
                  <a:pt x="294" y="249"/>
                  <a:pt x="294" y="249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2"/>
                  <a:pt x="107" y="53"/>
                  <a:pt x="98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7">
            <a:extLst>
              <a:ext uri="{FF2B5EF4-FFF2-40B4-BE49-F238E27FC236}">
                <a16:creationId xmlns:a16="http://schemas.microsoft.com/office/drawing/2014/main" id="{B6C330E8-CAE8-554B-9DFE-62B11B5D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101" y="10574449"/>
            <a:ext cx="574277" cy="574277"/>
          </a:xfrm>
          <a:custGeom>
            <a:avLst/>
            <a:gdLst>
              <a:gd name="T0" fmla="*/ 275 w 543"/>
              <a:gd name="T1" fmla="*/ 543 h 544"/>
              <a:gd name="T2" fmla="*/ 275 w 543"/>
              <a:gd name="T3" fmla="*/ 543 h 544"/>
              <a:gd name="T4" fmla="*/ 0 w 543"/>
              <a:gd name="T5" fmla="*/ 276 h 544"/>
              <a:gd name="T6" fmla="*/ 275 w 543"/>
              <a:gd name="T7" fmla="*/ 0 h 544"/>
              <a:gd name="T8" fmla="*/ 542 w 543"/>
              <a:gd name="T9" fmla="*/ 276 h 544"/>
              <a:gd name="T10" fmla="*/ 275 w 543"/>
              <a:gd name="T11" fmla="*/ 543 h 544"/>
              <a:gd name="T12" fmla="*/ 275 w 543"/>
              <a:gd name="T13" fmla="*/ 54 h 544"/>
              <a:gd name="T14" fmla="*/ 275 w 543"/>
              <a:gd name="T15" fmla="*/ 54 h 544"/>
              <a:gd name="T16" fmla="*/ 53 w 543"/>
              <a:gd name="T17" fmla="*/ 276 h 544"/>
              <a:gd name="T18" fmla="*/ 275 w 543"/>
              <a:gd name="T19" fmla="*/ 489 h 544"/>
              <a:gd name="T20" fmla="*/ 489 w 543"/>
              <a:gd name="T21" fmla="*/ 276 h 544"/>
              <a:gd name="T22" fmla="*/ 275 w 543"/>
              <a:gd name="T23" fmla="*/ 5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3" h="544">
                <a:moveTo>
                  <a:pt x="275" y="543"/>
                </a:moveTo>
                <a:lnTo>
                  <a:pt x="275" y="543"/>
                </a:lnTo>
                <a:cubicBezTo>
                  <a:pt x="124" y="543"/>
                  <a:pt x="0" y="418"/>
                  <a:pt x="0" y="276"/>
                </a:cubicBezTo>
                <a:cubicBezTo>
                  <a:pt x="0" y="125"/>
                  <a:pt x="124" y="0"/>
                  <a:pt x="275" y="0"/>
                </a:cubicBezTo>
                <a:cubicBezTo>
                  <a:pt x="418" y="0"/>
                  <a:pt x="542" y="125"/>
                  <a:pt x="542" y="276"/>
                </a:cubicBezTo>
                <a:cubicBezTo>
                  <a:pt x="542" y="418"/>
                  <a:pt x="418" y="543"/>
                  <a:pt x="275" y="543"/>
                </a:cubicBezTo>
                <a:close/>
                <a:moveTo>
                  <a:pt x="275" y="54"/>
                </a:moveTo>
                <a:lnTo>
                  <a:pt x="275" y="54"/>
                </a:lnTo>
                <a:cubicBezTo>
                  <a:pt x="151" y="54"/>
                  <a:pt x="53" y="151"/>
                  <a:pt x="53" y="276"/>
                </a:cubicBezTo>
                <a:cubicBezTo>
                  <a:pt x="53" y="392"/>
                  <a:pt x="151" y="489"/>
                  <a:pt x="275" y="489"/>
                </a:cubicBezTo>
                <a:cubicBezTo>
                  <a:pt x="391" y="489"/>
                  <a:pt x="489" y="392"/>
                  <a:pt x="489" y="276"/>
                </a:cubicBezTo>
                <a:cubicBezTo>
                  <a:pt x="489" y="151"/>
                  <a:pt x="391" y="54"/>
                  <a:pt x="275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8">
            <a:extLst>
              <a:ext uri="{FF2B5EF4-FFF2-40B4-BE49-F238E27FC236}">
                <a16:creationId xmlns:a16="http://schemas.microsoft.com/office/drawing/2014/main" id="{5AF1DEB1-B208-C04A-8D1B-E13E7B62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168" y="5653423"/>
            <a:ext cx="574277" cy="905768"/>
          </a:xfrm>
          <a:custGeom>
            <a:avLst/>
            <a:gdLst>
              <a:gd name="T0" fmla="*/ 276 w 543"/>
              <a:gd name="T1" fmla="*/ 853 h 854"/>
              <a:gd name="T2" fmla="*/ 276 w 543"/>
              <a:gd name="T3" fmla="*/ 853 h 854"/>
              <a:gd name="T4" fmla="*/ 249 w 543"/>
              <a:gd name="T5" fmla="*/ 844 h 854"/>
              <a:gd name="T6" fmla="*/ 124 w 543"/>
              <a:gd name="T7" fmla="*/ 622 h 854"/>
              <a:gd name="T8" fmla="*/ 0 w 543"/>
              <a:gd name="T9" fmla="*/ 275 h 854"/>
              <a:gd name="T10" fmla="*/ 276 w 543"/>
              <a:gd name="T11" fmla="*/ 0 h 854"/>
              <a:gd name="T12" fmla="*/ 542 w 543"/>
              <a:gd name="T13" fmla="*/ 275 h 854"/>
              <a:gd name="T14" fmla="*/ 418 w 543"/>
              <a:gd name="T15" fmla="*/ 622 h 854"/>
              <a:gd name="T16" fmla="*/ 302 w 543"/>
              <a:gd name="T17" fmla="*/ 844 h 854"/>
              <a:gd name="T18" fmla="*/ 276 w 543"/>
              <a:gd name="T19" fmla="*/ 853 h 854"/>
              <a:gd name="T20" fmla="*/ 276 w 543"/>
              <a:gd name="T21" fmla="*/ 62 h 854"/>
              <a:gd name="T22" fmla="*/ 276 w 543"/>
              <a:gd name="T23" fmla="*/ 62 h 854"/>
              <a:gd name="T24" fmla="*/ 53 w 543"/>
              <a:gd name="T25" fmla="*/ 275 h 854"/>
              <a:gd name="T26" fmla="*/ 178 w 543"/>
              <a:gd name="T27" fmla="*/ 595 h 854"/>
              <a:gd name="T28" fmla="*/ 276 w 543"/>
              <a:gd name="T29" fmla="*/ 773 h 854"/>
              <a:gd name="T30" fmla="*/ 373 w 543"/>
              <a:gd name="T31" fmla="*/ 595 h 854"/>
              <a:gd name="T32" fmla="*/ 489 w 543"/>
              <a:gd name="T33" fmla="*/ 275 h 854"/>
              <a:gd name="T34" fmla="*/ 276 w 543"/>
              <a:gd name="T35" fmla="*/ 62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3" h="854">
                <a:moveTo>
                  <a:pt x="276" y="853"/>
                </a:moveTo>
                <a:lnTo>
                  <a:pt x="276" y="853"/>
                </a:lnTo>
                <a:cubicBezTo>
                  <a:pt x="267" y="853"/>
                  <a:pt x="258" y="853"/>
                  <a:pt x="249" y="844"/>
                </a:cubicBezTo>
                <a:cubicBezTo>
                  <a:pt x="249" y="844"/>
                  <a:pt x="187" y="738"/>
                  <a:pt x="124" y="622"/>
                </a:cubicBezTo>
                <a:cubicBezTo>
                  <a:pt x="44" y="462"/>
                  <a:pt x="0" y="346"/>
                  <a:pt x="0" y="275"/>
                </a:cubicBezTo>
                <a:cubicBezTo>
                  <a:pt x="0" y="124"/>
                  <a:pt x="124" y="0"/>
                  <a:pt x="276" y="0"/>
                </a:cubicBezTo>
                <a:cubicBezTo>
                  <a:pt x="418" y="0"/>
                  <a:pt x="542" y="124"/>
                  <a:pt x="542" y="275"/>
                </a:cubicBezTo>
                <a:cubicBezTo>
                  <a:pt x="542" y="346"/>
                  <a:pt x="498" y="462"/>
                  <a:pt x="418" y="622"/>
                </a:cubicBezTo>
                <a:cubicBezTo>
                  <a:pt x="364" y="738"/>
                  <a:pt x="302" y="844"/>
                  <a:pt x="302" y="844"/>
                </a:cubicBezTo>
                <a:cubicBezTo>
                  <a:pt x="293" y="853"/>
                  <a:pt x="285" y="853"/>
                  <a:pt x="276" y="853"/>
                </a:cubicBezTo>
                <a:close/>
                <a:moveTo>
                  <a:pt x="276" y="62"/>
                </a:moveTo>
                <a:lnTo>
                  <a:pt x="276" y="62"/>
                </a:lnTo>
                <a:cubicBezTo>
                  <a:pt x="151" y="62"/>
                  <a:pt x="53" y="151"/>
                  <a:pt x="53" y="275"/>
                </a:cubicBezTo>
                <a:cubicBezTo>
                  <a:pt x="53" y="311"/>
                  <a:pt x="80" y="409"/>
                  <a:pt x="178" y="595"/>
                </a:cubicBezTo>
                <a:cubicBezTo>
                  <a:pt x="213" y="667"/>
                  <a:pt x="249" y="738"/>
                  <a:pt x="276" y="773"/>
                </a:cubicBezTo>
                <a:cubicBezTo>
                  <a:pt x="302" y="738"/>
                  <a:pt x="338" y="667"/>
                  <a:pt x="373" y="595"/>
                </a:cubicBezTo>
                <a:cubicBezTo>
                  <a:pt x="462" y="409"/>
                  <a:pt x="489" y="311"/>
                  <a:pt x="489" y="275"/>
                </a:cubicBezTo>
                <a:cubicBezTo>
                  <a:pt x="489" y="151"/>
                  <a:pt x="391" y="62"/>
                  <a:pt x="276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9">
            <a:extLst>
              <a:ext uri="{FF2B5EF4-FFF2-40B4-BE49-F238E27FC236}">
                <a16:creationId xmlns:a16="http://schemas.microsoft.com/office/drawing/2014/main" id="{98D26B18-7B35-794E-90FE-F8ADB507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573" y="5802828"/>
            <a:ext cx="275467" cy="266129"/>
          </a:xfrm>
          <a:custGeom>
            <a:avLst/>
            <a:gdLst>
              <a:gd name="T0" fmla="*/ 134 w 259"/>
              <a:gd name="T1" fmla="*/ 249 h 250"/>
              <a:gd name="T2" fmla="*/ 134 w 259"/>
              <a:gd name="T3" fmla="*/ 249 h 250"/>
              <a:gd name="T4" fmla="*/ 0 w 259"/>
              <a:gd name="T5" fmla="*/ 125 h 250"/>
              <a:gd name="T6" fmla="*/ 134 w 259"/>
              <a:gd name="T7" fmla="*/ 0 h 250"/>
              <a:gd name="T8" fmla="*/ 258 w 259"/>
              <a:gd name="T9" fmla="*/ 125 h 250"/>
              <a:gd name="T10" fmla="*/ 134 w 259"/>
              <a:gd name="T11" fmla="*/ 249 h 250"/>
              <a:gd name="T12" fmla="*/ 134 w 259"/>
              <a:gd name="T13" fmla="*/ 53 h 250"/>
              <a:gd name="T14" fmla="*/ 134 w 259"/>
              <a:gd name="T15" fmla="*/ 53 h 250"/>
              <a:gd name="T16" fmla="*/ 63 w 259"/>
              <a:gd name="T17" fmla="*/ 125 h 250"/>
              <a:gd name="T18" fmla="*/ 134 w 259"/>
              <a:gd name="T19" fmla="*/ 196 h 250"/>
              <a:gd name="T20" fmla="*/ 196 w 259"/>
              <a:gd name="T21" fmla="*/ 125 h 250"/>
              <a:gd name="T22" fmla="*/ 134 w 259"/>
              <a:gd name="T23" fmla="*/ 5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9" h="250">
                <a:moveTo>
                  <a:pt x="134" y="249"/>
                </a:moveTo>
                <a:lnTo>
                  <a:pt x="134" y="249"/>
                </a:lnTo>
                <a:cubicBezTo>
                  <a:pt x="63" y="249"/>
                  <a:pt x="0" y="196"/>
                  <a:pt x="0" y="125"/>
                </a:cubicBezTo>
                <a:cubicBezTo>
                  <a:pt x="0" y="53"/>
                  <a:pt x="63" y="0"/>
                  <a:pt x="134" y="0"/>
                </a:cubicBezTo>
                <a:cubicBezTo>
                  <a:pt x="196" y="0"/>
                  <a:pt x="258" y="53"/>
                  <a:pt x="258" y="125"/>
                </a:cubicBezTo>
                <a:cubicBezTo>
                  <a:pt x="258" y="196"/>
                  <a:pt x="196" y="249"/>
                  <a:pt x="134" y="249"/>
                </a:cubicBezTo>
                <a:close/>
                <a:moveTo>
                  <a:pt x="134" y="53"/>
                </a:moveTo>
                <a:lnTo>
                  <a:pt x="134" y="53"/>
                </a:lnTo>
                <a:cubicBezTo>
                  <a:pt x="89" y="53"/>
                  <a:pt x="63" y="80"/>
                  <a:pt x="63" y="125"/>
                </a:cubicBezTo>
                <a:cubicBezTo>
                  <a:pt x="63" y="160"/>
                  <a:pt x="89" y="196"/>
                  <a:pt x="134" y="196"/>
                </a:cubicBezTo>
                <a:cubicBezTo>
                  <a:pt x="169" y="196"/>
                  <a:pt x="196" y="160"/>
                  <a:pt x="196" y="125"/>
                </a:cubicBezTo>
                <a:cubicBezTo>
                  <a:pt x="196" y="80"/>
                  <a:pt x="169" y="53"/>
                  <a:pt x="13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0" name="Group 54">
            <a:extLst>
              <a:ext uri="{FF2B5EF4-FFF2-40B4-BE49-F238E27FC236}">
                <a16:creationId xmlns:a16="http://schemas.microsoft.com/office/drawing/2014/main" id="{CCEFEB0B-09C8-164F-BFEC-42524E92696F}"/>
              </a:ext>
            </a:extLst>
          </p:cNvPr>
          <p:cNvGrpSpPr/>
          <p:nvPr/>
        </p:nvGrpSpPr>
        <p:grpSpPr>
          <a:xfrm>
            <a:off x="1073711" y="5317441"/>
            <a:ext cx="4148400" cy="1519756"/>
            <a:chOff x="5071068" y="11149735"/>
            <a:chExt cx="4148400" cy="1519756"/>
          </a:xfrm>
        </p:grpSpPr>
        <p:sp>
          <p:nvSpPr>
            <p:cNvPr id="711" name="CuadroTexto 395">
              <a:extLst>
                <a:ext uri="{FF2B5EF4-FFF2-40B4-BE49-F238E27FC236}">
                  <a16:creationId xmlns:a16="http://schemas.microsoft.com/office/drawing/2014/main" id="{142F03D9-90EA-244B-BE3A-737EB6FB3AF1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712" name="Rectangle 56">
              <a:extLst>
                <a:ext uri="{FF2B5EF4-FFF2-40B4-BE49-F238E27FC236}">
                  <a16:creationId xmlns:a16="http://schemas.microsoft.com/office/drawing/2014/main" id="{2CF27860-8866-7445-8845-DA93FB415E3A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66B1E03-435A-174D-9A5C-F3FDC52F19B3}"/>
              </a:ext>
            </a:extLst>
          </p:cNvPr>
          <p:cNvGrpSpPr/>
          <p:nvPr/>
        </p:nvGrpSpPr>
        <p:grpSpPr>
          <a:xfrm>
            <a:off x="1045319" y="7749497"/>
            <a:ext cx="4165787" cy="1494049"/>
            <a:chOff x="1045319" y="7749497"/>
            <a:chExt cx="4165787" cy="1494049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D422292F-AA78-9E4D-AE03-2C471E2B74A8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D07562E7-5FA3-EA4B-94D7-DFA4F5827A3C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E00E377-8B90-0F4E-84C0-2A758D0A4CC9}"/>
              </a:ext>
            </a:extLst>
          </p:cNvPr>
          <p:cNvGrpSpPr/>
          <p:nvPr/>
        </p:nvGrpSpPr>
        <p:grpSpPr>
          <a:xfrm>
            <a:off x="1080774" y="10266481"/>
            <a:ext cx="4123181" cy="1489203"/>
            <a:chOff x="1080774" y="10266481"/>
            <a:chExt cx="4123181" cy="1489203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DE3D960-30F0-E04F-B2E7-A43BDBCEB686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5EFEEB6B-9B80-484C-84BC-D0AFECE4B2DA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8D8323E-9A21-6E49-95BE-34BA562064C8}"/>
              </a:ext>
            </a:extLst>
          </p:cNvPr>
          <p:cNvGrpSpPr/>
          <p:nvPr/>
        </p:nvGrpSpPr>
        <p:grpSpPr>
          <a:xfrm>
            <a:off x="19165375" y="5323521"/>
            <a:ext cx="4149376" cy="1501319"/>
            <a:chOff x="19165375" y="5323521"/>
            <a:chExt cx="4149376" cy="1501319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E9AC1424-683E-364C-A390-82300500D245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8C834E54-1859-154A-8189-804C0DE60CB9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2CC6B67-5F8F-764A-9065-A9C343AC86C4}"/>
              </a:ext>
            </a:extLst>
          </p:cNvPr>
          <p:cNvGrpSpPr/>
          <p:nvPr/>
        </p:nvGrpSpPr>
        <p:grpSpPr>
          <a:xfrm>
            <a:off x="19190593" y="7745143"/>
            <a:ext cx="4141738" cy="1517493"/>
            <a:chOff x="19190593" y="7745143"/>
            <a:chExt cx="4141738" cy="1517493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A5E2809E-B23C-E548-A450-993CE3D412C4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93B1B38A-1173-D14C-B36E-2EFBBD4F30A7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C37FAD5-E12E-174A-9423-9A6712B27FD7}"/>
              </a:ext>
            </a:extLst>
          </p:cNvPr>
          <p:cNvGrpSpPr/>
          <p:nvPr/>
        </p:nvGrpSpPr>
        <p:grpSpPr>
          <a:xfrm>
            <a:off x="19177983" y="10213333"/>
            <a:ext cx="4149185" cy="1518080"/>
            <a:chOff x="19177983" y="10213333"/>
            <a:chExt cx="4149185" cy="1518080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FF575DF5-576E-F54C-B25B-A277E36DE038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8F3EE98-151B-9545-BA04-A83472A20F8F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Freeform 410">
            <a:extLst>
              <a:ext uri="{FF2B5EF4-FFF2-40B4-BE49-F238E27FC236}">
                <a16:creationId xmlns:a16="http://schemas.microsoft.com/office/drawing/2014/main" id="{61FE9CC3-1079-7442-822B-5D6F7B0C0C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091706" y="2787223"/>
            <a:ext cx="2441737" cy="4285500"/>
          </a:xfrm>
          <a:custGeom>
            <a:avLst/>
            <a:gdLst>
              <a:gd name="T0" fmla="*/ 197 w 2807"/>
              <a:gd name="T1" fmla="*/ 2222 h 4930"/>
              <a:gd name="T2" fmla="*/ 2266 w 2807"/>
              <a:gd name="T3" fmla="*/ 4929 h 4930"/>
              <a:gd name="T4" fmla="*/ 2806 w 2807"/>
              <a:gd name="T5" fmla="*/ 1448 h 4930"/>
              <a:gd name="T6" fmla="*/ 2257 w 2807"/>
              <a:gd name="T7" fmla="*/ 333 h 4930"/>
              <a:gd name="T8" fmla="*/ 1456 w 2807"/>
              <a:gd name="T9" fmla="*/ 0 h 4930"/>
              <a:gd name="T10" fmla="*/ 602 w 2807"/>
              <a:gd name="T11" fmla="*/ 531 h 4930"/>
              <a:gd name="T12" fmla="*/ 287 w 2807"/>
              <a:gd name="T13" fmla="*/ 1277 h 4930"/>
              <a:gd name="T14" fmla="*/ 341 w 2807"/>
              <a:gd name="T15" fmla="*/ 1457 h 4930"/>
              <a:gd name="T16" fmla="*/ 611 w 2807"/>
              <a:gd name="T17" fmla="*/ 1754 h 4930"/>
              <a:gd name="T18" fmla="*/ 611 w 2807"/>
              <a:gd name="T19" fmla="*/ 1754 h 4930"/>
              <a:gd name="T20" fmla="*/ 620 w 2807"/>
              <a:gd name="T21" fmla="*/ 1772 h 4930"/>
              <a:gd name="T22" fmla="*/ 629 w 2807"/>
              <a:gd name="T23" fmla="*/ 1781 h 4930"/>
              <a:gd name="T24" fmla="*/ 638 w 2807"/>
              <a:gd name="T25" fmla="*/ 1790 h 4930"/>
              <a:gd name="T26" fmla="*/ 656 w 2807"/>
              <a:gd name="T27" fmla="*/ 1799 h 4930"/>
              <a:gd name="T28" fmla="*/ 665 w 2807"/>
              <a:gd name="T29" fmla="*/ 1808 h 4930"/>
              <a:gd name="T30" fmla="*/ 674 w 2807"/>
              <a:gd name="T31" fmla="*/ 1808 h 4930"/>
              <a:gd name="T32" fmla="*/ 692 w 2807"/>
              <a:gd name="T33" fmla="*/ 1808 h 4930"/>
              <a:gd name="T34" fmla="*/ 701 w 2807"/>
              <a:gd name="T35" fmla="*/ 1808 h 4930"/>
              <a:gd name="T36" fmla="*/ 719 w 2807"/>
              <a:gd name="T37" fmla="*/ 1808 h 4930"/>
              <a:gd name="T38" fmla="*/ 728 w 2807"/>
              <a:gd name="T39" fmla="*/ 1808 h 4930"/>
              <a:gd name="T40" fmla="*/ 737 w 2807"/>
              <a:gd name="T41" fmla="*/ 1799 h 4930"/>
              <a:gd name="T42" fmla="*/ 755 w 2807"/>
              <a:gd name="T43" fmla="*/ 1799 h 4930"/>
              <a:gd name="T44" fmla="*/ 764 w 2807"/>
              <a:gd name="T45" fmla="*/ 1790 h 4930"/>
              <a:gd name="T46" fmla="*/ 773 w 2807"/>
              <a:gd name="T47" fmla="*/ 1781 h 4930"/>
              <a:gd name="T48" fmla="*/ 782 w 2807"/>
              <a:gd name="T49" fmla="*/ 1763 h 4930"/>
              <a:gd name="T50" fmla="*/ 791 w 2807"/>
              <a:gd name="T51" fmla="*/ 1754 h 4930"/>
              <a:gd name="T52" fmla="*/ 791 w 2807"/>
              <a:gd name="T53" fmla="*/ 1745 h 4930"/>
              <a:gd name="T54" fmla="*/ 800 w 2807"/>
              <a:gd name="T55" fmla="*/ 1727 h 4930"/>
              <a:gd name="T56" fmla="*/ 800 w 2807"/>
              <a:gd name="T57" fmla="*/ 1718 h 4930"/>
              <a:gd name="T58" fmla="*/ 800 w 2807"/>
              <a:gd name="T59" fmla="*/ 531 h 4930"/>
              <a:gd name="T60" fmla="*/ 1106 w 2807"/>
              <a:gd name="T61" fmla="*/ 1151 h 4930"/>
              <a:gd name="T62" fmla="*/ 1295 w 2807"/>
              <a:gd name="T63" fmla="*/ 531 h 4930"/>
              <a:gd name="T64" fmla="*/ 1609 w 2807"/>
              <a:gd name="T65" fmla="*/ 351 h 4930"/>
              <a:gd name="T66" fmla="*/ 1699 w 2807"/>
              <a:gd name="T67" fmla="*/ 1250 h 4930"/>
              <a:gd name="T68" fmla="*/ 1951 w 2807"/>
              <a:gd name="T69" fmla="*/ 342 h 4930"/>
              <a:gd name="T70" fmla="*/ 2104 w 2807"/>
              <a:gd name="T71" fmla="*/ 1151 h 4930"/>
              <a:gd name="T72" fmla="*/ 2302 w 2807"/>
              <a:gd name="T73" fmla="*/ 621 h 4930"/>
              <a:gd name="T74" fmla="*/ 2608 w 2807"/>
              <a:gd name="T75" fmla="*/ 1448 h 4930"/>
              <a:gd name="T76" fmla="*/ 2068 w 2807"/>
              <a:gd name="T77" fmla="*/ 3031 h 4930"/>
              <a:gd name="T78" fmla="*/ 1016 w 2807"/>
              <a:gd name="T79" fmla="*/ 4731 h 4930"/>
              <a:gd name="T80" fmla="*/ 818 w 2807"/>
              <a:gd name="T81" fmla="*/ 2977 h 4930"/>
              <a:gd name="T82" fmla="*/ 386 w 2807"/>
              <a:gd name="T83" fmla="*/ 2176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7" h="4930">
                <a:moveTo>
                  <a:pt x="44" y="1700"/>
                </a:moveTo>
                <a:lnTo>
                  <a:pt x="44" y="1700"/>
                </a:lnTo>
                <a:cubicBezTo>
                  <a:pt x="197" y="2222"/>
                  <a:pt x="197" y="2222"/>
                  <a:pt x="197" y="2222"/>
                </a:cubicBezTo>
                <a:cubicBezTo>
                  <a:pt x="197" y="2653"/>
                  <a:pt x="458" y="3022"/>
                  <a:pt x="818" y="3193"/>
                </a:cubicBezTo>
                <a:cubicBezTo>
                  <a:pt x="818" y="4929"/>
                  <a:pt x="818" y="4929"/>
                  <a:pt x="818" y="4929"/>
                </a:cubicBezTo>
                <a:cubicBezTo>
                  <a:pt x="2266" y="4929"/>
                  <a:pt x="2266" y="4929"/>
                  <a:pt x="2266" y="4929"/>
                </a:cubicBezTo>
                <a:cubicBezTo>
                  <a:pt x="2266" y="3148"/>
                  <a:pt x="2266" y="3148"/>
                  <a:pt x="2266" y="3148"/>
                </a:cubicBezTo>
                <a:cubicBezTo>
                  <a:pt x="2581" y="2959"/>
                  <a:pt x="2806" y="2608"/>
                  <a:pt x="2806" y="2204"/>
                </a:cubicBezTo>
                <a:cubicBezTo>
                  <a:pt x="2806" y="1448"/>
                  <a:pt x="2806" y="1448"/>
                  <a:pt x="2806" y="1448"/>
                </a:cubicBezTo>
                <a:cubicBezTo>
                  <a:pt x="2806" y="621"/>
                  <a:pt x="2806" y="621"/>
                  <a:pt x="2806" y="621"/>
                </a:cubicBezTo>
                <a:cubicBezTo>
                  <a:pt x="2806" y="432"/>
                  <a:pt x="2644" y="270"/>
                  <a:pt x="2455" y="270"/>
                </a:cubicBezTo>
                <a:cubicBezTo>
                  <a:pt x="2383" y="270"/>
                  <a:pt x="2320" y="297"/>
                  <a:pt x="2257" y="333"/>
                </a:cubicBezTo>
                <a:cubicBezTo>
                  <a:pt x="2203" y="225"/>
                  <a:pt x="2086" y="153"/>
                  <a:pt x="1951" y="153"/>
                </a:cubicBezTo>
                <a:cubicBezTo>
                  <a:pt x="1888" y="153"/>
                  <a:pt x="1825" y="171"/>
                  <a:pt x="1771" y="207"/>
                </a:cubicBezTo>
                <a:cubicBezTo>
                  <a:pt x="1708" y="90"/>
                  <a:pt x="1591" y="0"/>
                  <a:pt x="1456" y="0"/>
                </a:cubicBezTo>
                <a:cubicBezTo>
                  <a:pt x="1304" y="0"/>
                  <a:pt x="1178" y="99"/>
                  <a:pt x="1124" y="234"/>
                </a:cubicBezTo>
                <a:cubicBezTo>
                  <a:pt x="1079" y="207"/>
                  <a:pt x="1016" y="189"/>
                  <a:pt x="953" y="189"/>
                </a:cubicBezTo>
                <a:cubicBezTo>
                  <a:pt x="764" y="189"/>
                  <a:pt x="602" y="342"/>
                  <a:pt x="602" y="531"/>
                </a:cubicBezTo>
                <a:cubicBezTo>
                  <a:pt x="602" y="1340"/>
                  <a:pt x="602" y="1340"/>
                  <a:pt x="602" y="1340"/>
                </a:cubicBezTo>
                <a:cubicBezTo>
                  <a:pt x="539" y="1295"/>
                  <a:pt x="467" y="1259"/>
                  <a:pt x="386" y="1259"/>
                </a:cubicBezTo>
                <a:cubicBezTo>
                  <a:pt x="350" y="1259"/>
                  <a:pt x="323" y="1268"/>
                  <a:pt x="287" y="1277"/>
                </a:cubicBezTo>
                <a:cubicBezTo>
                  <a:pt x="107" y="1331"/>
                  <a:pt x="0" y="1520"/>
                  <a:pt x="44" y="1700"/>
                </a:cubicBezTo>
                <a:close/>
                <a:moveTo>
                  <a:pt x="341" y="1457"/>
                </a:moveTo>
                <a:lnTo>
                  <a:pt x="341" y="1457"/>
                </a:lnTo>
                <a:cubicBezTo>
                  <a:pt x="422" y="1439"/>
                  <a:pt x="512" y="1484"/>
                  <a:pt x="530" y="1565"/>
                </a:cubicBezTo>
                <a:cubicBezTo>
                  <a:pt x="530" y="1574"/>
                  <a:pt x="530" y="1574"/>
                  <a:pt x="530" y="1574"/>
                </a:cubicBezTo>
                <a:cubicBezTo>
                  <a:pt x="611" y="1754"/>
                  <a:pt x="611" y="1754"/>
                  <a:pt x="611" y="1754"/>
                </a:cubicBezTo>
                <a:lnTo>
                  <a:pt x="611" y="1754"/>
                </a:lnTo>
                <a:lnTo>
                  <a:pt x="611" y="1754"/>
                </a:lnTo>
                <a:lnTo>
                  <a:pt x="611" y="1754"/>
                </a:lnTo>
                <a:lnTo>
                  <a:pt x="620" y="1763"/>
                </a:lnTo>
                <a:lnTo>
                  <a:pt x="620" y="1763"/>
                </a:lnTo>
                <a:lnTo>
                  <a:pt x="620" y="1772"/>
                </a:lnTo>
                <a:cubicBezTo>
                  <a:pt x="620" y="1772"/>
                  <a:pt x="620" y="1772"/>
                  <a:pt x="629" y="1772"/>
                </a:cubicBezTo>
                <a:lnTo>
                  <a:pt x="629" y="1772"/>
                </a:lnTo>
                <a:cubicBezTo>
                  <a:pt x="629" y="1781"/>
                  <a:pt x="629" y="1781"/>
                  <a:pt x="629" y="1781"/>
                </a:cubicBezTo>
                <a:cubicBezTo>
                  <a:pt x="629" y="1781"/>
                  <a:pt x="629" y="1781"/>
                  <a:pt x="638" y="1781"/>
                </a:cubicBezTo>
                <a:lnTo>
                  <a:pt x="638" y="1790"/>
                </a:lnTo>
                <a:lnTo>
                  <a:pt x="638" y="1790"/>
                </a:lnTo>
                <a:lnTo>
                  <a:pt x="647" y="1790"/>
                </a:lnTo>
                <a:cubicBezTo>
                  <a:pt x="647" y="1790"/>
                  <a:pt x="647" y="1790"/>
                  <a:pt x="647" y="1799"/>
                </a:cubicBezTo>
                <a:cubicBezTo>
                  <a:pt x="647" y="1799"/>
                  <a:pt x="647" y="1799"/>
                  <a:pt x="656" y="1799"/>
                </a:cubicBezTo>
                <a:lnTo>
                  <a:pt x="656" y="1799"/>
                </a:lnTo>
                <a:lnTo>
                  <a:pt x="656" y="1799"/>
                </a:lnTo>
                <a:cubicBezTo>
                  <a:pt x="665" y="1799"/>
                  <a:pt x="665" y="1799"/>
                  <a:pt x="665" y="1808"/>
                </a:cubicBezTo>
                <a:lnTo>
                  <a:pt x="665" y="1808"/>
                </a:lnTo>
                <a:cubicBezTo>
                  <a:pt x="674" y="1808"/>
                  <a:pt x="674" y="1808"/>
                  <a:pt x="674" y="1808"/>
                </a:cubicBezTo>
                <a:lnTo>
                  <a:pt x="674" y="1808"/>
                </a:lnTo>
                <a:cubicBezTo>
                  <a:pt x="683" y="1808"/>
                  <a:pt x="683" y="1808"/>
                  <a:pt x="683" y="1808"/>
                </a:cubicBezTo>
                <a:cubicBezTo>
                  <a:pt x="683" y="1808"/>
                  <a:pt x="683" y="1808"/>
                  <a:pt x="692" y="1808"/>
                </a:cubicBezTo>
                <a:lnTo>
                  <a:pt x="692" y="1808"/>
                </a:lnTo>
                <a:cubicBezTo>
                  <a:pt x="692" y="1808"/>
                  <a:pt x="692" y="1808"/>
                  <a:pt x="701" y="1808"/>
                </a:cubicBezTo>
                <a:lnTo>
                  <a:pt x="701" y="1808"/>
                </a:lnTo>
                <a:lnTo>
                  <a:pt x="701" y="1808"/>
                </a:lnTo>
                <a:lnTo>
                  <a:pt x="710" y="1808"/>
                </a:lnTo>
                <a:lnTo>
                  <a:pt x="710" y="1808"/>
                </a:lnTo>
                <a:lnTo>
                  <a:pt x="719" y="1808"/>
                </a:lnTo>
                <a:lnTo>
                  <a:pt x="719" y="1808"/>
                </a:lnTo>
                <a:lnTo>
                  <a:pt x="728" y="1808"/>
                </a:lnTo>
                <a:lnTo>
                  <a:pt x="728" y="1808"/>
                </a:lnTo>
                <a:lnTo>
                  <a:pt x="737" y="1808"/>
                </a:lnTo>
                <a:lnTo>
                  <a:pt x="737" y="1799"/>
                </a:lnTo>
                <a:lnTo>
                  <a:pt x="737" y="1799"/>
                </a:lnTo>
                <a:lnTo>
                  <a:pt x="746" y="1799"/>
                </a:lnTo>
                <a:lnTo>
                  <a:pt x="746" y="1799"/>
                </a:lnTo>
                <a:lnTo>
                  <a:pt x="755" y="1799"/>
                </a:lnTo>
                <a:lnTo>
                  <a:pt x="755" y="1790"/>
                </a:lnTo>
                <a:cubicBezTo>
                  <a:pt x="755" y="1790"/>
                  <a:pt x="755" y="1790"/>
                  <a:pt x="764" y="1790"/>
                </a:cubicBezTo>
                <a:lnTo>
                  <a:pt x="764" y="1790"/>
                </a:lnTo>
                <a:lnTo>
                  <a:pt x="764" y="1781"/>
                </a:lnTo>
                <a:lnTo>
                  <a:pt x="773" y="1781"/>
                </a:lnTo>
                <a:lnTo>
                  <a:pt x="773" y="1781"/>
                </a:lnTo>
                <a:cubicBezTo>
                  <a:pt x="773" y="1772"/>
                  <a:pt x="773" y="1772"/>
                  <a:pt x="773" y="1772"/>
                </a:cubicBezTo>
                <a:lnTo>
                  <a:pt x="782" y="1772"/>
                </a:lnTo>
                <a:cubicBezTo>
                  <a:pt x="782" y="1772"/>
                  <a:pt x="782" y="1772"/>
                  <a:pt x="782" y="1763"/>
                </a:cubicBezTo>
                <a:lnTo>
                  <a:pt x="782" y="1763"/>
                </a:lnTo>
                <a:cubicBezTo>
                  <a:pt x="782" y="1763"/>
                  <a:pt x="782" y="1763"/>
                  <a:pt x="791" y="1754"/>
                </a:cubicBezTo>
                <a:lnTo>
                  <a:pt x="791" y="1754"/>
                </a:lnTo>
                <a:lnTo>
                  <a:pt x="791" y="1754"/>
                </a:lnTo>
                <a:cubicBezTo>
                  <a:pt x="791" y="1745"/>
                  <a:pt x="791" y="1745"/>
                  <a:pt x="791" y="1745"/>
                </a:cubicBezTo>
                <a:lnTo>
                  <a:pt x="791" y="1745"/>
                </a:lnTo>
                <a:cubicBezTo>
                  <a:pt x="791" y="1736"/>
                  <a:pt x="791" y="1736"/>
                  <a:pt x="791" y="1736"/>
                </a:cubicBezTo>
                <a:cubicBezTo>
                  <a:pt x="791" y="1736"/>
                  <a:pt x="791" y="1736"/>
                  <a:pt x="800" y="1736"/>
                </a:cubicBezTo>
                <a:cubicBezTo>
                  <a:pt x="800" y="1727"/>
                  <a:pt x="800" y="1727"/>
                  <a:pt x="800" y="1727"/>
                </a:cubicBezTo>
                <a:lnTo>
                  <a:pt x="800" y="1727"/>
                </a:lnTo>
                <a:cubicBezTo>
                  <a:pt x="800" y="1718"/>
                  <a:pt x="800" y="1718"/>
                  <a:pt x="800" y="1718"/>
                </a:cubicBezTo>
                <a:lnTo>
                  <a:pt x="800" y="1718"/>
                </a:lnTo>
                <a:cubicBezTo>
                  <a:pt x="800" y="1709"/>
                  <a:pt x="800" y="1709"/>
                  <a:pt x="800" y="1709"/>
                </a:cubicBezTo>
                <a:lnTo>
                  <a:pt x="800" y="1709"/>
                </a:lnTo>
                <a:cubicBezTo>
                  <a:pt x="800" y="531"/>
                  <a:pt x="800" y="531"/>
                  <a:pt x="800" y="531"/>
                </a:cubicBezTo>
                <a:cubicBezTo>
                  <a:pt x="800" y="450"/>
                  <a:pt x="863" y="378"/>
                  <a:pt x="953" y="378"/>
                </a:cubicBezTo>
                <a:cubicBezTo>
                  <a:pt x="1034" y="378"/>
                  <a:pt x="1106" y="450"/>
                  <a:pt x="1106" y="531"/>
                </a:cubicBezTo>
                <a:cubicBezTo>
                  <a:pt x="1106" y="1151"/>
                  <a:pt x="1106" y="1151"/>
                  <a:pt x="1106" y="1151"/>
                </a:cubicBezTo>
                <a:cubicBezTo>
                  <a:pt x="1106" y="1205"/>
                  <a:pt x="1151" y="1250"/>
                  <a:pt x="1205" y="1250"/>
                </a:cubicBezTo>
                <a:cubicBezTo>
                  <a:pt x="1259" y="1250"/>
                  <a:pt x="1295" y="1205"/>
                  <a:pt x="1295" y="1151"/>
                </a:cubicBezTo>
                <a:cubicBezTo>
                  <a:pt x="1295" y="531"/>
                  <a:pt x="1295" y="531"/>
                  <a:pt x="1295" y="531"/>
                </a:cubicBezTo>
                <a:cubicBezTo>
                  <a:pt x="1295" y="351"/>
                  <a:pt x="1295" y="351"/>
                  <a:pt x="1295" y="351"/>
                </a:cubicBezTo>
                <a:cubicBezTo>
                  <a:pt x="1295" y="270"/>
                  <a:pt x="1367" y="198"/>
                  <a:pt x="1456" y="198"/>
                </a:cubicBezTo>
                <a:cubicBezTo>
                  <a:pt x="1537" y="198"/>
                  <a:pt x="1609" y="270"/>
                  <a:pt x="1609" y="351"/>
                </a:cubicBezTo>
                <a:cubicBezTo>
                  <a:pt x="1609" y="495"/>
                  <a:pt x="1609" y="495"/>
                  <a:pt x="1609" y="495"/>
                </a:cubicBezTo>
                <a:cubicBezTo>
                  <a:pt x="1609" y="1151"/>
                  <a:pt x="1609" y="1151"/>
                  <a:pt x="1609" y="1151"/>
                </a:cubicBezTo>
                <a:cubicBezTo>
                  <a:pt x="1609" y="1205"/>
                  <a:pt x="1654" y="1250"/>
                  <a:pt x="1699" y="1250"/>
                </a:cubicBezTo>
                <a:cubicBezTo>
                  <a:pt x="1753" y="1250"/>
                  <a:pt x="1798" y="1205"/>
                  <a:pt x="1798" y="1151"/>
                </a:cubicBezTo>
                <a:cubicBezTo>
                  <a:pt x="1798" y="495"/>
                  <a:pt x="1798" y="495"/>
                  <a:pt x="1798" y="495"/>
                </a:cubicBezTo>
                <a:cubicBezTo>
                  <a:pt x="1798" y="414"/>
                  <a:pt x="1870" y="342"/>
                  <a:pt x="1951" y="342"/>
                </a:cubicBezTo>
                <a:cubicBezTo>
                  <a:pt x="2041" y="342"/>
                  <a:pt x="2104" y="414"/>
                  <a:pt x="2104" y="495"/>
                </a:cubicBezTo>
                <a:cubicBezTo>
                  <a:pt x="2104" y="621"/>
                  <a:pt x="2104" y="621"/>
                  <a:pt x="2104" y="621"/>
                </a:cubicBezTo>
                <a:cubicBezTo>
                  <a:pt x="2104" y="1151"/>
                  <a:pt x="2104" y="1151"/>
                  <a:pt x="2104" y="1151"/>
                </a:cubicBezTo>
                <a:cubicBezTo>
                  <a:pt x="2104" y="1205"/>
                  <a:pt x="2149" y="1250"/>
                  <a:pt x="2203" y="1250"/>
                </a:cubicBezTo>
                <a:cubicBezTo>
                  <a:pt x="2257" y="1250"/>
                  <a:pt x="2302" y="1205"/>
                  <a:pt x="2302" y="1151"/>
                </a:cubicBezTo>
                <a:cubicBezTo>
                  <a:pt x="2302" y="621"/>
                  <a:pt x="2302" y="621"/>
                  <a:pt x="2302" y="621"/>
                </a:cubicBezTo>
                <a:cubicBezTo>
                  <a:pt x="2302" y="540"/>
                  <a:pt x="2374" y="468"/>
                  <a:pt x="2455" y="468"/>
                </a:cubicBezTo>
                <a:cubicBezTo>
                  <a:pt x="2536" y="468"/>
                  <a:pt x="2608" y="540"/>
                  <a:pt x="2608" y="621"/>
                </a:cubicBezTo>
                <a:cubicBezTo>
                  <a:pt x="2608" y="1448"/>
                  <a:pt x="2608" y="1448"/>
                  <a:pt x="2608" y="1448"/>
                </a:cubicBezTo>
                <a:cubicBezTo>
                  <a:pt x="2608" y="2204"/>
                  <a:pt x="2608" y="2204"/>
                  <a:pt x="2608" y="2204"/>
                </a:cubicBezTo>
                <a:cubicBezTo>
                  <a:pt x="2608" y="2491"/>
                  <a:pt x="2473" y="2752"/>
                  <a:pt x="2266" y="2914"/>
                </a:cubicBezTo>
                <a:cubicBezTo>
                  <a:pt x="2203" y="2959"/>
                  <a:pt x="2140" y="3004"/>
                  <a:pt x="2068" y="3031"/>
                </a:cubicBezTo>
                <a:cubicBezTo>
                  <a:pt x="2068" y="3238"/>
                  <a:pt x="2068" y="3238"/>
                  <a:pt x="2068" y="3238"/>
                </a:cubicBezTo>
                <a:cubicBezTo>
                  <a:pt x="2068" y="4731"/>
                  <a:pt x="2068" y="4731"/>
                  <a:pt x="2068" y="4731"/>
                </a:cubicBezTo>
                <a:cubicBezTo>
                  <a:pt x="1016" y="4731"/>
                  <a:pt x="1016" y="4731"/>
                  <a:pt x="1016" y="4731"/>
                </a:cubicBezTo>
                <a:cubicBezTo>
                  <a:pt x="1016" y="3265"/>
                  <a:pt x="1016" y="3265"/>
                  <a:pt x="1016" y="3265"/>
                </a:cubicBezTo>
                <a:cubicBezTo>
                  <a:pt x="1016" y="3067"/>
                  <a:pt x="1016" y="3067"/>
                  <a:pt x="1016" y="3067"/>
                </a:cubicBezTo>
                <a:cubicBezTo>
                  <a:pt x="944" y="3040"/>
                  <a:pt x="881" y="3013"/>
                  <a:pt x="818" y="2977"/>
                </a:cubicBezTo>
                <a:cubicBezTo>
                  <a:pt x="557" y="2815"/>
                  <a:pt x="386" y="2527"/>
                  <a:pt x="386" y="2204"/>
                </a:cubicBezTo>
                <a:lnTo>
                  <a:pt x="386" y="2204"/>
                </a:lnTo>
                <a:cubicBezTo>
                  <a:pt x="386" y="2195"/>
                  <a:pt x="386" y="2186"/>
                  <a:pt x="386" y="2176"/>
                </a:cubicBezTo>
                <a:cubicBezTo>
                  <a:pt x="233" y="1655"/>
                  <a:pt x="233" y="1655"/>
                  <a:pt x="233" y="1655"/>
                </a:cubicBezTo>
                <a:cubicBezTo>
                  <a:pt x="215" y="1565"/>
                  <a:pt x="260" y="1484"/>
                  <a:pt x="341" y="1457"/>
                </a:cubicBezTo>
                <a:close/>
              </a:path>
            </a:pathLst>
          </a:custGeom>
          <a:solidFill>
            <a:srgbClr val="96A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410">
            <a:extLst>
              <a:ext uri="{FF2B5EF4-FFF2-40B4-BE49-F238E27FC236}">
                <a16:creationId xmlns:a16="http://schemas.microsoft.com/office/drawing/2014/main" id="{C542673A-DFCE-FB4F-B275-14372B5EB3D5}"/>
              </a:ext>
            </a:extLst>
          </p:cNvPr>
          <p:cNvSpPr>
            <a:spLocks noChangeArrowheads="1"/>
          </p:cNvSpPr>
          <p:nvPr/>
        </p:nvSpPr>
        <p:spPr bwMode="auto">
          <a:xfrm rot="3600000">
            <a:off x="11785328" y="6780406"/>
            <a:ext cx="2441737" cy="4285500"/>
          </a:xfrm>
          <a:custGeom>
            <a:avLst/>
            <a:gdLst>
              <a:gd name="T0" fmla="*/ 197 w 2807"/>
              <a:gd name="T1" fmla="*/ 2222 h 4930"/>
              <a:gd name="T2" fmla="*/ 2266 w 2807"/>
              <a:gd name="T3" fmla="*/ 4929 h 4930"/>
              <a:gd name="T4" fmla="*/ 2806 w 2807"/>
              <a:gd name="T5" fmla="*/ 1448 h 4930"/>
              <a:gd name="T6" fmla="*/ 2257 w 2807"/>
              <a:gd name="T7" fmla="*/ 333 h 4930"/>
              <a:gd name="T8" fmla="*/ 1456 w 2807"/>
              <a:gd name="T9" fmla="*/ 0 h 4930"/>
              <a:gd name="T10" fmla="*/ 602 w 2807"/>
              <a:gd name="T11" fmla="*/ 531 h 4930"/>
              <a:gd name="T12" fmla="*/ 287 w 2807"/>
              <a:gd name="T13" fmla="*/ 1277 h 4930"/>
              <a:gd name="T14" fmla="*/ 341 w 2807"/>
              <a:gd name="T15" fmla="*/ 1457 h 4930"/>
              <a:gd name="T16" fmla="*/ 611 w 2807"/>
              <a:gd name="T17" fmla="*/ 1754 h 4930"/>
              <a:gd name="T18" fmla="*/ 611 w 2807"/>
              <a:gd name="T19" fmla="*/ 1754 h 4930"/>
              <a:gd name="T20" fmla="*/ 620 w 2807"/>
              <a:gd name="T21" fmla="*/ 1772 h 4930"/>
              <a:gd name="T22" fmla="*/ 629 w 2807"/>
              <a:gd name="T23" fmla="*/ 1781 h 4930"/>
              <a:gd name="T24" fmla="*/ 638 w 2807"/>
              <a:gd name="T25" fmla="*/ 1790 h 4930"/>
              <a:gd name="T26" fmla="*/ 656 w 2807"/>
              <a:gd name="T27" fmla="*/ 1799 h 4930"/>
              <a:gd name="T28" fmla="*/ 665 w 2807"/>
              <a:gd name="T29" fmla="*/ 1808 h 4930"/>
              <a:gd name="T30" fmla="*/ 674 w 2807"/>
              <a:gd name="T31" fmla="*/ 1808 h 4930"/>
              <a:gd name="T32" fmla="*/ 692 w 2807"/>
              <a:gd name="T33" fmla="*/ 1808 h 4930"/>
              <a:gd name="T34" fmla="*/ 701 w 2807"/>
              <a:gd name="T35" fmla="*/ 1808 h 4930"/>
              <a:gd name="T36" fmla="*/ 719 w 2807"/>
              <a:gd name="T37" fmla="*/ 1808 h 4930"/>
              <a:gd name="T38" fmla="*/ 728 w 2807"/>
              <a:gd name="T39" fmla="*/ 1808 h 4930"/>
              <a:gd name="T40" fmla="*/ 737 w 2807"/>
              <a:gd name="T41" fmla="*/ 1799 h 4930"/>
              <a:gd name="T42" fmla="*/ 755 w 2807"/>
              <a:gd name="T43" fmla="*/ 1799 h 4930"/>
              <a:gd name="T44" fmla="*/ 764 w 2807"/>
              <a:gd name="T45" fmla="*/ 1790 h 4930"/>
              <a:gd name="T46" fmla="*/ 773 w 2807"/>
              <a:gd name="T47" fmla="*/ 1781 h 4930"/>
              <a:gd name="T48" fmla="*/ 782 w 2807"/>
              <a:gd name="T49" fmla="*/ 1763 h 4930"/>
              <a:gd name="T50" fmla="*/ 791 w 2807"/>
              <a:gd name="T51" fmla="*/ 1754 h 4930"/>
              <a:gd name="T52" fmla="*/ 791 w 2807"/>
              <a:gd name="T53" fmla="*/ 1745 h 4930"/>
              <a:gd name="T54" fmla="*/ 800 w 2807"/>
              <a:gd name="T55" fmla="*/ 1727 h 4930"/>
              <a:gd name="T56" fmla="*/ 800 w 2807"/>
              <a:gd name="T57" fmla="*/ 1718 h 4930"/>
              <a:gd name="T58" fmla="*/ 800 w 2807"/>
              <a:gd name="T59" fmla="*/ 531 h 4930"/>
              <a:gd name="T60" fmla="*/ 1106 w 2807"/>
              <a:gd name="T61" fmla="*/ 1151 h 4930"/>
              <a:gd name="T62" fmla="*/ 1295 w 2807"/>
              <a:gd name="T63" fmla="*/ 531 h 4930"/>
              <a:gd name="T64" fmla="*/ 1609 w 2807"/>
              <a:gd name="T65" fmla="*/ 351 h 4930"/>
              <a:gd name="T66" fmla="*/ 1699 w 2807"/>
              <a:gd name="T67" fmla="*/ 1250 h 4930"/>
              <a:gd name="T68" fmla="*/ 1951 w 2807"/>
              <a:gd name="T69" fmla="*/ 342 h 4930"/>
              <a:gd name="T70" fmla="*/ 2104 w 2807"/>
              <a:gd name="T71" fmla="*/ 1151 h 4930"/>
              <a:gd name="T72" fmla="*/ 2302 w 2807"/>
              <a:gd name="T73" fmla="*/ 621 h 4930"/>
              <a:gd name="T74" fmla="*/ 2608 w 2807"/>
              <a:gd name="T75" fmla="*/ 1448 h 4930"/>
              <a:gd name="T76" fmla="*/ 2068 w 2807"/>
              <a:gd name="T77" fmla="*/ 3031 h 4930"/>
              <a:gd name="T78" fmla="*/ 1016 w 2807"/>
              <a:gd name="T79" fmla="*/ 4731 h 4930"/>
              <a:gd name="T80" fmla="*/ 818 w 2807"/>
              <a:gd name="T81" fmla="*/ 2977 h 4930"/>
              <a:gd name="T82" fmla="*/ 386 w 2807"/>
              <a:gd name="T83" fmla="*/ 2176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7" h="4930">
                <a:moveTo>
                  <a:pt x="44" y="1700"/>
                </a:moveTo>
                <a:lnTo>
                  <a:pt x="44" y="1700"/>
                </a:lnTo>
                <a:cubicBezTo>
                  <a:pt x="197" y="2222"/>
                  <a:pt x="197" y="2222"/>
                  <a:pt x="197" y="2222"/>
                </a:cubicBezTo>
                <a:cubicBezTo>
                  <a:pt x="197" y="2653"/>
                  <a:pt x="458" y="3022"/>
                  <a:pt x="818" y="3193"/>
                </a:cubicBezTo>
                <a:cubicBezTo>
                  <a:pt x="818" y="4929"/>
                  <a:pt x="818" y="4929"/>
                  <a:pt x="818" y="4929"/>
                </a:cubicBezTo>
                <a:cubicBezTo>
                  <a:pt x="2266" y="4929"/>
                  <a:pt x="2266" y="4929"/>
                  <a:pt x="2266" y="4929"/>
                </a:cubicBezTo>
                <a:cubicBezTo>
                  <a:pt x="2266" y="3148"/>
                  <a:pt x="2266" y="3148"/>
                  <a:pt x="2266" y="3148"/>
                </a:cubicBezTo>
                <a:cubicBezTo>
                  <a:pt x="2581" y="2959"/>
                  <a:pt x="2806" y="2608"/>
                  <a:pt x="2806" y="2204"/>
                </a:cubicBezTo>
                <a:cubicBezTo>
                  <a:pt x="2806" y="1448"/>
                  <a:pt x="2806" y="1448"/>
                  <a:pt x="2806" y="1448"/>
                </a:cubicBezTo>
                <a:cubicBezTo>
                  <a:pt x="2806" y="621"/>
                  <a:pt x="2806" y="621"/>
                  <a:pt x="2806" y="621"/>
                </a:cubicBezTo>
                <a:cubicBezTo>
                  <a:pt x="2806" y="432"/>
                  <a:pt x="2644" y="270"/>
                  <a:pt x="2455" y="270"/>
                </a:cubicBezTo>
                <a:cubicBezTo>
                  <a:pt x="2383" y="270"/>
                  <a:pt x="2320" y="297"/>
                  <a:pt x="2257" y="333"/>
                </a:cubicBezTo>
                <a:cubicBezTo>
                  <a:pt x="2203" y="225"/>
                  <a:pt x="2086" y="153"/>
                  <a:pt x="1951" y="153"/>
                </a:cubicBezTo>
                <a:cubicBezTo>
                  <a:pt x="1888" y="153"/>
                  <a:pt x="1825" y="171"/>
                  <a:pt x="1771" y="207"/>
                </a:cubicBezTo>
                <a:cubicBezTo>
                  <a:pt x="1708" y="90"/>
                  <a:pt x="1591" y="0"/>
                  <a:pt x="1456" y="0"/>
                </a:cubicBezTo>
                <a:cubicBezTo>
                  <a:pt x="1304" y="0"/>
                  <a:pt x="1178" y="99"/>
                  <a:pt x="1124" y="234"/>
                </a:cubicBezTo>
                <a:cubicBezTo>
                  <a:pt x="1079" y="207"/>
                  <a:pt x="1016" y="189"/>
                  <a:pt x="953" y="189"/>
                </a:cubicBezTo>
                <a:cubicBezTo>
                  <a:pt x="764" y="189"/>
                  <a:pt x="602" y="342"/>
                  <a:pt x="602" y="531"/>
                </a:cubicBezTo>
                <a:cubicBezTo>
                  <a:pt x="602" y="1340"/>
                  <a:pt x="602" y="1340"/>
                  <a:pt x="602" y="1340"/>
                </a:cubicBezTo>
                <a:cubicBezTo>
                  <a:pt x="539" y="1295"/>
                  <a:pt x="467" y="1259"/>
                  <a:pt x="386" y="1259"/>
                </a:cubicBezTo>
                <a:cubicBezTo>
                  <a:pt x="350" y="1259"/>
                  <a:pt x="323" y="1268"/>
                  <a:pt x="287" y="1277"/>
                </a:cubicBezTo>
                <a:cubicBezTo>
                  <a:pt x="107" y="1331"/>
                  <a:pt x="0" y="1520"/>
                  <a:pt x="44" y="1700"/>
                </a:cubicBezTo>
                <a:close/>
                <a:moveTo>
                  <a:pt x="341" y="1457"/>
                </a:moveTo>
                <a:lnTo>
                  <a:pt x="341" y="1457"/>
                </a:lnTo>
                <a:cubicBezTo>
                  <a:pt x="422" y="1439"/>
                  <a:pt x="512" y="1484"/>
                  <a:pt x="530" y="1565"/>
                </a:cubicBezTo>
                <a:cubicBezTo>
                  <a:pt x="530" y="1574"/>
                  <a:pt x="530" y="1574"/>
                  <a:pt x="530" y="1574"/>
                </a:cubicBezTo>
                <a:cubicBezTo>
                  <a:pt x="611" y="1754"/>
                  <a:pt x="611" y="1754"/>
                  <a:pt x="611" y="1754"/>
                </a:cubicBezTo>
                <a:lnTo>
                  <a:pt x="611" y="1754"/>
                </a:lnTo>
                <a:lnTo>
                  <a:pt x="611" y="1754"/>
                </a:lnTo>
                <a:lnTo>
                  <a:pt x="611" y="1754"/>
                </a:lnTo>
                <a:lnTo>
                  <a:pt x="620" y="1763"/>
                </a:lnTo>
                <a:lnTo>
                  <a:pt x="620" y="1763"/>
                </a:lnTo>
                <a:lnTo>
                  <a:pt x="620" y="1772"/>
                </a:lnTo>
                <a:cubicBezTo>
                  <a:pt x="620" y="1772"/>
                  <a:pt x="620" y="1772"/>
                  <a:pt x="629" y="1772"/>
                </a:cubicBezTo>
                <a:lnTo>
                  <a:pt x="629" y="1772"/>
                </a:lnTo>
                <a:cubicBezTo>
                  <a:pt x="629" y="1781"/>
                  <a:pt x="629" y="1781"/>
                  <a:pt x="629" y="1781"/>
                </a:cubicBezTo>
                <a:cubicBezTo>
                  <a:pt x="629" y="1781"/>
                  <a:pt x="629" y="1781"/>
                  <a:pt x="638" y="1781"/>
                </a:cubicBezTo>
                <a:lnTo>
                  <a:pt x="638" y="1790"/>
                </a:lnTo>
                <a:lnTo>
                  <a:pt x="638" y="1790"/>
                </a:lnTo>
                <a:lnTo>
                  <a:pt x="647" y="1790"/>
                </a:lnTo>
                <a:cubicBezTo>
                  <a:pt x="647" y="1790"/>
                  <a:pt x="647" y="1790"/>
                  <a:pt x="647" y="1799"/>
                </a:cubicBezTo>
                <a:cubicBezTo>
                  <a:pt x="647" y="1799"/>
                  <a:pt x="647" y="1799"/>
                  <a:pt x="656" y="1799"/>
                </a:cubicBezTo>
                <a:lnTo>
                  <a:pt x="656" y="1799"/>
                </a:lnTo>
                <a:lnTo>
                  <a:pt x="656" y="1799"/>
                </a:lnTo>
                <a:cubicBezTo>
                  <a:pt x="665" y="1799"/>
                  <a:pt x="665" y="1799"/>
                  <a:pt x="665" y="1808"/>
                </a:cubicBezTo>
                <a:lnTo>
                  <a:pt x="665" y="1808"/>
                </a:lnTo>
                <a:cubicBezTo>
                  <a:pt x="674" y="1808"/>
                  <a:pt x="674" y="1808"/>
                  <a:pt x="674" y="1808"/>
                </a:cubicBezTo>
                <a:lnTo>
                  <a:pt x="674" y="1808"/>
                </a:lnTo>
                <a:cubicBezTo>
                  <a:pt x="683" y="1808"/>
                  <a:pt x="683" y="1808"/>
                  <a:pt x="683" y="1808"/>
                </a:cubicBezTo>
                <a:cubicBezTo>
                  <a:pt x="683" y="1808"/>
                  <a:pt x="683" y="1808"/>
                  <a:pt x="692" y="1808"/>
                </a:cubicBezTo>
                <a:lnTo>
                  <a:pt x="692" y="1808"/>
                </a:lnTo>
                <a:cubicBezTo>
                  <a:pt x="692" y="1808"/>
                  <a:pt x="692" y="1808"/>
                  <a:pt x="701" y="1808"/>
                </a:cubicBezTo>
                <a:lnTo>
                  <a:pt x="701" y="1808"/>
                </a:lnTo>
                <a:lnTo>
                  <a:pt x="701" y="1808"/>
                </a:lnTo>
                <a:lnTo>
                  <a:pt x="710" y="1808"/>
                </a:lnTo>
                <a:lnTo>
                  <a:pt x="710" y="1808"/>
                </a:lnTo>
                <a:lnTo>
                  <a:pt x="719" y="1808"/>
                </a:lnTo>
                <a:lnTo>
                  <a:pt x="719" y="1808"/>
                </a:lnTo>
                <a:lnTo>
                  <a:pt x="728" y="1808"/>
                </a:lnTo>
                <a:lnTo>
                  <a:pt x="728" y="1808"/>
                </a:lnTo>
                <a:lnTo>
                  <a:pt x="737" y="1808"/>
                </a:lnTo>
                <a:lnTo>
                  <a:pt x="737" y="1799"/>
                </a:lnTo>
                <a:lnTo>
                  <a:pt x="737" y="1799"/>
                </a:lnTo>
                <a:lnTo>
                  <a:pt x="746" y="1799"/>
                </a:lnTo>
                <a:lnTo>
                  <a:pt x="746" y="1799"/>
                </a:lnTo>
                <a:lnTo>
                  <a:pt x="755" y="1799"/>
                </a:lnTo>
                <a:lnTo>
                  <a:pt x="755" y="1790"/>
                </a:lnTo>
                <a:cubicBezTo>
                  <a:pt x="755" y="1790"/>
                  <a:pt x="755" y="1790"/>
                  <a:pt x="764" y="1790"/>
                </a:cubicBezTo>
                <a:lnTo>
                  <a:pt x="764" y="1790"/>
                </a:lnTo>
                <a:lnTo>
                  <a:pt x="764" y="1781"/>
                </a:lnTo>
                <a:lnTo>
                  <a:pt x="773" y="1781"/>
                </a:lnTo>
                <a:lnTo>
                  <a:pt x="773" y="1781"/>
                </a:lnTo>
                <a:cubicBezTo>
                  <a:pt x="773" y="1772"/>
                  <a:pt x="773" y="1772"/>
                  <a:pt x="773" y="1772"/>
                </a:cubicBezTo>
                <a:lnTo>
                  <a:pt x="782" y="1772"/>
                </a:lnTo>
                <a:cubicBezTo>
                  <a:pt x="782" y="1772"/>
                  <a:pt x="782" y="1772"/>
                  <a:pt x="782" y="1763"/>
                </a:cubicBezTo>
                <a:lnTo>
                  <a:pt x="782" y="1763"/>
                </a:lnTo>
                <a:cubicBezTo>
                  <a:pt x="782" y="1763"/>
                  <a:pt x="782" y="1763"/>
                  <a:pt x="791" y="1754"/>
                </a:cubicBezTo>
                <a:lnTo>
                  <a:pt x="791" y="1754"/>
                </a:lnTo>
                <a:lnTo>
                  <a:pt x="791" y="1754"/>
                </a:lnTo>
                <a:cubicBezTo>
                  <a:pt x="791" y="1745"/>
                  <a:pt x="791" y="1745"/>
                  <a:pt x="791" y="1745"/>
                </a:cubicBezTo>
                <a:lnTo>
                  <a:pt x="791" y="1745"/>
                </a:lnTo>
                <a:cubicBezTo>
                  <a:pt x="791" y="1736"/>
                  <a:pt x="791" y="1736"/>
                  <a:pt x="791" y="1736"/>
                </a:cubicBezTo>
                <a:cubicBezTo>
                  <a:pt x="791" y="1736"/>
                  <a:pt x="791" y="1736"/>
                  <a:pt x="800" y="1736"/>
                </a:cubicBezTo>
                <a:cubicBezTo>
                  <a:pt x="800" y="1727"/>
                  <a:pt x="800" y="1727"/>
                  <a:pt x="800" y="1727"/>
                </a:cubicBezTo>
                <a:lnTo>
                  <a:pt x="800" y="1727"/>
                </a:lnTo>
                <a:cubicBezTo>
                  <a:pt x="800" y="1718"/>
                  <a:pt x="800" y="1718"/>
                  <a:pt x="800" y="1718"/>
                </a:cubicBezTo>
                <a:lnTo>
                  <a:pt x="800" y="1718"/>
                </a:lnTo>
                <a:cubicBezTo>
                  <a:pt x="800" y="1709"/>
                  <a:pt x="800" y="1709"/>
                  <a:pt x="800" y="1709"/>
                </a:cubicBezTo>
                <a:lnTo>
                  <a:pt x="800" y="1709"/>
                </a:lnTo>
                <a:cubicBezTo>
                  <a:pt x="800" y="531"/>
                  <a:pt x="800" y="531"/>
                  <a:pt x="800" y="531"/>
                </a:cubicBezTo>
                <a:cubicBezTo>
                  <a:pt x="800" y="450"/>
                  <a:pt x="863" y="378"/>
                  <a:pt x="953" y="378"/>
                </a:cubicBezTo>
                <a:cubicBezTo>
                  <a:pt x="1034" y="378"/>
                  <a:pt x="1106" y="450"/>
                  <a:pt x="1106" y="531"/>
                </a:cubicBezTo>
                <a:cubicBezTo>
                  <a:pt x="1106" y="1151"/>
                  <a:pt x="1106" y="1151"/>
                  <a:pt x="1106" y="1151"/>
                </a:cubicBezTo>
                <a:cubicBezTo>
                  <a:pt x="1106" y="1205"/>
                  <a:pt x="1151" y="1250"/>
                  <a:pt x="1205" y="1250"/>
                </a:cubicBezTo>
                <a:cubicBezTo>
                  <a:pt x="1259" y="1250"/>
                  <a:pt x="1295" y="1205"/>
                  <a:pt x="1295" y="1151"/>
                </a:cubicBezTo>
                <a:cubicBezTo>
                  <a:pt x="1295" y="531"/>
                  <a:pt x="1295" y="531"/>
                  <a:pt x="1295" y="531"/>
                </a:cubicBezTo>
                <a:cubicBezTo>
                  <a:pt x="1295" y="351"/>
                  <a:pt x="1295" y="351"/>
                  <a:pt x="1295" y="351"/>
                </a:cubicBezTo>
                <a:cubicBezTo>
                  <a:pt x="1295" y="270"/>
                  <a:pt x="1367" y="198"/>
                  <a:pt x="1456" y="198"/>
                </a:cubicBezTo>
                <a:cubicBezTo>
                  <a:pt x="1537" y="198"/>
                  <a:pt x="1609" y="270"/>
                  <a:pt x="1609" y="351"/>
                </a:cubicBezTo>
                <a:cubicBezTo>
                  <a:pt x="1609" y="495"/>
                  <a:pt x="1609" y="495"/>
                  <a:pt x="1609" y="495"/>
                </a:cubicBezTo>
                <a:cubicBezTo>
                  <a:pt x="1609" y="1151"/>
                  <a:pt x="1609" y="1151"/>
                  <a:pt x="1609" y="1151"/>
                </a:cubicBezTo>
                <a:cubicBezTo>
                  <a:pt x="1609" y="1205"/>
                  <a:pt x="1654" y="1250"/>
                  <a:pt x="1699" y="1250"/>
                </a:cubicBezTo>
                <a:cubicBezTo>
                  <a:pt x="1753" y="1250"/>
                  <a:pt x="1798" y="1205"/>
                  <a:pt x="1798" y="1151"/>
                </a:cubicBezTo>
                <a:cubicBezTo>
                  <a:pt x="1798" y="495"/>
                  <a:pt x="1798" y="495"/>
                  <a:pt x="1798" y="495"/>
                </a:cubicBezTo>
                <a:cubicBezTo>
                  <a:pt x="1798" y="414"/>
                  <a:pt x="1870" y="342"/>
                  <a:pt x="1951" y="342"/>
                </a:cubicBezTo>
                <a:cubicBezTo>
                  <a:pt x="2041" y="342"/>
                  <a:pt x="2104" y="414"/>
                  <a:pt x="2104" y="495"/>
                </a:cubicBezTo>
                <a:cubicBezTo>
                  <a:pt x="2104" y="621"/>
                  <a:pt x="2104" y="621"/>
                  <a:pt x="2104" y="621"/>
                </a:cubicBezTo>
                <a:cubicBezTo>
                  <a:pt x="2104" y="1151"/>
                  <a:pt x="2104" y="1151"/>
                  <a:pt x="2104" y="1151"/>
                </a:cubicBezTo>
                <a:cubicBezTo>
                  <a:pt x="2104" y="1205"/>
                  <a:pt x="2149" y="1250"/>
                  <a:pt x="2203" y="1250"/>
                </a:cubicBezTo>
                <a:cubicBezTo>
                  <a:pt x="2257" y="1250"/>
                  <a:pt x="2302" y="1205"/>
                  <a:pt x="2302" y="1151"/>
                </a:cubicBezTo>
                <a:cubicBezTo>
                  <a:pt x="2302" y="621"/>
                  <a:pt x="2302" y="621"/>
                  <a:pt x="2302" y="621"/>
                </a:cubicBezTo>
                <a:cubicBezTo>
                  <a:pt x="2302" y="540"/>
                  <a:pt x="2374" y="468"/>
                  <a:pt x="2455" y="468"/>
                </a:cubicBezTo>
                <a:cubicBezTo>
                  <a:pt x="2536" y="468"/>
                  <a:pt x="2608" y="540"/>
                  <a:pt x="2608" y="621"/>
                </a:cubicBezTo>
                <a:cubicBezTo>
                  <a:pt x="2608" y="1448"/>
                  <a:pt x="2608" y="1448"/>
                  <a:pt x="2608" y="1448"/>
                </a:cubicBezTo>
                <a:cubicBezTo>
                  <a:pt x="2608" y="2204"/>
                  <a:pt x="2608" y="2204"/>
                  <a:pt x="2608" y="2204"/>
                </a:cubicBezTo>
                <a:cubicBezTo>
                  <a:pt x="2608" y="2491"/>
                  <a:pt x="2473" y="2752"/>
                  <a:pt x="2266" y="2914"/>
                </a:cubicBezTo>
                <a:cubicBezTo>
                  <a:pt x="2203" y="2959"/>
                  <a:pt x="2140" y="3004"/>
                  <a:pt x="2068" y="3031"/>
                </a:cubicBezTo>
                <a:cubicBezTo>
                  <a:pt x="2068" y="3238"/>
                  <a:pt x="2068" y="3238"/>
                  <a:pt x="2068" y="3238"/>
                </a:cubicBezTo>
                <a:cubicBezTo>
                  <a:pt x="2068" y="4731"/>
                  <a:pt x="2068" y="4731"/>
                  <a:pt x="2068" y="4731"/>
                </a:cubicBezTo>
                <a:cubicBezTo>
                  <a:pt x="1016" y="4731"/>
                  <a:pt x="1016" y="4731"/>
                  <a:pt x="1016" y="4731"/>
                </a:cubicBezTo>
                <a:cubicBezTo>
                  <a:pt x="1016" y="3265"/>
                  <a:pt x="1016" y="3265"/>
                  <a:pt x="1016" y="3265"/>
                </a:cubicBezTo>
                <a:cubicBezTo>
                  <a:pt x="1016" y="3067"/>
                  <a:pt x="1016" y="3067"/>
                  <a:pt x="1016" y="3067"/>
                </a:cubicBezTo>
                <a:cubicBezTo>
                  <a:pt x="944" y="3040"/>
                  <a:pt x="881" y="3013"/>
                  <a:pt x="818" y="2977"/>
                </a:cubicBezTo>
                <a:cubicBezTo>
                  <a:pt x="557" y="2815"/>
                  <a:pt x="386" y="2527"/>
                  <a:pt x="386" y="2204"/>
                </a:cubicBezTo>
                <a:lnTo>
                  <a:pt x="386" y="2204"/>
                </a:lnTo>
                <a:cubicBezTo>
                  <a:pt x="386" y="2195"/>
                  <a:pt x="386" y="2186"/>
                  <a:pt x="386" y="2176"/>
                </a:cubicBezTo>
                <a:cubicBezTo>
                  <a:pt x="233" y="1655"/>
                  <a:pt x="233" y="1655"/>
                  <a:pt x="233" y="1655"/>
                </a:cubicBezTo>
                <a:cubicBezTo>
                  <a:pt x="215" y="1565"/>
                  <a:pt x="260" y="1484"/>
                  <a:pt x="341" y="14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77" name="Freeform 410">
            <a:extLst>
              <a:ext uri="{FF2B5EF4-FFF2-40B4-BE49-F238E27FC236}">
                <a16:creationId xmlns:a16="http://schemas.microsoft.com/office/drawing/2014/main" id="{71D9D31E-AE18-FF49-BD57-6FEA535F02F1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6446829" y="6198052"/>
            <a:ext cx="2441737" cy="4285500"/>
          </a:xfrm>
          <a:custGeom>
            <a:avLst/>
            <a:gdLst>
              <a:gd name="T0" fmla="*/ 197 w 2807"/>
              <a:gd name="T1" fmla="*/ 2222 h 4930"/>
              <a:gd name="T2" fmla="*/ 2266 w 2807"/>
              <a:gd name="T3" fmla="*/ 4929 h 4930"/>
              <a:gd name="T4" fmla="*/ 2806 w 2807"/>
              <a:gd name="T5" fmla="*/ 1448 h 4930"/>
              <a:gd name="T6" fmla="*/ 2257 w 2807"/>
              <a:gd name="T7" fmla="*/ 333 h 4930"/>
              <a:gd name="T8" fmla="*/ 1456 w 2807"/>
              <a:gd name="T9" fmla="*/ 0 h 4930"/>
              <a:gd name="T10" fmla="*/ 602 w 2807"/>
              <a:gd name="T11" fmla="*/ 531 h 4930"/>
              <a:gd name="T12" fmla="*/ 287 w 2807"/>
              <a:gd name="T13" fmla="*/ 1277 h 4930"/>
              <a:gd name="T14" fmla="*/ 341 w 2807"/>
              <a:gd name="T15" fmla="*/ 1457 h 4930"/>
              <a:gd name="T16" fmla="*/ 611 w 2807"/>
              <a:gd name="T17" fmla="*/ 1754 h 4930"/>
              <a:gd name="T18" fmla="*/ 611 w 2807"/>
              <a:gd name="T19" fmla="*/ 1754 h 4930"/>
              <a:gd name="T20" fmla="*/ 620 w 2807"/>
              <a:gd name="T21" fmla="*/ 1772 h 4930"/>
              <a:gd name="T22" fmla="*/ 629 w 2807"/>
              <a:gd name="T23" fmla="*/ 1781 h 4930"/>
              <a:gd name="T24" fmla="*/ 638 w 2807"/>
              <a:gd name="T25" fmla="*/ 1790 h 4930"/>
              <a:gd name="T26" fmla="*/ 656 w 2807"/>
              <a:gd name="T27" fmla="*/ 1799 h 4930"/>
              <a:gd name="T28" fmla="*/ 665 w 2807"/>
              <a:gd name="T29" fmla="*/ 1808 h 4930"/>
              <a:gd name="T30" fmla="*/ 674 w 2807"/>
              <a:gd name="T31" fmla="*/ 1808 h 4930"/>
              <a:gd name="T32" fmla="*/ 692 w 2807"/>
              <a:gd name="T33" fmla="*/ 1808 h 4930"/>
              <a:gd name="T34" fmla="*/ 701 w 2807"/>
              <a:gd name="T35" fmla="*/ 1808 h 4930"/>
              <a:gd name="T36" fmla="*/ 719 w 2807"/>
              <a:gd name="T37" fmla="*/ 1808 h 4930"/>
              <a:gd name="T38" fmla="*/ 728 w 2807"/>
              <a:gd name="T39" fmla="*/ 1808 h 4930"/>
              <a:gd name="T40" fmla="*/ 737 w 2807"/>
              <a:gd name="T41" fmla="*/ 1799 h 4930"/>
              <a:gd name="T42" fmla="*/ 755 w 2807"/>
              <a:gd name="T43" fmla="*/ 1799 h 4930"/>
              <a:gd name="T44" fmla="*/ 764 w 2807"/>
              <a:gd name="T45" fmla="*/ 1790 h 4930"/>
              <a:gd name="T46" fmla="*/ 773 w 2807"/>
              <a:gd name="T47" fmla="*/ 1781 h 4930"/>
              <a:gd name="T48" fmla="*/ 782 w 2807"/>
              <a:gd name="T49" fmla="*/ 1763 h 4930"/>
              <a:gd name="T50" fmla="*/ 791 w 2807"/>
              <a:gd name="T51" fmla="*/ 1754 h 4930"/>
              <a:gd name="T52" fmla="*/ 791 w 2807"/>
              <a:gd name="T53" fmla="*/ 1745 h 4930"/>
              <a:gd name="T54" fmla="*/ 800 w 2807"/>
              <a:gd name="T55" fmla="*/ 1727 h 4930"/>
              <a:gd name="T56" fmla="*/ 800 w 2807"/>
              <a:gd name="T57" fmla="*/ 1718 h 4930"/>
              <a:gd name="T58" fmla="*/ 800 w 2807"/>
              <a:gd name="T59" fmla="*/ 531 h 4930"/>
              <a:gd name="T60" fmla="*/ 1106 w 2807"/>
              <a:gd name="T61" fmla="*/ 1151 h 4930"/>
              <a:gd name="T62" fmla="*/ 1295 w 2807"/>
              <a:gd name="T63" fmla="*/ 531 h 4930"/>
              <a:gd name="T64" fmla="*/ 1609 w 2807"/>
              <a:gd name="T65" fmla="*/ 351 h 4930"/>
              <a:gd name="T66" fmla="*/ 1699 w 2807"/>
              <a:gd name="T67" fmla="*/ 1250 h 4930"/>
              <a:gd name="T68" fmla="*/ 1951 w 2807"/>
              <a:gd name="T69" fmla="*/ 342 h 4930"/>
              <a:gd name="T70" fmla="*/ 2104 w 2807"/>
              <a:gd name="T71" fmla="*/ 1151 h 4930"/>
              <a:gd name="T72" fmla="*/ 2302 w 2807"/>
              <a:gd name="T73" fmla="*/ 621 h 4930"/>
              <a:gd name="T74" fmla="*/ 2608 w 2807"/>
              <a:gd name="T75" fmla="*/ 1448 h 4930"/>
              <a:gd name="T76" fmla="*/ 2068 w 2807"/>
              <a:gd name="T77" fmla="*/ 3031 h 4930"/>
              <a:gd name="T78" fmla="*/ 1016 w 2807"/>
              <a:gd name="T79" fmla="*/ 4731 h 4930"/>
              <a:gd name="T80" fmla="*/ 818 w 2807"/>
              <a:gd name="T81" fmla="*/ 2977 h 4930"/>
              <a:gd name="T82" fmla="*/ 386 w 2807"/>
              <a:gd name="T83" fmla="*/ 2176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7" h="4930">
                <a:moveTo>
                  <a:pt x="44" y="1700"/>
                </a:moveTo>
                <a:lnTo>
                  <a:pt x="44" y="1700"/>
                </a:lnTo>
                <a:cubicBezTo>
                  <a:pt x="197" y="2222"/>
                  <a:pt x="197" y="2222"/>
                  <a:pt x="197" y="2222"/>
                </a:cubicBezTo>
                <a:cubicBezTo>
                  <a:pt x="197" y="2653"/>
                  <a:pt x="458" y="3022"/>
                  <a:pt x="818" y="3193"/>
                </a:cubicBezTo>
                <a:cubicBezTo>
                  <a:pt x="818" y="4929"/>
                  <a:pt x="818" y="4929"/>
                  <a:pt x="818" y="4929"/>
                </a:cubicBezTo>
                <a:cubicBezTo>
                  <a:pt x="2266" y="4929"/>
                  <a:pt x="2266" y="4929"/>
                  <a:pt x="2266" y="4929"/>
                </a:cubicBezTo>
                <a:cubicBezTo>
                  <a:pt x="2266" y="3148"/>
                  <a:pt x="2266" y="3148"/>
                  <a:pt x="2266" y="3148"/>
                </a:cubicBezTo>
                <a:cubicBezTo>
                  <a:pt x="2581" y="2959"/>
                  <a:pt x="2806" y="2608"/>
                  <a:pt x="2806" y="2204"/>
                </a:cubicBezTo>
                <a:cubicBezTo>
                  <a:pt x="2806" y="1448"/>
                  <a:pt x="2806" y="1448"/>
                  <a:pt x="2806" y="1448"/>
                </a:cubicBezTo>
                <a:cubicBezTo>
                  <a:pt x="2806" y="621"/>
                  <a:pt x="2806" y="621"/>
                  <a:pt x="2806" y="621"/>
                </a:cubicBezTo>
                <a:cubicBezTo>
                  <a:pt x="2806" y="432"/>
                  <a:pt x="2644" y="270"/>
                  <a:pt x="2455" y="270"/>
                </a:cubicBezTo>
                <a:cubicBezTo>
                  <a:pt x="2383" y="270"/>
                  <a:pt x="2320" y="297"/>
                  <a:pt x="2257" y="333"/>
                </a:cubicBezTo>
                <a:cubicBezTo>
                  <a:pt x="2203" y="225"/>
                  <a:pt x="2086" y="153"/>
                  <a:pt x="1951" y="153"/>
                </a:cubicBezTo>
                <a:cubicBezTo>
                  <a:pt x="1888" y="153"/>
                  <a:pt x="1825" y="171"/>
                  <a:pt x="1771" y="207"/>
                </a:cubicBezTo>
                <a:cubicBezTo>
                  <a:pt x="1708" y="90"/>
                  <a:pt x="1591" y="0"/>
                  <a:pt x="1456" y="0"/>
                </a:cubicBezTo>
                <a:cubicBezTo>
                  <a:pt x="1304" y="0"/>
                  <a:pt x="1178" y="99"/>
                  <a:pt x="1124" y="234"/>
                </a:cubicBezTo>
                <a:cubicBezTo>
                  <a:pt x="1079" y="207"/>
                  <a:pt x="1016" y="189"/>
                  <a:pt x="953" y="189"/>
                </a:cubicBezTo>
                <a:cubicBezTo>
                  <a:pt x="764" y="189"/>
                  <a:pt x="602" y="342"/>
                  <a:pt x="602" y="531"/>
                </a:cubicBezTo>
                <a:cubicBezTo>
                  <a:pt x="602" y="1340"/>
                  <a:pt x="602" y="1340"/>
                  <a:pt x="602" y="1340"/>
                </a:cubicBezTo>
                <a:cubicBezTo>
                  <a:pt x="539" y="1295"/>
                  <a:pt x="467" y="1259"/>
                  <a:pt x="386" y="1259"/>
                </a:cubicBezTo>
                <a:cubicBezTo>
                  <a:pt x="350" y="1259"/>
                  <a:pt x="323" y="1268"/>
                  <a:pt x="287" y="1277"/>
                </a:cubicBezTo>
                <a:cubicBezTo>
                  <a:pt x="107" y="1331"/>
                  <a:pt x="0" y="1520"/>
                  <a:pt x="44" y="1700"/>
                </a:cubicBezTo>
                <a:close/>
                <a:moveTo>
                  <a:pt x="341" y="1457"/>
                </a:moveTo>
                <a:lnTo>
                  <a:pt x="341" y="1457"/>
                </a:lnTo>
                <a:cubicBezTo>
                  <a:pt x="422" y="1439"/>
                  <a:pt x="512" y="1484"/>
                  <a:pt x="530" y="1565"/>
                </a:cubicBezTo>
                <a:cubicBezTo>
                  <a:pt x="530" y="1574"/>
                  <a:pt x="530" y="1574"/>
                  <a:pt x="530" y="1574"/>
                </a:cubicBezTo>
                <a:cubicBezTo>
                  <a:pt x="611" y="1754"/>
                  <a:pt x="611" y="1754"/>
                  <a:pt x="611" y="1754"/>
                </a:cubicBezTo>
                <a:lnTo>
                  <a:pt x="611" y="1754"/>
                </a:lnTo>
                <a:lnTo>
                  <a:pt x="611" y="1754"/>
                </a:lnTo>
                <a:lnTo>
                  <a:pt x="611" y="1754"/>
                </a:lnTo>
                <a:lnTo>
                  <a:pt x="620" y="1763"/>
                </a:lnTo>
                <a:lnTo>
                  <a:pt x="620" y="1763"/>
                </a:lnTo>
                <a:lnTo>
                  <a:pt x="620" y="1772"/>
                </a:lnTo>
                <a:cubicBezTo>
                  <a:pt x="620" y="1772"/>
                  <a:pt x="620" y="1772"/>
                  <a:pt x="629" y="1772"/>
                </a:cubicBezTo>
                <a:lnTo>
                  <a:pt x="629" y="1772"/>
                </a:lnTo>
                <a:cubicBezTo>
                  <a:pt x="629" y="1781"/>
                  <a:pt x="629" y="1781"/>
                  <a:pt x="629" y="1781"/>
                </a:cubicBezTo>
                <a:cubicBezTo>
                  <a:pt x="629" y="1781"/>
                  <a:pt x="629" y="1781"/>
                  <a:pt x="638" y="1781"/>
                </a:cubicBezTo>
                <a:lnTo>
                  <a:pt x="638" y="1790"/>
                </a:lnTo>
                <a:lnTo>
                  <a:pt x="638" y="1790"/>
                </a:lnTo>
                <a:lnTo>
                  <a:pt x="647" y="1790"/>
                </a:lnTo>
                <a:cubicBezTo>
                  <a:pt x="647" y="1790"/>
                  <a:pt x="647" y="1790"/>
                  <a:pt x="647" y="1799"/>
                </a:cubicBezTo>
                <a:cubicBezTo>
                  <a:pt x="647" y="1799"/>
                  <a:pt x="647" y="1799"/>
                  <a:pt x="656" y="1799"/>
                </a:cubicBezTo>
                <a:lnTo>
                  <a:pt x="656" y="1799"/>
                </a:lnTo>
                <a:lnTo>
                  <a:pt x="656" y="1799"/>
                </a:lnTo>
                <a:cubicBezTo>
                  <a:pt x="665" y="1799"/>
                  <a:pt x="665" y="1799"/>
                  <a:pt x="665" y="1808"/>
                </a:cubicBezTo>
                <a:lnTo>
                  <a:pt x="665" y="1808"/>
                </a:lnTo>
                <a:cubicBezTo>
                  <a:pt x="674" y="1808"/>
                  <a:pt x="674" y="1808"/>
                  <a:pt x="674" y="1808"/>
                </a:cubicBezTo>
                <a:lnTo>
                  <a:pt x="674" y="1808"/>
                </a:lnTo>
                <a:cubicBezTo>
                  <a:pt x="683" y="1808"/>
                  <a:pt x="683" y="1808"/>
                  <a:pt x="683" y="1808"/>
                </a:cubicBezTo>
                <a:cubicBezTo>
                  <a:pt x="683" y="1808"/>
                  <a:pt x="683" y="1808"/>
                  <a:pt x="692" y="1808"/>
                </a:cubicBezTo>
                <a:lnTo>
                  <a:pt x="692" y="1808"/>
                </a:lnTo>
                <a:cubicBezTo>
                  <a:pt x="692" y="1808"/>
                  <a:pt x="692" y="1808"/>
                  <a:pt x="701" y="1808"/>
                </a:cubicBezTo>
                <a:lnTo>
                  <a:pt x="701" y="1808"/>
                </a:lnTo>
                <a:lnTo>
                  <a:pt x="701" y="1808"/>
                </a:lnTo>
                <a:lnTo>
                  <a:pt x="710" y="1808"/>
                </a:lnTo>
                <a:lnTo>
                  <a:pt x="710" y="1808"/>
                </a:lnTo>
                <a:lnTo>
                  <a:pt x="719" y="1808"/>
                </a:lnTo>
                <a:lnTo>
                  <a:pt x="719" y="1808"/>
                </a:lnTo>
                <a:lnTo>
                  <a:pt x="728" y="1808"/>
                </a:lnTo>
                <a:lnTo>
                  <a:pt x="728" y="1808"/>
                </a:lnTo>
                <a:lnTo>
                  <a:pt x="737" y="1808"/>
                </a:lnTo>
                <a:lnTo>
                  <a:pt x="737" y="1799"/>
                </a:lnTo>
                <a:lnTo>
                  <a:pt x="737" y="1799"/>
                </a:lnTo>
                <a:lnTo>
                  <a:pt x="746" y="1799"/>
                </a:lnTo>
                <a:lnTo>
                  <a:pt x="746" y="1799"/>
                </a:lnTo>
                <a:lnTo>
                  <a:pt x="755" y="1799"/>
                </a:lnTo>
                <a:lnTo>
                  <a:pt x="755" y="1790"/>
                </a:lnTo>
                <a:cubicBezTo>
                  <a:pt x="755" y="1790"/>
                  <a:pt x="755" y="1790"/>
                  <a:pt x="764" y="1790"/>
                </a:cubicBezTo>
                <a:lnTo>
                  <a:pt x="764" y="1790"/>
                </a:lnTo>
                <a:lnTo>
                  <a:pt x="764" y="1781"/>
                </a:lnTo>
                <a:lnTo>
                  <a:pt x="773" y="1781"/>
                </a:lnTo>
                <a:lnTo>
                  <a:pt x="773" y="1781"/>
                </a:lnTo>
                <a:cubicBezTo>
                  <a:pt x="773" y="1772"/>
                  <a:pt x="773" y="1772"/>
                  <a:pt x="773" y="1772"/>
                </a:cubicBezTo>
                <a:lnTo>
                  <a:pt x="782" y="1772"/>
                </a:lnTo>
                <a:cubicBezTo>
                  <a:pt x="782" y="1772"/>
                  <a:pt x="782" y="1772"/>
                  <a:pt x="782" y="1763"/>
                </a:cubicBezTo>
                <a:lnTo>
                  <a:pt x="782" y="1763"/>
                </a:lnTo>
                <a:cubicBezTo>
                  <a:pt x="782" y="1763"/>
                  <a:pt x="782" y="1763"/>
                  <a:pt x="791" y="1754"/>
                </a:cubicBezTo>
                <a:lnTo>
                  <a:pt x="791" y="1754"/>
                </a:lnTo>
                <a:lnTo>
                  <a:pt x="791" y="1754"/>
                </a:lnTo>
                <a:cubicBezTo>
                  <a:pt x="791" y="1745"/>
                  <a:pt x="791" y="1745"/>
                  <a:pt x="791" y="1745"/>
                </a:cubicBezTo>
                <a:lnTo>
                  <a:pt x="791" y="1745"/>
                </a:lnTo>
                <a:cubicBezTo>
                  <a:pt x="791" y="1736"/>
                  <a:pt x="791" y="1736"/>
                  <a:pt x="791" y="1736"/>
                </a:cubicBezTo>
                <a:cubicBezTo>
                  <a:pt x="791" y="1736"/>
                  <a:pt x="791" y="1736"/>
                  <a:pt x="800" y="1736"/>
                </a:cubicBezTo>
                <a:cubicBezTo>
                  <a:pt x="800" y="1727"/>
                  <a:pt x="800" y="1727"/>
                  <a:pt x="800" y="1727"/>
                </a:cubicBezTo>
                <a:lnTo>
                  <a:pt x="800" y="1727"/>
                </a:lnTo>
                <a:cubicBezTo>
                  <a:pt x="800" y="1718"/>
                  <a:pt x="800" y="1718"/>
                  <a:pt x="800" y="1718"/>
                </a:cubicBezTo>
                <a:lnTo>
                  <a:pt x="800" y="1718"/>
                </a:lnTo>
                <a:cubicBezTo>
                  <a:pt x="800" y="1709"/>
                  <a:pt x="800" y="1709"/>
                  <a:pt x="800" y="1709"/>
                </a:cubicBezTo>
                <a:lnTo>
                  <a:pt x="800" y="1709"/>
                </a:lnTo>
                <a:cubicBezTo>
                  <a:pt x="800" y="531"/>
                  <a:pt x="800" y="531"/>
                  <a:pt x="800" y="531"/>
                </a:cubicBezTo>
                <a:cubicBezTo>
                  <a:pt x="800" y="450"/>
                  <a:pt x="863" y="378"/>
                  <a:pt x="953" y="378"/>
                </a:cubicBezTo>
                <a:cubicBezTo>
                  <a:pt x="1034" y="378"/>
                  <a:pt x="1106" y="450"/>
                  <a:pt x="1106" y="531"/>
                </a:cubicBezTo>
                <a:cubicBezTo>
                  <a:pt x="1106" y="1151"/>
                  <a:pt x="1106" y="1151"/>
                  <a:pt x="1106" y="1151"/>
                </a:cubicBezTo>
                <a:cubicBezTo>
                  <a:pt x="1106" y="1205"/>
                  <a:pt x="1151" y="1250"/>
                  <a:pt x="1205" y="1250"/>
                </a:cubicBezTo>
                <a:cubicBezTo>
                  <a:pt x="1259" y="1250"/>
                  <a:pt x="1295" y="1205"/>
                  <a:pt x="1295" y="1151"/>
                </a:cubicBezTo>
                <a:cubicBezTo>
                  <a:pt x="1295" y="531"/>
                  <a:pt x="1295" y="531"/>
                  <a:pt x="1295" y="531"/>
                </a:cubicBezTo>
                <a:cubicBezTo>
                  <a:pt x="1295" y="351"/>
                  <a:pt x="1295" y="351"/>
                  <a:pt x="1295" y="351"/>
                </a:cubicBezTo>
                <a:cubicBezTo>
                  <a:pt x="1295" y="270"/>
                  <a:pt x="1367" y="198"/>
                  <a:pt x="1456" y="198"/>
                </a:cubicBezTo>
                <a:cubicBezTo>
                  <a:pt x="1537" y="198"/>
                  <a:pt x="1609" y="270"/>
                  <a:pt x="1609" y="351"/>
                </a:cubicBezTo>
                <a:cubicBezTo>
                  <a:pt x="1609" y="495"/>
                  <a:pt x="1609" y="495"/>
                  <a:pt x="1609" y="495"/>
                </a:cubicBezTo>
                <a:cubicBezTo>
                  <a:pt x="1609" y="1151"/>
                  <a:pt x="1609" y="1151"/>
                  <a:pt x="1609" y="1151"/>
                </a:cubicBezTo>
                <a:cubicBezTo>
                  <a:pt x="1609" y="1205"/>
                  <a:pt x="1654" y="1250"/>
                  <a:pt x="1699" y="1250"/>
                </a:cubicBezTo>
                <a:cubicBezTo>
                  <a:pt x="1753" y="1250"/>
                  <a:pt x="1798" y="1205"/>
                  <a:pt x="1798" y="1151"/>
                </a:cubicBezTo>
                <a:cubicBezTo>
                  <a:pt x="1798" y="495"/>
                  <a:pt x="1798" y="495"/>
                  <a:pt x="1798" y="495"/>
                </a:cubicBezTo>
                <a:cubicBezTo>
                  <a:pt x="1798" y="414"/>
                  <a:pt x="1870" y="342"/>
                  <a:pt x="1951" y="342"/>
                </a:cubicBezTo>
                <a:cubicBezTo>
                  <a:pt x="2041" y="342"/>
                  <a:pt x="2104" y="414"/>
                  <a:pt x="2104" y="495"/>
                </a:cubicBezTo>
                <a:cubicBezTo>
                  <a:pt x="2104" y="621"/>
                  <a:pt x="2104" y="621"/>
                  <a:pt x="2104" y="621"/>
                </a:cubicBezTo>
                <a:cubicBezTo>
                  <a:pt x="2104" y="1151"/>
                  <a:pt x="2104" y="1151"/>
                  <a:pt x="2104" y="1151"/>
                </a:cubicBezTo>
                <a:cubicBezTo>
                  <a:pt x="2104" y="1205"/>
                  <a:pt x="2149" y="1250"/>
                  <a:pt x="2203" y="1250"/>
                </a:cubicBezTo>
                <a:cubicBezTo>
                  <a:pt x="2257" y="1250"/>
                  <a:pt x="2302" y="1205"/>
                  <a:pt x="2302" y="1151"/>
                </a:cubicBezTo>
                <a:cubicBezTo>
                  <a:pt x="2302" y="621"/>
                  <a:pt x="2302" y="621"/>
                  <a:pt x="2302" y="621"/>
                </a:cubicBezTo>
                <a:cubicBezTo>
                  <a:pt x="2302" y="540"/>
                  <a:pt x="2374" y="468"/>
                  <a:pt x="2455" y="468"/>
                </a:cubicBezTo>
                <a:cubicBezTo>
                  <a:pt x="2536" y="468"/>
                  <a:pt x="2608" y="540"/>
                  <a:pt x="2608" y="621"/>
                </a:cubicBezTo>
                <a:cubicBezTo>
                  <a:pt x="2608" y="1448"/>
                  <a:pt x="2608" y="1448"/>
                  <a:pt x="2608" y="1448"/>
                </a:cubicBezTo>
                <a:cubicBezTo>
                  <a:pt x="2608" y="2204"/>
                  <a:pt x="2608" y="2204"/>
                  <a:pt x="2608" y="2204"/>
                </a:cubicBezTo>
                <a:cubicBezTo>
                  <a:pt x="2608" y="2491"/>
                  <a:pt x="2473" y="2752"/>
                  <a:pt x="2266" y="2914"/>
                </a:cubicBezTo>
                <a:cubicBezTo>
                  <a:pt x="2203" y="2959"/>
                  <a:pt x="2140" y="3004"/>
                  <a:pt x="2068" y="3031"/>
                </a:cubicBezTo>
                <a:cubicBezTo>
                  <a:pt x="2068" y="3238"/>
                  <a:pt x="2068" y="3238"/>
                  <a:pt x="2068" y="3238"/>
                </a:cubicBezTo>
                <a:cubicBezTo>
                  <a:pt x="2068" y="4731"/>
                  <a:pt x="2068" y="4731"/>
                  <a:pt x="2068" y="4731"/>
                </a:cubicBezTo>
                <a:cubicBezTo>
                  <a:pt x="1016" y="4731"/>
                  <a:pt x="1016" y="4731"/>
                  <a:pt x="1016" y="4731"/>
                </a:cubicBezTo>
                <a:cubicBezTo>
                  <a:pt x="1016" y="3265"/>
                  <a:pt x="1016" y="3265"/>
                  <a:pt x="1016" y="3265"/>
                </a:cubicBezTo>
                <a:cubicBezTo>
                  <a:pt x="1016" y="3067"/>
                  <a:pt x="1016" y="3067"/>
                  <a:pt x="1016" y="3067"/>
                </a:cubicBezTo>
                <a:cubicBezTo>
                  <a:pt x="944" y="3040"/>
                  <a:pt x="881" y="3013"/>
                  <a:pt x="818" y="2977"/>
                </a:cubicBezTo>
                <a:cubicBezTo>
                  <a:pt x="557" y="2815"/>
                  <a:pt x="386" y="2527"/>
                  <a:pt x="386" y="2204"/>
                </a:cubicBezTo>
                <a:lnTo>
                  <a:pt x="386" y="2204"/>
                </a:lnTo>
                <a:cubicBezTo>
                  <a:pt x="386" y="2195"/>
                  <a:pt x="386" y="2186"/>
                  <a:pt x="386" y="2176"/>
                </a:cubicBezTo>
                <a:cubicBezTo>
                  <a:pt x="233" y="1655"/>
                  <a:pt x="233" y="1655"/>
                  <a:pt x="233" y="1655"/>
                </a:cubicBezTo>
                <a:cubicBezTo>
                  <a:pt x="215" y="1565"/>
                  <a:pt x="260" y="1484"/>
                  <a:pt x="341" y="14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78" name="Freeform 350">
            <a:extLst>
              <a:ext uri="{FF2B5EF4-FFF2-40B4-BE49-F238E27FC236}">
                <a16:creationId xmlns:a16="http://schemas.microsoft.com/office/drawing/2014/main" id="{29E04663-7A74-9844-8535-CA14431F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788" y="2806098"/>
            <a:ext cx="9430202" cy="9430198"/>
          </a:xfrm>
          <a:custGeom>
            <a:avLst/>
            <a:gdLst>
              <a:gd name="T0" fmla="*/ 8497 w 8498"/>
              <a:gd name="T1" fmla="*/ 4248 h 8498"/>
              <a:gd name="T2" fmla="*/ 8497 w 8498"/>
              <a:gd name="T3" fmla="*/ 4248 h 8498"/>
              <a:gd name="T4" fmla="*/ 4248 w 8498"/>
              <a:gd name="T5" fmla="*/ 8497 h 8498"/>
              <a:gd name="T6" fmla="*/ 0 w 8498"/>
              <a:gd name="T7" fmla="*/ 4248 h 8498"/>
              <a:gd name="T8" fmla="*/ 4248 w 8498"/>
              <a:gd name="T9" fmla="*/ 0 h 8498"/>
              <a:gd name="T10" fmla="*/ 8497 w 8498"/>
              <a:gd name="T11" fmla="*/ 4248 h 8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8" h="8498">
                <a:moveTo>
                  <a:pt x="8497" y="4248"/>
                </a:moveTo>
                <a:lnTo>
                  <a:pt x="8497" y="4248"/>
                </a:lnTo>
                <a:cubicBezTo>
                  <a:pt x="8497" y="6594"/>
                  <a:pt x="6594" y="8497"/>
                  <a:pt x="4248" y="8497"/>
                </a:cubicBezTo>
                <a:cubicBezTo>
                  <a:pt x="1902" y="8497"/>
                  <a:pt x="0" y="6594"/>
                  <a:pt x="0" y="4248"/>
                </a:cubicBezTo>
                <a:cubicBezTo>
                  <a:pt x="0" y="1903"/>
                  <a:pt x="1902" y="0"/>
                  <a:pt x="4248" y="0"/>
                </a:cubicBezTo>
                <a:cubicBezTo>
                  <a:pt x="6594" y="0"/>
                  <a:pt x="8497" y="1903"/>
                  <a:pt x="8497" y="4248"/>
                </a:cubicBezTo>
              </a:path>
            </a:pathLst>
          </a:custGeom>
          <a:noFill/>
          <a:ln w="327025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" name="Group 71">
            <a:extLst>
              <a:ext uri="{FF2B5EF4-FFF2-40B4-BE49-F238E27FC236}">
                <a16:creationId xmlns:a16="http://schemas.microsoft.com/office/drawing/2014/main" id="{47F40717-2858-A544-9F84-F9A21F2A5F71}"/>
              </a:ext>
            </a:extLst>
          </p:cNvPr>
          <p:cNvGrpSpPr/>
          <p:nvPr/>
        </p:nvGrpSpPr>
        <p:grpSpPr>
          <a:xfrm>
            <a:off x="1935154" y="1395144"/>
            <a:ext cx="5982437" cy="4716592"/>
            <a:chOff x="2232442" y="3643574"/>
            <a:chExt cx="5982437" cy="4716592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0E0EDCE4-6E21-B44C-AD2D-DC66FFAE96B4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1DC6ED8C-0D25-EF4C-8330-97068B63A7D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" name="Group 54">
            <a:extLst>
              <a:ext uri="{FF2B5EF4-FFF2-40B4-BE49-F238E27FC236}">
                <a16:creationId xmlns:a16="http://schemas.microsoft.com/office/drawing/2014/main" id="{2F1F0D18-AFCF-5E4B-A2F9-A88670E3D680}"/>
              </a:ext>
            </a:extLst>
          </p:cNvPr>
          <p:cNvGrpSpPr/>
          <p:nvPr/>
        </p:nvGrpSpPr>
        <p:grpSpPr>
          <a:xfrm>
            <a:off x="13291582" y="836859"/>
            <a:ext cx="4041983" cy="1531805"/>
            <a:chOff x="5334786" y="11178785"/>
            <a:chExt cx="4041983" cy="1531805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99CF6D04-B7CD-8045-8CE0-7B0DFFC86DEE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BBB87996-6616-9C46-A7AE-C5896C4E5538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33AEC02-A2E6-FD41-B744-CAA25FA4B920}"/>
              </a:ext>
            </a:extLst>
          </p:cNvPr>
          <p:cNvGrpSpPr/>
          <p:nvPr/>
        </p:nvGrpSpPr>
        <p:grpSpPr>
          <a:xfrm>
            <a:off x="7126795" y="10776302"/>
            <a:ext cx="4123181" cy="1489203"/>
            <a:chOff x="1080774" y="10266481"/>
            <a:chExt cx="4123181" cy="1489203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D50A2D93-D02F-B045-BE89-5A026C17D284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2BDAC788-98A5-5544-B811-AE603A374378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8489AD1-3162-EE4D-850E-CC67EBF4B0BA}"/>
              </a:ext>
            </a:extLst>
          </p:cNvPr>
          <p:cNvGrpSpPr/>
          <p:nvPr/>
        </p:nvGrpSpPr>
        <p:grpSpPr>
          <a:xfrm>
            <a:off x="19169096" y="10453137"/>
            <a:ext cx="4149185" cy="1518080"/>
            <a:chOff x="19177983" y="10213333"/>
            <a:chExt cx="4149185" cy="1518080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E34FE35-97A0-5D4B-9B2A-06145C52F6E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6244AC81-9DF9-F141-8A56-F5AE9F027997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08">
            <a:extLst>
              <a:ext uri="{FF2B5EF4-FFF2-40B4-BE49-F238E27FC236}">
                <a16:creationId xmlns:a16="http://schemas.microsoft.com/office/drawing/2014/main" id="{6F20DA7D-2927-BB43-AF18-092ECC20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998" y="7503418"/>
            <a:ext cx="2885133" cy="5552865"/>
          </a:xfrm>
          <a:custGeom>
            <a:avLst/>
            <a:gdLst>
              <a:gd name="T0" fmla="*/ 198 w 2808"/>
              <a:gd name="T1" fmla="*/ 2213 h 5407"/>
              <a:gd name="T2" fmla="*/ 2267 w 2808"/>
              <a:gd name="T3" fmla="*/ 5406 h 5407"/>
              <a:gd name="T4" fmla="*/ 2807 w 2808"/>
              <a:gd name="T5" fmla="*/ 1448 h 5407"/>
              <a:gd name="T6" fmla="*/ 2267 w 2808"/>
              <a:gd name="T7" fmla="*/ 333 h 5407"/>
              <a:gd name="T8" fmla="*/ 1458 w 2808"/>
              <a:gd name="T9" fmla="*/ 0 h 5407"/>
              <a:gd name="T10" fmla="*/ 612 w 2808"/>
              <a:gd name="T11" fmla="*/ 531 h 5407"/>
              <a:gd name="T12" fmla="*/ 288 w 2808"/>
              <a:gd name="T13" fmla="*/ 1269 h 5407"/>
              <a:gd name="T14" fmla="*/ 342 w 2808"/>
              <a:gd name="T15" fmla="*/ 1457 h 5407"/>
              <a:gd name="T16" fmla="*/ 621 w 2808"/>
              <a:gd name="T17" fmla="*/ 1745 h 5407"/>
              <a:gd name="T18" fmla="*/ 621 w 2808"/>
              <a:gd name="T19" fmla="*/ 1754 h 5407"/>
              <a:gd name="T20" fmla="*/ 630 w 2808"/>
              <a:gd name="T21" fmla="*/ 1763 h 5407"/>
              <a:gd name="T22" fmla="*/ 639 w 2808"/>
              <a:gd name="T23" fmla="*/ 1781 h 5407"/>
              <a:gd name="T24" fmla="*/ 648 w 2808"/>
              <a:gd name="T25" fmla="*/ 1790 h 5407"/>
              <a:gd name="T26" fmla="*/ 657 w 2808"/>
              <a:gd name="T27" fmla="*/ 1790 h 5407"/>
              <a:gd name="T28" fmla="*/ 666 w 2808"/>
              <a:gd name="T29" fmla="*/ 1799 h 5407"/>
              <a:gd name="T30" fmla="*/ 684 w 2808"/>
              <a:gd name="T31" fmla="*/ 1808 h 5407"/>
              <a:gd name="T32" fmla="*/ 693 w 2808"/>
              <a:gd name="T33" fmla="*/ 1808 h 5407"/>
              <a:gd name="T34" fmla="*/ 702 w 2808"/>
              <a:gd name="T35" fmla="*/ 1808 h 5407"/>
              <a:gd name="T36" fmla="*/ 720 w 2808"/>
              <a:gd name="T37" fmla="*/ 1808 h 5407"/>
              <a:gd name="T38" fmla="*/ 738 w 2808"/>
              <a:gd name="T39" fmla="*/ 1799 h 5407"/>
              <a:gd name="T40" fmla="*/ 747 w 2808"/>
              <a:gd name="T41" fmla="*/ 1799 h 5407"/>
              <a:gd name="T42" fmla="*/ 756 w 2808"/>
              <a:gd name="T43" fmla="*/ 1790 h 5407"/>
              <a:gd name="T44" fmla="*/ 765 w 2808"/>
              <a:gd name="T45" fmla="*/ 1781 h 5407"/>
              <a:gd name="T46" fmla="*/ 774 w 2808"/>
              <a:gd name="T47" fmla="*/ 1772 h 5407"/>
              <a:gd name="T48" fmla="*/ 783 w 2808"/>
              <a:gd name="T49" fmla="*/ 1763 h 5407"/>
              <a:gd name="T50" fmla="*/ 792 w 2808"/>
              <a:gd name="T51" fmla="*/ 1754 h 5407"/>
              <a:gd name="T52" fmla="*/ 801 w 2808"/>
              <a:gd name="T53" fmla="*/ 1736 h 5407"/>
              <a:gd name="T54" fmla="*/ 801 w 2808"/>
              <a:gd name="T55" fmla="*/ 1727 h 5407"/>
              <a:gd name="T56" fmla="*/ 801 w 2808"/>
              <a:gd name="T57" fmla="*/ 1709 h 5407"/>
              <a:gd name="T58" fmla="*/ 801 w 2808"/>
              <a:gd name="T59" fmla="*/ 531 h 5407"/>
              <a:gd name="T60" fmla="*/ 1107 w 2808"/>
              <a:gd name="T61" fmla="*/ 1152 h 5407"/>
              <a:gd name="T62" fmla="*/ 1305 w 2808"/>
              <a:gd name="T63" fmla="*/ 531 h 5407"/>
              <a:gd name="T64" fmla="*/ 1611 w 2808"/>
              <a:gd name="T65" fmla="*/ 351 h 5407"/>
              <a:gd name="T66" fmla="*/ 1710 w 2808"/>
              <a:gd name="T67" fmla="*/ 1250 h 5407"/>
              <a:gd name="T68" fmla="*/ 1961 w 2808"/>
              <a:gd name="T69" fmla="*/ 342 h 5407"/>
              <a:gd name="T70" fmla="*/ 2114 w 2808"/>
              <a:gd name="T71" fmla="*/ 1152 h 5407"/>
              <a:gd name="T72" fmla="*/ 2303 w 2808"/>
              <a:gd name="T73" fmla="*/ 621 h 5407"/>
              <a:gd name="T74" fmla="*/ 2618 w 2808"/>
              <a:gd name="T75" fmla="*/ 1448 h 5407"/>
              <a:gd name="T76" fmla="*/ 2078 w 2808"/>
              <a:gd name="T77" fmla="*/ 3031 h 5407"/>
              <a:gd name="T78" fmla="*/ 1017 w 2808"/>
              <a:gd name="T79" fmla="*/ 5208 h 5407"/>
              <a:gd name="T80" fmla="*/ 828 w 2808"/>
              <a:gd name="T81" fmla="*/ 2977 h 5407"/>
              <a:gd name="T82" fmla="*/ 387 w 2808"/>
              <a:gd name="T83" fmla="*/ 2177 h 5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8" h="5407">
                <a:moveTo>
                  <a:pt x="55" y="1700"/>
                </a:moveTo>
                <a:lnTo>
                  <a:pt x="55" y="1700"/>
                </a:lnTo>
                <a:cubicBezTo>
                  <a:pt x="198" y="2213"/>
                  <a:pt x="198" y="2213"/>
                  <a:pt x="198" y="2213"/>
                </a:cubicBezTo>
                <a:cubicBezTo>
                  <a:pt x="207" y="2645"/>
                  <a:pt x="459" y="3022"/>
                  <a:pt x="828" y="3193"/>
                </a:cubicBezTo>
                <a:cubicBezTo>
                  <a:pt x="828" y="5406"/>
                  <a:pt x="828" y="5406"/>
                  <a:pt x="828" y="5406"/>
                </a:cubicBezTo>
                <a:cubicBezTo>
                  <a:pt x="2267" y="5406"/>
                  <a:pt x="2267" y="5406"/>
                  <a:pt x="2267" y="5406"/>
                </a:cubicBezTo>
                <a:cubicBezTo>
                  <a:pt x="2267" y="3148"/>
                  <a:pt x="2267" y="3148"/>
                  <a:pt x="2267" y="3148"/>
                </a:cubicBezTo>
                <a:cubicBezTo>
                  <a:pt x="2591" y="2959"/>
                  <a:pt x="2807" y="2600"/>
                  <a:pt x="2807" y="2204"/>
                </a:cubicBezTo>
                <a:cubicBezTo>
                  <a:pt x="2807" y="1448"/>
                  <a:pt x="2807" y="1448"/>
                  <a:pt x="2807" y="1448"/>
                </a:cubicBezTo>
                <a:cubicBezTo>
                  <a:pt x="2807" y="621"/>
                  <a:pt x="2807" y="621"/>
                  <a:pt x="2807" y="621"/>
                </a:cubicBezTo>
                <a:cubicBezTo>
                  <a:pt x="2807" y="423"/>
                  <a:pt x="2654" y="270"/>
                  <a:pt x="2456" y="270"/>
                </a:cubicBezTo>
                <a:cubicBezTo>
                  <a:pt x="2384" y="270"/>
                  <a:pt x="2321" y="297"/>
                  <a:pt x="2267" y="333"/>
                </a:cubicBezTo>
                <a:cubicBezTo>
                  <a:pt x="2204" y="225"/>
                  <a:pt x="2087" y="144"/>
                  <a:pt x="1961" y="144"/>
                </a:cubicBezTo>
                <a:cubicBezTo>
                  <a:pt x="1889" y="144"/>
                  <a:pt x="1826" y="162"/>
                  <a:pt x="1772" y="198"/>
                </a:cubicBezTo>
                <a:cubicBezTo>
                  <a:pt x="1718" y="81"/>
                  <a:pt x="1592" y="0"/>
                  <a:pt x="1458" y="0"/>
                </a:cubicBezTo>
                <a:cubicBezTo>
                  <a:pt x="1305" y="0"/>
                  <a:pt x="1179" y="99"/>
                  <a:pt x="1134" y="234"/>
                </a:cubicBezTo>
                <a:cubicBezTo>
                  <a:pt x="1080" y="198"/>
                  <a:pt x="1017" y="180"/>
                  <a:pt x="954" y="180"/>
                </a:cubicBezTo>
                <a:cubicBezTo>
                  <a:pt x="765" y="180"/>
                  <a:pt x="612" y="342"/>
                  <a:pt x="612" y="531"/>
                </a:cubicBezTo>
                <a:cubicBezTo>
                  <a:pt x="612" y="1340"/>
                  <a:pt x="612" y="1340"/>
                  <a:pt x="612" y="1340"/>
                </a:cubicBezTo>
                <a:cubicBezTo>
                  <a:pt x="549" y="1286"/>
                  <a:pt x="468" y="1259"/>
                  <a:pt x="387" y="1259"/>
                </a:cubicBezTo>
                <a:cubicBezTo>
                  <a:pt x="360" y="1259"/>
                  <a:pt x="324" y="1259"/>
                  <a:pt x="288" y="1269"/>
                </a:cubicBezTo>
                <a:cubicBezTo>
                  <a:pt x="108" y="1322"/>
                  <a:pt x="0" y="1520"/>
                  <a:pt x="55" y="1700"/>
                </a:cubicBezTo>
                <a:close/>
                <a:moveTo>
                  <a:pt x="342" y="1457"/>
                </a:moveTo>
                <a:lnTo>
                  <a:pt x="342" y="1457"/>
                </a:lnTo>
                <a:cubicBezTo>
                  <a:pt x="423" y="1439"/>
                  <a:pt x="513" y="1484"/>
                  <a:pt x="531" y="1565"/>
                </a:cubicBezTo>
                <a:cubicBezTo>
                  <a:pt x="540" y="1574"/>
                  <a:pt x="540" y="1574"/>
                  <a:pt x="540" y="1574"/>
                </a:cubicBezTo>
                <a:cubicBezTo>
                  <a:pt x="621" y="1745"/>
                  <a:pt x="621" y="1745"/>
                  <a:pt x="621" y="1745"/>
                </a:cubicBezTo>
                <a:lnTo>
                  <a:pt x="621" y="1745"/>
                </a:lnTo>
                <a:cubicBezTo>
                  <a:pt x="621" y="1754"/>
                  <a:pt x="621" y="1754"/>
                  <a:pt x="621" y="1754"/>
                </a:cubicBezTo>
                <a:lnTo>
                  <a:pt x="621" y="1754"/>
                </a:lnTo>
                <a:lnTo>
                  <a:pt x="621" y="1754"/>
                </a:lnTo>
                <a:cubicBezTo>
                  <a:pt x="621" y="1763"/>
                  <a:pt x="621" y="1763"/>
                  <a:pt x="621" y="1763"/>
                </a:cubicBezTo>
                <a:cubicBezTo>
                  <a:pt x="621" y="1763"/>
                  <a:pt x="621" y="1763"/>
                  <a:pt x="630" y="1763"/>
                </a:cubicBezTo>
                <a:lnTo>
                  <a:pt x="630" y="1772"/>
                </a:lnTo>
                <a:lnTo>
                  <a:pt x="630" y="1772"/>
                </a:lnTo>
                <a:cubicBezTo>
                  <a:pt x="630" y="1772"/>
                  <a:pt x="630" y="1772"/>
                  <a:pt x="639" y="1781"/>
                </a:cubicBezTo>
                <a:lnTo>
                  <a:pt x="639" y="1781"/>
                </a:lnTo>
                <a:lnTo>
                  <a:pt x="639" y="1781"/>
                </a:lnTo>
                <a:cubicBezTo>
                  <a:pt x="639" y="1781"/>
                  <a:pt x="648" y="1781"/>
                  <a:pt x="648" y="1790"/>
                </a:cubicBezTo>
                <a:lnTo>
                  <a:pt x="648" y="1790"/>
                </a:lnTo>
                <a:cubicBezTo>
                  <a:pt x="648" y="1790"/>
                  <a:pt x="648" y="1790"/>
                  <a:pt x="657" y="1790"/>
                </a:cubicBezTo>
                <a:lnTo>
                  <a:pt x="657" y="1790"/>
                </a:lnTo>
                <a:cubicBezTo>
                  <a:pt x="657" y="1799"/>
                  <a:pt x="657" y="1799"/>
                  <a:pt x="666" y="1799"/>
                </a:cubicBezTo>
                <a:lnTo>
                  <a:pt x="666" y="1799"/>
                </a:lnTo>
                <a:lnTo>
                  <a:pt x="666" y="1799"/>
                </a:lnTo>
                <a:cubicBezTo>
                  <a:pt x="675" y="1799"/>
                  <a:pt x="675" y="1799"/>
                  <a:pt x="675" y="1799"/>
                </a:cubicBezTo>
                <a:cubicBezTo>
                  <a:pt x="675" y="1799"/>
                  <a:pt x="675" y="1799"/>
                  <a:pt x="675" y="1808"/>
                </a:cubicBezTo>
                <a:cubicBezTo>
                  <a:pt x="684" y="1808"/>
                  <a:pt x="684" y="1808"/>
                  <a:pt x="684" y="1808"/>
                </a:cubicBezTo>
                <a:lnTo>
                  <a:pt x="684" y="1808"/>
                </a:lnTo>
                <a:cubicBezTo>
                  <a:pt x="693" y="1808"/>
                  <a:pt x="693" y="1808"/>
                  <a:pt x="693" y="1808"/>
                </a:cubicBezTo>
                <a:lnTo>
                  <a:pt x="693" y="1808"/>
                </a:lnTo>
                <a:cubicBezTo>
                  <a:pt x="702" y="1808"/>
                  <a:pt x="702" y="1808"/>
                  <a:pt x="702" y="1808"/>
                </a:cubicBezTo>
                <a:lnTo>
                  <a:pt x="702" y="1808"/>
                </a:lnTo>
                <a:lnTo>
                  <a:pt x="702" y="1808"/>
                </a:lnTo>
                <a:cubicBezTo>
                  <a:pt x="711" y="1808"/>
                  <a:pt x="711" y="1808"/>
                  <a:pt x="711" y="1808"/>
                </a:cubicBezTo>
                <a:cubicBezTo>
                  <a:pt x="711" y="1808"/>
                  <a:pt x="711" y="1808"/>
                  <a:pt x="720" y="1808"/>
                </a:cubicBezTo>
                <a:lnTo>
                  <a:pt x="720" y="1808"/>
                </a:lnTo>
                <a:cubicBezTo>
                  <a:pt x="720" y="1808"/>
                  <a:pt x="720" y="1808"/>
                  <a:pt x="729" y="1808"/>
                </a:cubicBezTo>
                <a:lnTo>
                  <a:pt x="729" y="1808"/>
                </a:lnTo>
                <a:cubicBezTo>
                  <a:pt x="729" y="1808"/>
                  <a:pt x="729" y="1799"/>
                  <a:pt x="738" y="1799"/>
                </a:cubicBezTo>
                <a:lnTo>
                  <a:pt x="738" y="1799"/>
                </a:lnTo>
                <a:cubicBezTo>
                  <a:pt x="738" y="1799"/>
                  <a:pt x="738" y="1799"/>
                  <a:pt x="747" y="1799"/>
                </a:cubicBezTo>
                <a:lnTo>
                  <a:pt x="747" y="1799"/>
                </a:lnTo>
                <a:lnTo>
                  <a:pt x="747" y="1799"/>
                </a:lnTo>
                <a:cubicBezTo>
                  <a:pt x="747" y="1799"/>
                  <a:pt x="747" y="1799"/>
                  <a:pt x="756" y="1799"/>
                </a:cubicBezTo>
                <a:cubicBezTo>
                  <a:pt x="756" y="1790"/>
                  <a:pt x="756" y="1790"/>
                  <a:pt x="756" y="1790"/>
                </a:cubicBezTo>
                <a:cubicBezTo>
                  <a:pt x="756" y="1790"/>
                  <a:pt x="756" y="1790"/>
                  <a:pt x="765" y="1790"/>
                </a:cubicBezTo>
                <a:lnTo>
                  <a:pt x="765" y="1790"/>
                </a:lnTo>
                <a:lnTo>
                  <a:pt x="765" y="1781"/>
                </a:lnTo>
                <a:lnTo>
                  <a:pt x="774" y="1781"/>
                </a:lnTo>
                <a:lnTo>
                  <a:pt x="774" y="1781"/>
                </a:lnTo>
                <a:lnTo>
                  <a:pt x="774" y="1772"/>
                </a:lnTo>
                <a:cubicBezTo>
                  <a:pt x="783" y="1772"/>
                  <a:pt x="783" y="1772"/>
                  <a:pt x="783" y="1772"/>
                </a:cubicBezTo>
                <a:cubicBezTo>
                  <a:pt x="783" y="1772"/>
                  <a:pt x="783" y="1772"/>
                  <a:pt x="783" y="1763"/>
                </a:cubicBezTo>
                <a:lnTo>
                  <a:pt x="783" y="1763"/>
                </a:lnTo>
                <a:lnTo>
                  <a:pt x="792" y="1763"/>
                </a:lnTo>
                <a:cubicBezTo>
                  <a:pt x="792" y="1754"/>
                  <a:pt x="792" y="1754"/>
                  <a:pt x="792" y="1754"/>
                </a:cubicBezTo>
                <a:lnTo>
                  <a:pt x="792" y="1754"/>
                </a:lnTo>
                <a:lnTo>
                  <a:pt x="792" y="1745"/>
                </a:lnTo>
                <a:lnTo>
                  <a:pt x="792" y="1745"/>
                </a:lnTo>
                <a:cubicBezTo>
                  <a:pt x="801" y="1745"/>
                  <a:pt x="801" y="1736"/>
                  <a:pt x="801" y="1736"/>
                </a:cubicBezTo>
                <a:lnTo>
                  <a:pt x="801" y="1736"/>
                </a:lnTo>
                <a:lnTo>
                  <a:pt x="801" y="1727"/>
                </a:lnTo>
                <a:lnTo>
                  <a:pt x="801" y="1727"/>
                </a:lnTo>
                <a:cubicBezTo>
                  <a:pt x="801" y="1718"/>
                  <a:pt x="801" y="1718"/>
                  <a:pt x="801" y="1718"/>
                </a:cubicBezTo>
                <a:cubicBezTo>
                  <a:pt x="801" y="1718"/>
                  <a:pt x="801" y="1718"/>
                  <a:pt x="801" y="1709"/>
                </a:cubicBezTo>
                <a:lnTo>
                  <a:pt x="801" y="1709"/>
                </a:lnTo>
                <a:lnTo>
                  <a:pt x="801" y="1709"/>
                </a:lnTo>
                <a:lnTo>
                  <a:pt x="801" y="1709"/>
                </a:lnTo>
                <a:cubicBezTo>
                  <a:pt x="801" y="531"/>
                  <a:pt x="801" y="531"/>
                  <a:pt x="801" y="531"/>
                </a:cubicBezTo>
                <a:cubicBezTo>
                  <a:pt x="801" y="450"/>
                  <a:pt x="873" y="378"/>
                  <a:pt x="954" y="378"/>
                </a:cubicBezTo>
                <a:cubicBezTo>
                  <a:pt x="1044" y="378"/>
                  <a:pt x="1107" y="450"/>
                  <a:pt x="1107" y="531"/>
                </a:cubicBezTo>
                <a:cubicBezTo>
                  <a:pt x="1107" y="1152"/>
                  <a:pt x="1107" y="1152"/>
                  <a:pt x="1107" y="1152"/>
                </a:cubicBezTo>
                <a:cubicBezTo>
                  <a:pt x="1107" y="1206"/>
                  <a:pt x="1152" y="1250"/>
                  <a:pt x="1206" y="1250"/>
                </a:cubicBezTo>
                <a:cubicBezTo>
                  <a:pt x="1260" y="1250"/>
                  <a:pt x="1305" y="1206"/>
                  <a:pt x="1305" y="1152"/>
                </a:cubicBezTo>
                <a:cubicBezTo>
                  <a:pt x="1305" y="531"/>
                  <a:pt x="1305" y="531"/>
                  <a:pt x="1305" y="531"/>
                </a:cubicBezTo>
                <a:cubicBezTo>
                  <a:pt x="1305" y="351"/>
                  <a:pt x="1305" y="351"/>
                  <a:pt x="1305" y="351"/>
                </a:cubicBezTo>
                <a:cubicBezTo>
                  <a:pt x="1305" y="261"/>
                  <a:pt x="1377" y="189"/>
                  <a:pt x="1458" y="189"/>
                </a:cubicBezTo>
                <a:cubicBezTo>
                  <a:pt x="1539" y="189"/>
                  <a:pt x="1611" y="261"/>
                  <a:pt x="1611" y="351"/>
                </a:cubicBezTo>
                <a:cubicBezTo>
                  <a:pt x="1611" y="495"/>
                  <a:pt x="1611" y="495"/>
                  <a:pt x="1611" y="495"/>
                </a:cubicBezTo>
                <a:cubicBezTo>
                  <a:pt x="1611" y="1152"/>
                  <a:pt x="1611" y="1152"/>
                  <a:pt x="1611" y="1152"/>
                </a:cubicBezTo>
                <a:cubicBezTo>
                  <a:pt x="1611" y="1206"/>
                  <a:pt x="1655" y="1250"/>
                  <a:pt x="1710" y="1250"/>
                </a:cubicBezTo>
                <a:cubicBezTo>
                  <a:pt x="1763" y="1250"/>
                  <a:pt x="1808" y="1206"/>
                  <a:pt x="1808" y="1152"/>
                </a:cubicBezTo>
                <a:cubicBezTo>
                  <a:pt x="1808" y="495"/>
                  <a:pt x="1808" y="495"/>
                  <a:pt x="1808" y="495"/>
                </a:cubicBezTo>
                <a:cubicBezTo>
                  <a:pt x="1808" y="405"/>
                  <a:pt x="1871" y="342"/>
                  <a:pt x="1961" y="342"/>
                </a:cubicBezTo>
                <a:cubicBezTo>
                  <a:pt x="2042" y="342"/>
                  <a:pt x="2114" y="405"/>
                  <a:pt x="2114" y="495"/>
                </a:cubicBezTo>
                <a:cubicBezTo>
                  <a:pt x="2114" y="621"/>
                  <a:pt x="2114" y="621"/>
                  <a:pt x="2114" y="621"/>
                </a:cubicBezTo>
                <a:cubicBezTo>
                  <a:pt x="2114" y="1152"/>
                  <a:pt x="2114" y="1152"/>
                  <a:pt x="2114" y="1152"/>
                </a:cubicBezTo>
                <a:cubicBezTo>
                  <a:pt x="2114" y="1206"/>
                  <a:pt x="2159" y="1250"/>
                  <a:pt x="2213" y="1250"/>
                </a:cubicBezTo>
                <a:cubicBezTo>
                  <a:pt x="2258" y="1250"/>
                  <a:pt x="2303" y="1206"/>
                  <a:pt x="2303" y="1152"/>
                </a:cubicBezTo>
                <a:cubicBezTo>
                  <a:pt x="2303" y="621"/>
                  <a:pt x="2303" y="621"/>
                  <a:pt x="2303" y="621"/>
                </a:cubicBezTo>
                <a:cubicBezTo>
                  <a:pt x="2303" y="531"/>
                  <a:pt x="2375" y="468"/>
                  <a:pt x="2456" y="468"/>
                </a:cubicBezTo>
                <a:cubicBezTo>
                  <a:pt x="2546" y="468"/>
                  <a:pt x="2618" y="531"/>
                  <a:pt x="2618" y="621"/>
                </a:cubicBezTo>
                <a:cubicBezTo>
                  <a:pt x="2618" y="1448"/>
                  <a:pt x="2618" y="1448"/>
                  <a:pt x="2618" y="1448"/>
                </a:cubicBezTo>
                <a:cubicBezTo>
                  <a:pt x="2618" y="2204"/>
                  <a:pt x="2618" y="2204"/>
                  <a:pt x="2618" y="2204"/>
                </a:cubicBezTo>
                <a:cubicBezTo>
                  <a:pt x="2618" y="2492"/>
                  <a:pt x="2474" y="2744"/>
                  <a:pt x="2267" y="2914"/>
                </a:cubicBezTo>
                <a:cubicBezTo>
                  <a:pt x="2204" y="2959"/>
                  <a:pt x="2141" y="2995"/>
                  <a:pt x="2078" y="3031"/>
                </a:cubicBezTo>
                <a:cubicBezTo>
                  <a:pt x="2078" y="3238"/>
                  <a:pt x="2078" y="3238"/>
                  <a:pt x="2078" y="3238"/>
                </a:cubicBezTo>
                <a:cubicBezTo>
                  <a:pt x="2078" y="5208"/>
                  <a:pt x="2078" y="5208"/>
                  <a:pt x="2078" y="5208"/>
                </a:cubicBezTo>
                <a:cubicBezTo>
                  <a:pt x="1017" y="5208"/>
                  <a:pt x="1017" y="5208"/>
                  <a:pt x="1017" y="5208"/>
                </a:cubicBezTo>
                <a:cubicBezTo>
                  <a:pt x="1017" y="3265"/>
                  <a:pt x="1017" y="3265"/>
                  <a:pt x="1017" y="3265"/>
                </a:cubicBezTo>
                <a:cubicBezTo>
                  <a:pt x="1017" y="3067"/>
                  <a:pt x="1017" y="3067"/>
                  <a:pt x="1017" y="3067"/>
                </a:cubicBezTo>
                <a:cubicBezTo>
                  <a:pt x="954" y="3040"/>
                  <a:pt x="882" y="3013"/>
                  <a:pt x="828" y="2977"/>
                </a:cubicBezTo>
                <a:cubicBezTo>
                  <a:pt x="567" y="2815"/>
                  <a:pt x="396" y="2528"/>
                  <a:pt x="396" y="2204"/>
                </a:cubicBezTo>
                <a:lnTo>
                  <a:pt x="396" y="2204"/>
                </a:lnTo>
                <a:cubicBezTo>
                  <a:pt x="396" y="2195"/>
                  <a:pt x="387" y="2186"/>
                  <a:pt x="387" y="2177"/>
                </a:cubicBezTo>
                <a:cubicBezTo>
                  <a:pt x="243" y="1646"/>
                  <a:pt x="243" y="1646"/>
                  <a:pt x="243" y="1646"/>
                </a:cubicBezTo>
                <a:cubicBezTo>
                  <a:pt x="216" y="1565"/>
                  <a:pt x="261" y="1484"/>
                  <a:pt x="342" y="14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E3B30E63-2B0B-F049-AC14-5E60DE74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178" y="5655483"/>
            <a:ext cx="2885136" cy="7400800"/>
          </a:xfrm>
          <a:custGeom>
            <a:avLst/>
            <a:gdLst>
              <a:gd name="T0" fmla="*/ 198 w 2808"/>
              <a:gd name="T1" fmla="*/ 2211 h 7204"/>
              <a:gd name="T2" fmla="*/ 2267 w 2808"/>
              <a:gd name="T3" fmla="*/ 7203 h 7204"/>
              <a:gd name="T4" fmla="*/ 2807 w 2808"/>
              <a:gd name="T5" fmla="*/ 1447 h 7204"/>
              <a:gd name="T6" fmla="*/ 2267 w 2808"/>
              <a:gd name="T7" fmla="*/ 332 h 7204"/>
              <a:gd name="T8" fmla="*/ 1457 w 2808"/>
              <a:gd name="T9" fmla="*/ 0 h 7204"/>
              <a:gd name="T10" fmla="*/ 603 w 2808"/>
              <a:gd name="T11" fmla="*/ 530 h 7204"/>
              <a:gd name="T12" fmla="*/ 288 w 2808"/>
              <a:gd name="T13" fmla="*/ 1267 h 7204"/>
              <a:gd name="T14" fmla="*/ 342 w 2808"/>
              <a:gd name="T15" fmla="*/ 1456 h 7204"/>
              <a:gd name="T16" fmla="*/ 612 w 2808"/>
              <a:gd name="T17" fmla="*/ 1743 h 7204"/>
              <a:gd name="T18" fmla="*/ 621 w 2808"/>
              <a:gd name="T19" fmla="*/ 1752 h 7204"/>
              <a:gd name="T20" fmla="*/ 621 w 2808"/>
              <a:gd name="T21" fmla="*/ 1762 h 7204"/>
              <a:gd name="T22" fmla="*/ 630 w 2808"/>
              <a:gd name="T23" fmla="*/ 1779 h 7204"/>
              <a:gd name="T24" fmla="*/ 648 w 2808"/>
              <a:gd name="T25" fmla="*/ 1788 h 7204"/>
              <a:gd name="T26" fmla="*/ 657 w 2808"/>
              <a:gd name="T27" fmla="*/ 1788 h 7204"/>
              <a:gd name="T28" fmla="*/ 666 w 2808"/>
              <a:gd name="T29" fmla="*/ 1797 h 7204"/>
              <a:gd name="T30" fmla="*/ 684 w 2808"/>
              <a:gd name="T31" fmla="*/ 1806 h 7204"/>
              <a:gd name="T32" fmla="*/ 693 w 2808"/>
              <a:gd name="T33" fmla="*/ 1806 h 7204"/>
              <a:gd name="T34" fmla="*/ 702 w 2808"/>
              <a:gd name="T35" fmla="*/ 1806 h 7204"/>
              <a:gd name="T36" fmla="*/ 720 w 2808"/>
              <a:gd name="T37" fmla="*/ 1806 h 7204"/>
              <a:gd name="T38" fmla="*/ 729 w 2808"/>
              <a:gd name="T39" fmla="*/ 1797 h 7204"/>
              <a:gd name="T40" fmla="*/ 747 w 2808"/>
              <a:gd name="T41" fmla="*/ 1797 h 7204"/>
              <a:gd name="T42" fmla="*/ 756 w 2808"/>
              <a:gd name="T43" fmla="*/ 1788 h 7204"/>
              <a:gd name="T44" fmla="*/ 765 w 2808"/>
              <a:gd name="T45" fmla="*/ 1779 h 7204"/>
              <a:gd name="T46" fmla="*/ 774 w 2808"/>
              <a:gd name="T47" fmla="*/ 1770 h 7204"/>
              <a:gd name="T48" fmla="*/ 783 w 2808"/>
              <a:gd name="T49" fmla="*/ 1762 h 7204"/>
              <a:gd name="T50" fmla="*/ 792 w 2808"/>
              <a:gd name="T51" fmla="*/ 1752 h 7204"/>
              <a:gd name="T52" fmla="*/ 792 w 2808"/>
              <a:gd name="T53" fmla="*/ 1734 h 7204"/>
              <a:gd name="T54" fmla="*/ 801 w 2808"/>
              <a:gd name="T55" fmla="*/ 1726 h 7204"/>
              <a:gd name="T56" fmla="*/ 801 w 2808"/>
              <a:gd name="T57" fmla="*/ 1707 h 7204"/>
              <a:gd name="T58" fmla="*/ 801 w 2808"/>
              <a:gd name="T59" fmla="*/ 530 h 7204"/>
              <a:gd name="T60" fmla="*/ 1107 w 2808"/>
              <a:gd name="T61" fmla="*/ 1150 h 7204"/>
              <a:gd name="T62" fmla="*/ 1305 w 2808"/>
              <a:gd name="T63" fmla="*/ 530 h 7204"/>
              <a:gd name="T64" fmla="*/ 1611 w 2808"/>
              <a:gd name="T65" fmla="*/ 350 h 7204"/>
              <a:gd name="T66" fmla="*/ 1709 w 2808"/>
              <a:gd name="T67" fmla="*/ 1249 h 7204"/>
              <a:gd name="T68" fmla="*/ 1952 w 2808"/>
              <a:gd name="T69" fmla="*/ 341 h 7204"/>
              <a:gd name="T70" fmla="*/ 2114 w 2808"/>
              <a:gd name="T71" fmla="*/ 1150 h 7204"/>
              <a:gd name="T72" fmla="*/ 2303 w 2808"/>
              <a:gd name="T73" fmla="*/ 620 h 7204"/>
              <a:gd name="T74" fmla="*/ 2609 w 2808"/>
              <a:gd name="T75" fmla="*/ 1447 h 7204"/>
              <a:gd name="T76" fmla="*/ 2069 w 2808"/>
              <a:gd name="T77" fmla="*/ 3030 h 7204"/>
              <a:gd name="T78" fmla="*/ 1017 w 2808"/>
              <a:gd name="T79" fmla="*/ 7005 h 7204"/>
              <a:gd name="T80" fmla="*/ 828 w 2808"/>
              <a:gd name="T81" fmla="*/ 2975 h 7204"/>
              <a:gd name="T82" fmla="*/ 387 w 2808"/>
              <a:gd name="T83" fmla="*/ 2175 h 7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8" h="7204">
                <a:moveTo>
                  <a:pt x="54" y="1698"/>
                </a:moveTo>
                <a:lnTo>
                  <a:pt x="54" y="1698"/>
                </a:lnTo>
                <a:cubicBezTo>
                  <a:pt x="198" y="2211"/>
                  <a:pt x="198" y="2211"/>
                  <a:pt x="198" y="2211"/>
                </a:cubicBezTo>
                <a:cubicBezTo>
                  <a:pt x="207" y="2643"/>
                  <a:pt x="459" y="3021"/>
                  <a:pt x="828" y="3191"/>
                </a:cubicBezTo>
                <a:cubicBezTo>
                  <a:pt x="828" y="7203"/>
                  <a:pt x="828" y="7203"/>
                  <a:pt x="828" y="7203"/>
                </a:cubicBezTo>
                <a:cubicBezTo>
                  <a:pt x="2267" y="7203"/>
                  <a:pt x="2267" y="7203"/>
                  <a:pt x="2267" y="7203"/>
                </a:cubicBezTo>
                <a:cubicBezTo>
                  <a:pt x="2267" y="3146"/>
                  <a:pt x="2267" y="3146"/>
                  <a:pt x="2267" y="3146"/>
                </a:cubicBezTo>
                <a:cubicBezTo>
                  <a:pt x="2591" y="2958"/>
                  <a:pt x="2807" y="2598"/>
                  <a:pt x="2807" y="2202"/>
                </a:cubicBezTo>
                <a:cubicBezTo>
                  <a:pt x="2807" y="1447"/>
                  <a:pt x="2807" y="1447"/>
                  <a:pt x="2807" y="1447"/>
                </a:cubicBezTo>
                <a:cubicBezTo>
                  <a:pt x="2807" y="620"/>
                  <a:pt x="2807" y="620"/>
                  <a:pt x="2807" y="620"/>
                </a:cubicBezTo>
                <a:cubicBezTo>
                  <a:pt x="2807" y="422"/>
                  <a:pt x="2645" y="269"/>
                  <a:pt x="2456" y="269"/>
                </a:cubicBezTo>
                <a:cubicBezTo>
                  <a:pt x="2384" y="269"/>
                  <a:pt x="2321" y="296"/>
                  <a:pt x="2267" y="332"/>
                </a:cubicBezTo>
                <a:cubicBezTo>
                  <a:pt x="2204" y="224"/>
                  <a:pt x="2087" y="144"/>
                  <a:pt x="1952" y="144"/>
                </a:cubicBezTo>
                <a:cubicBezTo>
                  <a:pt x="1889" y="144"/>
                  <a:pt x="1826" y="161"/>
                  <a:pt x="1772" y="197"/>
                </a:cubicBezTo>
                <a:cubicBezTo>
                  <a:pt x="1718" y="81"/>
                  <a:pt x="1592" y="0"/>
                  <a:pt x="1457" y="0"/>
                </a:cubicBezTo>
                <a:cubicBezTo>
                  <a:pt x="1305" y="0"/>
                  <a:pt x="1179" y="98"/>
                  <a:pt x="1125" y="233"/>
                </a:cubicBezTo>
                <a:cubicBezTo>
                  <a:pt x="1080" y="197"/>
                  <a:pt x="1017" y="180"/>
                  <a:pt x="954" y="180"/>
                </a:cubicBezTo>
                <a:cubicBezTo>
                  <a:pt x="765" y="180"/>
                  <a:pt x="603" y="341"/>
                  <a:pt x="603" y="530"/>
                </a:cubicBezTo>
                <a:cubicBezTo>
                  <a:pt x="603" y="1339"/>
                  <a:pt x="603" y="1339"/>
                  <a:pt x="603" y="1339"/>
                </a:cubicBezTo>
                <a:cubicBezTo>
                  <a:pt x="549" y="1285"/>
                  <a:pt x="468" y="1258"/>
                  <a:pt x="387" y="1258"/>
                </a:cubicBezTo>
                <a:cubicBezTo>
                  <a:pt x="351" y="1258"/>
                  <a:pt x="324" y="1258"/>
                  <a:pt x="288" y="1267"/>
                </a:cubicBezTo>
                <a:cubicBezTo>
                  <a:pt x="108" y="1321"/>
                  <a:pt x="0" y="1519"/>
                  <a:pt x="54" y="1698"/>
                </a:cubicBezTo>
                <a:close/>
                <a:moveTo>
                  <a:pt x="342" y="1456"/>
                </a:moveTo>
                <a:lnTo>
                  <a:pt x="342" y="1456"/>
                </a:lnTo>
                <a:cubicBezTo>
                  <a:pt x="423" y="1438"/>
                  <a:pt x="513" y="1483"/>
                  <a:pt x="531" y="1563"/>
                </a:cubicBezTo>
                <a:cubicBezTo>
                  <a:pt x="531" y="1572"/>
                  <a:pt x="531" y="1572"/>
                  <a:pt x="531" y="1572"/>
                </a:cubicBezTo>
                <a:cubicBezTo>
                  <a:pt x="612" y="1743"/>
                  <a:pt x="612" y="1743"/>
                  <a:pt x="612" y="1743"/>
                </a:cubicBezTo>
                <a:lnTo>
                  <a:pt x="612" y="1743"/>
                </a:lnTo>
                <a:cubicBezTo>
                  <a:pt x="612" y="1752"/>
                  <a:pt x="612" y="1752"/>
                  <a:pt x="612" y="1752"/>
                </a:cubicBezTo>
                <a:lnTo>
                  <a:pt x="621" y="1752"/>
                </a:lnTo>
                <a:lnTo>
                  <a:pt x="621" y="1752"/>
                </a:lnTo>
                <a:cubicBezTo>
                  <a:pt x="621" y="1762"/>
                  <a:pt x="621" y="1762"/>
                  <a:pt x="621" y="1762"/>
                </a:cubicBezTo>
                <a:lnTo>
                  <a:pt x="621" y="1762"/>
                </a:lnTo>
                <a:cubicBezTo>
                  <a:pt x="630" y="1762"/>
                  <a:pt x="630" y="1770"/>
                  <a:pt x="630" y="1770"/>
                </a:cubicBezTo>
                <a:lnTo>
                  <a:pt x="630" y="1770"/>
                </a:lnTo>
                <a:cubicBezTo>
                  <a:pt x="630" y="1770"/>
                  <a:pt x="630" y="1770"/>
                  <a:pt x="630" y="1779"/>
                </a:cubicBezTo>
                <a:cubicBezTo>
                  <a:pt x="639" y="1779"/>
                  <a:pt x="639" y="1779"/>
                  <a:pt x="639" y="1779"/>
                </a:cubicBezTo>
                <a:lnTo>
                  <a:pt x="639" y="1779"/>
                </a:lnTo>
                <a:cubicBezTo>
                  <a:pt x="639" y="1779"/>
                  <a:pt x="639" y="1779"/>
                  <a:pt x="648" y="1788"/>
                </a:cubicBezTo>
                <a:lnTo>
                  <a:pt x="648" y="1788"/>
                </a:lnTo>
                <a:lnTo>
                  <a:pt x="648" y="1788"/>
                </a:lnTo>
                <a:cubicBezTo>
                  <a:pt x="657" y="1788"/>
                  <a:pt x="657" y="1788"/>
                  <a:pt x="657" y="1788"/>
                </a:cubicBezTo>
                <a:cubicBezTo>
                  <a:pt x="657" y="1797"/>
                  <a:pt x="657" y="1797"/>
                  <a:pt x="657" y="1797"/>
                </a:cubicBezTo>
                <a:lnTo>
                  <a:pt x="666" y="1797"/>
                </a:lnTo>
                <a:lnTo>
                  <a:pt x="666" y="1797"/>
                </a:lnTo>
                <a:cubicBezTo>
                  <a:pt x="666" y="1797"/>
                  <a:pt x="666" y="1797"/>
                  <a:pt x="675" y="1797"/>
                </a:cubicBezTo>
                <a:cubicBezTo>
                  <a:pt x="675" y="1797"/>
                  <a:pt x="675" y="1797"/>
                  <a:pt x="675" y="1806"/>
                </a:cubicBezTo>
                <a:cubicBezTo>
                  <a:pt x="675" y="1806"/>
                  <a:pt x="675" y="1806"/>
                  <a:pt x="684" y="1806"/>
                </a:cubicBezTo>
                <a:lnTo>
                  <a:pt x="684" y="1806"/>
                </a:lnTo>
                <a:lnTo>
                  <a:pt x="693" y="1806"/>
                </a:lnTo>
                <a:lnTo>
                  <a:pt x="693" y="1806"/>
                </a:lnTo>
                <a:lnTo>
                  <a:pt x="702" y="1806"/>
                </a:lnTo>
                <a:lnTo>
                  <a:pt x="702" y="1806"/>
                </a:lnTo>
                <a:lnTo>
                  <a:pt x="702" y="1806"/>
                </a:lnTo>
                <a:cubicBezTo>
                  <a:pt x="711" y="1806"/>
                  <a:pt x="711" y="1806"/>
                  <a:pt x="711" y="1806"/>
                </a:cubicBezTo>
                <a:lnTo>
                  <a:pt x="711" y="1806"/>
                </a:lnTo>
                <a:cubicBezTo>
                  <a:pt x="720" y="1806"/>
                  <a:pt x="720" y="1806"/>
                  <a:pt x="720" y="1806"/>
                </a:cubicBezTo>
                <a:lnTo>
                  <a:pt x="720" y="1806"/>
                </a:lnTo>
                <a:cubicBezTo>
                  <a:pt x="729" y="1806"/>
                  <a:pt x="729" y="1806"/>
                  <a:pt x="729" y="1806"/>
                </a:cubicBezTo>
                <a:lnTo>
                  <a:pt x="729" y="1797"/>
                </a:lnTo>
                <a:cubicBezTo>
                  <a:pt x="738" y="1797"/>
                  <a:pt x="738" y="1797"/>
                  <a:pt x="738" y="1797"/>
                </a:cubicBezTo>
                <a:cubicBezTo>
                  <a:pt x="738" y="1797"/>
                  <a:pt x="738" y="1797"/>
                  <a:pt x="747" y="1797"/>
                </a:cubicBezTo>
                <a:lnTo>
                  <a:pt x="747" y="1797"/>
                </a:lnTo>
                <a:lnTo>
                  <a:pt x="747" y="1797"/>
                </a:lnTo>
                <a:lnTo>
                  <a:pt x="747" y="1797"/>
                </a:lnTo>
                <a:cubicBezTo>
                  <a:pt x="756" y="1788"/>
                  <a:pt x="756" y="1788"/>
                  <a:pt x="756" y="1788"/>
                </a:cubicBezTo>
                <a:lnTo>
                  <a:pt x="756" y="1788"/>
                </a:lnTo>
                <a:lnTo>
                  <a:pt x="765" y="1788"/>
                </a:lnTo>
                <a:lnTo>
                  <a:pt x="765" y="1779"/>
                </a:lnTo>
                <a:cubicBezTo>
                  <a:pt x="765" y="1779"/>
                  <a:pt x="765" y="1779"/>
                  <a:pt x="774" y="1779"/>
                </a:cubicBezTo>
                <a:lnTo>
                  <a:pt x="774" y="1779"/>
                </a:lnTo>
                <a:lnTo>
                  <a:pt x="774" y="1770"/>
                </a:lnTo>
                <a:cubicBezTo>
                  <a:pt x="774" y="1770"/>
                  <a:pt x="774" y="1770"/>
                  <a:pt x="783" y="1770"/>
                </a:cubicBezTo>
                <a:cubicBezTo>
                  <a:pt x="783" y="1770"/>
                  <a:pt x="783" y="1770"/>
                  <a:pt x="783" y="1762"/>
                </a:cubicBezTo>
                <a:lnTo>
                  <a:pt x="783" y="1762"/>
                </a:lnTo>
                <a:lnTo>
                  <a:pt x="783" y="1762"/>
                </a:lnTo>
                <a:cubicBezTo>
                  <a:pt x="792" y="1752"/>
                  <a:pt x="792" y="1752"/>
                  <a:pt x="792" y="1752"/>
                </a:cubicBezTo>
                <a:lnTo>
                  <a:pt x="792" y="1752"/>
                </a:lnTo>
                <a:lnTo>
                  <a:pt x="792" y="1743"/>
                </a:lnTo>
                <a:lnTo>
                  <a:pt x="792" y="1743"/>
                </a:lnTo>
                <a:lnTo>
                  <a:pt x="792" y="1734"/>
                </a:lnTo>
                <a:cubicBezTo>
                  <a:pt x="801" y="1734"/>
                  <a:pt x="801" y="1734"/>
                  <a:pt x="801" y="1734"/>
                </a:cubicBezTo>
                <a:lnTo>
                  <a:pt x="801" y="1726"/>
                </a:lnTo>
                <a:lnTo>
                  <a:pt x="801" y="1726"/>
                </a:lnTo>
                <a:cubicBezTo>
                  <a:pt x="801" y="1716"/>
                  <a:pt x="801" y="1716"/>
                  <a:pt x="801" y="1716"/>
                </a:cubicBezTo>
                <a:cubicBezTo>
                  <a:pt x="801" y="1716"/>
                  <a:pt x="801" y="1716"/>
                  <a:pt x="801" y="1707"/>
                </a:cubicBezTo>
                <a:lnTo>
                  <a:pt x="801" y="1707"/>
                </a:lnTo>
                <a:lnTo>
                  <a:pt x="801" y="1707"/>
                </a:lnTo>
                <a:lnTo>
                  <a:pt x="801" y="1707"/>
                </a:lnTo>
                <a:cubicBezTo>
                  <a:pt x="801" y="530"/>
                  <a:pt x="801" y="530"/>
                  <a:pt x="801" y="530"/>
                </a:cubicBezTo>
                <a:cubicBezTo>
                  <a:pt x="801" y="449"/>
                  <a:pt x="873" y="377"/>
                  <a:pt x="954" y="377"/>
                </a:cubicBezTo>
                <a:cubicBezTo>
                  <a:pt x="1044" y="377"/>
                  <a:pt x="1107" y="449"/>
                  <a:pt x="1107" y="530"/>
                </a:cubicBezTo>
                <a:cubicBezTo>
                  <a:pt x="1107" y="1150"/>
                  <a:pt x="1107" y="1150"/>
                  <a:pt x="1107" y="1150"/>
                </a:cubicBezTo>
                <a:cubicBezTo>
                  <a:pt x="1107" y="1204"/>
                  <a:pt x="1152" y="1249"/>
                  <a:pt x="1206" y="1249"/>
                </a:cubicBezTo>
                <a:cubicBezTo>
                  <a:pt x="1260" y="1249"/>
                  <a:pt x="1305" y="1204"/>
                  <a:pt x="1305" y="1150"/>
                </a:cubicBezTo>
                <a:cubicBezTo>
                  <a:pt x="1305" y="530"/>
                  <a:pt x="1305" y="530"/>
                  <a:pt x="1305" y="530"/>
                </a:cubicBezTo>
                <a:cubicBezTo>
                  <a:pt x="1305" y="350"/>
                  <a:pt x="1305" y="350"/>
                  <a:pt x="1305" y="350"/>
                </a:cubicBezTo>
                <a:cubicBezTo>
                  <a:pt x="1305" y="260"/>
                  <a:pt x="1368" y="189"/>
                  <a:pt x="1457" y="189"/>
                </a:cubicBezTo>
                <a:cubicBezTo>
                  <a:pt x="1539" y="189"/>
                  <a:pt x="1611" y="260"/>
                  <a:pt x="1611" y="350"/>
                </a:cubicBezTo>
                <a:cubicBezTo>
                  <a:pt x="1611" y="494"/>
                  <a:pt x="1611" y="494"/>
                  <a:pt x="1611" y="494"/>
                </a:cubicBezTo>
                <a:cubicBezTo>
                  <a:pt x="1611" y="1150"/>
                  <a:pt x="1611" y="1150"/>
                  <a:pt x="1611" y="1150"/>
                </a:cubicBezTo>
                <a:cubicBezTo>
                  <a:pt x="1611" y="1204"/>
                  <a:pt x="1655" y="1249"/>
                  <a:pt x="1709" y="1249"/>
                </a:cubicBezTo>
                <a:cubicBezTo>
                  <a:pt x="1763" y="1249"/>
                  <a:pt x="1799" y="1204"/>
                  <a:pt x="1799" y="1150"/>
                </a:cubicBezTo>
                <a:cubicBezTo>
                  <a:pt x="1799" y="494"/>
                  <a:pt x="1799" y="494"/>
                  <a:pt x="1799" y="494"/>
                </a:cubicBezTo>
                <a:cubicBezTo>
                  <a:pt x="1799" y="404"/>
                  <a:pt x="1871" y="341"/>
                  <a:pt x="1952" y="341"/>
                </a:cubicBezTo>
                <a:cubicBezTo>
                  <a:pt x="2042" y="341"/>
                  <a:pt x="2114" y="404"/>
                  <a:pt x="2114" y="494"/>
                </a:cubicBezTo>
                <a:cubicBezTo>
                  <a:pt x="2114" y="620"/>
                  <a:pt x="2114" y="620"/>
                  <a:pt x="2114" y="620"/>
                </a:cubicBezTo>
                <a:cubicBezTo>
                  <a:pt x="2114" y="1150"/>
                  <a:pt x="2114" y="1150"/>
                  <a:pt x="2114" y="1150"/>
                </a:cubicBezTo>
                <a:cubicBezTo>
                  <a:pt x="2114" y="1204"/>
                  <a:pt x="2150" y="1249"/>
                  <a:pt x="2204" y="1249"/>
                </a:cubicBezTo>
                <a:cubicBezTo>
                  <a:pt x="2258" y="1249"/>
                  <a:pt x="2303" y="1204"/>
                  <a:pt x="2303" y="1150"/>
                </a:cubicBezTo>
                <a:cubicBezTo>
                  <a:pt x="2303" y="620"/>
                  <a:pt x="2303" y="620"/>
                  <a:pt x="2303" y="620"/>
                </a:cubicBezTo>
                <a:cubicBezTo>
                  <a:pt x="2303" y="530"/>
                  <a:pt x="2375" y="467"/>
                  <a:pt x="2456" y="467"/>
                </a:cubicBezTo>
                <a:cubicBezTo>
                  <a:pt x="2546" y="467"/>
                  <a:pt x="2609" y="530"/>
                  <a:pt x="2609" y="620"/>
                </a:cubicBezTo>
                <a:cubicBezTo>
                  <a:pt x="2609" y="1447"/>
                  <a:pt x="2609" y="1447"/>
                  <a:pt x="2609" y="1447"/>
                </a:cubicBezTo>
                <a:cubicBezTo>
                  <a:pt x="2609" y="2202"/>
                  <a:pt x="2609" y="2202"/>
                  <a:pt x="2609" y="2202"/>
                </a:cubicBezTo>
                <a:cubicBezTo>
                  <a:pt x="2609" y="2490"/>
                  <a:pt x="2474" y="2742"/>
                  <a:pt x="2267" y="2913"/>
                </a:cubicBezTo>
                <a:cubicBezTo>
                  <a:pt x="2204" y="2958"/>
                  <a:pt x="2141" y="2994"/>
                  <a:pt x="2069" y="3030"/>
                </a:cubicBezTo>
                <a:cubicBezTo>
                  <a:pt x="2069" y="3236"/>
                  <a:pt x="2069" y="3236"/>
                  <a:pt x="2069" y="3236"/>
                </a:cubicBezTo>
                <a:cubicBezTo>
                  <a:pt x="2069" y="7005"/>
                  <a:pt x="2069" y="7005"/>
                  <a:pt x="2069" y="7005"/>
                </a:cubicBezTo>
                <a:cubicBezTo>
                  <a:pt x="1017" y="7005"/>
                  <a:pt x="1017" y="7005"/>
                  <a:pt x="1017" y="7005"/>
                </a:cubicBezTo>
                <a:cubicBezTo>
                  <a:pt x="1017" y="3263"/>
                  <a:pt x="1017" y="3263"/>
                  <a:pt x="1017" y="3263"/>
                </a:cubicBezTo>
                <a:cubicBezTo>
                  <a:pt x="1017" y="3066"/>
                  <a:pt x="1017" y="3066"/>
                  <a:pt x="1017" y="3066"/>
                </a:cubicBezTo>
                <a:cubicBezTo>
                  <a:pt x="945" y="3038"/>
                  <a:pt x="882" y="3011"/>
                  <a:pt x="828" y="2975"/>
                </a:cubicBezTo>
                <a:cubicBezTo>
                  <a:pt x="567" y="2814"/>
                  <a:pt x="387" y="2526"/>
                  <a:pt x="387" y="2202"/>
                </a:cubicBezTo>
                <a:lnTo>
                  <a:pt x="387" y="2202"/>
                </a:lnTo>
                <a:cubicBezTo>
                  <a:pt x="387" y="2193"/>
                  <a:pt x="387" y="2184"/>
                  <a:pt x="387" y="2175"/>
                </a:cubicBezTo>
                <a:cubicBezTo>
                  <a:pt x="234" y="1644"/>
                  <a:pt x="234" y="1644"/>
                  <a:pt x="234" y="1644"/>
                </a:cubicBezTo>
                <a:cubicBezTo>
                  <a:pt x="216" y="1563"/>
                  <a:pt x="261" y="1483"/>
                  <a:pt x="342" y="14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D9C6AA21-102D-D549-94C0-60012438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361" y="7992578"/>
            <a:ext cx="2885133" cy="5063705"/>
          </a:xfrm>
          <a:custGeom>
            <a:avLst/>
            <a:gdLst>
              <a:gd name="T0" fmla="*/ 197 w 2807"/>
              <a:gd name="T1" fmla="*/ 2222 h 4930"/>
              <a:gd name="T2" fmla="*/ 2266 w 2807"/>
              <a:gd name="T3" fmla="*/ 4929 h 4930"/>
              <a:gd name="T4" fmla="*/ 2806 w 2807"/>
              <a:gd name="T5" fmla="*/ 1448 h 4930"/>
              <a:gd name="T6" fmla="*/ 2257 w 2807"/>
              <a:gd name="T7" fmla="*/ 333 h 4930"/>
              <a:gd name="T8" fmla="*/ 1456 w 2807"/>
              <a:gd name="T9" fmla="*/ 0 h 4930"/>
              <a:gd name="T10" fmla="*/ 602 w 2807"/>
              <a:gd name="T11" fmla="*/ 531 h 4930"/>
              <a:gd name="T12" fmla="*/ 287 w 2807"/>
              <a:gd name="T13" fmla="*/ 1277 h 4930"/>
              <a:gd name="T14" fmla="*/ 341 w 2807"/>
              <a:gd name="T15" fmla="*/ 1457 h 4930"/>
              <a:gd name="T16" fmla="*/ 611 w 2807"/>
              <a:gd name="T17" fmla="*/ 1754 h 4930"/>
              <a:gd name="T18" fmla="*/ 611 w 2807"/>
              <a:gd name="T19" fmla="*/ 1754 h 4930"/>
              <a:gd name="T20" fmla="*/ 620 w 2807"/>
              <a:gd name="T21" fmla="*/ 1772 h 4930"/>
              <a:gd name="T22" fmla="*/ 629 w 2807"/>
              <a:gd name="T23" fmla="*/ 1781 h 4930"/>
              <a:gd name="T24" fmla="*/ 638 w 2807"/>
              <a:gd name="T25" fmla="*/ 1790 h 4930"/>
              <a:gd name="T26" fmla="*/ 656 w 2807"/>
              <a:gd name="T27" fmla="*/ 1799 h 4930"/>
              <a:gd name="T28" fmla="*/ 665 w 2807"/>
              <a:gd name="T29" fmla="*/ 1808 h 4930"/>
              <a:gd name="T30" fmla="*/ 674 w 2807"/>
              <a:gd name="T31" fmla="*/ 1808 h 4930"/>
              <a:gd name="T32" fmla="*/ 692 w 2807"/>
              <a:gd name="T33" fmla="*/ 1808 h 4930"/>
              <a:gd name="T34" fmla="*/ 701 w 2807"/>
              <a:gd name="T35" fmla="*/ 1808 h 4930"/>
              <a:gd name="T36" fmla="*/ 719 w 2807"/>
              <a:gd name="T37" fmla="*/ 1808 h 4930"/>
              <a:gd name="T38" fmla="*/ 728 w 2807"/>
              <a:gd name="T39" fmla="*/ 1808 h 4930"/>
              <a:gd name="T40" fmla="*/ 737 w 2807"/>
              <a:gd name="T41" fmla="*/ 1799 h 4930"/>
              <a:gd name="T42" fmla="*/ 755 w 2807"/>
              <a:gd name="T43" fmla="*/ 1799 h 4930"/>
              <a:gd name="T44" fmla="*/ 764 w 2807"/>
              <a:gd name="T45" fmla="*/ 1790 h 4930"/>
              <a:gd name="T46" fmla="*/ 773 w 2807"/>
              <a:gd name="T47" fmla="*/ 1781 h 4930"/>
              <a:gd name="T48" fmla="*/ 782 w 2807"/>
              <a:gd name="T49" fmla="*/ 1763 h 4930"/>
              <a:gd name="T50" fmla="*/ 791 w 2807"/>
              <a:gd name="T51" fmla="*/ 1754 h 4930"/>
              <a:gd name="T52" fmla="*/ 791 w 2807"/>
              <a:gd name="T53" fmla="*/ 1745 h 4930"/>
              <a:gd name="T54" fmla="*/ 800 w 2807"/>
              <a:gd name="T55" fmla="*/ 1727 h 4930"/>
              <a:gd name="T56" fmla="*/ 800 w 2807"/>
              <a:gd name="T57" fmla="*/ 1718 h 4930"/>
              <a:gd name="T58" fmla="*/ 800 w 2807"/>
              <a:gd name="T59" fmla="*/ 531 h 4930"/>
              <a:gd name="T60" fmla="*/ 1106 w 2807"/>
              <a:gd name="T61" fmla="*/ 1151 h 4930"/>
              <a:gd name="T62" fmla="*/ 1295 w 2807"/>
              <a:gd name="T63" fmla="*/ 531 h 4930"/>
              <a:gd name="T64" fmla="*/ 1609 w 2807"/>
              <a:gd name="T65" fmla="*/ 351 h 4930"/>
              <a:gd name="T66" fmla="*/ 1699 w 2807"/>
              <a:gd name="T67" fmla="*/ 1250 h 4930"/>
              <a:gd name="T68" fmla="*/ 1951 w 2807"/>
              <a:gd name="T69" fmla="*/ 342 h 4930"/>
              <a:gd name="T70" fmla="*/ 2104 w 2807"/>
              <a:gd name="T71" fmla="*/ 1151 h 4930"/>
              <a:gd name="T72" fmla="*/ 2302 w 2807"/>
              <a:gd name="T73" fmla="*/ 621 h 4930"/>
              <a:gd name="T74" fmla="*/ 2608 w 2807"/>
              <a:gd name="T75" fmla="*/ 1448 h 4930"/>
              <a:gd name="T76" fmla="*/ 2068 w 2807"/>
              <a:gd name="T77" fmla="*/ 3031 h 4930"/>
              <a:gd name="T78" fmla="*/ 1016 w 2807"/>
              <a:gd name="T79" fmla="*/ 4731 h 4930"/>
              <a:gd name="T80" fmla="*/ 818 w 2807"/>
              <a:gd name="T81" fmla="*/ 2977 h 4930"/>
              <a:gd name="T82" fmla="*/ 386 w 2807"/>
              <a:gd name="T83" fmla="*/ 2176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7" h="4930">
                <a:moveTo>
                  <a:pt x="44" y="1700"/>
                </a:moveTo>
                <a:lnTo>
                  <a:pt x="44" y="1700"/>
                </a:lnTo>
                <a:cubicBezTo>
                  <a:pt x="197" y="2222"/>
                  <a:pt x="197" y="2222"/>
                  <a:pt x="197" y="2222"/>
                </a:cubicBezTo>
                <a:cubicBezTo>
                  <a:pt x="197" y="2653"/>
                  <a:pt x="458" y="3022"/>
                  <a:pt x="818" y="3193"/>
                </a:cubicBezTo>
                <a:cubicBezTo>
                  <a:pt x="818" y="4929"/>
                  <a:pt x="818" y="4929"/>
                  <a:pt x="818" y="4929"/>
                </a:cubicBezTo>
                <a:cubicBezTo>
                  <a:pt x="2266" y="4929"/>
                  <a:pt x="2266" y="4929"/>
                  <a:pt x="2266" y="4929"/>
                </a:cubicBezTo>
                <a:cubicBezTo>
                  <a:pt x="2266" y="3148"/>
                  <a:pt x="2266" y="3148"/>
                  <a:pt x="2266" y="3148"/>
                </a:cubicBezTo>
                <a:cubicBezTo>
                  <a:pt x="2581" y="2959"/>
                  <a:pt x="2806" y="2608"/>
                  <a:pt x="2806" y="2204"/>
                </a:cubicBezTo>
                <a:cubicBezTo>
                  <a:pt x="2806" y="1448"/>
                  <a:pt x="2806" y="1448"/>
                  <a:pt x="2806" y="1448"/>
                </a:cubicBezTo>
                <a:cubicBezTo>
                  <a:pt x="2806" y="621"/>
                  <a:pt x="2806" y="621"/>
                  <a:pt x="2806" y="621"/>
                </a:cubicBezTo>
                <a:cubicBezTo>
                  <a:pt x="2806" y="432"/>
                  <a:pt x="2644" y="270"/>
                  <a:pt x="2455" y="270"/>
                </a:cubicBezTo>
                <a:cubicBezTo>
                  <a:pt x="2383" y="270"/>
                  <a:pt x="2320" y="297"/>
                  <a:pt x="2257" y="333"/>
                </a:cubicBezTo>
                <a:cubicBezTo>
                  <a:pt x="2203" y="225"/>
                  <a:pt x="2086" y="153"/>
                  <a:pt x="1951" y="153"/>
                </a:cubicBezTo>
                <a:cubicBezTo>
                  <a:pt x="1888" y="153"/>
                  <a:pt x="1825" y="171"/>
                  <a:pt x="1771" y="207"/>
                </a:cubicBezTo>
                <a:cubicBezTo>
                  <a:pt x="1708" y="90"/>
                  <a:pt x="1591" y="0"/>
                  <a:pt x="1456" y="0"/>
                </a:cubicBezTo>
                <a:cubicBezTo>
                  <a:pt x="1304" y="0"/>
                  <a:pt x="1178" y="99"/>
                  <a:pt x="1124" y="234"/>
                </a:cubicBezTo>
                <a:cubicBezTo>
                  <a:pt x="1079" y="207"/>
                  <a:pt x="1016" y="189"/>
                  <a:pt x="953" y="189"/>
                </a:cubicBezTo>
                <a:cubicBezTo>
                  <a:pt x="764" y="189"/>
                  <a:pt x="602" y="342"/>
                  <a:pt x="602" y="531"/>
                </a:cubicBezTo>
                <a:cubicBezTo>
                  <a:pt x="602" y="1340"/>
                  <a:pt x="602" y="1340"/>
                  <a:pt x="602" y="1340"/>
                </a:cubicBezTo>
                <a:cubicBezTo>
                  <a:pt x="539" y="1295"/>
                  <a:pt x="467" y="1259"/>
                  <a:pt x="386" y="1259"/>
                </a:cubicBezTo>
                <a:cubicBezTo>
                  <a:pt x="350" y="1259"/>
                  <a:pt x="323" y="1268"/>
                  <a:pt x="287" y="1277"/>
                </a:cubicBezTo>
                <a:cubicBezTo>
                  <a:pt x="107" y="1331"/>
                  <a:pt x="0" y="1520"/>
                  <a:pt x="44" y="1700"/>
                </a:cubicBezTo>
                <a:close/>
                <a:moveTo>
                  <a:pt x="341" y="1457"/>
                </a:moveTo>
                <a:lnTo>
                  <a:pt x="341" y="1457"/>
                </a:lnTo>
                <a:cubicBezTo>
                  <a:pt x="422" y="1439"/>
                  <a:pt x="512" y="1484"/>
                  <a:pt x="530" y="1565"/>
                </a:cubicBezTo>
                <a:cubicBezTo>
                  <a:pt x="530" y="1574"/>
                  <a:pt x="530" y="1574"/>
                  <a:pt x="530" y="1574"/>
                </a:cubicBezTo>
                <a:cubicBezTo>
                  <a:pt x="611" y="1754"/>
                  <a:pt x="611" y="1754"/>
                  <a:pt x="611" y="1754"/>
                </a:cubicBezTo>
                <a:lnTo>
                  <a:pt x="611" y="1754"/>
                </a:lnTo>
                <a:lnTo>
                  <a:pt x="611" y="1754"/>
                </a:lnTo>
                <a:lnTo>
                  <a:pt x="611" y="1754"/>
                </a:lnTo>
                <a:lnTo>
                  <a:pt x="620" y="1763"/>
                </a:lnTo>
                <a:lnTo>
                  <a:pt x="620" y="1763"/>
                </a:lnTo>
                <a:lnTo>
                  <a:pt x="620" y="1772"/>
                </a:lnTo>
                <a:cubicBezTo>
                  <a:pt x="620" y="1772"/>
                  <a:pt x="620" y="1772"/>
                  <a:pt x="629" y="1772"/>
                </a:cubicBezTo>
                <a:lnTo>
                  <a:pt x="629" y="1772"/>
                </a:lnTo>
                <a:cubicBezTo>
                  <a:pt x="629" y="1781"/>
                  <a:pt x="629" y="1781"/>
                  <a:pt x="629" y="1781"/>
                </a:cubicBezTo>
                <a:cubicBezTo>
                  <a:pt x="629" y="1781"/>
                  <a:pt x="629" y="1781"/>
                  <a:pt x="638" y="1781"/>
                </a:cubicBezTo>
                <a:lnTo>
                  <a:pt x="638" y="1790"/>
                </a:lnTo>
                <a:lnTo>
                  <a:pt x="638" y="1790"/>
                </a:lnTo>
                <a:lnTo>
                  <a:pt x="647" y="1790"/>
                </a:lnTo>
                <a:cubicBezTo>
                  <a:pt x="647" y="1790"/>
                  <a:pt x="647" y="1790"/>
                  <a:pt x="647" y="1799"/>
                </a:cubicBezTo>
                <a:cubicBezTo>
                  <a:pt x="647" y="1799"/>
                  <a:pt x="647" y="1799"/>
                  <a:pt x="656" y="1799"/>
                </a:cubicBezTo>
                <a:lnTo>
                  <a:pt x="656" y="1799"/>
                </a:lnTo>
                <a:lnTo>
                  <a:pt x="656" y="1799"/>
                </a:lnTo>
                <a:cubicBezTo>
                  <a:pt x="665" y="1799"/>
                  <a:pt x="665" y="1799"/>
                  <a:pt x="665" y="1808"/>
                </a:cubicBezTo>
                <a:lnTo>
                  <a:pt x="665" y="1808"/>
                </a:lnTo>
                <a:cubicBezTo>
                  <a:pt x="674" y="1808"/>
                  <a:pt x="674" y="1808"/>
                  <a:pt x="674" y="1808"/>
                </a:cubicBezTo>
                <a:lnTo>
                  <a:pt x="674" y="1808"/>
                </a:lnTo>
                <a:cubicBezTo>
                  <a:pt x="683" y="1808"/>
                  <a:pt x="683" y="1808"/>
                  <a:pt x="683" y="1808"/>
                </a:cubicBezTo>
                <a:cubicBezTo>
                  <a:pt x="683" y="1808"/>
                  <a:pt x="683" y="1808"/>
                  <a:pt x="692" y="1808"/>
                </a:cubicBezTo>
                <a:lnTo>
                  <a:pt x="692" y="1808"/>
                </a:lnTo>
                <a:cubicBezTo>
                  <a:pt x="692" y="1808"/>
                  <a:pt x="692" y="1808"/>
                  <a:pt x="701" y="1808"/>
                </a:cubicBezTo>
                <a:lnTo>
                  <a:pt x="701" y="1808"/>
                </a:lnTo>
                <a:lnTo>
                  <a:pt x="701" y="1808"/>
                </a:lnTo>
                <a:lnTo>
                  <a:pt x="710" y="1808"/>
                </a:lnTo>
                <a:lnTo>
                  <a:pt x="710" y="1808"/>
                </a:lnTo>
                <a:lnTo>
                  <a:pt x="719" y="1808"/>
                </a:lnTo>
                <a:lnTo>
                  <a:pt x="719" y="1808"/>
                </a:lnTo>
                <a:lnTo>
                  <a:pt x="728" y="1808"/>
                </a:lnTo>
                <a:lnTo>
                  <a:pt x="728" y="1808"/>
                </a:lnTo>
                <a:lnTo>
                  <a:pt x="737" y="1808"/>
                </a:lnTo>
                <a:lnTo>
                  <a:pt x="737" y="1799"/>
                </a:lnTo>
                <a:lnTo>
                  <a:pt x="737" y="1799"/>
                </a:lnTo>
                <a:lnTo>
                  <a:pt x="746" y="1799"/>
                </a:lnTo>
                <a:lnTo>
                  <a:pt x="746" y="1799"/>
                </a:lnTo>
                <a:lnTo>
                  <a:pt x="755" y="1799"/>
                </a:lnTo>
                <a:lnTo>
                  <a:pt x="755" y="1790"/>
                </a:lnTo>
                <a:cubicBezTo>
                  <a:pt x="755" y="1790"/>
                  <a:pt x="755" y="1790"/>
                  <a:pt x="764" y="1790"/>
                </a:cubicBezTo>
                <a:lnTo>
                  <a:pt x="764" y="1790"/>
                </a:lnTo>
                <a:lnTo>
                  <a:pt x="764" y="1781"/>
                </a:lnTo>
                <a:lnTo>
                  <a:pt x="773" y="1781"/>
                </a:lnTo>
                <a:lnTo>
                  <a:pt x="773" y="1781"/>
                </a:lnTo>
                <a:cubicBezTo>
                  <a:pt x="773" y="1772"/>
                  <a:pt x="773" y="1772"/>
                  <a:pt x="773" y="1772"/>
                </a:cubicBezTo>
                <a:lnTo>
                  <a:pt x="782" y="1772"/>
                </a:lnTo>
                <a:cubicBezTo>
                  <a:pt x="782" y="1772"/>
                  <a:pt x="782" y="1772"/>
                  <a:pt x="782" y="1763"/>
                </a:cubicBezTo>
                <a:lnTo>
                  <a:pt x="782" y="1763"/>
                </a:lnTo>
                <a:cubicBezTo>
                  <a:pt x="782" y="1763"/>
                  <a:pt x="782" y="1763"/>
                  <a:pt x="791" y="1754"/>
                </a:cubicBezTo>
                <a:lnTo>
                  <a:pt x="791" y="1754"/>
                </a:lnTo>
                <a:lnTo>
                  <a:pt x="791" y="1754"/>
                </a:lnTo>
                <a:cubicBezTo>
                  <a:pt x="791" y="1745"/>
                  <a:pt x="791" y="1745"/>
                  <a:pt x="791" y="1745"/>
                </a:cubicBezTo>
                <a:lnTo>
                  <a:pt x="791" y="1745"/>
                </a:lnTo>
                <a:cubicBezTo>
                  <a:pt x="791" y="1736"/>
                  <a:pt x="791" y="1736"/>
                  <a:pt x="791" y="1736"/>
                </a:cubicBezTo>
                <a:cubicBezTo>
                  <a:pt x="791" y="1736"/>
                  <a:pt x="791" y="1736"/>
                  <a:pt x="800" y="1736"/>
                </a:cubicBezTo>
                <a:cubicBezTo>
                  <a:pt x="800" y="1727"/>
                  <a:pt x="800" y="1727"/>
                  <a:pt x="800" y="1727"/>
                </a:cubicBezTo>
                <a:lnTo>
                  <a:pt x="800" y="1727"/>
                </a:lnTo>
                <a:cubicBezTo>
                  <a:pt x="800" y="1718"/>
                  <a:pt x="800" y="1718"/>
                  <a:pt x="800" y="1718"/>
                </a:cubicBezTo>
                <a:lnTo>
                  <a:pt x="800" y="1718"/>
                </a:lnTo>
                <a:cubicBezTo>
                  <a:pt x="800" y="1709"/>
                  <a:pt x="800" y="1709"/>
                  <a:pt x="800" y="1709"/>
                </a:cubicBezTo>
                <a:lnTo>
                  <a:pt x="800" y="1709"/>
                </a:lnTo>
                <a:cubicBezTo>
                  <a:pt x="800" y="531"/>
                  <a:pt x="800" y="531"/>
                  <a:pt x="800" y="531"/>
                </a:cubicBezTo>
                <a:cubicBezTo>
                  <a:pt x="800" y="450"/>
                  <a:pt x="863" y="378"/>
                  <a:pt x="953" y="378"/>
                </a:cubicBezTo>
                <a:cubicBezTo>
                  <a:pt x="1034" y="378"/>
                  <a:pt x="1106" y="450"/>
                  <a:pt x="1106" y="531"/>
                </a:cubicBezTo>
                <a:cubicBezTo>
                  <a:pt x="1106" y="1151"/>
                  <a:pt x="1106" y="1151"/>
                  <a:pt x="1106" y="1151"/>
                </a:cubicBezTo>
                <a:cubicBezTo>
                  <a:pt x="1106" y="1205"/>
                  <a:pt x="1151" y="1250"/>
                  <a:pt x="1205" y="1250"/>
                </a:cubicBezTo>
                <a:cubicBezTo>
                  <a:pt x="1259" y="1250"/>
                  <a:pt x="1295" y="1205"/>
                  <a:pt x="1295" y="1151"/>
                </a:cubicBezTo>
                <a:cubicBezTo>
                  <a:pt x="1295" y="531"/>
                  <a:pt x="1295" y="531"/>
                  <a:pt x="1295" y="531"/>
                </a:cubicBezTo>
                <a:cubicBezTo>
                  <a:pt x="1295" y="351"/>
                  <a:pt x="1295" y="351"/>
                  <a:pt x="1295" y="351"/>
                </a:cubicBezTo>
                <a:cubicBezTo>
                  <a:pt x="1295" y="270"/>
                  <a:pt x="1367" y="198"/>
                  <a:pt x="1456" y="198"/>
                </a:cubicBezTo>
                <a:cubicBezTo>
                  <a:pt x="1537" y="198"/>
                  <a:pt x="1609" y="270"/>
                  <a:pt x="1609" y="351"/>
                </a:cubicBezTo>
                <a:cubicBezTo>
                  <a:pt x="1609" y="495"/>
                  <a:pt x="1609" y="495"/>
                  <a:pt x="1609" y="495"/>
                </a:cubicBezTo>
                <a:cubicBezTo>
                  <a:pt x="1609" y="1151"/>
                  <a:pt x="1609" y="1151"/>
                  <a:pt x="1609" y="1151"/>
                </a:cubicBezTo>
                <a:cubicBezTo>
                  <a:pt x="1609" y="1205"/>
                  <a:pt x="1654" y="1250"/>
                  <a:pt x="1699" y="1250"/>
                </a:cubicBezTo>
                <a:cubicBezTo>
                  <a:pt x="1753" y="1250"/>
                  <a:pt x="1798" y="1205"/>
                  <a:pt x="1798" y="1151"/>
                </a:cubicBezTo>
                <a:cubicBezTo>
                  <a:pt x="1798" y="495"/>
                  <a:pt x="1798" y="495"/>
                  <a:pt x="1798" y="495"/>
                </a:cubicBezTo>
                <a:cubicBezTo>
                  <a:pt x="1798" y="414"/>
                  <a:pt x="1870" y="342"/>
                  <a:pt x="1951" y="342"/>
                </a:cubicBezTo>
                <a:cubicBezTo>
                  <a:pt x="2041" y="342"/>
                  <a:pt x="2104" y="414"/>
                  <a:pt x="2104" y="495"/>
                </a:cubicBezTo>
                <a:cubicBezTo>
                  <a:pt x="2104" y="621"/>
                  <a:pt x="2104" y="621"/>
                  <a:pt x="2104" y="621"/>
                </a:cubicBezTo>
                <a:cubicBezTo>
                  <a:pt x="2104" y="1151"/>
                  <a:pt x="2104" y="1151"/>
                  <a:pt x="2104" y="1151"/>
                </a:cubicBezTo>
                <a:cubicBezTo>
                  <a:pt x="2104" y="1205"/>
                  <a:pt x="2149" y="1250"/>
                  <a:pt x="2203" y="1250"/>
                </a:cubicBezTo>
                <a:cubicBezTo>
                  <a:pt x="2257" y="1250"/>
                  <a:pt x="2302" y="1205"/>
                  <a:pt x="2302" y="1151"/>
                </a:cubicBezTo>
                <a:cubicBezTo>
                  <a:pt x="2302" y="621"/>
                  <a:pt x="2302" y="621"/>
                  <a:pt x="2302" y="621"/>
                </a:cubicBezTo>
                <a:cubicBezTo>
                  <a:pt x="2302" y="540"/>
                  <a:pt x="2374" y="468"/>
                  <a:pt x="2455" y="468"/>
                </a:cubicBezTo>
                <a:cubicBezTo>
                  <a:pt x="2536" y="468"/>
                  <a:pt x="2608" y="540"/>
                  <a:pt x="2608" y="621"/>
                </a:cubicBezTo>
                <a:cubicBezTo>
                  <a:pt x="2608" y="1448"/>
                  <a:pt x="2608" y="1448"/>
                  <a:pt x="2608" y="1448"/>
                </a:cubicBezTo>
                <a:cubicBezTo>
                  <a:pt x="2608" y="2204"/>
                  <a:pt x="2608" y="2204"/>
                  <a:pt x="2608" y="2204"/>
                </a:cubicBezTo>
                <a:cubicBezTo>
                  <a:pt x="2608" y="2491"/>
                  <a:pt x="2473" y="2752"/>
                  <a:pt x="2266" y="2914"/>
                </a:cubicBezTo>
                <a:cubicBezTo>
                  <a:pt x="2203" y="2959"/>
                  <a:pt x="2140" y="3004"/>
                  <a:pt x="2068" y="3031"/>
                </a:cubicBezTo>
                <a:cubicBezTo>
                  <a:pt x="2068" y="3238"/>
                  <a:pt x="2068" y="3238"/>
                  <a:pt x="2068" y="3238"/>
                </a:cubicBezTo>
                <a:cubicBezTo>
                  <a:pt x="2068" y="4731"/>
                  <a:pt x="2068" y="4731"/>
                  <a:pt x="2068" y="4731"/>
                </a:cubicBezTo>
                <a:cubicBezTo>
                  <a:pt x="1016" y="4731"/>
                  <a:pt x="1016" y="4731"/>
                  <a:pt x="1016" y="4731"/>
                </a:cubicBezTo>
                <a:cubicBezTo>
                  <a:pt x="1016" y="3265"/>
                  <a:pt x="1016" y="3265"/>
                  <a:pt x="1016" y="3265"/>
                </a:cubicBezTo>
                <a:cubicBezTo>
                  <a:pt x="1016" y="3067"/>
                  <a:pt x="1016" y="3067"/>
                  <a:pt x="1016" y="3067"/>
                </a:cubicBezTo>
                <a:cubicBezTo>
                  <a:pt x="944" y="3040"/>
                  <a:pt x="881" y="3013"/>
                  <a:pt x="818" y="2977"/>
                </a:cubicBezTo>
                <a:cubicBezTo>
                  <a:pt x="557" y="2815"/>
                  <a:pt x="386" y="2527"/>
                  <a:pt x="386" y="2204"/>
                </a:cubicBezTo>
                <a:lnTo>
                  <a:pt x="386" y="2204"/>
                </a:lnTo>
                <a:cubicBezTo>
                  <a:pt x="386" y="2195"/>
                  <a:pt x="386" y="2186"/>
                  <a:pt x="386" y="2176"/>
                </a:cubicBezTo>
                <a:cubicBezTo>
                  <a:pt x="233" y="1655"/>
                  <a:pt x="233" y="1655"/>
                  <a:pt x="233" y="1655"/>
                </a:cubicBezTo>
                <a:cubicBezTo>
                  <a:pt x="215" y="1565"/>
                  <a:pt x="260" y="1484"/>
                  <a:pt x="341" y="14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D3597F9B-9E2A-F64E-9D38-E5C9A1EE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483" y="7014259"/>
            <a:ext cx="2885136" cy="6042024"/>
          </a:xfrm>
          <a:custGeom>
            <a:avLst/>
            <a:gdLst>
              <a:gd name="T0" fmla="*/ 207 w 2808"/>
              <a:gd name="T1" fmla="*/ 2212 h 5883"/>
              <a:gd name="T2" fmla="*/ 2267 w 2808"/>
              <a:gd name="T3" fmla="*/ 5882 h 5883"/>
              <a:gd name="T4" fmla="*/ 2807 w 2808"/>
              <a:gd name="T5" fmla="*/ 1448 h 5883"/>
              <a:gd name="T6" fmla="*/ 2267 w 2808"/>
              <a:gd name="T7" fmla="*/ 323 h 5883"/>
              <a:gd name="T8" fmla="*/ 1458 w 2808"/>
              <a:gd name="T9" fmla="*/ 0 h 5883"/>
              <a:gd name="T10" fmla="*/ 612 w 2808"/>
              <a:gd name="T11" fmla="*/ 530 h 5883"/>
              <a:gd name="T12" fmla="*/ 297 w 2808"/>
              <a:gd name="T13" fmla="*/ 1268 h 5883"/>
              <a:gd name="T14" fmla="*/ 351 w 2808"/>
              <a:gd name="T15" fmla="*/ 1457 h 5883"/>
              <a:gd name="T16" fmla="*/ 621 w 2808"/>
              <a:gd name="T17" fmla="*/ 1745 h 5883"/>
              <a:gd name="T18" fmla="*/ 621 w 2808"/>
              <a:gd name="T19" fmla="*/ 1745 h 5883"/>
              <a:gd name="T20" fmla="*/ 630 w 2808"/>
              <a:gd name="T21" fmla="*/ 1762 h 5883"/>
              <a:gd name="T22" fmla="*/ 639 w 2808"/>
              <a:gd name="T23" fmla="*/ 1771 h 5883"/>
              <a:gd name="T24" fmla="*/ 648 w 2808"/>
              <a:gd name="T25" fmla="*/ 1781 h 5883"/>
              <a:gd name="T26" fmla="*/ 657 w 2808"/>
              <a:gd name="T27" fmla="*/ 1789 h 5883"/>
              <a:gd name="T28" fmla="*/ 675 w 2808"/>
              <a:gd name="T29" fmla="*/ 1798 h 5883"/>
              <a:gd name="T30" fmla="*/ 684 w 2808"/>
              <a:gd name="T31" fmla="*/ 1798 h 5883"/>
              <a:gd name="T32" fmla="*/ 702 w 2808"/>
              <a:gd name="T33" fmla="*/ 1808 h 5883"/>
              <a:gd name="T34" fmla="*/ 711 w 2808"/>
              <a:gd name="T35" fmla="*/ 1808 h 5883"/>
              <a:gd name="T36" fmla="*/ 729 w 2808"/>
              <a:gd name="T37" fmla="*/ 1798 h 5883"/>
              <a:gd name="T38" fmla="*/ 738 w 2808"/>
              <a:gd name="T39" fmla="*/ 1798 h 5883"/>
              <a:gd name="T40" fmla="*/ 747 w 2808"/>
              <a:gd name="T41" fmla="*/ 1798 h 5883"/>
              <a:gd name="T42" fmla="*/ 756 w 2808"/>
              <a:gd name="T43" fmla="*/ 1789 h 5883"/>
              <a:gd name="T44" fmla="*/ 774 w 2808"/>
              <a:gd name="T45" fmla="*/ 1781 h 5883"/>
              <a:gd name="T46" fmla="*/ 783 w 2808"/>
              <a:gd name="T47" fmla="*/ 1771 h 5883"/>
              <a:gd name="T48" fmla="*/ 792 w 2808"/>
              <a:gd name="T49" fmla="*/ 1762 h 5883"/>
              <a:gd name="T50" fmla="*/ 801 w 2808"/>
              <a:gd name="T51" fmla="*/ 1745 h 5883"/>
              <a:gd name="T52" fmla="*/ 801 w 2808"/>
              <a:gd name="T53" fmla="*/ 1735 h 5883"/>
              <a:gd name="T54" fmla="*/ 801 w 2808"/>
              <a:gd name="T55" fmla="*/ 1717 h 5883"/>
              <a:gd name="T56" fmla="*/ 810 w 2808"/>
              <a:gd name="T57" fmla="*/ 1709 h 5883"/>
              <a:gd name="T58" fmla="*/ 810 w 2808"/>
              <a:gd name="T59" fmla="*/ 530 h 5883"/>
              <a:gd name="T60" fmla="*/ 1116 w 2808"/>
              <a:gd name="T61" fmla="*/ 1151 h 5883"/>
              <a:gd name="T62" fmla="*/ 1304 w 2808"/>
              <a:gd name="T63" fmla="*/ 530 h 5883"/>
              <a:gd name="T64" fmla="*/ 1619 w 2808"/>
              <a:gd name="T65" fmla="*/ 341 h 5883"/>
              <a:gd name="T66" fmla="*/ 1709 w 2808"/>
              <a:gd name="T67" fmla="*/ 1241 h 5883"/>
              <a:gd name="T68" fmla="*/ 1961 w 2808"/>
              <a:gd name="T69" fmla="*/ 332 h 5883"/>
              <a:gd name="T70" fmla="*/ 2114 w 2808"/>
              <a:gd name="T71" fmla="*/ 1151 h 5883"/>
              <a:gd name="T72" fmla="*/ 2312 w 2808"/>
              <a:gd name="T73" fmla="*/ 611 h 5883"/>
              <a:gd name="T74" fmla="*/ 2618 w 2808"/>
              <a:gd name="T75" fmla="*/ 1448 h 5883"/>
              <a:gd name="T76" fmla="*/ 2078 w 2808"/>
              <a:gd name="T77" fmla="*/ 3031 h 5883"/>
              <a:gd name="T78" fmla="*/ 1026 w 2808"/>
              <a:gd name="T79" fmla="*/ 5684 h 5883"/>
              <a:gd name="T80" fmla="*/ 828 w 2808"/>
              <a:gd name="T81" fmla="*/ 2968 h 5883"/>
              <a:gd name="T82" fmla="*/ 396 w 2808"/>
              <a:gd name="T83" fmla="*/ 2167 h 5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08" h="5883">
                <a:moveTo>
                  <a:pt x="54" y="1700"/>
                </a:moveTo>
                <a:lnTo>
                  <a:pt x="54" y="1700"/>
                </a:lnTo>
                <a:cubicBezTo>
                  <a:pt x="207" y="2212"/>
                  <a:pt x="207" y="2212"/>
                  <a:pt x="207" y="2212"/>
                </a:cubicBezTo>
                <a:cubicBezTo>
                  <a:pt x="207" y="2644"/>
                  <a:pt x="459" y="3013"/>
                  <a:pt x="828" y="3192"/>
                </a:cubicBezTo>
                <a:cubicBezTo>
                  <a:pt x="828" y="5882"/>
                  <a:pt x="828" y="5882"/>
                  <a:pt x="828" y="5882"/>
                </a:cubicBezTo>
                <a:cubicBezTo>
                  <a:pt x="2267" y="5882"/>
                  <a:pt x="2267" y="5882"/>
                  <a:pt x="2267" y="5882"/>
                </a:cubicBezTo>
                <a:cubicBezTo>
                  <a:pt x="2267" y="3148"/>
                  <a:pt x="2267" y="3148"/>
                  <a:pt x="2267" y="3148"/>
                </a:cubicBezTo>
                <a:cubicBezTo>
                  <a:pt x="2591" y="2950"/>
                  <a:pt x="2807" y="2599"/>
                  <a:pt x="2807" y="2194"/>
                </a:cubicBezTo>
                <a:cubicBezTo>
                  <a:pt x="2807" y="1448"/>
                  <a:pt x="2807" y="1448"/>
                  <a:pt x="2807" y="1448"/>
                </a:cubicBezTo>
                <a:cubicBezTo>
                  <a:pt x="2807" y="611"/>
                  <a:pt x="2807" y="611"/>
                  <a:pt x="2807" y="611"/>
                </a:cubicBezTo>
                <a:cubicBezTo>
                  <a:pt x="2807" y="422"/>
                  <a:pt x="2654" y="270"/>
                  <a:pt x="2465" y="270"/>
                </a:cubicBezTo>
                <a:cubicBezTo>
                  <a:pt x="2393" y="270"/>
                  <a:pt x="2321" y="287"/>
                  <a:pt x="2267" y="323"/>
                </a:cubicBezTo>
                <a:cubicBezTo>
                  <a:pt x="2213" y="215"/>
                  <a:pt x="2096" y="143"/>
                  <a:pt x="1961" y="143"/>
                </a:cubicBezTo>
                <a:cubicBezTo>
                  <a:pt x="1889" y="143"/>
                  <a:pt x="1826" y="162"/>
                  <a:pt x="1772" y="198"/>
                </a:cubicBezTo>
                <a:cubicBezTo>
                  <a:pt x="1718" y="81"/>
                  <a:pt x="1601" y="0"/>
                  <a:pt x="1458" y="0"/>
                </a:cubicBezTo>
                <a:cubicBezTo>
                  <a:pt x="1314" y="0"/>
                  <a:pt x="1179" y="90"/>
                  <a:pt x="1134" y="225"/>
                </a:cubicBezTo>
                <a:cubicBezTo>
                  <a:pt x="1080" y="198"/>
                  <a:pt x="1026" y="179"/>
                  <a:pt x="963" y="179"/>
                </a:cubicBezTo>
                <a:cubicBezTo>
                  <a:pt x="765" y="179"/>
                  <a:pt x="612" y="332"/>
                  <a:pt x="612" y="530"/>
                </a:cubicBezTo>
                <a:cubicBezTo>
                  <a:pt x="612" y="1340"/>
                  <a:pt x="612" y="1340"/>
                  <a:pt x="612" y="1340"/>
                </a:cubicBezTo>
                <a:cubicBezTo>
                  <a:pt x="549" y="1286"/>
                  <a:pt x="477" y="1259"/>
                  <a:pt x="387" y="1259"/>
                </a:cubicBezTo>
                <a:cubicBezTo>
                  <a:pt x="360" y="1259"/>
                  <a:pt x="324" y="1259"/>
                  <a:pt x="297" y="1268"/>
                </a:cubicBezTo>
                <a:cubicBezTo>
                  <a:pt x="108" y="1322"/>
                  <a:pt x="0" y="1511"/>
                  <a:pt x="54" y="1700"/>
                </a:cubicBezTo>
                <a:close/>
                <a:moveTo>
                  <a:pt x="351" y="1457"/>
                </a:moveTo>
                <a:lnTo>
                  <a:pt x="351" y="1457"/>
                </a:lnTo>
                <a:cubicBezTo>
                  <a:pt x="432" y="1430"/>
                  <a:pt x="513" y="1475"/>
                  <a:pt x="540" y="1565"/>
                </a:cubicBezTo>
                <a:lnTo>
                  <a:pt x="540" y="1565"/>
                </a:lnTo>
                <a:cubicBezTo>
                  <a:pt x="621" y="1745"/>
                  <a:pt x="621" y="1745"/>
                  <a:pt x="621" y="1745"/>
                </a:cubicBezTo>
                <a:lnTo>
                  <a:pt x="621" y="1745"/>
                </a:lnTo>
                <a:lnTo>
                  <a:pt x="621" y="1745"/>
                </a:lnTo>
                <a:lnTo>
                  <a:pt x="621" y="1745"/>
                </a:lnTo>
                <a:cubicBezTo>
                  <a:pt x="621" y="1753"/>
                  <a:pt x="621" y="1753"/>
                  <a:pt x="621" y="1753"/>
                </a:cubicBezTo>
                <a:cubicBezTo>
                  <a:pt x="630" y="1753"/>
                  <a:pt x="630" y="1753"/>
                  <a:pt x="630" y="1762"/>
                </a:cubicBezTo>
                <a:lnTo>
                  <a:pt x="630" y="1762"/>
                </a:lnTo>
                <a:lnTo>
                  <a:pt x="630" y="1762"/>
                </a:lnTo>
                <a:cubicBezTo>
                  <a:pt x="630" y="1771"/>
                  <a:pt x="639" y="1771"/>
                  <a:pt x="639" y="1771"/>
                </a:cubicBezTo>
                <a:lnTo>
                  <a:pt x="639" y="1771"/>
                </a:lnTo>
                <a:cubicBezTo>
                  <a:pt x="639" y="1771"/>
                  <a:pt x="639" y="1771"/>
                  <a:pt x="639" y="1781"/>
                </a:cubicBezTo>
                <a:lnTo>
                  <a:pt x="648" y="1781"/>
                </a:lnTo>
                <a:lnTo>
                  <a:pt x="648" y="1781"/>
                </a:lnTo>
                <a:cubicBezTo>
                  <a:pt x="648" y="1781"/>
                  <a:pt x="648" y="1781"/>
                  <a:pt x="657" y="1789"/>
                </a:cubicBezTo>
                <a:lnTo>
                  <a:pt x="657" y="1789"/>
                </a:lnTo>
                <a:lnTo>
                  <a:pt x="657" y="1789"/>
                </a:lnTo>
                <a:cubicBezTo>
                  <a:pt x="666" y="1789"/>
                  <a:pt x="666" y="1789"/>
                  <a:pt x="666" y="1789"/>
                </a:cubicBezTo>
                <a:lnTo>
                  <a:pt x="666" y="1798"/>
                </a:lnTo>
                <a:lnTo>
                  <a:pt x="675" y="1798"/>
                </a:lnTo>
                <a:lnTo>
                  <a:pt x="675" y="1798"/>
                </a:lnTo>
                <a:lnTo>
                  <a:pt x="684" y="1798"/>
                </a:lnTo>
                <a:lnTo>
                  <a:pt x="684" y="1798"/>
                </a:lnTo>
                <a:lnTo>
                  <a:pt x="693" y="1798"/>
                </a:lnTo>
                <a:lnTo>
                  <a:pt x="693" y="1798"/>
                </a:lnTo>
                <a:cubicBezTo>
                  <a:pt x="702" y="1808"/>
                  <a:pt x="702" y="1808"/>
                  <a:pt x="702" y="1808"/>
                </a:cubicBezTo>
                <a:cubicBezTo>
                  <a:pt x="702" y="1808"/>
                  <a:pt x="702" y="1808"/>
                  <a:pt x="711" y="1808"/>
                </a:cubicBezTo>
                <a:lnTo>
                  <a:pt x="711" y="1808"/>
                </a:lnTo>
                <a:lnTo>
                  <a:pt x="711" y="1808"/>
                </a:lnTo>
                <a:cubicBezTo>
                  <a:pt x="711" y="1808"/>
                  <a:pt x="711" y="1808"/>
                  <a:pt x="720" y="1808"/>
                </a:cubicBezTo>
                <a:lnTo>
                  <a:pt x="720" y="1808"/>
                </a:lnTo>
                <a:cubicBezTo>
                  <a:pt x="720" y="1808"/>
                  <a:pt x="720" y="1798"/>
                  <a:pt x="729" y="1798"/>
                </a:cubicBezTo>
                <a:lnTo>
                  <a:pt x="729" y="1798"/>
                </a:lnTo>
                <a:lnTo>
                  <a:pt x="729" y="1798"/>
                </a:lnTo>
                <a:cubicBezTo>
                  <a:pt x="738" y="1798"/>
                  <a:pt x="738" y="1798"/>
                  <a:pt x="738" y="1798"/>
                </a:cubicBezTo>
                <a:lnTo>
                  <a:pt x="738" y="1798"/>
                </a:lnTo>
                <a:cubicBezTo>
                  <a:pt x="747" y="1798"/>
                  <a:pt x="747" y="1798"/>
                  <a:pt x="747" y="1798"/>
                </a:cubicBezTo>
                <a:lnTo>
                  <a:pt x="747" y="1798"/>
                </a:lnTo>
                <a:lnTo>
                  <a:pt x="747" y="1798"/>
                </a:lnTo>
                <a:cubicBezTo>
                  <a:pt x="756" y="1789"/>
                  <a:pt x="756" y="1789"/>
                  <a:pt x="756" y="1789"/>
                </a:cubicBezTo>
                <a:lnTo>
                  <a:pt x="756" y="1789"/>
                </a:lnTo>
                <a:cubicBezTo>
                  <a:pt x="765" y="1789"/>
                  <a:pt x="765" y="1789"/>
                  <a:pt x="765" y="1789"/>
                </a:cubicBezTo>
                <a:lnTo>
                  <a:pt x="765" y="1781"/>
                </a:lnTo>
                <a:cubicBezTo>
                  <a:pt x="774" y="1781"/>
                  <a:pt x="774" y="1781"/>
                  <a:pt x="774" y="1781"/>
                </a:cubicBezTo>
                <a:lnTo>
                  <a:pt x="774" y="1781"/>
                </a:lnTo>
                <a:lnTo>
                  <a:pt x="774" y="1771"/>
                </a:lnTo>
                <a:cubicBezTo>
                  <a:pt x="783" y="1771"/>
                  <a:pt x="783" y="1771"/>
                  <a:pt x="783" y="1771"/>
                </a:cubicBezTo>
                <a:lnTo>
                  <a:pt x="783" y="1771"/>
                </a:lnTo>
                <a:cubicBezTo>
                  <a:pt x="783" y="1762"/>
                  <a:pt x="783" y="1762"/>
                  <a:pt x="792" y="1762"/>
                </a:cubicBezTo>
                <a:lnTo>
                  <a:pt x="792" y="1762"/>
                </a:lnTo>
                <a:lnTo>
                  <a:pt x="792" y="1753"/>
                </a:lnTo>
                <a:lnTo>
                  <a:pt x="792" y="1753"/>
                </a:lnTo>
                <a:cubicBezTo>
                  <a:pt x="792" y="1753"/>
                  <a:pt x="792" y="1753"/>
                  <a:pt x="801" y="1745"/>
                </a:cubicBezTo>
                <a:lnTo>
                  <a:pt x="801" y="1745"/>
                </a:lnTo>
                <a:cubicBezTo>
                  <a:pt x="801" y="1745"/>
                  <a:pt x="801" y="1745"/>
                  <a:pt x="801" y="1735"/>
                </a:cubicBezTo>
                <a:lnTo>
                  <a:pt x="801" y="1735"/>
                </a:lnTo>
                <a:cubicBezTo>
                  <a:pt x="801" y="1735"/>
                  <a:pt x="801" y="1735"/>
                  <a:pt x="801" y="1726"/>
                </a:cubicBezTo>
                <a:lnTo>
                  <a:pt x="801" y="1726"/>
                </a:lnTo>
                <a:cubicBezTo>
                  <a:pt x="801" y="1726"/>
                  <a:pt x="801" y="1726"/>
                  <a:pt x="801" y="1717"/>
                </a:cubicBezTo>
                <a:lnTo>
                  <a:pt x="801" y="1717"/>
                </a:lnTo>
                <a:cubicBezTo>
                  <a:pt x="810" y="1717"/>
                  <a:pt x="810" y="1709"/>
                  <a:pt x="810" y="1709"/>
                </a:cubicBezTo>
                <a:lnTo>
                  <a:pt x="810" y="1709"/>
                </a:lnTo>
                <a:lnTo>
                  <a:pt x="810" y="1709"/>
                </a:lnTo>
                <a:lnTo>
                  <a:pt x="810" y="1709"/>
                </a:lnTo>
                <a:cubicBezTo>
                  <a:pt x="810" y="530"/>
                  <a:pt x="810" y="530"/>
                  <a:pt x="810" y="530"/>
                </a:cubicBezTo>
                <a:cubicBezTo>
                  <a:pt x="810" y="441"/>
                  <a:pt x="873" y="377"/>
                  <a:pt x="963" y="377"/>
                </a:cubicBezTo>
                <a:cubicBezTo>
                  <a:pt x="1044" y="377"/>
                  <a:pt x="1116" y="441"/>
                  <a:pt x="1116" y="530"/>
                </a:cubicBezTo>
                <a:cubicBezTo>
                  <a:pt x="1116" y="1151"/>
                  <a:pt x="1116" y="1151"/>
                  <a:pt x="1116" y="1151"/>
                </a:cubicBezTo>
                <a:cubicBezTo>
                  <a:pt x="1116" y="1205"/>
                  <a:pt x="1161" y="1241"/>
                  <a:pt x="1215" y="1241"/>
                </a:cubicBezTo>
                <a:cubicBezTo>
                  <a:pt x="1260" y="1241"/>
                  <a:pt x="1304" y="1205"/>
                  <a:pt x="1304" y="1151"/>
                </a:cubicBezTo>
                <a:cubicBezTo>
                  <a:pt x="1304" y="530"/>
                  <a:pt x="1304" y="530"/>
                  <a:pt x="1304" y="530"/>
                </a:cubicBezTo>
                <a:cubicBezTo>
                  <a:pt x="1304" y="341"/>
                  <a:pt x="1304" y="341"/>
                  <a:pt x="1304" y="341"/>
                </a:cubicBezTo>
                <a:cubicBezTo>
                  <a:pt x="1304" y="261"/>
                  <a:pt x="1376" y="189"/>
                  <a:pt x="1458" y="189"/>
                </a:cubicBezTo>
                <a:cubicBezTo>
                  <a:pt x="1547" y="189"/>
                  <a:pt x="1619" y="261"/>
                  <a:pt x="1619" y="341"/>
                </a:cubicBezTo>
                <a:cubicBezTo>
                  <a:pt x="1619" y="485"/>
                  <a:pt x="1619" y="485"/>
                  <a:pt x="1619" y="485"/>
                </a:cubicBezTo>
                <a:cubicBezTo>
                  <a:pt x="1619" y="1151"/>
                  <a:pt x="1619" y="1151"/>
                  <a:pt x="1619" y="1151"/>
                </a:cubicBezTo>
                <a:cubicBezTo>
                  <a:pt x="1619" y="1205"/>
                  <a:pt x="1655" y="1241"/>
                  <a:pt x="1709" y="1241"/>
                </a:cubicBezTo>
                <a:cubicBezTo>
                  <a:pt x="1763" y="1241"/>
                  <a:pt x="1808" y="1205"/>
                  <a:pt x="1808" y="1151"/>
                </a:cubicBezTo>
                <a:cubicBezTo>
                  <a:pt x="1808" y="485"/>
                  <a:pt x="1808" y="485"/>
                  <a:pt x="1808" y="485"/>
                </a:cubicBezTo>
                <a:cubicBezTo>
                  <a:pt x="1808" y="405"/>
                  <a:pt x="1880" y="332"/>
                  <a:pt x="1961" y="332"/>
                </a:cubicBezTo>
                <a:cubicBezTo>
                  <a:pt x="2051" y="332"/>
                  <a:pt x="2114" y="405"/>
                  <a:pt x="2114" y="485"/>
                </a:cubicBezTo>
                <a:cubicBezTo>
                  <a:pt x="2114" y="611"/>
                  <a:pt x="2114" y="611"/>
                  <a:pt x="2114" y="611"/>
                </a:cubicBezTo>
                <a:cubicBezTo>
                  <a:pt x="2114" y="1151"/>
                  <a:pt x="2114" y="1151"/>
                  <a:pt x="2114" y="1151"/>
                </a:cubicBezTo>
                <a:cubicBezTo>
                  <a:pt x="2114" y="1205"/>
                  <a:pt x="2159" y="1241"/>
                  <a:pt x="2213" y="1241"/>
                </a:cubicBezTo>
                <a:cubicBezTo>
                  <a:pt x="2267" y="1241"/>
                  <a:pt x="2312" y="1205"/>
                  <a:pt x="2312" y="1151"/>
                </a:cubicBezTo>
                <a:cubicBezTo>
                  <a:pt x="2312" y="611"/>
                  <a:pt x="2312" y="611"/>
                  <a:pt x="2312" y="611"/>
                </a:cubicBezTo>
                <a:cubicBezTo>
                  <a:pt x="2312" y="530"/>
                  <a:pt x="2375" y="458"/>
                  <a:pt x="2465" y="458"/>
                </a:cubicBezTo>
                <a:cubicBezTo>
                  <a:pt x="2546" y="458"/>
                  <a:pt x="2618" y="530"/>
                  <a:pt x="2618" y="611"/>
                </a:cubicBezTo>
                <a:cubicBezTo>
                  <a:pt x="2618" y="1448"/>
                  <a:pt x="2618" y="1448"/>
                  <a:pt x="2618" y="1448"/>
                </a:cubicBezTo>
                <a:cubicBezTo>
                  <a:pt x="2618" y="2194"/>
                  <a:pt x="2618" y="2194"/>
                  <a:pt x="2618" y="2194"/>
                </a:cubicBezTo>
                <a:cubicBezTo>
                  <a:pt x="2618" y="2482"/>
                  <a:pt x="2483" y="2743"/>
                  <a:pt x="2267" y="2914"/>
                </a:cubicBezTo>
                <a:cubicBezTo>
                  <a:pt x="2213" y="2959"/>
                  <a:pt x="2150" y="2995"/>
                  <a:pt x="2078" y="3031"/>
                </a:cubicBezTo>
                <a:cubicBezTo>
                  <a:pt x="2078" y="3237"/>
                  <a:pt x="2078" y="3237"/>
                  <a:pt x="2078" y="3237"/>
                </a:cubicBezTo>
                <a:cubicBezTo>
                  <a:pt x="2078" y="5684"/>
                  <a:pt x="2078" y="5684"/>
                  <a:pt x="2078" y="5684"/>
                </a:cubicBezTo>
                <a:cubicBezTo>
                  <a:pt x="1026" y="5684"/>
                  <a:pt x="1026" y="5684"/>
                  <a:pt x="1026" y="5684"/>
                </a:cubicBezTo>
                <a:cubicBezTo>
                  <a:pt x="1026" y="3264"/>
                  <a:pt x="1026" y="3264"/>
                  <a:pt x="1026" y="3264"/>
                </a:cubicBezTo>
                <a:cubicBezTo>
                  <a:pt x="1026" y="3057"/>
                  <a:pt x="1026" y="3057"/>
                  <a:pt x="1026" y="3057"/>
                </a:cubicBezTo>
                <a:cubicBezTo>
                  <a:pt x="954" y="3040"/>
                  <a:pt x="891" y="3004"/>
                  <a:pt x="828" y="2968"/>
                </a:cubicBezTo>
                <a:cubicBezTo>
                  <a:pt x="567" y="2815"/>
                  <a:pt x="396" y="2527"/>
                  <a:pt x="396" y="2194"/>
                </a:cubicBezTo>
                <a:lnTo>
                  <a:pt x="396" y="2194"/>
                </a:lnTo>
                <a:cubicBezTo>
                  <a:pt x="396" y="2185"/>
                  <a:pt x="396" y="2176"/>
                  <a:pt x="396" y="2167"/>
                </a:cubicBezTo>
                <a:cubicBezTo>
                  <a:pt x="243" y="1646"/>
                  <a:pt x="243" y="1646"/>
                  <a:pt x="243" y="1646"/>
                </a:cubicBezTo>
                <a:cubicBezTo>
                  <a:pt x="216" y="1565"/>
                  <a:pt x="270" y="1475"/>
                  <a:pt x="351" y="14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2">
            <a:extLst>
              <a:ext uri="{FF2B5EF4-FFF2-40B4-BE49-F238E27FC236}">
                <a16:creationId xmlns:a16="http://schemas.microsoft.com/office/drawing/2014/main" id="{59DA56DA-79B2-A74A-BCAA-A559E097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131" y="9301533"/>
            <a:ext cx="729208" cy="815266"/>
          </a:xfrm>
          <a:custGeom>
            <a:avLst/>
            <a:gdLst>
              <a:gd name="T0" fmla="*/ 665 w 711"/>
              <a:gd name="T1" fmla="*/ 189 h 793"/>
              <a:gd name="T2" fmla="*/ 665 w 711"/>
              <a:gd name="T3" fmla="*/ 189 h 793"/>
              <a:gd name="T4" fmla="*/ 611 w 711"/>
              <a:gd name="T5" fmla="*/ 189 h 793"/>
              <a:gd name="T6" fmla="*/ 611 w 711"/>
              <a:gd name="T7" fmla="*/ 36 h 793"/>
              <a:gd name="T8" fmla="*/ 566 w 711"/>
              <a:gd name="T9" fmla="*/ 0 h 793"/>
              <a:gd name="T10" fmla="*/ 144 w 711"/>
              <a:gd name="T11" fmla="*/ 0 h 793"/>
              <a:gd name="T12" fmla="*/ 108 w 711"/>
              <a:gd name="T13" fmla="*/ 36 h 793"/>
              <a:gd name="T14" fmla="*/ 108 w 711"/>
              <a:gd name="T15" fmla="*/ 189 h 793"/>
              <a:gd name="T16" fmla="*/ 45 w 711"/>
              <a:gd name="T17" fmla="*/ 189 h 793"/>
              <a:gd name="T18" fmla="*/ 0 w 711"/>
              <a:gd name="T19" fmla="*/ 225 h 793"/>
              <a:gd name="T20" fmla="*/ 0 w 711"/>
              <a:gd name="T21" fmla="*/ 639 h 793"/>
              <a:gd name="T22" fmla="*/ 45 w 711"/>
              <a:gd name="T23" fmla="*/ 684 h 793"/>
              <a:gd name="T24" fmla="*/ 108 w 711"/>
              <a:gd name="T25" fmla="*/ 684 h 793"/>
              <a:gd name="T26" fmla="*/ 108 w 711"/>
              <a:gd name="T27" fmla="*/ 756 h 793"/>
              <a:gd name="T28" fmla="*/ 144 w 711"/>
              <a:gd name="T29" fmla="*/ 792 h 793"/>
              <a:gd name="T30" fmla="*/ 566 w 711"/>
              <a:gd name="T31" fmla="*/ 792 h 793"/>
              <a:gd name="T32" fmla="*/ 611 w 711"/>
              <a:gd name="T33" fmla="*/ 756 h 793"/>
              <a:gd name="T34" fmla="*/ 611 w 711"/>
              <a:gd name="T35" fmla="*/ 684 h 793"/>
              <a:gd name="T36" fmla="*/ 665 w 711"/>
              <a:gd name="T37" fmla="*/ 684 h 793"/>
              <a:gd name="T38" fmla="*/ 710 w 711"/>
              <a:gd name="T39" fmla="*/ 639 h 793"/>
              <a:gd name="T40" fmla="*/ 710 w 711"/>
              <a:gd name="T41" fmla="*/ 225 h 793"/>
              <a:gd name="T42" fmla="*/ 665 w 711"/>
              <a:gd name="T43" fmla="*/ 189 h 793"/>
              <a:gd name="T44" fmla="*/ 171 w 711"/>
              <a:gd name="T45" fmla="*/ 63 h 793"/>
              <a:gd name="T46" fmla="*/ 171 w 711"/>
              <a:gd name="T47" fmla="*/ 63 h 793"/>
              <a:gd name="T48" fmla="*/ 548 w 711"/>
              <a:gd name="T49" fmla="*/ 63 h 793"/>
              <a:gd name="T50" fmla="*/ 548 w 711"/>
              <a:gd name="T51" fmla="*/ 189 h 793"/>
              <a:gd name="T52" fmla="*/ 171 w 711"/>
              <a:gd name="T53" fmla="*/ 189 h 793"/>
              <a:gd name="T54" fmla="*/ 171 w 711"/>
              <a:gd name="T55" fmla="*/ 63 h 793"/>
              <a:gd name="T56" fmla="*/ 548 w 711"/>
              <a:gd name="T57" fmla="*/ 729 h 793"/>
              <a:gd name="T58" fmla="*/ 548 w 711"/>
              <a:gd name="T59" fmla="*/ 729 h 793"/>
              <a:gd name="T60" fmla="*/ 171 w 711"/>
              <a:gd name="T61" fmla="*/ 729 h 793"/>
              <a:gd name="T62" fmla="*/ 171 w 711"/>
              <a:gd name="T63" fmla="*/ 522 h 793"/>
              <a:gd name="T64" fmla="*/ 548 w 711"/>
              <a:gd name="T65" fmla="*/ 522 h 793"/>
              <a:gd name="T66" fmla="*/ 548 w 711"/>
              <a:gd name="T67" fmla="*/ 729 h 793"/>
              <a:gd name="T68" fmla="*/ 647 w 711"/>
              <a:gd name="T69" fmla="*/ 621 h 793"/>
              <a:gd name="T70" fmla="*/ 647 w 711"/>
              <a:gd name="T71" fmla="*/ 621 h 793"/>
              <a:gd name="T72" fmla="*/ 611 w 711"/>
              <a:gd name="T73" fmla="*/ 621 h 793"/>
              <a:gd name="T74" fmla="*/ 611 w 711"/>
              <a:gd name="T75" fmla="*/ 495 h 793"/>
              <a:gd name="T76" fmla="*/ 566 w 711"/>
              <a:gd name="T77" fmla="*/ 459 h 793"/>
              <a:gd name="T78" fmla="*/ 144 w 711"/>
              <a:gd name="T79" fmla="*/ 459 h 793"/>
              <a:gd name="T80" fmla="*/ 108 w 711"/>
              <a:gd name="T81" fmla="*/ 495 h 793"/>
              <a:gd name="T82" fmla="*/ 108 w 711"/>
              <a:gd name="T83" fmla="*/ 621 h 793"/>
              <a:gd name="T84" fmla="*/ 63 w 711"/>
              <a:gd name="T85" fmla="*/ 621 h 793"/>
              <a:gd name="T86" fmla="*/ 63 w 711"/>
              <a:gd name="T87" fmla="*/ 243 h 793"/>
              <a:gd name="T88" fmla="*/ 144 w 711"/>
              <a:gd name="T89" fmla="*/ 243 h 793"/>
              <a:gd name="T90" fmla="*/ 566 w 711"/>
              <a:gd name="T91" fmla="*/ 243 h 793"/>
              <a:gd name="T92" fmla="*/ 647 w 711"/>
              <a:gd name="T93" fmla="*/ 243 h 793"/>
              <a:gd name="T94" fmla="*/ 647 w 711"/>
              <a:gd name="T95" fmla="*/ 62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1" h="793">
                <a:moveTo>
                  <a:pt x="665" y="189"/>
                </a:moveTo>
                <a:lnTo>
                  <a:pt x="665" y="189"/>
                </a:lnTo>
                <a:cubicBezTo>
                  <a:pt x="611" y="189"/>
                  <a:pt x="611" y="189"/>
                  <a:pt x="611" y="189"/>
                </a:cubicBezTo>
                <a:cubicBezTo>
                  <a:pt x="611" y="36"/>
                  <a:pt x="611" y="36"/>
                  <a:pt x="611" y="36"/>
                </a:cubicBezTo>
                <a:cubicBezTo>
                  <a:pt x="611" y="18"/>
                  <a:pt x="593" y="0"/>
                  <a:pt x="56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26" y="0"/>
                  <a:pt x="108" y="18"/>
                  <a:pt x="108" y="36"/>
                </a:cubicBezTo>
                <a:cubicBezTo>
                  <a:pt x="108" y="189"/>
                  <a:pt x="108" y="189"/>
                  <a:pt x="108" y="189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18" y="189"/>
                  <a:pt x="0" y="207"/>
                  <a:pt x="0" y="225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66"/>
                  <a:pt x="18" y="684"/>
                  <a:pt x="45" y="684"/>
                </a:cubicBezTo>
                <a:cubicBezTo>
                  <a:pt x="108" y="684"/>
                  <a:pt x="108" y="684"/>
                  <a:pt x="108" y="684"/>
                </a:cubicBezTo>
                <a:cubicBezTo>
                  <a:pt x="108" y="756"/>
                  <a:pt x="108" y="756"/>
                  <a:pt x="108" y="756"/>
                </a:cubicBezTo>
                <a:cubicBezTo>
                  <a:pt x="108" y="774"/>
                  <a:pt x="126" y="792"/>
                  <a:pt x="144" y="792"/>
                </a:cubicBezTo>
                <a:cubicBezTo>
                  <a:pt x="566" y="792"/>
                  <a:pt x="566" y="792"/>
                  <a:pt x="566" y="792"/>
                </a:cubicBezTo>
                <a:cubicBezTo>
                  <a:pt x="593" y="792"/>
                  <a:pt x="611" y="774"/>
                  <a:pt x="611" y="756"/>
                </a:cubicBezTo>
                <a:cubicBezTo>
                  <a:pt x="611" y="684"/>
                  <a:pt x="611" y="684"/>
                  <a:pt x="611" y="684"/>
                </a:cubicBezTo>
                <a:cubicBezTo>
                  <a:pt x="665" y="684"/>
                  <a:pt x="665" y="684"/>
                  <a:pt x="665" y="684"/>
                </a:cubicBezTo>
                <a:cubicBezTo>
                  <a:pt x="692" y="684"/>
                  <a:pt x="710" y="666"/>
                  <a:pt x="710" y="639"/>
                </a:cubicBezTo>
                <a:cubicBezTo>
                  <a:pt x="710" y="225"/>
                  <a:pt x="710" y="225"/>
                  <a:pt x="710" y="225"/>
                </a:cubicBezTo>
                <a:cubicBezTo>
                  <a:pt x="710" y="207"/>
                  <a:pt x="692" y="189"/>
                  <a:pt x="665" y="189"/>
                </a:cubicBezTo>
                <a:close/>
                <a:moveTo>
                  <a:pt x="171" y="63"/>
                </a:moveTo>
                <a:lnTo>
                  <a:pt x="171" y="63"/>
                </a:lnTo>
                <a:cubicBezTo>
                  <a:pt x="548" y="63"/>
                  <a:pt x="548" y="63"/>
                  <a:pt x="548" y="63"/>
                </a:cubicBezTo>
                <a:cubicBezTo>
                  <a:pt x="548" y="189"/>
                  <a:pt x="548" y="189"/>
                  <a:pt x="548" y="189"/>
                </a:cubicBezTo>
                <a:cubicBezTo>
                  <a:pt x="171" y="189"/>
                  <a:pt x="171" y="189"/>
                  <a:pt x="171" y="189"/>
                </a:cubicBezTo>
                <a:lnTo>
                  <a:pt x="171" y="63"/>
                </a:lnTo>
                <a:close/>
                <a:moveTo>
                  <a:pt x="548" y="729"/>
                </a:moveTo>
                <a:lnTo>
                  <a:pt x="548" y="729"/>
                </a:lnTo>
                <a:cubicBezTo>
                  <a:pt x="171" y="729"/>
                  <a:pt x="171" y="729"/>
                  <a:pt x="171" y="729"/>
                </a:cubicBezTo>
                <a:cubicBezTo>
                  <a:pt x="171" y="522"/>
                  <a:pt x="171" y="522"/>
                  <a:pt x="171" y="522"/>
                </a:cubicBezTo>
                <a:cubicBezTo>
                  <a:pt x="548" y="522"/>
                  <a:pt x="548" y="522"/>
                  <a:pt x="548" y="522"/>
                </a:cubicBezTo>
                <a:lnTo>
                  <a:pt x="548" y="729"/>
                </a:lnTo>
                <a:close/>
                <a:moveTo>
                  <a:pt x="647" y="621"/>
                </a:moveTo>
                <a:lnTo>
                  <a:pt x="647" y="621"/>
                </a:lnTo>
                <a:cubicBezTo>
                  <a:pt x="611" y="621"/>
                  <a:pt x="611" y="621"/>
                  <a:pt x="611" y="621"/>
                </a:cubicBezTo>
                <a:cubicBezTo>
                  <a:pt x="611" y="495"/>
                  <a:pt x="611" y="495"/>
                  <a:pt x="611" y="495"/>
                </a:cubicBezTo>
                <a:cubicBezTo>
                  <a:pt x="611" y="477"/>
                  <a:pt x="593" y="459"/>
                  <a:pt x="566" y="459"/>
                </a:cubicBezTo>
                <a:cubicBezTo>
                  <a:pt x="144" y="459"/>
                  <a:pt x="144" y="459"/>
                  <a:pt x="144" y="459"/>
                </a:cubicBezTo>
                <a:cubicBezTo>
                  <a:pt x="126" y="459"/>
                  <a:pt x="108" y="477"/>
                  <a:pt x="108" y="49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63" y="621"/>
                  <a:pt x="63" y="621"/>
                  <a:pt x="63" y="621"/>
                </a:cubicBezTo>
                <a:cubicBezTo>
                  <a:pt x="63" y="243"/>
                  <a:pt x="63" y="243"/>
                  <a:pt x="63" y="243"/>
                </a:cubicBezTo>
                <a:cubicBezTo>
                  <a:pt x="144" y="243"/>
                  <a:pt x="144" y="243"/>
                  <a:pt x="144" y="243"/>
                </a:cubicBezTo>
                <a:cubicBezTo>
                  <a:pt x="566" y="243"/>
                  <a:pt x="566" y="243"/>
                  <a:pt x="566" y="243"/>
                </a:cubicBezTo>
                <a:cubicBezTo>
                  <a:pt x="647" y="243"/>
                  <a:pt x="647" y="243"/>
                  <a:pt x="647" y="243"/>
                </a:cubicBezTo>
                <a:lnTo>
                  <a:pt x="647" y="62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3">
            <a:extLst>
              <a:ext uri="{FF2B5EF4-FFF2-40B4-BE49-F238E27FC236}">
                <a16:creationId xmlns:a16="http://schemas.microsoft.com/office/drawing/2014/main" id="{D9D5A9F9-4488-1844-9EC3-C7DEE4D72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472" y="9609523"/>
            <a:ext cx="176642" cy="67937"/>
          </a:xfrm>
          <a:custGeom>
            <a:avLst/>
            <a:gdLst>
              <a:gd name="T0" fmla="*/ 135 w 172"/>
              <a:gd name="T1" fmla="*/ 0 h 64"/>
              <a:gd name="T2" fmla="*/ 135 w 172"/>
              <a:gd name="T3" fmla="*/ 0 h 64"/>
              <a:gd name="T4" fmla="*/ 27 w 172"/>
              <a:gd name="T5" fmla="*/ 0 h 64"/>
              <a:gd name="T6" fmla="*/ 0 w 172"/>
              <a:gd name="T7" fmla="*/ 36 h 64"/>
              <a:gd name="T8" fmla="*/ 27 w 172"/>
              <a:gd name="T9" fmla="*/ 63 h 64"/>
              <a:gd name="T10" fmla="*/ 135 w 172"/>
              <a:gd name="T11" fmla="*/ 63 h 64"/>
              <a:gd name="T12" fmla="*/ 171 w 172"/>
              <a:gd name="T13" fmla="*/ 36 h 64"/>
              <a:gd name="T14" fmla="*/ 135 w 172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64">
                <a:moveTo>
                  <a:pt x="135" y="0"/>
                </a:moveTo>
                <a:lnTo>
                  <a:pt x="135" y="0"/>
                </a:ln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18"/>
                  <a:pt x="0" y="36"/>
                </a:cubicBezTo>
                <a:cubicBezTo>
                  <a:pt x="0" y="54"/>
                  <a:pt x="8" y="63"/>
                  <a:pt x="27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52" y="63"/>
                  <a:pt x="171" y="54"/>
                  <a:pt x="171" y="36"/>
                </a:cubicBezTo>
                <a:cubicBezTo>
                  <a:pt x="171" y="18"/>
                  <a:pt x="152" y="0"/>
                  <a:pt x="13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4">
            <a:extLst>
              <a:ext uri="{FF2B5EF4-FFF2-40B4-BE49-F238E27FC236}">
                <a16:creationId xmlns:a16="http://schemas.microsoft.com/office/drawing/2014/main" id="{3F5980B9-A737-3644-AB01-9572A948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256" y="7426423"/>
            <a:ext cx="960202" cy="611448"/>
          </a:xfrm>
          <a:custGeom>
            <a:avLst/>
            <a:gdLst>
              <a:gd name="T0" fmla="*/ 935 w 936"/>
              <a:gd name="T1" fmla="*/ 36 h 594"/>
              <a:gd name="T2" fmla="*/ 935 w 936"/>
              <a:gd name="T3" fmla="*/ 36 h 594"/>
              <a:gd name="T4" fmla="*/ 926 w 936"/>
              <a:gd name="T5" fmla="*/ 17 h 594"/>
              <a:gd name="T6" fmla="*/ 926 w 936"/>
              <a:gd name="T7" fmla="*/ 17 h 594"/>
              <a:gd name="T8" fmla="*/ 890 w 936"/>
              <a:gd name="T9" fmla="*/ 0 h 594"/>
              <a:gd name="T10" fmla="*/ 54 w 936"/>
              <a:gd name="T11" fmla="*/ 0 h 594"/>
              <a:gd name="T12" fmla="*/ 9 w 936"/>
              <a:gd name="T13" fmla="*/ 17 h 594"/>
              <a:gd name="T14" fmla="*/ 9 w 936"/>
              <a:gd name="T15" fmla="*/ 17 h 594"/>
              <a:gd name="T16" fmla="*/ 9 w 936"/>
              <a:gd name="T17" fmla="*/ 36 h 594"/>
              <a:gd name="T18" fmla="*/ 9 w 936"/>
              <a:gd name="T19" fmla="*/ 44 h 594"/>
              <a:gd name="T20" fmla="*/ 9 w 936"/>
              <a:gd name="T21" fmla="*/ 548 h 594"/>
              <a:gd name="T22" fmla="*/ 54 w 936"/>
              <a:gd name="T23" fmla="*/ 593 h 594"/>
              <a:gd name="T24" fmla="*/ 890 w 936"/>
              <a:gd name="T25" fmla="*/ 593 h 594"/>
              <a:gd name="T26" fmla="*/ 935 w 936"/>
              <a:gd name="T27" fmla="*/ 548 h 594"/>
              <a:gd name="T28" fmla="*/ 935 w 936"/>
              <a:gd name="T29" fmla="*/ 44 h 594"/>
              <a:gd name="T30" fmla="*/ 935 w 936"/>
              <a:gd name="T31" fmla="*/ 36 h 594"/>
              <a:gd name="T32" fmla="*/ 468 w 936"/>
              <a:gd name="T33" fmla="*/ 224 h 594"/>
              <a:gd name="T34" fmla="*/ 468 w 936"/>
              <a:gd name="T35" fmla="*/ 224 h 594"/>
              <a:gd name="T36" fmla="*/ 144 w 936"/>
              <a:gd name="T37" fmla="*/ 53 h 594"/>
              <a:gd name="T38" fmla="*/ 800 w 936"/>
              <a:gd name="T39" fmla="*/ 53 h 594"/>
              <a:gd name="T40" fmla="*/ 468 w 936"/>
              <a:gd name="T41" fmla="*/ 224 h 594"/>
              <a:gd name="T42" fmla="*/ 63 w 936"/>
              <a:gd name="T43" fmla="*/ 530 h 594"/>
              <a:gd name="T44" fmla="*/ 63 w 936"/>
              <a:gd name="T45" fmla="*/ 530 h 594"/>
              <a:gd name="T46" fmla="*/ 63 w 936"/>
              <a:gd name="T47" fmla="*/ 80 h 594"/>
              <a:gd name="T48" fmla="*/ 458 w 936"/>
              <a:gd name="T49" fmla="*/ 287 h 594"/>
              <a:gd name="T50" fmla="*/ 458 w 936"/>
              <a:gd name="T51" fmla="*/ 287 h 594"/>
              <a:gd name="T52" fmla="*/ 458 w 936"/>
              <a:gd name="T53" fmla="*/ 287 h 594"/>
              <a:gd name="T54" fmla="*/ 458 w 936"/>
              <a:gd name="T55" fmla="*/ 287 h 594"/>
              <a:gd name="T56" fmla="*/ 458 w 936"/>
              <a:gd name="T57" fmla="*/ 287 h 594"/>
              <a:gd name="T58" fmla="*/ 458 w 936"/>
              <a:gd name="T59" fmla="*/ 287 h 594"/>
              <a:gd name="T60" fmla="*/ 458 w 936"/>
              <a:gd name="T61" fmla="*/ 287 h 594"/>
              <a:gd name="T62" fmla="*/ 458 w 936"/>
              <a:gd name="T63" fmla="*/ 287 h 594"/>
              <a:gd name="T64" fmla="*/ 458 w 936"/>
              <a:gd name="T65" fmla="*/ 287 h 594"/>
              <a:gd name="T66" fmla="*/ 458 w 936"/>
              <a:gd name="T67" fmla="*/ 287 h 594"/>
              <a:gd name="T68" fmla="*/ 458 w 936"/>
              <a:gd name="T69" fmla="*/ 287 h 594"/>
              <a:gd name="T70" fmla="*/ 468 w 936"/>
              <a:gd name="T71" fmla="*/ 287 h 594"/>
              <a:gd name="T72" fmla="*/ 468 w 936"/>
              <a:gd name="T73" fmla="*/ 287 h 594"/>
              <a:gd name="T74" fmla="*/ 468 w 936"/>
              <a:gd name="T75" fmla="*/ 287 h 594"/>
              <a:gd name="T76" fmla="*/ 468 w 936"/>
              <a:gd name="T77" fmla="*/ 287 h 594"/>
              <a:gd name="T78" fmla="*/ 468 w 936"/>
              <a:gd name="T79" fmla="*/ 287 h 594"/>
              <a:gd name="T80" fmla="*/ 468 w 936"/>
              <a:gd name="T81" fmla="*/ 287 h 594"/>
              <a:gd name="T82" fmla="*/ 468 w 936"/>
              <a:gd name="T83" fmla="*/ 287 h 594"/>
              <a:gd name="T84" fmla="*/ 468 w 936"/>
              <a:gd name="T85" fmla="*/ 287 h 594"/>
              <a:gd name="T86" fmla="*/ 468 w 936"/>
              <a:gd name="T87" fmla="*/ 287 h 594"/>
              <a:gd name="T88" fmla="*/ 468 w 936"/>
              <a:gd name="T89" fmla="*/ 287 h 594"/>
              <a:gd name="T90" fmla="*/ 476 w 936"/>
              <a:gd name="T91" fmla="*/ 287 h 594"/>
              <a:gd name="T92" fmla="*/ 476 w 936"/>
              <a:gd name="T93" fmla="*/ 287 h 594"/>
              <a:gd name="T94" fmla="*/ 476 w 936"/>
              <a:gd name="T95" fmla="*/ 287 h 594"/>
              <a:gd name="T96" fmla="*/ 476 w 936"/>
              <a:gd name="T97" fmla="*/ 287 h 594"/>
              <a:gd name="T98" fmla="*/ 476 w 936"/>
              <a:gd name="T99" fmla="*/ 287 h 594"/>
              <a:gd name="T100" fmla="*/ 476 w 936"/>
              <a:gd name="T101" fmla="*/ 287 h 594"/>
              <a:gd name="T102" fmla="*/ 476 w 936"/>
              <a:gd name="T103" fmla="*/ 287 h 594"/>
              <a:gd name="T104" fmla="*/ 476 w 936"/>
              <a:gd name="T105" fmla="*/ 287 h 594"/>
              <a:gd name="T106" fmla="*/ 476 w 936"/>
              <a:gd name="T107" fmla="*/ 287 h 594"/>
              <a:gd name="T108" fmla="*/ 485 w 936"/>
              <a:gd name="T109" fmla="*/ 287 h 594"/>
              <a:gd name="T110" fmla="*/ 485 w 936"/>
              <a:gd name="T111" fmla="*/ 287 h 594"/>
              <a:gd name="T112" fmla="*/ 485 w 936"/>
              <a:gd name="T113" fmla="*/ 287 h 594"/>
              <a:gd name="T114" fmla="*/ 872 w 936"/>
              <a:gd name="T115" fmla="*/ 80 h 594"/>
              <a:gd name="T116" fmla="*/ 872 w 936"/>
              <a:gd name="T117" fmla="*/ 530 h 594"/>
              <a:gd name="T118" fmla="*/ 63 w 936"/>
              <a:gd name="T119" fmla="*/ 53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6" h="594">
                <a:moveTo>
                  <a:pt x="935" y="36"/>
                </a:moveTo>
                <a:lnTo>
                  <a:pt x="935" y="36"/>
                </a:lnTo>
                <a:cubicBezTo>
                  <a:pt x="935" y="36"/>
                  <a:pt x="935" y="26"/>
                  <a:pt x="926" y="17"/>
                </a:cubicBezTo>
                <a:lnTo>
                  <a:pt x="926" y="17"/>
                </a:lnTo>
                <a:cubicBezTo>
                  <a:pt x="917" y="0"/>
                  <a:pt x="899" y="0"/>
                  <a:pt x="89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6" y="0"/>
                  <a:pt x="18" y="0"/>
                  <a:pt x="9" y="17"/>
                </a:cubicBezTo>
                <a:lnTo>
                  <a:pt x="9" y="17"/>
                </a:lnTo>
                <a:cubicBezTo>
                  <a:pt x="9" y="26"/>
                  <a:pt x="0" y="36"/>
                  <a:pt x="9" y="36"/>
                </a:cubicBezTo>
                <a:cubicBezTo>
                  <a:pt x="9" y="36"/>
                  <a:pt x="9" y="36"/>
                  <a:pt x="9" y="44"/>
                </a:cubicBezTo>
                <a:cubicBezTo>
                  <a:pt x="9" y="548"/>
                  <a:pt x="9" y="548"/>
                  <a:pt x="9" y="548"/>
                </a:cubicBezTo>
                <a:cubicBezTo>
                  <a:pt x="9" y="575"/>
                  <a:pt x="27" y="593"/>
                  <a:pt x="54" y="593"/>
                </a:cubicBezTo>
                <a:cubicBezTo>
                  <a:pt x="890" y="593"/>
                  <a:pt x="890" y="593"/>
                  <a:pt x="890" y="593"/>
                </a:cubicBezTo>
                <a:cubicBezTo>
                  <a:pt x="917" y="593"/>
                  <a:pt x="935" y="575"/>
                  <a:pt x="935" y="548"/>
                </a:cubicBezTo>
                <a:cubicBezTo>
                  <a:pt x="935" y="44"/>
                  <a:pt x="935" y="44"/>
                  <a:pt x="935" y="44"/>
                </a:cubicBezTo>
                <a:cubicBezTo>
                  <a:pt x="935" y="36"/>
                  <a:pt x="935" y="36"/>
                  <a:pt x="935" y="36"/>
                </a:cubicBezTo>
                <a:close/>
                <a:moveTo>
                  <a:pt x="468" y="224"/>
                </a:moveTo>
                <a:lnTo>
                  <a:pt x="468" y="224"/>
                </a:lnTo>
                <a:cubicBezTo>
                  <a:pt x="144" y="53"/>
                  <a:pt x="144" y="53"/>
                  <a:pt x="144" y="53"/>
                </a:cubicBezTo>
                <a:cubicBezTo>
                  <a:pt x="800" y="53"/>
                  <a:pt x="800" y="53"/>
                  <a:pt x="800" y="53"/>
                </a:cubicBezTo>
                <a:lnTo>
                  <a:pt x="468" y="224"/>
                </a:lnTo>
                <a:close/>
                <a:moveTo>
                  <a:pt x="63" y="530"/>
                </a:moveTo>
                <a:lnTo>
                  <a:pt x="63" y="530"/>
                </a:lnTo>
                <a:cubicBezTo>
                  <a:pt x="63" y="80"/>
                  <a:pt x="63" y="80"/>
                  <a:pt x="63" y="80"/>
                </a:cubicBezTo>
                <a:cubicBezTo>
                  <a:pt x="458" y="287"/>
                  <a:pt x="458" y="287"/>
                  <a:pt x="458" y="287"/>
                </a:cubicBez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5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68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lnTo>
                  <a:pt x="476" y="287"/>
                </a:lnTo>
                <a:cubicBezTo>
                  <a:pt x="476" y="287"/>
                  <a:pt x="476" y="287"/>
                  <a:pt x="485" y="287"/>
                </a:cubicBezTo>
                <a:lnTo>
                  <a:pt x="485" y="287"/>
                </a:lnTo>
                <a:lnTo>
                  <a:pt x="485" y="287"/>
                </a:lnTo>
                <a:cubicBezTo>
                  <a:pt x="872" y="80"/>
                  <a:pt x="872" y="80"/>
                  <a:pt x="872" y="80"/>
                </a:cubicBezTo>
                <a:cubicBezTo>
                  <a:pt x="872" y="530"/>
                  <a:pt x="872" y="530"/>
                  <a:pt x="872" y="530"/>
                </a:cubicBezTo>
                <a:lnTo>
                  <a:pt x="63" y="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5">
            <a:extLst>
              <a:ext uri="{FF2B5EF4-FFF2-40B4-BE49-F238E27FC236}">
                <a16:creationId xmlns:a16="http://schemas.microsoft.com/office/drawing/2014/main" id="{DA010858-D75A-8942-B0E8-5FB2D71FE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552" y="9772576"/>
            <a:ext cx="729208" cy="960202"/>
          </a:xfrm>
          <a:custGeom>
            <a:avLst/>
            <a:gdLst>
              <a:gd name="T0" fmla="*/ 36 w 711"/>
              <a:gd name="T1" fmla="*/ 935 h 936"/>
              <a:gd name="T2" fmla="*/ 36 w 711"/>
              <a:gd name="T3" fmla="*/ 935 h 936"/>
              <a:gd name="T4" fmla="*/ 18 w 711"/>
              <a:gd name="T5" fmla="*/ 926 h 936"/>
              <a:gd name="T6" fmla="*/ 0 w 711"/>
              <a:gd name="T7" fmla="*/ 899 h 936"/>
              <a:gd name="T8" fmla="*/ 0 w 711"/>
              <a:gd name="T9" fmla="*/ 63 h 936"/>
              <a:gd name="T10" fmla="*/ 45 w 711"/>
              <a:gd name="T11" fmla="*/ 0 h 936"/>
              <a:gd name="T12" fmla="*/ 665 w 711"/>
              <a:gd name="T13" fmla="*/ 0 h 936"/>
              <a:gd name="T14" fmla="*/ 710 w 711"/>
              <a:gd name="T15" fmla="*/ 63 h 936"/>
              <a:gd name="T16" fmla="*/ 710 w 711"/>
              <a:gd name="T17" fmla="*/ 899 h 936"/>
              <a:gd name="T18" fmla="*/ 701 w 711"/>
              <a:gd name="T19" fmla="*/ 926 h 936"/>
              <a:gd name="T20" fmla="*/ 665 w 711"/>
              <a:gd name="T21" fmla="*/ 926 h 936"/>
              <a:gd name="T22" fmla="*/ 359 w 711"/>
              <a:gd name="T23" fmla="*/ 782 h 936"/>
              <a:gd name="T24" fmla="*/ 45 w 711"/>
              <a:gd name="T25" fmla="*/ 926 h 936"/>
              <a:gd name="T26" fmla="*/ 36 w 711"/>
              <a:gd name="T27" fmla="*/ 935 h 936"/>
              <a:gd name="T28" fmla="*/ 359 w 711"/>
              <a:gd name="T29" fmla="*/ 710 h 936"/>
              <a:gd name="T30" fmla="*/ 359 w 711"/>
              <a:gd name="T31" fmla="*/ 710 h 936"/>
              <a:gd name="T32" fmla="*/ 368 w 711"/>
              <a:gd name="T33" fmla="*/ 719 h 936"/>
              <a:gd name="T34" fmla="*/ 647 w 711"/>
              <a:gd name="T35" fmla="*/ 854 h 936"/>
              <a:gd name="T36" fmla="*/ 647 w 711"/>
              <a:gd name="T37" fmla="*/ 63 h 936"/>
              <a:gd name="T38" fmla="*/ 63 w 711"/>
              <a:gd name="T39" fmla="*/ 63 h 936"/>
              <a:gd name="T40" fmla="*/ 63 w 711"/>
              <a:gd name="T41" fmla="*/ 854 h 936"/>
              <a:gd name="T42" fmla="*/ 341 w 711"/>
              <a:gd name="T43" fmla="*/ 719 h 936"/>
              <a:gd name="T44" fmla="*/ 359 w 711"/>
              <a:gd name="T45" fmla="*/ 71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1" h="936">
                <a:moveTo>
                  <a:pt x="36" y="935"/>
                </a:moveTo>
                <a:lnTo>
                  <a:pt x="36" y="935"/>
                </a:lnTo>
                <a:cubicBezTo>
                  <a:pt x="27" y="935"/>
                  <a:pt x="18" y="935"/>
                  <a:pt x="18" y="926"/>
                </a:cubicBezTo>
                <a:cubicBezTo>
                  <a:pt x="9" y="926"/>
                  <a:pt x="0" y="917"/>
                  <a:pt x="0" y="8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18" y="0"/>
                  <a:pt x="45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92" y="0"/>
                  <a:pt x="710" y="27"/>
                  <a:pt x="710" y="63"/>
                </a:cubicBezTo>
                <a:cubicBezTo>
                  <a:pt x="710" y="899"/>
                  <a:pt x="710" y="899"/>
                  <a:pt x="710" y="899"/>
                </a:cubicBezTo>
                <a:cubicBezTo>
                  <a:pt x="710" y="917"/>
                  <a:pt x="701" y="926"/>
                  <a:pt x="701" y="926"/>
                </a:cubicBezTo>
                <a:cubicBezTo>
                  <a:pt x="692" y="935"/>
                  <a:pt x="674" y="935"/>
                  <a:pt x="665" y="926"/>
                </a:cubicBezTo>
                <a:cubicBezTo>
                  <a:pt x="359" y="782"/>
                  <a:pt x="359" y="782"/>
                  <a:pt x="359" y="782"/>
                </a:cubicBezTo>
                <a:cubicBezTo>
                  <a:pt x="45" y="926"/>
                  <a:pt x="45" y="926"/>
                  <a:pt x="45" y="926"/>
                </a:cubicBezTo>
                <a:cubicBezTo>
                  <a:pt x="45" y="935"/>
                  <a:pt x="36" y="935"/>
                  <a:pt x="36" y="935"/>
                </a:cubicBezTo>
                <a:close/>
                <a:moveTo>
                  <a:pt x="359" y="710"/>
                </a:moveTo>
                <a:lnTo>
                  <a:pt x="359" y="710"/>
                </a:lnTo>
                <a:lnTo>
                  <a:pt x="368" y="719"/>
                </a:lnTo>
                <a:cubicBezTo>
                  <a:pt x="647" y="854"/>
                  <a:pt x="647" y="854"/>
                  <a:pt x="647" y="854"/>
                </a:cubicBezTo>
                <a:cubicBezTo>
                  <a:pt x="647" y="63"/>
                  <a:pt x="647" y="63"/>
                  <a:pt x="647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854"/>
                  <a:pt x="63" y="854"/>
                  <a:pt x="63" y="854"/>
                </a:cubicBezTo>
                <a:cubicBezTo>
                  <a:pt x="341" y="719"/>
                  <a:pt x="341" y="719"/>
                  <a:pt x="341" y="719"/>
                </a:cubicBezTo>
                <a:cubicBezTo>
                  <a:pt x="351" y="719"/>
                  <a:pt x="351" y="710"/>
                  <a:pt x="359" y="7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6">
            <a:extLst>
              <a:ext uri="{FF2B5EF4-FFF2-40B4-BE49-F238E27FC236}">
                <a16:creationId xmlns:a16="http://schemas.microsoft.com/office/drawing/2014/main" id="{45940CCF-8F0C-8D44-808B-F0557A14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737" y="8758023"/>
            <a:ext cx="783559" cy="951143"/>
          </a:xfrm>
          <a:custGeom>
            <a:avLst/>
            <a:gdLst>
              <a:gd name="T0" fmla="*/ 755 w 765"/>
              <a:gd name="T1" fmla="*/ 269 h 927"/>
              <a:gd name="T2" fmla="*/ 755 w 765"/>
              <a:gd name="T3" fmla="*/ 269 h 927"/>
              <a:gd name="T4" fmla="*/ 719 w 765"/>
              <a:gd name="T5" fmla="*/ 251 h 927"/>
              <a:gd name="T6" fmla="*/ 566 w 765"/>
              <a:gd name="T7" fmla="*/ 251 h 927"/>
              <a:gd name="T8" fmla="*/ 566 w 765"/>
              <a:gd name="T9" fmla="*/ 180 h 927"/>
              <a:gd name="T10" fmla="*/ 377 w 765"/>
              <a:gd name="T11" fmla="*/ 0 h 927"/>
              <a:gd name="T12" fmla="*/ 197 w 765"/>
              <a:gd name="T13" fmla="*/ 180 h 927"/>
              <a:gd name="T14" fmla="*/ 197 w 765"/>
              <a:gd name="T15" fmla="*/ 251 h 927"/>
              <a:gd name="T16" fmla="*/ 45 w 765"/>
              <a:gd name="T17" fmla="*/ 251 h 927"/>
              <a:gd name="T18" fmla="*/ 45 w 765"/>
              <a:gd name="T19" fmla="*/ 251 h 927"/>
              <a:gd name="T20" fmla="*/ 9 w 765"/>
              <a:gd name="T21" fmla="*/ 269 h 927"/>
              <a:gd name="T22" fmla="*/ 9 w 765"/>
              <a:gd name="T23" fmla="*/ 314 h 927"/>
              <a:gd name="T24" fmla="*/ 81 w 765"/>
              <a:gd name="T25" fmla="*/ 503 h 927"/>
              <a:gd name="T26" fmla="*/ 98 w 765"/>
              <a:gd name="T27" fmla="*/ 701 h 927"/>
              <a:gd name="T28" fmla="*/ 90 w 765"/>
              <a:gd name="T29" fmla="*/ 764 h 927"/>
              <a:gd name="T30" fmla="*/ 98 w 765"/>
              <a:gd name="T31" fmla="*/ 809 h 927"/>
              <a:gd name="T32" fmla="*/ 197 w 765"/>
              <a:gd name="T33" fmla="*/ 899 h 927"/>
              <a:gd name="T34" fmla="*/ 377 w 765"/>
              <a:gd name="T35" fmla="*/ 926 h 927"/>
              <a:gd name="T36" fmla="*/ 396 w 765"/>
              <a:gd name="T37" fmla="*/ 926 h 927"/>
              <a:gd name="T38" fmla="*/ 557 w 765"/>
              <a:gd name="T39" fmla="*/ 908 h 927"/>
              <a:gd name="T40" fmla="*/ 674 w 765"/>
              <a:gd name="T41" fmla="*/ 818 h 927"/>
              <a:gd name="T42" fmla="*/ 674 w 765"/>
              <a:gd name="T43" fmla="*/ 755 h 927"/>
              <a:gd name="T44" fmla="*/ 674 w 765"/>
              <a:gd name="T45" fmla="*/ 701 h 927"/>
              <a:gd name="T46" fmla="*/ 674 w 765"/>
              <a:gd name="T47" fmla="*/ 683 h 927"/>
              <a:gd name="T48" fmla="*/ 674 w 765"/>
              <a:gd name="T49" fmla="*/ 683 h 927"/>
              <a:gd name="T50" fmla="*/ 674 w 765"/>
              <a:gd name="T51" fmla="*/ 503 h 927"/>
              <a:gd name="T52" fmla="*/ 746 w 765"/>
              <a:gd name="T53" fmla="*/ 314 h 927"/>
              <a:gd name="T54" fmla="*/ 755 w 765"/>
              <a:gd name="T55" fmla="*/ 269 h 927"/>
              <a:gd name="T56" fmla="*/ 261 w 765"/>
              <a:gd name="T57" fmla="*/ 180 h 927"/>
              <a:gd name="T58" fmla="*/ 261 w 765"/>
              <a:gd name="T59" fmla="*/ 180 h 927"/>
              <a:gd name="T60" fmla="*/ 377 w 765"/>
              <a:gd name="T61" fmla="*/ 53 h 927"/>
              <a:gd name="T62" fmla="*/ 503 w 765"/>
              <a:gd name="T63" fmla="*/ 180 h 927"/>
              <a:gd name="T64" fmla="*/ 503 w 765"/>
              <a:gd name="T65" fmla="*/ 251 h 927"/>
              <a:gd name="T66" fmla="*/ 261 w 765"/>
              <a:gd name="T67" fmla="*/ 251 h 927"/>
              <a:gd name="T68" fmla="*/ 261 w 765"/>
              <a:gd name="T69" fmla="*/ 180 h 927"/>
              <a:gd name="T70" fmla="*/ 620 w 765"/>
              <a:gd name="T71" fmla="*/ 494 h 927"/>
              <a:gd name="T72" fmla="*/ 620 w 765"/>
              <a:gd name="T73" fmla="*/ 494 h 927"/>
              <a:gd name="T74" fmla="*/ 611 w 765"/>
              <a:gd name="T75" fmla="*/ 701 h 927"/>
              <a:gd name="T76" fmla="*/ 611 w 765"/>
              <a:gd name="T77" fmla="*/ 710 h 927"/>
              <a:gd name="T78" fmla="*/ 611 w 765"/>
              <a:gd name="T79" fmla="*/ 710 h 927"/>
              <a:gd name="T80" fmla="*/ 611 w 765"/>
              <a:gd name="T81" fmla="*/ 764 h 927"/>
              <a:gd name="T82" fmla="*/ 611 w 765"/>
              <a:gd name="T83" fmla="*/ 809 h 927"/>
              <a:gd name="T84" fmla="*/ 539 w 765"/>
              <a:gd name="T85" fmla="*/ 845 h 927"/>
              <a:gd name="T86" fmla="*/ 377 w 765"/>
              <a:gd name="T87" fmla="*/ 863 h 927"/>
              <a:gd name="T88" fmla="*/ 216 w 765"/>
              <a:gd name="T89" fmla="*/ 845 h 927"/>
              <a:gd name="T90" fmla="*/ 153 w 765"/>
              <a:gd name="T91" fmla="*/ 800 h 927"/>
              <a:gd name="T92" fmla="*/ 153 w 765"/>
              <a:gd name="T93" fmla="*/ 764 h 927"/>
              <a:gd name="T94" fmla="*/ 153 w 765"/>
              <a:gd name="T95" fmla="*/ 710 h 927"/>
              <a:gd name="T96" fmla="*/ 144 w 765"/>
              <a:gd name="T97" fmla="*/ 494 h 927"/>
              <a:gd name="T98" fmla="*/ 81 w 765"/>
              <a:gd name="T99" fmla="*/ 305 h 927"/>
              <a:gd name="T100" fmla="*/ 683 w 765"/>
              <a:gd name="T101" fmla="*/ 305 h 927"/>
              <a:gd name="T102" fmla="*/ 620 w 765"/>
              <a:gd name="T103" fmla="*/ 494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5" h="927">
                <a:moveTo>
                  <a:pt x="755" y="269"/>
                </a:moveTo>
                <a:lnTo>
                  <a:pt x="755" y="269"/>
                </a:lnTo>
                <a:cubicBezTo>
                  <a:pt x="746" y="260"/>
                  <a:pt x="728" y="251"/>
                  <a:pt x="719" y="251"/>
                </a:cubicBezTo>
                <a:cubicBezTo>
                  <a:pt x="566" y="251"/>
                  <a:pt x="566" y="251"/>
                  <a:pt x="566" y="251"/>
                </a:cubicBezTo>
                <a:cubicBezTo>
                  <a:pt x="566" y="180"/>
                  <a:pt x="566" y="180"/>
                  <a:pt x="566" y="180"/>
                </a:cubicBezTo>
                <a:cubicBezTo>
                  <a:pt x="566" y="81"/>
                  <a:pt x="485" y="0"/>
                  <a:pt x="377" y="0"/>
                </a:cubicBezTo>
                <a:cubicBezTo>
                  <a:pt x="278" y="0"/>
                  <a:pt x="197" y="81"/>
                  <a:pt x="197" y="180"/>
                </a:cubicBezTo>
                <a:cubicBezTo>
                  <a:pt x="197" y="251"/>
                  <a:pt x="197" y="251"/>
                  <a:pt x="197" y="251"/>
                </a:cubicBezTo>
                <a:cubicBezTo>
                  <a:pt x="45" y="251"/>
                  <a:pt x="45" y="251"/>
                  <a:pt x="45" y="251"/>
                </a:cubicBezTo>
                <a:lnTo>
                  <a:pt x="45" y="251"/>
                </a:lnTo>
                <a:cubicBezTo>
                  <a:pt x="27" y="251"/>
                  <a:pt x="18" y="260"/>
                  <a:pt x="9" y="269"/>
                </a:cubicBezTo>
                <a:cubicBezTo>
                  <a:pt x="0" y="287"/>
                  <a:pt x="0" y="305"/>
                  <a:pt x="9" y="314"/>
                </a:cubicBezTo>
                <a:cubicBezTo>
                  <a:pt x="45" y="359"/>
                  <a:pt x="72" y="422"/>
                  <a:pt x="81" y="503"/>
                </a:cubicBezTo>
                <a:cubicBezTo>
                  <a:pt x="98" y="584"/>
                  <a:pt x="98" y="656"/>
                  <a:pt x="98" y="701"/>
                </a:cubicBezTo>
                <a:cubicBezTo>
                  <a:pt x="98" y="719"/>
                  <a:pt x="90" y="746"/>
                  <a:pt x="90" y="764"/>
                </a:cubicBezTo>
                <a:cubicBezTo>
                  <a:pt x="90" y="773"/>
                  <a:pt x="90" y="791"/>
                  <a:pt x="98" y="809"/>
                </a:cubicBezTo>
                <a:cubicBezTo>
                  <a:pt x="98" y="845"/>
                  <a:pt x="134" y="881"/>
                  <a:pt x="197" y="899"/>
                </a:cubicBezTo>
                <a:cubicBezTo>
                  <a:pt x="252" y="917"/>
                  <a:pt x="314" y="926"/>
                  <a:pt x="377" y="926"/>
                </a:cubicBezTo>
                <a:cubicBezTo>
                  <a:pt x="377" y="926"/>
                  <a:pt x="386" y="926"/>
                  <a:pt x="396" y="926"/>
                </a:cubicBezTo>
                <a:cubicBezTo>
                  <a:pt x="449" y="926"/>
                  <a:pt x="512" y="917"/>
                  <a:pt x="557" y="908"/>
                </a:cubicBezTo>
                <a:cubicBezTo>
                  <a:pt x="620" y="890"/>
                  <a:pt x="665" y="854"/>
                  <a:pt x="674" y="818"/>
                </a:cubicBezTo>
                <a:cubicBezTo>
                  <a:pt x="674" y="800"/>
                  <a:pt x="674" y="782"/>
                  <a:pt x="674" y="755"/>
                </a:cubicBezTo>
                <a:cubicBezTo>
                  <a:pt x="674" y="746"/>
                  <a:pt x="674" y="728"/>
                  <a:pt x="674" y="701"/>
                </a:cubicBezTo>
                <a:cubicBezTo>
                  <a:pt x="674" y="683"/>
                  <a:pt x="674" y="683"/>
                  <a:pt x="674" y="683"/>
                </a:cubicBezTo>
                <a:lnTo>
                  <a:pt x="674" y="683"/>
                </a:lnTo>
                <a:cubicBezTo>
                  <a:pt x="665" y="638"/>
                  <a:pt x="665" y="566"/>
                  <a:pt x="674" y="503"/>
                </a:cubicBezTo>
                <a:cubicBezTo>
                  <a:pt x="692" y="422"/>
                  <a:pt x="710" y="359"/>
                  <a:pt x="746" y="314"/>
                </a:cubicBezTo>
                <a:cubicBezTo>
                  <a:pt x="755" y="305"/>
                  <a:pt x="764" y="287"/>
                  <a:pt x="755" y="269"/>
                </a:cubicBezTo>
                <a:close/>
                <a:moveTo>
                  <a:pt x="261" y="180"/>
                </a:moveTo>
                <a:lnTo>
                  <a:pt x="261" y="180"/>
                </a:lnTo>
                <a:cubicBezTo>
                  <a:pt x="261" y="108"/>
                  <a:pt x="314" y="53"/>
                  <a:pt x="377" y="53"/>
                </a:cubicBezTo>
                <a:cubicBezTo>
                  <a:pt x="449" y="53"/>
                  <a:pt x="503" y="108"/>
                  <a:pt x="503" y="180"/>
                </a:cubicBezTo>
                <a:cubicBezTo>
                  <a:pt x="503" y="251"/>
                  <a:pt x="503" y="251"/>
                  <a:pt x="503" y="251"/>
                </a:cubicBezTo>
                <a:cubicBezTo>
                  <a:pt x="261" y="251"/>
                  <a:pt x="261" y="251"/>
                  <a:pt x="261" y="251"/>
                </a:cubicBezTo>
                <a:lnTo>
                  <a:pt x="261" y="180"/>
                </a:lnTo>
                <a:close/>
                <a:moveTo>
                  <a:pt x="620" y="494"/>
                </a:moveTo>
                <a:lnTo>
                  <a:pt x="620" y="494"/>
                </a:lnTo>
                <a:cubicBezTo>
                  <a:pt x="611" y="566"/>
                  <a:pt x="611" y="647"/>
                  <a:pt x="611" y="701"/>
                </a:cubicBezTo>
                <a:cubicBezTo>
                  <a:pt x="611" y="710"/>
                  <a:pt x="611" y="710"/>
                  <a:pt x="611" y="710"/>
                </a:cubicBezTo>
                <a:lnTo>
                  <a:pt x="611" y="710"/>
                </a:lnTo>
                <a:cubicBezTo>
                  <a:pt x="611" y="737"/>
                  <a:pt x="611" y="755"/>
                  <a:pt x="611" y="764"/>
                </a:cubicBezTo>
                <a:cubicBezTo>
                  <a:pt x="611" y="782"/>
                  <a:pt x="611" y="791"/>
                  <a:pt x="611" y="809"/>
                </a:cubicBezTo>
                <a:cubicBezTo>
                  <a:pt x="611" y="818"/>
                  <a:pt x="593" y="836"/>
                  <a:pt x="539" y="845"/>
                </a:cubicBezTo>
                <a:cubicBezTo>
                  <a:pt x="494" y="863"/>
                  <a:pt x="440" y="863"/>
                  <a:pt x="377" y="863"/>
                </a:cubicBezTo>
                <a:cubicBezTo>
                  <a:pt x="314" y="863"/>
                  <a:pt x="261" y="854"/>
                  <a:pt x="216" y="845"/>
                </a:cubicBezTo>
                <a:cubicBezTo>
                  <a:pt x="162" y="827"/>
                  <a:pt x="153" y="800"/>
                  <a:pt x="153" y="800"/>
                </a:cubicBezTo>
                <a:cubicBezTo>
                  <a:pt x="153" y="791"/>
                  <a:pt x="153" y="773"/>
                  <a:pt x="153" y="764"/>
                </a:cubicBezTo>
                <a:cubicBezTo>
                  <a:pt x="153" y="746"/>
                  <a:pt x="153" y="728"/>
                  <a:pt x="153" y="710"/>
                </a:cubicBezTo>
                <a:cubicBezTo>
                  <a:pt x="162" y="656"/>
                  <a:pt x="153" y="575"/>
                  <a:pt x="144" y="494"/>
                </a:cubicBezTo>
                <a:cubicBezTo>
                  <a:pt x="134" y="422"/>
                  <a:pt x="108" y="359"/>
                  <a:pt x="81" y="305"/>
                </a:cubicBezTo>
                <a:cubicBezTo>
                  <a:pt x="683" y="305"/>
                  <a:pt x="683" y="305"/>
                  <a:pt x="683" y="305"/>
                </a:cubicBezTo>
                <a:cubicBezTo>
                  <a:pt x="647" y="350"/>
                  <a:pt x="629" y="413"/>
                  <a:pt x="620" y="4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E941F5E4-26EC-AE4B-A453-29B89008C1E1}"/>
              </a:ext>
            </a:extLst>
          </p:cNvPr>
          <p:cNvSpPr txBox="1"/>
          <p:nvPr/>
        </p:nvSpPr>
        <p:spPr>
          <a:xfrm>
            <a:off x="9792984" y="71964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grpSp>
        <p:nvGrpSpPr>
          <p:cNvPr id="25" name="Group 54">
            <a:extLst>
              <a:ext uri="{FF2B5EF4-FFF2-40B4-BE49-F238E27FC236}">
                <a16:creationId xmlns:a16="http://schemas.microsoft.com/office/drawing/2014/main" id="{CDE2EB89-5BBA-D64D-87FE-427C73B464EA}"/>
              </a:ext>
            </a:extLst>
          </p:cNvPr>
          <p:cNvGrpSpPr/>
          <p:nvPr/>
        </p:nvGrpSpPr>
        <p:grpSpPr>
          <a:xfrm>
            <a:off x="2661751" y="5805237"/>
            <a:ext cx="4090263" cy="1522330"/>
            <a:chOff x="5314339" y="11161790"/>
            <a:chExt cx="4090263" cy="1522330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464ECDE1-1587-9540-A554-6F735D59BD3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10179822-78A2-7642-B685-6F9F2BB133AD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" name="Group 54">
            <a:extLst>
              <a:ext uri="{FF2B5EF4-FFF2-40B4-BE49-F238E27FC236}">
                <a16:creationId xmlns:a16="http://schemas.microsoft.com/office/drawing/2014/main" id="{7E1C1644-3652-8842-ADED-1CC46A82FF08}"/>
              </a:ext>
            </a:extLst>
          </p:cNvPr>
          <p:cNvGrpSpPr/>
          <p:nvPr/>
        </p:nvGrpSpPr>
        <p:grpSpPr>
          <a:xfrm>
            <a:off x="7579363" y="3924358"/>
            <a:ext cx="4041983" cy="1531805"/>
            <a:chOff x="5334786" y="11178785"/>
            <a:chExt cx="4041983" cy="1531805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6BF1C54C-829C-2A44-9E2C-89D96E9AA96C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82B8B04-D9EB-F442-B2DA-41EEA1FF2F9D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AF617ECF-B9CF-454F-8854-99DE427B4565}"/>
              </a:ext>
            </a:extLst>
          </p:cNvPr>
          <p:cNvGrpSpPr/>
          <p:nvPr/>
        </p:nvGrpSpPr>
        <p:grpSpPr>
          <a:xfrm>
            <a:off x="12486467" y="6269274"/>
            <a:ext cx="3995554" cy="1535346"/>
            <a:chOff x="5357091" y="11161790"/>
            <a:chExt cx="3995554" cy="1535346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29A5F96-5612-F74A-B66C-95A3B9EC64B0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F5CCB97C-5CDB-5041-A406-FAA530399602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54">
            <a:extLst>
              <a:ext uri="{FF2B5EF4-FFF2-40B4-BE49-F238E27FC236}">
                <a16:creationId xmlns:a16="http://schemas.microsoft.com/office/drawing/2014/main" id="{B7BF00E0-19E5-BC4C-B862-DACC57D97820}"/>
              </a:ext>
            </a:extLst>
          </p:cNvPr>
          <p:cNvGrpSpPr/>
          <p:nvPr/>
        </p:nvGrpSpPr>
        <p:grpSpPr>
          <a:xfrm>
            <a:off x="17438802" y="5199621"/>
            <a:ext cx="3979444" cy="1546706"/>
            <a:chOff x="5365146" y="11161790"/>
            <a:chExt cx="3979444" cy="154670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B72605C-3548-D046-AC87-DABBFE120C0D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44C0DD32-89FE-D14A-89CE-8B2F1C60DE9A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D2E38F3-1176-B544-974A-68794628B80F}"/>
              </a:ext>
            </a:extLst>
          </p:cNvPr>
          <p:cNvSpPr txBox="1"/>
          <p:nvPr/>
        </p:nvSpPr>
        <p:spPr>
          <a:xfrm>
            <a:off x="2451398" y="210669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64A6542-0F36-AC47-9DB1-552438281F5E}"/>
              </a:ext>
            </a:extLst>
          </p:cNvPr>
          <p:cNvGrpSpPr/>
          <p:nvPr/>
        </p:nvGrpSpPr>
        <p:grpSpPr>
          <a:xfrm>
            <a:off x="2451398" y="718656"/>
            <a:ext cx="19474854" cy="2514228"/>
            <a:chOff x="2451398" y="718656"/>
            <a:chExt cx="19474854" cy="2514228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3026BA2-FC1D-FD49-813D-E48AC6D977DE}"/>
                </a:ext>
              </a:extLst>
            </p:cNvPr>
            <p:cNvSpPr txBox="1"/>
            <p:nvPr/>
          </p:nvSpPr>
          <p:spPr>
            <a:xfrm>
              <a:off x="9792984" y="718656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07F28A9A-D0DB-2C4D-9B20-FA4F59521974}"/>
                </a:ext>
              </a:extLst>
            </p:cNvPr>
            <p:cNvSpPr txBox="1"/>
            <p:nvPr/>
          </p:nvSpPr>
          <p:spPr>
            <a:xfrm>
              <a:off x="2451398" y="2032555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787C8-0F60-2F40-B106-57856ECB1DBD}"/>
              </a:ext>
            </a:extLst>
          </p:cNvPr>
          <p:cNvGrpSpPr/>
          <p:nvPr/>
        </p:nvGrpSpPr>
        <p:grpSpPr>
          <a:xfrm>
            <a:off x="6908214" y="5654728"/>
            <a:ext cx="10820235" cy="6248111"/>
            <a:chOff x="6908214" y="5654728"/>
            <a:chExt cx="10820235" cy="6248111"/>
          </a:xfrm>
        </p:grpSpPr>
        <p:sp>
          <p:nvSpPr>
            <p:cNvPr id="58" name="Line 1">
              <a:extLst>
                <a:ext uri="{FF2B5EF4-FFF2-40B4-BE49-F238E27FC236}">
                  <a16:creationId xmlns:a16="http://schemas.microsoft.com/office/drawing/2014/main" id="{C75983CD-CB1B-344B-9B5F-36FD17E71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27539" y="5654728"/>
              <a:ext cx="5400910" cy="313096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1CEE6937-6834-3E4C-ACD0-20275D92F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7539" y="8781086"/>
              <a:ext cx="5400910" cy="3121753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0" name="Line 3">
              <a:extLst>
                <a:ext uri="{FF2B5EF4-FFF2-40B4-BE49-F238E27FC236}">
                  <a16:creationId xmlns:a16="http://schemas.microsoft.com/office/drawing/2014/main" id="{F4A0CEF2-5B57-374C-96A2-46F16E4E0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8214" y="8781086"/>
              <a:ext cx="5423931" cy="3121753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Line 4">
              <a:extLst>
                <a:ext uri="{FF2B5EF4-FFF2-40B4-BE49-F238E27FC236}">
                  <a16:creationId xmlns:a16="http://schemas.microsoft.com/office/drawing/2014/main" id="{5027A0F7-EB80-0344-A347-3E2F92CD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8214" y="5654728"/>
              <a:ext cx="5423931" cy="313096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71" name="Line 414">
            <a:extLst>
              <a:ext uri="{FF2B5EF4-FFF2-40B4-BE49-F238E27FC236}">
                <a16:creationId xmlns:a16="http://schemas.microsoft.com/office/drawing/2014/main" id="{2651E092-6BD7-824D-97B4-30AD47E14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09123" y="5373863"/>
            <a:ext cx="4606" cy="907056"/>
          </a:xfrm>
          <a:prstGeom prst="line">
            <a:avLst/>
          </a:pr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6B554C96-039E-B140-84E8-3322F4A4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079" y="5378466"/>
            <a:ext cx="483459" cy="372954"/>
          </a:xfrm>
          <a:custGeom>
            <a:avLst/>
            <a:gdLst>
              <a:gd name="T0" fmla="*/ 464 w 465"/>
              <a:gd name="T1" fmla="*/ 340 h 359"/>
              <a:gd name="T2" fmla="*/ 464 w 465"/>
              <a:gd name="T3" fmla="*/ 340 h 359"/>
              <a:gd name="T4" fmla="*/ 464 w 465"/>
              <a:gd name="T5" fmla="*/ 349 h 359"/>
              <a:gd name="T6" fmla="*/ 455 w 465"/>
              <a:gd name="T7" fmla="*/ 358 h 359"/>
              <a:gd name="T8" fmla="*/ 35 w 465"/>
              <a:gd name="T9" fmla="*/ 358 h 359"/>
              <a:gd name="T10" fmla="*/ 0 w 465"/>
              <a:gd name="T11" fmla="*/ 331 h 359"/>
              <a:gd name="T12" fmla="*/ 0 w 465"/>
              <a:gd name="T13" fmla="*/ 27 h 359"/>
              <a:gd name="T14" fmla="*/ 35 w 465"/>
              <a:gd name="T15" fmla="*/ 0 h 359"/>
              <a:gd name="T16" fmla="*/ 455 w 465"/>
              <a:gd name="T17" fmla="*/ 0 h 359"/>
              <a:gd name="T18" fmla="*/ 464 w 465"/>
              <a:gd name="T19" fmla="*/ 9 h 359"/>
              <a:gd name="T20" fmla="*/ 464 w 465"/>
              <a:gd name="T21" fmla="*/ 27 h 359"/>
              <a:gd name="T22" fmla="*/ 392 w 465"/>
              <a:gd name="T23" fmla="*/ 179 h 359"/>
              <a:gd name="T24" fmla="*/ 464 w 465"/>
              <a:gd name="T25" fmla="*/ 331 h 359"/>
              <a:gd name="T26" fmla="*/ 464 w 465"/>
              <a:gd name="T27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5" h="359">
                <a:moveTo>
                  <a:pt x="464" y="340"/>
                </a:moveTo>
                <a:lnTo>
                  <a:pt x="464" y="340"/>
                </a:lnTo>
                <a:lnTo>
                  <a:pt x="464" y="349"/>
                </a:lnTo>
                <a:cubicBezTo>
                  <a:pt x="464" y="358"/>
                  <a:pt x="455" y="358"/>
                  <a:pt x="455" y="358"/>
                </a:cubicBezTo>
                <a:cubicBezTo>
                  <a:pt x="35" y="358"/>
                  <a:pt x="35" y="358"/>
                  <a:pt x="35" y="358"/>
                </a:cubicBezTo>
                <a:cubicBezTo>
                  <a:pt x="17" y="358"/>
                  <a:pt x="0" y="349"/>
                  <a:pt x="0" y="3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455" y="0"/>
                  <a:pt x="455" y="0"/>
                  <a:pt x="455" y="0"/>
                </a:cubicBezTo>
                <a:lnTo>
                  <a:pt x="464" y="9"/>
                </a:lnTo>
                <a:cubicBezTo>
                  <a:pt x="464" y="18"/>
                  <a:pt x="464" y="18"/>
                  <a:pt x="464" y="27"/>
                </a:cubicBezTo>
                <a:cubicBezTo>
                  <a:pt x="392" y="179"/>
                  <a:pt x="392" y="179"/>
                  <a:pt x="392" y="179"/>
                </a:cubicBezTo>
                <a:cubicBezTo>
                  <a:pt x="464" y="331"/>
                  <a:pt x="464" y="331"/>
                  <a:pt x="464" y="331"/>
                </a:cubicBezTo>
                <a:cubicBezTo>
                  <a:pt x="464" y="340"/>
                  <a:pt x="464" y="340"/>
                  <a:pt x="464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8802AC94-B060-7946-B7D4-0BCFD726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252" y="6303943"/>
            <a:ext cx="6911137" cy="1187924"/>
          </a:xfrm>
          <a:custGeom>
            <a:avLst/>
            <a:gdLst>
              <a:gd name="T0" fmla="*/ 6320 w 6617"/>
              <a:gd name="T1" fmla="*/ 0 h 1137"/>
              <a:gd name="T2" fmla="*/ 6320 w 6617"/>
              <a:gd name="T3" fmla="*/ 0 h 1137"/>
              <a:gd name="T4" fmla="*/ 296 w 6617"/>
              <a:gd name="T5" fmla="*/ 0 h 1137"/>
              <a:gd name="T6" fmla="*/ 215 w 6617"/>
              <a:gd name="T7" fmla="*/ 72 h 1137"/>
              <a:gd name="T8" fmla="*/ 10 w 6617"/>
              <a:gd name="T9" fmla="*/ 1038 h 1137"/>
              <a:gd name="T10" fmla="*/ 90 w 6617"/>
              <a:gd name="T11" fmla="*/ 1136 h 1137"/>
              <a:gd name="T12" fmla="*/ 6526 w 6617"/>
              <a:gd name="T13" fmla="*/ 1136 h 1137"/>
              <a:gd name="T14" fmla="*/ 6607 w 6617"/>
              <a:gd name="T15" fmla="*/ 1038 h 1137"/>
              <a:gd name="T16" fmla="*/ 6410 w 6617"/>
              <a:gd name="T17" fmla="*/ 72 h 1137"/>
              <a:gd name="T18" fmla="*/ 6320 w 6617"/>
              <a:gd name="T19" fmla="*/ 0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7" h="1137">
                <a:moveTo>
                  <a:pt x="6320" y="0"/>
                </a:moveTo>
                <a:lnTo>
                  <a:pt x="6320" y="0"/>
                </a:lnTo>
                <a:cubicBezTo>
                  <a:pt x="296" y="0"/>
                  <a:pt x="296" y="0"/>
                  <a:pt x="296" y="0"/>
                </a:cubicBezTo>
                <a:cubicBezTo>
                  <a:pt x="251" y="0"/>
                  <a:pt x="224" y="27"/>
                  <a:pt x="215" y="72"/>
                </a:cubicBezTo>
                <a:cubicBezTo>
                  <a:pt x="10" y="1038"/>
                  <a:pt x="10" y="1038"/>
                  <a:pt x="10" y="1038"/>
                </a:cubicBezTo>
                <a:cubicBezTo>
                  <a:pt x="0" y="1083"/>
                  <a:pt x="36" y="1136"/>
                  <a:pt x="90" y="1136"/>
                </a:cubicBezTo>
                <a:cubicBezTo>
                  <a:pt x="6526" y="1136"/>
                  <a:pt x="6526" y="1136"/>
                  <a:pt x="6526" y="1136"/>
                </a:cubicBezTo>
                <a:cubicBezTo>
                  <a:pt x="6580" y="1136"/>
                  <a:pt x="6616" y="1083"/>
                  <a:pt x="6607" y="1038"/>
                </a:cubicBezTo>
                <a:cubicBezTo>
                  <a:pt x="6410" y="72"/>
                  <a:pt x="6410" y="72"/>
                  <a:pt x="6410" y="72"/>
                </a:cubicBezTo>
                <a:cubicBezTo>
                  <a:pt x="6401" y="27"/>
                  <a:pt x="6365" y="0"/>
                  <a:pt x="63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64AA82C3-5F97-8C44-81AC-BBC03099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908" y="6046099"/>
            <a:ext cx="6367825" cy="4484643"/>
          </a:xfrm>
          <a:custGeom>
            <a:avLst/>
            <a:gdLst>
              <a:gd name="T0" fmla="*/ 4162 w 6097"/>
              <a:gd name="T1" fmla="*/ 1431 h 4297"/>
              <a:gd name="T2" fmla="*/ 4162 w 6097"/>
              <a:gd name="T3" fmla="*/ 1431 h 4297"/>
              <a:gd name="T4" fmla="*/ 3134 w 6097"/>
              <a:gd name="T5" fmla="*/ 54 h 4297"/>
              <a:gd name="T6" fmla="*/ 2973 w 6097"/>
              <a:gd name="T7" fmla="*/ 54 h 4297"/>
              <a:gd name="T8" fmla="*/ 1934 w 6097"/>
              <a:gd name="T9" fmla="*/ 1431 h 4297"/>
              <a:gd name="T10" fmla="*/ 0 w 6097"/>
              <a:gd name="T11" fmla="*/ 1431 h 4297"/>
              <a:gd name="T12" fmla="*/ 0 w 6097"/>
              <a:gd name="T13" fmla="*/ 4099 h 4297"/>
              <a:gd name="T14" fmla="*/ 197 w 6097"/>
              <a:gd name="T15" fmla="*/ 4296 h 4297"/>
              <a:gd name="T16" fmla="*/ 5899 w 6097"/>
              <a:gd name="T17" fmla="*/ 4296 h 4297"/>
              <a:gd name="T18" fmla="*/ 6096 w 6097"/>
              <a:gd name="T19" fmla="*/ 4099 h 4297"/>
              <a:gd name="T20" fmla="*/ 6096 w 6097"/>
              <a:gd name="T21" fmla="*/ 1431 h 4297"/>
              <a:gd name="T22" fmla="*/ 4162 w 6097"/>
              <a:gd name="T23" fmla="*/ 1431 h 4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97" h="4297">
                <a:moveTo>
                  <a:pt x="4162" y="1431"/>
                </a:moveTo>
                <a:lnTo>
                  <a:pt x="4162" y="1431"/>
                </a:lnTo>
                <a:cubicBezTo>
                  <a:pt x="3134" y="54"/>
                  <a:pt x="3134" y="54"/>
                  <a:pt x="3134" y="54"/>
                </a:cubicBezTo>
                <a:cubicBezTo>
                  <a:pt x="3089" y="0"/>
                  <a:pt x="3009" y="0"/>
                  <a:pt x="2973" y="54"/>
                </a:cubicBezTo>
                <a:cubicBezTo>
                  <a:pt x="1934" y="1431"/>
                  <a:pt x="1934" y="1431"/>
                  <a:pt x="1934" y="1431"/>
                </a:cubicBezTo>
                <a:cubicBezTo>
                  <a:pt x="0" y="1431"/>
                  <a:pt x="0" y="1431"/>
                  <a:pt x="0" y="1431"/>
                </a:cubicBezTo>
                <a:cubicBezTo>
                  <a:pt x="0" y="4099"/>
                  <a:pt x="0" y="4099"/>
                  <a:pt x="0" y="4099"/>
                </a:cubicBezTo>
                <a:cubicBezTo>
                  <a:pt x="0" y="4207"/>
                  <a:pt x="90" y="4296"/>
                  <a:pt x="197" y="4296"/>
                </a:cubicBezTo>
                <a:cubicBezTo>
                  <a:pt x="5899" y="4296"/>
                  <a:pt x="5899" y="4296"/>
                  <a:pt x="5899" y="4296"/>
                </a:cubicBezTo>
                <a:cubicBezTo>
                  <a:pt x="6007" y="4296"/>
                  <a:pt x="6096" y="4207"/>
                  <a:pt x="6096" y="4099"/>
                </a:cubicBezTo>
                <a:cubicBezTo>
                  <a:pt x="6096" y="1431"/>
                  <a:pt x="6096" y="1431"/>
                  <a:pt x="6096" y="1431"/>
                </a:cubicBezTo>
                <a:lnTo>
                  <a:pt x="4162" y="143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66976E3C-69EB-1942-8B9A-AC40AC71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797" y="6672291"/>
            <a:ext cx="681445" cy="672236"/>
          </a:xfrm>
          <a:custGeom>
            <a:avLst/>
            <a:gdLst>
              <a:gd name="T0" fmla="*/ 331 w 654"/>
              <a:gd name="T1" fmla="*/ 643 h 644"/>
              <a:gd name="T2" fmla="*/ 331 w 654"/>
              <a:gd name="T3" fmla="*/ 643 h 644"/>
              <a:gd name="T4" fmla="*/ 98 w 654"/>
              <a:gd name="T5" fmla="*/ 545 h 644"/>
              <a:gd name="T6" fmla="*/ 0 w 654"/>
              <a:gd name="T7" fmla="*/ 322 h 644"/>
              <a:gd name="T8" fmla="*/ 98 w 654"/>
              <a:gd name="T9" fmla="*/ 89 h 644"/>
              <a:gd name="T10" fmla="*/ 331 w 654"/>
              <a:gd name="T11" fmla="*/ 0 h 644"/>
              <a:gd name="T12" fmla="*/ 554 w 654"/>
              <a:gd name="T13" fmla="*/ 89 h 644"/>
              <a:gd name="T14" fmla="*/ 653 w 654"/>
              <a:gd name="T15" fmla="*/ 322 h 644"/>
              <a:gd name="T16" fmla="*/ 554 w 654"/>
              <a:gd name="T17" fmla="*/ 545 h 644"/>
              <a:gd name="T18" fmla="*/ 331 w 654"/>
              <a:gd name="T19" fmla="*/ 643 h 644"/>
              <a:gd name="T20" fmla="*/ 331 w 654"/>
              <a:gd name="T21" fmla="*/ 35 h 644"/>
              <a:gd name="T22" fmla="*/ 331 w 654"/>
              <a:gd name="T23" fmla="*/ 35 h 644"/>
              <a:gd name="T24" fmla="*/ 125 w 654"/>
              <a:gd name="T25" fmla="*/ 125 h 644"/>
              <a:gd name="T26" fmla="*/ 45 w 654"/>
              <a:gd name="T27" fmla="*/ 322 h 644"/>
              <a:gd name="T28" fmla="*/ 125 w 654"/>
              <a:gd name="T29" fmla="*/ 518 h 644"/>
              <a:gd name="T30" fmla="*/ 331 w 654"/>
              <a:gd name="T31" fmla="*/ 599 h 644"/>
              <a:gd name="T32" fmla="*/ 527 w 654"/>
              <a:gd name="T33" fmla="*/ 518 h 644"/>
              <a:gd name="T34" fmla="*/ 608 w 654"/>
              <a:gd name="T35" fmla="*/ 322 h 644"/>
              <a:gd name="T36" fmla="*/ 527 w 654"/>
              <a:gd name="T37" fmla="*/ 125 h 644"/>
              <a:gd name="T38" fmla="*/ 331 w 654"/>
              <a:gd name="T39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4" h="644">
                <a:moveTo>
                  <a:pt x="331" y="643"/>
                </a:moveTo>
                <a:lnTo>
                  <a:pt x="331" y="643"/>
                </a:lnTo>
                <a:cubicBezTo>
                  <a:pt x="242" y="643"/>
                  <a:pt x="161" y="607"/>
                  <a:pt x="98" y="545"/>
                </a:cubicBezTo>
                <a:cubicBezTo>
                  <a:pt x="36" y="491"/>
                  <a:pt x="0" y="402"/>
                  <a:pt x="0" y="322"/>
                </a:cubicBezTo>
                <a:cubicBezTo>
                  <a:pt x="0" y="232"/>
                  <a:pt x="36" y="152"/>
                  <a:pt x="98" y="89"/>
                </a:cubicBezTo>
                <a:cubicBezTo>
                  <a:pt x="161" y="27"/>
                  <a:pt x="242" y="0"/>
                  <a:pt x="331" y="0"/>
                </a:cubicBezTo>
                <a:cubicBezTo>
                  <a:pt x="412" y="0"/>
                  <a:pt x="491" y="27"/>
                  <a:pt x="554" y="89"/>
                </a:cubicBezTo>
                <a:cubicBezTo>
                  <a:pt x="617" y="152"/>
                  <a:pt x="653" y="232"/>
                  <a:pt x="653" y="322"/>
                </a:cubicBezTo>
                <a:cubicBezTo>
                  <a:pt x="653" y="402"/>
                  <a:pt x="617" y="491"/>
                  <a:pt x="554" y="545"/>
                </a:cubicBezTo>
                <a:cubicBezTo>
                  <a:pt x="491" y="607"/>
                  <a:pt x="412" y="643"/>
                  <a:pt x="331" y="643"/>
                </a:cubicBezTo>
                <a:close/>
                <a:moveTo>
                  <a:pt x="331" y="35"/>
                </a:moveTo>
                <a:lnTo>
                  <a:pt x="331" y="35"/>
                </a:lnTo>
                <a:cubicBezTo>
                  <a:pt x="251" y="35"/>
                  <a:pt x="179" y="71"/>
                  <a:pt x="125" y="125"/>
                </a:cubicBezTo>
                <a:cubicBezTo>
                  <a:pt x="72" y="179"/>
                  <a:pt x="45" y="241"/>
                  <a:pt x="45" y="322"/>
                </a:cubicBezTo>
                <a:cubicBezTo>
                  <a:pt x="45" y="394"/>
                  <a:pt x="72" y="464"/>
                  <a:pt x="125" y="518"/>
                </a:cubicBezTo>
                <a:cubicBezTo>
                  <a:pt x="179" y="572"/>
                  <a:pt x="251" y="599"/>
                  <a:pt x="331" y="599"/>
                </a:cubicBezTo>
                <a:cubicBezTo>
                  <a:pt x="403" y="599"/>
                  <a:pt x="473" y="572"/>
                  <a:pt x="527" y="518"/>
                </a:cubicBezTo>
                <a:cubicBezTo>
                  <a:pt x="581" y="464"/>
                  <a:pt x="608" y="394"/>
                  <a:pt x="608" y="322"/>
                </a:cubicBezTo>
                <a:cubicBezTo>
                  <a:pt x="608" y="241"/>
                  <a:pt x="581" y="179"/>
                  <a:pt x="527" y="125"/>
                </a:cubicBezTo>
                <a:cubicBezTo>
                  <a:pt x="473" y="71"/>
                  <a:pt x="403" y="35"/>
                  <a:pt x="33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108012C4-259C-1543-850B-B7972029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971" y="6810422"/>
            <a:ext cx="345325" cy="216403"/>
          </a:xfrm>
          <a:custGeom>
            <a:avLst/>
            <a:gdLst>
              <a:gd name="T0" fmla="*/ 321 w 331"/>
              <a:gd name="T1" fmla="*/ 36 h 207"/>
              <a:gd name="T2" fmla="*/ 321 w 331"/>
              <a:gd name="T3" fmla="*/ 36 h 207"/>
              <a:gd name="T4" fmla="*/ 161 w 331"/>
              <a:gd name="T5" fmla="*/ 197 h 207"/>
              <a:gd name="T6" fmla="*/ 143 w 331"/>
              <a:gd name="T7" fmla="*/ 206 h 207"/>
              <a:gd name="T8" fmla="*/ 27 w 331"/>
              <a:gd name="T9" fmla="*/ 206 h 207"/>
              <a:gd name="T10" fmla="*/ 0 w 331"/>
              <a:gd name="T11" fmla="*/ 188 h 207"/>
              <a:gd name="T12" fmla="*/ 27 w 331"/>
              <a:gd name="T13" fmla="*/ 161 h 207"/>
              <a:gd name="T14" fmla="*/ 134 w 331"/>
              <a:gd name="T15" fmla="*/ 161 h 207"/>
              <a:gd name="T16" fmla="*/ 294 w 331"/>
              <a:gd name="T17" fmla="*/ 9 h 207"/>
              <a:gd name="T18" fmla="*/ 321 w 331"/>
              <a:gd name="T19" fmla="*/ 9 h 207"/>
              <a:gd name="T20" fmla="*/ 321 w 331"/>
              <a:gd name="T21" fmla="*/ 3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207">
                <a:moveTo>
                  <a:pt x="321" y="36"/>
                </a:moveTo>
                <a:lnTo>
                  <a:pt x="321" y="36"/>
                </a:lnTo>
                <a:cubicBezTo>
                  <a:pt x="161" y="197"/>
                  <a:pt x="161" y="197"/>
                  <a:pt x="161" y="197"/>
                </a:cubicBezTo>
                <a:cubicBezTo>
                  <a:pt x="161" y="206"/>
                  <a:pt x="152" y="206"/>
                  <a:pt x="143" y="206"/>
                </a:cubicBezTo>
                <a:cubicBezTo>
                  <a:pt x="27" y="206"/>
                  <a:pt x="27" y="206"/>
                  <a:pt x="27" y="206"/>
                </a:cubicBezTo>
                <a:cubicBezTo>
                  <a:pt x="9" y="206"/>
                  <a:pt x="0" y="197"/>
                  <a:pt x="0" y="188"/>
                </a:cubicBezTo>
                <a:cubicBezTo>
                  <a:pt x="0" y="170"/>
                  <a:pt x="9" y="161"/>
                  <a:pt x="27" y="161"/>
                </a:cubicBezTo>
                <a:cubicBezTo>
                  <a:pt x="134" y="161"/>
                  <a:pt x="134" y="161"/>
                  <a:pt x="134" y="161"/>
                </a:cubicBezTo>
                <a:cubicBezTo>
                  <a:pt x="294" y="9"/>
                  <a:pt x="294" y="9"/>
                  <a:pt x="294" y="9"/>
                </a:cubicBezTo>
                <a:cubicBezTo>
                  <a:pt x="303" y="0"/>
                  <a:pt x="312" y="0"/>
                  <a:pt x="321" y="9"/>
                </a:cubicBezTo>
                <a:cubicBezTo>
                  <a:pt x="330" y="9"/>
                  <a:pt x="330" y="27"/>
                  <a:pt x="32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D4E3292B-2CBF-0143-964B-25FD436A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21" y="9098785"/>
            <a:ext cx="842599" cy="1385913"/>
          </a:xfrm>
          <a:custGeom>
            <a:avLst/>
            <a:gdLst>
              <a:gd name="T0" fmla="*/ 805 w 806"/>
              <a:gd name="T1" fmla="*/ 1325 h 1326"/>
              <a:gd name="T2" fmla="*/ 805 w 806"/>
              <a:gd name="T3" fmla="*/ 1325 h 1326"/>
              <a:gd name="T4" fmla="*/ 0 w 806"/>
              <a:gd name="T5" fmla="*/ 1325 h 1326"/>
              <a:gd name="T6" fmla="*/ 0 w 806"/>
              <a:gd name="T7" fmla="*/ 99 h 1326"/>
              <a:gd name="T8" fmla="*/ 99 w 806"/>
              <a:gd name="T9" fmla="*/ 0 h 1326"/>
              <a:gd name="T10" fmla="*/ 698 w 806"/>
              <a:gd name="T11" fmla="*/ 0 h 1326"/>
              <a:gd name="T12" fmla="*/ 805 w 806"/>
              <a:gd name="T13" fmla="*/ 99 h 1326"/>
              <a:gd name="T14" fmla="*/ 805 w 806"/>
              <a:gd name="T1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326">
                <a:moveTo>
                  <a:pt x="805" y="1325"/>
                </a:moveTo>
                <a:lnTo>
                  <a:pt x="805" y="1325"/>
                </a:lnTo>
                <a:cubicBezTo>
                  <a:pt x="0" y="1325"/>
                  <a:pt x="0" y="1325"/>
                  <a:pt x="0" y="132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51" y="0"/>
                  <a:pt x="805" y="45"/>
                  <a:pt x="805" y="99"/>
                </a:cubicBezTo>
                <a:lnTo>
                  <a:pt x="805" y="13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D20AD59B-7DFD-A648-A24A-8314B646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872" y="7989137"/>
            <a:ext cx="635401" cy="635401"/>
          </a:xfrm>
          <a:custGeom>
            <a:avLst/>
            <a:gdLst>
              <a:gd name="T0" fmla="*/ 564 w 610"/>
              <a:gd name="T1" fmla="*/ 609 h 610"/>
              <a:gd name="T2" fmla="*/ 564 w 610"/>
              <a:gd name="T3" fmla="*/ 609 h 610"/>
              <a:gd name="T4" fmla="*/ 45 w 610"/>
              <a:gd name="T5" fmla="*/ 609 h 610"/>
              <a:gd name="T6" fmla="*/ 0 w 610"/>
              <a:gd name="T7" fmla="*/ 564 h 610"/>
              <a:gd name="T8" fmla="*/ 0 w 610"/>
              <a:gd name="T9" fmla="*/ 45 h 610"/>
              <a:gd name="T10" fmla="*/ 45 w 610"/>
              <a:gd name="T11" fmla="*/ 0 h 610"/>
              <a:gd name="T12" fmla="*/ 564 w 610"/>
              <a:gd name="T13" fmla="*/ 0 h 610"/>
              <a:gd name="T14" fmla="*/ 609 w 610"/>
              <a:gd name="T15" fmla="*/ 45 h 610"/>
              <a:gd name="T16" fmla="*/ 609 w 610"/>
              <a:gd name="T17" fmla="*/ 564 h 610"/>
              <a:gd name="T18" fmla="*/ 564 w 610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" h="610">
                <a:moveTo>
                  <a:pt x="564" y="609"/>
                </a:moveTo>
                <a:lnTo>
                  <a:pt x="564" y="609"/>
                </a:lnTo>
                <a:cubicBezTo>
                  <a:pt x="45" y="609"/>
                  <a:pt x="45" y="609"/>
                  <a:pt x="45" y="609"/>
                </a:cubicBezTo>
                <a:cubicBezTo>
                  <a:pt x="18" y="609"/>
                  <a:pt x="0" y="591"/>
                  <a:pt x="0" y="56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09" y="18"/>
                  <a:pt x="609" y="45"/>
                </a:cubicBezTo>
                <a:cubicBezTo>
                  <a:pt x="609" y="564"/>
                  <a:pt x="609" y="564"/>
                  <a:pt x="609" y="564"/>
                </a:cubicBezTo>
                <a:cubicBezTo>
                  <a:pt x="609" y="591"/>
                  <a:pt x="591" y="609"/>
                  <a:pt x="564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2">
            <a:extLst>
              <a:ext uri="{FF2B5EF4-FFF2-40B4-BE49-F238E27FC236}">
                <a16:creationId xmlns:a16="http://schemas.microsoft.com/office/drawing/2014/main" id="{CBE532B3-33DA-7647-997E-5DD9C30F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9543" y="7989137"/>
            <a:ext cx="644610" cy="635401"/>
          </a:xfrm>
          <a:custGeom>
            <a:avLst/>
            <a:gdLst>
              <a:gd name="T0" fmla="*/ 565 w 619"/>
              <a:gd name="T1" fmla="*/ 609 h 610"/>
              <a:gd name="T2" fmla="*/ 565 w 619"/>
              <a:gd name="T3" fmla="*/ 609 h 610"/>
              <a:gd name="T4" fmla="*/ 54 w 619"/>
              <a:gd name="T5" fmla="*/ 609 h 610"/>
              <a:gd name="T6" fmla="*/ 0 w 619"/>
              <a:gd name="T7" fmla="*/ 564 h 610"/>
              <a:gd name="T8" fmla="*/ 0 w 619"/>
              <a:gd name="T9" fmla="*/ 45 h 610"/>
              <a:gd name="T10" fmla="*/ 54 w 619"/>
              <a:gd name="T11" fmla="*/ 0 h 610"/>
              <a:gd name="T12" fmla="*/ 565 w 619"/>
              <a:gd name="T13" fmla="*/ 0 h 610"/>
              <a:gd name="T14" fmla="*/ 618 w 619"/>
              <a:gd name="T15" fmla="*/ 45 h 610"/>
              <a:gd name="T16" fmla="*/ 618 w 619"/>
              <a:gd name="T17" fmla="*/ 564 h 610"/>
              <a:gd name="T18" fmla="*/ 565 w 619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0">
                <a:moveTo>
                  <a:pt x="565" y="609"/>
                </a:moveTo>
                <a:lnTo>
                  <a:pt x="565" y="609"/>
                </a:lnTo>
                <a:cubicBezTo>
                  <a:pt x="54" y="609"/>
                  <a:pt x="54" y="609"/>
                  <a:pt x="54" y="609"/>
                </a:cubicBezTo>
                <a:cubicBezTo>
                  <a:pt x="27" y="609"/>
                  <a:pt x="0" y="591"/>
                  <a:pt x="0" y="56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00" y="0"/>
                  <a:pt x="618" y="18"/>
                  <a:pt x="618" y="45"/>
                </a:cubicBezTo>
                <a:cubicBezTo>
                  <a:pt x="618" y="564"/>
                  <a:pt x="618" y="564"/>
                  <a:pt x="618" y="564"/>
                </a:cubicBezTo>
                <a:cubicBezTo>
                  <a:pt x="618" y="591"/>
                  <a:pt x="600" y="609"/>
                  <a:pt x="565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3">
            <a:extLst>
              <a:ext uri="{FF2B5EF4-FFF2-40B4-BE49-F238E27FC236}">
                <a16:creationId xmlns:a16="http://schemas.microsoft.com/office/drawing/2014/main" id="{06EE5349-A643-AA4F-9B39-A9B74D6B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424" y="7989137"/>
            <a:ext cx="644610" cy="635401"/>
          </a:xfrm>
          <a:custGeom>
            <a:avLst/>
            <a:gdLst>
              <a:gd name="T0" fmla="*/ 563 w 618"/>
              <a:gd name="T1" fmla="*/ 609 h 610"/>
              <a:gd name="T2" fmla="*/ 563 w 618"/>
              <a:gd name="T3" fmla="*/ 609 h 610"/>
              <a:gd name="T4" fmla="*/ 54 w 618"/>
              <a:gd name="T5" fmla="*/ 609 h 610"/>
              <a:gd name="T6" fmla="*/ 0 w 618"/>
              <a:gd name="T7" fmla="*/ 564 h 610"/>
              <a:gd name="T8" fmla="*/ 0 w 618"/>
              <a:gd name="T9" fmla="*/ 45 h 610"/>
              <a:gd name="T10" fmla="*/ 54 w 618"/>
              <a:gd name="T11" fmla="*/ 0 h 610"/>
              <a:gd name="T12" fmla="*/ 563 w 618"/>
              <a:gd name="T13" fmla="*/ 0 h 610"/>
              <a:gd name="T14" fmla="*/ 617 w 618"/>
              <a:gd name="T15" fmla="*/ 45 h 610"/>
              <a:gd name="T16" fmla="*/ 617 w 618"/>
              <a:gd name="T17" fmla="*/ 564 h 610"/>
              <a:gd name="T18" fmla="*/ 563 w 618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" h="610">
                <a:moveTo>
                  <a:pt x="563" y="609"/>
                </a:moveTo>
                <a:lnTo>
                  <a:pt x="563" y="609"/>
                </a:lnTo>
                <a:cubicBezTo>
                  <a:pt x="54" y="609"/>
                  <a:pt x="54" y="609"/>
                  <a:pt x="54" y="609"/>
                </a:cubicBezTo>
                <a:cubicBezTo>
                  <a:pt x="27" y="609"/>
                  <a:pt x="0" y="591"/>
                  <a:pt x="0" y="56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90" y="0"/>
                  <a:pt x="617" y="18"/>
                  <a:pt x="617" y="45"/>
                </a:cubicBezTo>
                <a:cubicBezTo>
                  <a:pt x="617" y="564"/>
                  <a:pt x="617" y="564"/>
                  <a:pt x="617" y="564"/>
                </a:cubicBezTo>
                <a:cubicBezTo>
                  <a:pt x="617" y="591"/>
                  <a:pt x="590" y="609"/>
                  <a:pt x="563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4">
            <a:extLst>
              <a:ext uri="{FF2B5EF4-FFF2-40B4-BE49-F238E27FC236}">
                <a16:creationId xmlns:a16="http://schemas.microsoft.com/office/drawing/2014/main" id="{1D917C73-0F7C-AF44-B265-80DCF775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97" y="7989137"/>
            <a:ext cx="644610" cy="635401"/>
          </a:xfrm>
          <a:custGeom>
            <a:avLst/>
            <a:gdLst>
              <a:gd name="T0" fmla="*/ 564 w 619"/>
              <a:gd name="T1" fmla="*/ 609 h 610"/>
              <a:gd name="T2" fmla="*/ 564 w 619"/>
              <a:gd name="T3" fmla="*/ 609 h 610"/>
              <a:gd name="T4" fmla="*/ 54 w 619"/>
              <a:gd name="T5" fmla="*/ 609 h 610"/>
              <a:gd name="T6" fmla="*/ 0 w 619"/>
              <a:gd name="T7" fmla="*/ 564 h 610"/>
              <a:gd name="T8" fmla="*/ 0 w 619"/>
              <a:gd name="T9" fmla="*/ 45 h 610"/>
              <a:gd name="T10" fmla="*/ 54 w 619"/>
              <a:gd name="T11" fmla="*/ 0 h 610"/>
              <a:gd name="T12" fmla="*/ 564 w 619"/>
              <a:gd name="T13" fmla="*/ 0 h 610"/>
              <a:gd name="T14" fmla="*/ 618 w 619"/>
              <a:gd name="T15" fmla="*/ 45 h 610"/>
              <a:gd name="T16" fmla="*/ 618 w 619"/>
              <a:gd name="T17" fmla="*/ 564 h 610"/>
              <a:gd name="T18" fmla="*/ 564 w 619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0">
                <a:moveTo>
                  <a:pt x="564" y="609"/>
                </a:moveTo>
                <a:lnTo>
                  <a:pt x="564" y="609"/>
                </a:lnTo>
                <a:cubicBezTo>
                  <a:pt x="54" y="609"/>
                  <a:pt x="54" y="609"/>
                  <a:pt x="54" y="609"/>
                </a:cubicBezTo>
                <a:cubicBezTo>
                  <a:pt x="18" y="609"/>
                  <a:pt x="0" y="591"/>
                  <a:pt x="0" y="56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5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18" y="18"/>
                  <a:pt x="618" y="45"/>
                </a:cubicBezTo>
                <a:cubicBezTo>
                  <a:pt x="618" y="564"/>
                  <a:pt x="618" y="564"/>
                  <a:pt x="618" y="564"/>
                </a:cubicBezTo>
                <a:cubicBezTo>
                  <a:pt x="618" y="591"/>
                  <a:pt x="591" y="609"/>
                  <a:pt x="564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5">
            <a:extLst>
              <a:ext uri="{FF2B5EF4-FFF2-40B4-BE49-F238E27FC236}">
                <a16:creationId xmlns:a16="http://schemas.microsoft.com/office/drawing/2014/main" id="{DC9512DC-A761-9948-9023-C9BADD882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578" y="7989137"/>
            <a:ext cx="644610" cy="635401"/>
          </a:xfrm>
          <a:custGeom>
            <a:avLst/>
            <a:gdLst>
              <a:gd name="T0" fmla="*/ 564 w 619"/>
              <a:gd name="T1" fmla="*/ 609 h 610"/>
              <a:gd name="T2" fmla="*/ 564 w 619"/>
              <a:gd name="T3" fmla="*/ 609 h 610"/>
              <a:gd name="T4" fmla="*/ 45 w 619"/>
              <a:gd name="T5" fmla="*/ 609 h 610"/>
              <a:gd name="T6" fmla="*/ 0 w 619"/>
              <a:gd name="T7" fmla="*/ 564 h 610"/>
              <a:gd name="T8" fmla="*/ 0 w 619"/>
              <a:gd name="T9" fmla="*/ 45 h 610"/>
              <a:gd name="T10" fmla="*/ 45 w 619"/>
              <a:gd name="T11" fmla="*/ 0 h 610"/>
              <a:gd name="T12" fmla="*/ 564 w 619"/>
              <a:gd name="T13" fmla="*/ 0 h 610"/>
              <a:gd name="T14" fmla="*/ 618 w 619"/>
              <a:gd name="T15" fmla="*/ 45 h 610"/>
              <a:gd name="T16" fmla="*/ 618 w 619"/>
              <a:gd name="T17" fmla="*/ 564 h 610"/>
              <a:gd name="T18" fmla="*/ 564 w 619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0">
                <a:moveTo>
                  <a:pt x="564" y="609"/>
                </a:moveTo>
                <a:lnTo>
                  <a:pt x="564" y="609"/>
                </a:lnTo>
                <a:cubicBezTo>
                  <a:pt x="45" y="609"/>
                  <a:pt x="45" y="609"/>
                  <a:pt x="45" y="609"/>
                </a:cubicBezTo>
                <a:cubicBezTo>
                  <a:pt x="18" y="609"/>
                  <a:pt x="0" y="591"/>
                  <a:pt x="0" y="56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18" y="18"/>
                  <a:pt x="618" y="45"/>
                </a:cubicBezTo>
                <a:cubicBezTo>
                  <a:pt x="618" y="564"/>
                  <a:pt x="618" y="564"/>
                  <a:pt x="618" y="564"/>
                </a:cubicBezTo>
                <a:cubicBezTo>
                  <a:pt x="618" y="591"/>
                  <a:pt x="591" y="609"/>
                  <a:pt x="564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6">
            <a:extLst>
              <a:ext uri="{FF2B5EF4-FFF2-40B4-BE49-F238E27FC236}">
                <a16:creationId xmlns:a16="http://schemas.microsoft.com/office/drawing/2014/main" id="{ACA566BA-208A-E942-ABA5-69890C96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872" y="9089577"/>
            <a:ext cx="635401" cy="644610"/>
          </a:xfrm>
          <a:custGeom>
            <a:avLst/>
            <a:gdLst>
              <a:gd name="T0" fmla="*/ 564 w 610"/>
              <a:gd name="T1" fmla="*/ 617 h 618"/>
              <a:gd name="T2" fmla="*/ 564 w 610"/>
              <a:gd name="T3" fmla="*/ 617 h 618"/>
              <a:gd name="T4" fmla="*/ 45 w 610"/>
              <a:gd name="T5" fmla="*/ 617 h 618"/>
              <a:gd name="T6" fmla="*/ 0 w 610"/>
              <a:gd name="T7" fmla="*/ 563 h 618"/>
              <a:gd name="T8" fmla="*/ 0 w 610"/>
              <a:gd name="T9" fmla="*/ 53 h 618"/>
              <a:gd name="T10" fmla="*/ 45 w 610"/>
              <a:gd name="T11" fmla="*/ 0 h 618"/>
              <a:gd name="T12" fmla="*/ 564 w 610"/>
              <a:gd name="T13" fmla="*/ 0 h 618"/>
              <a:gd name="T14" fmla="*/ 609 w 610"/>
              <a:gd name="T15" fmla="*/ 53 h 618"/>
              <a:gd name="T16" fmla="*/ 609 w 610"/>
              <a:gd name="T17" fmla="*/ 563 h 618"/>
              <a:gd name="T18" fmla="*/ 564 w 610"/>
              <a:gd name="T1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" h="618">
                <a:moveTo>
                  <a:pt x="564" y="617"/>
                </a:moveTo>
                <a:lnTo>
                  <a:pt x="564" y="617"/>
                </a:lnTo>
                <a:cubicBezTo>
                  <a:pt x="45" y="617"/>
                  <a:pt x="45" y="617"/>
                  <a:pt x="45" y="617"/>
                </a:cubicBezTo>
                <a:cubicBezTo>
                  <a:pt x="18" y="617"/>
                  <a:pt x="0" y="599"/>
                  <a:pt x="0" y="5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18" y="0"/>
                  <a:pt x="45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09" y="26"/>
                  <a:pt x="609" y="53"/>
                </a:cubicBezTo>
                <a:cubicBezTo>
                  <a:pt x="609" y="563"/>
                  <a:pt x="609" y="563"/>
                  <a:pt x="609" y="563"/>
                </a:cubicBezTo>
                <a:cubicBezTo>
                  <a:pt x="609" y="599"/>
                  <a:pt x="591" y="617"/>
                  <a:pt x="564" y="6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7">
            <a:extLst>
              <a:ext uri="{FF2B5EF4-FFF2-40B4-BE49-F238E27FC236}">
                <a16:creationId xmlns:a16="http://schemas.microsoft.com/office/drawing/2014/main" id="{7F0A981F-D2DC-6C48-8D11-A39D1DD0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9543" y="9089577"/>
            <a:ext cx="644610" cy="644610"/>
          </a:xfrm>
          <a:custGeom>
            <a:avLst/>
            <a:gdLst>
              <a:gd name="T0" fmla="*/ 565 w 619"/>
              <a:gd name="T1" fmla="*/ 617 h 618"/>
              <a:gd name="T2" fmla="*/ 565 w 619"/>
              <a:gd name="T3" fmla="*/ 617 h 618"/>
              <a:gd name="T4" fmla="*/ 54 w 619"/>
              <a:gd name="T5" fmla="*/ 617 h 618"/>
              <a:gd name="T6" fmla="*/ 0 w 619"/>
              <a:gd name="T7" fmla="*/ 563 h 618"/>
              <a:gd name="T8" fmla="*/ 0 w 619"/>
              <a:gd name="T9" fmla="*/ 53 h 618"/>
              <a:gd name="T10" fmla="*/ 54 w 619"/>
              <a:gd name="T11" fmla="*/ 0 h 618"/>
              <a:gd name="T12" fmla="*/ 565 w 619"/>
              <a:gd name="T13" fmla="*/ 0 h 618"/>
              <a:gd name="T14" fmla="*/ 618 w 619"/>
              <a:gd name="T15" fmla="*/ 53 h 618"/>
              <a:gd name="T16" fmla="*/ 618 w 619"/>
              <a:gd name="T17" fmla="*/ 563 h 618"/>
              <a:gd name="T18" fmla="*/ 565 w 619"/>
              <a:gd name="T1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8">
                <a:moveTo>
                  <a:pt x="565" y="617"/>
                </a:moveTo>
                <a:lnTo>
                  <a:pt x="565" y="617"/>
                </a:lnTo>
                <a:cubicBezTo>
                  <a:pt x="54" y="617"/>
                  <a:pt x="54" y="617"/>
                  <a:pt x="54" y="617"/>
                </a:cubicBezTo>
                <a:cubicBezTo>
                  <a:pt x="27" y="617"/>
                  <a:pt x="0" y="599"/>
                  <a:pt x="0" y="5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54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00" y="0"/>
                  <a:pt x="618" y="26"/>
                  <a:pt x="618" y="53"/>
                </a:cubicBezTo>
                <a:cubicBezTo>
                  <a:pt x="618" y="563"/>
                  <a:pt x="618" y="563"/>
                  <a:pt x="618" y="563"/>
                </a:cubicBezTo>
                <a:cubicBezTo>
                  <a:pt x="618" y="599"/>
                  <a:pt x="600" y="617"/>
                  <a:pt x="565" y="6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8">
            <a:extLst>
              <a:ext uri="{FF2B5EF4-FFF2-40B4-BE49-F238E27FC236}">
                <a16:creationId xmlns:a16="http://schemas.microsoft.com/office/drawing/2014/main" id="{9001FAE9-6EAF-CF4A-ABBB-2E64F250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97" y="9089577"/>
            <a:ext cx="644610" cy="644610"/>
          </a:xfrm>
          <a:custGeom>
            <a:avLst/>
            <a:gdLst>
              <a:gd name="T0" fmla="*/ 564 w 619"/>
              <a:gd name="T1" fmla="*/ 617 h 618"/>
              <a:gd name="T2" fmla="*/ 564 w 619"/>
              <a:gd name="T3" fmla="*/ 617 h 618"/>
              <a:gd name="T4" fmla="*/ 54 w 619"/>
              <a:gd name="T5" fmla="*/ 617 h 618"/>
              <a:gd name="T6" fmla="*/ 0 w 619"/>
              <a:gd name="T7" fmla="*/ 563 h 618"/>
              <a:gd name="T8" fmla="*/ 0 w 619"/>
              <a:gd name="T9" fmla="*/ 53 h 618"/>
              <a:gd name="T10" fmla="*/ 54 w 619"/>
              <a:gd name="T11" fmla="*/ 0 h 618"/>
              <a:gd name="T12" fmla="*/ 564 w 619"/>
              <a:gd name="T13" fmla="*/ 0 h 618"/>
              <a:gd name="T14" fmla="*/ 618 w 619"/>
              <a:gd name="T15" fmla="*/ 53 h 618"/>
              <a:gd name="T16" fmla="*/ 618 w 619"/>
              <a:gd name="T17" fmla="*/ 563 h 618"/>
              <a:gd name="T18" fmla="*/ 564 w 619"/>
              <a:gd name="T1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8">
                <a:moveTo>
                  <a:pt x="564" y="617"/>
                </a:moveTo>
                <a:lnTo>
                  <a:pt x="564" y="617"/>
                </a:lnTo>
                <a:cubicBezTo>
                  <a:pt x="54" y="617"/>
                  <a:pt x="54" y="617"/>
                  <a:pt x="54" y="617"/>
                </a:cubicBezTo>
                <a:cubicBezTo>
                  <a:pt x="18" y="617"/>
                  <a:pt x="0" y="599"/>
                  <a:pt x="0" y="5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18" y="0"/>
                  <a:pt x="5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18" y="26"/>
                  <a:pt x="618" y="53"/>
                </a:cubicBezTo>
                <a:cubicBezTo>
                  <a:pt x="618" y="563"/>
                  <a:pt x="618" y="563"/>
                  <a:pt x="618" y="563"/>
                </a:cubicBezTo>
                <a:cubicBezTo>
                  <a:pt x="618" y="599"/>
                  <a:pt x="591" y="617"/>
                  <a:pt x="564" y="6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9">
            <a:extLst>
              <a:ext uri="{FF2B5EF4-FFF2-40B4-BE49-F238E27FC236}">
                <a16:creationId xmlns:a16="http://schemas.microsoft.com/office/drawing/2014/main" id="{7759D926-4964-2343-8BDE-86D1698B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578" y="9089577"/>
            <a:ext cx="644610" cy="644610"/>
          </a:xfrm>
          <a:custGeom>
            <a:avLst/>
            <a:gdLst>
              <a:gd name="T0" fmla="*/ 564 w 619"/>
              <a:gd name="T1" fmla="*/ 617 h 618"/>
              <a:gd name="T2" fmla="*/ 564 w 619"/>
              <a:gd name="T3" fmla="*/ 617 h 618"/>
              <a:gd name="T4" fmla="*/ 45 w 619"/>
              <a:gd name="T5" fmla="*/ 617 h 618"/>
              <a:gd name="T6" fmla="*/ 0 w 619"/>
              <a:gd name="T7" fmla="*/ 563 h 618"/>
              <a:gd name="T8" fmla="*/ 0 w 619"/>
              <a:gd name="T9" fmla="*/ 53 h 618"/>
              <a:gd name="T10" fmla="*/ 45 w 619"/>
              <a:gd name="T11" fmla="*/ 0 h 618"/>
              <a:gd name="T12" fmla="*/ 564 w 619"/>
              <a:gd name="T13" fmla="*/ 0 h 618"/>
              <a:gd name="T14" fmla="*/ 618 w 619"/>
              <a:gd name="T15" fmla="*/ 53 h 618"/>
              <a:gd name="T16" fmla="*/ 618 w 619"/>
              <a:gd name="T17" fmla="*/ 563 h 618"/>
              <a:gd name="T18" fmla="*/ 564 w 619"/>
              <a:gd name="T1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9" h="618">
                <a:moveTo>
                  <a:pt x="564" y="617"/>
                </a:moveTo>
                <a:lnTo>
                  <a:pt x="564" y="617"/>
                </a:lnTo>
                <a:cubicBezTo>
                  <a:pt x="45" y="617"/>
                  <a:pt x="45" y="617"/>
                  <a:pt x="45" y="617"/>
                </a:cubicBezTo>
                <a:cubicBezTo>
                  <a:pt x="18" y="617"/>
                  <a:pt x="0" y="599"/>
                  <a:pt x="0" y="5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18" y="0"/>
                  <a:pt x="45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1" y="0"/>
                  <a:pt x="618" y="26"/>
                  <a:pt x="618" y="53"/>
                </a:cubicBezTo>
                <a:cubicBezTo>
                  <a:pt x="618" y="563"/>
                  <a:pt x="618" y="563"/>
                  <a:pt x="618" y="563"/>
                </a:cubicBezTo>
                <a:cubicBezTo>
                  <a:pt x="618" y="599"/>
                  <a:pt x="591" y="617"/>
                  <a:pt x="564" y="6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0">
            <a:extLst>
              <a:ext uri="{FF2B5EF4-FFF2-40B4-BE49-F238E27FC236}">
                <a16:creationId xmlns:a16="http://schemas.microsoft.com/office/drawing/2014/main" id="{97485298-7B3D-4D49-9630-95CBE25E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825" y="4724647"/>
            <a:ext cx="1441162" cy="1441165"/>
          </a:xfrm>
          <a:custGeom>
            <a:avLst/>
            <a:gdLst>
              <a:gd name="T0" fmla="*/ 1379 w 1380"/>
              <a:gd name="T1" fmla="*/ 690 h 1380"/>
              <a:gd name="T2" fmla="*/ 1379 w 1380"/>
              <a:gd name="T3" fmla="*/ 690 h 1380"/>
              <a:gd name="T4" fmla="*/ 689 w 1380"/>
              <a:gd name="T5" fmla="*/ 1379 h 1380"/>
              <a:gd name="T6" fmla="*/ 0 w 1380"/>
              <a:gd name="T7" fmla="*/ 690 h 1380"/>
              <a:gd name="T8" fmla="*/ 689 w 1380"/>
              <a:gd name="T9" fmla="*/ 0 h 1380"/>
              <a:gd name="T10" fmla="*/ 1379 w 1380"/>
              <a:gd name="T11" fmla="*/ 69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0" h="1380">
                <a:moveTo>
                  <a:pt x="1379" y="690"/>
                </a:moveTo>
                <a:lnTo>
                  <a:pt x="1379" y="690"/>
                </a:lnTo>
                <a:cubicBezTo>
                  <a:pt x="1379" y="1066"/>
                  <a:pt x="1066" y="1379"/>
                  <a:pt x="689" y="1379"/>
                </a:cubicBezTo>
                <a:cubicBezTo>
                  <a:pt x="305" y="1379"/>
                  <a:pt x="0" y="1066"/>
                  <a:pt x="0" y="690"/>
                </a:cubicBezTo>
                <a:cubicBezTo>
                  <a:pt x="0" y="305"/>
                  <a:pt x="305" y="0"/>
                  <a:pt x="689" y="0"/>
                </a:cubicBezTo>
                <a:cubicBezTo>
                  <a:pt x="1066" y="0"/>
                  <a:pt x="1379" y="305"/>
                  <a:pt x="1379" y="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1">
            <a:extLst>
              <a:ext uri="{FF2B5EF4-FFF2-40B4-BE49-F238E27FC236}">
                <a16:creationId xmlns:a16="http://schemas.microsoft.com/office/drawing/2014/main" id="{D7C3735C-4912-044F-B73E-85813AF1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825" y="11304273"/>
            <a:ext cx="1441162" cy="1441162"/>
          </a:xfrm>
          <a:custGeom>
            <a:avLst/>
            <a:gdLst>
              <a:gd name="T0" fmla="*/ 1379 w 1380"/>
              <a:gd name="T1" fmla="*/ 690 h 1380"/>
              <a:gd name="T2" fmla="*/ 1379 w 1380"/>
              <a:gd name="T3" fmla="*/ 690 h 1380"/>
              <a:gd name="T4" fmla="*/ 689 w 1380"/>
              <a:gd name="T5" fmla="*/ 1379 h 1380"/>
              <a:gd name="T6" fmla="*/ 0 w 1380"/>
              <a:gd name="T7" fmla="*/ 690 h 1380"/>
              <a:gd name="T8" fmla="*/ 689 w 1380"/>
              <a:gd name="T9" fmla="*/ 0 h 1380"/>
              <a:gd name="T10" fmla="*/ 1379 w 1380"/>
              <a:gd name="T11" fmla="*/ 69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0" h="1380">
                <a:moveTo>
                  <a:pt x="1379" y="690"/>
                </a:moveTo>
                <a:lnTo>
                  <a:pt x="1379" y="690"/>
                </a:lnTo>
                <a:cubicBezTo>
                  <a:pt x="1379" y="1066"/>
                  <a:pt x="1066" y="1379"/>
                  <a:pt x="689" y="1379"/>
                </a:cubicBezTo>
                <a:cubicBezTo>
                  <a:pt x="305" y="1379"/>
                  <a:pt x="0" y="1066"/>
                  <a:pt x="0" y="690"/>
                </a:cubicBezTo>
                <a:cubicBezTo>
                  <a:pt x="0" y="305"/>
                  <a:pt x="305" y="0"/>
                  <a:pt x="689" y="0"/>
                </a:cubicBezTo>
                <a:cubicBezTo>
                  <a:pt x="1066" y="0"/>
                  <a:pt x="1379" y="305"/>
                  <a:pt x="1379" y="6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2">
            <a:extLst>
              <a:ext uri="{FF2B5EF4-FFF2-40B4-BE49-F238E27FC236}">
                <a16:creationId xmlns:a16="http://schemas.microsoft.com/office/drawing/2014/main" id="{B17C9761-93B4-E84E-AFFC-35A196C1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80" y="4650977"/>
            <a:ext cx="1579296" cy="1579296"/>
          </a:xfrm>
          <a:custGeom>
            <a:avLst/>
            <a:gdLst>
              <a:gd name="T0" fmla="*/ 1513 w 1514"/>
              <a:gd name="T1" fmla="*/ 761 h 1514"/>
              <a:gd name="T2" fmla="*/ 1513 w 1514"/>
              <a:gd name="T3" fmla="*/ 761 h 1514"/>
              <a:gd name="T4" fmla="*/ 752 w 1514"/>
              <a:gd name="T5" fmla="*/ 1513 h 1514"/>
              <a:gd name="T6" fmla="*/ 0 w 1514"/>
              <a:gd name="T7" fmla="*/ 761 h 1514"/>
              <a:gd name="T8" fmla="*/ 752 w 1514"/>
              <a:gd name="T9" fmla="*/ 0 h 1514"/>
              <a:gd name="T10" fmla="*/ 1513 w 1514"/>
              <a:gd name="T11" fmla="*/ 761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4" h="1514">
                <a:moveTo>
                  <a:pt x="1513" y="761"/>
                </a:moveTo>
                <a:lnTo>
                  <a:pt x="1513" y="761"/>
                </a:lnTo>
                <a:cubicBezTo>
                  <a:pt x="1513" y="1182"/>
                  <a:pt x="1173" y="1513"/>
                  <a:pt x="752" y="1513"/>
                </a:cubicBezTo>
                <a:cubicBezTo>
                  <a:pt x="340" y="1513"/>
                  <a:pt x="0" y="1182"/>
                  <a:pt x="0" y="761"/>
                </a:cubicBezTo>
                <a:cubicBezTo>
                  <a:pt x="0" y="340"/>
                  <a:pt x="340" y="0"/>
                  <a:pt x="752" y="0"/>
                </a:cubicBezTo>
                <a:cubicBezTo>
                  <a:pt x="1173" y="0"/>
                  <a:pt x="1513" y="340"/>
                  <a:pt x="1513" y="7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3">
            <a:extLst>
              <a:ext uri="{FF2B5EF4-FFF2-40B4-BE49-F238E27FC236}">
                <a16:creationId xmlns:a16="http://schemas.microsoft.com/office/drawing/2014/main" id="{7FF6D3AE-25B6-4945-8FB1-1315980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80" y="11230603"/>
            <a:ext cx="1579296" cy="1579293"/>
          </a:xfrm>
          <a:custGeom>
            <a:avLst/>
            <a:gdLst>
              <a:gd name="T0" fmla="*/ 1513 w 1514"/>
              <a:gd name="T1" fmla="*/ 761 h 1514"/>
              <a:gd name="T2" fmla="*/ 1513 w 1514"/>
              <a:gd name="T3" fmla="*/ 761 h 1514"/>
              <a:gd name="T4" fmla="*/ 752 w 1514"/>
              <a:gd name="T5" fmla="*/ 1513 h 1514"/>
              <a:gd name="T6" fmla="*/ 0 w 1514"/>
              <a:gd name="T7" fmla="*/ 761 h 1514"/>
              <a:gd name="T8" fmla="*/ 752 w 1514"/>
              <a:gd name="T9" fmla="*/ 0 h 1514"/>
              <a:gd name="T10" fmla="*/ 1513 w 1514"/>
              <a:gd name="T11" fmla="*/ 761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4" h="1514">
                <a:moveTo>
                  <a:pt x="1513" y="761"/>
                </a:moveTo>
                <a:lnTo>
                  <a:pt x="1513" y="761"/>
                </a:lnTo>
                <a:cubicBezTo>
                  <a:pt x="1513" y="1182"/>
                  <a:pt x="1173" y="1513"/>
                  <a:pt x="752" y="1513"/>
                </a:cubicBezTo>
                <a:cubicBezTo>
                  <a:pt x="340" y="1513"/>
                  <a:pt x="0" y="1182"/>
                  <a:pt x="0" y="761"/>
                </a:cubicBezTo>
                <a:cubicBezTo>
                  <a:pt x="0" y="340"/>
                  <a:pt x="340" y="0"/>
                  <a:pt x="752" y="0"/>
                </a:cubicBezTo>
                <a:cubicBezTo>
                  <a:pt x="1173" y="0"/>
                  <a:pt x="1513" y="340"/>
                  <a:pt x="1513" y="7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4">
            <a:extLst>
              <a:ext uri="{FF2B5EF4-FFF2-40B4-BE49-F238E27FC236}">
                <a16:creationId xmlns:a16="http://schemas.microsoft.com/office/drawing/2014/main" id="{71F97A75-7A79-754D-9325-4875A613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047" y="5157457"/>
            <a:ext cx="478853" cy="686050"/>
          </a:xfrm>
          <a:custGeom>
            <a:avLst/>
            <a:gdLst>
              <a:gd name="T0" fmla="*/ 421 w 458"/>
              <a:gd name="T1" fmla="*/ 654 h 655"/>
              <a:gd name="T2" fmla="*/ 421 w 458"/>
              <a:gd name="T3" fmla="*/ 654 h 655"/>
              <a:gd name="T4" fmla="*/ 45 w 458"/>
              <a:gd name="T5" fmla="*/ 654 h 655"/>
              <a:gd name="T6" fmla="*/ 0 w 458"/>
              <a:gd name="T7" fmla="*/ 609 h 655"/>
              <a:gd name="T8" fmla="*/ 0 w 458"/>
              <a:gd name="T9" fmla="*/ 36 h 655"/>
              <a:gd name="T10" fmla="*/ 45 w 458"/>
              <a:gd name="T11" fmla="*/ 0 h 655"/>
              <a:gd name="T12" fmla="*/ 421 w 458"/>
              <a:gd name="T13" fmla="*/ 0 h 655"/>
              <a:gd name="T14" fmla="*/ 457 w 458"/>
              <a:gd name="T15" fmla="*/ 36 h 655"/>
              <a:gd name="T16" fmla="*/ 457 w 458"/>
              <a:gd name="T17" fmla="*/ 609 h 655"/>
              <a:gd name="T18" fmla="*/ 421 w 458"/>
              <a:gd name="T19" fmla="*/ 654 h 655"/>
              <a:gd name="T20" fmla="*/ 54 w 458"/>
              <a:gd name="T21" fmla="*/ 600 h 655"/>
              <a:gd name="T22" fmla="*/ 54 w 458"/>
              <a:gd name="T23" fmla="*/ 600 h 655"/>
              <a:gd name="T24" fmla="*/ 403 w 458"/>
              <a:gd name="T25" fmla="*/ 600 h 655"/>
              <a:gd name="T26" fmla="*/ 403 w 458"/>
              <a:gd name="T27" fmla="*/ 54 h 655"/>
              <a:gd name="T28" fmla="*/ 54 w 458"/>
              <a:gd name="T29" fmla="*/ 54 h 655"/>
              <a:gd name="T30" fmla="*/ 54 w 458"/>
              <a:gd name="T31" fmla="*/ 60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8" h="655">
                <a:moveTo>
                  <a:pt x="421" y="654"/>
                </a:moveTo>
                <a:lnTo>
                  <a:pt x="421" y="654"/>
                </a:lnTo>
                <a:cubicBezTo>
                  <a:pt x="45" y="654"/>
                  <a:pt x="45" y="654"/>
                  <a:pt x="45" y="654"/>
                </a:cubicBezTo>
                <a:cubicBezTo>
                  <a:pt x="18" y="654"/>
                  <a:pt x="0" y="636"/>
                  <a:pt x="0" y="6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9" y="0"/>
                  <a:pt x="457" y="18"/>
                  <a:pt x="457" y="36"/>
                </a:cubicBezTo>
                <a:cubicBezTo>
                  <a:pt x="457" y="609"/>
                  <a:pt x="457" y="609"/>
                  <a:pt x="457" y="609"/>
                </a:cubicBezTo>
                <a:cubicBezTo>
                  <a:pt x="457" y="636"/>
                  <a:pt x="439" y="654"/>
                  <a:pt x="421" y="654"/>
                </a:cubicBezTo>
                <a:close/>
                <a:moveTo>
                  <a:pt x="54" y="600"/>
                </a:moveTo>
                <a:lnTo>
                  <a:pt x="54" y="600"/>
                </a:lnTo>
                <a:cubicBezTo>
                  <a:pt x="403" y="600"/>
                  <a:pt x="403" y="600"/>
                  <a:pt x="403" y="600"/>
                </a:cubicBezTo>
                <a:cubicBezTo>
                  <a:pt x="403" y="54"/>
                  <a:pt x="403" y="54"/>
                  <a:pt x="40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5">
            <a:extLst>
              <a:ext uri="{FF2B5EF4-FFF2-40B4-BE49-F238E27FC236}">
                <a16:creationId xmlns:a16="http://schemas.microsoft.com/office/drawing/2014/main" id="{FB96340A-9D5A-3445-8B32-88E852B7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363" y="5051558"/>
            <a:ext cx="460436" cy="663027"/>
          </a:xfrm>
          <a:custGeom>
            <a:avLst/>
            <a:gdLst>
              <a:gd name="T0" fmla="*/ 412 w 439"/>
              <a:gd name="T1" fmla="*/ 635 h 636"/>
              <a:gd name="T2" fmla="*/ 412 w 439"/>
              <a:gd name="T3" fmla="*/ 635 h 636"/>
              <a:gd name="T4" fmla="*/ 385 w 439"/>
              <a:gd name="T5" fmla="*/ 609 h 636"/>
              <a:gd name="T6" fmla="*/ 385 w 439"/>
              <a:gd name="T7" fmla="*/ 53 h 636"/>
              <a:gd name="T8" fmla="*/ 27 w 439"/>
              <a:gd name="T9" fmla="*/ 53 h 636"/>
              <a:gd name="T10" fmla="*/ 0 w 439"/>
              <a:gd name="T11" fmla="*/ 26 h 636"/>
              <a:gd name="T12" fmla="*/ 27 w 439"/>
              <a:gd name="T13" fmla="*/ 0 h 636"/>
              <a:gd name="T14" fmla="*/ 403 w 439"/>
              <a:gd name="T15" fmla="*/ 0 h 636"/>
              <a:gd name="T16" fmla="*/ 438 w 439"/>
              <a:gd name="T17" fmla="*/ 36 h 636"/>
              <a:gd name="T18" fmla="*/ 438 w 439"/>
              <a:gd name="T19" fmla="*/ 609 h 636"/>
              <a:gd name="T20" fmla="*/ 412 w 439"/>
              <a:gd name="T21" fmla="*/ 635 h 636"/>
              <a:gd name="T22" fmla="*/ 403 w 439"/>
              <a:gd name="T23" fmla="*/ 53 h 636"/>
              <a:gd name="T24" fmla="*/ 403 w 439"/>
              <a:gd name="T25" fmla="*/ 5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" h="636">
                <a:moveTo>
                  <a:pt x="412" y="635"/>
                </a:moveTo>
                <a:lnTo>
                  <a:pt x="412" y="635"/>
                </a:lnTo>
                <a:cubicBezTo>
                  <a:pt x="403" y="635"/>
                  <a:pt x="385" y="626"/>
                  <a:pt x="385" y="609"/>
                </a:cubicBezTo>
                <a:cubicBezTo>
                  <a:pt x="385" y="53"/>
                  <a:pt x="385" y="53"/>
                  <a:pt x="385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3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20" y="0"/>
                  <a:pt x="438" y="18"/>
                  <a:pt x="438" y="36"/>
                </a:cubicBezTo>
                <a:cubicBezTo>
                  <a:pt x="438" y="609"/>
                  <a:pt x="438" y="609"/>
                  <a:pt x="438" y="609"/>
                </a:cubicBezTo>
                <a:cubicBezTo>
                  <a:pt x="438" y="626"/>
                  <a:pt x="429" y="635"/>
                  <a:pt x="412" y="635"/>
                </a:cubicBezTo>
                <a:close/>
                <a:moveTo>
                  <a:pt x="403" y="53"/>
                </a:moveTo>
                <a:lnTo>
                  <a:pt x="40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6">
            <a:extLst>
              <a:ext uri="{FF2B5EF4-FFF2-40B4-BE49-F238E27FC236}">
                <a16:creationId xmlns:a16="http://schemas.microsoft.com/office/drawing/2014/main" id="{5A181E0B-735C-2A46-A9EE-B6CD464B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407" y="11902840"/>
            <a:ext cx="253241" cy="244029"/>
          </a:xfrm>
          <a:custGeom>
            <a:avLst/>
            <a:gdLst>
              <a:gd name="T0" fmla="*/ 116 w 242"/>
              <a:gd name="T1" fmla="*/ 233 h 234"/>
              <a:gd name="T2" fmla="*/ 116 w 242"/>
              <a:gd name="T3" fmla="*/ 233 h 234"/>
              <a:gd name="T4" fmla="*/ 0 w 242"/>
              <a:gd name="T5" fmla="*/ 117 h 234"/>
              <a:gd name="T6" fmla="*/ 116 w 242"/>
              <a:gd name="T7" fmla="*/ 0 h 234"/>
              <a:gd name="T8" fmla="*/ 241 w 242"/>
              <a:gd name="T9" fmla="*/ 117 h 234"/>
              <a:gd name="T10" fmla="*/ 116 w 242"/>
              <a:gd name="T11" fmla="*/ 233 h 234"/>
              <a:gd name="T12" fmla="*/ 116 w 242"/>
              <a:gd name="T13" fmla="*/ 45 h 234"/>
              <a:gd name="T14" fmla="*/ 116 w 242"/>
              <a:gd name="T15" fmla="*/ 45 h 234"/>
              <a:gd name="T16" fmla="*/ 53 w 242"/>
              <a:gd name="T17" fmla="*/ 117 h 234"/>
              <a:gd name="T18" fmla="*/ 116 w 242"/>
              <a:gd name="T19" fmla="*/ 179 h 234"/>
              <a:gd name="T20" fmla="*/ 187 w 242"/>
              <a:gd name="T21" fmla="*/ 117 h 234"/>
              <a:gd name="T22" fmla="*/ 116 w 242"/>
              <a:gd name="T23" fmla="*/ 45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234">
                <a:moveTo>
                  <a:pt x="116" y="233"/>
                </a:moveTo>
                <a:lnTo>
                  <a:pt x="116" y="233"/>
                </a:lnTo>
                <a:cubicBezTo>
                  <a:pt x="53" y="233"/>
                  <a:pt x="0" y="179"/>
                  <a:pt x="0" y="117"/>
                </a:cubicBezTo>
                <a:cubicBezTo>
                  <a:pt x="0" y="45"/>
                  <a:pt x="53" y="0"/>
                  <a:pt x="116" y="0"/>
                </a:cubicBezTo>
                <a:cubicBezTo>
                  <a:pt x="187" y="0"/>
                  <a:pt x="241" y="45"/>
                  <a:pt x="241" y="117"/>
                </a:cubicBezTo>
                <a:cubicBezTo>
                  <a:pt x="241" y="179"/>
                  <a:pt x="187" y="233"/>
                  <a:pt x="116" y="233"/>
                </a:cubicBezTo>
                <a:close/>
                <a:moveTo>
                  <a:pt x="116" y="45"/>
                </a:moveTo>
                <a:lnTo>
                  <a:pt x="116" y="45"/>
                </a:lnTo>
                <a:cubicBezTo>
                  <a:pt x="80" y="45"/>
                  <a:pt x="53" y="81"/>
                  <a:pt x="53" y="117"/>
                </a:cubicBezTo>
                <a:cubicBezTo>
                  <a:pt x="53" y="152"/>
                  <a:pt x="80" y="179"/>
                  <a:pt x="116" y="179"/>
                </a:cubicBezTo>
                <a:cubicBezTo>
                  <a:pt x="152" y="179"/>
                  <a:pt x="187" y="152"/>
                  <a:pt x="187" y="117"/>
                </a:cubicBezTo>
                <a:cubicBezTo>
                  <a:pt x="187" y="81"/>
                  <a:pt x="152" y="45"/>
                  <a:pt x="11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7">
            <a:extLst>
              <a:ext uri="{FF2B5EF4-FFF2-40B4-BE49-F238E27FC236}">
                <a16:creationId xmlns:a16="http://schemas.microsoft.com/office/drawing/2014/main" id="{9C759A39-4B0F-824B-AA74-66FBE228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334" y="11603554"/>
            <a:ext cx="833387" cy="833390"/>
          </a:xfrm>
          <a:custGeom>
            <a:avLst/>
            <a:gdLst>
              <a:gd name="T0" fmla="*/ 465 w 798"/>
              <a:gd name="T1" fmla="*/ 797 h 798"/>
              <a:gd name="T2" fmla="*/ 304 w 798"/>
              <a:gd name="T3" fmla="*/ 779 h 798"/>
              <a:gd name="T4" fmla="*/ 278 w 798"/>
              <a:gd name="T5" fmla="*/ 653 h 798"/>
              <a:gd name="T6" fmla="*/ 161 w 798"/>
              <a:gd name="T7" fmla="*/ 734 h 798"/>
              <a:gd name="T8" fmla="*/ 72 w 798"/>
              <a:gd name="T9" fmla="*/ 600 h 798"/>
              <a:gd name="T10" fmla="*/ 134 w 798"/>
              <a:gd name="T11" fmla="*/ 492 h 798"/>
              <a:gd name="T12" fmla="*/ 0 w 798"/>
              <a:gd name="T13" fmla="*/ 465 h 798"/>
              <a:gd name="T14" fmla="*/ 18 w 798"/>
              <a:gd name="T15" fmla="*/ 313 h 798"/>
              <a:gd name="T16" fmla="*/ 143 w 798"/>
              <a:gd name="T17" fmla="*/ 268 h 798"/>
              <a:gd name="T18" fmla="*/ 72 w 798"/>
              <a:gd name="T19" fmla="*/ 161 h 798"/>
              <a:gd name="T20" fmla="*/ 197 w 798"/>
              <a:gd name="T21" fmla="*/ 71 h 798"/>
              <a:gd name="T22" fmla="*/ 304 w 798"/>
              <a:gd name="T23" fmla="*/ 125 h 798"/>
              <a:gd name="T24" fmla="*/ 331 w 798"/>
              <a:gd name="T25" fmla="*/ 0 h 798"/>
              <a:gd name="T26" fmla="*/ 483 w 798"/>
              <a:gd name="T27" fmla="*/ 27 h 798"/>
              <a:gd name="T28" fmla="*/ 528 w 798"/>
              <a:gd name="T29" fmla="*/ 143 h 798"/>
              <a:gd name="T30" fmla="*/ 636 w 798"/>
              <a:gd name="T31" fmla="*/ 71 h 798"/>
              <a:gd name="T32" fmla="*/ 725 w 798"/>
              <a:gd name="T33" fmla="*/ 197 h 798"/>
              <a:gd name="T34" fmla="*/ 671 w 798"/>
              <a:gd name="T35" fmla="*/ 313 h 798"/>
              <a:gd name="T36" fmla="*/ 797 w 798"/>
              <a:gd name="T37" fmla="*/ 331 h 798"/>
              <a:gd name="T38" fmla="*/ 770 w 798"/>
              <a:gd name="T39" fmla="*/ 492 h 798"/>
              <a:gd name="T40" fmla="*/ 653 w 798"/>
              <a:gd name="T41" fmla="*/ 528 h 798"/>
              <a:gd name="T42" fmla="*/ 725 w 798"/>
              <a:gd name="T43" fmla="*/ 636 h 798"/>
              <a:gd name="T44" fmla="*/ 600 w 798"/>
              <a:gd name="T45" fmla="*/ 725 h 798"/>
              <a:gd name="T46" fmla="*/ 492 w 798"/>
              <a:gd name="T47" fmla="*/ 662 h 798"/>
              <a:gd name="T48" fmla="*/ 465 w 798"/>
              <a:gd name="T49" fmla="*/ 797 h 798"/>
              <a:gd name="T50" fmla="*/ 358 w 798"/>
              <a:gd name="T51" fmla="*/ 752 h 798"/>
              <a:gd name="T52" fmla="*/ 439 w 798"/>
              <a:gd name="T53" fmla="*/ 644 h 798"/>
              <a:gd name="T54" fmla="*/ 510 w 798"/>
              <a:gd name="T55" fmla="*/ 600 h 798"/>
              <a:gd name="T56" fmla="*/ 618 w 798"/>
              <a:gd name="T57" fmla="*/ 671 h 798"/>
              <a:gd name="T58" fmla="*/ 600 w 798"/>
              <a:gd name="T59" fmla="*/ 546 h 798"/>
              <a:gd name="T60" fmla="*/ 618 w 798"/>
              <a:gd name="T61" fmla="*/ 457 h 798"/>
              <a:gd name="T62" fmla="*/ 743 w 798"/>
              <a:gd name="T63" fmla="*/ 438 h 798"/>
              <a:gd name="T64" fmla="*/ 645 w 798"/>
              <a:gd name="T65" fmla="*/ 358 h 798"/>
              <a:gd name="T66" fmla="*/ 600 w 798"/>
              <a:gd name="T67" fmla="*/ 277 h 798"/>
              <a:gd name="T68" fmla="*/ 671 w 798"/>
              <a:gd name="T69" fmla="*/ 179 h 798"/>
              <a:gd name="T70" fmla="*/ 555 w 798"/>
              <a:gd name="T71" fmla="*/ 188 h 798"/>
              <a:gd name="T72" fmla="*/ 457 w 798"/>
              <a:gd name="T73" fmla="*/ 170 h 798"/>
              <a:gd name="T74" fmla="*/ 439 w 798"/>
              <a:gd name="T75" fmla="*/ 53 h 798"/>
              <a:gd name="T76" fmla="*/ 358 w 798"/>
              <a:gd name="T77" fmla="*/ 143 h 798"/>
              <a:gd name="T78" fmla="*/ 278 w 798"/>
              <a:gd name="T79" fmla="*/ 197 h 798"/>
              <a:gd name="T80" fmla="*/ 179 w 798"/>
              <a:gd name="T81" fmla="*/ 125 h 798"/>
              <a:gd name="T82" fmla="*/ 188 w 798"/>
              <a:gd name="T83" fmla="*/ 251 h 798"/>
              <a:gd name="T84" fmla="*/ 170 w 798"/>
              <a:gd name="T85" fmla="*/ 340 h 798"/>
              <a:gd name="T86" fmla="*/ 45 w 798"/>
              <a:gd name="T87" fmla="*/ 358 h 798"/>
              <a:gd name="T88" fmla="*/ 152 w 798"/>
              <a:gd name="T89" fmla="*/ 438 h 798"/>
              <a:gd name="T90" fmla="*/ 197 w 798"/>
              <a:gd name="T91" fmla="*/ 519 h 798"/>
              <a:gd name="T92" fmla="*/ 125 w 798"/>
              <a:gd name="T93" fmla="*/ 618 h 798"/>
              <a:gd name="T94" fmla="*/ 251 w 798"/>
              <a:gd name="T95" fmla="*/ 600 h 798"/>
              <a:gd name="T96" fmla="*/ 340 w 798"/>
              <a:gd name="T97" fmla="*/ 618 h 798"/>
              <a:gd name="T98" fmla="*/ 358 w 798"/>
              <a:gd name="T99" fmla="*/ 752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8" h="798">
                <a:moveTo>
                  <a:pt x="465" y="797"/>
                </a:moveTo>
                <a:lnTo>
                  <a:pt x="465" y="797"/>
                </a:lnTo>
                <a:cubicBezTo>
                  <a:pt x="331" y="797"/>
                  <a:pt x="331" y="797"/>
                  <a:pt x="331" y="797"/>
                </a:cubicBezTo>
                <a:cubicBezTo>
                  <a:pt x="322" y="797"/>
                  <a:pt x="304" y="788"/>
                  <a:pt x="304" y="779"/>
                </a:cubicBezTo>
                <a:cubicBezTo>
                  <a:pt x="304" y="662"/>
                  <a:pt x="304" y="662"/>
                  <a:pt x="304" y="662"/>
                </a:cubicBezTo>
                <a:cubicBezTo>
                  <a:pt x="295" y="662"/>
                  <a:pt x="286" y="653"/>
                  <a:pt x="278" y="653"/>
                </a:cubicBezTo>
                <a:cubicBezTo>
                  <a:pt x="197" y="734"/>
                  <a:pt x="197" y="734"/>
                  <a:pt x="197" y="734"/>
                </a:cubicBezTo>
                <a:cubicBezTo>
                  <a:pt x="188" y="743"/>
                  <a:pt x="170" y="743"/>
                  <a:pt x="161" y="734"/>
                </a:cubicBezTo>
                <a:cubicBezTo>
                  <a:pt x="72" y="636"/>
                  <a:pt x="72" y="636"/>
                  <a:pt x="72" y="636"/>
                </a:cubicBezTo>
                <a:cubicBezTo>
                  <a:pt x="63" y="626"/>
                  <a:pt x="63" y="609"/>
                  <a:pt x="72" y="600"/>
                </a:cubicBezTo>
                <a:cubicBezTo>
                  <a:pt x="143" y="528"/>
                  <a:pt x="143" y="528"/>
                  <a:pt x="143" y="528"/>
                </a:cubicBezTo>
                <a:cubicBezTo>
                  <a:pt x="143" y="510"/>
                  <a:pt x="134" y="501"/>
                  <a:pt x="134" y="492"/>
                </a:cubicBezTo>
                <a:cubicBezTo>
                  <a:pt x="18" y="492"/>
                  <a:pt x="18" y="492"/>
                  <a:pt x="18" y="492"/>
                </a:cubicBezTo>
                <a:cubicBezTo>
                  <a:pt x="9" y="492"/>
                  <a:pt x="0" y="483"/>
                  <a:pt x="0" y="465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22"/>
                  <a:pt x="9" y="313"/>
                  <a:pt x="18" y="313"/>
                </a:cubicBezTo>
                <a:cubicBezTo>
                  <a:pt x="125" y="313"/>
                  <a:pt x="125" y="313"/>
                  <a:pt x="125" y="313"/>
                </a:cubicBezTo>
                <a:cubicBezTo>
                  <a:pt x="125" y="295"/>
                  <a:pt x="134" y="286"/>
                  <a:pt x="143" y="268"/>
                </a:cubicBezTo>
                <a:cubicBezTo>
                  <a:pt x="72" y="197"/>
                  <a:pt x="72" y="197"/>
                  <a:pt x="72" y="197"/>
                </a:cubicBezTo>
                <a:cubicBezTo>
                  <a:pt x="54" y="188"/>
                  <a:pt x="54" y="170"/>
                  <a:pt x="72" y="161"/>
                </a:cubicBezTo>
                <a:cubicBezTo>
                  <a:pt x="161" y="71"/>
                  <a:pt x="161" y="71"/>
                  <a:pt x="161" y="71"/>
                </a:cubicBezTo>
                <a:cubicBezTo>
                  <a:pt x="170" y="63"/>
                  <a:pt x="188" y="63"/>
                  <a:pt x="197" y="71"/>
                </a:cubicBezTo>
                <a:cubicBezTo>
                  <a:pt x="268" y="143"/>
                  <a:pt x="268" y="143"/>
                  <a:pt x="268" y="143"/>
                </a:cubicBezTo>
                <a:cubicBezTo>
                  <a:pt x="278" y="134"/>
                  <a:pt x="295" y="125"/>
                  <a:pt x="304" y="125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4" y="9"/>
                  <a:pt x="313" y="0"/>
                  <a:pt x="331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74" y="0"/>
                  <a:pt x="483" y="9"/>
                  <a:pt x="483" y="27"/>
                </a:cubicBezTo>
                <a:cubicBezTo>
                  <a:pt x="483" y="125"/>
                  <a:pt x="483" y="125"/>
                  <a:pt x="483" y="125"/>
                </a:cubicBezTo>
                <a:cubicBezTo>
                  <a:pt x="501" y="125"/>
                  <a:pt x="519" y="134"/>
                  <a:pt x="528" y="143"/>
                </a:cubicBezTo>
                <a:cubicBezTo>
                  <a:pt x="600" y="71"/>
                  <a:pt x="600" y="71"/>
                  <a:pt x="600" y="71"/>
                </a:cubicBezTo>
                <a:cubicBezTo>
                  <a:pt x="609" y="63"/>
                  <a:pt x="627" y="63"/>
                  <a:pt x="636" y="7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34" y="170"/>
                  <a:pt x="734" y="188"/>
                  <a:pt x="725" y="197"/>
                </a:cubicBezTo>
                <a:cubicBezTo>
                  <a:pt x="653" y="268"/>
                  <a:pt x="653" y="268"/>
                  <a:pt x="653" y="268"/>
                </a:cubicBezTo>
                <a:cubicBezTo>
                  <a:pt x="662" y="286"/>
                  <a:pt x="662" y="295"/>
                  <a:pt x="671" y="313"/>
                </a:cubicBezTo>
                <a:cubicBezTo>
                  <a:pt x="770" y="313"/>
                  <a:pt x="770" y="313"/>
                  <a:pt x="770" y="313"/>
                </a:cubicBezTo>
                <a:cubicBezTo>
                  <a:pt x="788" y="313"/>
                  <a:pt x="797" y="322"/>
                  <a:pt x="797" y="331"/>
                </a:cubicBezTo>
                <a:cubicBezTo>
                  <a:pt x="797" y="465"/>
                  <a:pt x="797" y="465"/>
                  <a:pt x="797" y="465"/>
                </a:cubicBezTo>
                <a:cubicBezTo>
                  <a:pt x="797" y="474"/>
                  <a:pt x="788" y="492"/>
                  <a:pt x="770" y="492"/>
                </a:cubicBezTo>
                <a:cubicBezTo>
                  <a:pt x="662" y="492"/>
                  <a:pt x="662" y="492"/>
                  <a:pt x="662" y="492"/>
                </a:cubicBezTo>
                <a:cubicBezTo>
                  <a:pt x="662" y="501"/>
                  <a:pt x="653" y="510"/>
                  <a:pt x="653" y="528"/>
                </a:cubicBezTo>
                <a:cubicBezTo>
                  <a:pt x="725" y="600"/>
                  <a:pt x="725" y="600"/>
                  <a:pt x="725" y="600"/>
                </a:cubicBezTo>
                <a:cubicBezTo>
                  <a:pt x="734" y="609"/>
                  <a:pt x="734" y="626"/>
                  <a:pt x="725" y="636"/>
                </a:cubicBezTo>
                <a:cubicBezTo>
                  <a:pt x="636" y="725"/>
                  <a:pt x="636" y="725"/>
                  <a:pt x="636" y="725"/>
                </a:cubicBezTo>
                <a:cubicBezTo>
                  <a:pt x="627" y="743"/>
                  <a:pt x="609" y="743"/>
                  <a:pt x="600" y="725"/>
                </a:cubicBezTo>
                <a:cubicBezTo>
                  <a:pt x="519" y="653"/>
                  <a:pt x="519" y="653"/>
                  <a:pt x="519" y="653"/>
                </a:cubicBezTo>
                <a:cubicBezTo>
                  <a:pt x="510" y="653"/>
                  <a:pt x="501" y="662"/>
                  <a:pt x="492" y="662"/>
                </a:cubicBezTo>
                <a:cubicBezTo>
                  <a:pt x="492" y="779"/>
                  <a:pt x="492" y="779"/>
                  <a:pt x="492" y="779"/>
                </a:cubicBezTo>
                <a:cubicBezTo>
                  <a:pt x="492" y="788"/>
                  <a:pt x="474" y="797"/>
                  <a:pt x="465" y="797"/>
                </a:cubicBezTo>
                <a:close/>
                <a:moveTo>
                  <a:pt x="358" y="752"/>
                </a:moveTo>
                <a:lnTo>
                  <a:pt x="358" y="752"/>
                </a:lnTo>
                <a:cubicBezTo>
                  <a:pt x="439" y="752"/>
                  <a:pt x="439" y="752"/>
                  <a:pt x="439" y="752"/>
                </a:cubicBezTo>
                <a:cubicBezTo>
                  <a:pt x="439" y="644"/>
                  <a:pt x="439" y="644"/>
                  <a:pt x="439" y="644"/>
                </a:cubicBezTo>
                <a:cubicBezTo>
                  <a:pt x="439" y="626"/>
                  <a:pt x="447" y="618"/>
                  <a:pt x="457" y="618"/>
                </a:cubicBezTo>
                <a:cubicBezTo>
                  <a:pt x="474" y="609"/>
                  <a:pt x="492" y="609"/>
                  <a:pt x="510" y="600"/>
                </a:cubicBezTo>
                <a:cubicBezTo>
                  <a:pt x="519" y="591"/>
                  <a:pt x="537" y="591"/>
                  <a:pt x="537" y="600"/>
                </a:cubicBezTo>
                <a:cubicBezTo>
                  <a:pt x="618" y="671"/>
                  <a:pt x="618" y="671"/>
                  <a:pt x="618" y="671"/>
                </a:cubicBezTo>
                <a:cubicBezTo>
                  <a:pt x="671" y="618"/>
                  <a:pt x="671" y="618"/>
                  <a:pt x="671" y="618"/>
                </a:cubicBezTo>
                <a:cubicBezTo>
                  <a:pt x="600" y="546"/>
                  <a:pt x="600" y="546"/>
                  <a:pt x="600" y="546"/>
                </a:cubicBezTo>
                <a:cubicBezTo>
                  <a:pt x="591" y="537"/>
                  <a:pt x="591" y="528"/>
                  <a:pt x="591" y="510"/>
                </a:cubicBezTo>
                <a:cubicBezTo>
                  <a:pt x="609" y="492"/>
                  <a:pt x="618" y="474"/>
                  <a:pt x="618" y="457"/>
                </a:cubicBezTo>
                <a:cubicBezTo>
                  <a:pt x="627" y="447"/>
                  <a:pt x="636" y="438"/>
                  <a:pt x="645" y="438"/>
                </a:cubicBezTo>
                <a:cubicBezTo>
                  <a:pt x="743" y="438"/>
                  <a:pt x="743" y="438"/>
                  <a:pt x="743" y="438"/>
                </a:cubicBezTo>
                <a:cubicBezTo>
                  <a:pt x="743" y="358"/>
                  <a:pt x="743" y="358"/>
                  <a:pt x="743" y="358"/>
                </a:cubicBezTo>
                <a:cubicBezTo>
                  <a:pt x="645" y="358"/>
                  <a:pt x="645" y="358"/>
                  <a:pt x="645" y="358"/>
                </a:cubicBezTo>
                <a:cubicBezTo>
                  <a:pt x="636" y="358"/>
                  <a:pt x="627" y="349"/>
                  <a:pt x="627" y="340"/>
                </a:cubicBezTo>
                <a:cubicBezTo>
                  <a:pt x="618" y="322"/>
                  <a:pt x="609" y="295"/>
                  <a:pt x="600" y="277"/>
                </a:cubicBezTo>
                <a:cubicBezTo>
                  <a:pt x="591" y="268"/>
                  <a:pt x="600" y="259"/>
                  <a:pt x="600" y="251"/>
                </a:cubicBezTo>
                <a:cubicBezTo>
                  <a:pt x="671" y="179"/>
                  <a:pt x="671" y="179"/>
                  <a:pt x="671" y="179"/>
                </a:cubicBezTo>
                <a:cubicBezTo>
                  <a:pt x="618" y="125"/>
                  <a:pt x="618" y="125"/>
                  <a:pt x="618" y="125"/>
                </a:cubicBezTo>
                <a:cubicBezTo>
                  <a:pt x="555" y="188"/>
                  <a:pt x="555" y="188"/>
                  <a:pt x="555" y="188"/>
                </a:cubicBezTo>
                <a:cubicBezTo>
                  <a:pt x="546" y="197"/>
                  <a:pt x="528" y="197"/>
                  <a:pt x="519" y="197"/>
                </a:cubicBezTo>
                <a:cubicBezTo>
                  <a:pt x="501" y="179"/>
                  <a:pt x="474" y="170"/>
                  <a:pt x="457" y="170"/>
                </a:cubicBezTo>
                <a:cubicBezTo>
                  <a:pt x="447" y="161"/>
                  <a:pt x="439" y="152"/>
                  <a:pt x="439" y="143"/>
                </a:cubicBezTo>
                <a:cubicBezTo>
                  <a:pt x="439" y="53"/>
                  <a:pt x="439" y="53"/>
                  <a:pt x="439" y="53"/>
                </a:cubicBezTo>
                <a:cubicBezTo>
                  <a:pt x="358" y="53"/>
                  <a:pt x="358" y="53"/>
                  <a:pt x="358" y="53"/>
                </a:cubicBezTo>
                <a:cubicBezTo>
                  <a:pt x="358" y="143"/>
                  <a:pt x="358" y="143"/>
                  <a:pt x="358" y="143"/>
                </a:cubicBezTo>
                <a:cubicBezTo>
                  <a:pt x="358" y="152"/>
                  <a:pt x="349" y="161"/>
                  <a:pt x="340" y="170"/>
                </a:cubicBezTo>
                <a:cubicBezTo>
                  <a:pt x="313" y="170"/>
                  <a:pt x="295" y="179"/>
                  <a:pt x="278" y="197"/>
                </a:cubicBezTo>
                <a:cubicBezTo>
                  <a:pt x="268" y="206"/>
                  <a:pt x="251" y="197"/>
                  <a:pt x="242" y="18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25" y="179"/>
                  <a:pt x="125" y="179"/>
                  <a:pt x="125" y="179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97" y="259"/>
                  <a:pt x="197" y="268"/>
                  <a:pt x="197" y="277"/>
                </a:cubicBezTo>
                <a:cubicBezTo>
                  <a:pt x="179" y="295"/>
                  <a:pt x="179" y="322"/>
                  <a:pt x="170" y="340"/>
                </a:cubicBezTo>
                <a:cubicBezTo>
                  <a:pt x="170" y="349"/>
                  <a:pt x="161" y="358"/>
                  <a:pt x="143" y="358"/>
                </a:cubicBezTo>
                <a:cubicBezTo>
                  <a:pt x="45" y="358"/>
                  <a:pt x="45" y="358"/>
                  <a:pt x="45" y="358"/>
                </a:cubicBezTo>
                <a:cubicBezTo>
                  <a:pt x="45" y="438"/>
                  <a:pt x="45" y="438"/>
                  <a:pt x="45" y="438"/>
                </a:cubicBezTo>
                <a:cubicBezTo>
                  <a:pt x="152" y="438"/>
                  <a:pt x="152" y="438"/>
                  <a:pt x="152" y="438"/>
                </a:cubicBezTo>
                <a:cubicBezTo>
                  <a:pt x="161" y="438"/>
                  <a:pt x="170" y="447"/>
                  <a:pt x="170" y="457"/>
                </a:cubicBezTo>
                <a:cubicBezTo>
                  <a:pt x="179" y="474"/>
                  <a:pt x="188" y="501"/>
                  <a:pt x="197" y="519"/>
                </a:cubicBezTo>
                <a:cubicBezTo>
                  <a:pt x="206" y="528"/>
                  <a:pt x="206" y="537"/>
                  <a:pt x="197" y="546"/>
                </a:cubicBezTo>
                <a:cubicBezTo>
                  <a:pt x="125" y="618"/>
                  <a:pt x="125" y="618"/>
                  <a:pt x="125" y="618"/>
                </a:cubicBezTo>
                <a:cubicBezTo>
                  <a:pt x="179" y="671"/>
                  <a:pt x="179" y="671"/>
                  <a:pt x="179" y="671"/>
                </a:cubicBezTo>
                <a:cubicBezTo>
                  <a:pt x="251" y="600"/>
                  <a:pt x="251" y="600"/>
                  <a:pt x="251" y="600"/>
                </a:cubicBezTo>
                <a:cubicBezTo>
                  <a:pt x="260" y="591"/>
                  <a:pt x="278" y="591"/>
                  <a:pt x="286" y="600"/>
                </a:cubicBezTo>
                <a:cubicBezTo>
                  <a:pt x="304" y="609"/>
                  <a:pt x="322" y="609"/>
                  <a:pt x="340" y="618"/>
                </a:cubicBezTo>
                <a:cubicBezTo>
                  <a:pt x="349" y="618"/>
                  <a:pt x="358" y="626"/>
                  <a:pt x="358" y="644"/>
                </a:cubicBezTo>
                <a:lnTo>
                  <a:pt x="358" y="7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8">
            <a:extLst>
              <a:ext uri="{FF2B5EF4-FFF2-40B4-BE49-F238E27FC236}">
                <a16:creationId xmlns:a16="http://schemas.microsoft.com/office/drawing/2014/main" id="{C2E797F2-0E3C-5342-B0AA-94F570CF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776" y="11557511"/>
            <a:ext cx="686050" cy="934685"/>
          </a:xfrm>
          <a:custGeom>
            <a:avLst/>
            <a:gdLst>
              <a:gd name="T0" fmla="*/ 618 w 655"/>
              <a:gd name="T1" fmla="*/ 90 h 896"/>
              <a:gd name="T2" fmla="*/ 618 w 655"/>
              <a:gd name="T3" fmla="*/ 90 h 896"/>
              <a:gd name="T4" fmla="*/ 484 w 655"/>
              <a:gd name="T5" fmla="*/ 90 h 896"/>
              <a:gd name="T6" fmla="*/ 430 w 655"/>
              <a:gd name="T7" fmla="*/ 27 h 896"/>
              <a:gd name="T8" fmla="*/ 331 w 655"/>
              <a:gd name="T9" fmla="*/ 0 h 896"/>
              <a:gd name="T10" fmla="*/ 233 w 655"/>
              <a:gd name="T11" fmla="*/ 27 h 896"/>
              <a:gd name="T12" fmla="*/ 170 w 655"/>
              <a:gd name="T13" fmla="*/ 90 h 896"/>
              <a:gd name="T14" fmla="*/ 36 w 655"/>
              <a:gd name="T15" fmla="*/ 90 h 896"/>
              <a:gd name="T16" fmla="*/ 0 w 655"/>
              <a:gd name="T17" fmla="*/ 143 h 896"/>
              <a:gd name="T18" fmla="*/ 0 w 655"/>
              <a:gd name="T19" fmla="*/ 869 h 896"/>
              <a:gd name="T20" fmla="*/ 27 w 655"/>
              <a:gd name="T21" fmla="*/ 895 h 896"/>
              <a:gd name="T22" fmla="*/ 627 w 655"/>
              <a:gd name="T23" fmla="*/ 895 h 896"/>
              <a:gd name="T24" fmla="*/ 654 w 655"/>
              <a:gd name="T25" fmla="*/ 869 h 896"/>
              <a:gd name="T26" fmla="*/ 654 w 655"/>
              <a:gd name="T27" fmla="*/ 143 h 896"/>
              <a:gd name="T28" fmla="*/ 618 w 655"/>
              <a:gd name="T29" fmla="*/ 90 h 896"/>
              <a:gd name="T30" fmla="*/ 215 w 655"/>
              <a:gd name="T31" fmla="*/ 125 h 896"/>
              <a:gd name="T32" fmla="*/ 215 w 655"/>
              <a:gd name="T33" fmla="*/ 125 h 896"/>
              <a:gd name="T34" fmla="*/ 260 w 655"/>
              <a:gd name="T35" fmla="*/ 72 h 896"/>
              <a:gd name="T36" fmla="*/ 331 w 655"/>
              <a:gd name="T37" fmla="*/ 54 h 896"/>
              <a:gd name="T38" fmla="*/ 403 w 655"/>
              <a:gd name="T39" fmla="*/ 72 h 896"/>
              <a:gd name="T40" fmla="*/ 439 w 655"/>
              <a:gd name="T41" fmla="*/ 125 h 896"/>
              <a:gd name="T42" fmla="*/ 439 w 655"/>
              <a:gd name="T43" fmla="*/ 170 h 896"/>
              <a:gd name="T44" fmla="*/ 215 w 655"/>
              <a:gd name="T45" fmla="*/ 170 h 896"/>
              <a:gd name="T46" fmla="*/ 215 w 655"/>
              <a:gd name="T47" fmla="*/ 125 h 896"/>
              <a:gd name="T48" fmla="*/ 135 w 655"/>
              <a:gd name="T49" fmla="*/ 143 h 896"/>
              <a:gd name="T50" fmla="*/ 135 w 655"/>
              <a:gd name="T51" fmla="*/ 143 h 896"/>
              <a:gd name="T52" fmla="*/ 162 w 655"/>
              <a:gd name="T53" fmla="*/ 143 h 896"/>
              <a:gd name="T54" fmla="*/ 162 w 655"/>
              <a:gd name="T55" fmla="*/ 197 h 896"/>
              <a:gd name="T56" fmla="*/ 197 w 655"/>
              <a:gd name="T57" fmla="*/ 224 h 896"/>
              <a:gd name="T58" fmla="*/ 466 w 655"/>
              <a:gd name="T59" fmla="*/ 224 h 896"/>
              <a:gd name="T60" fmla="*/ 493 w 655"/>
              <a:gd name="T61" fmla="*/ 197 h 896"/>
              <a:gd name="T62" fmla="*/ 493 w 655"/>
              <a:gd name="T63" fmla="*/ 143 h 896"/>
              <a:gd name="T64" fmla="*/ 520 w 655"/>
              <a:gd name="T65" fmla="*/ 143 h 896"/>
              <a:gd name="T66" fmla="*/ 520 w 655"/>
              <a:gd name="T67" fmla="*/ 752 h 896"/>
              <a:gd name="T68" fmla="*/ 135 w 655"/>
              <a:gd name="T69" fmla="*/ 752 h 896"/>
              <a:gd name="T70" fmla="*/ 135 w 655"/>
              <a:gd name="T71" fmla="*/ 143 h 896"/>
              <a:gd name="T72" fmla="*/ 600 w 655"/>
              <a:gd name="T73" fmla="*/ 842 h 896"/>
              <a:gd name="T74" fmla="*/ 600 w 655"/>
              <a:gd name="T75" fmla="*/ 842 h 896"/>
              <a:gd name="T76" fmla="*/ 54 w 655"/>
              <a:gd name="T77" fmla="*/ 842 h 896"/>
              <a:gd name="T78" fmla="*/ 54 w 655"/>
              <a:gd name="T79" fmla="*/ 143 h 896"/>
              <a:gd name="T80" fmla="*/ 90 w 655"/>
              <a:gd name="T81" fmla="*/ 143 h 896"/>
              <a:gd name="T82" fmla="*/ 90 w 655"/>
              <a:gd name="T83" fmla="*/ 779 h 896"/>
              <a:gd name="T84" fmla="*/ 108 w 655"/>
              <a:gd name="T85" fmla="*/ 806 h 896"/>
              <a:gd name="T86" fmla="*/ 546 w 655"/>
              <a:gd name="T87" fmla="*/ 806 h 896"/>
              <a:gd name="T88" fmla="*/ 573 w 655"/>
              <a:gd name="T89" fmla="*/ 779 h 896"/>
              <a:gd name="T90" fmla="*/ 573 w 655"/>
              <a:gd name="T91" fmla="*/ 143 h 896"/>
              <a:gd name="T92" fmla="*/ 600 w 655"/>
              <a:gd name="T93" fmla="*/ 143 h 896"/>
              <a:gd name="T94" fmla="*/ 600 w 655"/>
              <a:gd name="T95" fmla="*/ 84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5" h="896">
                <a:moveTo>
                  <a:pt x="618" y="90"/>
                </a:moveTo>
                <a:lnTo>
                  <a:pt x="618" y="90"/>
                </a:lnTo>
                <a:cubicBezTo>
                  <a:pt x="484" y="90"/>
                  <a:pt x="484" y="90"/>
                  <a:pt x="484" y="90"/>
                </a:cubicBezTo>
                <a:cubicBezTo>
                  <a:pt x="475" y="63"/>
                  <a:pt x="457" y="45"/>
                  <a:pt x="430" y="27"/>
                </a:cubicBezTo>
                <a:cubicBezTo>
                  <a:pt x="403" y="9"/>
                  <a:pt x="367" y="0"/>
                  <a:pt x="331" y="0"/>
                </a:cubicBezTo>
                <a:cubicBezTo>
                  <a:pt x="296" y="0"/>
                  <a:pt x="260" y="9"/>
                  <a:pt x="233" y="27"/>
                </a:cubicBezTo>
                <a:cubicBezTo>
                  <a:pt x="206" y="45"/>
                  <a:pt x="188" y="63"/>
                  <a:pt x="170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18" y="90"/>
                  <a:pt x="0" y="108"/>
                  <a:pt x="0" y="143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77"/>
                  <a:pt x="18" y="895"/>
                  <a:pt x="27" y="895"/>
                </a:cubicBezTo>
                <a:cubicBezTo>
                  <a:pt x="627" y="895"/>
                  <a:pt x="627" y="895"/>
                  <a:pt x="627" y="895"/>
                </a:cubicBezTo>
                <a:cubicBezTo>
                  <a:pt x="645" y="895"/>
                  <a:pt x="654" y="877"/>
                  <a:pt x="654" y="869"/>
                </a:cubicBezTo>
                <a:cubicBezTo>
                  <a:pt x="654" y="143"/>
                  <a:pt x="654" y="143"/>
                  <a:pt x="654" y="143"/>
                </a:cubicBezTo>
                <a:cubicBezTo>
                  <a:pt x="654" y="108"/>
                  <a:pt x="645" y="90"/>
                  <a:pt x="618" y="90"/>
                </a:cubicBezTo>
                <a:close/>
                <a:moveTo>
                  <a:pt x="215" y="125"/>
                </a:moveTo>
                <a:lnTo>
                  <a:pt x="215" y="125"/>
                </a:lnTo>
                <a:cubicBezTo>
                  <a:pt x="224" y="98"/>
                  <a:pt x="242" y="81"/>
                  <a:pt x="260" y="72"/>
                </a:cubicBezTo>
                <a:cubicBezTo>
                  <a:pt x="278" y="54"/>
                  <a:pt x="305" y="54"/>
                  <a:pt x="331" y="54"/>
                </a:cubicBezTo>
                <a:cubicBezTo>
                  <a:pt x="358" y="54"/>
                  <a:pt x="376" y="54"/>
                  <a:pt x="403" y="72"/>
                </a:cubicBezTo>
                <a:cubicBezTo>
                  <a:pt x="421" y="81"/>
                  <a:pt x="430" y="98"/>
                  <a:pt x="439" y="125"/>
                </a:cubicBezTo>
                <a:cubicBezTo>
                  <a:pt x="439" y="170"/>
                  <a:pt x="439" y="170"/>
                  <a:pt x="439" y="170"/>
                </a:cubicBezTo>
                <a:cubicBezTo>
                  <a:pt x="215" y="170"/>
                  <a:pt x="215" y="170"/>
                  <a:pt x="215" y="170"/>
                </a:cubicBezTo>
                <a:lnTo>
                  <a:pt x="215" y="125"/>
                </a:lnTo>
                <a:close/>
                <a:moveTo>
                  <a:pt x="135" y="143"/>
                </a:moveTo>
                <a:lnTo>
                  <a:pt x="135" y="143"/>
                </a:lnTo>
                <a:cubicBezTo>
                  <a:pt x="162" y="143"/>
                  <a:pt x="162" y="143"/>
                  <a:pt x="162" y="143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62" y="206"/>
                  <a:pt x="179" y="224"/>
                  <a:pt x="197" y="224"/>
                </a:cubicBezTo>
                <a:cubicBezTo>
                  <a:pt x="466" y="224"/>
                  <a:pt x="466" y="224"/>
                  <a:pt x="466" y="224"/>
                </a:cubicBezTo>
                <a:cubicBezTo>
                  <a:pt x="484" y="224"/>
                  <a:pt x="493" y="206"/>
                  <a:pt x="493" y="197"/>
                </a:cubicBezTo>
                <a:cubicBezTo>
                  <a:pt x="493" y="143"/>
                  <a:pt x="493" y="143"/>
                  <a:pt x="493" y="143"/>
                </a:cubicBezTo>
                <a:cubicBezTo>
                  <a:pt x="520" y="143"/>
                  <a:pt x="520" y="143"/>
                  <a:pt x="520" y="143"/>
                </a:cubicBezTo>
                <a:cubicBezTo>
                  <a:pt x="520" y="752"/>
                  <a:pt x="520" y="752"/>
                  <a:pt x="520" y="752"/>
                </a:cubicBezTo>
                <a:cubicBezTo>
                  <a:pt x="135" y="752"/>
                  <a:pt x="135" y="752"/>
                  <a:pt x="135" y="752"/>
                </a:cubicBezTo>
                <a:lnTo>
                  <a:pt x="135" y="143"/>
                </a:lnTo>
                <a:close/>
                <a:moveTo>
                  <a:pt x="600" y="842"/>
                </a:moveTo>
                <a:lnTo>
                  <a:pt x="600" y="842"/>
                </a:lnTo>
                <a:cubicBezTo>
                  <a:pt x="54" y="842"/>
                  <a:pt x="54" y="842"/>
                  <a:pt x="54" y="842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90" y="779"/>
                  <a:pt x="90" y="779"/>
                  <a:pt x="90" y="779"/>
                </a:cubicBezTo>
                <a:cubicBezTo>
                  <a:pt x="90" y="788"/>
                  <a:pt x="99" y="806"/>
                  <a:pt x="108" y="806"/>
                </a:cubicBezTo>
                <a:cubicBezTo>
                  <a:pt x="546" y="806"/>
                  <a:pt x="546" y="806"/>
                  <a:pt x="546" y="806"/>
                </a:cubicBezTo>
                <a:cubicBezTo>
                  <a:pt x="564" y="806"/>
                  <a:pt x="573" y="788"/>
                  <a:pt x="573" y="779"/>
                </a:cubicBezTo>
                <a:cubicBezTo>
                  <a:pt x="573" y="143"/>
                  <a:pt x="573" y="143"/>
                  <a:pt x="573" y="143"/>
                </a:cubicBezTo>
                <a:cubicBezTo>
                  <a:pt x="600" y="143"/>
                  <a:pt x="600" y="143"/>
                  <a:pt x="600" y="143"/>
                </a:cubicBezTo>
                <a:lnTo>
                  <a:pt x="600" y="8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9">
            <a:extLst>
              <a:ext uri="{FF2B5EF4-FFF2-40B4-BE49-F238E27FC236}">
                <a16:creationId xmlns:a16="http://schemas.microsoft.com/office/drawing/2014/main" id="{2B9F0415-51C5-EC44-AF5B-22A3342D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182" y="11856796"/>
            <a:ext cx="253238" cy="55252"/>
          </a:xfrm>
          <a:custGeom>
            <a:avLst/>
            <a:gdLst>
              <a:gd name="T0" fmla="*/ 27 w 243"/>
              <a:gd name="T1" fmla="*/ 53 h 54"/>
              <a:gd name="T2" fmla="*/ 27 w 243"/>
              <a:gd name="T3" fmla="*/ 53 h 54"/>
              <a:gd name="T4" fmla="*/ 215 w 243"/>
              <a:gd name="T5" fmla="*/ 53 h 54"/>
              <a:gd name="T6" fmla="*/ 242 w 243"/>
              <a:gd name="T7" fmla="*/ 26 h 54"/>
              <a:gd name="T8" fmla="*/ 215 w 243"/>
              <a:gd name="T9" fmla="*/ 0 h 54"/>
              <a:gd name="T10" fmla="*/ 27 w 243"/>
              <a:gd name="T11" fmla="*/ 0 h 54"/>
              <a:gd name="T12" fmla="*/ 0 w 243"/>
              <a:gd name="T13" fmla="*/ 26 h 54"/>
              <a:gd name="T14" fmla="*/ 27 w 24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54">
                <a:moveTo>
                  <a:pt x="27" y="53"/>
                </a:moveTo>
                <a:lnTo>
                  <a:pt x="27" y="53"/>
                </a:lnTo>
                <a:cubicBezTo>
                  <a:pt x="215" y="53"/>
                  <a:pt x="215" y="53"/>
                  <a:pt x="215" y="53"/>
                </a:cubicBezTo>
                <a:cubicBezTo>
                  <a:pt x="233" y="53"/>
                  <a:pt x="242" y="35"/>
                  <a:pt x="242" y="26"/>
                </a:cubicBezTo>
                <a:cubicBezTo>
                  <a:pt x="242" y="9"/>
                  <a:pt x="233" y="0"/>
                  <a:pt x="2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6"/>
                </a:cubicBezTo>
                <a:cubicBezTo>
                  <a:pt x="0" y="35"/>
                  <a:pt x="18" y="53"/>
                  <a:pt x="2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0">
            <a:extLst>
              <a:ext uri="{FF2B5EF4-FFF2-40B4-BE49-F238E27FC236}">
                <a16:creationId xmlns:a16="http://schemas.microsoft.com/office/drawing/2014/main" id="{E4DCCF2B-63C4-2849-BA76-0B8F3C1E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182" y="12008738"/>
            <a:ext cx="253238" cy="46044"/>
          </a:xfrm>
          <a:custGeom>
            <a:avLst/>
            <a:gdLst>
              <a:gd name="T0" fmla="*/ 27 w 243"/>
              <a:gd name="T1" fmla="*/ 45 h 46"/>
              <a:gd name="T2" fmla="*/ 27 w 243"/>
              <a:gd name="T3" fmla="*/ 45 h 46"/>
              <a:gd name="T4" fmla="*/ 215 w 243"/>
              <a:gd name="T5" fmla="*/ 45 h 46"/>
              <a:gd name="T6" fmla="*/ 242 w 243"/>
              <a:gd name="T7" fmla="*/ 18 h 46"/>
              <a:gd name="T8" fmla="*/ 215 w 243"/>
              <a:gd name="T9" fmla="*/ 0 h 46"/>
              <a:gd name="T10" fmla="*/ 27 w 243"/>
              <a:gd name="T11" fmla="*/ 0 h 46"/>
              <a:gd name="T12" fmla="*/ 0 w 243"/>
              <a:gd name="T13" fmla="*/ 18 h 46"/>
              <a:gd name="T14" fmla="*/ 27 w 24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46">
                <a:moveTo>
                  <a:pt x="27" y="45"/>
                </a:moveTo>
                <a:lnTo>
                  <a:pt x="27" y="45"/>
                </a:lnTo>
                <a:cubicBezTo>
                  <a:pt x="215" y="45"/>
                  <a:pt x="215" y="45"/>
                  <a:pt x="215" y="45"/>
                </a:cubicBezTo>
                <a:cubicBezTo>
                  <a:pt x="233" y="45"/>
                  <a:pt x="242" y="36"/>
                  <a:pt x="242" y="18"/>
                </a:cubicBezTo>
                <a:cubicBezTo>
                  <a:pt x="242" y="9"/>
                  <a:pt x="233" y="0"/>
                  <a:pt x="2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1">
            <a:extLst>
              <a:ext uri="{FF2B5EF4-FFF2-40B4-BE49-F238E27FC236}">
                <a16:creationId xmlns:a16="http://schemas.microsoft.com/office/drawing/2014/main" id="{BCC51D40-8CDE-EF4D-AB7F-F99ED023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182" y="12146869"/>
            <a:ext cx="253238" cy="55252"/>
          </a:xfrm>
          <a:custGeom>
            <a:avLst/>
            <a:gdLst>
              <a:gd name="T0" fmla="*/ 27 w 243"/>
              <a:gd name="T1" fmla="*/ 54 h 55"/>
              <a:gd name="T2" fmla="*/ 27 w 243"/>
              <a:gd name="T3" fmla="*/ 54 h 55"/>
              <a:gd name="T4" fmla="*/ 215 w 243"/>
              <a:gd name="T5" fmla="*/ 54 h 55"/>
              <a:gd name="T6" fmla="*/ 242 w 243"/>
              <a:gd name="T7" fmla="*/ 27 h 55"/>
              <a:gd name="T8" fmla="*/ 215 w 243"/>
              <a:gd name="T9" fmla="*/ 0 h 55"/>
              <a:gd name="T10" fmla="*/ 27 w 243"/>
              <a:gd name="T11" fmla="*/ 0 h 55"/>
              <a:gd name="T12" fmla="*/ 0 w 243"/>
              <a:gd name="T13" fmla="*/ 27 h 55"/>
              <a:gd name="T14" fmla="*/ 27 w 24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55">
                <a:moveTo>
                  <a:pt x="27" y="54"/>
                </a:moveTo>
                <a:lnTo>
                  <a:pt x="27" y="54"/>
                </a:lnTo>
                <a:cubicBezTo>
                  <a:pt x="215" y="54"/>
                  <a:pt x="215" y="54"/>
                  <a:pt x="215" y="54"/>
                </a:cubicBezTo>
                <a:cubicBezTo>
                  <a:pt x="233" y="54"/>
                  <a:pt x="242" y="45"/>
                  <a:pt x="242" y="27"/>
                </a:cubicBezTo>
                <a:cubicBezTo>
                  <a:pt x="242" y="18"/>
                  <a:pt x="233" y="0"/>
                  <a:pt x="2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2">
            <a:extLst>
              <a:ext uri="{FF2B5EF4-FFF2-40B4-BE49-F238E27FC236}">
                <a16:creationId xmlns:a16="http://schemas.microsoft.com/office/drawing/2014/main" id="{EF179C98-B6B4-C847-9CE0-C387D2EB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6150" y="5069975"/>
            <a:ext cx="741302" cy="741300"/>
          </a:xfrm>
          <a:custGeom>
            <a:avLst/>
            <a:gdLst>
              <a:gd name="T0" fmla="*/ 663 w 709"/>
              <a:gd name="T1" fmla="*/ 0 h 708"/>
              <a:gd name="T2" fmla="*/ 0 w 709"/>
              <a:gd name="T3" fmla="*/ 44 h 708"/>
              <a:gd name="T4" fmla="*/ 45 w 709"/>
              <a:gd name="T5" fmla="*/ 707 h 708"/>
              <a:gd name="T6" fmla="*/ 708 w 709"/>
              <a:gd name="T7" fmla="*/ 671 h 708"/>
              <a:gd name="T8" fmla="*/ 663 w 709"/>
              <a:gd name="T9" fmla="*/ 0 h 708"/>
              <a:gd name="T10" fmla="*/ 654 w 709"/>
              <a:gd name="T11" fmla="*/ 53 h 708"/>
              <a:gd name="T12" fmla="*/ 547 w 709"/>
              <a:gd name="T13" fmla="*/ 340 h 708"/>
              <a:gd name="T14" fmla="*/ 520 w 709"/>
              <a:gd name="T15" fmla="*/ 331 h 708"/>
              <a:gd name="T16" fmla="*/ 520 w 709"/>
              <a:gd name="T17" fmla="*/ 331 h 708"/>
              <a:gd name="T18" fmla="*/ 502 w 709"/>
              <a:gd name="T19" fmla="*/ 340 h 708"/>
              <a:gd name="T20" fmla="*/ 215 w 709"/>
              <a:gd name="T21" fmla="*/ 179 h 708"/>
              <a:gd name="T22" fmla="*/ 215 w 709"/>
              <a:gd name="T23" fmla="*/ 179 h 708"/>
              <a:gd name="T24" fmla="*/ 215 w 709"/>
              <a:gd name="T25" fmla="*/ 179 h 708"/>
              <a:gd name="T26" fmla="*/ 215 w 709"/>
              <a:gd name="T27" fmla="*/ 170 h 708"/>
              <a:gd name="T28" fmla="*/ 206 w 709"/>
              <a:gd name="T29" fmla="*/ 170 h 708"/>
              <a:gd name="T30" fmla="*/ 206 w 709"/>
              <a:gd name="T31" fmla="*/ 170 h 708"/>
              <a:gd name="T32" fmla="*/ 206 w 709"/>
              <a:gd name="T33" fmla="*/ 170 h 708"/>
              <a:gd name="T34" fmla="*/ 206 w 709"/>
              <a:gd name="T35" fmla="*/ 170 h 708"/>
              <a:gd name="T36" fmla="*/ 197 w 709"/>
              <a:gd name="T37" fmla="*/ 170 h 708"/>
              <a:gd name="T38" fmla="*/ 197 w 709"/>
              <a:gd name="T39" fmla="*/ 170 h 708"/>
              <a:gd name="T40" fmla="*/ 197 w 709"/>
              <a:gd name="T41" fmla="*/ 170 h 708"/>
              <a:gd name="T42" fmla="*/ 197 w 709"/>
              <a:gd name="T43" fmla="*/ 170 h 708"/>
              <a:gd name="T44" fmla="*/ 189 w 709"/>
              <a:gd name="T45" fmla="*/ 170 h 708"/>
              <a:gd name="T46" fmla="*/ 189 w 709"/>
              <a:gd name="T47" fmla="*/ 170 h 708"/>
              <a:gd name="T48" fmla="*/ 189 w 709"/>
              <a:gd name="T49" fmla="*/ 170 h 708"/>
              <a:gd name="T50" fmla="*/ 189 w 709"/>
              <a:gd name="T51" fmla="*/ 170 h 708"/>
              <a:gd name="T52" fmla="*/ 179 w 709"/>
              <a:gd name="T53" fmla="*/ 170 h 708"/>
              <a:gd name="T54" fmla="*/ 179 w 709"/>
              <a:gd name="T55" fmla="*/ 170 h 708"/>
              <a:gd name="T56" fmla="*/ 179 w 709"/>
              <a:gd name="T57" fmla="*/ 170 h 708"/>
              <a:gd name="T58" fmla="*/ 179 w 709"/>
              <a:gd name="T59" fmla="*/ 170 h 708"/>
              <a:gd name="T60" fmla="*/ 171 w 709"/>
              <a:gd name="T61" fmla="*/ 170 h 708"/>
              <a:gd name="T62" fmla="*/ 171 w 709"/>
              <a:gd name="T63" fmla="*/ 179 h 708"/>
              <a:gd name="T64" fmla="*/ 171 w 709"/>
              <a:gd name="T65" fmla="*/ 179 h 708"/>
              <a:gd name="T66" fmla="*/ 171 w 709"/>
              <a:gd name="T67" fmla="*/ 179 h 708"/>
              <a:gd name="T68" fmla="*/ 54 w 709"/>
              <a:gd name="T69" fmla="*/ 53 h 708"/>
              <a:gd name="T70" fmla="*/ 54 w 709"/>
              <a:gd name="T71" fmla="*/ 483 h 708"/>
              <a:gd name="T72" fmla="*/ 54 w 709"/>
              <a:gd name="T73" fmla="*/ 483 h 708"/>
              <a:gd name="T74" fmla="*/ 430 w 709"/>
              <a:gd name="T75" fmla="*/ 653 h 708"/>
              <a:gd name="T76" fmla="*/ 54 w 709"/>
              <a:gd name="T77" fmla="*/ 483 h 708"/>
              <a:gd name="T78" fmla="*/ 484 w 709"/>
              <a:gd name="T79" fmla="*/ 653 h 708"/>
              <a:gd name="T80" fmla="*/ 412 w 709"/>
              <a:gd name="T81" fmla="*/ 537 h 708"/>
              <a:gd name="T82" fmla="*/ 654 w 709"/>
              <a:gd name="T83" fmla="*/ 573 h 708"/>
              <a:gd name="T84" fmla="*/ 484 w 709"/>
              <a:gd name="T85" fmla="*/ 653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9" h="708">
                <a:moveTo>
                  <a:pt x="663" y="0"/>
                </a:moveTo>
                <a:lnTo>
                  <a:pt x="66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671"/>
                  <a:pt x="0" y="671"/>
                  <a:pt x="0" y="671"/>
                </a:cubicBezTo>
                <a:cubicBezTo>
                  <a:pt x="0" y="689"/>
                  <a:pt x="18" y="707"/>
                  <a:pt x="45" y="707"/>
                </a:cubicBezTo>
                <a:cubicBezTo>
                  <a:pt x="663" y="707"/>
                  <a:pt x="663" y="707"/>
                  <a:pt x="663" y="707"/>
                </a:cubicBezTo>
                <a:cubicBezTo>
                  <a:pt x="690" y="707"/>
                  <a:pt x="708" y="689"/>
                  <a:pt x="708" y="671"/>
                </a:cubicBezTo>
                <a:cubicBezTo>
                  <a:pt x="708" y="44"/>
                  <a:pt x="708" y="44"/>
                  <a:pt x="708" y="44"/>
                </a:cubicBezTo>
                <a:cubicBezTo>
                  <a:pt x="708" y="18"/>
                  <a:pt x="690" y="0"/>
                  <a:pt x="663" y="0"/>
                </a:cubicBezTo>
                <a:close/>
                <a:moveTo>
                  <a:pt x="654" y="53"/>
                </a:moveTo>
                <a:lnTo>
                  <a:pt x="654" y="53"/>
                </a:lnTo>
                <a:cubicBezTo>
                  <a:pt x="654" y="483"/>
                  <a:pt x="654" y="483"/>
                  <a:pt x="654" y="483"/>
                </a:cubicBezTo>
                <a:cubicBezTo>
                  <a:pt x="547" y="340"/>
                  <a:pt x="547" y="340"/>
                  <a:pt x="547" y="340"/>
                </a:cubicBezTo>
                <a:cubicBezTo>
                  <a:pt x="547" y="340"/>
                  <a:pt x="538" y="340"/>
                  <a:pt x="538" y="331"/>
                </a:cubicBezTo>
                <a:cubicBezTo>
                  <a:pt x="538" y="331"/>
                  <a:pt x="529" y="331"/>
                  <a:pt x="520" y="331"/>
                </a:cubicBezTo>
                <a:lnTo>
                  <a:pt x="520" y="331"/>
                </a:lnTo>
                <a:lnTo>
                  <a:pt x="520" y="331"/>
                </a:lnTo>
                <a:cubicBezTo>
                  <a:pt x="520" y="331"/>
                  <a:pt x="511" y="331"/>
                  <a:pt x="502" y="331"/>
                </a:cubicBezTo>
                <a:cubicBezTo>
                  <a:pt x="502" y="340"/>
                  <a:pt x="502" y="340"/>
                  <a:pt x="502" y="340"/>
                </a:cubicBezTo>
                <a:cubicBezTo>
                  <a:pt x="385" y="483"/>
                  <a:pt x="385" y="483"/>
                  <a:pt x="385" y="483"/>
                </a:cubicBezTo>
                <a:cubicBezTo>
                  <a:pt x="215" y="179"/>
                  <a:pt x="215" y="179"/>
                  <a:pt x="215" y="179"/>
                </a:cubicBezTo>
                <a:lnTo>
                  <a:pt x="215" y="179"/>
                </a:lnTo>
                <a:lnTo>
                  <a:pt x="215" y="179"/>
                </a:lnTo>
                <a:lnTo>
                  <a:pt x="215" y="179"/>
                </a:lnTo>
                <a:lnTo>
                  <a:pt x="215" y="179"/>
                </a:lnTo>
                <a:lnTo>
                  <a:pt x="215" y="179"/>
                </a:lnTo>
                <a:cubicBezTo>
                  <a:pt x="215" y="179"/>
                  <a:pt x="215" y="179"/>
                  <a:pt x="215" y="170"/>
                </a:cubicBez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lnTo>
                  <a:pt x="206" y="170"/>
                </a:lnTo>
                <a:cubicBezTo>
                  <a:pt x="206" y="170"/>
                  <a:pt x="206" y="170"/>
                  <a:pt x="197" y="170"/>
                </a:cubicBezTo>
                <a:lnTo>
                  <a:pt x="197" y="170"/>
                </a:lnTo>
                <a:lnTo>
                  <a:pt x="197" y="170"/>
                </a:lnTo>
                <a:lnTo>
                  <a:pt x="197" y="170"/>
                </a:lnTo>
                <a:lnTo>
                  <a:pt x="197" y="170"/>
                </a:lnTo>
                <a:lnTo>
                  <a:pt x="197" y="170"/>
                </a:lnTo>
                <a:lnTo>
                  <a:pt x="197" y="170"/>
                </a:lnTo>
                <a:cubicBezTo>
                  <a:pt x="197" y="170"/>
                  <a:pt x="197" y="170"/>
                  <a:pt x="189" y="170"/>
                </a:cubicBezTo>
                <a:lnTo>
                  <a:pt x="189" y="170"/>
                </a:lnTo>
                <a:lnTo>
                  <a:pt x="189" y="170"/>
                </a:lnTo>
                <a:lnTo>
                  <a:pt x="189" y="170"/>
                </a:lnTo>
                <a:lnTo>
                  <a:pt x="189" y="170"/>
                </a:lnTo>
                <a:lnTo>
                  <a:pt x="189" y="170"/>
                </a:lnTo>
                <a:lnTo>
                  <a:pt x="189" y="170"/>
                </a:lnTo>
                <a:lnTo>
                  <a:pt x="189" y="170"/>
                </a:lnTo>
                <a:cubicBezTo>
                  <a:pt x="179" y="170"/>
                  <a:pt x="179" y="170"/>
                  <a:pt x="179" y="170"/>
                </a:cubicBez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9" y="170"/>
                </a:lnTo>
                <a:lnTo>
                  <a:pt x="171" y="170"/>
                </a:lnTo>
                <a:cubicBezTo>
                  <a:pt x="171" y="179"/>
                  <a:pt x="171" y="179"/>
                  <a:pt x="171" y="179"/>
                </a:cubicBezTo>
                <a:lnTo>
                  <a:pt x="171" y="179"/>
                </a:lnTo>
                <a:lnTo>
                  <a:pt x="171" y="179"/>
                </a:lnTo>
                <a:lnTo>
                  <a:pt x="171" y="179"/>
                </a:lnTo>
                <a:lnTo>
                  <a:pt x="171" y="179"/>
                </a:lnTo>
                <a:lnTo>
                  <a:pt x="171" y="179"/>
                </a:lnTo>
                <a:cubicBezTo>
                  <a:pt x="54" y="385"/>
                  <a:pt x="54" y="385"/>
                  <a:pt x="54" y="385"/>
                </a:cubicBezTo>
                <a:cubicBezTo>
                  <a:pt x="54" y="53"/>
                  <a:pt x="54" y="53"/>
                  <a:pt x="54" y="53"/>
                </a:cubicBezTo>
                <a:lnTo>
                  <a:pt x="654" y="53"/>
                </a:lnTo>
                <a:close/>
                <a:moveTo>
                  <a:pt x="54" y="483"/>
                </a:moveTo>
                <a:lnTo>
                  <a:pt x="54" y="483"/>
                </a:lnTo>
                <a:lnTo>
                  <a:pt x="54" y="483"/>
                </a:lnTo>
                <a:cubicBezTo>
                  <a:pt x="189" y="241"/>
                  <a:pt x="189" y="241"/>
                  <a:pt x="189" y="241"/>
                </a:cubicBezTo>
                <a:cubicBezTo>
                  <a:pt x="430" y="653"/>
                  <a:pt x="430" y="653"/>
                  <a:pt x="430" y="653"/>
                </a:cubicBezTo>
                <a:cubicBezTo>
                  <a:pt x="54" y="653"/>
                  <a:pt x="54" y="653"/>
                  <a:pt x="54" y="653"/>
                </a:cubicBezTo>
                <a:lnTo>
                  <a:pt x="54" y="483"/>
                </a:lnTo>
                <a:close/>
                <a:moveTo>
                  <a:pt x="484" y="653"/>
                </a:moveTo>
                <a:lnTo>
                  <a:pt x="484" y="653"/>
                </a:lnTo>
                <a:lnTo>
                  <a:pt x="484" y="653"/>
                </a:lnTo>
                <a:cubicBezTo>
                  <a:pt x="412" y="537"/>
                  <a:pt x="412" y="537"/>
                  <a:pt x="412" y="537"/>
                </a:cubicBezTo>
                <a:cubicBezTo>
                  <a:pt x="520" y="393"/>
                  <a:pt x="520" y="393"/>
                  <a:pt x="520" y="393"/>
                </a:cubicBezTo>
                <a:cubicBezTo>
                  <a:pt x="654" y="573"/>
                  <a:pt x="654" y="573"/>
                  <a:pt x="654" y="573"/>
                </a:cubicBezTo>
                <a:cubicBezTo>
                  <a:pt x="654" y="653"/>
                  <a:pt x="654" y="653"/>
                  <a:pt x="654" y="653"/>
                </a:cubicBezTo>
                <a:lnTo>
                  <a:pt x="484" y="6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3">
            <a:extLst>
              <a:ext uri="{FF2B5EF4-FFF2-40B4-BE49-F238E27FC236}">
                <a16:creationId xmlns:a16="http://schemas.microsoft.com/office/drawing/2014/main" id="{4893F51D-25AB-5446-8B04-06F95900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959" y="5157457"/>
            <a:ext cx="225615" cy="225615"/>
          </a:xfrm>
          <a:custGeom>
            <a:avLst/>
            <a:gdLst>
              <a:gd name="T0" fmla="*/ 108 w 216"/>
              <a:gd name="T1" fmla="*/ 215 h 216"/>
              <a:gd name="T2" fmla="*/ 108 w 216"/>
              <a:gd name="T3" fmla="*/ 215 h 216"/>
              <a:gd name="T4" fmla="*/ 215 w 216"/>
              <a:gd name="T5" fmla="*/ 107 h 216"/>
              <a:gd name="T6" fmla="*/ 108 w 216"/>
              <a:gd name="T7" fmla="*/ 0 h 216"/>
              <a:gd name="T8" fmla="*/ 0 w 216"/>
              <a:gd name="T9" fmla="*/ 107 h 216"/>
              <a:gd name="T10" fmla="*/ 108 w 216"/>
              <a:gd name="T11" fmla="*/ 215 h 216"/>
              <a:gd name="T12" fmla="*/ 108 w 216"/>
              <a:gd name="T13" fmla="*/ 54 h 216"/>
              <a:gd name="T14" fmla="*/ 108 w 216"/>
              <a:gd name="T15" fmla="*/ 54 h 216"/>
              <a:gd name="T16" fmla="*/ 161 w 216"/>
              <a:gd name="T17" fmla="*/ 107 h 216"/>
              <a:gd name="T18" fmla="*/ 108 w 216"/>
              <a:gd name="T19" fmla="*/ 161 h 216"/>
              <a:gd name="T20" fmla="*/ 54 w 216"/>
              <a:gd name="T21" fmla="*/ 107 h 216"/>
              <a:gd name="T22" fmla="*/ 108 w 216"/>
              <a:gd name="T23" fmla="*/ 5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216">
                <a:moveTo>
                  <a:pt x="108" y="215"/>
                </a:moveTo>
                <a:lnTo>
                  <a:pt x="108" y="215"/>
                </a:lnTo>
                <a:cubicBezTo>
                  <a:pt x="171" y="215"/>
                  <a:pt x="215" y="170"/>
                  <a:pt x="215" y="107"/>
                </a:cubicBezTo>
                <a:cubicBezTo>
                  <a:pt x="215" y="45"/>
                  <a:pt x="171" y="0"/>
                  <a:pt x="108" y="0"/>
                </a:cubicBezTo>
                <a:cubicBezTo>
                  <a:pt x="54" y="0"/>
                  <a:pt x="0" y="45"/>
                  <a:pt x="0" y="107"/>
                </a:cubicBezTo>
                <a:cubicBezTo>
                  <a:pt x="0" y="170"/>
                  <a:pt x="54" y="215"/>
                  <a:pt x="108" y="21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144" y="54"/>
                  <a:pt x="161" y="81"/>
                  <a:pt x="161" y="107"/>
                </a:cubicBezTo>
                <a:cubicBezTo>
                  <a:pt x="161" y="134"/>
                  <a:pt x="144" y="161"/>
                  <a:pt x="108" y="161"/>
                </a:cubicBezTo>
                <a:cubicBezTo>
                  <a:pt x="81" y="161"/>
                  <a:pt x="54" y="134"/>
                  <a:pt x="54" y="107"/>
                </a:cubicBezTo>
                <a:cubicBezTo>
                  <a:pt x="54" y="81"/>
                  <a:pt x="81" y="54"/>
                  <a:pt x="108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4">
            <a:extLst>
              <a:ext uri="{FF2B5EF4-FFF2-40B4-BE49-F238E27FC236}">
                <a16:creationId xmlns:a16="http://schemas.microsoft.com/office/drawing/2014/main" id="{91291FEE-9FB9-E046-93E6-4EE45A3F846D}"/>
              </a:ext>
            </a:extLst>
          </p:cNvPr>
          <p:cNvGrpSpPr/>
          <p:nvPr/>
        </p:nvGrpSpPr>
        <p:grpSpPr>
          <a:xfrm>
            <a:off x="1107153" y="4627237"/>
            <a:ext cx="3956920" cy="1449608"/>
            <a:chOff x="5071068" y="11149735"/>
            <a:chExt cx="4148400" cy="1519756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5E85FD1F-FFC2-E54A-9273-6ABECB487B60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D2D2AFED-4CFB-8342-950C-D872E379A8D7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93F3C395-166D-7E47-A821-82FCC27BCF9F}"/>
              </a:ext>
            </a:extLst>
          </p:cNvPr>
          <p:cNvGrpSpPr/>
          <p:nvPr/>
        </p:nvGrpSpPr>
        <p:grpSpPr>
          <a:xfrm>
            <a:off x="1056161" y="11161417"/>
            <a:ext cx="3973504" cy="1425087"/>
            <a:chOff x="1045319" y="7749497"/>
            <a:chExt cx="4165787" cy="1494049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12E550DD-E232-444D-A80D-A0E8A5C03D54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469B1D9E-B6A4-1046-8E7A-C2EF048CF48D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3DE8BBE-2C8A-C042-A8B4-CA285130B2C7}"/>
              </a:ext>
            </a:extLst>
          </p:cNvPr>
          <p:cNvGrpSpPr/>
          <p:nvPr/>
        </p:nvGrpSpPr>
        <p:grpSpPr>
          <a:xfrm>
            <a:off x="19345939" y="4614077"/>
            <a:ext cx="3957851" cy="1432022"/>
            <a:chOff x="19165375" y="5323521"/>
            <a:chExt cx="4149376" cy="1501319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9787F377-DCD0-B843-907F-57D4112E9E0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EC5685F-F2DB-A142-8934-70C6E9654C02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9EBD8EE-0B1F-0F49-9DFB-F488FC8912EB}"/>
              </a:ext>
            </a:extLst>
          </p:cNvPr>
          <p:cNvGrpSpPr/>
          <p:nvPr/>
        </p:nvGrpSpPr>
        <p:grpSpPr>
          <a:xfrm>
            <a:off x="19370925" y="11188323"/>
            <a:ext cx="3950565" cy="1447449"/>
            <a:chOff x="19190593" y="7745143"/>
            <a:chExt cx="4141738" cy="1517493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BEBB4A68-798A-FA4F-928F-606B4F563BD4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79BF1CC6-01F9-F547-8810-F53EBBE73A05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164">
            <a:extLst>
              <a:ext uri="{FF2B5EF4-FFF2-40B4-BE49-F238E27FC236}">
                <a16:creationId xmlns:a16="http://schemas.microsoft.com/office/drawing/2014/main" id="{8107EB63-C1CA-BC48-8744-6356B34F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234" y="8553354"/>
            <a:ext cx="3426618" cy="3431749"/>
          </a:xfrm>
          <a:custGeom>
            <a:avLst/>
            <a:gdLst>
              <a:gd name="T0" fmla="*/ 1477 w 2947"/>
              <a:gd name="T1" fmla="*/ 416 h 2948"/>
              <a:gd name="T2" fmla="*/ 1477 w 2947"/>
              <a:gd name="T3" fmla="*/ 416 h 2948"/>
              <a:gd name="T4" fmla="*/ 1061 w 2947"/>
              <a:gd name="T5" fmla="*/ 0 h 2948"/>
              <a:gd name="T6" fmla="*/ 0 w 2947"/>
              <a:gd name="T7" fmla="*/ 0 h 2948"/>
              <a:gd name="T8" fmla="*/ 0 w 2947"/>
              <a:gd name="T9" fmla="*/ 1062 h 2948"/>
              <a:gd name="T10" fmla="*/ 407 w 2947"/>
              <a:gd name="T11" fmla="*/ 1469 h 2948"/>
              <a:gd name="T12" fmla="*/ 0 w 2947"/>
              <a:gd name="T13" fmla="*/ 1885 h 2948"/>
              <a:gd name="T14" fmla="*/ 0 w 2947"/>
              <a:gd name="T15" fmla="*/ 2947 h 2948"/>
              <a:gd name="T16" fmla="*/ 1061 w 2947"/>
              <a:gd name="T17" fmla="*/ 2947 h 2948"/>
              <a:gd name="T18" fmla="*/ 1477 w 2947"/>
              <a:gd name="T19" fmla="*/ 2556 h 2948"/>
              <a:gd name="T20" fmla="*/ 1893 w 2947"/>
              <a:gd name="T21" fmla="*/ 2947 h 2948"/>
              <a:gd name="T22" fmla="*/ 2946 w 2947"/>
              <a:gd name="T23" fmla="*/ 2947 h 2948"/>
              <a:gd name="T24" fmla="*/ 2946 w 2947"/>
              <a:gd name="T25" fmla="*/ 1885 h 2948"/>
              <a:gd name="T26" fmla="*/ 2547 w 2947"/>
              <a:gd name="T27" fmla="*/ 1469 h 2948"/>
              <a:gd name="T28" fmla="*/ 2946 w 2947"/>
              <a:gd name="T29" fmla="*/ 1062 h 2948"/>
              <a:gd name="T30" fmla="*/ 2946 w 2947"/>
              <a:gd name="T31" fmla="*/ 0 h 2948"/>
              <a:gd name="T32" fmla="*/ 1893 w 2947"/>
              <a:gd name="T33" fmla="*/ 0 h 2948"/>
              <a:gd name="T34" fmla="*/ 1477 w 2947"/>
              <a:gd name="T35" fmla="*/ 416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47" h="2948">
                <a:moveTo>
                  <a:pt x="1477" y="416"/>
                </a:moveTo>
                <a:lnTo>
                  <a:pt x="1477" y="416"/>
                </a:lnTo>
                <a:cubicBezTo>
                  <a:pt x="1248" y="416"/>
                  <a:pt x="1061" y="230"/>
                  <a:pt x="10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229" y="1070"/>
                  <a:pt x="407" y="1248"/>
                  <a:pt x="407" y="1469"/>
                </a:cubicBezTo>
                <a:cubicBezTo>
                  <a:pt x="407" y="1698"/>
                  <a:pt x="229" y="1877"/>
                  <a:pt x="0" y="1885"/>
                </a:cubicBezTo>
                <a:cubicBezTo>
                  <a:pt x="0" y="2947"/>
                  <a:pt x="0" y="2947"/>
                  <a:pt x="0" y="2947"/>
                </a:cubicBezTo>
                <a:cubicBezTo>
                  <a:pt x="1061" y="2947"/>
                  <a:pt x="1061" y="2947"/>
                  <a:pt x="1061" y="2947"/>
                </a:cubicBezTo>
                <a:cubicBezTo>
                  <a:pt x="1078" y="2726"/>
                  <a:pt x="1256" y="2556"/>
                  <a:pt x="1477" y="2556"/>
                </a:cubicBezTo>
                <a:cubicBezTo>
                  <a:pt x="1698" y="2556"/>
                  <a:pt x="1876" y="2726"/>
                  <a:pt x="1893" y="2947"/>
                </a:cubicBezTo>
                <a:cubicBezTo>
                  <a:pt x="2946" y="2947"/>
                  <a:pt x="2946" y="2947"/>
                  <a:pt x="2946" y="2947"/>
                </a:cubicBezTo>
                <a:cubicBezTo>
                  <a:pt x="2946" y="1885"/>
                  <a:pt x="2946" y="1885"/>
                  <a:pt x="2946" y="1885"/>
                </a:cubicBezTo>
                <a:cubicBezTo>
                  <a:pt x="2726" y="1877"/>
                  <a:pt x="2547" y="1698"/>
                  <a:pt x="2547" y="1469"/>
                </a:cubicBezTo>
                <a:cubicBezTo>
                  <a:pt x="2547" y="1248"/>
                  <a:pt x="2726" y="1070"/>
                  <a:pt x="2946" y="1062"/>
                </a:cubicBezTo>
                <a:cubicBezTo>
                  <a:pt x="2946" y="0"/>
                  <a:pt x="2946" y="0"/>
                  <a:pt x="2946" y="0"/>
                </a:cubicBezTo>
                <a:cubicBezTo>
                  <a:pt x="1893" y="0"/>
                  <a:pt x="1893" y="0"/>
                  <a:pt x="1893" y="0"/>
                </a:cubicBezTo>
                <a:cubicBezTo>
                  <a:pt x="1893" y="230"/>
                  <a:pt x="1707" y="416"/>
                  <a:pt x="1477" y="41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5">
            <a:extLst>
              <a:ext uri="{FF2B5EF4-FFF2-40B4-BE49-F238E27FC236}">
                <a16:creationId xmlns:a16="http://schemas.microsoft.com/office/drawing/2014/main" id="{52773662-0276-3940-8EE5-21B57626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616" y="4670198"/>
            <a:ext cx="3431749" cy="3883157"/>
          </a:xfrm>
          <a:custGeom>
            <a:avLst/>
            <a:gdLst>
              <a:gd name="T0" fmla="*/ 1478 w 2948"/>
              <a:gd name="T1" fmla="*/ 0 h 3337"/>
              <a:gd name="T2" fmla="*/ 1478 w 2948"/>
              <a:gd name="T3" fmla="*/ 0 h 3337"/>
              <a:gd name="T4" fmla="*/ 1062 w 2948"/>
              <a:gd name="T5" fmla="*/ 391 h 3337"/>
              <a:gd name="T6" fmla="*/ 0 w 2948"/>
              <a:gd name="T7" fmla="*/ 391 h 3337"/>
              <a:gd name="T8" fmla="*/ 0 w 2948"/>
              <a:gd name="T9" fmla="*/ 1435 h 3337"/>
              <a:gd name="T10" fmla="*/ 408 w 2948"/>
              <a:gd name="T11" fmla="*/ 1851 h 3337"/>
              <a:gd name="T12" fmla="*/ 0 w 2948"/>
              <a:gd name="T13" fmla="*/ 2266 h 3337"/>
              <a:gd name="T14" fmla="*/ 0 w 2948"/>
              <a:gd name="T15" fmla="*/ 3336 h 3337"/>
              <a:gd name="T16" fmla="*/ 1062 w 2948"/>
              <a:gd name="T17" fmla="*/ 3336 h 3337"/>
              <a:gd name="T18" fmla="*/ 1478 w 2948"/>
              <a:gd name="T19" fmla="*/ 2971 h 3337"/>
              <a:gd name="T20" fmla="*/ 1885 w 2948"/>
              <a:gd name="T21" fmla="*/ 3336 h 3337"/>
              <a:gd name="T22" fmla="*/ 2947 w 2948"/>
              <a:gd name="T23" fmla="*/ 3336 h 3337"/>
              <a:gd name="T24" fmla="*/ 2947 w 2948"/>
              <a:gd name="T25" fmla="*/ 2266 h 3337"/>
              <a:gd name="T26" fmla="*/ 2547 w 2948"/>
              <a:gd name="T27" fmla="*/ 1851 h 3337"/>
              <a:gd name="T28" fmla="*/ 2947 w 2948"/>
              <a:gd name="T29" fmla="*/ 1435 h 3337"/>
              <a:gd name="T30" fmla="*/ 2947 w 2948"/>
              <a:gd name="T31" fmla="*/ 391 h 3337"/>
              <a:gd name="T32" fmla="*/ 1894 w 2948"/>
              <a:gd name="T33" fmla="*/ 391 h 3337"/>
              <a:gd name="T34" fmla="*/ 1478 w 2948"/>
              <a:gd name="T35" fmla="*/ 0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48" h="3337">
                <a:moveTo>
                  <a:pt x="1478" y="0"/>
                </a:moveTo>
                <a:lnTo>
                  <a:pt x="1478" y="0"/>
                </a:lnTo>
                <a:cubicBezTo>
                  <a:pt x="1257" y="0"/>
                  <a:pt x="1078" y="170"/>
                  <a:pt x="1062" y="391"/>
                </a:cubicBezTo>
                <a:cubicBezTo>
                  <a:pt x="0" y="391"/>
                  <a:pt x="0" y="391"/>
                  <a:pt x="0" y="391"/>
                </a:cubicBezTo>
                <a:cubicBezTo>
                  <a:pt x="0" y="1435"/>
                  <a:pt x="0" y="1435"/>
                  <a:pt x="0" y="1435"/>
                </a:cubicBezTo>
                <a:cubicBezTo>
                  <a:pt x="229" y="1444"/>
                  <a:pt x="408" y="1622"/>
                  <a:pt x="408" y="1851"/>
                </a:cubicBezTo>
                <a:cubicBezTo>
                  <a:pt x="408" y="2071"/>
                  <a:pt x="229" y="2258"/>
                  <a:pt x="0" y="2266"/>
                </a:cubicBezTo>
                <a:cubicBezTo>
                  <a:pt x="0" y="3336"/>
                  <a:pt x="0" y="3336"/>
                  <a:pt x="0" y="3336"/>
                </a:cubicBezTo>
                <a:cubicBezTo>
                  <a:pt x="1062" y="3336"/>
                  <a:pt x="1062" y="3336"/>
                  <a:pt x="1062" y="3336"/>
                </a:cubicBezTo>
                <a:cubicBezTo>
                  <a:pt x="1087" y="3132"/>
                  <a:pt x="1265" y="2971"/>
                  <a:pt x="1478" y="2971"/>
                </a:cubicBezTo>
                <a:cubicBezTo>
                  <a:pt x="1690" y="2971"/>
                  <a:pt x="1860" y="3132"/>
                  <a:pt x="1885" y="3336"/>
                </a:cubicBezTo>
                <a:cubicBezTo>
                  <a:pt x="2947" y="3336"/>
                  <a:pt x="2947" y="3336"/>
                  <a:pt x="2947" y="3336"/>
                </a:cubicBezTo>
                <a:cubicBezTo>
                  <a:pt x="2947" y="2266"/>
                  <a:pt x="2947" y="2266"/>
                  <a:pt x="2947" y="2266"/>
                </a:cubicBezTo>
                <a:cubicBezTo>
                  <a:pt x="2726" y="2258"/>
                  <a:pt x="2547" y="2071"/>
                  <a:pt x="2547" y="1851"/>
                </a:cubicBezTo>
                <a:cubicBezTo>
                  <a:pt x="2547" y="1622"/>
                  <a:pt x="2726" y="1444"/>
                  <a:pt x="2947" y="1435"/>
                </a:cubicBezTo>
                <a:cubicBezTo>
                  <a:pt x="2947" y="391"/>
                  <a:pt x="2947" y="391"/>
                  <a:pt x="2947" y="391"/>
                </a:cubicBezTo>
                <a:cubicBezTo>
                  <a:pt x="1894" y="391"/>
                  <a:pt x="1894" y="391"/>
                  <a:pt x="1894" y="391"/>
                </a:cubicBezTo>
                <a:cubicBezTo>
                  <a:pt x="1877" y="170"/>
                  <a:pt x="1699" y="0"/>
                  <a:pt x="1478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6">
            <a:extLst>
              <a:ext uri="{FF2B5EF4-FFF2-40B4-BE49-F238E27FC236}">
                <a16:creationId xmlns:a16="http://schemas.microsoft.com/office/drawing/2014/main" id="{2005CE1B-B9B3-F147-987D-CAC83CD9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469" y="4613770"/>
            <a:ext cx="3939584" cy="3939584"/>
          </a:xfrm>
          <a:custGeom>
            <a:avLst/>
            <a:gdLst>
              <a:gd name="T0" fmla="*/ 2979 w 3388"/>
              <a:gd name="T1" fmla="*/ 1486 h 3388"/>
              <a:gd name="T2" fmla="*/ 2979 w 3388"/>
              <a:gd name="T3" fmla="*/ 1486 h 3388"/>
              <a:gd name="T4" fmla="*/ 2954 w 3388"/>
              <a:gd name="T5" fmla="*/ 1486 h 3388"/>
              <a:gd name="T6" fmla="*/ 2954 w 3388"/>
              <a:gd name="T7" fmla="*/ 442 h 3388"/>
              <a:gd name="T8" fmla="*/ 1892 w 3388"/>
              <a:gd name="T9" fmla="*/ 442 h 3388"/>
              <a:gd name="T10" fmla="*/ 1892 w 3388"/>
              <a:gd name="T11" fmla="*/ 416 h 3388"/>
              <a:gd name="T12" fmla="*/ 1476 w 3388"/>
              <a:gd name="T13" fmla="*/ 0 h 3388"/>
              <a:gd name="T14" fmla="*/ 1060 w 3388"/>
              <a:gd name="T15" fmla="*/ 416 h 3388"/>
              <a:gd name="T16" fmla="*/ 1060 w 3388"/>
              <a:gd name="T17" fmla="*/ 442 h 3388"/>
              <a:gd name="T18" fmla="*/ 0 w 3388"/>
              <a:gd name="T19" fmla="*/ 442 h 3388"/>
              <a:gd name="T20" fmla="*/ 0 w 3388"/>
              <a:gd name="T21" fmla="*/ 1486 h 3388"/>
              <a:gd name="T22" fmla="*/ 416 w 3388"/>
              <a:gd name="T23" fmla="*/ 1902 h 3388"/>
              <a:gd name="T24" fmla="*/ 0 w 3388"/>
              <a:gd name="T25" fmla="*/ 2317 h 3388"/>
              <a:gd name="T26" fmla="*/ 0 w 3388"/>
              <a:gd name="T27" fmla="*/ 3387 h 3388"/>
              <a:gd name="T28" fmla="*/ 1060 w 3388"/>
              <a:gd name="T29" fmla="*/ 3387 h 3388"/>
              <a:gd name="T30" fmla="*/ 1476 w 3388"/>
              <a:gd name="T31" fmla="*/ 2971 h 3388"/>
              <a:gd name="T32" fmla="*/ 1892 w 3388"/>
              <a:gd name="T33" fmla="*/ 3387 h 3388"/>
              <a:gd name="T34" fmla="*/ 2954 w 3388"/>
              <a:gd name="T35" fmla="*/ 3387 h 3388"/>
              <a:gd name="T36" fmla="*/ 2954 w 3388"/>
              <a:gd name="T37" fmla="*/ 2317 h 3388"/>
              <a:gd name="T38" fmla="*/ 2979 w 3388"/>
              <a:gd name="T39" fmla="*/ 2317 h 3388"/>
              <a:gd name="T40" fmla="*/ 3387 w 3388"/>
              <a:gd name="T41" fmla="*/ 1902 h 3388"/>
              <a:gd name="T42" fmla="*/ 2979 w 3388"/>
              <a:gd name="T43" fmla="*/ 1486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88" h="3388">
                <a:moveTo>
                  <a:pt x="2979" y="1486"/>
                </a:moveTo>
                <a:lnTo>
                  <a:pt x="2979" y="1486"/>
                </a:lnTo>
                <a:cubicBezTo>
                  <a:pt x="2971" y="1486"/>
                  <a:pt x="2962" y="1486"/>
                  <a:pt x="2954" y="1486"/>
                </a:cubicBezTo>
                <a:cubicBezTo>
                  <a:pt x="2954" y="442"/>
                  <a:pt x="2954" y="442"/>
                  <a:pt x="2954" y="442"/>
                </a:cubicBezTo>
                <a:cubicBezTo>
                  <a:pt x="1892" y="442"/>
                  <a:pt x="1892" y="442"/>
                  <a:pt x="1892" y="442"/>
                </a:cubicBezTo>
                <a:cubicBezTo>
                  <a:pt x="1892" y="433"/>
                  <a:pt x="1892" y="425"/>
                  <a:pt x="1892" y="416"/>
                </a:cubicBezTo>
                <a:cubicBezTo>
                  <a:pt x="1892" y="187"/>
                  <a:pt x="1705" y="0"/>
                  <a:pt x="1476" y="0"/>
                </a:cubicBezTo>
                <a:cubicBezTo>
                  <a:pt x="1247" y="0"/>
                  <a:pt x="1060" y="187"/>
                  <a:pt x="1060" y="416"/>
                </a:cubicBezTo>
                <a:cubicBezTo>
                  <a:pt x="1060" y="425"/>
                  <a:pt x="1060" y="433"/>
                  <a:pt x="1060" y="44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1486"/>
                  <a:pt x="0" y="1486"/>
                  <a:pt x="0" y="1486"/>
                </a:cubicBezTo>
                <a:cubicBezTo>
                  <a:pt x="229" y="1486"/>
                  <a:pt x="416" y="1673"/>
                  <a:pt x="416" y="1902"/>
                </a:cubicBezTo>
                <a:cubicBezTo>
                  <a:pt x="416" y="2131"/>
                  <a:pt x="229" y="2317"/>
                  <a:pt x="0" y="2317"/>
                </a:cubicBezTo>
                <a:cubicBezTo>
                  <a:pt x="0" y="3387"/>
                  <a:pt x="0" y="3387"/>
                  <a:pt x="0" y="3387"/>
                </a:cubicBezTo>
                <a:cubicBezTo>
                  <a:pt x="1060" y="3387"/>
                  <a:pt x="1060" y="3387"/>
                  <a:pt x="1060" y="3387"/>
                </a:cubicBezTo>
                <a:cubicBezTo>
                  <a:pt x="1060" y="3158"/>
                  <a:pt x="1247" y="2971"/>
                  <a:pt x="1476" y="2971"/>
                </a:cubicBezTo>
                <a:cubicBezTo>
                  <a:pt x="1705" y="2971"/>
                  <a:pt x="1892" y="3158"/>
                  <a:pt x="1892" y="3387"/>
                </a:cubicBezTo>
                <a:cubicBezTo>
                  <a:pt x="2954" y="3387"/>
                  <a:pt x="2954" y="3387"/>
                  <a:pt x="2954" y="3387"/>
                </a:cubicBezTo>
                <a:cubicBezTo>
                  <a:pt x="2954" y="2317"/>
                  <a:pt x="2954" y="2317"/>
                  <a:pt x="2954" y="2317"/>
                </a:cubicBezTo>
                <a:cubicBezTo>
                  <a:pt x="2962" y="2317"/>
                  <a:pt x="2971" y="2317"/>
                  <a:pt x="2979" y="2317"/>
                </a:cubicBezTo>
                <a:cubicBezTo>
                  <a:pt x="3200" y="2317"/>
                  <a:pt x="3387" y="2131"/>
                  <a:pt x="3387" y="1902"/>
                </a:cubicBezTo>
                <a:cubicBezTo>
                  <a:pt x="3387" y="1673"/>
                  <a:pt x="3200" y="1486"/>
                  <a:pt x="2979" y="148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7">
            <a:extLst>
              <a:ext uri="{FF2B5EF4-FFF2-40B4-BE49-F238E27FC236}">
                <a16:creationId xmlns:a16="http://schemas.microsoft.com/office/drawing/2014/main" id="{5FAF015B-1A28-744B-9F40-18F1A09D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852" y="4670198"/>
            <a:ext cx="3913938" cy="4426901"/>
          </a:xfrm>
          <a:custGeom>
            <a:avLst/>
            <a:gdLst>
              <a:gd name="T0" fmla="*/ 2947 w 3364"/>
              <a:gd name="T1" fmla="*/ 1435 h 3804"/>
              <a:gd name="T2" fmla="*/ 2947 w 3364"/>
              <a:gd name="T3" fmla="*/ 1435 h 3804"/>
              <a:gd name="T4" fmla="*/ 2947 w 3364"/>
              <a:gd name="T5" fmla="*/ 391 h 3804"/>
              <a:gd name="T6" fmla="*/ 1894 w 3364"/>
              <a:gd name="T7" fmla="*/ 391 h 3804"/>
              <a:gd name="T8" fmla="*/ 1478 w 3364"/>
              <a:gd name="T9" fmla="*/ 0 h 3804"/>
              <a:gd name="T10" fmla="*/ 1062 w 3364"/>
              <a:gd name="T11" fmla="*/ 391 h 3804"/>
              <a:gd name="T12" fmla="*/ 0 w 3364"/>
              <a:gd name="T13" fmla="*/ 391 h 3804"/>
              <a:gd name="T14" fmla="*/ 0 w 3364"/>
              <a:gd name="T15" fmla="*/ 1435 h 3804"/>
              <a:gd name="T16" fmla="*/ 391 w 3364"/>
              <a:gd name="T17" fmla="*/ 1851 h 3804"/>
              <a:gd name="T18" fmla="*/ 0 w 3364"/>
              <a:gd name="T19" fmla="*/ 2266 h 3804"/>
              <a:gd name="T20" fmla="*/ 0 w 3364"/>
              <a:gd name="T21" fmla="*/ 3336 h 3804"/>
              <a:gd name="T22" fmla="*/ 1070 w 3364"/>
              <a:gd name="T23" fmla="*/ 3336 h 3804"/>
              <a:gd name="T24" fmla="*/ 1062 w 3364"/>
              <a:gd name="T25" fmla="*/ 3387 h 3804"/>
              <a:gd name="T26" fmla="*/ 1478 w 3364"/>
              <a:gd name="T27" fmla="*/ 3803 h 3804"/>
              <a:gd name="T28" fmla="*/ 1894 w 3364"/>
              <a:gd name="T29" fmla="*/ 3387 h 3804"/>
              <a:gd name="T30" fmla="*/ 1885 w 3364"/>
              <a:gd name="T31" fmla="*/ 3336 h 3804"/>
              <a:gd name="T32" fmla="*/ 2947 w 3364"/>
              <a:gd name="T33" fmla="*/ 3336 h 3804"/>
              <a:gd name="T34" fmla="*/ 2947 w 3364"/>
              <a:gd name="T35" fmla="*/ 2266 h 3804"/>
              <a:gd name="T36" fmla="*/ 3363 w 3364"/>
              <a:gd name="T37" fmla="*/ 1851 h 3804"/>
              <a:gd name="T38" fmla="*/ 2947 w 3364"/>
              <a:gd name="T39" fmla="*/ 1435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64" h="3804">
                <a:moveTo>
                  <a:pt x="2947" y="1435"/>
                </a:moveTo>
                <a:lnTo>
                  <a:pt x="2947" y="1435"/>
                </a:lnTo>
                <a:cubicBezTo>
                  <a:pt x="2947" y="391"/>
                  <a:pt x="2947" y="391"/>
                  <a:pt x="2947" y="391"/>
                </a:cubicBezTo>
                <a:cubicBezTo>
                  <a:pt x="1894" y="391"/>
                  <a:pt x="1894" y="391"/>
                  <a:pt x="1894" y="391"/>
                </a:cubicBezTo>
                <a:cubicBezTo>
                  <a:pt x="1877" y="170"/>
                  <a:pt x="1698" y="0"/>
                  <a:pt x="1478" y="0"/>
                </a:cubicBezTo>
                <a:cubicBezTo>
                  <a:pt x="1257" y="0"/>
                  <a:pt x="1079" y="170"/>
                  <a:pt x="1062" y="391"/>
                </a:cubicBezTo>
                <a:cubicBezTo>
                  <a:pt x="0" y="391"/>
                  <a:pt x="0" y="391"/>
                  <a:pt x="0" y="391"/>
                </a:cubicBezTo>
                <a:cubicBezTo>
                  <a:pt x="0" y="1435"/>
                  <a:pt x="0" y="1435"/>
                  <a:pt x="0" y="1435"/>
                </a:cubicBezTo>
                <a:cubicBezTo>
                  <a:pt x="221" y="1452"/>
                  <a:pt x="391" y="1631"/>
                  <a:pt x="391" y="1851"/>
                </a:cubicBezTo>
                <a:cubicBezTo>
                  <a:pt x="391" y="2071"/>
                  <a:pt x="221" y="2249"/>
                  <a:pt x="0" y="2266"/>
                </a:cubicBezTo>
                <a:cubicBezTo>
                  <a:pt x="0" y="3336"/>
                  <a:pt x="0" y="3336"/>
                  <a:pt x="0" y="3336"/>
                </a:cubicBezTo>
                <a:cubicBezTo>
                  <a:pt x="1070" y="3336"/>
                  <a:pt x="1070" y="3336"/>
                  <a:pt x="1070" y="3336"/>
                </a:cubicBezTo>
                <a:cubicBezTo>
                  <a:pt x="1062" y="3353"/>
                  <a:pt x="1062" y="3370"/>
                  <a:pt x="1062" y="3387"/>
                </a:cubicBezTo>
                <a:cubicBezTo>
                  <a:pt x="1062" y="3617"/>
                  <a:pt x="1248" y="3803"/>
                  <a:pt x="1478" y="3803"/>
                </a:cubicBezTo>
                <a:cubicBezTo>
                  <a:pt x="1707" y="3803"/>
                  <a:pt x="1894" y="3617"/>
                  <a:pt x="1894" y="3387"/>
                </a:cubicBezTo>
                <a:cubicBezTo>
                  <a:pt x="1894" y="3370"/>
                  <a:pt x="1894" y="3353"/>
                  <a:pt x="1885" y="3336"/>
                </a:cubicBezTo>
                <a:cubicBezTo>
                  <a:pt x="2947" y="3336"/>
                  <a:pt x="2947" y="3336"/>
                  <a:pt x="2947" y="3336"/>
                </a:cubicBezTo>
                <a:cubicBezTo>
                  <a:pt x="2947" y="2266"/>
                  <a:pt x="2947" y="2266"/>
                  <a:pt x="2947" y="2266"/>
                </a:cubicBezTo>
                <a:cubicBezTo>
                  <a:pt x="3176" y="2266"/>
                  <a:pt x="3363" y="2080"/>
                  <a:pt x="3363" y="1851"/>
                </a:cubicBezTo>
                <a:cubicBezTo>
                  <a:pt x="3363" y="1622"/>
                  <a:pt x="3176" y="1435"/>
                  <a:pt x="2947" y="143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8">
            <a:extLst>
              <a:ext uri="{FF2B5EF4-FFF2-40B4-BE49-F238E27FC236}">
                <a16:creationId xmlns:a16="http://schemas.microsoft.com/office/drawing/2014/main" id="{30EE4C2C-FE4F-AC42-A5FD-E4D8EF00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36" y="5126736"/>
            <a:ext cx="4349958" cy="3908806"/>
          </a:xfrm>
          <a:custGeom>
            <a:avLst/>
            <a:gdLst>
              <a:gd name="T0" fmla="*/ 3346 w 3738"/>
              <a:gd name="T1" fmla="*/ 1044 h 3362"/>
              <a:gd name="T2" fmla="*/ 3346 w 3738"/>
              <a:gd name="T3" fmla="*/ 1044 h 3362"/>
              <a:gd name="T4" fmla="*/ 3346 w 3738"/>
              <a:gd name="T5" fmla="*/ 0 h 3362"/>
              <a:gd name="T6" fmla="*/ 2293 w 3738"/>
              <a:gd name="T7" fmla="*/ 0 h 3362"/>
              <a:gd name="T8" fmla="*/ 1877 w 3738"/>
              <a:gd name="T9" fmla="*/ 390 h 3362"/>
              <a:gd name="T10" fmla="*/ 1461 w 3738"/>
              <a:gd name="T11" fmla="*/ 0 h 3362"/>
              <a:gd name="T12" fmla="*/ 400 w 3738"/>
              <a:gd name="T13" fmla="*/ 0 h 3362"/>
              <a:gd name="T14" fmla="*/ 400 w 3738"/>
              <a:gd name="T15" fmla="*/ 1044 h 3362"/>
              <a:gd name="T16" fmla="*/ 0 w 3738"/>
              <a:gd name="T17" fmla="*/ 1460 h 3362"/>
              <a:gd name="T18" fmla="*/ 400 w 3738"/>
              <a:gd name="T19" fmla="*/ 1875 h 3362"/>
              <a:gd name="T20" fmla="*/ 400 w 3738"/>
              <a:gd name="T21" fmla="*/ 2945 h 3362"/>
              <a:gd name="T22" fmla="*/ 1461 w 3738"/>
              <a:gd name="T23" fmla="*/ 2945 h 3362"/>
              <a:gd name="T24" fmla="*/ 1877 w 3738"/>
              <a:gd name="T25" fmla="*/ 3361 h 3362"/>
              <a:gd name="T26" fmla="*/ 2293 w 3738"/>
              <a:gd name="T27" fmla="*/ 2945 h 3362"/>
              <a:gd name="T28" fmla="*/ 3346 w 3738"/>
              <a:gd name="T29" fmla="*/ 2945 h 3362"/>
              <a:gd name="T30" fmla="*/ 3346 w 3738"/>
              <a:gd name="T31" fmla="*/ 1875 h 3362"/>
              <a:gd name="T32" fmla="*/ 3737 w 3738"/>
              <a:gd name="T33" fmla="*/ 1460 h 3362"/>
              <a:gd name="T34" fmla="*/ 3346 w 3738"/>
              <a:gd name="T35" fmla="*/ 1044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8" h="3362">
                <a:moveTo>
                  <a:pt x="3346" y="1044"/>
                </a:moveTo>
                <a:lnTo>
                  <a:pt x="3346" y="1044"/>
                </a:lnTo>
                <a:cubicBezTo>
                  <a:pt x="3346" y="0"/>
                  <a:pt x="3346" y="0"/>
                  <a:pt x="3346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76" y="212"/>
                  <a:pt x="2098" y="390"/>
                  <a:pt x="1877" y="390"/>
                </a:cubicBezTo>
                <a:cubicBezTo>
                  <a:pt x="1656" y="390"/>
                  <a:pt x="1478" y="212"/>
                  <a:pt x="1461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0" y="1044"/>
                  <a:pt x="400" y="1044"/>
                  <a:pt x="400" y="1044"/>
                </a:cubicBezTo>
                <a:cubicBezTo>
                  <a:pt x="179" y="1053"/>
                  <a:pt x="0" y="1231"/>
                  <a:pt x="0" y="1460"/>
                </a:cubicBezTo>
                <a:cubicBezTo>
                  <a:pt x="0" y="1680"/>
                  <a:pt x="179" y="1867"/>
                  <a:pt x="400" y="1875"/>
                </a:cubicBezTo>
                <a:cubicBezTo>
                  <a:pt x="400" y="2945"/>
                  <a:pt x="400" y="2945"/>
                  <a:pt x="400" y="2945"/>
                </a:cubicBezTo>
                <a:cubicBezTo>
                  <a:pt x="1461" y="2945"/>
                  <a:pt x="1461" y="2945"/>
                  <a:pt x="1461" y="2945"/>
                </a:cubicBezTo>
                <a:cubicBezTo>
                  <a:pt x="1461" y="3175"/>
                  <a:pt x="1648" y="3361"/>
                  <a:pt x="1877" y="3361"/>
                </a:cubicBezTo>
                <a:cubicBezTo>
                  <a:pt x="2107" y="3361"/>
                  <a:pt x="2293" y="3175"/>
                  <a:pt x="2293" y="2945"/>
                </a:cubicBezTo>
                <a:cubicBezTo>
                  <a:pt x="3346" y="2945"/>
                  <a:pt x="3346" y="2945"/>
                  <a:pt x="3346" y="2945"/>
                </a:cubicBezTo>
                <a:cubicBezTo>
                  <a:pt x="3346" y="1875"/>
                  <a:pt x="3346" y="1875"/>
                  <a:pt x="3346" y="1875"/>
                </a:cubicBezTo>
                <a:cubicBezTo>
                  <a:pt x="3567" y="1858"/>
                  <a:pt x="3737" y="1680"/>
                  <a:pt x="3737" y="1460"/>
                </a:cubicBezTo>
                <a:cubicBezTo>
                  <a:pt x="3737" y="1240"/>
                  <a:pt x="3567" y="1061"/>
                  <a:pt x="3346" y="104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9">
            <a:extLst>
              <a:ext uri="{FF2B5EF4-FFF2-40B4-BE49-F238E27FC236}">
                <a16:creationId xmlns:a16="http://schemas.microsoft.com/office/drawing/2014/main" id="{2D32412E-9FBF-E347-8399-2560F4A3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8" y="1217930"/>
            <a:ext cx="3924197" cy="3913938"/>
          </a:xfrm>
          <a:custGeom>
            <a:avLst/>
            <a:gdLst>
              <a:gd name="T0" fmla="*/ 3371 w 3372"/>
              <a:gd name="T1" fmla="*/ 1477 h 3363"/>
              <a:gd name="T2" fmla="*/ 3371 w 3372"/>
              <a:gd name="T3" fmla="*/ 1477 h 3363"/>
              <a:gd name="T4" fmla="*/ 3371 w 3372"/>
              <a:gd name="T5" fmla="*/ 416 h 3363"/>
              <a:gd name="T6" fmla="*/ 2318 w 3372"/>
              <a:gd name="T7" fmla="*/ 416 h 3363"/>
              <a:gd name="T8" fmla="*/ 1902 w 3372"/>
              <a:gd name="T9" fmla="*/ 0 h 3363"/>
              <a:gd name="T10" fmla="*/ 1486 w 3372"/>
              <a:gd name="T11" fmla="*/ 416 h 3363"/>
              <a:gd name="T12" fmla="*/ 424 w 3372"/>
              <a:gd name="T13" fmla="*/ 416 h 3363"/>
              <a:gd name="T14" fmla="*/ 424 w 3372"/>
              <a:gd name="T15" fmla="*/ 1477 h 3363"/>
              <a:gd name="T16" fmla="*/ 416 w 3372"/>
              <a:gd name="T17" fmla="*/ 1477 h 3363"/>
              <a:gd name="T18" fmla="*/ 0 w 3372"/>
              <a:gd name="T19" fmla="*/ 1884 h 3363"/>
              <a:gd name="T20" fmla="*/ 416 w 3372"/>
              <a:gd name="T21" fmla="*/ 2300 h 3363"/>
              <a:gd name="T22" fmla="*/ 424 w 3372"/>
              <a:gd name="T23" fmla="*/ 2300 h 3363"/>
              <a:gd name="T24" fmla="*/ 424 w 3372"/>
              <a:gd name="T25" fmla="*/ 3362 h 3363"/>
              <a:gd name="T26" fmla="*/ 1486 w 3372"/>
              <a:gd name="T27" fmla="*/ 3362 h 3363"/>
              <a:gd name="T28" fmla="*/ 1902 w 3372"/>
              <a:gd name="T29" fmla="*/ 2971 h 3363"/>
              <a:gd name="T30" fmla="*/ 2318 w 3372"/>
              <a:gd name="T31" fmla="*/ 3362 h 3363"/>
              <a:gd name="T32" fmla="*/ 3371 w 3372"/>
              <a:gd name="T33" fmla="*/ 3362 h 3363"/>
              <a:gd name="T34" fmla="*/ 3371 w 3372"/>
              <a:gd name="T35" fmla="*/ 2300 h 3363"/>
              <a:gd name="T36" fmla="*/ 2971 w 3372"/>
              <a:gd name="T37" fmla="*/ 1884 h 3363"/>
              <a:gd name="T38" fmla="*/ 3371 w 3372"/>
              <a:gd name="T39" fmla="*/ 1477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72" h="3363">
                <a:moveTo>
                  <a:pt x="3371" y="1477"/>
                </a:moveTo>
                <a:lnTo>
                  <a:pt x="3371" y="1477"/>
                </a:lnTo>
                <a:cubicBezTo>
                  <a:pt x="3371" y="416"/>
                  <a:pt x="3371" y="416"/>
                  <a:pt x="3371" y="416"/>
                </a:cubicBezTo>
                <a:cubicBezTo>
                  <a:pt x="2318" y="416"/>
                  <a:pt x="2318" y="416"/>
                  <a:pt x="2318" y="416"/>
                </a:cubicBezTo>
                <a:cubicBezTo>
                  <a:pt x="2318" y="186"/>
                  <a:pt x="2131" y="0"/>
                  <a:pt x="1902" y="0"/>
                </a:cubicBezTo>
                <a:cubicBezTo>
                  <a:pt x="1672" y="0"/>
                  <a:pt x="1486" y="186"/>
                  <a:pt x="1486" y="416"/>
                </a:cubicBezTo>
                <a:cubicBezTo>
                  <a:pt x="424" y="416"/>
                  <a:pt x="424" y="416"/>
                  <a:pt x="424" y="416"/>
                </a:cubicBezTo>
                <a:cubicBezTo>
                  <a:pt x="424" y="1477"/>
                  <a:pt x="424" y="1477"/>
                  <a:pt x="424" y="1477"/>
                </a:cubicBezTo>
                <a:lnTo>
                  <a:pt x="416" y="1477"/>
                </a:lnTo>
                <a:cubicBezTo>
                  <a:pt x="186" y="1477"/>
                  <a:pt x="0" y="1655"/>
                  <a:pt x="0" y="1884"/>
                </a:cubicBezTo>
                <a:cubicBezTo>
                  <a:pt x="0" y="2114"/>
                  <a:pt x="186" y="2300"/>
                  <a:pt x="416" y="2300"/>
                </a:cubicBezTo>
                <a:lnTo>
                  <a:pt x="424" y="2300"/>
                </a:lnTo>
                <a:cubicBezTo>
                  <a:pt x="424" y="3362"/>
                  <a:pt x="424" y="3362"/>
                  <a:pt x="424" y="3362"/>
                </a:cubicBezTo>
                <a:cubicBezTo>
                  <a:pt x="1486" y="3362"/>
                  <a:pt x="1486" y="3362"/>
                  <a:pt x="1486" y="3362"/>
                </a:cubicBezTo>
                <a:cubicBezTo>
                  <a:pt x="1502" y="3141"/>
                  <a:pt x="1681" y="2971"/>
                  <a:pt x="1902" y="2971"/>
                </a:cubicBezTo>
                <a:cubicBezTo>
                  <a:pt x="2123" y="2971"/>
                  <a:pt x="2301" y="3141"/>
                  <a:pt x="2318" y="3362"/>
                </a:cubicBezTo>
                <a:cubicBezTo>
                  <a:pt x="3371" y="3362"/>
                  <a:pt x="3371" y="3362"/>
                  <a:pt x="3371" y="3362"/>
                </a:cubicBezTo>
                <a:cubicBezTo>
                  <a:pt x="3371" y="2300"/>
                  <a:pt x="3371" y="2300"/>
                  <a:pt x="3371" y="2300"/>
                </a:cubicBezTo>
                <a:cubicBezTo>
                  <a:pt x="3150" y="2292"/>
                  <a:pt x="2971" y="2114"/>
                  <a:pt x="2971" y="1884"/>
                </a:cubicBezTo>
                <a:cubicBezTo>
                  <a:pt x="2971" y="1664"/>
                  <a:pt x="3150" y="1477"/>
                  <a:pt x="3371" y="147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0">
            <a:extLst>
              <a:ext uri="{FF2B5EF4-FFF2-40B4-BE49-F238E27FC236}">
                <a16:creationId xmlns:a16="http://schemas.microsoft.com/office/drawing/2014/main" id="{222C7A89-835C-2E4A-8209-9ACE9169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852" y="1700119"/>
            <a:ext cx="3934456" cy="3426618"/>
          </a:xfrm>
          <a:custGeom>
            <a:avLst/>
            <a:gdLst>
              <a:gd name="T0" fmla="*/ 2964 w 3381"/>
              <a:gd name="T1" fmla="*/ 1061 h 2947"/>
              <a:gd name="T2" fmla="*/ 2964 w 3381"/>
              <a:gd name="T3" fmla="*/ 1061 h 2947"/>
              <a:gd name="T4" fmla="*/ 2947 w 3381"/>
              <a:gd name="T5" fmla="*/ 1061 h 2947"/>
              <a:gd name="T6" fmla="*/ 2947 w 3381"/>
              <a:gd name="T7" fmla="*/ 0 h 2947"/>
              <a:gd name="T8" fmla="*/ 1894 w 3381"/>
              <a:gd name="T9" fmla="*/ 0 h 2947"/>
              <a:gd name="T10" fmla="*/ 1478 w 3381"/>
              <a:gd name="T11" fmla="*/ 416 h 2947"/>
              <a:gd name="T12" fmla="*/ 1062 w 3381"/>
              <a:gd name="T13" fmla="*/ 0 h 2947"/>
              <a:gd name="T14" fmla="*/ 0 w 3381"/>
              <a:gd name="T15" fmla="*/ 0 h 2947"/>
              <a:gd name="T16" fmla="*/ 0 w 3381"/>
              <a:gd name="T17" fmla="*/ 1061 h 2947"/>
              <a:gd name="T18" fmla="*/ 408 w 3381"/>
              <a:gd name="T19" fmla="*/ 1468 h 2947"/>
              <a:gd name="T20" fmla="*/ 0 w 3381"/>
              <a:gd name="T21" fmla="*/ 1884 h 2947"/>
              <a:gd name="T22" fmla="*/ 0 w 3381"/>
              <a:gd name="T23" fmla="*/ 2946 h 2947"/>
              <a:gd name="T24" fmla="*/ 1062 w 3381"/>
              <a:gd name="T25" fmla="*/ 2946 h 2947"/>
              <a:gd name="T26" fmla="*/ 1478 w 3381"/>
              <a:gd name="T27" fmla="*/ 2555 h 2947"/>
              <a:gd name="T28" fmla="*/ 1894 w 3381"/>
              <a:gd name="T29" fmla="*/ 2946 h 2947"/>
              <a:gd name="T30" fmla="*/ 2947 w 3381"/>
              <a:gd name="T31" fmla="*/ 2946 h 2947"/>
              <a:gd name="T32" fmla="*/ 2947 w 3381"/>
              <a:gd name="T33" fmla="*/ 1884 h 2947"/>
              <a:gd name="T34" fmla="*/ 2964 w 3381"/>
              <a:gd name="T35" fmla="*/ 1884 h 2947"/>
              <a:gd name="T36" fmla="*/ 3380 w 3381"/>
              <a:gd name="T37" fmla="*/ 1468 h 2947"/>
              <a:gd name="T38" fmla="*/ 2964 w 3381"/>
              <a:gd name="T39" fmla="*/ 1061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1" h="2947">
                <a:moveTo>
                  <a:pt x="2964" y="1061"/>
                </a:moveTo>
                <a:lnTo>
                  <a:pt x="2964" y="1061"/>
                </a:lnTo>
                <a:cubicBezTo>
                  <a:pt x="2955" y="1061"/>
                  <a:pt x="2955" y="1061"/>
                  <a:pt x="2947" y="1061"/>
                </a:cubicBezTo>
                <a:cubicBezTo>
                  <a:pt x="2947" y="0"/>
                  <a:pt x="2947" y="0"/>
                  <a:pt x="2947" y="0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894" y="229"/>
                  <a:pt x="1707" y="416"/>
                  <a:pt x="1478" y="416"/>
                </a:cubicBezTo>
                <a:cubicBezTo>
                  <a:pt x="1248" y="416"/>
                  <a:pt x="1062" y="229"/>
                  <a:pt x="10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229" y="1061"/>
                  <a:pt x="408" y="1248"/>
                  <a:pt x="408" y="1468"/>
                </a:cubicBezTo>
                <a:cubicBezTo>
                  <a:pt x="408" y="1698"/>
                  <a:pt x="229" y="1876"/>
                  <a:pt x="0" y="1884"/>
                </a:cubicBezTo>
                <a:cubicBezTo>
                  <a:pt x="0" y="2946"/>
                  <a:pt x="0" y="2946"/>
                  <a:pt x="0" y="2946"/>
                </a:cubicBezTo>
                <a:cubicBezTo>
                  <a:pt x="1062" y="2946"/>
                  <a:pt x="1062" y="2946"/>
                  <a:pt x="1062" y="2946"/>
                </a:cubicBezTo>
                <a:cubicBezTo>
                  <a:pt x="1079" y="2725"/>
                  <a:pt x="1257" y="2555"/>
                  <a:pt x="1478" y="2555"/>
                </a:cubicBezTo>
                <a:cubicBezTo>
                  <a:pt x="1698" y="2555"/>
                  <a:pt x="1877" y="2725"/>
                  <a:pt x="1894" y="2946"/>
                </a:cubicBezTo>
                <a:cubicBezTo>
                  <a:pt x="2947" y="2946"/>
                  <a:pt x="2947" y="2946"/>
                  <a:pt x="2947" y="2946"/>
                </a:cubicBezTo>
                <a:cubicBezTo>
                  <a:pt x="2947" y="1884"/>
                  <a:pt x="2947" y="1884"/>
                  <a:pt x="2947" y="1884"/>
                </a:cubicBezTo>
                <a:cubicBezTo>
                  <a:pt x="2955" y="1884"/>
                  <a:pt x="2955" y="1884"/>
                  <a:pt x="2964" y="1884"/>
                </a:cubicBezTo>
                <a:cubicBezTo>
                  <a:pt x="3193" y="1884"/>
                  <a:pt x="3380" y="1698"/>
                  <a:pt x="3380" y="1468"/>
                </a:cubicBezTo>
                <a:cubicBezTo>
                  <a:pt x="3380" y="1239"/>
                  <a:pt x="3193" y="1061"/>
                  <a:pt x="2964" y="106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1">
            <a:extLst>
              <a:ext uri="{FF2B5EF4-FFF2-40B4-BE49-F238E27FC236}">
                <a16:creationId xmlns:a16="http://schemas.microsoft.com/office/drawing/2014/main" id="{350C81E5-6360-544D-A1DA-3EE2CB97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21" y="8071166"/>
            <a:ext cx="4426904" cy="4426904"/>
          </a:xfrm>
          <a:custGeom>
            <a:avLst/>
            <a:gdLst>
              <a:gd name="T0" fmla="*/ 3387 w 3804"/>
              <a:gd name="T1" fmla="*/ 1478 h 3805"/>
              <a:gd name="T2" fmla="*/ 3387 w 3804"/>
              <a:gd name="T3" fmla="*/ 1478 h 3805"/>
              <a:gd name="T4" fmla="*/ 3379 w 3804"/>
              <a:gd name="T5" fmla="*/ 1478 h 3805"/>
              <a:gd name="T6" fmla="*/ 3379 w 3804"/>
              <a:gd name="T7" fmla="*/ 416 h 3805"/>
              <a:gd name="T8" fmla="*/ 2317 w 3804"/>
              <a:gd name="T9" fmla="*/ 416 h 3805"/>
              <a:gd name="T10" fmla="*/ 1901 w 3804"/>
              <a:gd name="T11" fmla="*/ 0 h 3805"/>
              <a:gd name="T12" fmla="*/ 1485 w 3804"/>
              <a:gd name="T13" fmla="*/ 416 h 3805"/>
              <a:gd name="T14" fmla="*/ 425 w 3804"/>
              <a:gd name="T15" fmla="*/ 416 h 3805"/>
              <a:gd name="T16" fmla="*/ 425 w 3804"/>
              <a:gd name="T17" fmla="*/ 1478 h 3805"/>
              <a:gd name="T18" fmla="*/ 416 w 3804"/>
              <a:gd name="T19" fmla="*/ 1478 h 3805"/>
              <a:gd name="T20" fmla="*/ 0 w 3804"/>
              <a:gd name="T21" fmla="*/ 1885 h 3805"/>
              <a:gd name="T22" fmla="*/ 416 w 3804"/>
              <a:gd name="T23" fmla="*/ 2301 h 3805"/>
              <a:gd name="T24" fmla="*/ 425 w 3804"/>
              <a:gd name="T25" fmla="*/ 2301 h 3805"/>
              <a:gd name="T26" fmla="*/ 425 w 3804"/>
              <a:gd name="T27" fmla="*/ 3363 h 3805"/>
              <a:gd name="T28" fmla="*/ 1485 w 3804"/>
              <a:gd name="T29" fmla="*/ 3363 h 3805"/>
              <a:gd name="T30" fmla="*/ 1485 w 3804"/>
              <a:gd name="T31" fmla="*/ 3388 h 3805"/>
              <a:gd name="T32" fmla="*/ 1901 w 3804"/>
              <a:gd name="T33" fmla="*/ 3804 h 3805"/>
              <a:gd name="T34" fmla="*/ 2317 w 3804"/>
              <a:gd name="T35" fmla="*/ 3388 h 3805"/>
              <a:gd name="T36" fmla="*/ 2317 w 3804"/>
              <a:gd name="T37" fmla="*/ 3363 h 3805"/>
              <a:gd name="T38" fmla="*/ 3379 w 3804"/>
              <a:gd name="T39" fmla="*/ 3363 h 3805"/>
              <a:gd name="T40" fmla="*/ 3379 w 3804"/>
              <a:gd name="T41" fmla="*/ 2301 h 3805"/>
              <a:gd name="T42" fmla="*/ 3387 w 3804"/>
              <a:gd name="T43" fmla="*/ 2301 h 3805"/>
              <a:gd name="T44" fmla="*/ 3803 w 3804"/>
              <a:gd name="T45" fmla="*/ 1885 h 3805"/>
              <a:gd name="T46" fmla="*/ 3387 w 3804"/>
              <a:gd name="T47" fmla="*/ 1478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04" h="3805">
                <a:moveTo>
                  <a:pt x="3387" y="1478"/>
                </a:moveTo>
                <a:lnTo>
                  <a:pt x="3387" y="1478"/>
                </a:lnTo>
                <a:lnTo>
                  <a:pt x="3379" y="1478"/>
                </a:lnTo>
                <a:cubicBezTo>
                  <a:pt x="3379" y="416"/>
                  <a:pt x="3379" y="416"/>
                  <a:pt x="3379" y="416"/>
                </a:cubicBezTo>
                <a:cubicBezTo>
                  <a:pt x="2317" y="416"/>
                  <a:pt x="2317" y="416"/>
                  <a:pt x="2317" y="416"/>
                </a:cubicBezTo>
                <a:cubicBezTo>
                  <a:pt x="2317" y="187"/>
                  <a:pt x="2130" y="0"/>
                  <a:pt x="1901" y="0"/>
                </a:cubicBezTo>
                <a:cubicBezTo>
                  <a:pt x="1672" y="0"/>
                  <a:pt x="1485" y="187"/>
                  <a:pt x="1485" y="416"/>
                </a:cubicBezTo>
                <a:cubicBezTo>
                  <a:pt x="425" y="416"/>
                  <a:pt x="425" y="416"/>
                  <a:pt x="425" y="416"/>
                </a:cubicBezTo>
                <a:cubicBezTo>
                  <a:pt x="425" y="1478"/>
                  <a:pt x="425" y="1478"/>
                  <a:pt x="425" y="1478"/>
                </a:cubicBezTo>
                <a:lnTo>
                  <a:pt x="416" y="1478"/>
                </a:lnTo>
                <a:cubicBezTo>
                  <a:pt x="187" y="1478"/>
                  <a:pt x="0" y="1664"/>
                  <a:pt x="0" y="1885"/>
                </a:cubicBezTo>
                <a:cubicBezTo>
                  <a:pt x="0" y="2114"/>
                  <a:pt x="187" y="2301"/>
                  <a:pt x="416" y="2301"/>
                </a:cubicBezTo>
                <a:lnTo>
                  <a:pt x="425" y="2301"/>
                </a:lnTo>
                <a:cubicBezTo>
                  <a:pt x="425" y="3363"/>
                  <a:pt x="425" y="3363"/>
                  <a:pt x="425" y="3363"/>
                </a:cubicBezTo>
                <a:cubicBezTo>
                  <a:pt x="1485" y="3363"/>
                  <a:pt x="1485" y="3363"/>
                  <a:pt x="1485" y="3363"/>
                </a:cubicBezTo>
                <a:cubicBezTo>
                  <a:pt x="1485" y="3371"/>
                  <a:pt x="1485" y="3380"/>
                  <a:pt x="1485" y="3388"/>
                </a:cubicBezTo>
                <a:cubicBezTo>
                  <a:pt x="1485" y="3618"/>
                  <a:pt x="1672" y="3804"/>
                  <a:pt x="1901" y="3804"/>
                </a:cubicBezTo>
                <a:cubicBezTo>
                  <a:pt x="2130" y="3804"/>
                  <a:pt x="2317" y="3618"/>
                  <a:pt x="2317" y="3388"/>
                </a:cubicBezTo>
                <a:cubicBezTo>
                  <a:pt x="2317" y="3380"/>
                  <a:pt x="2317" y="3371"/>
                  <a:pt x="2317" y="3363"/>
                </a:cubicBezTo>
                <a:cubicBezTo>
                  <a:pt x="3379" y="3363"/>
                  <a:pt x="3379" y="3363"/>
                  <a:pt x="3379" y="3363"/>
                </a:cubicBezTo>
                <a:cubicBezTo>
                  <a:pt x="3379" y="2301"/>
                  <a:pt x="3379" y="2301"/>
                  <a:pt x="3379" y="2301"/>
                </a:cubicBezTo>
                <a:lnTo>
                  <a:pt x="3387" y="2301"/>
                </a:lnTo>
                <a:cubicBezTo>
                  <a:pt x="3616" y="2301"/>
                  <a:pt x="3803" y="2114"/>
                  <a:pt x="3803" y="1885"/>
                </a:cubicBezTo>
                <a:cubicBezTo>
                  <a:pt x="3803" y="1664"/>
                  <a:pt x="3616" y="1478"/>
                  <a:pt x="3387" y="14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8">
            <a:extLst>
              <a:ext uri="{FF2B5EF4-FFF2-40B4-BE49-F238E27FC236}">
                <a16:creationId xmlns:a16="http://schemas.microsoft.com/office/drawing/2014/main" id="{35C3CBE7-7761-9844-942C-9B6ABBD6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52" y="6362988"/>
            <a:ext cx="831006" cy="918209"/>
          </a:xfrm>
          <a:custGeom>
            <a:avLst/>
            <a:gdLst>
              <a:gd name="T0" fmla="*/ 705 w 714"/>
              <a:gd name="T1" fmla="*/ 221 h 790"/>
              <a:gd name="T2" fmla="*/ 705 w 714"/>
              <a:gd name="T3" fmla="*/ 221 h 790"/>
              <a:gd name="T4" fmla="*/ 679 w 714"/>
              <a:gd name="T5" fmla="*/ 204 h 790"/>
              <a:gd name="T6" fmla="*/ 654 w 714"/>
              <a:gd name="T7" fmla="*/ 204 h 790"/>
              <a:gd name="T8" fmla="*/ 476 w 714"/>
              <a:gd name="T9" fmla="*/ 9 h 790"/>
              <a:gd name="T10" fmla="*/ 442 w 714"/>
              <a:gd name="T11" fmla="*/ 9 h 790"/>
              <a:gd name="T12" fmla="*/ 433 w 714"/>
              <a:gd name="T13" fmla="*/ 51 h 790"/>
              <a:gd name="T14" fmla="*/ 578 w 714"/>
              <a:gd name="T15" fmla="*/ 204 h 790"/>
              <a:gd name="T16" fmla="*/ 127 w 714"/>
              <a:gd name="T17" fmla="*/ 204 h 790"/>
              <a:gd name="T18" fmla="*/ 263 w 714"/>
              <a:gd name="T19" fmla="*/ 51 h 790"/>
              <a:gd name="T20" fmla="*/ 263 w 714"/>
              <a:gd name="T21" fmla="*/ 9 h 790"/>
              <a:gd name="T22" fmla="*/ 221 w 714"/>
              <a:gd name="T23" fmla="*/ 9 h 790"/>
              <a:gd name="T24" fmla="*/ 51 w 714"/>
              <a:gd name="T25" fmla="*/ 204 h 790"/>
              <a:gd name="T26" fmla="*/ 34 w 714"/>
              <a:gd name="T27" fmla="*/ 204 h 790"/>
              <a:gd name="T28" fmla="*/ 34 w 714"/>
              <a:gd name="T29" fmla="*/ 204 h 790"/>
              <a:gd name="T30" fmla="*/ 9 w 714"/>
              <a:gd name="T31" fmla="*/ 221 h 790"/>
              <a:gd name="T32" fmla="*/ 9 w 714"/>
              <a:gd name="T33" fmla="*/ 255 h 790"/>
              <a:gd name="T34" fmla="*/ 9 w 714"/>
              <a:gd name="T35" fmla="*/ 298 h 790"/>
              <a:gd name="T36" fmla="*/ 34 w 714"/>
              <a:gd name="T37" fmla="*/ 425 h 790"/>
              <a:gd name="T38" fmla="*/ 76 w 714"/>
              <a:gd name="T39" fmla="*/ 661 h 790"/>
              <a:gd name="T40" fmla="*/ 76 w 714"/>
              <a:gd name="T41" fmla="*/ 670 h 790"/>
              <a:gd name="T42" fmla="*/ 178 w 714"/>
              <a:gd name="T43" fmla="*/ 763 h 790"/>
              <a:gd name="T44" fmla="*/ 348 w 714"/>
              <a:gd name="T45" fmla="*/ 789 h 790"/>
              <a:gd name="T46" fmla="*/ 365 w 714"/>
              <a:gd name="T47" fmla="*/ 789 h 790"/>
              <a:gd name="T48" fmla="*/ 526 w 714"/>
              <a:gd name="T49" fmla="*/ 763 h 790"/>
              <a:gd name="T50" fmla="*/ 637 w 714"/>
              <a:gd name="T51" fmla="*/ 687 h 790"/>
              <a:gd name="T52" fmla="*/ 671 w 714"/>
              <a:gd name="T53" fmla="*/ 458 h 790"/>
              <a:gd name="T54" fmla="*/ 696 w 714"/>
              <a:gd name="T55" fmla="*/ 314 h 790"/>
              <a:gd name="T56" fmla="*/ 705 w 714"/>
              <a:gd name="T57" fmla="*/ 264 h 790"/>
              <a:gd name="T58" fmla="*/ 705 w 714"/>
              <a:gd name="T59" fmla="*/ 221 h 790"/>
              <a:gd name="T60" fmla="*/ 611 w 714"/>
              <a:gd name="T61" fmla="*/ 458 h 790"/>
              <a:gd name="T62" fmla="*/ 611 w 714"/>
              <a:gd name="T63" fmla="*/ 458 h 790"/>
              <a:gd name="T64" fmla="*/ 578 w 714"/>
              <a:gd name="T65" fmla="*/ 670 h 790"/>
              <a:gd name="T66" fmla="*/ 510 w 714"/>
              <a:gd name="T67" fmla="*/ 713 h 790"/>
              <a:gd name="T68" fmla="*/ 357 w 714"/>
              <a:gd name="T69" fmla="*/ 729 h 790"/>
              <a:gd name="T70" fmla="*/ 204 w 714"/>
              <a:gd name="T71" fmla="*/ 704 h 790"/>
              <a:gd name="T72" fmla="*/ 136 w 714"/>
              <a:gd name="T73" fmla="*/ 661 h 790"/>
              <a:gd name="T74" fmla="*/ 136 w 714"/>
              <a:gd name="T75" fmla="*/ 653 h 790"/>
              <a:gd name="T76" fmla="*/ 68 w 714"/>
              <a:gd name="T77" fmla="*/ 264 h 790"/>
              <a:gd name="T78" fmla="*/ 68 w 714"/>
              <a:gd name="T79" fmla="*/ 264 h 790"/>
              <a:gd name="T80" fmla="*/ 68 w 714"/>
              <a:gd name="T81" fmla="*/ 264 h 790"/>
              <a:gd name="T82" fmla="*/ 68 w 714"/>
              <a:gd name="T83" fmla="*/ 264 h 790"/>
              <a:gd name="T84" fmla="*/ 637 w 714"/>
              <a:gd name="T85" fmla="*/ 264 h 790"/>
              <a:gd name="T86" fmla="*/ 637 w 714"/>
              <a:gd name="T87" fmla="*/ 264 h 790"/>
              <a:gd name="T88" fmla="*/ 637 w 714"/>
              <a:gd name="T89" fmla="*/ 264 h 790"/>
              <a:gd name="T90" fmla="*/ 645 w 714"/>
              <a:gd name="T91" fmla="*/ 264 h 790"/>
              <a:gd name="T92" fmla="*/ 611 w 714"/>
              <a:gd name="T93" fmla="*/ 458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14" h="790">
                <a:moveTo>
                  <a:pt x="705" y="221"/>
                </a:moveTo>
                <a:lnTo>
                  <a:pt x="705" y="221"/>
                </a:lnTo>
                <a:cubicBezTo>
                  <a:pt x="696" y="213"/>
                  <a:pt x="688" y="204"/>
                  <a:pt x="679" y="204"/>
                </a:cubicBezTo>
                <a:cubicBezTo>
                  <a:pt x="654" y="204"/>
                  <a:pt x="654" y="204"/>
                  <a:pt x="654" y="204"/>
                </a:cubicBezTo>
                <a:cubicBezTo>
                  <a:pt x="476" y="9"/>
                  <a:pt x="476" y="9"/>
                  <a:pt x="476" y="9"/>
                </a:cubicBezTo>
                <a:cubicBezTo>
                  <a:pt x="467" y="0"/>
                  <a:pt x="450" y="0"/>
                  <a:pt x="442" y="9"/>
                </a:cubicBezTo>
                <a:cubicBezTo>
                  <a:pt x="425" y="17"/>
                  <a:pt x="425" y="34"/>
                  <a:pt x="433" y="51"/>
                </a:cubicBezTo>
                <a:cubicBezTo>
                  <a:pt x="578" y="204"/>
                  <a:pt x="578" y="204"/>
                  <a:pt x="578" y="204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263" y="51"/>
                  <a:pt x="263" y="51"/>
                  <a:pt x="263" y="51"/>
                </a:cubicBezTo>
                <a:cubicBezTo>
                  <a:pt x="280" y="34"/>
                  <a:pt x="272" y="17"/>
                  <a:pt x="263" y="9"/>
                </a:cubicBezTo>
                <a:cubicBezTo>
                  <a:pt x="255" y="0"/>
                  <a:pt x="229" y="0"/>
                  <a:pt x="221" y="9"/>
                </a:cubicBezTo>
                <a:cubicBezTo>
                  <a:pt x="51" y="204"/>
                  <a:pt x="51" y="204"/>
                  <a:pt x="51" y="204"/>
                </a:cubicBezTo>
                <a:cubicBezTo>
                  <a:pt x="34" y="204"/>
                  <a:pt x="34" y="204"/>
                  <a:pt x="34" y="204"/>
                </a:cubicBezTo>
                <a:lnTo>
                  <a:pt x="34" y="204"/>
                </a:lnTo>
                <a:cubicBezTo>
                  <a:pt x="25" y="204"/>
                  <a:pt x="17" y="213"/>
                  <a:pt x="9" y="221"/>
                </a:cubicBezTo>
                <a:cubicBezTo>
                  <a:pt x="0" y="230"/>
                  <a:pt x="0" y="246"/>
                  <a:pt x="9" y="255"/>
                </a:cubicBezTo>
                <a:cubicBezTo>
                  <a:pt x="9" y="272"/>
                  <a:pt x="9" y="280"/>
                  <a:pt x="9" y="298"/>
                </a:cubicBezTo>
                <a:cubicBezTo>
                  <a:pt x="17" y="332"/>
                  <a:pt x="25" y="374"/>
                  <a:pt x="34" y="425"/>
                </a:cubicBezTo>
                <a:cubicBezTo>
                  <a:pt x="51" y="526"/>
                  <a:pt x="68" y="628"/>
                  <a:pt x="76" y="661"/>
                </a:cubicBezTo>
                <a:cubicBezTo>
                  <a:pt x="76" y="670"/>
                  <a:pt x="76" y="670"/>
                  <a:pt x="76" y="670"/>
                </a:cubicBezTo>
                <a:cubicBezTo>
                  <a:pt x="85" y="713"/>
                  <a:pt x="119" y="738"/>
                  <a:pt x="178" y="763"/>
                </a:cubicBezTo>
                <a:cubicBezTo>
                  <a:pt x="229" y="772"/>
                  <a:pt x="289" y="789"/>
                  <a:pt x="348" y="789"/>
                </a:cubicBezTo>
                <a:cubicBezTo>
                  <a:pt x="357" y="789"/>
                  <a:pt x="365" y="789"/>
                  <a:pt x="365" y="789"/>
                </a:cubicBezTo>
                <a:cubicBezTo>
                  <a:pt x="425" y="789"/>
                  <a:pt x="484" y="780"/>
                  <a:pt x="526" y="763"/>
                </a:cubicBezTo>
                <a:cubicBezTo>
                  <a:pt x="586" y="747"/>
                  <a:pt x="628" y="721"/>
                  <a:pt x="637" y="687"/>
                </a:cubicBezTo>
                <a:cubicBezTo>
                  <a:pt x="637" y="679"/>
                  <a:pt x="654" y="568"/>
                  <a:pt x="671" y="458"/>
                </a:cubicBezTo>
                <a:cubicBezTo>
                  <a:pt x="688" y="399"/>
                  <a:pt x="696" y="348"/>
                  <a:pt x="696" y="314"/>
                </a:cubicBezTo>
                <a:cubicBezTo>
                  <a:pt x="705" y="289"/>
                  <a:pt x="705" y="272"/>
                  <a:pt x="705" y="264"/>
                </a:cubicBezTo>
                <a:cubicBezTo>
                  <a:pt x="705" y="238"/>
                  <a:pt x="713" y="230"/>
                  <a:pt x="705" y="221"/>
                </a:cubicBezTo>
                <a:close/>
                <a:moveTo>
                  <a:pt x="611" y="458"/>
                </a:moveTo>
                <a:lnTo>
                  <a:pt x="611" y="458"/>
                </a:lnTo>
                <a:cubicBezTo>
                  <a:pt x="594" y="568"/>
                  <a:pt x="578" y="661"/>
                  <a:pt x="578" y="670"/>
                </a:cubicBezTo>
                <a:cubicBezTo>
                  <a:pt x="578" y="679"/>
                  <a:pt x="560" y="695"/>
                  <a:pt x="510" y="713"/>
                </a:cubicBezTo>
                <a:cubicBezTo>
                  <a:pt x="467" y="721"/>
                  <a:pt x="416" y="729"/>
                  <a:pt x="357" y="729"/>
                </a:cubicBezTo>
                <a:cubicBezTo>
                  <a:pt x="297" y="729"/>
                  <a:pt x="238" y="721"/>
                  <a:pt x="204" y="704"/>
                </a:cubicBezTo>
                <a:cubicBezTo>
                  <a:pt x="144" y="687"/>
                  <a:pt x="136" y="670"/>
                  <a:pt x="136" y="661"/>
                </a:cubicBezTo>
                <a:cubicBezTo>
                  <a:pt x="136" y="661"/>
                  <a:pt x="136" y="661"/>
                  <a:pt x="136" y="653"/>
                </a:cubicBezTo>
                <a:cubicBezTo>
                  <a:pt x="85" y="408"/>
                  <a:pt x="68" y="306"/>
                  <a:pt x="68" y="264"/>
                </a:cubicBezTo>
                <a:lnTo>
                  <a:pt x="68" y="264"/>
                </a:lnTo>
                <a:lnTo>
                  <a:pt x="68" y="264"/>
                </a:lnTo>
                <a:lnTo>
                  <a:pt x="68" y="264"/>
                </a:lnTo>
                <a:cubicBezTo>
                  <a:pt x="637" y="264"/>
                  <a:pt x="637" y="264"/>
                  <a:pt x="637" y="264"/>
                </a:cubicBezTo>
                <a:lnTo>
                  <a:pt x="637" y="264"/>
                </a:lnTo>
                <a:lnTo>
                  <a:pt x="637" y="264"/>
                </a:lnTo>
                <a:cubicBezTo>
                  <a:pt x="645" y="264"/>
                  <a:pt x="645" y="264"/>
                  <a:pt x="645" y="264"/>
                </a:cubicBezTo>
                <a:cubicBezTo>
                  <a:pt x="645" y="298"/>
                  <a:pt x="637" y="348"/>
                  <a:pt x="611" y="4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9">
            <a:extLst>
              <a:ext uri="{FF2B5EF4-FFF2-40B4-BE49-F238E27FC236}">
                <a16:creationId xmlns:a16="http://schemas.microsoft.com/office/drawing/2014/main" id="{807AD9E0-C199-3344-9E3E-10AC41E5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998" y="6747711"/>
            <a:ext cx="71815" cy="312911"/>
          </a:xfrm>
          <a:custGeom>
            <a:avLst/>
            <a:gdLst>
              <a:gd name="T0" fmla="*/ 34 w 60"/>
              <a:gd name="T1" fmla="*/ 0 h 271"/>
              <a:gd name="T2" fmla="*/ 34 w 60"/>
              <a:gd name="T3" fmla="*/ 0 h 271"/>
              <a:gd name="T4" fmla="*/ 0 w 60"/>
              <a:gd name="T5" fmla="*/ 33 h 271"/>
              <a:gd name="T6" fmla="*/ 0 w 60"/>
              <a:gd name="T7" fmla="*/ 236 h 271"/>
              <a:gd name="T8" fmla="*/ 34 w 60"/>
              <a:gd name="T9" fmla="*/ 270 h 271"/>
              <a:gd name="T10" fmla="*/ 59 w 60"/>
              <a:gd name="T11" fmla="*/ 236 h 271"/>
              <a:gd name="T12" fmla="*/ 59 w 60"/>
              <a:gd name="T13" fmla="*/ 33 h 271"/>
              <a:gd name="T14" fmla="*/ 34 w 60"/>
              <a:gd name="T1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71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6"/>
                  <a:pt x="0" y="33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3"/>
                  <a:pt x="17" y="270"/>
                  <a:pt x="34" y="270"/>
                </a:cubicBezTo>
                <a:cubicBezTo>
                  <a:pt x="42" y="270"/>
                  <a:pt x="59" y="253"/>
                  <a:pt x="59" y="236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16"/>
                  <a:pt x="42" y="0"/>
                  <a:pt x="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20">
            <a:extLst>
              <a:ext uri="{FF2B5EF4-FFF2-40B4-BE49-F238E27FC236}">
                <a16:creationId xmlns:a16="http://schemas.microsoft.com/office/drawing/2014/main" id="{D87F5841-B285-B44D-8B13-AA6D4133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19" y="6783621"/>
            <a:ext cx="71815" cy="307780"/>
          </a:xfrm>
          <a:custGeom>
            <a:avLst/>
            <a:gdLst>
              <a:gd name="T0" fmla="*/ 25 w 60"/>
              <a:gd name="T1" fmla="*/ 0 h 264"/>
              <a:gd name="T2" fmla="*/ 25 w 60"/>
              <a:gd name="T3" fmla="*/ 0 h 264"/>
              <a:gd name="T4" fmla="*/ 0 w 60"/>
              <a:gd name="T5" fmla="*/ 26 h 264"/>
              <a:gd name="T6" fmla="*/ 0 w 60"/>
              <a:gd name="T7" fmla="*/ 237 h 264"/>
              <a:gd name="T8" fmla="*/ 25 w 60"/>
              <a:gd name="T9" fmla="*/ 263 h 264"/>
              <a:gd name="T10" fmla="*/ 59 w 60"/>
              <a:gd name="T11" fmla="*/ 237 h 264"/>
              <a:gd name="T12" fmla="*/ 59 w 60"/>
              <a:gd name="T13" fmla="*/ 26 h 264"/>
              <a:gd name="T14" fmla="*/ 25 w 60"/>
              <a:gd name="T1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64">
                <a:moveTo>
                  <a:pt x="25" y="0"/>
                </a:moveTo>
                <a:lnTo>
                  <a:pt x="25" y="0"/>
                </a:lnTo>
                <a:cubicBezTo>
                  <a:pt x="17" y="0"/>
                  <a:pt x="0" y="9"/>
                  <a:pt x="0" y="26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4"/>
                  <a:pt x="17" y="263"/>
                  <a:pt x="25" y="263"/>
                </a:cubicBezTo>
                <a:cubicBezTo>
                  <a:pt x="42" y="263"/>
                  <a:pt x="59" y="254"/>
                  <a:pt x="59" y="237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9"/>
                  <a:pt x="42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21">
            <a:extLst>
              <a:ext uri="{FF2B5EF4-FFF2-40B4-BE49-F238E27FC236}">
                <a16:creationId xmlns:a16="http://schemas.microsoft.com/office/drawing/2014/main" id="{CF8AE078-2FE4-8242-808D-08926808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037" y="6747711"/>
            <a:ext cx="71815" cy="312911"/>
          </a:xfrm>
          <a:custGeom>
            <a:avLst/>
            <a:gdLst>
              <a:gd name="T0" fmla="*/ 25 w 60"/>
              <a:gd name="T1" fmla="*/ 0 h 271"/>
              <a:gd name="T2" fmla="*/ 25 w 60"/>
              <a:gd name="T3" fmla="*/ 0 h 271"/>
              <a:gd name="T4" fmla="*/ 0 w 60"/>
              <a:gd name="T5" fmla="*/ 33 h 271"/>
              <a:gd name="T6" fmla="*/ 0 w 60"/>
              <a:gd name="T7" fmla="*/ 236 h 271"/>
              <a:gd name="T8" fmla="*/ 25 w 60"/>
              <a:gd name="T9" fmla="*/ 270 h 271"/>
              <a:gd name="T10" fmla="*/ 59 w 60"/>
              <a:gd name="T11" fmla="*/ 236 h 271"/>
              <a:gd name="T12" fmla="*/ 59 w 60"/>
              <a:gd name="T13" fmla="*/ 33 h 271"/>
              <a:gd name="T14" fmla="*/ 25 w 60"/>
              <a:gd name="T1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71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16"/>
                  <a:pt x="0" y="33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3"/>
                  <a:pt x="8" y="270"/>
                  <a:pt x="25" y="270"/>
                </a:cubicBezTo>
                <a:cubicBezTo>
                  <a:pt x="42" y="270"/>
                  <a:pt x="59" y="253"/>
                  <a:pt x="59" y="236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16"/>
                  <a:pt x="42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22">
            <a:extLst>
              <a:ext uri="{FF2B5EF4-FFF2-40B4-BE49-F238E27FC236}">
                <a16:creationId xmlns:a16="http://schemas.microsoft.com/office/drawing/2014/main" id="{CA907ECA-B385-E04E-B367-ECE6B954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006" y="10205107"/>
            <a:ext cx="71815" cy="446283"/>
          </a:xfrm>
          <a:custGeom>
            <a:avLst/>
            <a:gdLst>
              <a:gd name="T0" fmla="*/ 34 w 60"/>
              <a:gd name="T1" fmla="*/ 382 h 383"/>
              <a:gd name="T2" fmla="*/ 34 w 60"/>
              <a:gd name="T3" fmla="*/ 382 h 383"/>
              <a:gd name="T4" fmla="*/ 59 w 60"/>
              <a:gd name="T5" fmla="*/ 357 h 383"/>
              <a:gd name="T6" fmla="*/ 59 w 60"/>
              <a:gd name="T7" fmla="*/ 34 h 383"/>
              <a:gd name="T8" fmla="*/ 34 w 60"/>
              <a:gd name="T9" fmla="*/ 0 h 383"/>
              <a:gd name="T10" fmla="*/ 0 w 60"/>
              <a:gd name="T11" fmla="*/ 34 h 383"/>
              <a:gd name="T12" fmla="*/ 0 w 60"/>
              <a:gd name="T13" fmla="*/ 357 h 383"/>
              <a:gd name="T14" fmla="*/ 34 w 60"/>
              <a:gd name="T15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83">
                <a:moveTo>
                  <a:pt x="34" y="382"/>
                </a:moveTo>
                <a:lnTo>
                  <a:pt x="34" y="382"/>
                </a:lnTo>
                <a:cubicBezTo>
                  <a:pt x="42" y="382"/>
                  <a:pt x="59" y="374"/>
                  <a:pt x="59" y="357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17"/>
                  <a:pt x="42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74"/>
                  <a:pt x="17" y="382"/>
                  <a:pt x="34" y="3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23">
            <a:extLst>
              <a:ext uri="{FF2B5EF4-FFF2-40B4-BE49-F238E27FC236}">
                <a16:creationId xmlns:a16="http://schemas.microsoft.com/office/drawing/2014/main" id="{55AF2842-E58C-9349-A135-CBE67272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637" y="10261535"/>
            <a:ext cx="71815" cy="436020"/>
          </a:xfrm>
          <a:custGeom>
            <a:avLst/>
            <a:gdLst>
              <a:gd name="T0" fmla="*/ 34 w 61"/>
              <a:gd name="T1" fmla="*/ 374 h 375"/>
              <a:gd name="T2" fmla="*/ 34 w 61"/>
              <a:gd name="T3" fmla="*/ 374 h 375"/>
              <a:gd name="T4" fmla="*/ 60 w 61"/>
              <a:gd name="T5" fmla="*/ 348 h 375"/>
              <a:gd name="T6" fmla="*/ 60 w 61"/>
              <a:gd name="T7" fmla="*/ 26 h 375"/>
              <a:gd name="T8" fmla="*/ 34 w 61"/>
              <a:gd name="T9" fmla="*/ 0 h 375"/>
              <a:gd name="T10" fmla="*/ 0 w 61"/>
              <a:gd name="T11" fmla="*/ 26 h 375"/>
              <a:gd name="T12" fmla="*/ 0 w 61"/>
              <a:gd name="T13" fmla="*/ 348 h 375"/>
              <a:gd name="T14" fmla="*/ 34 w 61"/>
              <a:gd name="T1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375">
                <a:moveTo>
                  <a:pt x="34" y="374"/>
                </a:moveTo>
                <a:lnTo>
                  <a:pt x="34" y="374"/>
                </a:lnTo>
                <a:cubicBezTo>
                  <a:pt x="43" y="374"/>
                  <a:pt x="60" y="365"/>
                  <a:pt x="60" y="34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9"/>
                  <a:pt x="43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365"/>
                  <a:pt x="17" y="374"/>
                  <a:pt x="34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24">
            <a:extLst>
              <a:ext uri="{FF2B5EF4-FFF2-40B4-BE49-F238E27FC236}">
                <a16:creationId xmlns:a16="http://schemas.microsoft.com/office/drawing/2014/main" id="{BF67A4E0-FA44-9748-9ADF-3AB8178B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95" y="10205107"/>
            <a:ext cx="71815" cy="446283"/>
          </a:xfrm>
          <a:custGeom>
            <a:avLst/>
            <a:gdLst>
              <a:gd name="T0" fmla="*/ 25 w 60"/>
              <a:gd name="T1" fmla="*/ 382 h 383"/>
              <a:gd name="T2" fmla="*/ 25 w 60"/>
              <a:gd name="T3" fmla="*/ 382 h 383"/>
              <a:gd name="T4" fmla="*/ 59 w 60"/>
              <a:gd name="T5" fmla="*/ 357 h 383"/>
              <a:gd name="T6" fmla="*/ 59 w 60"/>
              <a:gd name="T7" fmla="*/ 34 h 383"/>
              <a:gd name="T8" fmla="*/ 25 w 60"/>
              <a:gd name="T9" fmla="*/ 0 h 383"/>
              <a:gd name="T10" fmla="*/ 0 w 60"/>
              <a:gd name="T11" fmla="*/ 34 h 383"/>
              <a:gd name="T12" fmla="*/ 0 w 60"/>
              <a:gd name="T13" fmla="*/ 357 h 383"/>
              <a:gd name="T14" fmla="*/ 25 w 60"/>
              <a:gd name="T15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83">
                <a:moveTo>
                  <a:pt x="25" y="382"/>
                </a:moveTo>
                <a:lnTo>
                  <a:pt x="25" y="382"/>
                </a:lnTo>
                <a:cubicBezTo>
                  <a:pt x="42" y="382"/>
                  <a:pt x="59" y="374"/>
                  <a:pt x="59" y="357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17"/>
                  <a:pt x="42" y="0"/>
                  <a:pt x="25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74"/>
                  <a:pt x="17" y="382"/>
                  <a:pt x="25" y="3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25">
            <a:extLst>
              <a:ext uri="{FF2B5EF4-FFF2-40B4-BE49-F238E27FC236}">
                <a16:creationId xmlns:a16="http://schemas.microsoft.com/office/drawing/2014/main" id="{2A4B3B15-173F-3A4E-9D45-E129B255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487" y="9835771"/>
            <a:ext cx="415501" cy="148762"/>
          </a:xfrm>
          <a:custGeom>
            <a:avLst/>
            <a:gdLst>
              <a:gd name="T0" fmla="*/ 25 w 357"/>
              <a:gd name="T1" fmla="*/ 128 h 129"/>
              <a:gd name="T2" fmla="*/ 25 w 357"/>
              <a:gd name="T3" fmla="*/ 128 h 129"/>
              <a:gd name="T4" fmla="*/ 59 w 357"/>
              <a:gd name="T5" fmla="*/ 102 h 129"/>
              <a:gd name="T6" fmla="*/ 59 w 357"/>
              <a:gd name="T7" fmla="*/ 51 h 129"/>
              <a:gd name="T8" fmla="*/ 297 w 357"/>
              <a:gd name="T9" fmla="*/ 51 h 129"/>
              <a:gd name="T10" fmla="*/ 297 w 357"/>
              <a:gd name="T11" fmla="*/ 102 h 129"/>
              <a:gd name="T12" fmla="*/ 331 w 357"/>
              <a:gd name="T13" fmla="*/ 128 h 129"/>
              <a:gd name="T14" fmla="*/ 356 w 357"/>
              <a:gd name="T15" fmla="*/ 102 h 129"/>
              <a:gd name="T16" fmla="*/ 356 w 357"/>
              <a:gd name="T17" fmla="*/ 26 h 129"/>
              <a:gd name="T18" fmla="*/ 322 w 357"/>
              <a:gd name="T19" fmla="*/ 0 h 129"/>
              <a:gd name="T20" fmla="*/ 34 w 357"/>
              <a:gd name="T21" fmla="*/ 0 h 129"/>
              <a:gd name="T22" fmla="*/ 0 w 357"/>
              <a:gd name="T23" fmla="*/ 26 h 129"/>
              <a:gd name="T24" fmla="*/ 0 w 357"/>
              <a:gd name="T25" fmla="*/ 102 h 129"/>
              <a:gd name="T26" fmla="*/ 25 w 357"/>
              <a:gd name="T27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7" h="129">
                <a:moveTo>
                  <a:pt x="25" y="128"/>
                </a:moveTo>
                <a:lnTo>
                  <a:pt x="25" y="128"/>
                </a:lnTo>
                <a:cubicBezTo>
                  <a:pt x="42" y="128"/>
                  <a:pt x="59" y="119"/>
                  <a:pt x="59" y="102"/>
                </a:cubicBezTo>
                <a:cubicBezTo>
                  <a:pt x="59" y="51"/>
                  <a:pt x="59" y="51"/>
                  <a:pt x="59" y="51"/>
                </a:cubicBezTo>
                <a:cubicBezTo>
                  <a:pt x="297" y="51"/>
                  <a:pt x="297" y="51"/>
                  <a:pt x="297" y="51"/>
                </a:cubicBezTo>
                <a:cubicBezTo>
                  <a:pt x="297" y="102"/>
                  <a:pt x="297" y="102"/>
                  <a:pt x="297" y="102"/>
                </a:cubicBezTo>
                <a:cubicBezTo>
                  <a:pt x="297" y="119"/>
                  <a:pt x="314" y="128"/>
                  <a:pt x="331" y="128"/>
                </a:cubicBezTo>
                <a:cubicBezTo>
                  <a:pt x="348" y="128"/>
                  <a:pt x="356" y="119"/>
                  <a:pt x="356" y="102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6" y="9"/>
                  <a:pt x="340" y="0"/>
                  <a:pt x="3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9"/>
                  <a:pt x="8" y="128"/>
                  <a:pt x="25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26">
            <a:extLst>
              <a:ext uri="{FF2B5EF4-FFF2-40B4-BE49-F238E27FC236}">
                <a16:creationId xmlns:a16="http://schemas.microsoft.com/office/drawing/2014/main" id="{AE030714-8E1E-F24B-ADE0-F1010265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226" y="10015311"/>
            <a:ext cx="990024" cy="861784"/>
          </a:xfrm>
          <a:custGeom>
            <a:avLst/>
            <a:gdLst>
              <a:gd name="T0" fmla="*/ 816 w 851"/>
              <a:gd name="T1" fmla="*/ 0 h 740"/>
              <a:gd name="T2" fmla="*/ 816 w 851"/>
              <a:gd name="T3" fmla="*/ 0 h 740"/>
              <a:gd name="T4" fmla="*/ 120 w 851"/>
              <a:gd name="T5" fmla="*/ 0 h 740"/>
              <a:gd name="T6" fmla="*/ 120 w 851"/>
              <a:gd name="T7" fmla="*/ 0 h 740"/>
              <a:gd name="T8" fmla="*/ 34 w 851"/>
              <a:gd name="T9" fmla="*/ 0 h 740"/>
              <a:gd name="T10" fmla="*/ 0 w 851"/>
              <a:gd name="T11" fmla="*/ 25 h 740"/>
              <a:gd name="T12" fmla="*/ 34 w 851"/>
              <a:gd name="T13" fmla="*/ 51 h 740"/>
              <a:gd name="T14" fmla="*/ 94 w 851"/>
              <a:gd name="T15" fmla="*/ 51 h 740"/>
              <a:gd name="T16" fmla="*/ 94 w 851"/>
              <a:gd name="T17" fmla="*/ 59 h 740"/>
              <a:gd name="T18" fmla="*/ 102 w 851"/>
              <a:gd name="T19" fmla="*/ 127 h 740"/>
              <a:gd name="T20" fmla="*/ 128 w 851"/>
              <a:gd name="T21" fmla="*/ 331 h 740"/>
              <a:gd name="T22" fmla="*/ 162 w 851"/>
              <a:gd name="T23" fmla="*/ 628 h 740"/>
              <a:gd name="T24" fmla="*/ 264 w 851"/>
              <a:gd name="T25" fmla="*/ 713 h 740"/>
              <a:gd name="T26" fmla="*/ 425 w 851"/>
              <a:gd name="T27" fmla="*/ 739 h 740"/>
              <a:gd name="T28" fmla="*/ 434 w 851"/>
              <a:gd name="T29" fmla="*/ 739 h 740"/>
              <a:gd name="T30" fmla="*/ 587 w 851"/>
              <a:gd name="T31" fmla="*/ 722 h 740"/>
              <a:gd name="T32" fmla="*/ 689 w 851"/>
              <a:gd name="T33" fmla="*/ 637 h 740"/>
              <a:gd name="T34" fmla="*/ 731 w 851"/>
              <a:gd name="T35" fmla="*/ 331 h 740"/>
              <a:gd name="T36" fmla="*/ 748 w 851"/>
              <a:gd name="T37" fmla="*/ 127 h 740"/>
              <a:gd name="T38" fmla="*/ 756 w 851"/>
              <a:gd name="T39" fmla="*/ 59 h 740"/>
              <a:gd name="T40" fmla="*/ 756 w 851"/>
              <a:gd name="T41" fmla="*/ 51 h 740"/>
              <a:gd name="T42" fmla="*/ 816 w 851"/>
              <a:gd name="T43" fmla="*/ 51 h 740"/>
              <a:gd name="T44" fmla="*/ 850 w 851"/>
              <a:gd name="T45" fmla="*/ 25 h 740"/>
              <a:gd name="T46" fmla="*/ 816 w 851"/>
              <a:gd name="T47" fmla="*/ 0 h 740"/>
              <a:gd name="T48" fmla="*/ 629 w 851"/>
              <a:gd name="T49" fmla="*/ 628 h 740"/>
              <a:gd name="T50" fmla="*/ 629 w 851"/>
              <a:gd name="T51" fmla="*/ 628 h 740"/>
              <a:gd name="T52" fmla="*/ 569 w 851"/>
              <a:gd name="T53" fmla="*/ 662 h 740"/>
              <a:gd name="T54" fmla="*/ 425 w 851"/>
              <a:gd name="T55" fmla="*/ 679 h 740"/>
              <a:gd name="T56" fmla="*/ 281 w 851"/>
              <a:gd name="T57" fmla="*/ 662 h 740"/>
              <a:gd name="T58" fmla="*/ 221 w 851"/>
              <a:gd name="T59" fmla="*/ 620 h 740"/>
              <a:gd name="T60" fmla="*/ 153 w 851"/>
              <a:gd name="T61" fmla="*/ 51 h 740"/>
              <a:gd name="T62" fmla="*/ 697 w 851"/>
              <a:gd name="T63" fmla="*/ 51 h 740"/>
              <a:gd name="T64" fmla="*/ 629 w 851"/>
              <a:gd name="T65" fmla="*/ 628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1" h="740">
                <a:moveTo>
                  <a:pt x="816" y="0"/>
                </a:moveTo>
                <a:lnTo>
                  <a:pt x="816" y="0"/>
                </a:ln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34" y="0"/>
                  <a:pt x="34" y="0"/>
                  <a:pt x="34" y="0"/>
                </a:cubicBezTo>
                <a:cubicBezTo>
                  <a:pt x="18" y="0"/>
                  <a:pt x="0" y="9"/>
                  <a:pt x="0" y="25"/>
                </a:cubicBezTo>
                <a:cubicBezTo>
                  <a:pt x="0" y="43"/>
                  <a:pt x="18" y="51"/>
                  <a:pt x="34" y="51"/>
                </a:cubicBezTo>
                <a:cubicBezTo>
                  <a:pt x="94" y="51"/>
                  <a:pt x="94" y="51"/>
                  <a:pt x="94" y="51"/>
                </a:cubicBezTo>
                <a:cubicBezTo>
                  <a:pt x="94" y="51"/>
                  <a:pt x="94" y="51"/>
                  <a:pt x="94" y="59"/>
                </a:cubicBezTo>
                <a:cubicBezTo>
                  <a:pt x="94" y="68"/>
                  <a:pt x="94" y="93"/>
                  <a:pt x="102" y="127"/>
                </a:cubicBezTo>
                <a:cubicBezTo>
                  <a:pt x="102" y="178"/>
                  <a:pt x="111" y="246"/>
                  <a:pt x="128" y="331"/>
                </a:cubicBezTo>
                <a:cubicBezTo>
                  <a:pt x="145" y="467"/>
                  <a:pt x="162" y="620"/>
                  <a:pt x="162" y="628"/>
                </a:cubicBezTo>
                <a:cubicBezTo>
                  <a:pt x="170" y="662"/>
                  <a:pt x="204" y="696"/>
                  <a:pt x="264" y="713"/>
                </a:cubicBezTo>
                <a:cubicBezTo>
                  <a:pt x="306" y="730"/>
                  <a:pt x="357" y="739"/>
                  <a:pt x="425" y="739"/>
                </a:cubicBezTo>
                <a:lnTo>
                  <a:pt x="434" y="739"/>
                </a:lnTo>
                <a:cubicBezTo>
                  <a:pt x="493" y="739"/>
                  <a:pt x="544" y="730"/>
                  <a:pt x="587" y="722"/>
                </a:cubicBezTo>
                <a:cubicBezTo>
                  <a:pt x="646" y="705"/>
                  <a:pt x="680" y="679"/>
                  <a:pt x="689" y="637"/>
                </a:cubicBezTo>
                <a:cubicBezTo>
                  <a:pt x="689" y="628"/>
                  <a:pt x="714" y="459"/>
                  <a:pt x="731" y="331"/>
                </a:cubicBezTo>
                <a:cubicBezTo>
                  <a:pt x="739" y="246"/>
                  <a:pt x="748" y="178"/>
                  <a:pt x="748" y="127"/>
                </a:cubicBezTo>
                <a:cubicBezTo>
                  <a:pt x="756" y="93"/>
                  <a:pt x="756" y="68"/>
                  <a:pt x="756" y="59"/>
                </a:cubicBezTo>
                <a:lnTo>
                  <a:pt x="756" y="51"/>
                </a:lnTo>
                <a:cubicBezTo>
                  <a:pt x="816" y="51"/>
                  <a:pt x="816" y="51"/>
                  <a:pt x="816" y="51"/>
                </a:cubicBezTo>
                <a:cubicBezTo>
                  <a:pt x="833" y="51"/>
                  <a:pt x="850" y="43"/>
                  <a:pt x="850" y="25"/>
                </a:cubicBezTo>
                <a:cubicBezTo>
                  <a:pt x="850" y="9"/>
                  <a:pt x="833" y="0"/>
                  <a:pt x="816" y="0"/>
                </a:cubicBezTo>
                <a:close/>
                <a:moveTo>
                  <a:pt x="629" y="628"/>
                </a:moveTo>
                <a:lnTo>
                  <a:pt x="629" y="628"/>
                </a:lnTo>
                <a:cubicBezTo>
                  <a:pt x="629" y="637"/>
                  <a:pt x="612" y="654"/>
                  <a:pt x="569" y="662"/>
                </a:cubicBezTo>
                <a:cubicBezTo>
                  <a:pt x="527" y="671"/>
                  <a:pt x="476" y="679"/>
                  <a:pt x="425" y="679"/>
                </a:cubicBezTo>
                <a:cubicBezTo>
                  <a:pt x="366" y="679"/>
                  <a:pt x="315" y="671"/>
                  <a:pt x="281" y="662"/>
                </a:cubicBezTo>
                <a:cubicBezTo>
                  <a:pt x="238" y="645"/>
                  <a:pt x="221" y="628"/>
                  <a:pt x="221" y="620"/>
                </a:cubicBezTo>
                <a:cubicBezTo>
                  <a:pt x="213" y="594"/>
                  <a:pt x="162" y="170"/>
                  <a:pt x="153" y="51"/>
                </a:cubicBezTo>
                <a:cubicBezTo>
                  <a:pt x="697" y="51"/>
                  <a:pt x="697" y="51"/>
                  <a:pt x="697" y="51"/>
                </a:cubicBezTo>
                <a:cubicBezTo>
                  <a:pt x="689" y="170"/>
                  <a:pt x="637" y="594"/>
                  <a:pt x="629" y="6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27">
            <a:extLst>
              <a:ext uri="{FF2B5EF4-FFF2-40B4-BE49-F238E27FC236}">
                <a16:creationId xmlns:a16="http://schemas.microsoft.com/office/drawing/2014/main" id="{D7AA68A2-E653-A743-9A7E-36CBB6F6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622" y="6393766"/>
            <a:ext cx="918209" cy="990024"/>
          </a:xfrm>
          <a:custGeom>
            <a:avLst/>
            <a:gdLst>
              <a:gd name="T0" fmla="*/ 161 w 790"/>
              <a:gd name="T1" fmla="*/ 559 h 849"/>
              <a:gd name="T2" fmla="*/ 653 w 790"/>
              <a:gd name="T3" fmla="*/ 559 h 849"/>
              <a:gd name="T4" fmla="*/ 662 w 790"/>
              <a:gd name="T5" fmla="*/ 551 h 849"/>
              <a:gd name="T6" fmla="*/ 671 w 790"/>
              <a:gd name="T7" fmla="*/ 551 h 849"/>
              <a:gd name="T8" fmla="*/ 671 w 790"/>
              <a:gd name="T9" fmla="*/ 551 h 849"/>
              <a:gd name="T10" fmla="*/ 679 w 790"/>
              <a:gd name="T11" fmla="*/ 551 h 849"/>
              <a:gd name="T12" fmla="*/ 679 w 790"/>
              <a:gd name="T13" fmla="*/ 542 h 849"/>
              <a:gd name="T14" fmla="*/ 687 w 790"/>
              <a:gd name="T15" fmla="*/ 542 h 849"/>
              <a:gd name="T16" fmla="*/ 687 w 790"/>
              <a:gd name="T17" fmla="*/ 534 h 849"/>
              <a:gd name="T18" fmla="*/ 772 w 790"/>
              <a:gd name="T19" fmla="*/ 144 h 849"/>
              <a:gd name="T20" fmla="*/ 772 w 790"/>
              <a:gd name="T21" fmla="*/ 144 h 849"/>
              <a:gd name="T22" fmla="*/ 772 w 790"/>
              <a:gd name="T23" fmla="*/ 136 h 849"/>
              <a:gd name="T24" fmla="*/ 772 w 790"/>
              <a:gd name="T25" fmla="*/ 127 h 849"/>
              <a:gd name="T26" fmla="*/ 772 w 790"/>
              <a:gd name="T27" fmla="*/ 127 h 849"/>
              <a:gd name="T28" fmla="*/ 764 w 790"/>
              <a:gd name="T29" fmla="*/ 119 h 849"/>
              <a:gd name="T30" fmla="*/ 764 w 790"/>
              <a:gd name="T31" fmla="*/ 119 h 849"/>
              <a:gd name="T32" fmla="*/ 755 w 790"/>
              <a:gd name="T33" fmla="*/ 110 h 849"/>
              <a:gd name="T34" fmla="*/ 755 w 790"/>
              <a:gd name="T35" fmla="*/ 110 h 849"/>
              <a:gd name="T36" fmla="*/ 747 w 790"/>
              <a:gd name="T37" fmla="*/ 110 h 849"/>
              <a:gd name="T38" fmla="*/ 212 w 790"/>
              <a:gd name="T39" fmla="*/ 170 h 849"/>
              <a:gd name="T40" fmla="*/ 144 w 790"/>
              <a:gd name="T41" fmla="*/ 25 h 849"/>
              <a:gd name="T42" fmla="*/ 144 w 790"/>
              <a:gd name="T43" fmla="*/ 17 h 849"/>
              <a:gd name="T44" fmla="*/ 135 w 790"/>
              <a:gd name="T45" fmla="*/ 17 h 849"/>
              <a:gd name="T46" fmla="*/ 135 w 790"/>
              <a:gd name="T47" fmla="*/ 8 h 849"/>
              <a:gd name="T48" fmla="*/ 127 w 790"/>
              <a:gd name="T49" fmla="*/ 8 h 849"/>
              <a:gd name="T50" fmla="*/ 127 w 790"/>
              <a:gd name="T51" fmla="*/ 0 h 849"/>
              <a:gd name="T52" fmla="*/ 118 w 790"/>
              <a:gd name="T53" fmla="*/ 0 h 849"/>
              <a:gd name="T54" fmla="*/ 118 w 790"/>
              <a:gd name="T55" fmla="*/ 0 h 849"/>
              <a:gd name="T56" fmla="*/ 0 w 790"/>
              <a:gd name="T57" fmla="*/ 25 h 849"/>
              <a:gd name="T58" fmla="*/ 152 w 790"/>
              <a:gd name="T59" fmla="*/ 500 h 849"/>
              <a:gd name="T60" fmla="*/ 144 w 790"/>
              <a:gd name="T61" fmla="*/ 500 h 849"/>
              <a:gd name="T62" fmla="*/ 135 w 790"/>
              <a:gd name="T63" fmla="*/ 500 h 849"/>
              <a:gd name="T64" fmla="*/ 135 w 790"/>
              <a:gd name="T65" fmla="*/ 500 h 849"/>
              <a:gd name="T66" fmla="*/ 127 w 790"/>
              <a:gd name="T67" fmla="*/ 508 h 849"/>
              <a:gd name="T68" fmla="*/ 127 w 790"/>
              <a:gd name="T69" fmla="*/ 508 h 849"/>
              <a:gd name="T70" fmla="*/ 50 w 790"/>
              <a:gd name="T71" fmla="*/ 627 h 849"/>
              <a:gd name="T72" fmla="*/ 42 w 790"/>
              <a:gd name="T73" fmla="*/ 635 h 849"/>
              <a:gd name="T74" fmla="*/ 42 w 790"/>
              <a:gd name="T75" fmla="*/ 644 h 849"/>
              <a:gd name="T76" fmla="*/ 42 w 790"/>
              <a:gd name="T77" fmla="*/ 644 h 849"/>
              <a:gd name="T78" fmla="*/ 42 w 790"/>
              <a:gd name="T79" fmla="*/ 653 h 849"/>
              <a:gd name="T80" fmla="*/ 50 w 790"/>
              <a:gd name="T81" fmla="*/ 653 h 849"/>
              <a:gd name="T82" fmla="*/ 50 w 790"/>
              <a:gd name="T83" fmla="*/ 661 h 849"/>
              <a:gd name="T84" fmla="*/ 50 w 790"/>
              <a:gd name="T85" fmla="*/ 661 h 849"/>
              <a:gd name="T86" fmla="*/ 59 w 790"/>
              <a:gd name="T87" fmla="*/ 669 h 849"/>
              <a:gd name="T88" fmla="*/ 59 w 790"/>
              <a:gd name="T89" fmla="*/ 669 h 849"/>
              <a:gd name="T90" fmla="*/ 68 w 790"/>
              <a:gd name="T91" fmla="*/ 669 h 849"/>
              <a:gd name="T92" fmla="*/ 76 w 790"/>
              <a:gd name="T93" fmla="*/ 669 h 849"/>
              <a:gd name="T94" fmla="*/ 297 w 790"/>
              <a:gd name="T95" fmla="*/ 848 h 849"/>
              <a:gd name="T96" fmla="*/ 526 w 790"/>
              <a:gd name="T97" fmla="*/ 729 h 849"/>
              <a:gd name="T98" fmla="*/ 755 w 790"/>
              <a:gd name="T99" fmla="*/ 669 h 849"/>
              <a:gd name="T100" fmla="*/ 356 w 790"/>
              <a:gd name="T101" fmla="*/ 729 h 849"/>
              <a:gd name="T102" fmla="*/ 356 w 790"/>
              <a:gd name="T103" fmla="*/ 729 h 849"/>
              <a:gd name="T104" fmla="*/ 585 w 790"/>
              <a:gd name="T105" fmla="*/ 72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0" h="849">
                <a:moveTo>
                  <a:pt x="755" y="619"/>
                </a:moveTo>
                <a:lnTo>
                  <a:pt x="755" y="619"/>
                </a:lnTo>
                <a:cubicBezTo>
                  <a:pt x="127" y="619"/>
                  <a:pt x="127" y="619"/>
                  <a:pt x="127" y="619"/>
                </a:cubicBezTo>
                <a:cubicBezTo>
                  <a:pt x="161" y="559"/>
                  <a:pt x="161" y="559"/>
                  <a:pt x="161" y="559"/>
                </a:cubicBezTo>
                <a:cubicBezTo>
                  <a:pt x="212" y="559"/>
                  <a:pt x="212" y="559"/>
                  <a:pt x="212" y="559"/>
                </a:cubicBezTo>
                <a:lnTo>
                  <a:pt x="212" y="559"/>
                </a:lnTo>
                <a:lnTo>
                  <a:pt x="212" y="559"/>
                </a:lnTo>
                <a:cubicBezTo>
                  <a:pt x="653" y="559"/>
                  <a:pt x="653" y="559"/>
                  <a:pt x="653" y="559"/>
                </a:cubicBezTo>
                <a:lnTo>
                  <a:pt x="653" y="559"/>
                </a:lnTo>
                <a:cubicBezTo>
                  <a:pt x="662" y="559"/>
                  <a:pt x="662" y="559"/>
                  <a:pt x="662" y="559"/>
                </a:cubicBezTo>
                <a:lnTo>
                  <a:pt x="662" y="559"/>
                </a:lnTo>
                <a:cubicBezTo>
                  <a:pt x="662" y="559"/>
                  <a:pt x="662" y="559"/>
                  <a:pt x="662" y="551"/>
                </a:cubicBezTo>
                <a:lnTo>
                  <a:pt x="662" y="551"/>
                </a:lnTo>
                <a:lnTo>
                  <a:pt x="662" y="551"/>
                </a:lnTo>
                <a:cubicBezTo>
                  <a:pt x="662" y="551"/>
                  <a:pt x="662" y="551"/>
                  <a:pt x="671" y="551"/>
                </a:cubicBezTo>
                <a:lnTo>
                  <a:pt x="671" y="551"/>
                </a:lnTo>
                <a:lnTo>
                  <a:pt x="671" y="551"/>
                </a:lnTo>
                <a:lnTo>
                  <a:pt x="671" y="551"/>
                </a:lnTo>
                <a:lnTo>
                  <a:pt x="671" y="551"/>
                </a:lnTo>
                <a:lnTo>
                  <a:pt x="671" y="551"/>
                </a:lnTo>
                <a:lnTo>
                  <a:pt x="671" y="551"/>
                </a:lnTo>
                <a:lnTo>
                  <a:pt x="679" y="551"/>
                </a:lnTo>
                <a:lnTo>
                  <a:pt x="679" y="551"/>
                </a:lnTo>
                <a:lnTo>
                  <a:pt x="679" y="551"/>
                </a:lnTo>
                <a:lnTo>
                  <a:pt x="679" y="551"/>
                </a:lnTo>
                <a:cubicBezTo>
                  <a:pt x="679" y="542"/>
                  <a:pt x="679" y="542"/>
                  <a:pt x="679" y="542"/>
                </a:cubicBezTo>
                <a:lnTo>
                  <a:pt x="679" y="542"/>
                </a:lnTo>
                <a:lnTo>
                  <a:pt x="679" y="542"/>
                </a:lnTo>
                <a:lnTo>
                  <a:pt x="679" y="542"/>
                </a:lnTo>
                <a:lnTo>
                  <a:pt x="679" y="542"/>
                </a:lnTo>
                <a:lnTo>
                  <a:pt x="679" y="542"/>
                </a:lnTo>
                <a:lnTo>
                  <a:pt x="687" y="542"/>
                </a:lnTo>
                <a:cubicBezTo>
                  <a:pt x="687" y="534"/>
                  <a:pt x="687" y="534"/>
                  <a:pt x="687" y="534"/>
                </a:cubicBezTo>
                <a:lnTo>
                  <a:pt x="687" y="534"/>
                </a:lnTo>
                <a:lnTo>
                  <a:pt x="687" y="534"/>
                </a:lnTo>
                <a:lnTo>
                  <a:pt x="687" y="534"/>
                </a:lnTo>
                <a:cubicBezTo>
                  <a:pt x="772" y="144"/>
                  <a:pt x="772" y="144"/>
                  <a:pt x="772" y="144"/>
                </a:cubicBezTo>
                <a:lnTo>
                  <a:pt x="772" y="144"/>
                </a:lnTo>
                <a:lnTo>
                  <a:pt x="772" y="144"/>
                </a:lnTo>
                <a:lnTo>
                  <a:pt x="772" y="144"/>
                </a:lnTo>
                <a:lnTo>
                  <a:pt x="772" y="144"/>
                </a:lnTo>
                <a:lnTo>
                  <a:pt x="772" y="144"/>
                </a:lnTo>
                <a:lnTo>
                  <a:pt x="772" y="144"/>
                </a:lnTo>
                <a:lnTo>
                  <a:pt x="772" y="144"/>
                </a:lnTo>
                <a:cubicBezTo>
                  <a:pt x="772" y="136"/>
                  <a:pt x="772" y="136"/>
                  <a:pt x="772" y="136"/>
                </a:cubicBezTo>
                <a:lnTo>
                  <a:pt x="772" y="136"/>
                </a:lnTo>
                <a:lnTo>
                  <a:pt x="772" y="136"/>
                </a:lnTo>
                <a:lnTo>
                  <a:pt x="772" y="136"/>
                </a:lnTo>
                <a:lnTo>
                  <a:pt x="772" y="136"/>
                </a:lnTo>
                <a:cubicBezTo>
                  <a:pt x="772" y="136"/>
                  <a:pt x="772" y="136"/>
                  <a:pt x="772" y="127"/>
                </a:cubicBezTo>
                <a:lnTo>
                  <a:pt x="772" y="127"/>
                </a:lnTo>
                <a:lnTo>
                  <a:pt x="772" y="127"/>
                </a:lnTo>
                <a:lnTo>
                  <a:pt x="772" y="127"/>
                </a:lnTo>
                <a:lnTo>
                  <a:pt x="772" y="127"/>
                </a:lnTo>
                <a:lnTo>
                  <a:pt x="772" y="127"/>
                </a:lnTo>
                <a:lnTo>
                  <a:pt x="772" y="127"/>
                </a:lnTo>
                <a:cubicBezTo>
                  <a:pt x="772" y="127"/>
                  <a:pt x="772" y="127"/>
                  <a:pt x="764" y="119"/>
                </a:cubicBezTo>
                <a:lnTo>
                  <a:pt x="764" y="119"/>
                </a:lnTo>
                <a:lnTo>
                  <a:pt x="764" y="119"/>
                </a:lnTo>
                <a:lnTo>
                  <a:pt x="764" y="119"/>
                </a:lnTo>
                <a:lnTo>
                  <a:pt x="764" y="119"/>
                </a:lnTo>
                <a:lnTo>
                  <a:pt x="764" y="119"/>
                </a:lnTo>
                <a:lnTo>
                  <a:pt x="764" y="119"/>
                </a:lnTo>
                <a:lnTo>
                  <a:pt x="764" y="119"/>
                </a:lnTo>
                <a:cubicBezTo>
                  <a:pt x="764" y="119"/>
                  <a:pt x="764" y="119"/>
                  <a:pt x="755" y="119"/>
                </a:cubicBezTo>
                <a:lnTo>
                  <a:pt x="755" y="119"/>
                </a:lnTo>
                <a:lnTo>
                  <a:pt x="755" y="119"/>
                </a:lnTo>
                <a:cubicBezTo>
                  <a:pt x="755" y="110"/>
                  <a:pt x="755" y="110"/>
                  <a:pt x="755" y="110"/>
                </a:cubicBezTo>
                <a:lnTo>
                  <a:pt x="755" y="110"/>
                </a:lnTo>
                <a:lnTo>
                  <a:pt x="755" y="110"/>
                </a:lnTo>
                <a:lnTo>
                  <a:pt x="755" y="110"/>
                </a:lnTo>
                <a:lnTo>
                  <a:pt x="755" y="110"/>
                </a:lnTo>
                <a:cubicBezTo>
                  <a:pt x="747" y="110"/>
                  <a:pt x="747" y="110"/>
                  <a:pt x="747" y="110"/>
                </a:cubicBezTo>
                <a:lnTo>
                  <a:pt x="747" y="110"/>
                </a:lnTo>
                <a:lnTo>
                  <a:pt x="747" y="110"/>
                </a:lnTo>
                <a:lnTo>
                  <a:pt x="747" y="110"/>
                </a:lnTo>
                <a:lnTo>
                  <a:pt x="747" y="110"/>
                </a:lnTo>
                <a:cubicBezTo>
                  <a:pt x="212" y="110"/>
                  <a:pt x="212" y="110"/>
                  <a:pt x="212" y="110"/>
                </a:cubicBezTo>
                <a:cubicBezTo>
                  <a:pt x="195" y="110"/>
                  <a:pt x="178" y="127"/>
                  <a:pt x="178" y="144"/>
                </a:cubicBezTo>
                <a:cubicBezTo>
                  <a:pt x="178" y="161"/>
                  <a:pt x="195" y="170"/>
                  <a:pt x="212" y="170"/>
                </a:cubicBezTo>
                <a:cubicBezTo>
                  <a:pt x="713" y="170"/>
                  <a:pt x="713" y="170"/>
                  <a:pt x="713" y="170"/>
                </a:cubicBezTo>
                <a:cubicBezTo>
                  <a:pt x="637" y="500"/>
                  <a:pt x="637" y="500"/>
                  <a:pt x="637" y="500"/>
                </a:cubicBezTo>
                <a:cubicBezTo>
                  <a:pt x="229" y="500"/>
                  <a:pt x="229" y="500"/>
                  <a:pt x="229" y="500"/>
                </a:cubicBezTo>
                <a:cubicBezTo>
                  <a:pt x="144" y="25"/>
                  <a:pt x="144" y="25"/>
                  <a:pt x="144" y="25"/>
                </a:cubicBezTo>
                <a:lnTo>
                  <a:pt x="144" y="25"/>
                </a:lnTo>
                <a:lnTo>
                  <a:pt x="144" y="25"/>
                </a:lnTo>
                <a:cubicBezTo>
                  <a:pt x="144" y="17"/>
                  <a:pt x="144" y="17"/>
                  <a:pt x="144" y="17"/>
                </a:cubicBezTo>
                <a:lnTo>
                  <a:pt x="144" y="17"/>
                </a:lnTo>
                <a:lnTo>
                  <a:pt x="144" y="17"/>
                </a:lnTo>
                <a:lnTo>
                  <a:pt x="144" y="17"/>
                </a:lnTo>
                <a:lnTo>
                  <a:pt x="144" y="17"/>
                </a:lnTo>
                <a:cubicBezTo>
                  <a:pt x="135" y="17"/>
                  <a:pt x="135" y="17"/>
                  <a:pt x="135" y="17"/>
                </a:cubicBezTo>
                <a:cubicBezTo>
                  <a:pt x="135" y="17"/>
                  <a:pt x="135" y="17"/>
                  <a:pt x="135" y="8"/>
                </a:cubicBezTo>
                <a:lnTo>
                  <a:pt x="135" y="8"/>
                </a:lnTo>
                <a:lnTo>
                  <a:pt x="135" y="8"/>
                </a:lnTo>
                <a:lnTo>
                  <a:pt x="135" y="8"/>
                </a:lnTo>
                <a:lnTo>
                  <a:pt x="135" y="8"/>
                </a:lnTo>
                <a:lnTo>
                  <a:pt x="135" y="8"/>
                </a:lnTo>
                <a:lnTo>
                  <a:pt x="135" y="8"/>
                </a:lnTo>
                <a:cubicBezTo>
                  <a:pt x="135" y="8"/>
                  <a:pt x="135" y="8"/>
                  <a:pt x="127" y="8"/>
                </a:cubicBezTo>
                <a:lnTo>
                  <a:pt x="127" y="8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cubicBezTo>
                  <a:pt x="118" y="0"/>
                  <a:pt x="118" y="0"/>
                  <a:pt x="118" y="0"/>
                </a:cubicBez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0" y="17"/>
                  <a:pt x="0" y="25"/>
                </a:cubicBezTo>
                <a:cubicBezTo>
                  <a:pt x="0" y="42"/>
                  <a:pt x="16" y="59"/>
                  <a:pt x="25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178" y="500"/>
                  <a:pt x="178" y="500"/>
                  <a:pt x="178" y="500"/>
                </a:cubicBezTo>
                <a:cubicBezTo>
                  <a:pt x="152" y="500"/>
                  <a:pt x="152" y="500"/>
                  <a:pt x="152" y="500"/>
                </a:cubicBezTo>
                <a:lnTo>
                  <a:pt x="152" y="500"/>
                </a:lnTo>
                <a:cubicBezTo>
                  <a:pt x="144" y="500"/>
                  <a:pt x="144" y="500"/>
                  <a:pt x="144" y="500"/>
                </a:cubicBezTo>
                <a:lnTo>
                  <a:pt x="144" y="500"/>
                </a:lnTo>
                <a:lnTo>
                  <a:pt x="144" y="500"/>
                </a:lnTo>
                <a:lnTo>
                  <a:pt x="144" y="500"/>
                </a:lnTo>
                <a:lnTo>
                  <a:pt x="144" y="500"/>
                </a:lnTo>
                <a:lnTo>
                  <a:pt x="144" y="500"/>
                </a:lnTo>
                <a:lnTo>
                  <a:pt x="135" y="500"/>
                </a:lnTo>
                <a:lnTo>
                  <a:pt x="135" y="500"/>
                </a:lnTo>
                <a:lnTo>
                  <a:pt x="135" y="500"/>
                </a:lnTo>
                <a:lnTo>
                  <a:pt x="135" y="500"/>
                </a:lnTo>
                <a:lnTo>
                  <a:pt x="135" y="500"/>
                </a:lnTo>
                <a:lnTo>
                  <a:pt x="135" y="500"/>
                </a:lnTo>
                <a:cubicBezTo>
                  <a:pt x="135" y="500"/>
                  <a:pt x="135" y="500"/>
                  <a:pt x="127" y="500"/>
                </a:cubicBezTo>
                <a:cubicBezTo>
                  <a:pt x="127" y="500"/>
                  <a:pt x="127" y="500"/>
                  <a:pt x="127" y="508"/>
                </a:cubicBezTo>
                <a:lnTo>
                  <a:pt x="127" y="508"/>
                </a:lnTo>
                <a:lnTo>
                  <a:pt x="127" y="508"/>
                </a:lnTo>
                <a:lnTo>
                  <a:pt x="127" y="508"/>
                </a:lnTo>
                <a:lnTo>
                  <a:pt x="127" y="508"/>
                </a:lnTo>
                <a:lnTo>
                  <a:pt x="127" y="508"/>
                </a:lnTo>
                <a:lnTo>
                  <a:pt x="127" y="508"/>
                </a:lnTo>
                <a:lnTo>
                  <a:pt x="127" y="508"/>
                </a:lnTo>
                <a:cubicBezTo>
                  <a:pt x="50" y="627"/>
                  <a:pt x="50" y="627"/>
                  <a:pt x="50" y="627"/>
                </a:cubicBezTo>
                <a:lnTo>
                  <a:pt x="50" y="627"/>
                </a:lnTo>
                <a:lnTo>
                  <a:pt x="50" y="627"/>
                </a:lnTo>
                <a:cubicBezTo>
                  <a:pt x="50" y="635"/>
                  <a:pt x="50" y="635"/>
                  <a:pt x="50" y="635"/>
                </a:cubicBezTo>
                <a:lnTo>
                  <a:pt x="50" y="635"/>
                </a:lnTo>
                <a:lnTo>
                  <a:pt x="42" y="635"/>
                </a:lnTo>
                <a:lnTo>
                  <a:pt x="42" y="635"/>
                </a:lnTo>
                <a:lnTo>
                  <a:pt x="42" y="635"/>
                </a:lnTo>
                <a:lnTo>
                  <a:pt x="42" y="635"/>
                </a:lnTo>
                <a:lnTo>
                  <a:pt x="42" y="644"/>
                </a:lnTo>
                <a:lnTo>
                  <a:pt x="42" y="644"/>
                </a:lnTo>
                <a:lnTo>
                  <a:pt x="42" y="644"/>
                </a:lnTo>
                <a:lnTo>
                  <a:pt x="42" y="644"/>
                </a:lnTo>
                <a:lnTo>
                  <a:pt x="42" y="644"/>
                </a:lnTo>
                <a:lnTo>
                  <a:pt x="42" y="644"/>
                </a:lnTo>
                <a:lnTo>
                  <a:pt x="42" y="644"/>
                </a:lnTo>
                <a:lnTo>
                  <a:pt x="42" y="653"/>
                </a:lnTo>
                <a:lnTo>
                  <a:pt x="42" y="653"/>
                </a:lnTo>
                <a:lnTo>
                  <a:pt x="42" y="653"/>
                </a:lnTo>
                <a:lnTo>
                  <a:pt x="42" y="653"/>
                </a:lnTo>
                <a:lnTo>
                  <a:pt x="42" y="653"/>
                </a:lnTo>
                <a:cubicBezTo>
                  <a:pt x="50" y="653"/>
                  <a:pt x="50" y="653"/>
                  <a:pt x="50" y="653"/>
                </a:cubicBezTo>
                <a:cubicBezTo>
                  <a:pt x="50" y="653"/>
                  <a:pt x="50" y="653"/>
                  <a:pt x="50" y="661"/>
                </a:cubicBezTo>
                <a:lnTo>
                  <a:pt x="50" y="661"/>
                </a:lnTo>
                <a:lnTo>
                  <a:pt x="50" y="661"/>
                </a:lnTo>
                <a:lnTo>
                  <a:pt x="50" y="661"/>
                </a:lnTo>
                <a:lnTo>
                  <a:pt x="50" y="661"/>
                </a:lnTo>
                <a:lnTo>
                  <a:pt x="50" y="661"/>
                </a:lnTo>
                <a:lnTo>
                  <a:pt x="50" y="661"/>
                </a:lnTo>
                <a:lnTo>
                  <a:pt x="50" y="661"/>
                </a:lnTo>
                <a:cubicBezTo>
                  <a:pt x="50" y="669"/>
                  <a:pt x="50" y="669"/>
                  <a:pt x="50" y="669"/>
                </a:cubicBez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59" y="669"/>
                </a:lnTo>
                <a:lnTo>
                  <a:pt x="68" y="669"/>
                </a:lnTo>
                <a:lnTo>
                  <a:pt x="68" y="669"/>
                </a:lnTo>
                <a:lnTo>
                  <a:pt x="68" y="669"/>
                </a:lnTo>
                <a:lnTo>
                  <a:pt x="68" y="669"/>
                </a:lnTo>
                <a:lnTo>
                  <a:pt x="68" y="669"/>
                </a:lnTo>
                <a:lnTo>
                  <a:pt x="68" y="669"/>
                </a:lnTo>
                <a:lnTo>
                  <a:pt x="76" y="669"/>
                </a:lnTo>
                <a:lnTo>
                  <a:pt x="76" y="669"/>
                </a:lnTo>
                <a:cubicBezTo>
                  <a:pt x="195" y="669"/>
                  <a:pt x="195" y="669"/>
                  <a:pt x="195" y="669"/>
                </a:cubicBezTo>
                <a:cubicBezTo>
                  <a:pt x="186" y="687"/>
                  <a:pt x="178" y="712"/>
                  <a:pt x="178" y="729"/>
                </a:cubicBezTo>
                <a:cubicBezTo>
                  <a:pt x="178" y="797"/>
                  <a:pt x="229" y="848"/>
                  <a:pt x="297" y="848"/>
                </a:cubicBezTo>
                <a:cubicBezTo>
                  <a:pt x="356" y="848"/>
                  <a:pt x="407" y="797"/>
                  <a:pt x="407" y="729"/>
                </a:cubicBezTo>
                <a:cubicBezTo>
                  <a:pt x="407" y="712"/>
                  <a:pt x="407" y="687"/>
                  <a:pt x="399" y="669"/>
                </a:cubicBezTo>
                <a:cubicBezTo>
                  <a:pt x="543" y="669"/>
                  <a:pt x="543" y="669"/>
                  <a:pt x="543" y="669"/>
                </a:cubicBezTo>
                <a:cubicBezTo>
                  <a:pt x="535" y="687"/>
                  <a:pt x="526" y="712"/>
                  <a:pt x="526" y="729"/>
                </a:cubicBezTo>
                <a:cubicBezTo>
                  <a:pt x="526" y="797"/>
                  <a:pt x="577" y="848"/>
                  <a:pt x="645" y="848"/>
                </a:cubicBezTo>
                <a:cubicBezTo>
                  <a:pt x="704" y="848"/>
                  <a:pt x="755" y="797"/>
                  <a:pt x="755" y="729"/>
                </a:cubicBezTo>
                <a:cubicBezTo>
                  <a:pt x="755" y="712"/>
                  <a:pt x="755" y="687"/>
                  <a:pt x="747" y="669"/>
                </a:cubicBezTo>
                <a:cubicBezTo>
                  <a:pt x="755" y="669"/>
                  <a:pt x="755" y="669"/>
                  <a:pt x="755" y="669"/>
                </a:cubicBezTo>
                <a:cubicBezTo>
                  <a:pt x="772" y="669"/>
                  <a:pt x="789" y="661"/>
                  <a:pt x="789" y="644"/>
                </a:cubicBezTo>
                <a:cubicBezTo>
                  <a:pt x="789" y="627"/>
                  <a:pt x="772" y="619"/>
                  <a:pt x="755" y="619"/>
                </a:cubicBezTo>
                <a:close/>
                <a:moveTo>
                  <a:pt x="356" y="729"/>
                </a:moveTo>
                <a:lnTo>
                  <a:pt x="356" y="729"/>
                </a:lnTo>
                <a:cubicBezTo>
                  <a:pt x="356" y="763"/>
                  <a:pt x="331" y="788"/>
                  <a:pt x="297" y="788"/>
                </a:cubicBezTo>
                <a:cubicBezTo>
                  <a:pt x="263" y="788"/>
                  <a:pt x="237" y="763"/>
                  <a:pt x="237" y="729"/>
                </a:cubicBezTo>
                <a:cubicBezTo>
                  <a:pt x="237" y="703"/>
                  <a:pt x="263" y="669"/>
                  <a:pt x="297" y="669"/>
                </a:cubicBezTo>
                <a:cubicBezTo>
                  <a:pt x="331" y="669"/>
                  <a:pt x="356" y="703"/>
                  <a:pt x="356" y="729"/>
                </a:cubicBezTo>
                <a:close/>
                <a:moveTo>
                  <a:pt x="704" y="729"/>
                </a:moveTo>
                <a:lnTo>
                  <a:pt x="704" y="729"/>
                </a:lnTo>
                <a:cubicBezTo>
                  <a:pt x="704" y="763"/>
                  <a:pt x="679" y="788"/>
                  <a:pt x="645" y="788"/>
                </a:cubicBezTo>
                <a:cubicBezTo>
                  <a:pt x="611" y="788"/>
                  <a:pt x="585" y="763"/>
                  <a:pt x="585" y="729"/>
                </a:cubicBezTo>
                <a:cubicBezTo>
                  <a:pt x="585" y="703"/>
                  <a:pt x="611" y="669"/>
                  <a:pt x="645" y="669"/>
                </a:cubicBezTo>
                <a:cubicBezTo>
                  <a:pt x="679" y="669"/>
                  <a:pt x="704" y="703"/>
                  <a:pt x="704" y="7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28">
            <a:extLst>
              <a:ext uri="{FF2B5EF4-FFF2-40B4-BE49-F238E27FC236}">
                <a16:creationId xmlns:a16="http://schemas.microsoft.com/office/drawing/2014/main" id="{C74A48E7-A44A-AB40-A655-19D27795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239" y="9522863"/>
            <a:ext cx="800228" cy="979765"/>
          </a:xfrm>
          <a:custGeom>
            <a:avLst/>
            <a:gdLst>
              <a:gd name="T0" fmla="*/ 688 w 689"/>
              <a:gd name="T1" fmla="*/ 238 h 842"/>
              <a:gd name="T2" fmla="*/ 688 w 689"/>
              <a:gd name="T3" fmla="*/ 238 h 842"/>
              <a:gd name="T4" fmla="*/ 680 w 689"/>
              <a:gd name="T5" fmla="*/ 213 h 842"/>
              <a:gd name="T6" fmla="*/ 459 w 689"/>
              <a:gd name="T7" fmla="*/ 9 h 842"/>
              <a:gd name="T8" fmla="*/ 442 w 689"/>
              <a:gd name="T9" fmla="*/ 0 h 842"/>
              <a:gd name="T10" fmla="*/ 442 w 689"/>
              <a:gd name="T11" fmla="*/ 0 h 842"/>
              <a:gd name="T12" fmla="*/ 34 w 689"/>
              <a:gd name="T13" fmla="*/ 0 h 842"/>
              <a:gd name="T14" fmla="*/ 0 w 689"/>
              <a:gd name="T15" fmla="*/ 51 h 842"/>
              <a:gd name="T16" fmla="*/ 0 w 689"/>
              <a:gd name="T17" fmla="*/ 816 h 842"/>
              <a:gd name="T18" fmla="*/ 25 w 689"/>
              <a:gd name="T19" fmla="*/ 841 h 842"/>
              <a:gd name="T20" fmla="*/ 654 w 689"/>
              <a:gd name="T21" fmla="*/ 841 h 842"/>
              <a:gd name="T22" fmla="*/ 688 w 689"/>
              <a:gd name="T23" fmla="*/ 816 h 842"/>
              <a:gd name="T24" fmla="*/ 688 w 689"/>
              <a:gd name="T25" fmla="*/ 238 h 842"/>
              <a:gd name="T26" fmla="*/ 467 w 689"/>
              <a:gd name="T27" fmla="*/ 196 h 842"/>
              <a:gd name="T28" fmla="*/ 467 w 689"/>
              <a:gd name="T29" fmla="*/ 196 h 842"/>
              <a:gd name="T30" fmla="*/ 467 w 689"/>
              <a:gd name="T31" fmla="*/ 94 h 842"/>
              <a:gd name="T32" fmla="*/ 578 w 689"/>
              <a:gd name="T33" fmla="*/ 196 h 842"/>
              <a:gd name="T34" fmla="*/ 467 w 689"/>
              <a:gd name="T35" fmla="*/ 196 h 842"/>
              <a:gd name="T36" fmla="*/ 51 w 689"/>
              <a:gd name="T37" fmla="*/ 790 h 842"/>
              <a:gd name="T38" fmla="*/ 51 w 689"/>
              <a:gd name="T39" fmla="*/ 790 h 842"/>
              <a:gd name="T40" fmla="*/ 51 w 689"/>
              <a:gd name="T41" fmla="*/ 60 h 842"/>
              <a:gd name="T42" fmla="*/ 416 w 689"/>
              <a:gd name="T43" fmla="*/ 60 h 842"/>
              <a:gd name="T44" fmla="*/ 416 w 689"/>
              <a:gd name="T45" fmla="*/ 230 h 842"/>
              <a:gd name="T46" fmla="*/ 442 w 689"/>
              <a:gd name="T47" fmla="*/ 255 h 842"/>
              <a:gd name="T48" fmla="*/ 628 w 689"/>
              <a:gd name="T49" fmla="*/ 255 h 842"/>
              <a:gd name="T50" fmla="*/ 628 w 689"/>
              <a:gd name="T51" fmla="*/ 255 h 842"/>
              <a:gd name="T52" fmla="*/ 628 w 689"/>
              <a:gd name="T53" fmla="*/ 790 h 842"/>
              <a:gd name="T54" fmla="*/ 51 w 689"/>
              <a:gd name="T55" fmla="*/ 79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9" h="842">
                <a:moveTo>
                  <a:pt x="688" y="238"/>
                </a:moveTo>
                <a:lnTo>
                  <a:pt x="688" y="238"/>
                </a:lnTo>
                <a:cubicBezTo>
                  <a:pt x="688" y="230"/>
                  <a:pt x="688" y="221"/>
                  <a:pt x="680" y="213"/>
                </a:cubicBezTo>
                <a:cubicBezTo>
                  <a:pt x="459" y="9"/>
                  <a:pt x="459" y="9"/>
                  <a:pt x="459" y="9"/>
                </a:cubicBezTo>
                <a:cubicBezTo>
                  <a:pt x="459" y="0"/>
                  <a:pt x="450" y="0"/>
                  <a:pt x="442" y="0"/>
                </a:cubicBezTo>
                <a:lnTo>
                  <a:pt x="442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51"/>
                </a:cubicBezTo>
                <a:cubicBezTo>
                  <a:pt x="0" y="816"/>
                  <a:pt x="0" y="816"/>
                  <a:pt x="0" y="816"/>
                </a:cubicBezTo>
                <a:cubicBezTo>
                  <a:pt x="0" y="832"/>
                  <a:pt x="9" y="841"/>
                  <a:pt x="25" y="841"/>
                </a:cubicBezTo>
                <a:cubicBezTo>
                  <a:pt x="654" y="841"/>
                  <a:pt x="654" y="841"/>
                  <a:pt x="654" y="841"/>
                </a:cubicBezTo>
                <a:cubicBezTo>
                  <a:pt x="671" y="841"/>
                  <a:pt x="688" y="832"/>
                  <a:pt x="688" y="816"/>
                </a:cubicBezTo>
                <a:cubicBezTo>
                  <a:pt x="688" y="238"/>
                  <a:pt x="688" y="238"/>
                  <a:pt x="688" y="238"/>
                </a:cubicBezTo>
                <a:close/>
                <a:moveTo>
                  <a:pt x="467" y="196"/>
                </a:moveTo>
                <a:lnTo>
                  <a:pt x="467" y="196"/>
                </a:lnTo>
                <a:cubicBezTo>
                  <a:pt x="467" y="94"/>
                  <a:pt x="467" y="94"/>
                  <a:pt x="467" y="94"/>
                </a:cubicBezTo>
                <a:cubicBezTo>
                  <a:pt x="578" y="196"/>
                  <a:pt x="578" y="196"/>
                  <a:pt x="578" y="196"/>
                </a:cubicBezTo>
                <a:lnTo>
                  <a:pt x="467" y="196"/>
                </a:lnTo>
                <a:close/>
                <a:moveTo>
                  <a:pt x="51" y="790"/>
                </a:moveTo>
                <a:lnTo>
                  <a:pt x="51" y="790"/>
                </a:lnTo>
                <a:cubicBezTo>
                  <a:pt x="51" y="60"/>
                  <a:pt x="51" y="60"/>
                  <a:pt x="51" y="60"/>
                </a:cubicBezTo>
                <a:cubicBezTo>
                  <a:pt x="416" y="60"/>
                  <a:pt x="416" y="60"/>
                  <a:pt x="416" y="60"/>
                </a:cubicBezTo>
                <a:cubicBezTo>
                  <a:pt x="416" y="230"/>
                  <a:pt x="416" y="230"/>
                  <a:pt x="416" y="230"/>
                </a:cubicBezTo>
                <a:cubicBezTo>
                  <a:pt x="416" y="247"/>
                  <a:pt x="425" y="255"/>
                  <a:pt x="442" y="255"/>
                </a:cubicBezTo>
                <a:cubicBezTo>
                  <a:pt x="628" y="255"/>
                  <a:pt x="628" y="255"/>
                  <a:pt x="628" y="255"/>
                </a:cubicBezTo>
                <a:lnTo>
                  <a:pt x="628" y="255"/>
                </a:lnTo>
                <a:cubicBezTo>
                  <a:pt x="628" y="790"/>
                  <a:pt x="628" y="790"/>
                  <a:pt x="628" y="790"/>
                </a:cubicBezTo>
                <a:lnTo>
                  <a:pt x="51" y="7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29">
            <a:extLst>
              <a:ext uri="{FF2B5EF4-FFF2-40B4-BE49-F238E27FC236}">
                <a16:creationId xmlns:a16="http://schemas.microsoft.com/office/drawing/2014/main" id="{F1227740-5EF5-A343-A5EB-02A85E7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907" y="9917846"/>
            <a:ext cx="415501" cy="71815"/>
          </a:xfrm>
          <a:custGeom>
            <a:avLst/>
            <a:gdLst>
              <a:gd name="T0" fmla="*/ 332 w 358"/>
              <a:gd name="T1" fmla="*/ 0 h 61"/>
              <a:gd name="T2" fmla="*/ 332 w 358"/>
              <a:gd name="T3" fmla="*/ 0 h 61"/>
              <a:gd name="T4" fmla="*/ 34 w 358"/>
              <a:gd name="T5" fmla="*/ 0 h 61"/>
              <a:gd name="T6" fmla="*/ 0 w 358"/>
              <a:gd name="T7" fmla="*/ 26 h 61"/>
              <a:gd name="T8" fmla="*/ 34 w 358"/>
              <a:gd name="T9" fmla="*/ 60 h 61"/>
              <a:gd name="T10" fmla="*/ 332 w 358"/>
              <a:gd name="T11" fmla="*/ 60 h 61"/>
              <a:gd name="T12" fmla="*/ 357 w 358"/>
              <a:gd name="T13" fmla="*/ 26 h 61"/>
              <a:gd name="T14" fmla="*/ 332 w 358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8" h="61">
                <a:moveTo>
                  <a:pt x="332" y="0"/>
                </a:moveTo>
                <a:lnTo>
                  <a:pt x="332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2"/>
                  <a:pt x="17" y="60"/>
                  <a:pt x="34" y="60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49" y="60"/>
                  <a:pt x="357" y="42"/>
                  <a:pt x="357" y="26"/>
                </a:cubicBezTo>
                <a:cubicBezTo>
                  <a:pt x="357" y="9"/>
                  <a:pt x="349" y="0"/>
                  <a:pt x="3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30">
            <a:extLst>
              <a:ext uri="{FF2B5EF4-FFF2-40B4-BE49-F238E27FC236}">
                <a16:creationId xmlns:a16="http://schemas.microsoft.com/office/drawing/2014/main" id="{3F8B788C-542B-394F-9ED0-4ABDA669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907" y="10081995"/>
            <a:ext cx="415501" cy="71815"/>
          </a:xfrm>
          <a:custGeom>
            <a:avLst/>
            <a:gdLst>
              <a:gd name="T0" fmla="*/ 332 w 358"/>
              <a:gd name="T1" fmla="*/ 0 h 61"/>
              <a:gd name="T2" fmla="*/ 332 w 358"/>
              <a:gd name="T3" fmla="*/ 0 h 61"/>
              <a:gd name="T4" fmla="*/ 34 w 358"/>
              <a:gd name="T5" fmla="*/ 0 h 61"/>
              <a:gd name="T6" fmla="*/ 0 w 358"/>
              <a:gd name="T7" fmla="*/ 34 h 61"/>
              <a:gd name="T8" fmla="*/ 34 w 358"/>
              <a:gd name="T9" fmla="*/ 60 h 61"/>
              <a:gd name="T10" fmla="*/ 332 w 358"/>
              <a:gd name="T11" fmla="*/ 60 h 61"/>
              <a:gd name="T12" fmla="*/ 357 w 358"/>
              <a:gd name="T13" fmla="*/ 34 h 61"/>
              <a:gd name="T14" fmla="*/ 332 w 358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8" h="61">
                <a:moveTo>
                  <a:pt x="332" y="0"/>
                </a:moveTo>
                <a:lnTo>
                  <a:pt x="332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0"/>
                  <a:pt x="34" y="60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49" y="60"/>
                  <a:pt x="357" y="51"/>
                  <a:pt x="357" y="34"/>
                </a:cubicBezTo>
                <a:cubicBezTo>
                  <a:pt x="357" y="17"/>
                  <a:pt x="349" y="0"/>
                  <a:pt x="3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31">
            <a:extLst>
              <a:ext uri="{FF2B5EF4-FFF2-40B4-BE49-F238E27FC236}">
                <a16:creationId xmlns:a16="http://schemas.microsoft.com/office/drawing/2014/main" id="{7BA4B337-6CB9-A841-A41D-B599C7FB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907" y="10261535"/>
            <a:ext cx="415501" cy="71815"/>
          </a:xfrm>
          <a:custGeom>
            <a:avLst/>
            <a:gdLst>
              <a:gd name="T0" fmla="*/ 332 w 358"/>
              <a:gd name="T1" fmla="*/ 0 h 61"/>
              <a:gd name="T2" fmla="*/ 332 w 358"/>
              <a:gd name="T3" fmla="*/ 0 h 61"/>
              <a:gd name="T4" fmla="*/ 34 w 358"/>
              <a:gd name="T5" fmla="*/ 0 h 61"/>
              <a:gd name="T6" fmla="*/ 0 w 358"/>
              <a:gd name="T7" fmla="*/ 26 h 61"/>
              <a:gd name="T8" fmla="*/ 34 w 358"/>
              <a:gd name="T9" fmla="*/ 60 h 61"/>
              <a:gd name="T10" fmla="*/ 332 w 358"/>
              <a:gd name="T11" fmla="*/ 60 h 61"/>
              <a:gd name="T12" fmla="*/ 357 w 358"/>
              <a:gd name="T13" fmla="*/ 26 h 61"/>
              <a:gd name="T14" fmla="*/ 332 w 358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8" h="61">
                <a:moveTo>
                  <a:pt x="332" y="0"/>
                </a:moveTo>
                <a:lnTo>
                  <a:pt x="332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3"/>
                  <a:pt x="17" y="60"/>
                  <a:pt x="34" y="60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49" y="60"/>
                  <a:pt x="357" y="43"/>
                  <a:pt x="357" y="26"/>
                </a:cubicBezTo>
                <a:cubicBezTo>
                  <a:pt x="357" y="9"/>
                  <a:pt x="349" y="0"/>
                  <a:pt x="3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" name="Group 54">
            <a:extLst>
              <a:ext uri="{FF2B5EF4-FFF2-40B4-BE49-F238E27FC236}">
                <a16:creationId xmlns:a16="http://schemas.microsoft.com/office/drawing/2014/main" id="{F71D1C7F-80C3-4849-8973-E9B62ED5681F}"/>
              </a:ext>
            </a:extLst>
          </p:cNvPr>
          <p:cNvGrpSpPr/>
          <p:nvPr/>
        </p:nvGrpSpPr>
        <p:grpSpPr>
          <a:xfrm>
            <a:off x="8043680" y="2855464"/>
            <a:ext cx="4090263" cy="1011352"/>
            <a:chOff x="5314339" y="11364992"/>
            <a:chExt cx="4090263" cy="1011352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017DF604-F624-7844-9AED-BD238205C81D}"/>
                </a:ext>
              </a:extLst>
            </p:cNvPr>
            <p:cNvSpPr txBox="1"/>
            <p:nvPr/>
          </p:nvSpPr>
          <p:spPr>
            <a:xfrm>
              <a:off x="6163531" y="11364992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D489FCF4-99E8-4B4C-BE4A-6D127A16CE47}"/>
                </a:ext>
              </a:extLst>
            </p:cNvPr>
            <p:cNvSpPr/>
            <p:nvPr/>
          </p:nvSpPr>
          <p:spPr>
            <a:xfrm>
              <a:off x="5314339" y="11730013"/>
              <a:ext cx="40902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11FD5898-AEAD-EF4C-9833-B06127A26DF3}"/>
              </a:ext>
            </a:extLst>
          </p:cNvPr>
          <p:cNvGrpSpPr/>
          <p:nvPr/>
        </p:nvGrpSpPr>
        <p:grpSpPr>
          <a:xfrm>
            <a:off x="11552942" y="6168477"/>
            <a:ext cx="4041983" cy="1054694"/>
            <a:chOff x="5334786" y="11348120"/>
            <a:chExt cx="4041983" cy="1054694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25C9C81-AC3B-6C44-A4EF-CC0D01376047}"/>
                </a:ext>
              </a:extLst>
            </p:cNvPr>
            <p:cNvSpPr txBox="1"/>
            <p:nvPr/>
          </p:nvSpPr>
          <p:spPr>
            <a:xfrm>
              <a:off x="6164441" y="1134812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41559FB-34E4-4246-BE42-D0320379B114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12694470-684A-654F-859B-ED1924767851}"/>
              </a:ext>
            </a:extLst>
          </p:cNvPr>
          <p:cNvGrpSpPr/>
          <p:nvPr/>
        </p:nvGrpSpPr>
        <p:grpSpPr>
          <a:xfrm>
            <a:off x="4635618" y="6408393"/>
            <a:ext cx="3995554" cy="1058235"/>
            <a:chOff x="5357091" y="11331125"/>
            <a:chExt cx="3995554" cy="1058235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C8757DD-1FB0-CA4C-8340-7ADEAD0EF691}"/>
                </a:ext>
              </a:extLst>
            </p:cNvPr>
            <p:cNvSpPr txBox="1"/>
            <p:nvPr/>
          </p:nvSpPr>
          <p:spPr>
            <a:xfrm>
              <a:off x="6163531" y="113311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4D8102AF-54CE-D04C-B012-BE76408B93D8}"/>
                </a:ext>
              </a:extLst>
            </p:cNvPr>
            <p:cNvSpPr/>
            <p:nvPr/>
          </p:nvSpPr>
          <p:spPr>
            <a:xfrm>
              <a:off x="5357091" y="11743029"/>
              <a:ext cx="39955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54">
            <a:extLst>
              <a:ext uri="{FF2B5EF4-FFF2-40B4-BE49-F238E27FC236}">
                <a16:creationId xmlns:a16="http://schemas.microsoft.com/office/drawing/2014/main" id="{599B1341-0E0C-114E-A7D4-728113F780BB}"/>
              </a:ext>
            </a:extLst>
          </p:cNvPr>
          <p:cNvGrpSpPr/>
          <p:nvPr/>
        </p:nvGrpSpPr>
        <p:grpSpPr>
          <a:xfrm>
            <a:off x="988577" y="2782331"/>
            <a:ext cx="3979444" cy="1069595"/>
            <a:chOff x="5365146" y="11331125"/>
            <a:chExt cx="3979444" cy="1069595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E919FC42-97C9-6540-B3BE-F6ADC17F8E50}"/>
                </a:ext>
              </a:extLst>
            </p:cNvPr>
            <p:cNvSpPr txBox="1"/>
            <p:nvPr/>
          </p:nvSpPr>
          <p:spPr>
            <a:xfrm>
              <a:off x="6163531" y="113311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6520E4F6-3660-D141-91A9-26C89B1BF46B}"/>
                </a:ext>
              </a:extLst>
            </p:cNvPr>
            <p:cNvSpPr/>
            <p:nvPr/>
          </p:nvSpPr>
          <p:spPr>
            <a:xfrm>
              <a:off x="5365146" y="11754389"/>
              <a:ext cx="39794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71">
            <a:extLst>
              <a:ext uri="{FF2B5EF4-FFF2-40B4-BE49-F238E27FC236}">
                <a16:creationId xmlns:a16="http://schemas.microsoft.com/office/drawing/2014/main" id="{E5396774-BE3A-3F4C-B1F4-2BB0B0918913}"/>
              </a:ext>
            </a:extLst>
          </p:cNvPr>
          <p:cNvGrpSpPr/>
          <p:nvPr/>
        </p:nvGrpSpPr>
        <p:grpSpPr>
          <a:xfrm>
            <a:off x="17310620" y="1441926"/>
            <a:ext cx="5982437" cy="4716592"/>
            <a:chOff x="2232442" y="3643574"/>
            <a:chExt cx="5982437" cy="4716592"/>
          </a:xfrm>
        </p:grpSpPr>
        <p:sp>
          <p:nvSpPr>
            <p:cNvPr id="52" name="CuadroTexto 598">
              <a:extLst>
                <a:ext uri="{FF2B5EF4-FFF2-40B4-BE49-F238E27FC236}">
                  <a16:creationId xmlns:a16="http://schemas.microsoft.com/office/drawing/2014/main" id="{DFC35987-5883-5448-9104-05AC533C7AD2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3" name="CuadroTexto 599">
              <a:extLst>
                <a:ext uri="{FF2B5EF4-FFF2-40B4-BE49-F238E27FC236}">
                  <a16:creationId xmlns:a16="http://schemas.microsoft.com/office/drawing/2014/main" id="{34ED08CF-D8D2-F14B-8B6D-29970A58BDD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A3282C1D-44B5-234B-9C4E-3A4AF582C0B0}"/>
              </a:ext>
            </a:extLst>
          </p:cNvPr>
          <p:cNvGrpSpPr/>
          <p:nvPr/>
        </p:nvGrpSpPr>
        <p:grpSpPr>
          <a:xfrm>
            <a:off x="2451398" y="718656"/>
            <a:ext cx="19474854" cy="2514228"/>
            <a:chOff x="2451398" y="718656"/>
            <a:chExt cx="19474854" cy="2514228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37B11DC-B3DE-9140-BAAB-481BE1FDAF42}"/>
                </a:ext>
              </a:extLst>
            </p:cNvPr>
            <p:cNvSpPr txBox="1"/>
            <p:nvPr/>
          </p:nvSpPr>
          <p:spPr>
            <a:xfrm>
              <a:off x="9792984" y="718656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A4748B70-8F0E-2544-A52F-F507865A3037}"/>
                </a:ext>
              </a:extLst>
            </p:cNvPr>
            <p:cNvSpPr txBox="1"/>
            <p:nvPr/>
          </p:nvSpPr>
          <p:spPr>
            <a:xfrm>
              <a:off x="2451398" y="2032555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2" name="Freeform 1">
            <a:extLst>
              <a:ext uri="{FF2B5EF4-FFF2-40B4-BE49-F238E27FC236}">
                <a16:creationId xmlns:a16="http://schemas.microsoft.com/office/drawing/2014/main" id="{2F54A7A2-2FD4-4341-9CC6-A7EFAE23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032" y="5568347"/>
            <a:ext cx="6422637" cy="6422637"/>
          </a:xfrm>
          <a:custGeom>
            <a:avLst/>
            <a:gdLst>
              <a:gd name="T0" fmla="*/ 6277 w 6278"/>
              <a:gd name="T1" fmla="*/ 3138 h 6278"/>
              <a:gd name="T2" fmla="*/ 6277 w 6278"/>
              <a:gd name="T3" fmla="*/ 3138 h 6278"/>
              <a:gd name="T4" fmla="*/ 3138 w 6278"/>
              <a:gd name="T5" fmla="*/ 6277 h 6278"/>
              <a:gd name="T6" fmla="*/ 0 w 6278"/>
              <a:gd name="T7" fmla="*/ 3138 h 6278"/>
              <a:gd name="T8" fmla="*/ 3138 w 6278"/>
              <a:gd name="T9" fmla="*/ 0 h 6278"/>
              <a:gd name="T10" fmla="*/ 6277 w 6278"/>
              <a:gd name="T11" fmla="*/ 3138 h 6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78" h="6278">
                <a:moveTo>
                  <a:pt x="6277" y="3138"/>
                </a:moveTo>
                <a:lnTo>
                  <a:pt x="6277" y="3138"/>
                </a:lnTo>
                <a:cubicBezTo>
                  <a:pt x="6277" y="4874"/>
                  <a:pt x="4874" y="6277"/>
                  <a:pt x="3138" y="6277"/>
                </a:cubicBezTo>
                <a:cubicBezTo>
                  <a:pt x="1402" y="6277"/>
                  <a:pt x="0" y="4874"/>
                  <a:pt x="0" y="3138"/>
                </a:cubicBezTo>
                <a:cubicBezTo>
                  <a:pt x="0" y="1412"/>
                  <a:pt x="1402" y="0"/>
                  <a:pt x="3138" y="0"/>
                </a:cubicBezTo>
                <a:cubicBezTo>
                  <a:pt x="4874" y="0"/>
                  <a:pt x="6277" y="1412"/>
                  <a:pt x="6277" y="313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D071B936-F43C-7B4F-967B-5176F51D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92" y="5568347"/>
            <a:ext cx="6422637" cy="6422637"/>
          </a:xfrm>
          <a:custGeom>
            <a:avLst/>
            <a:gdLst>
              <a:gd name="T0" fmla="*/ 6278 w 6279"/>
              <a:gd name="T1" fmla="*/ 3138 h 6278"/>
              <a:gd name="T2" fmla="*/ 6278 w 6279"/>
              <a:gd name="T3" fmla="*/ 3138 h 6278"/>
              <a:gd name="T4" fmla="*/ 3139 w 6279"/>
              <a:gd name="T5" fmla="*/ 6277 h 6278"/>
              <a:gd name="T6" fmla="*/ 0 w 6279"/>
              <a:gd name="T7" fmla="*/ 3138 h 6278"/>
              <a:gd name="T8" fmla="*/ 3139 w 6279"/>
              <a:gd name="T9" fmla="*/ 0 h 6278"/>
              <a:gd name="T10" fmla="*/ 6278 w 6279"/>
              <a:gd name="T11" fmla="*/ 3138 h 6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79" h="6278">
                <a:moveTo>
                  <a:pt x="6278" y="3138"/>
                </a:moveTo>
                <a:lnTo>
                  <a:pt x="6278" y="3138"/>
                </a:lnTo>
                <a:cubicBezTo>
                  <a:pt x="6278" y="4874"/>
                  <a:pt x="4875" y="6277"/>
                  <a:pt x="3139" y="6277"/>
                </a:cubicBezTo>
                <a:cubicBezTo>
                  <a:pt x="1412" y="6277"/>
                  <a:pt x="0" y="4874"/>
                  <a:pt x="0" y="3138"/>
                </a:cubicBezTo>
                <a:cubicBezTo>
                  <a:pt x="0" y="1412"/>
                  <a:pt x="1412" y="0"/>
                  <a:pt x="3139" y="0"/>
                </a:cubicBezTo>
                <a:cubicBezTo>
                  <a:pt x="4875" y="0"/>
                  <a:pt x="6278" y="1412"/>
                  <a:pt x="6278" y="313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4">
            <a:extLst>
              <a:ext uri="{FF2B5EF4-FFF2-40B4-BE49-F238E27FC236}">
                <a16:creationId xmlns:a16="http://schemas.microsoft.com/office/drawing/2014/main" id="{17AB7D1F-5D67-9D4A-9B70-522C877A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474" y="5126339"/>
            <a:ext cx="1565068" cy="1565066"/>
          </a:xfrm>
          <a:custGeom>
            <a:avLst/>
            <a:gdLst>
              <a:gd name="T0" fmla="*/ 1116 w 1530"/>
              <a:gd name="T1" fmla="*/ 1528 h 1529"/>
              <a:gd name="T2" fmla="*/ 1116 w 1530"/>
              <a:gd name="T3" fmla="*/ 1528 h 1529"/>
              <a:gd name="T4" fmla="*/ 414 w 1530"/>
              <a:gd name="T5" fmla="*/ 1528 h 1529"/>
              <a:gd name="T6" fmla="*/ 0 w 1530"/>
              <a:gd name="T7" fmla="*/ 1115 h 1529"/>
              <a:gd name="T8" fmla="*/ 0 w 1530"/>
              <a:gd name="T9" fmla="*/ 404 h 1529"/>
              <a:gd name="T10" fmla="*/ 414 w 1530"/>
              <a:gd name="T11" fmla="*/ 0 h 1529"/>
              <a:gd name="T12" fmla="*/ 1116 w 1530"/>
              <a:gd name="T13" fmla="*/ 0 h 1529"/>
              <a:gd name="T14" fmla="*/ 1529 w 1530"/>
              <a:gd name="T15" fmla="*/ 404 h 1529"/>
              <a:gd name="T16" fmla="*/ 1529 w 1530"/>
              <a:gd name="T17" fmla="*/ 1115 h 1529"/>
              <a:gd name="T18" fmla="*/ 1116 w 1530"/>
              <a:gd name="T19" fmla="*/ 152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0" h="1529">
                <a:moveTo>
                  <a:pt x="1116" y="1528"/>
                </a:moveTo>
                <a:lnTo>
                  <a:pt x="1116" y="1528"/>
                </a:lnTo>
                <a:cubicBezTo>
                  <a:pt x="414" y="1528"/>
                  <a:pt x="414" y="1528"/>
                  <a:pt x="414" y="1528"/>
                </a:cubicBezTo>
                <a:cubicBezTo>
                  <a:pt x="180" y="1528"/>
                  <a:pt x="0" y="1340"/>
                  <a:pt x="0" y="1115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180"/>
                  <a:pt x="180" y="0"/>
                  <a:pt x="414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349" y="0"/>
                  <a:pt x="1529" y="180"/>
                  <a:pt x="1529" y="404"/>
                </a:cubicBezTo>
                <a:cubicBezTo>
                  <a:pt x="1529" y="1115"/>
                  <a:pt x="1529" y="1115"/>
                  <a:pt x="1529" y="1115"/>
                </a:cubicBezTo>
                <a:cubicBezTo>
                  <a:pt x="1529" y="1340"/>
                  <a:pt x="1349" y="1528"/>
                  <a:pt x="1116" y="15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5">
            <a:extLst>
              <a:ext uri="{FF2B5EF4-FFF2-40B4-BE49-F238E27FC236}">
                <a16:creationId xmlns:a16="http://schemas.microsoft.com/office/drawing/2014/main" id="{A3912E19-105A-5A4B-9396-AF7A5891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474" y="10940087"/>
            <a:ext cx="1565068" cy="1574089"/>
          </a:xfrm>
          <a:custGeom>
            <a:avLst/>
            <a:gdLst>
              <a:gd name="T0" fmla="*/ 1116 w 1530"/>
              <a:gd name="T1" fmla="*/ 1538 h 1539"/>
              <a:gd name="T2" fmla="*/ 1116 w 1530"/>
              <a:gd name="T3" fmla="*/ 1538 h 1539"/>
              <a:gd name="T4" fmla="*/ 414 w 1530"/>
              <a:gd name="T5" fmla="*/ 1538 h 1539"/>
              <a:gd name="T6" fmla="*/ 0 w 1530"/>
              <a:gd name="T7" fmla="*/ 1124 h 1539"/>
              <a:gd name="T8" fmla="*/ 0 w 1530"/>
              <a:gd name="T9" fmla="*/ 413 h 1539"/>
              <a:gd name="T10" fmla="*/ 414 w 1530"/>
              <a:gd name="T11" fmla="*/ 0 h 1539"/>
              <a:gd name="T12" fmla="*/ 1116 w 1530"/>
              <a:gd name="T13" fmla="*/ 0 h 1539"/>
              <a:gd name="T14" fmla="*/ 1529 w 1530"/>
              <a:gd name="T15" fmla="*/ 413 h 1539"/>
              <a:gd name="T16" fmla="*/ 1529 w 1530"/>
              <a:gd name="T17" fmla="*/ 1124 h 1539"/>
              <a:gd name="T18" fmla="*/ 1116 w 1530"/>
              <a:gd name="T1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0" h="1539">
                <a:moveTo>
                  <a:pt x="1116" y="1538"/>
                </a:moveTo>
                <a:lnTo>
                  <a:pt x="1116" y="1538"/>
                </a:lnTo>
                <a:cubicBezTo>
                  <a:pt x="414" y="1538"/>
                  <a:pt x="414" y="1538"/>
                  <a:pt x="414" y="1538"/>
                </a:cubicBezTo>
                <a:cubicBezTo>
                  <a:pt x="180" y="1538"/>
                  <a:pt x="0" y="1349"/>
                  <a:pt x="0" y="1124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189"/>
                  <a:pt x="180" y="0"/>
                  <a:pt x="414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349" y="0"/>
                  <a:pt x="1529" y="189"/>
                  <a:pt x="1529" y="413"/>
                </a:cubicBezTo>
                <a:cubicBezTo>
                  <a:pt x="1529" y="1124"/>
                  <a:pt x="1529" y="1124"/>
                  <a:pt x="1529" y="1124"/>
                </a:cubicBezTo>
                <a:cubicBezTo>
                  <a:pt x="1529" y="1349"/>
                  <a:pt x="1349" y="1538"/>
                  <a:pt x="1116" y="15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6">
            <a:extLst>
              <a:ext uri="{FF2B5EF4-FFF2-40B4-BE49-F238E27FC236}">
                <a16:creationId xmlns:a16="http://schemas.microsoft.com/office/drawing/2014/main" id="{7FF687EA-A947-944A-88EC-7F84967C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585" y="5126339"/>
            <a:ext cx="1565066" cy="1565066"/>
          </a:xfrm>
          <a:custGeom>
            <a:avLst/>
            <a:gdLst>
              <a:gd name="T0" fmla="*/ 1115 w 1530"/>
              <a:gd name="T1" fmla="*/ 1528 h 1529"/>
              <a:gd name="T2" fmla="*/ 1115 w 1530"/>
              <a:gd name="T3" fmla="*/ 1528 h 1529"/>
              <a:gd name="T4" fmla="*/ 404 w 1530"/>
              <a:gd name="T5" fmla="*/ 1528 h 1529"/>
              <a:gd name="T6" fmla="*/ 0 w 1530"/>
              <a:gd name="T7" fmla="*/ 1115 h 1529"/>
              <a:gd name="T8" fmla="*/ 0 w 1530"/>
              <a:gd name="T9" fmla="*/ 404 h 1529"/>
              <a:gd name="T10" fmla="*/ 404 w 1530"/>
              <a:gd name="T11" fmla="*/ 0 h 1529"/>
              <a:gd name="T12" fmla="*/ 1115 w 1530"/>
              <a:gd name="T13" fmla="*/ 0 h 1529"/>
              <a:gd name="T14" fmla="*/ 1529 w 1530"/>
              <a:gd name="T15" fmla="*/ 404 h 1529"/>
              <a:gd name="T16" fmla="*/ 1529 w 1530"/>
              <a:gd name="T17" fmla="*/ 1115 h 1529"/>
              <a:gd name="T18" fmla="*/ 1115 w 1530"/>
              <a:gd name="T19" fmla="*/ 152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0" h="1529">
                <a:moveTo>
                  <a:pt x="1115" y="1528"/>
                </a:moveTo>
                <a:lnTo>
                  <a:pt x="1115" y="1528"/>
                </a:lnTo>
                <a:cubicBezTo>
                  <a:pt x="404" y="1528"/>
                  <a:pt x="404" y="1528"/>
                  <a:pt x="404" y="1528"/>
                </a:cubicBezTo>
                <a:cubicBezTo>
                  <a:pt x="180" y="1528"/>
                  <a:pt x="0" y="1340"/>
                  <a:pt x="0" y="1115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180"/>
                  <a:pt x="180" y="0"/>
                  <a:pt x="404" y="0"/>
                </a:cubicBezTo>
                <a:cubicBezTo>
                  <a:pt x="1115" y="0"/>
                  <a:pt x="1115" y="0"/>
                  <a:pt x="1115" y="0"/>
                </a:cubicBezTo>
                <a:cubicBezTo>
                  <a:pt x="1340" y="0"/>
                  <a:pt x="1529" y="180"/>
                  <a:pt x="1529" y="404"/>
                </a:cubicBezTo>
                <a:cubicBezTo>
                  <a:pt x="1529" y="1115"/>
                  <a:pt x="1529" y="1115"/>
                  <a:pt x="1529" y="1115"/>
                </a:cubicBezTo>
                <a:cubicBezTo>
                  <a:pt x="1529" y="1340"/>
                  <a:pt x="1340" y="1528"/>
                  <a:pt x="1115" y="15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37">
            <a:extLst>
              <a:ext uri="{FF2B5EF4-FFF2-40B4-BE49-F238E27FC236}">
                <a16:creationId xmlns:a16="http://schemas.microsoft.com/office/drawing/2014/main" id="{5461117D-56B6-A344-9C53-8116B08C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585" y="10940087"/>
            <a:ext cx="1565066" cy="1574089"/>
          </a:xfrm>
          <a:custGeom>
            <a:avLst/>
            <a:gdLst>
              <a:gd name="T0" fmla="*/ 1115 w 1530"/>
              <a:gd name="T1" fmla="*/ 1538 h 1539"/>
              <a:gd name="T2" fmla="*/ 1115 w 1530"/>
              <a:gd name="T3" fmla="*/ 1538 h 1539"/>
              <a:gd name="T4" fmla="*/ 404 w 1530"/>
              <a:gd name="T5" fmla="*/ 1538 h 1539"/>
              <a:gd name="T6" fmla="*/ 0 w 1530"/>
              <a:gd name="T7" fmla="*/ 1124 h 1539"/>
              <a:gd name="T8" fmla="*/ 0 w 1530"/>
              <a:gd name="T9" fmla="*/ 413 h 1539"/>
              <a:gd name="T10" fmla="*/ 404 w 1530"/>
              <a:gd name="T11" fmla="*/ 0 h 1539"/>
              <a:gd name="T12" fmla="*/ 1115 w 1530"/>
              <a:gd name="T13" fmla="*/ 0 h 1539"/>
              <a:gd name="T14" fmla="*/ 1529 w 1530"/>
              <a:gd name="T15" fmla="*/ 413 h 1539"/>
              <a:gd name="T16" fmla="*/ 1529 w 1530"/>
              <a:gd name="T17" fmla="*/ 1124 h 1539"/>
              <a:gd name="T18" fmla="*/ 1115 w 1530"/>
              <a:gd name="T1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0" h="1539">
                <a:moveTo>
                  <a:pt x="1115" y="1538"/>
                </a:moveTo>
                <a:lnTo>
                  <a:pt x="1115" y="1538"/>
                </a:lnTo>
                <a:cubicBezTo>
                  <a:pt x="404" y="1538"/>
                  <a:pt x="404" y="1538"/>
                  <a:pt x="404" y="1538"/>
                </a:cubicBezTo>
                <a:cubicBezTo>
                  <a:pt x="180" y="1538"/>
                  <a:pt x="0" y="1349"/>
                  <a:pt x="0" y="1124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189"/>
                  <a:pt x="180" y="0"/>
                  <a:pt x="404" y="0"/>
                </a:cubicBezTo>
                <a:cubicBezTo>
                  <a:pt x="1115" y="0"/>
                  <a:pt x="1115" y="0"/>
                  <a:pt x="1115" y="0"/>
                </a:cubicBezTo>
                <a:cubicBezTo>
                  <a:pt x="1340" y="0"/>
                  <a:pt x="1529" y="189"/>
                  <a:pt x="1529" y="413"/>
                </a:cubicBezTo>
                <a:cubicBezTo>
                  <a:pt x="1529" y="1124"/>
                  <a:pt x="1529" y="1124"/>
                  <a:pt x="1529" y="1124"/>
                </a:cubicBezTo>
                <a:cubicBezTo>
                  <a:pt x="1529" y="1349"/>
                  <a:pt x="1340" y="1538"/>
                  <a:pt x="1115" y="15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38">
            <a:extLst>
              <a:ext uri="{FF2B5EF4-FFF2-40B4-BE49-F238E27FC236}">
                <a16:creationId xmlns:a16="http://schemas.microsoft.com/office/drawing/2014/main" id="{E21A7E55-F36D-5D4E-8793-6045BA2C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04" y="7994877"/>
            <a:ext cx="1574089" cy="1565066"/>
          </a:xfrm>
          <a:custGeom>
            <a:avLst/>
            <a:gdLst>
              <a:gd name="T0" fmla="*/ 1125 w 1539"/>
              <a:gd name="T1" fmla="*/ 1528 h 1529"/>
              <a:gd name="T2" fmla="*/ 1125 w 1539"/>
              <a:gd name="T3" fmla="*/ 1528 h 1529"/>
              <a:gd name="T4" fmla="*/ 414 w 1539"/>
              <a:gd name="T5" fmla="*/ 1528 h 1529"/>
              <a:gd name="T6" fmla="*/ 0 w 1539"/>
              <a:gd name="T7" fmla="*/ 1124 h 1529"/>
              <a:gd name="T8" fmla="*/ 0 w 1539"/>
              <a:gd name="T9" fmla="*/ 413 h 1529"/>
              <a:gd name="T10" fmla="*/ 414 w 1539"/>
              <a:gd name="T11" fmla="*/ 0 h 1529"/>
              <a:gd name="T12" fmla="*/ 1125 w 1539"/>
              <a:gd name="T13" fmla="*/ 0 h 1529"/>
              <a:gd name="T14" fmla="*/ 1538 w 1539"/>
              <a:gd name="T15" fmla="*/ 413 h 1529"/>
              <a:gd name="T16" fmla="*/ 1538 w 1539"/>
              <a:gd name="T17" fmla="*/ 1124 h 1529"/>
              <a:gd name="T18" fmla="*/ 1125 w 1539"/>
              <a:gd name="T19" fmla="*/ 152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9" h="1529">
                <a:moveTo>
                  <a:pt x="1125" y="1528"/>
                </a:moveTo>
                <a:lnTo>
                  <a:pt x="1125" y="1528"/>
                </a:lnTo>
                <a:cubicBezTo>
                  <a:pt x="414" y="1528"/>
                  <a:pt x="414" y="1528"/>
                  <a:pt x="414" y="1528"/>
                </a:cubicBezTo>
                <a:cubicBezTo>
                  <a:pt x="189" y="1528"/>
                  <a:pt x="0" y="1349"/>
                  <a:pt x="0" y="1124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180"/>
                  <a:pt x="189" y="0"/>
                  <a:pt x="414" y="0"/>
                </a:cubicBezTo>
                <a:cubicBezTo>
                  <a:pt x="1125" y="0"/>
                  <a:pt x="1125" y="0"/>
                  <a:pt x="1125" y="0"/>
                </a:cubicBezTo>
                <a:cubicBezTo>
                  <a:pt x="1349" y="0"/>
                  <a:pt x="1538" y="180"/>
                  <a:pt x="1538" y="413"/>
                </a:cubicBezTo>
                <a:cubicBezTo>
                  <a:pt x="1538" y="1124"/>
                  <a:pt x="1538" y="1124"/>
                  <a:pt x="1538" y="1124"/>
                </a:cubicBezTo>
                <a:cubicBezTo>
                  <a:pt x="1538" y="1349"/>
                  <a:pt x="1349" y="1528"/>
                  <a:pt x="1125" y="15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39">
            <a:extLst>
              <a:ext uri="{FF2B5EF4-FFF2-40B4-BE49-F238E27FC236}">
                <a16:creationId xmlns:a16="http://schemas.microsoft.com/office/drawing/2014/main" id="{7DA4C7AD-84B1-1E4B-9032-CC51E94B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880" y="7994877"/>
            <a:ext cx="1565066" cy="1565066"/>
          </a:xfrm>
          <a:custGeom>
            <a:avLst/>
            <a:gdLst>
              <a:gd name="T0" fmla="*/ 1116 w 1530"/>
              <a:gd name="T1" fmla="*/ 1528 h 1529"/>
              <a:gd name="T2" fmla="*/ 1116 w 1530"/>
              <a:gd name="T3" fmla="*/ 1528 h 1529"/>
              <a:gd name="T4" fmla="*/ 405 w 1530"/>
              <a:gd name="T5" fmla="*/ 1528 h 1529"/>
              <a:gd name="T6" fmla="*/ 0 w 1530"/>
              <a:gd name="T7" fmla="*/ 1124 h 1529"/>
              <a:gd name="T8" fmla="*/ 0 w 1530"/>
              <a:gd name="T9" fmla="*/ 413 h 1529"/>
              <a:gd name="T10" fmla="*/ 405 w 1530"/>
              <a:gd name="T11" fmla="*/ 0 h 1529"/>
              <a:gd name="T12" fmla="*/ 1116 w 1530"/>
              <a:gd name="T13" fmla="*/ 0 h 1529"/>
              <a:gd name="T14" fmla="*/ 1529 w 1530"/>
              <a:gd name="T15" fmla="*/ 413 h 1529"/>
              <a:gd name="T16" fmla="*/ 1529 w 1530"/>
              <a:gd name="T17" fmla="*/ 1124 h 1529"/>
              <a:gd name="T18" fmla="*/ 1116 w 1530"/>
              <a:gd name="T19" fmla="*/ 152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0" h="1529">
                <a:moveTo>
                  <a:pt x="1116" y="1528"/>
                </a:moveTo>
                <a:lnTo>
                  <a:pt x="1116" y="1528"/>
                </a:lnTo>
                <a:cubicBezTo>
                  <a:pt x="405" y="1528"/>
                  <a:pt x="405" y="1528"/>
                  <a:pt x="405" y="1528"/>
                </a:cubicBezTo>
                <a:cubicBezTo>
                  <a:pt x="180" y="1528"/>
                  <a:pt x="0" y="1349"/>
                  <a:pt x="0" y="1124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180"/>
                  <a:pt x="180" y="0"/>
                  <a:pt x="405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341" y="0"/>
                  <a:pt x="1529" y="180"/>
                  <a:pt x="1529" y="413"/>
                </a:cubicBezTo>
                <a:cubicBezTo>
                  <a:pt x="1529" y="1124"/>
                  <a:pt x="1529" y="1124"/>
                  <a:pt x="1529" y="1124"/>
                </a:cubicBezTo>
                <a:cubicBezTo>
                  <a:pt x="1529" y="1349"/>
                  <a:pt x="1341" y="1528"/>
                  <a:pt x="1116" y="1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0">
            <a:extLst>
              <a:ext uri="{FF2B5EF4-FFF2-40B4-BE49-F238E27FC236}">
                <a16:creationId xmlns:a16="http://schemas.microsoft.com/office/drawing/2014/main" id="{8F09CEDF-023B-5F48-95DB-662178B3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522" y="11427197"/>
            <a:ext cx="644971" cy="599868"/>
          </a:xfrm>
          <a:custGeom>
            <a:avLst/>
            <a:gdLst>
              <a:gd name="T0" fmla="*/ 603 w 631"/>
              <a:gd name="T1" fmla="*/ 81 h 586"/>
              <a:gd name="T2" fmla="*/ 603 w 631"/>
              <a:gd name="T3" fmla="*/ 81 h 586"/>
              <a:gd name="T4" fmla="*/ 575 w 631"/>
              <a:gd name="T5" fmla="*/ 81 h 586"/>
              <a:gd name="T6" fmla="*/ 575 w 631"/>
              <a:gd name="T7" fmla="*/ 36 h 586"/>
              <a:gd name="T8" fmla="*/ 539 w 631"/>
              <a:gd name="T9" fmla="*/ 0 h 586"/>
              <a:gd name="T10" fmla="*/ 27 w 631"/>
              <a:gd name="T11" fmla="*/ 0 h 586"/>
              <a:gd name="T12" fmla="*/ 0 w 631"/>
              <a:gd name="T13" fmla="*/ 36 h 586"/>
              <a:gd name="T14" fmla="*/ 0 w 631"/>
              <a:gd name="T15" fmla="*/ 549 h 586"/>
              <a:gd name="T16" fmla="*/ 27 w 631"/>
              <a:gd name="T17" fmla="*/ 585 h 586"/>
              <a:gd name="T18" fmla="*/ 539 w 631"/>
              <a:gd name="T19" fmla="*/ 585 h 586"/>
              <a:gd name="T20" fmla="*/ 575 w 631"/>
              <a:gd name="T21" fmla="*/ 549 h 586"/>
              <a:gd name="T22" fmla="*/ 575 w 631"/>
              <a:gd name="T23" fmla="*/ 495 h 586"/>
              <a:gd name="T24" fmla="*/ 603 w 631"/>
              <a:gd name="T25" fmla="*/ 495 h 586"/>
              <a:gd name="T26" fmla="*/ 630 w 631"/>
              <a:gd name="T27" fmla="*/ 459 h 586"/>
              <a:gd name="T28" fmla="*/ 630 w 631"/>
              <a:gd name="T29" fmla="*/ 117 h 586"/>
              <a:gd name="T30" fmla="*/ 603 w 631"/>
              <a:gd name="T31" fmla="*/ 81 h 586"/>
              <a:gd name="T32" fmla="*/ 531 w 631"/>
              <a:gd name="T33" fmla="*/ 531 h 586"/>
              <a:gd name="T34" fmla="*/ 531 w 631"/>
              <a:gd name="T35" fmla="*/ 531 h 586"/>
              <a:gd name="T36" fmla="*/ 45 w 631"/>
              <a:gd name="T37" fmla="*/ 531 h 586"/>
              <a:gd name="T38" fmla="*/ 45 w 631"/>
              <a:gd name="T39" fmla="*/ 45 h 586"/>
              <a:gd name="T40" fmla="*/ 531 w 631"/>
              <a:gd name="T41" fmla="*/ 45 h 586"/>
              <a:gd name="T42" fmla="*/ 531 w 631"/>
              <a:gd name="T43" fmla="*/ 81 h 586"/>
              <a:gd name="T44" fmla="*/ 459 w 631"/>
              <a:gd name="T45" fmla="*/ 81 h 586"/>
              <a:gd name="T46" fmla="*/ 423 w 631"/>
              <a:gd name="T47" fmla="*/ 117 h 586"/>
              <a:gd name="T48" fmla="*/ 423 w 631"/>
              <a:gd name="T49" fmla="*/ 459 h 586"/>
              <a:gd name="T50" fmla="*/ 459 w 631"/>
              <a:gd name="T51" fmla="*/ 495 h 586"/>
              <a:gd name="T52" fmla="*/ 531 w 631"/>
              <a:gd name="T53" fmla="*/ 495 h 586"/>
              <a:gd name="T54" fmla="*/ 531 w 631"/>
              <a:gd name="T55" fmla="*/ 531 h 586"/>
              <a:gd name="T56" fmla="*/ 585 w 631"/>
              <a:gd name="T57" fmla="*/ 441 h 586"/>
              <a:gd name="T58" fmla="*/ 585 w 631"/>
              <a:gd name="T59" fmla="*/ 441 h 586"/>
              <a:gd name="T60" fmla="*/ 477 w 631"/>
              <a:gd name="T61" fmla="*/ 441 h 586"/>
              <a:gd name="T62" fmla="*/ 477 w 631"/>
              <a:gd name="T63" fmla="*/ 135 h 586"/>
              <a:gd name="T64" fmla="*/ 585 w 631"/>
              <a:gd name="T65" fmla="*/ 135 h 586"/>
              <a:gd name="T66" fmla="*/ 585 w 631"/>
              <a:gd name="T67" fmla="*/ 44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1" h="586">
                <a:moveTo>
                  <a:pt x="603" y="81"/>
                </a:moveTo>
                <a:lnTo>
                  <a:pt x="603" y="81"/>
                </a:lnTo>
                <a:cubicBezTo>
                  <a:pt x="575" y="81"/>
                  <a:pt x="575" y="81"/>
                  <a:pt x="575" y="81"/>
                </a:cubicBezTo>
                <a:cubicBezTo>
                  <a:pt x="575" y="36"/>
                  <a:pt x="575" y="36"/>
                  <a:pt x="575" y="36"/>
                </a:cubicBezTo>
                <a:cubicBezTo>
                  <a:pt x="575" y="18"/>
                  <a:pt x="567" y="0"/>
                  <a:pt x="53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67"/>
                  <a:pt x="9" y="585"/>
                  <a:pt x="27" y="585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567" y="585"/>
                  <a:pt x="575" y="567"/>
                  <a:pt x="575" y="549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603" y="495"/>
                  <a:pt x="603" y="495"/>
                  <a:pt x="603" y="495"/>
                </a:cubicBezTo>
                <a:cubicBezTo>
                  <a:pt x="621" y="495"/>
                  <a:pt x="630" y="477"/>
                  <a:pt x="630" y="459"/>
                </a:cubicBezTo>
                <a:cubicBezTo>
                  <a:pt x="630" y="117"/>
                  <a:pt x="630" y="117"/>
                  <a:pt x="630" y="117"/>
                </a:cubicBezTo>
                <a:cubicBezTo>
                  <a:pt x="630" y="99"/>
                  <a:pt x="621" y="81"/>
                  <a:pt x="603" y="81"/>
                </a:cubicBezTo>
                <a:close/>
                <a:moveTo>
                  <a:pt x="531" y="531"/>
                </a:moveTo>
                <a:lnTo>
                  <a:pt x="531" y="531"/>
                </a:lnTo>
                <a:cubicBezTo>
                  <a:pt x="45" y="531"/>
                  <a:pt x="45" y="531"/>
                  <a:pt x="45" y="531"/>
                </a:cubicBezTo>
                <a:cubicBezTo>
                  <a:pt x="45" y="45"/>
                  <a:pt x="45" y="45"/>
                  <a:pt x="45" y="45"/>
                </a:cubicBezTo>
                <a:cubicBezTo>
                  <a:pt x="531" y="45"/>
                  <a:pt x="531" y="45"/>
                  <a:pt x="531" y="45"/>
                </a:cubicBezTo>
                <a:cubicBezTo>
                  <a:pt x="531" y="81"/>
                  <a:pt x="531" y="81"/>
                  <a:pt x="531" y="81"/>
                </a:cubicBezTo>
                <a:cubicBezTo>
                  <a:pt x="459" y="81"/>
                  <a:pt x="459" y="81"/>
                  <a:pt x="459" y="81"/>
                </a:cubicBezTo>
                <a:cubicBezTo>
                  <a:pt x="441" y="81"/>
                  <a:pt x="423" y="99"/>
                  <a:pt x="423" y="117"/>
                </a:cubicBezTo>
                <a:cubicBezTo>
                  <a:pt x="423" y="459"/>
                  <a:pt x="423" y="459"/>
                  <a:pt x="423" y="459"/>
                </a:cubicBezTo>
                <a:cubicBezTo>
                  <a:pt x="423" y="477"/>
                  <a:pt x="441" y="495"/>
                  <a:pt x="459" y="495"/>
                </a:cubicBezTo>
                <a:cubicBezTo>
                  <a:pt x="531" y="495"/>
                  <a:pt x="531" y="495"/>
                  <a:pt x="531" y="495"/>
                </a:cubicBezTo>
                <a:lnTo>
                  <a:pt x="531" y="531"/>
                </a:lnTo>
                <a:close/>
                <a:moveTo>
                  <a:pt x="585" y="441"/>
                </a:moveTo>
                <a:lnTo>
                  <a:pt x="585" y="441"/>
                </a:lnTo>
                <a:cubicBezTo>
                  <a:pt x="477" y="441"/>
                  <a:pt x="477" y="441"/>
                  <a:pt x="477" y="441"/>
                </a:cubicBezTo>
                <a:cubicBezTo>
                  <a:pt x="477" y="135"/>
                  <a:pt x="477" y="135"/>
                  <a:pt x="477" y="135"/>
                </a:cubicBezTo>
                <a:cubicBezTo>
                  <a:pt x="585" y="135"/>
                  <a:pt x="585" y="135"/>
                  <a:pt x="585" y="135"/>
                </a:cubicBezTo>
                <a:lnTo>
                  <a:pt x="585" y="4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1">
            <a:extLst>
              <a:ext uri="{FF2B5EF4-FFF2-40B4-BE49-F238E27FC236}">
                <a16:creationId xmlns:a16="http://schemas.microsoft.com/office/drawing/2014/main" id="{EDB766EB-3C2E-A640-8C3F-DE7117F1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43" y="11819594"/>
            <a:ext cx="85694" cy="85694"/>
          </a:xfrm>
          <a:custGeom>
            <a:avLst/>
            <a:gdLst>
              <a:gd name="T0" fmla="*/ 45 w 82"/>
              <a:gd name="T1" fmla="*/ 0 h 82"/>
              <a:gd name="T2" fmla="*/ 45 w 82"/>
              <a:gd name="T3" fmla="*/ 0 h 82"/>
              <a:gd name="T4" fmla="*/ 0 w 82"/>
              <a:gd name="T5" fmla="*/ 45 h 82"/>
              <a:gd name="T6" fmla="*/ 45 w 82"/>
              <a:gd name="T7" fmla="*/ 81 h 82"/>
              <a:gd name="T8" fmla="*/ 81 w 82"/>
              <a:gd name="T9" fmla="*/ 45 h 82"/>
              <a:gd name="T10" fmla="*/ 45 w 82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  <a:cubicBezTo>
                  <a:pt x="63" y="81"/>
                  <a:pt x="81" y="63"/>
                  <a:pt x="81" y="45"/>
                </a:cubicBezTo>
                <a:cubicBezTo>
                  <a:pt x="81" y="18"/>
                  <a:pt x="63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2">
            <a:extLst>
              <a:ext uri="{FF2B5EF4-FFF2-40B4-BE49-F238E27FC236}">
                <a16:creationId xmlns:a16="http://schemas.microsoft.com/office/drawing/2014/main" id="{42476636-92C9-C048-A029-B1920A6D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358" y="5604429"/>
            <a:ext cx="793809" cy="599866"/>
          </a:xfrm>
          <a:custGeom>
            <a:avLst/>
            <a:gdLst>
              <a:gd name="T0" fmla="*/ 729 w 775"/>
              <a:gd name="T1" fmla="*/ 585 h 586"/>
              <a:gd name="T2" fmla="*/ 729 w 775"/>
              <a:gd name="T3" fmla="*/ 585 h 586"/>
              <a:gd name="T4" fmla="*/ 45 w 775"/>
              <a:gd name="T5" fmla="*/ 585 h 586"/>
              <a:gd name="T6" fmla="*/ 0 w 775"/>
              <a:gd name="T7" fmla="*/ 549 h 586"/>
              <a:gd name="T8" fmla="*/ 0 w 775"/>
              <a:gd name="T9" fmla="*/ 45 h 586"/>
              <a:gd name="T10" fmla="*/ 45 w 775"/>
              <a:gd name="T11" fmla="*/ 0 h 586"/>
              <a:gd name="T12" fmla="*/ 297 w 775"/>
              <a:gd name="T13" fmla="*/ 0 h 586"/>
              <a:gd name="T14" fmla="*/ 315 w 775"/>
              <a:gd name="T15" fmla="*/ 9 h 586"/>
              <a:gd name="T16" fmla="*/ 396 w 775"/>
              <a:gd name="T17" fmla="*/ 90 h 586"/>
              <a:gd name="T18" fmla="*/ 729 w 775"/>
              <a:gd name="T19" fmla="*/ 90 h 586"/>
              <a:gd name="T20" fmla="*/ 774 w 775"/>
              <a:gd name="T21" fmla="*/ 126 h 586"/>
              <a:gd name="T22" fmla="*/ 774 w 775"/>
              <a:gd name="T23" fmla="*/ 549 h 586"/>
              <a:gd name="T24" fmla="*/ 729 w 775"/>
              <a:gd name="T25" fmla="*/ 585 h 586"/>
              <a:gd name="T26" fmla="*/ 54 w 775"/>
              <a:gd name="T27" fmla="*/ 540 h 586"/>
              <a:gd name="T28" fmla="*/ 54 w 775"/>
              <a:gd name="T29" fmla="*/ 540 h 586"/>
              <a:gd name="T30" fmla="*/ 719 w 775"/>
              <a:gd name="T31" fmla="*/ 540 h 586"/>
              <a:gd name="T32" fmla="*/ 719 w 775"/>
              <a:gd name="T33" fmla="*/ 144 h 586"/>
              <a:gd name="T34" fmla="*/ 387 w 775"/>
              <a:gd name="T35" fmla="*/ 144 h 586"/>
              <a:gd name="T36" fmla="*/ 369 w 775"/>
              <a:gd name="T37" fmla="*/ 135 h 586"/>
              <a:gd name="T38" fmla="*/ 288 w 775"/>
              <a:gd name="T39" fmla="*/ 54 h 586"/>
              <a:gd name="T40" fmla="*/ 54 w 775"/>
              <a:gd name="T41" fmla="*/ 54 h 586"/>
              <a:gd name="T42" fmla="*/ 54 w 775"/>
              <a:gd name="T43" fmla="*/ 540 h 586"/>
              <a:gd name="T44" fmla="*/ 405 w 775"/>
              <a:gd name="T45" fmla="*/ 99 h 586"/>
              <a:gd name="T46" fmla="*/ 405 w 775"/>
              <a:gd name="T47" fmla="*/ 99 h 586"/>
              <a:gd name="T48" fmla="*/ 297 w 775"/>
              <a:gd name="T49" fmla="*/ 54 h 586"/>
              <a:gd name="T50" fmla="*/ 297 w 775"/>
              <a:gd name="T51" fmla="*/ 5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586">
                <a:moveTo>
                  <a:pt x="729" y="585"/>
                </a:moveTo>
                <a:lnTo>
                  <a:pt x="729" y="585"/>
                </a:lnTo>
                <a:cubicBezTo>
                  <a:pt x="45" y="585"/>
                  <a:pt x="45" y="585"/>
                  <a:pt x="45" y="585"/>
                </a:cubicBezTo>
                <a:cubicBezTo>
                  <a:pt x="18" y="585"/>
                  <a:pt x="0" y="567"/>
                  <a:pt x="0" y="54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6" y="0"/>
                  <a:pt x="315" y="9"/>
                  <a:pt x="315" y="9"/>
                </a:cubicBezTo>
                <a:cubicBezTo>
                  <a:pt x="396" y="90"/>
                  <a:pt x="396" y="90"/>
                  <a:pt x="396" y="90"/>
                </a:cubicBezTo>
                <a:cubicBezTo>
                  <a:pt x="729" y="90"/>
                  <a:pt x="729" y="90"/>
                  <a:pt x="729" y="90"/>
                </a:cubicBezTo>
                <a:cubicBezTo>
                  <a:pt x="755" y="90"/>
                  <a:pt x="774" y="108"/>
                  <a:pt x="774" y="126"/>
                </a:cubicBezTo>
                <a:cubicBezTo>
                  <a:pt x="774" y="549"/>
                  <a:pt x="774" y="549"/>
                  <a:pt x="774" y="549"/>
                </a:cubicBezTo>
                <a:cubicBezTo>
                  <a:pt x="774" y="567"/>
                  <a:pt x="755" y="585"/>
                  <a:pt x="729" y="585"/>
                </a:cubicBezTo>
                <a:close/>
                <a:moveTo>
                  <a:pt x="54" y="540"/>
                </a:moveTo>
                <a:lnTo>
                  <a:pt x="54" y="540"/>
                </a:lnTo>
                <a:cubicBezTo>
                  <a:pt x="719" y="540"/>
                  <a:pt x="719" y="540"/>
                  <a:pt x="719" y="540"/>
                </a:cubicBezTo>
                <a:cubicBezTo>
                  <a:pt x="719" y="144"/>
                  <a:pt x="719" y="144"/>
                  <a:pt x="719" y="144"/>
                </a:cubicBezTo>
                <a:cubicBezTo>
                  <a:pt x="387" y="144"/>
                  <a:pt x="387" y="144"/>
                  <a:pt x="387" y="144"/>
                </a:cubicBezTo>
                <a:cubicBezTo>
                  <a:pt x="378" y="144"/>
                  <a:pt x="369" y="135"/>
                  <a:pt x="369" y="135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540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297" y="54"/>
                </a:moveTo>
                <a:lnTo>
                  <a:pt x="29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3">
            <a:extLst>
              <a:ext uri="{FF2B5EF4-FFF2-40B4-BE49-F238E27FC236}">
                <a16:creationId xmlns:a16="http://schemas.microsoft.com/office/drawing/2014/main" id="{4098FFE3-9E8D-DB4C-986E-65EB67A7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263" y="5604429"/>
            <a:ext cx="396904" cy="54123"/>
          </a:xfrm>
          <a:custGeom>
            <a:avLst/>
            <a:gdLst>
              <a:gd name="T0" fmla="*/ 359 w 388"/>
              <a:gd name="T1" fmla="*/ 54 h 55"/>
              <a:gd name="T2" fmla="*/ 359 w 388"/>
              <a:gd name="T3" fmla="*/ 54 h 55"/>
              <a:gd name="T4" fmla="*/ 27 w 388"/>
              <a:gd name="T5" fmla="*/ 54 h 55"/>
              <a:gd name="T6" fmla="*/ 0 w 388"/>
              <a:gd name="T7" fmla="*/ 27 h 55"/>
              <a:gd name="T8" fmla="*/ 27 w 388"/>
              <a:gd name="T9" fmla="*/ 0 h 55"/>
              <a:gd name="T10" fmla="*/ 359 w 388"/>
              <a:gd name="T11" fmla="*/ 0 h 55"/>
              <a:gd name="T12" fmla="*/ 387 w 388"/>
              <a:gd name="T13" fmla="*/ 27 h 55"/>
              <a:gd name="T14" fmla="*/ 359 w 38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55">
                <a:moveTo>
                  <a:pt x="359" y="54"/>
                </a:moveTo>
                <a:lnTo>
                  <a:pt x="359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68" y="0"/>
                  <a:pt x="387" y="9"/>
                  <a:pt x="387" y="27"/>
                </a:cubicBezTo>
                <a:cubicBezTo>
                  <a:pt x="387" y="36"/>
                  <a:pt x="368" y="54"/>
                  <a:pt x="35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4">
            <a:extLst>
              <a:ext uri="{FF2B5EF4-FFF2-40B4-BE49-F238E27FC236}">
                <a16:creationId xmlns:a16="http://schemas.microsoft.com/office/drawing/2014/main" id="{CEF3691F-4E8D-864F-B228-E9BD1BD7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432" y="8445905"/>
            <a:ext cx="672033" cy="663009"/>
          </a:xfrm>
          <a:custGeom>
            <a:avLst/>
            <a:gdLst>
              <a:gd name="T0" fmla="*/ 621 w 658"/>
              <a:gd name="T1" fmla="*/ 0 h 649"/>
              <a:gd name="T2" fmla="*/ 621 w 658"/>
              <a:gd name="T3" fmla="*/ 0 h 649"/>
              <a:gd name="T4" fmla="*/ 36 w 658"/>
              <a:gd name="T5" fmla="*/ 0 h 649"/>
              <a:gd name="T6" fmla="*/ 0 w 658"/>
              <a:gd name="T7" fmla="*/ 27 h 649"/>
              <a:gd name="T8" fmla="*/ 0 w 658"/>
              <a:gd name="T9" fmla="*/ 162 h 649"/>
              <a:gd name="T10" fmla="*/ 36 w 658"/>
              <a:gd name="T11" fmla="*/ 189 h 649"/>
              <a:gd name="T12" fmla="*/ 36 w 658"/>
              <a:gd name="T13" fmla="*/ 189 h 649"/>
              <a:gd name="T14" fmla="*/ 36 w 658"/>
              <a:gd name="T15" fmla="*/ 621 h 649"/>
              <a:gd name="T16" fmla="*/ 72 w 658"/>
              <a:gd name="T17" fmla="*/ 648 h 649"/>
              <a:gd name="T18" fmla="*/ 585 w 658"/>
              <a:gd name="T19" fmla="*/ 648 h 649"/>
              <a:gd name="T20" fmla="*/ 621 w 658"/>
              <a:gd name="T21" fmla="*/ 621 h 649"/>
              <a:gd name="T22" fmla="*/ 621 w 658"/>
              <a:gd name="T23" fmla="*/ 189 h 649"/>
              <a:gd name="T24" fmla="*/ 621 w 658"/>
              <a:gd name="T25" fmla="*/ 189 h 649"/>
              <a:gd name="T26" fmla="*/ 657 w 658"/>
              <a:gd name="T27" fmla="*/ 162 h 649"/>
              <a:gd name="T28" fmla="*/ 657 w 658"/>
              <a:gd name="T29" fmla="*/ 27 h 649"/>
              <a:gd name="T30" fmla="*/ 621 w 658"/>
              <a:gd name="T31" fmla="*/ 0 h 649"/>
              <a:gd name="T32" fmla="*/ 45 w 658"/>
              <a:gd name="T33" fmla="*/ 45 h 649"/>
              <a:gd name="T34" fmla="*/ 45 w 658"/>
              <a:gd name="T35" fmla="*/ 45 h 649"/>
              <a:gd name="T36" fmla="*/ 612 w 658"/>
              <a:gd name="T37" fmla="*/ 45 h 649"/>
              <a:gd name="T38" fmla="*/ 612 w 658"/>
              <a:gd name="T39" fmla="*/ 135 h 649"/>
              <a:gd name="T40" fmla="*/ 585 w 658"/>
              <a:gd name="T41" fmla="*/ 135 h 649"/>
              <a:gd name="T42" fmla="*/ 522 w 658"/>
              <a:gd name="T43" fmla="*/ 135 h 649"/>
              <a:gd name="T44" fmla="*/ 126 w 658"/>
              <a:gd name="T45" fmla="*/ 135 h 649"/>
              <a:gd name="T46" fmla="*/ 72 w 658"/>
              <a:gd name="T47" fmla="*/ 135 h 649"/>
              <a:gd name="T48" fmla="*/ 45 w 658"/>
              <a:gd name="T49" fmla="*/ 135 h 649"/>
              <a:gd name="T50" fmla="*/ 45 w 658"/>
              <a:gd name="T51" fmla="*/ 45 h 649"/>
              <a:gd name="T52" fmla="*/ 567 w 658"/>
              <a:gd name="T53" fmla="*/ 603 h 649"/>
              <a:gd name="T54" fmla="*/ 567 w 658"/>
              <a:gd name="T55" fmla="*/ 603 h 649"/>
              <a:gd name="T56" fmla="*/ 81 w 658"/>
              <a:gd name="T57" fmla="*/ 603 h 649"/>
              <a:gd name="T58" fmla="*/ 81 w 658"/>
              <a:gd name="T59" fmla="*/ 189 h 649"/>
              <a:gd name="T60" fmla="*/ 126 w 658"/>
              <a:gd name="T61" fmla="*/ 189 h 649"/>
              <a:gd name="T62" fmla="*/ 522 w 658"/>
              <a:gd name="T63" fmla="*/ 189 h 649"/>
              <a:gd name="T64" fmla="*/ 567 w 658"/>
              <a:gd name="T65" fmla="*/ 189 h 649"/>
              <a:gd name="T66" fmla="*/ 567 w 658"/>
              <a:gd name="T67" fmla="*/ 603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8" h="649">
                <a:moveTo>
                  <a:pt x="621" y="0"/>
                </a:moveTo>
                <a:lnTo>
                  <a:pt x="621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9"/>
                  <a:pt x="36" y="189"/>
                </a:cubicBezTo>
                <a:lnTo>
                  <a:pt x="36" y="189"/>
                </a:lnTo>
                <a:cubicBezTo>
                  <a:pt x="36" y="621"/>
                  <a:pt x="36" y="621"/>
                  <a:pt x="36" y="621"/>
                </a:cubicBezTo>
                <a:cubicBezTo>
                  <a:pt x="36" y="639"/>
                  <a:pt x="54" y="648"/>
                  <a:pt x="72" y="648"/>
                </a:cubicBezTo>
                <a:cubicBezTo>
                  <a:pt x="585" y="648"/>
                  <a:pt x="585" y="648"/>
                  <a:pt x="585" y="648"/>
                </a:cubicBezTo>
                <a:cubicBezTo>
                  <a:pt x="603" y="648"/>
                  <a:pt x="621" y="639"/>
                  <a:pt x="621" y="621"/>
                </a:cubicBezTo>
                <a:cubicBezTo>
                  <a:pt x="621" y="189"/>
                  <a:pt x="621" y="189"/>
                  <a:pt x="621" y="189"/>
                </a:cubicBezTo>
                <a:lnTo>
                  <a:pt x="621" y="189"/>
                </a:lnTo>
                <a:cubicBezTo>
                  <a:pt x="648" y="189"/>
                  <a:pt x="657" y="171"/>
                  <a:pt x="657" y="162"/>
                </a:cubicBezTo>
                <a:cubicBezTo>
                  <a:pt x="657" y="27"/>
                  <a:pt x="657" y="27"/>
                  <a:pt x="657" y="27"/>
                </a:cubicBezTo>
                <a:cubicBezTo>
                  <a:pt x="657" y="9"/>
                  <a:pt x="648" y="0"/>
                  <a:pt x="621" y="0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612" y="45"/>
                  <a:pt x="612" y="45"/>
                  <a:pt x="612" y="45"/>
                </a:cubicBezTo>
                <a:cubicBezTo>
                  <a:pt x="612" y="135"/>
                  <a:pt x="612" y="135"/>
                  <a:pt x="612" y="135"/>
                </a:cubicBezTo>
                <a:cubicBezTo>
                  <a:pt x="585" y="135"/>
                  <a:pt x="585" y="135"/>
                  <a:pt x="585" y="135"/>
                </a:cubicBezTo>
                <a:cubicBezTo>
                  <a:pt x="522" y="135"/>
                  <a:pt x="522" y="135"/>
                  <a:pt x="522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45" y="135"/>
                  <a:pt x="45" y="135"/>
                  <a:pt x="45" y="135"/>
                </a:cubicBezTo>
                <a:lnTo>
                  <a:pt x="45" y="45"/>
                </a:lnTo>
                <a:close/>
                <a:moveTo>
                  <a:pt x="567" y="603"/>
                </a:moveTo>
                <a:lnTo>
                  <a:pt x="567" y="603"/>
                </a:lnTo>
                <a:cubicBezTo>
                  <a:pt x="81" y="603"/>
                  <a:pt x="81" y="603"/>
                  <a:pt x="81" y="603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522" y="189"/>
                  <a:pt x="522" y="189"/>
                  <a:pt x="522" y="189"/>
                </a:cubicBezTo>
                <a:cubicBezTo>
                  <a:pt x="567" y="189"/>
                  <a:pt x="567" y="189"/>
                  <a:pt x="567" y="189"/>
                </a:cubicBezTo>
                <a:lnTo>
                  <a:pt x="567" y="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5">
            <a:extLst>
              <a:ext uri="{FF2B5EF4-FFF2-40B4-BE49-F238E27FC236}">
                <a16:creationId xmlns:a16="http://schemas.microsoft.com/office/drawing/2014/main" id="{767B7D63-1850-AA49-BE0F-FF2D720E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048" y="8712010"/>
            <a:ext cx="139820" cy="54123"/>
          </a:xfrm>
          <a:custGeom>
            <a:avLst/>
            <a:gdLst>
              <a:gd name="T0" fmla="*/ 108 w 136"/>
              <a:gd name="T1" fmla="*/ 0 h 55"/>
              <a:gd name="T2" fmla="*/ 108 w 136"/>
              <a:gd name="T3" fmla="*/ 0 h 55"/>
              <a:gd name="T4" fmla="*/ 18 w 136"/>
              <a:gd name="T5" fmla="*/ 0 h 55"/>
              <a:gd name="T6" fmla="*/ 0 w 136"/>
              <a:gd name="T7" fmla="*/ 27 h 55"/>
              <a:gd name="T8" fmla="*/ 18 w 136"/>
              <a:gd name="T9" fmla="*/ 54 h 55"/>
              <a:gd name="T10" fmla="*/ 108 w 136"/>
              <a:gd name="T11" fmla="*/ 54 h 55"/>
              <a:gd name="T12" fmla="*/ 135 w 136"/>
              <a:gd name="T13" fmla="*/ 27 h 55"/>
              <a:gd name="T14" fmla="*/ 108 w 13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55">
                <a:moveTo>
                  <a:pt x="108" y="0"/>
                </a:moveTo>
                <a:lnTo>
                  <a:pt x="108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1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26" y="54"/>
                  <a:pt x="135" y="36"/>
                  <a:pt x="135" y="27"/>
                </a:cubicBezTo>
                <a:cubicBezTo>
                  <a:pt x="135" y="9"/>
                  <a:pt x="126" y="0"/>
                  <a:pt x="10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6">
            <a:extLst>
              <a:ext uri="{FF2B5EF4-FFF2-40B4-BE49-F238E27FC236}">
                <a16:creationId xmlns:a16="http://schemas.microsoft.com/office/drawing/2014/main" id="{5C12B40B-1BA9-364D-A1A4-DFF88EF2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591" y="5586388"/>
            <a:ext cx="672030" cy="635948"/>
          </a:xfrm>
          <a:custGeom>
            <a:avLst/>
            <a:gdLst>
              <a:gd name="T0" fmla="*/ 630 w 658"/>
              <a:gd name="T1" fmla="*/ 0 h 622"/>
              <a:gd name="T2" fmla="*/ 630 w 658"/>
              <a:gd name="T3" fmla="*/ 0 h 622"/>
              <a:gd name="T4" fmla="*/ 621 w 658"/>
              <a:gd name="T5" fmla="*/ 0 h 622"/>
              <a:gd name="T6" fmla="*/ 333 w 658"/>
              <a:gd name="T7" fmla="*/ 36 h 622"/>
              <a:gd name="T8" fmla="*/ 333 w 658"/>
              <a:gd name="T9" fmla="*/ 36 h 622"/>
              <a:gd name="T10" fmla="*/ 324 w 658"/>
              <a:gd name="T11" fmla="*/ 36 h 622"/>
              <a:gd name="T12" fmla="*/ 36 w 658"/>
              <a:gd name="T13" fmla="*/ 0 h 622"/>
              <a:gd name="T14" fmla="*/ 36 w 658"/>
              <a:gd name="T15" fmla="*/ 0 h 622"/>
              <a:gd name="T16" fmla="*/ 0 w 658"/>
              <a:gd name="T17" fmla="*/ 36 h 622"/>
              <a:gd name="T18" fmla="*/ 0 w 658"/>
              <a:gd name="T19" fmla="*/ 99 h 622"/>
              <a:gd name="T20" fmla="*/ 0 w 658"/>
              <a:gd name="T21" fmla="*/ 468 h 622"/>
              <a:gd name="T22" fmla="*/ 0 w 658"/>
              <a:gd name="T23" fmla="*/ 522 h 622"/>
              <a:gd name="T24" fmla="*/ 27 w 658"/>
              <a:gd name="T25" fmla="*/ 558 h 622"/>
              <a:gd name="T26" fmla="*/ 315 w 658"/>
              <a:gd name="T27" fmla="*/ 621 h 622"/>
              <a:gd name="T28" fmla="*/ 324 w 658"/>
              <a:gd name="T29" fmla="*/ 621 h 622"/>
              <a:gd name="T30" fmla="*/ 333 w 658"/>
              <a:gd name="T31" fmla="*/ 621 h 622"/>
              <a:gd name="T32" fmla="*/ 342 w 658"/>
              <a:gd name="T33" fmla="*/ 621 h 622"/>
              <a:gd name="T34" fmla="*/ 342 w 658"/>
              <a:gd name="T35" fmla="*/ 621 h 622"/>
              <a:gd name="T36" fmla="*/ 630 w 658"/>
              <a:gd name="T37" fmla="*/ 558 h 622"/>
              <a:gd name="T38" fmla="*/ 657 w 658"/>
              <a:gd name="T39" fmla="*/ 522 h 622"/>
              <a:gd name="T40" fmla="*/ 657 w 658"/>
              <a:gd name="T41" fmla="*/ 405 h 622"/>
              <a:gd name="T42" fmla="*/ 657 w 658"/>
              <a:gd name="T43" fmla="*/ 405 h 622"/>
              <a:gd name="T44" fmla="*/ 657 w 658"/>
              <a:gd name="T45" fmla="*/ 36 h 622"/>
              <a:gd name="T46" fmla="*/ 630 w 658"/>
              <a:gd name="T47" fmla="*/ 0 h 622"/>
              <a:gd name="T48" fmla="*/ 54 w 658"/>
              <a:gd name="T49" fmla="*/ 468 h 622"/>
              <a:gd name="T50" fmla="*/ 54 w 658"/>
              <a:gd name="T51" fmla="*/ 468 h 622"/>
              <a:gd name="T52" fmla="*/ 54 w 658"/>
              <a:gd name="T53" fmla="*/ 99 h 622"/>
              <a:gd name="T54" fmla="*/ 54 w 658"/>
              <a:gd name="T55" fmla="*/ 99 h 622"/>
              <a:gd name="T56" fmla="*/ 54 w 658"/>
              <a:gd name="T57" fmla="*/ 54 h 622"/>
              <a:gd name="T58" fmla="*/ 306 w 658"/>
              <a:gd name="T59" fmla="*/ 81 h 622"/>
              <a:gd name="T60" fmla="*/ 306 w 658"/>
              <a:gd name="T61" fmla="*/ 216 h 622"/>
              <a:gd name="T62" fmla="*/ 306 w 658"/>
              <a:gd name="T63" fmla="*/ 567 h 622"/>
              <a:gd name="T64" fmla="*/ 54 w 658"/>
              <a:gd name="T65" fmla="*/ 513 h 622"/>
              <a:gd name="T66" fmla="*/ 54 w 658"/>
              <a:gd name="T67" fmla="*/ 468 h 622"/>
              <a:gd name="T68" fmla="*/ 612 w 658"/>
              <a:gd name="T69" fmla="*/ 405 h 622"/>
              <a:gd name="T70" fmla="*/ 612 w 658"/>
              <a:gd name="T71" fmla="*/ 405 h 622"/>
              <a:gd name="T72" fmla="*/ 612 w 658"/>
              <a:gd name="T73" fmla="*/ 513 h 622"/>
              <a:gd name="T74" fmla="*/ 360 w 658"/>
              <a:gd name="T75" fmla="*/ 567 h 622"/>
              <a:gd name="T76" fmla="*/ 360 w 658"/>
              <a:gd name="T77" fmla="*/ 216 h 622"/>
              <a:gd name="T78" fmla="*/ 360 w 658"/>
              <a:gd name="T79" fmla="*/ 99 h 622"/>
              <a:gd name="T80" fmla="*/ 360 w 658"/>
              <a:gd name="T81" fmla="*/ 99 h 622"/>
              <a:gd name="T82" fmla="*/ 360 w 658"/>
              <a:gd name="T83" fmla="*/ 81 h 622"/>
              <a:gd name="T84" fmla="*/ 612 w 658"/>
              <a:gd name="T85" fmla="*/ 54 h 622"/>
              <a:gd name="T86" fmla="*/ 612 w 658"/>
              <a:gd name="T87" fmla="*/ 40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8" h="622">
                <a:moveTo>
                  <a:pt x="630" y="0"/>
                </a:moveTo>
                <a:lnTo>
                  <a:pt x="630" y="0"/>
                </a:lnTo>
                <a:cubicBezTo>
                  <a:pt x="630" y="0"/>
                  <a:pt x="630" y="0"/>
                  <a:pt x="621" y="0"/>
                </a:cubicBezTo>
                <a:cubicBezTo>
                  <a:pt x="333" y="36"/>
                  <a:pt x="333" y="36"/>
                  <a:pt x="333" y="36"/>
                </a:cubicBezTo>
                <a:lnTo>
                  <a:pt x="333" y="36"/>
                </a:lnTo>
                <a:lnTo>
                  <a:pt x="324" y="36"/>
                </a:ln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522"/>
                  <a:pt x="0" y="522"/>
                  <a:pt x="0" y="522"/>
                </a:cubicBezTo>
                <a:cubicBezTo>
                  <a:pt x="0" y="540"/>
                  <a:pt x="18" y="558"/>
                  <a:pt x="27" y="558"/>
                </a:cubicBezTo>
                <a:cubicBezTo>
                  <a:pt x="315" y="621"/>
                  <a:pt x="315" y="621"/>
                  <a:pt x="315" y="621"/>
                </a:cubicBezTo>
                <a:cubicBezTo>
                  <a:pt x="324" y="621"/>
                  <a:pt x="324" y="621"/>
                  <a:pt x="324" y="621"/>
                </a:cubicBezTo>
                <a:cubicBezTo>
                  <a:pt x="324" y="621"/>
                  <a:pt x="324" y="621"/>
                  <a:pt x="333" y="621"/>
                </a:cubicBezTo>
                <a:cubicBezTo>
                  <a:pt x="333" y="621"/>
                  <a:pt x="333" y="621"/>
                  <a:pt x="342" y="621"/>
                </a:cubicBezTo>
                <a:lnTo>
                  <a:pt x="342" y="621"/>
                </a:lnTo>
                <a:cubicBezTo>
                  <a:pt x="630" y="558"/>
                  <a:pt x="630" y="558"/>
                  <a:pt x="630" y="558"/>
                </a:cubicBezTo>
                <a:cubicBezTo>
                  <a:pt x="648" y="558"/>
                  <a:pt x="657" y="540"/>
                  <a:pt x="657" y="522"/>
                </a:cubicBezTo>
                <a:cubicBezTo>
                  <a:pt x="657" y="405"/>
                  <a:pt x="657" y="405"/>
                  <a:pt x="657" y="405"/>
                </a:cubicBezTo>
                <a:lnTo>
                  <a:pt x="657" y="405"/>
                </a:lnTo>
                <a:cubicBezTo>
                  <a:pt x="657" y="36"/>
                  <a:pt x="657" y="36"/>
                  <a:pt x="657" y="36"/>
                </a:cubicBezTo>
                <a:cubicBezTo>
                  <a:pt x="657" y="18"/>
                  <a:pt x="648" y="0"/>
                  <a:pt x="630" y="0"/>
                </a:cubicBezTo>
                <a:close/>
                <a:moveTo>
                  <a:pt x="54" y="468"/>
                </a:moveTo>
                <a:lnTo>
                  <a:pt x="54" y="468"/>
                </a:lnTo>
                <a:cubicBezTo>
                  <a:pt x="54" y="99"/>
                  <a:pt x="54" y="99"/>
                  <a:pt x="54" y="99"/>
                </a:cubicBezTo>
                <a:lnTo>
                  <a:pt x="54" y="99"/>
                </a:lnTo>
                <a:cubicBezTo>
                  <a:pt x="54" y="54"/>
                  <a:pt x="54" y="54"/>
                  <a:pt x="54" y="54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06" y="216"/>
                  <a:pt x="306" y="216"/>
                  <a:pt x="306" y="216"/>
                </a:cubicBezTo>
                <a:cubicBezTo>
                  <a:pt x="306" y="567"/>
                  <a:pt x="306" y="567"/>
                  <a:pt x="306" y="567"/>
                </a:cubicBezTo>
                <a:cubicBezTo>
                  <a:pt x="54" y="513"/>
                  <a:pt x="54" y="513"/>
                  <a:pt x="54" y="513"/>
                </a:cubicBezTo>
                <a:lnTo>
                  <a:pt x="54" y="468"/>
                </a:lnTo>
                <a:close/>
                <a:moveTo>
                  <a:pt x="612" y="405"/>
                </a:moveTo>
                <a:lnTo>
                  <a:pt x="612" y="405"/>
                </a:lnTo>
                <a:cubicBezTo>
                  <a:pt x="612" y="513"/>
                  <a:pt x="612" y="513"/>
                  <a:pt x="612" y="513"/>
                </a:cubicBezTo>
                <a:cubicBezTo>
                  <a:pt x="360" y="567"/>
                  <a:pt x="360" y="567"/>
                  <a:pt x="360" y="567"/>
                </a:cubicBezTo>
                <a:cubicBezTo>
                  <a:pt x="360" y="216"/>
                  <a:pt x="360" y="216"/>
                  <a:pt x="360" y="216"/>
                </a:cubicBezTo>
                <a:cubicBezTo>
                  <a:pt x="360" y="99"/>
                  <a:pt x="360" y="99"/>
                  <a:pt x="360" y="99"/>
                </a:cubicBezTo>
                <a:lnTo>
                  <a:pt x="360" y="99"/>
                </a:lnTo>
                <a:cubicBezTo>
                  <a:pt x="360" y="81"/>
                  <a:pt x="360" y="81"/>
                  <a:pt x="360" y="81"/>
                </a:cubicBezTo>
                <a:cubicBezTo>
                  <a:pt x="612" y="54"/>
                  <a:pt x="612" y="54"/>
                  <a:pt x="612" y="54"/>
                </a:cubicBezTo>
                <a:lnTo>
                  <a:pt x="612" y="4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7">
            <a:extLst>
              <a:ext uri="{FF2B5EF4-FFF2-40B4-BE49-F238E27FC236}">
                <a16:creationId xmlns:a16="http://schemas.microsoft.com/office/drawing/2014/main" id="{4FDF8827-A7CB-E842-8AAB-94BB1F28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827" y="8391782"/>
            <a:ext cx="726154" cy="784789"/>
          </a:xfrm>
          <a:custGeom>
            <a:avLst/>
            <a:gdLst>
              <a:gd name="T0" fmla="*/ 711 w 712"/>
              <a:gd name="T1" fmla="*/ 81 h 766"/>
              <a:gd name="T2" fmla="*/ 711 w 712"/>
              <a:gd name="T3" fmla="*/ 81 h 766"/>
              <a:gd name="T4" fmla="*/ 675 w 712"/>
              <a:gd name="T5" fmla="*/ 54 h 766"/>
              <a:gd name="T6" fmla="*/ 603 w 712"/>
              <a:gd name="T7" fmla="*/ 54 h 766"/>
              <a:gd name="T8" fmla="*/ 603 w 712"/>
              <a:gd name="T9" fmla="*/ 18 h 766"/>
              <a:gd name="T10" fmla="*/ 576 w 712"/>
              <a:gd name="T11" fmla="*/ 0 h 766"/>
              <a:gd name="T12" fmla="*/ 558 w 712"/>
              <a:gd name="T13" fmla="*/ 18 h 766"/>
              <a:gd name="T14" fmla="*/ 558 w 712"/>
              <a:gd name="T15" fmla="*/ 54 h 766"/>
              <a:gd name="T16" fmla="*/ 162 w 712"/>
              <a:gd name="T17" fmla="*/ 54 h 766"/>
              <a:gd name="T18" fmla="*/ 162 w 712"/>
              <a:gd name="T19" fmla="*/ 18 h 766"/>
              <a:gd name="T20" fmla="*/ 135 w 712"/>
              <a:gd name="T21" fmla="*/ 0 h 766"/>
              <a:gd name="T22" fmla="*/ 108 w 712"/>
              <a:gd name="T23" fmla="*/ 18 h 766"/>
              <a:gd name="T24" fmla="*/ 108 w 712"/>
              <a:gd name="T25" fmla="*/ 54 h 766"/>
              <a:gd name="T26" fmla="*/ 36 w 712"/>
              <a:gd name="T27" fmla="*/ 54 h 766"/>
              <a:gd name="T28" fmla="*/ 0 w 712"/>
              <a:gd name="T29" fmla="*/ 81 h 766"/>
              <a:gd name="T30" fmla="*/ 0 w 712"/>
              <a:gd name="T31" fmla="*/ 270 h 766"/>
              <a:gd name="T32" fmla="*/ 0 w 712"/>
              <a:gd name="T33" fmla="*/ 279 h 766"/>
              <a:gd name="T34" fmla="*/ 0 w 712"/>
              <a:gd name="T35" fmla="*/ 288 h 766"/>
              <a:gd name="T36" fmla="*/ 0 w 712"/>
              <a:gd name="T37" fmla="*/ 720 h 766"/>
              <a:gd name="T38" fmla="*/ 36 w 712"/>
              <a:gd name="T39" fmla="*/ 765 h 766"/>
              <a:gd name="T40" fmla="*/ 675 w 712"/>
              <a:gd name="T41" fmla="*/ 765 h 766"/>
              <a:gd name="T42" fmla="*/ 711 w 712"/>
              <a:gd name="T43" fmla="*/ 720 h 766"/>
              <a:gd name="T44" fmla="*/ 711 w 712"/>
              <a:gd name="T45" fmla="*/ 288 h 766"/>
              <a:gd name="T46" fmla="*/ 711 w 712"/>
              <a:gd name="T47" fmla="*/ 279 h 766"/>
              <a:gd name="T48" fmla="*/ 711 w 712"/>
              <a:gd name="T49" fmla="*/ 270 h 766"/>
              <a:gd name="T50" fmla="*/ 711 w 712"/>
              <a:gd name="T51" fmla="*/ 81 h 766"/>
              <a:gd name="T52" fmla="*/ 54 w 712"/>
              <a:gd name="T53" fmla="*/ 99 h 766"/>
              <a:gd name="T54" fmla="*/ 54 w 712"/>
              <a:gd name="T55" fmla="*/ 99 h 766"/>
              <a:gd name="T56" fmla="*/ 108 w 712"/>
              <a:gd name="T57" fmla="*/ 99 h 766"/>
              <a:gd name="T58" fmla="*/ 108 w 712"/>
              <a:gd name="T59" fmla="*/ 126 h 766"/>
              <a:gd name="T60" fmla="*/ 135 w 712"/>
              <a:gd name="T61" fmla="*/ 153 h 766"/>
              <a:gd name="T62" fmla="*/ 162 w 712"/>
              <a:gd name="T63" fmla="*/ 126 h 766"/>
              <a:gd name="T64" fmla="*/ 162 w 712"/>
              <a:gd name="T65" fmla="*/ 99 h 766"/>
              <a:gd name="T66" fmla="*/ 558 w 712"/>
              <a:gd name="T67" fmla="*/ 99 h 766"/>
              <a:gd name="T68" fmla="*/ 558 w 712"/>
              <a:gd name="T69" fmla="*/ 126 h 766"/>
              <a:gd name="T70" fmla="*/ 576 w 712"/>
              <a:gd name="T71" fmla="*/ 153 h 766"/>
              <a:gd name="T72" fmla="*/ 603 w 712"/>
              <a:gd name="T73" fmla="*/ 126 h 766"/>
              <a:gd name="T74" fmla="*/ 603 w 712"/>
              <a:gd name="T75" fmla="*/ 99 h 766"/>
              <a:gd name="T76" fmla="*/ 666 w 712"/>
              <a:gd name="T77" fmla="*/ 99 h 766"/>
              <a:gd name="T78" fmla="*/ 666 w 712"/>
              <a:gd name="T79" fmla="*/ 252 h 766"/>
              <a:gd name="T80" fmla="*/ 54 w 712"/>
              <a:gd name="T81" fmla="*/ 252 h 766"/>
              <a:gd name="T82" fmla="*/ 54 w 712"/>
              <a:gd name="T83" fmla="*/ 99 h 766"/>
              <a:gd name="T84" fmla="*/ 666 w 712"/>
              <a:gd name="T85" fmla="*/ 711 h 766"/>
              <a:gd name="T86" fmla="*/ 666 w 712"/>
              <a:gd name="T87" fmla="*/ 711 h 766"/>
              <a:gd name="T88" fmla="*/ 54 w 712"/>
              <a:gd name="T89" fmla="*/ 711 h 766"/>
              <a:gd name="T90" fmla="*/ 54 w 712"/>
              <a:gd name="T91" fmla="*/ 297 h 766"/>
              <a:gd name="T92" fmla="*/ 666 w 712"/>
              <a:gd name="T93" fmla="*/ 297 h 766"/>
              <a:gd name="T94" fmla="*/ 666 w 712"/>
              <a:gd name="T95" fmla="*/ 711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2" h="766">
                <a:moveTo>
                  <a:pt x="711" y="81"/>
                </a:moveTo>
                <a:lnTo>
                  <a:pt x="711" y="81"/>
                </a:lnTo>
                <a:cubicBezTo>
                  <a:pt x="711" y="63"/>
                  <a:pt x="693" y="54"/>
                  <a:pt x="675" y="54"/>
                </a:cubicBezTo>
                <a:cubicBezTo>
                  <a:pt x="603" y="54"/>
                  <a:pt x="603" y="54"/>
                  <a:pt x="603" y="54"/>
                </a:cubicBezTo>
                <a:cubicBezTo>
                  <a:pt x="603" y="18"/>
                  <a:pt x="603" y="18"/>
                  <a:pt x="603" y="18"/>
                </a:cubicBezTo>
                <a:cubicBezTo>
                  <a:pt x="603" y="9"/>
                  <a:pt x="594" y="0"/>
                  <a:pt x="576" y="0"/>
                </a:cubicBezTo>
                <a:cubicBezTo>
                  <a:pt x="567" y="0"/>
                  <a:pt x="558" y="9"/>
                  <a:pt x="558" y="18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62" y="18"/>
                  <a:pt x="162" y="18"/>
                  <a:pt x="162" y="18"/>
                </a:cubicBezTo>
                <a:cubicBezTo>
                  <a:pt x="162" y="9"/>
                  <a:pt x="144" y="0"/>
                  <a:pt x="135" y="0"/>
                </a:cubicBezTo>
                <a:cubicBezTo>
                  <a:pt x="117" y="0"/>
                  <a:pt x="108" y="9"/>
                  <a:pt x="108" y="1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63"/>
                  <a:pt x="0" y="81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0"/>
                  <a:pt x="0" y="270"/>
                  <a:pt x="0" y="279"/>
                </a:cubicBezTo>
                <a:cubicBezTo>
                  <a:pt x="0" y="279"/>
                  <a:pt x="0" y="279"/>
                  <a:pt x="0" y="288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47"/>
                  <a:pt x="18" y="765"/>
                  <a:pt x="36" y="765"/>
                </a:cubicBezTo>
                <a:cubicBezTo>
                  <a:pt x="675" y="765"/>
                  <a:pt x="675" y="765"/>
                  <a:pt x="675" y="765"/>
                </a:cubicBezTo>
                <a:cubicBezTo>
                  <a:pt x="702" y="765"/>
                  <a:pt x="711" y="747"/>
                  <a:pt x="711" y="720"/>
                </a:cubicBezTo>
                <a:cubicBezTo>
                  <a:pt x="711" y="288"/>
                  <a:pt x="711" y="288"/>
                  <a:pt x="711" y="288"/>
                </a:cubicBezTo>
                <a:cubicBezTo>
                  <a:pt x="711" y="279"/>
                  <a:pt x="711" y="279"/>
                  <a:pt x="711" y="279"/>
                </a:cubicBezTo>
                <a:cubicBezTo>
                  <a:pt x="711" y="270"/>
                  <a:pt x="711" y="270"/>
                  <a:pt x="711" y="270"/>
                </a:cubicBezTo>
                <a:lnTo>
                  <a:pt x="711" y="81"/>
                </a:lnTo>
                <a:close/>
                <a:moveTo>
                  <a:pt x="54" y="99"/>
                </a:moveTo>
                <a:lnTo>
                  <a:pt x="54" y="99"/>
                </a:lnTo>
                <a:cubicBezTo>
                  <a:pt x="108" y="99"/>
                  <a:pt x="108" y="99"/>
                  <a:pt x="108" y="99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08" y="144"/>
                  <a:pt x="117" y="153"/>
                  <a:pt x="135" y="153"/>
                </a:cubicBezTo>
                <a:cubicBezTo>
                  <a:pt x="144" y="153"/>
                  <a:pt x="162" y="144"/>
                  <a:pt x="162" y="126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558" y="99"/>
                  <a:pt x="558" y="99"/>
                  <a:pt x="558" y="99"/>
                </a:cubicBezTo>
                <a:cubicBezTo>
                  <a:pt x="558" y="126"/>
                  <a:pt x="558" y="126"/>
                  <a:pt x="558" y="126"/>
                </a:cubicBezTo>
                <a:cubicBezTo>
                  <a:pt x="558" y="144"/>
                  <a:pt x="567" y="153"/>
                  <a:pt x="576" y="153"/>
                </a:cubicBezTo>
                <a:cubicBezTo>
                  <a:pt x="594" y="153"/>
                  <a:pt x="603" y="144"/>
                  <a:pt x="603" y="126"/>
                </a:cubicBezTo>
                <a:cubicBezTo>
                  <a:pt x="603" y="99"/>
                  <a:pt x="603" y="99"/>
                  <a:pt x="603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66" y="252"/>
                  <a:pt x="666" y="252"/>
                  <a:pt x="666" y="252"/>
                </a:cubicBezTo>
                <a:cubicBezTo>
                  <a:pt x="54" y="252"/>
                  <a:pt x="54" y="252"/>
                  <a:pt x="54" y="252"/>
                </a:cubicBezTo>
                <a:lnTo>
                  <a:pt x="54" y="99"/>
                </a:lnTo>
                <a:close/>
                <a:moveTo>
                  <a:pt x="666" y="711"/>
                </a:moveTo>
                <a:lnTo>
                  <a:pt x="666" y="711"/>
                </a:lnTo>
                <a:cubicBezTo>
                  <a:pt x="54" y="711"/>
                  <a:pt x="54" y="711"/>
                  <a:pt x="54" y="711"/>
                </a:cubicBezTo>
                <a:cubicBezTo>
                  <a:pt x="54" y="297"/>
                  <a:pt x="54" y="297"/>
                  <a:pt x="54" y="297"/>
                </a:cubicBezTo>
                <a:cubicBezTo>
                  <a:pt x="666" y="297"/>
                  <a:pt x="666" y="297"/>
                  <a:pt x="666" y="297"/>
                </a:cubicBezTo>
                <a:lnTo>
                  <a:pt x="666" y="7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8">
            <a:extLst>
              <a:ext uri="{FF2B5EF4-FFF2-40B4-BE49-F238E27FC236}">
                <a16:creationId xmlns:a16="http://schemas.microsoft.com/office/drawing/2014/main" id="{47D95BE3-3443-8141-9CE4-C8CCA636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850" y="8545131"/>
            <a:ext cx="275128" cy="45103"/>
          </a:xfrm>
          <a:custGeom>
            <a:avLst/>
            <a:gdLst>
              <a:gd name="T0" fmla="*/ 243 w 271"/>
              <a:gd name="T1" fmla="*/ 0 h 46"/>
              <a:gd name="T2" fmla="*/ 243 w 271"/>
              <a:gd name="T3" fmla="*/ 0 h 46"/>
              <a:gd name="T4" fmla="*/ 27 w 271"/>
              <a:gd name="T5" fmla="*/ 0 h 46"/>
              <a:gd name="T6" fmla="*/ 0 w 271"/>
              <a:gd name="T7" fmla="*/ 18 h 46"/>
              <a:gd name="T8" fmla="*/ 27 w 271"/>
              <a:gd name="T9" fmla="*/ 45 h 46"/>
              <a:gd name="T10" fmla="*/ 243 w 271"/>
              <a:gd name="T11" fmla="*/ 45 h 46"/>
              <a:gd name="T12" fmla="*/ 270 w 271"/>
              <a:gd name="T13" fmla="*/ 18 h 46"/>
              <a:gd name="T14" fmla="*/ 243 w 27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46">
                <a:moveTo>
                  <a:pt x="243" y="0"/>
                </a:moveTo>
                <a:lnTo>
                  <a:pt x="24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61" y="45"/>
                  <a:pt x="270" y="36"/>
                  <a:pt x="270" y="18"/>
                </a:cubicBezTo>
                <a:cubicBezTo>
                  <a:pt x="270" y="9"/>
                  <a:pt x="261" y="0"/>
                  <a:pt x="2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9">
            <a:extLst>
              <a:ext uri="{FF2B5EF4-FFF2-40B4-BE49-F238E27FC236}">
                <a16:creationId xmlns:a16="http://schemas.microsoft.com/office/drawing/2014/main" id="{78D0C391-BDC9-4C4A-9E07-F8913249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746" y="8806727"/>
            <a:ext cx="166882" cy="230023"/>
          </a:xfrm>
          <a:custGeom>
            <a:avLst/>
            <a:gdLst>
              <a:gd name="T0" fmla="*/ 72 w 163"/>
              <a:gd name="T1" fmla="*/ 126 h 226"/>
              <a:gd name="T2" fmla="*/ 72 w 163"/>
              <a:gd name="T3" fmla="*/ 126 h 226"/>
              <a:gd name="T4" fmla="*/ 9 w 163"/>
              <a:gd name="T5" fmla="*/ 180 h 226"/>
              <a:gd name="T6" fmla="*/ 0 w 163"/>
              <a:gd name="T7" fmla="*/ 198 h 226"/>
              <a:gd name="T8" fmla="*/ 27 w 163"/>
              <a:gd name="T9" fmla="*/ 225 h 226"/>
              <a:gd name="T10" fmla="*/ 144 w 163"/>
              <a:gd name="T11" fmla="*/ 225 h 226"/>
              <a:gd name="T12" fmla="*/ 162 w 163"/>
              <a:gd name="T13" fmla="*/ 207 h 226"/>
              <a:gd name="T14" fmla="*/ 144 w 163"/>
              <a:gd name="T15" fmla="*/ 180 h 226"/>
              <a:gd name="T16" fmla="*/ 63 w 163"/>
              <a:gd name="T17" fmla="*/ 180 h 226"/>
              <a:gd name="T18" fmla="*/ 99 w 163"/>
              <a:gd name="T19" fmla="*/ 153 h 226"/>
              <a:gd name="T20" fmla="*/ 162 w 163"/>
              <a:gd name="T21" fmla="*/ 72 h 226"/>
              <a:gd name="T22" fmla="*/ 162 w 163"/>
              <a:gd name="T23" fmla="*/ 72 h 226"/>
              <a:gd name="T24" fmla="*/ 81 w 163"/>
              <a:gd name="T25" fmla="*/ 0 h 226"/>
              <a:gd name="T26" fmla="*/ 18 w 163"/>
              <a:gd name="T27" fmla="*/ 36 h 226"/>
              <a:gd name="T28" fmla="*/ 9 w 163"/>
              <a:gd name="T29" fmla="*/ 54 h 226"/>
              <a:gd name="T30" fmla="*/ 27 w 163"/>
              <a:gd name="T31" fmla="*/ 72 h 226"/>
              <a:gd name="T32" fmla="*/ 45 w 163"/>
              <a:gd name="T33" fmla="*/ 63 h 226"/>
              <a:gd name="T34" fmla="*/ 81 w 163"/>
              <a:gd name="T35" fmla="*/ 45 h 226"/>
              <a:gd name="T36" fmla="*/ 108 w 163"/>
              <a:gd name="T37" fmla="*/ 72 h 226"/>
              <a:gd name="T38" fmla="*/ 72 w 163"/>
              <a:gd name="T39" fmla="*/ 1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226">
                <a:moveTo>
                  <a:pt x="72" y="126"/>
                </a:moveTo>
                <a:lnTo>
                  <a:pt x="72" y="126"/>
                </a:lnTo>
                <a:cubicBezTo>
                  <a:pt x="9" y="180"/>
                  <a:pt x="9" y="180"/>
                  <a:pt x="9" y="180"/>
                </a:cubicBezTo>
                <a:cubicBezTo>
                  <a:pt x="0" y="180"/>
                  <a:pt x="0" y="189"/>
                  <a:pt x="0" y="198"/>
                </a:cubicBezTo>
                <a:cubicBezTo>
                  <a:pt x="0" y="216"/>
                  <a:pt x="9" y="225"/>
                  <a:pt x="27" y="225"/>
                </a:cubicBezTo>
                <a:cubicBezTo>
                  <a:pt x="144" y="225"/>
                  <a:pt x="144" y="225"/>
                  <a:pt x="144" y="225"/>
                </a:cubicBezTo>
                <a:cubicBezTo>
                  <a:pt x="153" y="225"/>
                  <a:pt x="162" y="216"/>
                  <a:pt x="162" y="207"/>
                </a:cubicBezTo>
                <a:cubicBezTo>
                  <a:pt x="162" y="189"/>
                  <a:pt x="153" y="180"/>
                  <a:pt x="144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144" y="126"/>
                  <a:pt x="162" y="108"/>
                  <a:pt x="162" y="72"/>
                </a:cubicBezTo>
                <a:lnTo>
                  <a:pt x="162" y="72"/>
                </a:lnTo>
                <a:cubicBezTo>
                  <a:pt x="162" y="27"/>
                  <a:pt x="126" y="0"/>
                  <a:pt x="81" y="0"/>
                </a:cubicBezTo>
                <a:cubicBezTo>
                  <a:pt x="54" y="0"/>
                  <a:pt x="36" y="18"/>
                  <a:pt x="18" y="36"/>
                </a:cubicBezTo>
                <a:cubicBezTo>
                  <a:pt x="9" y="36"/>
                  <a:pt x="9" y="45"/>
                  <a:pt x="9" y="54"/>
                </a:cubicBezTo>
                <a:cubicBezTo>
                  <a:pt x="9" y="63"/>
                  <a:pt x="18" y="72"/>
                  <a:pt x="27" y="72"/>
                </a:cubicBezTo>
                <a:cubicBezTo>
                  <a:pt x="36" y="72"/>
                  <a:pt x="45" y="72"/>
                  <a:pt x="45" y="63"/>
                </a:cubicBezTo>
                <a:cubicBezTo>
                  <a:pt x="63" y="54"/>
                  <a:pt x="72" y="45"/>
                  <a:pt x="81" y="45"/>
                </a:cubicBezTo>
                <a:cubicBezTo>
                  <a:pt x="99" y="45"/>
                  <a:pt x="108" y="54"/>
                  <a:pt x="108" y="72"/>
                </a:cubicBezTo>
                <a:cubicBezTo>
                  <a:pt x="108" y="90"/>
                  <a:pt x="99" y="108"/>
                  <a:pt x="72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0">
            <a:extLst>
              <a:ext uri="{FF2B5EF4-FFF2-40B4-BE49-F238E27FC236}">
                <a16:creationId xmlns:a16="http://schemas.microsoft.com/office/drawing/2014/main" id="{A0E31AF4-A205-6C4D-94DA-0D304E7E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710" y="8815747"/>
            <a:ext cx="166879" cy="221002"/>
          </a:xfrm>
          <a:custGeom>
            <a:avLst/>
            <a:gdLst>
              <a:gd name="T0" fmla="*/ 18 w 163"/>
              <a:gd name="T1" fmla="*/ 36 h 217"/>
              <a:gd name="T2" fmla="*/ 18 w 163"/>
              <a:gd name="T3" fmla="*/ 36 h 217"/>
              <a:gd name="T4" fmla="*/ 99 w 163"/>
              <a:gd name="T5" fmla="*/ 36 h 217"/>
              <a:gd name="T6" fmla="*/ 18 w 163"/>
              <a:gd name="T7" fmla="*/ 180 h 217"/>
              <a:gd name="T8" fmla="*/ 18 w 163"/>
              <a:gd name="T9" fmla="*/ 198 h 217"/>
              <a:gd name="T10" fmla="*/ 45 w 163"/>
              <a:gd name="T11" fmla="*/ 216 h 217"/>
              <a:gd name="T12" fmla="*/ 63 w 163"/>
              <a:gd name="T13" fmla="*/ 198 h 217"/>
              <a:gd name="T14" fmla="*/ 153 w 163"/>
              <a:gd name="T15" fmla="*/ 45 h 217"/>
              <a:gd name="T16" fmla="*/ 162 w 163"/>
              <a:gd name="T17" fmla="*/ 18 h 217"/>
              <a:gd name="T18" fmla="*/ 135 w 163"/>
              <a:gd name="T19" fmla="*/ 0 h 217"/>
              <a:gd name="T20" fmla="*/ 18 w 163"/>
              <a:gd name="T21" fmla="*/ 0 h 217"/>
              <a:gd name="T22" fmla="*/ 0 w 163"/>
              <a:gd name="T23" fmla="*/ 18 h 217"/>
              <a:gd name="T24" fmla="*/ 18 w 163"/>
              <a:gd name="T25" fmla="*/ 3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3" h="217">
                <a:moveTo>
                  <a:pt x="18" y="36"/>
                </a:moveTo>
                <a:lnTo>
                  <a:pt x="18" y="36"/>
                </a:lnTo>
                <a:cubicBezTo>
                  <a:pt x="99" y="36"/>
                  <a:pt x="99" y="36"/>
                  <a:pt x="99" y="36"/>
                </a:cubicBezTo>
                <a:cubicBezTo>
                  <a:pt x="18" y="180"/>
                  <a:pt x="18" y="180"/>
                  <a:pt x="18" y="180"/>
                </a:cubicBezTo>
                <a:cubicBezTo>
                  <a:pt x="18" y="180"/>
                  <a:pt x="18" y="189"/>
                  <a:pt x="18" y="198"/>
                </a:cubicBezTo>
                <a:cubicBezTo>
                  <a:pt x="18" y="207"/>
                  <a:pt x="27" y="216"/>
                  <a:pt x="45" y="216"/>
                </a:cubicBezTo>
                <a:cubicBezTo>
                  <a:pt x="54" y="216"/>
                  <a:pt x="63" y="207"/>
                  <a:pt x="63" y="198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53" y="36"/>
                  <a:pt x="162" y="27"/>
                  <a:pt x="162" y="18"/>
                </a:cubicBezTo>
                <a:cubicBezTo>
                  <a:pt x="162" y="9"/>
                  <a:pt x="153" y="0"/>
                  <a:pt x="13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1">
            <a:extLst>
              <a:ext uri="{FF2B5EF4-FFF2-40B4-BE49-F238E27FC236}">
                <a16:creationId xmlns:a16="http://schemas.microsoft.com/office/drawing/2014/main" id="{04260DFC-5863-BB4E-BE86-28DC9FE3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653" y="11391115"/>
            <a:ext cx="626927" cy="672033"/>
          </a:xfrm>
          <a:custGeom>
            <a:avLst/>
            <a:gdLst>
              <a:gd name="T0" fmla="*/ 603 w 613"/>
              <a:gd name="T1" fmla="*/ 504 h 658"/>
              <a:gd name="T2" fmla="*/ 603 w 613"/>
              <a:gd name="T3" fmla="*/ 504 h 658"/>
              <a:gd name="T4" fmla="*/ 603 w 613"/>
              <a:gd name="T5" fmla="*/ 504 h 658"/>
              <a:gd name="T6" fmla="*/ 603 w 613"/>
              <a:gd name="T7" fmla="*/ 504 h 658"/>
              <a:gd name="T8" fmla="*/ 603 w 613"/>
              <a:gd name="T9" fmla="*/ 504 h 658"/>
              <a:gd name="T10" fmla="*/ 603 w 613"/>
              <a:gd name="T11" fmla="*/ 504 h 658"/>
              <a:gd name="T12" fmla="*/ 603 w 613"/>
              <a:gd name="T13" fmla="*/ 504 h 658"/>
              <a:gd name="T14" fmla="*/ 612 w 613"/>
              <a:gd name="T15" fmla="*/ 504 h 658"/>
              <a:gd name="T16" fmla="*/ 612 w 613"/>
              <a:gd name="T17" fmla="*/ 504 h 658"/>
              <a:gd name="T18" fmla="*/ 612 w 613"/>
              <a:gd name="T19" fmla="*/ 495 h 658"/>
              <a:gd name="T20" fmla="*/ 612 w 613"/>
              <a:gd name="T21" fmla="*/ 495 h 658"/>
              <a:gd name="T22" fmla="*/ 612 w 613"/>
              <a:gd name="T23" fmla="*/ 495 h 658"/>
              <a:gd name="T24" fmla="*/ 612 w 613"/>
              <a:gd name="T25" fmla="*/ 495 h 658"/>
              <a:gd name="T26" fmla="*/ 612 w 613"/>
              <a:gd name="T27" fmla="*/ 495 h 658"/>
              <a:gd name="T28" fmla="*/ 612 w 613"/>
              <a:gd name="T29" fmla="*/ 495 h 658"/>
              <a:gd name="T30" fmla="*/ 612 w 613"/>
              <a:gd name="T31" fmla="*/ 495 h 658"/>
              <a:gd name="T32" fmla="*/ 612 w 613"/>
              <a:gd name="T33" fmla="*/ 495 h 658"/>
              <a:gd name="T34" fmla="*/ 612 w 613"/>
              <a:gd name="T35" fmla="*/ 486 h 658"/>
              <a:gd name="T36" fmla="*/ 612 w 613"/>
              <a:gd name="T37" fmla="*/ 486 h 658"/>
              <a:gd name="T38" fmla="*/ 612 w 613"/>
              <a:gd name="T39" fmla="*/ 486 h 658"/>
              <a:gd name="T40" fmla="*/ 603 w 613"/>
              <a:gd name="T41" fmla="*/ 486 h 658"/>
              <a:gd name="T42" fmla="*/ 603 w 613"/>
              <a:gd name="T43" fmla="*/ 486 h 658"/>
              <a:gd name="T44" fmla="*/ 603 w 613"/>
              <a:gd name="T45" fmla="*/ 486 h 658"/>
              <a:gd name="T46" fmla="*/ 603 w 613"/>
              <a:gd name="T47" fmla="*/ 486 h 658"/>
              <a:gd name="T48" fmla="*/ 603 w 613"/>
              <a:gd name="T49" fmla="*/ 486 h 658"/>
              <a:gd name="T50" fmla="*/ 603 w 613"/>
              <a:gd name="T51" fmla="*/ 477 h 658"/>
              <a:gd name="T52" fmla="*/ 603 w 613"/>
              <a:gd name="T53" fmla="*/ 477 h 658"/>
              <a:gd name="T54" fmla="*/ 603 w 613"/>
              <a:gd name="T55" fmla="*/ 477 h 658"/>
              <a:gd name="T56" fmla="*/ 603 w 613"/>
              <a:gd name="T57" fmla="*/ 477 h 658"/>
              <a:gd name="T58" fmla="*/ 603 w 613"/>
              <a:gd name="T59" fmla="*/ 477 h 658"/>
              <a:gd name="T60" fmla="*/ 468 w 613"/>
              <a:gd name="T61" fmla="*/ 342 h 658"/>
              <a:gd name="T62" fmla="*/ 432 w 613"/>
              <a:gd name="T63" fmla="*/ 342 h 658"/>
              <a:gd name="T64" fmla="*/ 432 w 613"/>
              <a:gd name="T65" fmla="*/ 378 h 658"/>
              <a:gd name="T66" fmla="*/ 522 w 613"/>
              <a:gd name="T67" fmla="*/ 468 h 658"/>
              <a:gd name="T68" fmla="*/ 279 w 613"/>
              <a:gd name="T69" fmla="*/ 468 h 658"/>
              <a:gd name="T70" fmla="*/ 45 w 613"/>
              <a:gd name="T71" fmla="*/ 261 h 658"/>
              <a:gd name="T72" fmla="*/ 279 w 613"/>
              <a:gd name="T73" fmla="*/ 54 h 658"/>
              <a:gd name="T74" fmla="*/ 450 w 613"/>
              <a:gd name="T75" fmla="*/ 54 h 658"/>
              <a:gd name="T76" fmla="*/ 477 w 613"/>
              <a:gd name="T77" fmla="*/ 27 h 658"/>
              <a:gd name="T78" fmla="*/ 450 w 613"/>
              <a:gd name="T79" fmla="*/ 0 h 658"/>
              <a:gd name="T80" fmla="*/ 450 w 613"/>
              <a:gd name="T81" fmla="*/ 0 h 658"/>
              <a:gd name="T82" fmla="*/ 279 w 613"/>
              <a:gd name="T83" fmla="*/ 0 h 658"/>
              <a:gd name="T84" fmla="*/ 81 w 613"/>
              <a:gd name="T85" fmla="*/ 81 h 658"/>
              <a:gd name="T86" fmla="*/ 0 w 613"/>
              <a:gd name="T87" fmla="*/ 261 h 658"/>
              <a:gd name="T88" fmla="*/ 81 w 613"/>
              <a:gd name="T89" fmla="*/ 441 h 658"/>
              <a:gd name="T90" fmla="*/ 279 w 613"/>
              <a:gd name="T91" fmla="*/ 522 h 658"/>
              <a:gd name="T92" fmla="*/ 522 w 613"/>
              <a:gd name="T93" fmla="*/ 522 h 658"/>
              <a:gd name="T94" fmla="*/ 432 w 613"/>
              <a:gd name="T95" fmla="*/ 612 h 658"/>
              <a:gd name="T96" fmla="*/ 432 w 613"/>
              <a:gd name="T97" fmla="*/ 648 h 658"/>
              <a:gd name="T98" fmla="*/ 450 w 613"/>
              <a:gd name="T99" fmla="*/ 657 h 658"/>
              <a:gd name="T100" fmla="*/ 468 w 613"/>
              <a:gd name="T101" fmla="*/ 648 h 658"/>
              <a:gd name="T102" fmla="*/ 603 w 613"/>
              <a:gd name="T103" fmla="*/ 513 h 658"/>
              <a:gd name="T104" fmla="*/ 603 w 613"/>
              <a:gd name="T105" fmla="*/ 513 h 658"/>
              <a:gd name="T106" fmla="*/ 603 w 613"/>
              <a:gd name="T107" fmla="*/ 513 h 658"/>
              <a:gd name="T108" fmla="*/ 603 w 613"/>
              <a:gd name="T109" fmla="*/ 504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3" h="658">
                <a:moveTo>
                  <a:pt x="603" y="504"/>
                </a:moveTo>
                <a:lnTo>
                  <a:pt x="603" y="504"/>
                </a:lnTo>
                <a:lnTo>
                  <a:pt x="603" y="504"/>
                </a:lnTo>
                <a:lnTo>
                  <a:pt x="603" y="504"/>
                </a:lnTo>
                <a:lnTo>
                  <a:pt x="603" y="504"/>
                </a:lnTo>
                <a:lnTo>
                  <a:pt x="603" y="504"/>
                </a:lnTo>
                <a:lnTo>
                  <a:pt x="603" y="504"/>
                </a:lnTo>
                <a:lnTo>
                  <a:pt x="612" y="504"/>
                </a:lnTo>
                <a:lnTo>
                  <a:pt x="612" y="504"/>
                </a:lnTo>
                <a:cubicBezTo>
                  <a:pt x="612" y="504"/>
                  <a:pt x="612" y="504"/>
                  <a:pt x="612" y="495"/>
                </a:cubicBezTo>
                <a:lnTo>
                  <a:pt x="612" y="495"/>
                </a:lnTo>
                <a:lnTo>
                  <a:pt x="612" y="495"/>
                </a:lnTo>
                <a:lnTo>
                  <a:pt x="612" y="495"/>
                </a:lnTo>
                <a:lnTo>
                  <a:pt x="612" y="495"/>
                </a:lnTo>
                <a:lnTo>
                  <a:pt x="612" y="495"/>
                </a:lnTo>
                <a:lnTo>
                  <a:pt x="612" y="495"/>
                </a:lnTo>
                <a:lnTo>
                  <a:pt x="612" y="495"/>
                </a:lnTo>
                <a:cubicBezTo>
                  <a:pt x="612" y="486"/>
                  <a:pt x="612" y="486"/>
                  <a:pt x="612" y="486"/>
                </a:cubicBezTo>
                <a:lnTo>
                  <a:pt x="612" y="486"/>
                </a:lnTo>
                <a:lnTo>
                  <a:pt x="612" y="486"/>
                </a:lnTo>
                <a:lnTo>
                  <a:pt x="603" y="486"/>
                </a:lnTo>
                <a:lnTo>
                  <a:pt x="603" y="486"/>
                </a:lnTo>
                <a:lnTo>
                  <a:pt x="603" y="486"/>
                </a:lnTo>
                <a:lnTo>
                  <a:pt x="603" y="486"/>
                </a:lnTo>
                <a:lnTo>
                  <a:pt x="603" y="486"/>
                </a:lnTo>
                <a:cubicBezTo>
                  <a:pt x="603" y="477"/>
                  <a:pt x="603" y="477"/>
                  <a:pt x="603" y="477"/>
                </a:cubicBez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cubicBezTo>
                  <a:pt x="468" y="342"/>
                  <a:pt x="468" y="342"/>
                  <a:pt x="468" y="342"/>
                </a:cubicBezTo>
                <a:cubicBezTo>
                  <a:pt x="459" y="333"/>
                  <a:pt x="441" y="333"/>
                  <a:pt x="432" y="342"/>
                </a:cubicBezTo>
                <a:cubicBezTo>
                  <a:pt x="423" y="351"/>
                  <a:pt x="423" y="369"/>
                  <a:pt x="432" y="378"/>
                </a:cubicBezTo>
                <a:cubicBezTo>
                  <a:pt x="522" y="468"/>
                  <a:pt x="522" y="468"/>
                  <a:pt x="522" y="468"/>
                </a:cubicBezTo>
                <a:cubicBezTo>
                  <a:pt x="279" y="468"/>
                  <a:pt x="279" y="468"/>
                  <a:pt x="279" y="468"/>
                </a:cubicBezTo>
                <a:cubicBezTo>
                  <a:pt x="153" y="468"/>
                  <a:pt x="45" y="378"/>
                  <a:pt x="45" y="261"/>
                </a:cubicBezTo>
                <a:cubicBezTo>
                  <a:pt x="45" y="144"/>
                  <a:pt x="153" y="54"/>
                  <a:pt x="27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9" y="54"/>
                  <a:pt x="477" y="45"/>
                  <a:pt x="477" y="27"/>
                </a:cubicBezTo>
                <a:cubicBezTo>
                  <a:pt x="477" y="9"/>
                  <a:pt x="459" y="0"/>
                  <a:pt x="450" y="0"/>
                </a:cubicBezTo>
                <a:lnTo>
                  <a:pt x="450" y="0"/>
                </a:lnTo>
                <a:cubicBezTo>
                  <a:pt x="279" y="0"/>
                  <a:pt x="279" y="0"/>
                  <a:pt x="279" y="0"/>
                </a:cubicBezTo>
                <a:cubicBezTo>
                  <a:pt x="207" y="0"/>
                  <a:pt x="135" y="27"/>
                  <a:pt x="81" y="81"/>
                </a:cubicBezTo>
                <a:cubicBezTo>
                  <a:pt x="27" y="126"/>
                  <a:pt x="0" y="189"/>
                  <a:pt x="0" y="261"/>
                </a:cubicBezTo>
                <a:cubicBezTo>
                  <a:pt x="0" y="333"/>
                  <a:pt x="27" y="396"/>
                  <a:pt x="81" y="441"/>
                </a:cubicBezTo>
                <a:cubicBezTo>
                  <a:pt x="135" y="495"/>
                  <a:pt x="207" y="522"/>
                  <a:pt x="279" y="522"/>
                </a:cubicBezTo>
                <a:cubicBezTo>
                  <a:pt x="522" y="522"/>
                  <a:pt x="522" y="522"/>
                  <a:pt x="522" y="522"/>
                </a:cubicBezTo>
                <a:cubicBezTo>
                  <a:pt x="432" y="612"/>
                  <a:pt x="432" y="612"/>
                  <a:pt x="432" y="612"/>
                </a:cubicBezTo>
                <a:cubicBezTo>
                  <a:pt x="423" y="621"/>
                  <a:pt x="423" y="639"/>
                  <a:pt x="432" y="648"/>
                </a:cubicBezTo>
                <a:cubicBezTo>
                  <a:pt x="441" y="648"/>
                  <a:pt x="441" y="657"/>
                  <a:pt x="450" y="657"/>
                </a:cubicBezTo>
                <a:cubicBezTo>
                  <a:pt x="459" y="657"/>
                  <a:pt x="459" y="648"/>
                  <a:pt x="468" y="648"/>
                </a:cubicBezTo>
                <a:cubicBezTo>
                  <a:pt x="603" y="513"/>
                  <a:pt x="603" y="513"/>
                  <a:pt x="603" y="513"/>
                </a:cubicBezTo>
                <a:lnTo>
                  <a:pt x="603" y="513"/>
                </a:lnTo>
                <a:lnTo>
                  <a:pt x="603" y="513"/>
                </a:lnTo>
                <a:cubicBezTo>
                  <a:pt x="603" y="513"/>
                  <a:pt x="603" y="513"/>
                  <a:pt x="603" y="5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2">
            <a:extLst>
              <a:ext uri="{FF2B5EF4-FFF2-40B4-BE49-F238E27FC236}">
                <a16:creationId xmlns:a16="http://schemas.microsoft.com/office/drawing/2014/main" id="{961596B4-92C2-E844-B931-21CB90BD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052" y="5631491"/>
            <a:ext cx="76673" cy="1470351"/>
          </a:xfrm>
          <a:custGeom>
            <a:avLst/>
            <a:gdLst>
              <a:gd name="T0" fmla="*/ 72 w 73"/>
              <a:gd name="T1" fmla="*/ 1438 h 1439"/>
              <a:gd name="T2" fmla="*/ 0 w 73"/>
              <a:gd name="T3" fmla="*/ 1438 h 1439"/>
              <a:gd name="T4" fmla="*/ 0 w 73"/>
              <a:gd name="T5" fmla="*/ 0 h 1439"/>
              <a:gd name="T6" fmla="*/ 72 w 73"/>
              <a:gd name="T7" fmla="*/ 0 h 1439"/>
              <a:gd name="T8" fmla="*/ 72 w 73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439">
                <a:moveTo>
                  <a:pt x="72" y="1438"/>
                </a:moveTo>
                <a:lnTo>
                  <a:pt x="0" y="1438"/>
                </a:lnTo>
                <a:lnTo>
                  <a:pt x="0" y="0"/>
                </a:lnTo>
                <a:lnTo>
                  <a:pt x="72" y="0"/>
                </a:lnTo>
                <a:lnTo>
                  <a:pt x="72" y="1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3">
            <a:extLst>
              <a:ext uri="{FF2B5EF4-FFF2-40B4-BE49-F238E27FC236}">
                <a16:creationId xmlns:a16="http://schemas.microsoft.com/office/drawing/2014/main" id="{773C840F-FD9E-CA42-A77B-EC4736E1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052" y="5311260"/>
            <a:ext cx="257085" cy="320231"/>
          </a:xfrm>
          <a:custGeom>
            <a:avLst/>
            <a:gdLst>
              <a:gd name="T0" fmla="*/ 72 w 253"/>
              <a:gd name="T1" fmla="*/ 314 h 315"/>
              <a:gd name="T2" fmla="*/ 0 w 253"/>
              <a:gd name="T3" fmla="*/ 314 h 315"/>
              <a:gd name="T4" fmla="*/ 198 w 253"/>
              <a:gd name="T5" fmla="*/ 0 h 315"/>
              <a:gd name="T6" fmla="*/ 252 w 253"/>
              <a:gd name="T7" fmla="*/ 44 h 315"/>
              <a:gd name="T8" fmla="*/ 72 w 253"/>
              <a:gd name="T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315">
                <a:moveTo>
                  <a:pt x="72" y="314"/>
                </a:moveTo>
                <a:lnTo>
                  <a:pt x="0" y="314"/>
                </a:lnTo>
                <a:lnTo>
                  <a:pt x="198" y="0"/>
                </a:lnTo>
                <a:lnTo>
                  <a:pt x="252" y="44"/>
                </a:lnTo>
                <a:lnTo>
                  <a:pt x="72" y="314"/>
                </a:lnTo>
              </a:path>
            </a:pathLst>
          </a:custGeom>
          <a:solidFill>
            <a:srgbClr val="F1E3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4">
            <a:extLst>
              <a:ext uri="{FF2B5EF4-FFF2-40B4-BE49-F238E27FC236}">
                <a16:creationId xmlns:a16="http://schemas.microsoft.com/office/drawing/2014/main" id="{693898DD-D083-2F46-A13F-9F661E23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622" y="5144381"/>
            <a:ext cx="387884" cy="469069"/>
          </a:xfrm>
          <a:custGeom>
            <a:avLst/>
            <a:gdLst>
              <a:gd name="T0" fmla="*/ 360 w 378"/>
              <a:gd name="T1" fmla="*/ 127 h 460"/>
              <a:gd name="T2" fmla="*/ 360 w 378"/>
              <a:gd name="T3" fmla="*/ 127 h 460"/>
              <a:gd name="T4" fmla="*/ 162 w 378"/>
              <a:gd name="T5" fmla="*/ 423 h 460"/>
              <a:gd name="T6" fmla="*/ 81 w 378"/>
              <a:gd name="T7" fmla="*/ 441 h 460"/>
              <a:gd name="T8" fmla="*/ 27 w 378"/>
              <a:gd name="T9" fmla="*/ 405 h 460"/>
              <a:gd name="T10" fmla="*/ 18 w 378"/>
              <a:gd name="T11" fmla="*/ 333 h 460"/>
              <a:gd name="T12" fmla="*/ 216 w 378"/>
              <a:gd name="T13" fmla="*/ 28 h 460"/>
              <a:gd name="T14" fmla="*/ 296 w 378"/>
              <a:gd name="T15" fmla="*/ 19 h 460"/>
              <a:gd name="T16" fmla="*/ 341 w 378"/>
              <a:gd name="T17" fmla="*/ 46 h 460"/>
              <a:gd name="T18" fmla="*/ 360 w 378"/>
              <a:gd name="T19" fmla="*/ 127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460">
                <a:moveTo>
                  <a:pt x="360" y="127"/>
                </a:moveTo>
                <a:lnTo>
                  <a:pt x="360" y="127"/>
                </a:lnTo>
                <a:cubicBezTo>
                  <a:pt x="162" y="423"/>
                  <a:pt x="162" y="423"/>
                  <a:pt x="162" y="423"/>
                </a:cubicBezTo>
                <a:cubicBezTo>
                  <a:pt x="144" y="450"/>
                  <a:pt x="108" y="459"/>
                  <a:pt x="81" y="441"/>
                </a:cubicBezTo>
                <a:cubicBezTo>
                  <a:pt x="27" y="405"/>
                  <a:pt x="27" y="405"/>
                  <a:pt x="27" y="405"/>
                </a:cubicBezTo>
                <a:cubicBezTo>
                  <a:pt x="0" y="387"/>
                  <a:pt x="0" y="351"/>
                  <a:pt x="18" y="333"/>
                </a:cubicBezTo>
                <a:cubicBezTo>
                  <a:pt x="216" y="28"/>
                  <a:pt x="216" y="28"/>
                  <a:pt x="216" y="28"/>
                </a:cubicBezTo>
                <a:cubicBezTo>
                  <a:pt x="233" y="0"/>
                  <a:pt x="269" y="0"/>
                  <a:pt x="296" y="19"/>
                </a:cubicBezTo>
                <a:cubicBezTo>
                  <a:pt x="341" y="46"/>
                  <a:pt x="341" y="46"/>
                  <a:pt x="341" y="46"/>
                </a:cubicBezTo>
                <a:cubicBezTo>
                  <a:pt x="368" y="64"/>
                  <a:pt x="377" y="99"/>
                  <a:pt x="360" y="1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5">
            <a:extLst>
              <a:ext uri="{FF2B5EF4-FFF2-40B4-BE49-F238E27FC236}">
                <a16:creationId xmlns:a16="http://schemas.microsoft.com/office/drawing/2014/main" id="{350ED605-B67C-144E-90CB-99911CBC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110" y="7065759"/>
            <a:ext cx="626930" cy="4230642"/>
          </a:xfrm>
          <a:custGeom>
            <a:avLst/>
            <a:gdLst>
              <a:gd name="T0" fmla="*/ 575 w 612"/>
              <a:gd name="T1" fmla="*/ 4137 h 4138"/>
              <a:gd name="T2" fmla="*/ 36 w 612"/>
              <a:gd name="T3" fmla="*/ 4137 h 4138"/>
              <a:gd name="T4" fmla="*/ 0 w 612"/>
              <a:gd name="T5" fmla="*/ 0 h 4138"/>
              <a:gd name="T6" fmla="*/ 611 w 612"/>
              <a:gd name="T7" fmla="*/ 0 h 4138"/>
              <a:gd name="T8" fmla="*/ 575 w 612"/>
              <a:gd name="T9" fmla="*/ 4137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4138">
                <a:moveTo>
                  <a:pt x="575" y="4137"/>
                </a:moveTo>
                <a:lnTo>
                  <a:pt x="36" y="4137"/>
                </a:lnTo>
                <a:lnTo>
                  <a:pt x="0" y="0"/>
                </a:lnTo>
                <a:lnTo>
                  <a:pt x="611" y="0"/>
                </a:lnTo>
                <a:lnTo>
                  <a:pt x="575" y="41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6">
            <a:extLst>
              <a:ext uri="{FF2B5EF4-FFF2-40B4-BE49-F238E27FC236}">
                <a16:creationId xmlns:a16="http://schemas.microsoft.com/office/drawing/2014/main" id="{8089C83F-A6F5-DD48-A224-7FC8F34C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602" y="11296401"/>
            <a:ext cx="2832455" cy="284146"/>
          </a:xfrm>
          <a:custGeom>
            <a:avLst/>
            <a:gdLst>
              <a:gd name="T0" fmla="*/ 2769 w 2770"/>
              <a:gd name="T1" fmla="*/ 278 h 279"/>
              <a:gd name="T2" fmla="*/ 0 w 2770"/>
              <a:gd name="T3" fmla="*/ 278 h 279"/>
              <a:gd name="T4" fmla="*/ 0 w 2770"/>
              <a:gd name="T5" fmla="*/ 0 h 279"/>
              <a:gd name="T6" fmla="*/ 2769 w 2770"/>
              <a:gd name="T7" fmla="*/ 0 h 279"/>
              <a:gd name="T8" fmla="*/ 2769 w 2770"/>
              <a:gd name="T9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0" h="279">
                <a:moveTo>
                  <a:pt x="2769" y="278"/>
                </a:moveTo>
                <a:lnTo>
                  <a:pt x="0" y="278"/>
                </a:lnTo>
                <a:lnTo>
                  <a:pt x="0" y="0"/>
                </a:lnTo>
                <a:lnTo>
                  <a:pt x="2769" y="0"/>
                </a:lnTo>
                <a:lnTo>
                  <a:pt x="2769" y="27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7">
            <a:extLst>
              <a:ext uri="{FF2B5EF4-FFF2-40B4-BE49-F238E27FC236}">
                <a16:creationId xmlns:a16="http://schemas.microsoft.com/office/drawing/2014/main" id="{537CE392-A296-EA43-87CA-409E58D4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826" y="11580547"/>
            <a:ext cx="3071499" cy="284149"/>
          </a:xfrm>
          <a:custGeom>
            <a:avLst/>
            <a:gdLst>
              <a:gd name="T0" fmla="*/ 3003 w 3004"/>
              <a:gd name="T1" fmla="*/ 279 h 280"/>
              <a:gd name="T2" fmla="*/ 0 w 3004"/>
              <a:gd name="T3" fmla="*/ 279 h 280"/>
              <a:gd name="T4" fmla="*/ 0 w 3004"/>
              <a:gd name="T5" fmla="*/ 0 h 280"/>
              <a:gd name="T6" fmla="*/ 3003 w 3004"/>
              <a:gd name="T7" fmla="*/ 0 h 280"/>
              <a:gd name="T8" fmla="*/ 3003 w 300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4" h="280">
                <a:moveTo>
                  <a:pt x="3003" y="279"/>
                </a:moveTo>
                <a:lnTo>
                  <a:pt x="0" y="279"/>
                </a:lnTo>
                <a:lnTo>
                  <a:pt x="0" y="0"/>
                </a:lnTo>
                <a:lnTo>
                  <a:pt x="3003" y="0"/>
                </a:lnTo>
                <a:lnTo>
                  <a:pt x="300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8">
            <a:extLst>
              <a:ext uri="{FF2B5EF4-FFF2-40B4-BE49-F238E27FC236}">
                <a16:creationId xmlns:a16="http://schemas.microsoft.com/office/drawing/2014/main" id="{E811C85C-FD25-C140-9E52-57B45AED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804" y="7002616"/>
            <a:ext cx="3089540" cy="139818"/>
          </a:xfrm>
          <a:custGeom>
            <a:avLst/>
            <a:gdLst>
              <a:gd name="T0" fmla="*/ 3021 w 3022"/>
              <a:gd name="T1" fmla="*/ 134 h 135"/>
              <a:gd name="T2" fmla="*/ 0 w 3022"/>
              <a:gd name="T3" fmla="*/ 134 h 135"/>
              <a:gd name="T4" fmla="*/ 0 w 3022"/>
              <a:gd name="T5" fmla="*/ 0 h 135"/>
              <a:gd name="T6" fmla="*/ 3021 w 3022"/>
              <a:gd name="T7" fmla="*/ 0 h 135"/>
              <a:gd name="T8" fmla="*/ 3021 w 3022"/>
              <a:gd name="T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135">
                <a:moveTo>
                  <a:pt x="3021" y="134"/>
                </a:moveTo>
                <a:lnTo>
                  <a:pt x="0" y="134"/>
                </a:lnTo>
                <a:lnTo>
                  <a:pt x="0" y="0"/>
                </a:lnTo>
                <a:lnTo>
                  <a:pt x="3021" y="0"/>
                </a:lnTo>
                <a:lnTo>
                  <a:pt x="3021" y="1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9">
            <a:extLst>
              <a:ext uri="{FF2B5EF4-FFF2-40B4-BE49-F238E27FC236}">
                <a16:creationId xmlns:a16="http://schemas.microsoft.com/office/drawing/2014/main" id="{EC2DD9E4-283C-8E4C-B3FD-C52A5226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889" y="6799652"/>
            <a:ext cx="2575370" cy="202964"/>
          </a:xfrm>
          <a:custGeom>
            <a:avLst/>
            <a:gdLst>
              <a:gd name="T0" fmla="*/ 2517 w 2518"/>
              <a:gd name="T1" fmla="*/ 198 h 199"/>
              <a:gd name="T2" fmla="*/ 0 w 2518"/>
              <a:gd name="T3" fmla="*/ 198 h 199"/>
              <a:gd name="T4" fmla="*/ 0 w 2518"/>
              <a:gd name="T5" fmla="*/ 0 h 199"/>
              <a:gd name="T6" fmla="*/ 2517 w 2518"/>
              <a:gd name="T7" fmla="*/ 0 h 199"/>
              <a:gd name="T8" fmla="*/ 2517 w 2518"/>
              <a:gd name="T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8" h="199">
                <a:moveTo>
                  <a:pt x="2517" y="198"/>
                </a:moveTo>
                <a:lnTo>
                  <a:pt x="0" y="198"/>
                </a:lnTo>
                <a:lnTo>
                  <a:pt x="0" y="0"/>
                </a:lnTo>
                <a:lnTo>
                  <a:pt x="2517" y="0"/>
                </a:lnTo>
                <a:lnTo>
                  <a:pt x="2517" y="19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oup 54">
            <a:extLst>
              <a:ext uri="{FF2B5EF4-FFF2-40B4-BE49-F238E27FC236}">
                <a16:creationId xmlns:a16="http://schemas.microsoft.com/office/drawing/2014/main" id="{1C432749-8E3D-7E46-A098-4B879A9DD76D}"/>
              </a:ext>
            </a:extLst>
          </p:cNvPr>
          <p:cNvGrpSpPr/>
          <p:nvPr/>
        </p:nvGrpSpPr>
        <p:grpSpPr>
          <a:xfrm>
            <a:off x="2636429" y="5099206"/>
            <a:ext cx="3971214" cy="1454845"/>
            <a:chOff x="5071068" y="11149735"/>
            <a:chExt cx="4148400" cy="1519756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4E0388C7-501B-E748-A738-F06D2C16DBC6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356C4C0D-E426-7A45-8D27-CBCFA72B5A79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FF30736-2253-F048-9AFE-B2D589B4488E}"/>
              </a:ext>
            </a:extLst>
          </p:cNvPr>
          <p:cNvGrpSpPr/>
          <p:nvPr/>
        </p:nvGrpSpPr>
        <p:grpSpPr>
          <a:xfrm>
            <a:off x="756353" y="8023953"/>
            <a:ext cx="3987859" cy="1430236"/>
            <a:chOff x="1045319" y="7749497"/>
            <a:chExt cx="4165787" cy="1494049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666A0BE8-57EF-CA40-8138-EB2E58893DC4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F7904DA5-7CEE-9A4D-BE3B-B5253015E4CF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1C33C0C-2160-C14A-A2DE-B8427FBC58C7}"/>
              </a:ext>
            </a:extLst>
          </p:cNvPr>
          <p:cNvGrpSpPr/>
          <p:nvPr/>
        </p:nvGrpSpPr>
        <p:grpSpPr>
          <a:xfrm>
            <a:off x="2448878" y="10940087"/>
            <a:ext cx="3947073" cy="1425597"/>
            <a:chOff x="1080774" y="10266481"/>
            <a:chExt cx="4123181" cy="1489203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BD1C83B2-439A-4245-852E-651395B19510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877FF307-6E46-2D4A-B2F6-C95272B4DAEA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BAFDDC8-FDE7-8842-8DC0-5C5A6B24021D}"/>
              </a:ext>
            </a:extLst>
          </p:cNvPr>
          <p:cNvGrpSpPr/>
          <p:nvPr/>
        </p:nvGrpSpPr>
        <p:grpSpPr>
          <a:xfrm>
            <a:off x="17681412" y="5080000"/>
            <a:ext cx="3972149" cy="1437195"/>
            <a:chOff x="19165375" y="5323521"/>
            <a:chExt cx="4149376" cy="1501319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75F1C8E1-E888-7042-BC3F-A3254194652B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1D7C3D92-959F-C243-BC7A-CBB1839AA08A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D6DF6AD-A172-1647-963A-BAF11CF3E32D}"/>
              </a:ext>
            </a:extLst>
          </p:cNvPr>
          <p:cNvGrpSpPr/>
          <p:nvPr/>
        </p:nvGrpSpPr>
        <p:grpSpPr>
          <a:xfrm>
            <a:off x="19656460" y="7985670"/>
            <a:ext cx="3964837" cy="1452678"/>
            <a:chOff x="19190593" y="7745143"/>
            <a:chExt cx="4141738" cy="1517493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98EEF68-CAC3-FD41-AF34-9F05FF0ECF99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E57BA928-A59F-7E4C-A8E7-708B72F2B90B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30A5365B-FE5F-8F4B-A16A-9EAB03AFD488}"/>
              </a:ext>
            </a:extLst>
          </p:cNvPr>
          <p:cNvGrpSpPr/>
          <p:nvPr/>
        </p:nvGrpSpPr>
        <p:grpSpPr>
          <a:xfrm>
            <a:off x="17939719" y="10853927"/>
            <a:ext cx="3971966" cy="1453240"/>
            <a:chOff x="19177983" y="10213333"/>
            <a:chExt cx="4149185" cy="1518080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0B29BC2C-BA85-F94C-BD59-532DE4E608BC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1E02AE7E-26D4-0340-90A7-A559AD017868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268B91F6-3EE6-4446-9E7A-E91367F89A48}"/>
              </a:ext>
            </a:extLst>
          </p:cNvPr>
          <p:cNvGrpSpPr/>
          <p:nvPr/>
        </p:nvGrpSpPr>
        <p:grpSpPr>
          <a:xfrm>
            <a:off x="2451398" y="817512"/>
            <a:ext cx="19474854" cy="2514228"/>
            <a:chOff x="2451398" y="718656"/>
            <a:chExt cx="19474854" cy="2514228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CD43D11F-82B2-F14A-8A5D-53AF671D7823}"/>
                </a:ext>
              </a:extLst>
            </p:cNvPr>
            <p:cNvSpPr txBox="1"/>
            <p:nvPr/>
          </p:nvSpPr>
          <p:spPr>
            <a:xfrm>
              <a:off x="9792984" y="718656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1A168D7-971C-5341-AD38-F4497140B738}"/>
                </a:ext>
              </a:extLst>
            </p:cNvPr>
            <p:cNvSpPr txBox="1"/>
            <p:nvPr/>
          </p:nvSpPr>
          <p:spPr>
            <a:xfrm>
              <a:off x="2451398" y="2032555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5" name="Freeform 410">
            <a:extLst>
              <a:ext uri="{FF2B5EF4-FFF2-40B4-BE49-F238E27FC236}">
                <a16:creationId xmlns:a16="http://schemas.microsoft.com/office/drawing/2014/main" id="{CA59ACF0-5FB7-164C-AD98-F15E2CC8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612" y="5293191"/>
            <a:ext cx="5511615" cy="7411706"/>
          </a:xfrm>
          <a:custGeom>
            <a:avLst/>
            <a:gdLst>
              <a:gd name="T0" fmla="*/ 2966 w 5412"/>
              <a:gd name="T1" fmla="*/ 0 h 7278"/>
              <a:gd name="T2" fmla="*/ 2966 w 5412"/>
              <a:gd name="T3" fmla="*/ 0 h 7278"/>
              <a:gd name="T4" fmla="*/ 2966 w 5412"/>
              <a:gd name="T5" fmla="*/ 0 h 7278"/>
              <a:gd name="T6" fmla="*/ 519 w 5412"/>
              <a:gd name="T7" fmla="*/ 2445 h 7278"/>
              <a:gd name="T8" fmla="*/ 519 w 5412"/>
              <a:gd name="T9" fmla="*/ 2947 h 7278"/>
              <a:gd name="T10" fmla="*/ 510 w 5412"/>
              <a:gd name="T11" fmla="*/ 2956 h 7278"/>
              <a:gd name="T12" fmla="*/ 35 w 5412"/>
              <a:gd name="T13" fmla="*/ 4003 h 7278"/>
              <a:gd name="T14" fmla="*/ 132 w 5412"/>
              <a:gd name="T15" fmla="*/ 4161 h 7278"/>
              <a:gd name="T16" fmla="*/ 484 w 5412"/>
              <a:gd name="T17" fmla="*/ 4161 h 7278"/>
              <a:gd name="T18" fmla="*/ 519 w 5412"/>
              <a:gd name="T19" fmla="*/ 4188 h 7278"/>
              <a:gd name="T20" fmla="*/ 519 w 5412"/>
              <a:gd name="T21" fmla="*/ 4188 h 7278"/>
              <a:gd name="T22" fmla="*/ 2552 w 5412"/>
              <a:gd name="T23" fmla="*/ 6229 h 7278"/>
              <a:gd name="T24" fmla="*/ 3413 w 5412"/>
              <a:gd name="T25" fmla="*/ 6229 h 7278"/>
              <a:gd name="T26" fmla="*/ 3449 w 5412"/>
              <a:gd name="T27" fmla="*/ 6256 h 7278"/>
              <a:gd name="T28" fmla="*/ 3449 w 5412"/>
              <a:gd name="T29" fmla="*/ 7242 h 7278"/>
              <a:gd name="T30" fmla="*/ 3484 w 5412"/>
              <a:gd name="T31" fmla="*/ 7277 h 7278"/>
              <a:gd name="T32" fmla="*/ 5376 w 5412"/>
              <a:gd name="T33" fmla="*/ 7277 h 7278"/>
              <a:gd name="T34" fmla="*/ 5411 w 5412"/>
              <a:gd name="T35" fmla="*/ 7242 h 7278"/>
              <a:gd name="T36" fmla="*/ 5411 w 5412"/>
              <a:gd name="T37" fmla="*/ 6229 h 7278"/>
              <a:gd name="T38" fmla="*/ 5411 w 5412"/>
              <a:gd name="T39" fmla="*/ 2445 h 7278"/>
              <a:gd name="T40" fmla="*/ 2966 w 5412"/>
              <a:gd name="T41" fmla="*/ 0 h 7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12" h="7278">
                <a:moveTo>
                  <a:pt x="2966" y="0"/>
                </a:moveTo>
                <a:lnTo>
                  <a:pt x="2966" y="0"/>
                </a:lnTo>
                <a:lnTo>
                  <a:pt x="2966" y="0"/>
                </a:lnTo>
                <a:cubicBezTo>
                  <a:pt x="1610" y="0"/>
                  <a:pt x="519" y="1100"/>
                  <a:pt x="519" y="2445"/>
                </a:cubicBezTo>
                <a:cubicBezTo>
                  <a:pt x="519" y="2947"/>
                  <a:pt x="519" y="2947"/>
                  <a:pt x="519" y="2947"/>
                </a:cubicBezTo>
                <a:cubicBezTo>
                  <a:pt x="519" y="2947"/>
                  <a:pt x="519" y="2956"/>
                  <a:pt x="510" y="2956"/>
                </a:cubicBezTo>
                <a:cubicBezTo>
                  <a:pt x="35" y="4003"/>
                  <a:pt x="35" y="4003"/>
                  <a:pt x="35" y="4003"/>
                </a:cubicBezTo>
                <a:cubicBezTo>
                  <a:pt x="0" y="4074"/>
                  <a:pt x="53" y="4161"/>
                  <a:pt x="132" y="4161"/>
                </a:cubicBezTo>
                <a:cubicBezTo>
                  <a:pt x="484" y="4161"/>
                  <a:pt x="484" y="4161"/>
                  <a:pt x="484" y="4161"/>
                </a:cubicBezTo>
                <a:cubicBezTo>
                  <a:pt x="502" y="4161"/>
                  <a:pt x="519" y="4170"/>
                  <a:pt x="519" y="4188"/>
                </a:cubicBezTo>
                <a:lnTo>
                  <a:pt x="519" y="4188"/>
                </a:lnTo>
                <a:cubicBezTo>
                  <a:pt x="519" y="5314"/>
                  <a:pt x="1426" y="6229"/>
                  <a:pt x="2552" y="6229"/>
                </a:cubicBezTo>
                <a:cubicBezTo>
                  <a:pt x="3413" y="6229"/>
                  <a:pt x="3413" y="6229"/>
                  <a:pt x="3413" y="6229"/>
                </a:cubicBezTo>
                <a:cubicBezTo>
                  <a:pt x="3440" y="6229"/>
                  <a:pt x="3449" y="6238"/>
                  <a:pt x="3449" y="6256"/>
                </a:cubicBezTo>
                <a:cubicBezTo>
                  <a:pt x="3449" y="7242"/>
                  <a:pt x="3449" y="7242"/>
                  <a:pt x="3449" y="7242"/>
                </a:cubicBezTo>
                <a:cubicBezTo>
                  <a:pt x="3449" y="7259"/>
                  <a:pt x="3466" y="7277"/>
                  <a:pt x="3484" y="7277"/>
                </a:cubicBezTo>
                <a:cubicBezTo>
                  <a:pt x="5376" y="7277"/>
                  <a:pt x="5376" y="7277"/>
                  <a:pt x="5376" y="7277"/>
                </a:cubicBezTo>
                <a:cubicBezTo>
                  <a:pt x="5394" y="7277"/>
                  <a:pt x="5411" y="7259"/>
                  <a:pt x="5411" y="7242"/>
                </a:cubicBezTo>
                <a:cubicBezTo>
                  <a:pt x="5411" y="6229"/>
                  <a:pt x="5411" y="6229"/>
                  <a:pt x="5411" y="6229"/>
                </a:cubicBezTo>
                <a:cubicBezTo>
                  <a:pt x="5411" y="2445"/>
                  <a:pt x="5411" y="2445"/>
                  <a:pt x="5411" y="2445"/>
                </a:cubicBezTo>
                <a:cubicBezTo>
                  <a:pt x="5411" y="1100"/>
                  <a:pt x="4311" y="0"/>
                  <a:pt x="29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1">
            <a:extLst>
              <a:ext uri="{FF2B5EF4-FFF2-40B4-BE49-F238E27FC236}">
                <a16:creationId xmlns:a16="http://schemas.microsoft.com/office/drawing/2014/main" id="{F0D6D1BA-64FC-F84E-8112-41A9927C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786" y="7543653"/>
            <a:ext cx="1325122" cy="1500309"/>
          </a:xfrm>
          <a:custGeom>
            <a:avLst/>
            <a:gdLst>
              <a:gd name="T0" fmla="*/ 651 w 1303"/>
              <a:gd name="T1" fmla="*/ 0 h 1471"/>
              <a:gd name="T2" fmla="*/ 651 w 1303"/>
              <a:gd name="T3" fmla="*/ 0 h 1471"/>
              <a:gd name="T4" fmla="*/ 466 w 1303"/>
              <a:gd name="T5" fmla="*/ 167 h 1471"/>
              <a:gd name="T6" fmla="*/ 0 w 1303"/>
              <a:gd name="T7" fmla="*/ 167 h 1471"/>
              <a:gd name="T8" fmla="*/ 0 w 1303"/>
              <a:gd name="T9" fmla="*/ 634 h 1471"/>
              <a:gd name="T10" fmla="*/ 176 w 1303"/>
              <a:gd name="T11" fmla="*/ 818 h 1471"/>
              <a:gd name="T12" fmla="*/ 0 w 1303"/>
              <a:gd name="T13" fmla="*/ 994 h 1471"/>
              <a:gd name="T14" fmla="*/ 0 w 1303"/>
              <a:gd name="T15" fmla="*/ 1470 h 1471"/>
              <a:gd name="T16" fmla="*/ 475 w 1303"/>
              <a:gd name="T17" fmla="*/ 1470 h 1471"/>
              <a:gd name="T18" fmla="*/ 651 w 1303"/>
              <a:gd name="T19" fmla="*/ 1311 h 1471"/>
              <a:gd name="T20" fmla="*/ 836 w 1303"/>
              <a:gd name="T21" fmla="*/ 1470 h 1471"/>
              <a:gd name="T22" fmla="*/ 1302 w 1303"/>
              <a:gd name="T23" fmla="*/ 1470 h 1471"/>
              <a:gd name="T24" fmla="*/ 1302 w 1303"/>
              <a:gd name="T25" fmla="*/ 994 h 1471"/>
              <a:gd name="T26" fmla="*/ 1126 w 1303"/>
              <a:gd name="T27" fmla="*/ 818 h 1471"/>
              <a:gd name="T28" fmla="*/ 1302 w 1303"/>
              <a:gd name="T29" fmla="*/ 634 h 1471"/>
              <a:gd name="T30" fmla="*/ 1302 w 1303"/>
              <a:gd name="T31" fmla="*/ 167 h 1471"/>
              <a:gd name="T32" fmla="*/ 836 w 1303"/>
              <a:gd name="T33" fmla="*/ 167 h 1471"/>
              <a:gd name="T34" fmla="*/ 651 w 1303"/>
              <a:gd name="T35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3" h="1471">
                <a:moveTo>
                  <a:pt x="651" y="0"/>
                </a:moveTo>
                <a:lnTo>
                  <a:pt x="651" y="0"/>
                </a:lnTo>
                <a:cubicBezTo>
                  <a:pt x="554" y="0"/>
                  <a:pt x="475" y="70"/>
                  <a:pt x="466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634"/>
                  <a:pt x="0" y="634"/>
                  <a:pt x="0" y="634"/>
                </a:cubicBezTo>
                <a:cubicBezTo>
                  <a:pt x="96" y="634"/>
                  <a:pt x="176" y="713"/>
                  <a:pt x="176" y="818"/>
                </a:cubicBezTo>
                <a:cubicBezTo>
                  <a:pt x="176" y="915"/>
                  <a:pt x="96" y="994"/>
                  <a:pt x="0" y="994"/>
                </a:cubicBezTo>
                <a:cubicBezTo>
                  <a:pt x="0" y="1470"/>
                  <a:pt x="0" y="1470"/>
                  <a:pt x="0" y="1470"/>
                </a:cubicBezTo>
                <a:cubicBezTo>
                  <a:pt x="475" y="1470"/>
                  <a:pt x="475" y="1470"/>
                  <a:pt x="475" y="1470"/>
                </a:cubicBezTo>
                <a:cubicBezTo>
                  <a:pt x="484" y="1382"/>
                  <a:pt x="563" y="1311"/>
                  <a:pt x="651" y="1311"/>
                </a:cubicBezTo>
                <a:cubicBezTo>
                  <a:pt x="748" y="1311"/>
                  <a:pt x="827" y="1382"/>
                  <a:pt x="836" y="1470"/>
                </a:cubicBezTo>
                <a:cubicBezTo>
                  <a:pt x="1302" y="1470"/>
                  <a:pt x="1302" y="1470"/>
                  <a:pt x="1302" y="1470"/>
                </a:cubicBezTo>
                <a:cubicBezTo>
                  <a:pt x="1302" y="994"/>
                  <a:pt x="1302" y="994"/>
                  <a:pt x="1302" y="994"/>
                </a:cubicBezTo>
                <a:cubicBezTo>
                  <a:pt x="1205" y="994"/>
                  <a:pt x="1126" y="915"/>
                  <a:pt x="1126" y="818"/>
                </a:cubicBezTo>
                <a:cubicBezTo>
                  <a:pt x="1126" y="713"/>
                  <a:pt x="1205" y="634"/>
                  <a:pt x="1302" y="634"/>
                </a:cubicBezTo>
                <a:cubicBezTo>
                  <a:pt x="1302" y="167"/>
                  <a:pt x="1302" y="167"/>
                  <a:pt x="1302" y="167"/>
                </a:cubicBezTo>
                <a:cubicBezTo>
                  <a:pt x="836" y="167"/>
                  <a:pt x="836" y="167"/>
                  <a:pt x="836" y="167"/>
                </a:cubicBezTo>
                <a:cubicBezTo>
                  <a:pt x="827" y="70"/>
                  <a:pt x="748" y="0"/>
                  <a:pt x="651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2">
            <a:extLst>
              <a:ext uri="{FF2B5EF4-FFF2-40B4-BE49-F238E27FC236}">
                <a16:creationId xmlns:a16="http://schemas.microsoft.com/office/drawing/2014/main" id="{99AE08B3-9D06-4E47-9CA4-2E407157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67" y="5046133"/>
            <a:ext cx="2178590" cy="2466078"/>
          </a:xfrm>
          <a:custGeom>
            <a:avLst/>
            <a:gdLst>
              <a:gd name="T0" fmla="*/ 1065 w 2140"/>
              <a:gd name="T1" fmla="*/ 0 h 2420"/>
              <a:gd name="T2" fmla="*/ 1065 w 2140"/>
              <a:gd name="T3" fmla="*/ 0 h 2420"/>
              <a:gd name="T4" fmla="*/ 766 w 2140"/>
              <a:gd name="T5" fmla="*/ 281 h 2420"/>
              <a:gd name="T6" fmla="*/ 0 w 2140"/>
              <a:gd name="T7" fmla="*/ 281 h 2420"/>
              <a:gd name="T8" fmla="*/ 0 w 2140"/>
              <a:gd name="T9" fmla="*/ 1038 h 2420"/>
              <a:gd name="T10" fmla="*/ 291 w 2140"/>
              <a:gd name="T11" fmla="*/ 1337 h 2420"/>
              <a:gd name="T12" fmla="*/ 0 w 2140"/>
              <a:gd name="T13" fmla="*/ 1645 h 2420"/>
              <a:gd name="T14" fmla="*/ 0 w 2140"/>
              <a:gd name="T15" fmla="*/ 2419 h 2420"/>
              <a:gd name="T16" fmla="*/ 766 w 2140"/>
              <a:gd name="T17" fmla="*/ 2419 h 2420"/>
              <a:gd name="T18" fmla="*/ 1065 w 2140"/>
              <a:gd name="T19" fmla="*/ 2155 h 2420"/>
              <a:gd name="T20" fmla="*/ 1365 w 2140"/>
              <a:gd name="T21" fmla="*/ 2419 h 2420"/>
              <a:gd name="T22" fmla="*/ 2139 w 2140"/>
              <a:gd name="T23" fmla="*/ 2419 h 2420"/>
              <a:gd name="T24" fmla="*/ 2139 w 2140"/>
              <a:gd name="T25" fmla="*/ 1645 h 2420"/>
              <a:gd name="T26" fmla="*/ 1848 w 2140"/>
              <a:gd name="T27" fmla="*/ 1337 h 2420"/>
              <a:gd name="T28" fmla="*/ 2139 w 2140"/>
              <a:gd name="T29" fmla="*/ 1038 h 2420"/>
              <a:gd name="T30" fmla="*/ 2139 w 2140"/>
              <a:gd name="T31" fmla="*/ 281 h 2420"/>
              <a:gd name="T32" fmla="*/ 1365 w 2140"/>
              <a:gd name="T33" fmla="*/ 281 h 2420"/>
              <a:gd name="T34" fmla="*/ 1065 w 2140"/>
              <a:gd name="T35" fmla="*/ 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0" h="2420">
                <a:moveTo>
                  <a:pt x="1065" y="0"/>
                </a:moveTo>
                <a:lnTo>
                  <a:pt x="1065" y="0"/>
                </a:lnTo>
                <a:cubicBezTo>
                  <a:pt x="907" y="0"/>
                  <a:pt x="775" y="123"/>
                  <a:pt x="766" y="281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1038"/>
                  <a:pt x="0" y="1038"/>
                  <a:pt x="0" y="1038"/>
                </a:cubicBezTo>
                <a:cubicBezTo>
                  <a:pt x="159" y="1047"/>
                  <a:pt x="291" y="1179"/>
                  <a:pt x="291" y="1337"/>
                </a:cubicBezTo>
                <a:cubicBezTo>
                  <a:pt x="291" y="1505"/>
                  <a:pt x="159" y="1637"/>
                  <a:pt x="0" y="1645"/>
                </a:cubicBezTo>
                <a:cubicBezTo>
                  <a:pt x="0" y="2419"/>
                  <a:pt x="0" y="2419"/>
                  <a:pt x="0" y="2419"/>
                </a:cubicBezTo>
                <a:cubicBezTo>
                  <a:pt x="766" y="2419"/>
                  <a:pt x="766" y="2419"/>
                  <a:pt x="766" y="2419"/>
                </a:cubicBezTo>
                <a:cubicBezTo>
                  <a:pt x="784" y="2269"/>
                  <a:pt x="916" y="2155"/>
                  <a:pt x="1065" y="2155"/>
                </a:cubicBezTo>
                <a:cubicBezTo>
                  <a:pt x="1224" y="2155"/>
                  <a:pt x="1347" y="2269"/>
                  <a:pt x="1365" y="2419"/>
                </a:cubicBezTo>
                <a:cubicBezTo>
                  <a:pt x="2139" y="2419"/>
                  <a:pt x="2139" y="2419"/>
                  <a:pt x="2139" y="2419"/>
                </a:cubicBezTo>
                <a:cubicBezTo>
                  <a:pt x="2139" y="1645"/>
                  <a:pt x="2139" y="1645"/>
                  <a:pt x="2139" y="1645"/>
                </a:cubicBezTo>
                <a:cubicBezTo>
                  <a:pt x="1972" y="1637"/>
                  <a:pt x="1848" y="1505"/>
                  <a:pt x="1848" y="1337"/>
                </a:cubicBezTo>
                <a:cubicBezTo>
                  <a:pt x="1848" y="1179"/>
                  <a:pt x="1972" y="1047"/>
                  <a:pt x="2139" y="1038"/>
                </a:cubicBezTo>
                <a:cubicBezTo>
                  <a:pt x="2139" y="281"/>
                  <a:pt x="2139" y="281"/>
                  <a:pt x="2139" y="281"/>
                </a:cubicBezTo>
                <a:cubicBezTo>
                  <a:pt x="1365" y="281"/>
                  <a:pt x="1365" y="281"/>
                  <a:pt x="1365" y="281"/>
                </a:cubicBezTo>
                <a:cubicBezTo>
                  <a:pt x="1356" y="123"/>
                  <a:pt x="1224" y="0"/>
                  <a:pt x="10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3">
            <a:extLst>
              <a:ext uri="{FF2B5EF4-FFF2-40B4-BE49-F238E27FC236}">
                <a16:creationId xmlns:a16="http://schemas.microsoft.com/office/drawing/2014/main" id="{4C81D0C8-6F87-6947-A4D5-0979A01C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316" y="9264069"/>
            <a:ext cx="2466078" cy="2178590"/>
          </a:xfrm>
          <a:custGeom>
            <a:avLst/>
            <a:gdLst>
              <a:gd name="T0" fmla="*/ 2420 w 2421"/>
              <a:gd name="T1" fmla="*/ 1073 h 2139"/>
              <a:gd name="T2" fmla="*/ 2420 w 2421"/>
              <a:gd name="T3" fmla="*/ 1073 h 2139"/>
              <a:gd name="T4" fmla="*/ 2138 w 2421"/>
              <a:gd name="T5" fmla="*/ 765 h 2139"/>
              <a:gd name="T6" fmla="*/ 2138 w 2421"/>
              <a:gd name="T7" fmla="*/ 0 h 2139"/>
              <a:gd name="T8" fmla="*/ 1372 w 2421"/>
              <a:gd name="T9" fmla="*/ 0 h 2139"/>
              <a:gd name="T10" fmla="*/ 1073 w 2421"/>
              <a:gd name="T11" fmla="*/ 290 h 2139"/>
              <a:gd name="T12" fmla="*/ 774 w 2421"/>
              <a:gd name="T13" fmla="*/ 0 h 2139"/>
              <a:gd name="T14" fmla="*/ 0 w 2421"/>
              <a:gd name="T15" fmla="*/ 0 h 2139"/>
              <a:gd name="T16" fmla="*/ 0 w 2421"/>
              <a:gd name="T17" fmla="*/ 774 h 2139"/>
              <a:gd name="T18" fmla="*/ 264 w 2421"/>
              <a:gd name="T19" fmla="*/ 1073 h 2139"/>
              <a:gd name="T20" fmla="*/ 0 w 2421"/>
              <a:gd name="T21" fmla="*/ 1364 h 2139"/>
              <a:gd name="T22" fmla="*/ 0 w 2421"/>
              <a:gd name="T23" fmla="*/ 2138 h 2139"/>
              <a:gd name="T24" fmla="*/ 774 w 2421"/>
              <a:gd name="T25" fmla="*/ 2138 h 2139"/>
              <a:gd name="T26" fmla="*/ 1073 w 2421"/>
              <a:gd name="T27" fmla="*/ 1847 h 2139"/>
              <a:gd name="T28" fmla="*/ 1372 w 2421"/>
              <a:gd name="T29" fmla="*/ 2138 h 2139"/>
              <a:gd name="T30" fmla="*/ 2138 w 2421"/>
              <a:gd name="T31" fmla="*/ 2138 h 2139"/>
              <a:gd name="T32" fmla="*/ 2138 w 2421"/>
              <a:gd name="T33" fmla="*/ 1372 h 2139"/>
              <a:gd name="T34" fmla="*/ 2420 w 2421"/>
              <a:gd name="T35" fmla="*/ 1073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21" h="2139">
                <a:moveTo>
                  <a:pt x="2420" y="1073"/>
                </a:moveTo>
                <a:lnTo>
                  <a:pt x="2420" y="1073"/>
                </a:lnTo>
                <a:cubicBezTo>
                  <a:pt x="2420" y="906"/>
                  <a:pt x="2296" y="783"/>
                  <a:pt x="2138" y="765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1372" y="158"/>
                  <a:pt x="1240" y="290"/>
                  <a:pt x="1073" y="290"/>
                </a:cubicBezTo>
                <a:cubicBezTo>
                  <a:pt x="915" y="290"/>
                  <a:pt x="783" y="158"/>
                  <a:pt x="7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4"/>
                  <a:pt x="0" y="774"/>
                  <a:pt x="0" y="774"/>
                </a:cubicBezTo>
                <a:cubicBezTo>
                  <a:pt x="140" y="791"/>
                  <a:pt x="264" y="915"/>
                  <a:pt x="264" y="1073"/>
                </a:cubicBezTo>
                <a:cubicBezTo>
                  <a:pt x="264" y="1223"/>
                  <a:pt x="140" y="1346"/>
                  <a:pt x="0" y="1364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774" y="2138"/>
                  <a:pt x="774" y="2138"/>
                  <a:pt x="774" y="2138"/>
                </a:cubicBezTo>
                <a:cubicBezTo>
                  <a:pt x="783" y="1979"/>
                  <a:pt x="915" y="1847"/>
                  <a:pt x="1073" y="1847"/>
                </a:cubicBezTo>
                <a:cubicBezTo>
                  <a:pt x="1240" y="1847"/>
                  <a:pt x="1372" y="1979"/>
                  <a:pt x="1372" y="2138"/>
                </a:cubicBezTo>
                <a:cubicBezTo>
                  <a:pt x="2138" y="2138"/>
                  <a:pt x="2138" y="2138"/>
                  <a:pt x="2138" y="2138"/>
                </a:cubicBezTo>
                <a:cubicBezTo>
                  <a:pt x="2138" y="1372"/>
                  <a:pt x="2138" y="1372"/>
                  <a:pt x="2138" y="1372"/>
                </a:cubicBezTo>
                <a:cubicBezTo>
                  <a:pt x="2296" y="1364"/>
                  <a:pt x="2420" y="1232"/>
                  <a:pt x="2420" y="10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4">
            <a:extLst>
              <a:ext uri="{FF2B5EF4-FFF2-40B4-BE49-F238E27FC236}">
                <a16:creationId xmlns:a16="http://schemas.microsoft.com/office/drawing/2014/main" id="{6768A077-B350-064E-8575-40A66DEA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027" y="5189876"/>
            <a:ext cx="2466078" cy="2178594"/>
          </a:xfrm>
          <a:custGeom>
            <a:avLst/>
            <a:gdLst>
              <a:gd name="T0" fmla="*/ 2420 w 2421"/>
              <a:gd name="T1" fmla="*/ 1064 h 2138"/>
              <a:gd name="T2" fmla="*/ 2420 w 2421"/>
              <a:gd name="T3" fmla="*/ 1064 h 2138"/>
              <a:gd name="T4" fmla="*/ 2138 w 2421"/>
              <a:gd name="T5" fmla="*/ 1372 h 2138"/>
              <a:gd name="T6" fmla="*/ 2138 w 2421"/>
              <a:gd name="T7" fmla="*/ 2137 h 2138"/>
              <a:gd name="T8" fmla="*/ 1373 w 2421"/>
              <a:gd name="T9" fmla="*/ 2137 h 2138"/>
              <a:gd name="T10" fmla="*/ 1073 w 2421"/>
              <a:gd name="T11" fmla="*/ 1847 h 2138"/>
              <a:gd name="T12" fmla="*/ 774 w 2421"/>
              <a:gd name="T13" fmla="*/ 2137 h 2138"/>
              <a:gd name="T14" fmla="*/ 0 w 2421"/>
              <a:gd name="T15" fmla="*/ 2137 h 2138"/>
              <a:gd name="T16" fmla="*/ 0 w 2421"/>
              <a:gd name="T17" fmla="*/ 1364 h 2138"/>
              <a:gd name="T18" fmla="*/ 264 w 2421"/>
              <a:gd name="T19" fmla="*/ 1064 h 2138"/>
              <a:gd name="T20" fmla="*/ 0 w 2421"/>
              <a:gd name="T21" fmla="*/ 774 h 2138"/>
              <a:gd name="T22" fmla="*/ 0 w 2421"/>
              <a:gd name="T23" fmla="*/ 0 h 2138"/>
              <a:gd name="T24" fmla="*/ 774 w 2421"/>
              <a:gd name="T25" fmla="*/ 0 h 2138"/>
              <a:gd name="T26" fmla="*/ 1073 w 2421"/>
              <a:gd name="T27" fmla="*/ 290 h 2138"/>
              <a:gd name="T28" fmla="*/ 1373 w 2421"/>
              <a:gd name="T29" fmla="*/ 0 h 2138"/>
              <a:gd name="T30" fmla="*/ 2138 w 2421"/>
              <a:gd name="T31" fmla="*/ 0 h 2138"/>
              <a:gd name="T32" fmla="*/ 2138 w 2421"/>
              <a:gd name="T33" fmla="*/ 765 h 2138"/>
              <a:gd name="T34" fmla="*/ 2420 w 2421"/>
              <a:gd name="T35" fmla="*/ 1064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21" h="2138">
                <a:moveTo>
                  <a:pt x="2420" y="1064"/>
                </a:moveTo>
                <a:lnTo>
                  <a:pt x="2420" y="1064"/>
                </a:lnTo>
                <a:cubicBezTo>
                  <a:pt x="2420" y="1232"/>
                  <a:pt x="2297" y="1355"/>
                  <a:pt x="2138" y="1372"/>
                </a:cubicBezTo>
                <a:cubicBezTo>
                  <a:pt x="2138" y="2137"/>
                  <a:pt x="2138" y="2137"/>
                  <a:pt x="2138" y="2137"/>
                </a:cubicBezTo>
                <a:cubicBezTo>
                  <a:pt x="1373" y="2137"/>
                  <a:pt x="1373" y="2137"/>
                  <a:pt x="1373" y="2137"/>
                </a:cubicBezTo>
                <a:cubicBezTo>
                  <a:pt x="1373" y="1979"/>
                  <a:pt x="1241" y="1847"/>
                  <a:pt x="1073" y="1847"/>
                </a:cubicBezTo>
                <a:cubicBezTo>
                  <a:pt x="915" y="1847"/>
                  <a:pt x="783" y="1979"/>
                  <a:pt x="774" y="2137"/>
                </a:cubicBezTo>
                <a:cubicBezTo>
                  <a:pt x="0" y="2137"/>
                  <a:pt x="0" y="2137"/>
                  <a:pt x="0" y="2137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141" y="1346"/>
                  <a:pt x="264" y="1223"/>
                  <a:pt x="264" y="1064"/>
                </a:cubicBezTo>
                <a:cubicBezTo>
                  <a:pt x="264" y="915"/>
                  <a:pt x="141" y="792"/>
                  <a:pt x="0" y="774"/>
                </a:cubicBezTo>
                <a:cubicBezTo>
                  <a:pt x="0" y="0"/>
                  <a:pt x="0" y="0"/>
                  <a:pt x="0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83" y="158"/>
                  <a:pt x="915" y="290"/>
                  <a:pt x="1073" y="290"/>
                </a:cubicBezTo>
                <a:cubicBezTo>
                  <a:pt x="1241" y="290"/>
                  <a:pt x="1373" y="158"/>
                  <a:pt x="1373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765"/>
                  <a:pt x="2138" y="765"/>
                  <a:pt x="2138" y="765"/>
                </a:cubicBezTo>
                <a:cubicBezTo>
                  <a:pt x="2297" y="774"/>
                  <a:pt x="2420" y="906"/>
                  <a:pt x="2420" y="10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5">
            <a:extLst>
              <a:ext uri="{FF2B5EF4-FFF2-40B4-BE49-F238E27FC236}">
                <a16:creationId xmlns:a16="http://schemas.microsoft.com/office/drawing/2014/main" id="{48E65A6A-2331-014C-9285-44C5CC9F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205" y="8832843"/>
            <a:ext cx="2178594" cy="2475059"/>
          </a:xfrm>
          <a:custGeom>
            <a:avLst/>
            <a:gdLst>
              <a:gd name="T0" fmla="*/ 1065 w 2140"/>
              <a:gd name="T1" fmla="*/ 2429 h 2430"/>
              <a:gd name="T2" fmla="*/ 1065 w 2140"/>
              <a:gd name="T3" fmla="*/ 2429 h 2430"/>
              <a:gd name="T4" fmla="*/ 1373 w 2140"/>
              <a:gd name="T5" fmla="*/ 2139 h 2430"/>
              <a:gd name="T6" fmla="*/ 2139 w 2140"/>
              <a:gd name="T7" fmla="*/ 2139 h 2430"/>
              <a:gd name="T8" fmla="*/ 2139 w 2140"/>
              <a:gd name="T9" fmla="*/ 1382 h 2430"/>
              <a:gd name="T10" fmla="*/ 1848 w 2140"/>
              <a:gd name="T11" fmla="*/ 1083 h 2430"/>
              <a:gd name="T12" fmla="*/ 2139 w 2140"/>
              <a:gd name="T13" fmla="*/ 783 h 2430"/>
              <a:gd name="T14" fmla="*/ 2139 w 2140"/>
              <a:gd name="T15" fmla="*/ 0 h 2430"/>
              <a:gd name="T16" fmla="*/ 1364 w 2140"/>
              <a:gd name="T17" fmla="*/ 0 h 2430"/>
              <a:gd name="T18" fmla="*/ 1065 w 2140"/>
              <a:gd name="T19" fmla="*/ 264 h 2430"/>
              <a:gd name="T20" fmla="*/ 774 w 2140"/>
              <a:gd name="T21" fmla="*/ 0 h 2430"/>
              <a:gd name="T22" fmla="*/ 0 w 2140"/>
              <a:gd name="T23" fmla="*/ 0 h 2430"/>
              <a:gd name="T24" fmla="*/ 0 w 2140"/>
              <a:gd name="T25" fmla="*/ 783 h 2430"/>
              <a:gd name="T26" fmla="*/ 290 w 2140"/>
              <a:gd name="T27" fmla="*/ 1083 h 2430"/>
              <a:gd name="T28" fmla="*/ 0 w 2140"/>
              <a:gd name="T29" fmla="*/ 1382 h 2430"/>
              <a:gd name="T30" fmla="*/ 0 w 2140"/>
              <a:gd name="T31" fmla="*/ 2139 h 2430"/>
              <a:gd name="T32" fmla="*/ 766 w 2140"/>
              <a:gd name="T33" fmla="*/ 2139 h 2430"/>
              <a:gd name="T34" fmla="*/ 1065 w 2140"/>
              <a:gd name="T35" fmla="*/ 2429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0" h="2430">
                <a:moveTo>
                  <a:pt x="1065" y="2429"/>
                </a:moveTo>
                <a:lnTo>
                  <a:pt x="1065" y="2429"/>
                </a:lnTo>
                <a:cubicBezTo>
                  <a:pt x="1232" y="2429"/>
                  <a:pt x="1355" y="2297"/>
                  <a:pt x="1373" y="2139"/>
                </a:cubicBezTo>
                <a:cubicBezTo>
                  <a:pt x="2139" y="2139"/>
                  <a:pt x="2139" y="2139"/>
                  <a:pt x="2139" y="2139"/>
                </a:cubicBezTo>
                <a:cubicBezTo>
                  <a:pt x="2139" y="1382"/>
                  <a:pt x="2139" y="1382"/>
                  <a:pt x="2139" y="1382"/>
                </a:cubicBezTo>
                <a:cubicBezTo>
                  <a:pt x="1980" y="1382"/>
                  <a:pt x="1848" y="1250"/>
                  <a:pt x="1848" y="1083"/>
                </a:cubicBezTo>
                <a:cubicBezTo>
                  <a:pt x="1848" y="915"/>
                  <a:pt x="1980" y="783"/>
                  <a:pt x="2139" y="783"/>
                </a:cubicBezTo>
                <a:cubicBezTo>
                  <a:pt x="2139" y="0"/>
                  <a:pt x="2139" y="0"/>
                  <a:pt x="2139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46" y="150"/>
                  <a:pt x="1223" y="264"/>
                  <a:pt x="1065" y="264"/>
                </a:cubicBezTo>
                <a:cubicBezTo>
                  <a:pt x="915" y="264"/>
                  <a:pt x="792" y="150"/>
                  <a:pt x="7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83"/>
                  <a:pt x="0" y="783"/>
                  <a:pt x="0" y="783"/>
                </a:cubicBezTo>
                <a:cubicBezTo>
                  <a:pt x="159" y="783"/>
                  <a:pt x="290" y="915"/>
                  <a:pt x="290" y="1083"/>
                </a:cubicBezTo>
                <a:cubicBezTo>
                  <a:pt x="290" y="1250"/>
                  <a:pt x="159" y="1382"/>
                  <a:pt x="0" y="1382"/>
                </a:cubicBezTo>
                <a:cubicBezTo>
                  <a:pt x="0" y="2139"/>
                  <a:pt x="0" y="2139"/>
                  <a:pt x="0" y="2139"/>
                </a:cubicBezTo>
                <a:cubicBezTo>
                  <a:pt x="766" y="2139"/>
                  <a:pt x="766" y="2139"/>
                  <a:pt x="766" y="2139"/>
                </a:cubicBezTo>
                <a:cubicBezTo>
                  <a:pt x="774" y="2297"/>
                  <a:pt x="907" y="2429"/>
                  <a:pt x="1065" y="24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6">
            <a:extLst>
              <a:ext uri="{FF2B5EF4-FFF2-40B4-BE49-F238E27FC236}">
                <a16:creationId xmlns:a16="http://schemas.microsoft.com/office/drawing/2014/main" id="{512255B9-CB4E-1A4B-830B-41903B00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229" y="7714347"/>
            <a:ext cx="1684480" cy="1513786"/>
          </a:xfrm>
          <a:custGeom>
            <a:avLst/>
            <a:gdLst>
              <a:gd name="T0" fmla="*/ 1486 w 1655"/>
              <a:gd name="T1" fmla="*/ 467 h 1488"/>
              <a:gd name="T2" fmla="*/ 1486 w 1655"/>
              <a:gd name="T3" fmla="*/ 467 h 1488"/>
              <a:gd name="T4" fmla="*/ 1486 w 1655"/>
              <a:gd name="T5" fmla="*/ 0 h 1488"/>
              <a:gd name="T6" fmla="*/ 1011 w 1655"/>
              <a:gd name="T7" fmla="*/ 0 h 1488"/>
              <a:gd name="T8" fmla="*/ 835 w 1655"/>
              <a:gd name="T9" fmla="*/ 176 h 1488"/>
              <a:gd name="T10" fmla="*/ 650 w 1655"/>
              <a:gd name="T11" fmla="*/ 0 h 1488"/>
              <a:gd name="T12" fmla="*/ 176 w 1655"/>
              <a:gd name="T13" fmla="*/ 0 h 1488"/>
              <a:gd name="T14" fmla="*/ 176 w 1655"/>
              <a:gd name="T15" fmla="*/ 467 h 1488"/>
              <a:gd name="T16" fmla="*/ 0 w 1655"/>
              <a:gd name="T17" fmla="*/ 651 h 1488"/>
              <a:gd name="T18" fmla="*/ 176 w 1655"/>
              <a:gd name="T19" fmla="*/ 827 h 1488"/>
              <a:gd name="T20" fmla="*/ 176 w 1655"/>
              <a:gd name="T21" fmla="*/ 1303 h 1488"/>
              <a:gd name="T22" fmla="*/ 650 w 1655"/>
              <a:gd name="T23" fmla="*/ 1303 h 1488"/>
              <a:gd name="T24" fmla="*/ 835 w 1655"/>
              <a:gd name="T25" fmla="*/ 1487 h 1488"/>
              <a:gd name="T26" fmla="*/ 1011 w 1655"/>
              <a:gd name="T27" fmla="*/ 1303 h 1488"/>
              <a:gd name="T28" fmla="*/ 1486 w 1655"/>
              <a:gd name="T29" fmla="*/ 1303 h 1488"/>
              <a:gd name="T30" fmla="*/ 1486 w 1655"/>
              <a:gd name="T31" fmla="*/ 827 h 1488"/>
              <a:gd name="T32" fmla="*/ 1654 w 1655"/>
              <a:gd name="T33" fmla="*/ 651 h 1488"/>
              <a:gd name="T34" fmla="*/ 1486 w 1655"/>
              <a:gd name="T35" fmla="*/ 467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55" h="1488">
                <a:moveTo>
                  <a:pt x="1486" y="467"/>
                </a:moveTo>
                <a:lnTo>
                  <a:pt x="1486" y="467"/>
                </a:lnTo>
                <a:cubicBezTo>
                  <a:pt x="1486" y="0"/>
                  <a:pt x="1486" y="0"/>
                  <a:pt x="1486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1" y="97"/>
                  <a:pt x="932" y="176"/>
                  <a:pt x="835" y="176"/>
                </a:cubicBezTo>
                <a:cubicBezTo>
                  <a:pt x="738" y="176"/>
                  <a:pt x="650" y="97"/>
                  <a:pt x="65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467"/>
                  <a:pt x="176" y="467"/>
                  <a:pt x="176" y="467"/>
                </a:cubicBezTo>
                <a:cubicBezTo>
                  <a:pt x="79" y="467"/>
                  <a:pt x="0" y="546"/>
                  <a:pt x="0" y="651"/>
                </a:cubicBezTo>
                <a:cubicBezTo>
                  <a:pt x="0" y="748"/>
                  <a:pt x="79" y="827"/>
                  <a:pt x="176" y="827"/>
                </a:cubicBezTo>
                <a:cubicBezTo>
                  <a:pt x="176" y="1303"/>
                  <a:pt x="176" y="1303"/>
                  <a:pt x="176" y="1303"/>
                </a:cubicBezTo>
                <a:cubicBezTo>
                  <a:pt x="650" y="1303"/>
                  <a:pt x="650" y="1303"/>
                  <a:pt x="650" y="1303"/>
                </a:cubicBezTo>
                <a:cubicBezTo>
                  <a:pt x="650" y="1408"/>
                  <a:pt x="730" y="1487"/>
                  <a:pt x="835" y="1487"/>
                </a:cubicBezTo>
                <a:cubicBezTo>
                  <a:pt x="932" y="1487"/>
                  <a:pt x="1011" y="1408"/>
                  <a:pt x="1011" y="1303"/>
                </a:cubicBezTo>
                <a:cubicBezTo>
                  <a:pt x="1486" y="1303"/>
                  <a:pt x="1486" y="1303"/>
                  <a:pt x="1486" y="1303"/>
                </a:cubicBezTo>
                <a:cubicBezTo>
                  <a:pt x="1486" y="827"/>
                  <a:pt x="1486" y="827"/>
                  <a:pt x="1486" y="827"/>
                </a:cubicBezTo>
                <a:cubicBezTo>
                  <a:pt x="1583" y="827"/>
                  <a:pt x="1654" y="748"/>
                  <a:pt x="1654" y="651"/>
                </a:cubicBezTo>
                <a:cubicBezTo>
                  <a:pt x="1654" y="554"/>
                  <a:pt x="1583" y="467"/>
                  <a:pt x="1486" y="46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7">
            <a:extLst>
              <a:ext uri="{FF2B5EF4-FFF2-40B4-BE49-F238E27FC236}">
                <a16:creationId xmlns:a16="http://schemas.microsoft.com/office/drawing/2014/main" id="{CC1B9C63-5D28-CA4D-9225-AEFF3CE7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124" y="6200564"/>
            <a:ext cx="1513783" cy="1513783"/>
          </a:xfrm>
          <a:custGeom>
            <a:avLst/>
            <a:gdLst>
              <a:gd name="T0" fmla="*/ 1487 w 1488"/>
              <a:gd name="T1" fmla="*/ 650 h 1487"/>
              <a:gd name="T2" fmla="*/ 1487 w 1488"/>
              <a:gd name="T3" fmla="*/ 650 h 1487"/>
              <a:gd name="T4" fmla="*/ 1487 w 1488"/>
              <a:gd name="T5" fmla="*/ 185 h 1487"/>
              <a:gd name="T6" fmla="*/ 1021 w 1488"/>
              <a:gd name="T7" fmla="*/ 185 h 1487"/>
              <a:gd name="T8" fmla="*/ 836 w 1488"/>
              <a:gd name="T9" fmla="*/ 0 h 1487"/>
              <a:gd name="T10" fmla="*/ 651 w 1488"/>
              <a:gd name="T11" fmla="*/ 185 h 1487"/>
              <a:gd name="T12" fmla="*/ 185 w 1488"/>
              <a:gd name="T13" fmla="*/ 185 h 1487"/>
              <a:gd name="T14" fmla="*/ 185 w 1488"/>
              <a:gd name="T15" fmla="*/ 650 h 1487"/>
              <a:gd name="T16" fmla="*/ 176 w 1488"/>
              <a:gd name="T17" fmla="*/ 650 h 1487"/>
              <a:gd name="T18" fmla="*/ 0 w 1488"/>
              <a:gd name="T19" fmla="*/ 835 h 1487"/>
              <a:gd name="T20" fmla="*/ 176 w 1488"/>
              <a:gd name="T21" fmla="*/ 1020 h 1487"/>
              <a:gd name="T22" fmla="*/ 185 w 1488"/>
              <a:gd name="T23" fmla="*/ 1020 h 1487"/>
              <a:gd name="T24" fmla="*/ 185 w 1488"/>
              <a:gd name="T25" fmla="*/ 1486 h 1487"/>
              <a:gd name="T26" fmla="*/ 651 w 1488"/>
              <a:gd name="T27" fmla="*/ 1486 h 1487"/>
              <a:gd name="T28" fmla="*/ 836 w 1488"/>
              <a:gd name="T29" fmla="*/ 1319 h 1487"/>
              <a:gd name="T30" fmla="*/ 1021 w 1488"/>
              <a:gd name="T31" fmla="*/ 1486 h 1487"/>
              <a:gd name="T32" fmla="*/ 1487 w 1488"/>
              <a:gd name="T33" fmla="*/ 1486 h 1487"/>
              <a:gd name="T34" fmla="*/ 1487 w 1488"/>
              <a:gd name="T35" fmla="*/ 1020 h 1487"/>
              <a:gd name="T36" fmla="*/ 1311 w 1488"/>
              <a:gd name="T37" fmla="*/ 835 h 1487"/>
              <a:gd name="T38" fmla="*/ 1487 w 1488"/>
              <a:gd name="T39" fmla="*/ 650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88" h="1487">
                <a:moveTo>
                  <a:pt x="1487" y="650"/>
                </a:moveTo>
                <a:lnTo>
                  <a:pt x="1487" y="650"/>
                </a:lnTo>
                <a:cubicBezTo>
                  <a:pt x="1487" y="185"/>
                  <a:pt x="1487" y="185"/>
                  <a:pt x="1487" y="185"/>
                </a:cubicBezTo>
                <a:cubicBezTo>
                  <a:pt x="1021" y="185"/>
                  <a:pt x="1021" y="185"/>
                  <a:pt x="1021" y="185"/>
                </a:cubicBezTo>
                <a:cubicBezTo>
                  <a:pt x="1021" y="79"/>
                  <a:pt x="942" y="0"/>
                  <a:pt x="836" y="0"/>
                </a:cubicBezTo>
                <a:cubicBezTo>
                  <a:pt x="739" y="0"/>
                  <a:pt x="651" y="79"/>
                  <a:pt x="651" y="185"/>
                </a:cubicBezTo>
                <a:cubicBezTo>
                  <a:pt x="185" y="185"/>
                  <a:pt x="185" y="185"/>
                  <a:pt x="185" y="185"/>
                </a:cubicBezTo>
                <a:cubicBezTo>
                  <a:pt x="185" y="650"/>
                  <a:pt x="185" y="650"/>
                  <a:pt x="185" y="650"/>
                </a:cubicBezTo>
                <a:cubicBezTo>
                  <a:pt x="185" y="650"/>
                  <a:pt x="185" y="650"/>
                  <a:pt x="176" y="650"/>
                </a:cubicBezTo>
                <a:cubicBezTo>
                  <a:pt x="79" y="650"/>
                  <a:pt x="0" y="729"/>
                  <a:pt x="0" y="835"/>
                </a:cubicBezTo>
                <a:cubicBezTo>
                  <a:pt x="0" y="932"/>
                  <a:pt x="79" y="1020"/>
                  <a:pt x="176" y="1020"/>
                </a:cubicBezTo>
                <a:cubicBezTo>
                  <a:pt x="185" y="1020"/>
                  <a:pt x="185" y="1020"/>
                  <a:pt x="185" y="1020"/>
                </a:cubicBezTo>
                <a:cubicBezTo>
                  <a:pt x="185" y="1486"/>
                  <a:pt x="185" y="1486"/>
                  <a:pt x="185" y="1486"/>
                </a:cubicBezTo>
                <a:cubicBezTo>
                  <a:pt x="651" y="1486"/>
                  <a:pt x="651" y="1486"/>
                  <a:pt x="651" y="1486"/>
                </a:cubicBezTo>
                <a:cubicBezTo>
                  <a:pt x="660" y="1389"/>
                  <a:pt x="739" y="1319"/>
                  <a:pt x="836" y="1319"/>
                </a:cubicBezTo>
                <a:cubicBezTo>
                  <a:pt x="933" y="1319"/>
                  <a:pt x="1012" y="1389"/>
                  <a:pt x="1021" y="1486"/>
                </a:cubicBezTo>
                <a:cubicBezTo>
                  <a:pt x="1487" y="1486"/>
                  <a:pt x="1487" y="1486"/>
                  <a:pt x="1487" y="1486"/>
                </a:cubicBezTo>
                <a:cubicBezTo>
                  <a:pt x="1487" y="1020"/>
                  <a:pt x="1487" y="1020"/>
                  <a:pt x="1487" y="1020"/>
                </a:cubicBezTo>
                <a:cubicBezTo>
                  <a:pt x="1390" y="1011"/>
                  <a:pt x="1311" y="932"/>
                  <a:pt x="1311" y="835"/>
                </a:cubicBezTo>
                <a:cubicBezTo>
                  <a:pt x="1311" y="738"/>
                  <a:pt x="1390" y="650"/>
                  <a:pt x="1487" y="65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8">
            <a:extLst>
              <a:ext uri="{FF2B5EF4-FFF2-40B4-BE49-F238E27FC236}">
                <a16:creationId xmlns:a16="http://schemas.microsoft.com/office/drawing/2014/main" id="{957AD9EF-B1EE-7F4F-B057-B38ADEE3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91" y="5787305"/>
            <a:ext cx="871437" cy="979244"/>
          </a:xfrm>
          <a:custGeom>
            <a:avLst/>
            <a:gdLst>
              <a:gd name="T0" fmla="*/ 853 w 854"/>
              <a:gd name="T1" fmla="*/ 264 h 960"/>
              <a:gd name="T2" fmla="*/ 853 w 854"/>
              <a:gd name="T3" fmla="*/ 264 h 960"/>
              <a:gd name="T4" fmla="*/ 845 w 854"/>
              <a:gd name="T5" fmla="*/ 229 h 960"/>
              <a:gd name="T6" fmla="*/ 607 w 854"/>
              <a:gd name="T7" fmla="*/ 9 h 960"/>
              <a:gd name="T8" fmla="*/ 607 w 854"/>
              <a:gd name="T9" fmla="*/ 9 h 960"/>
              <a:gd name="T10" fmla="*/ 607 w 854"/>
              <a:gd name="T11" fmla="*/ 9 h 960"/>
              <a:gd name="T12" fmla="*/ 607 w 854"/>
              <a:gd name="T13" fmla="*/ 9 h 960"/>
              <a:gd name="T14" fmla="*/ 607 w 854"/>
              <a:gd name="T15" fmla="*/ 0 h 960"/>
              <a:gd name="T16" fmla="*/ 607 w 854"/>
              <a:gd name="T17" fmla="*/ 0 h 960"/>
              <a:gd name="T18" fmla="*/ 598 w 854"/>
              <a:gd name="T19" fmla="*/ 0 h 960"/>
              <a:gd name="T20" fmla="*/ 598 w 854"/>
              <a:gd name="T21" fmla="*/ 0 h 960"/>
              <a:gd name="T22" fmla="*/ 598 w 854"/>
              <a:gd name="T23" fmla="*/ 0 h 960"/>
              <a:gd name="T24" fmla="*/ 598 w 854"/>
              <a:gd name="T25" fmla="*/ 0 h 960"/>
              <a:gd name="T26" fmla="*/ 598 w 854"/>
              <a:gd name="T27" fmla="*/ 0 h 960"/>
              <a:gd name="T28" fmla="*/ 598 w 854"/>
              <a:gd name="T29" fmla="*/ 0 h 960"/>
              <a:gd name="T30" fmla="*/ 589 w 854"/>
              <a:gd name="T31" fmla="*/ 0 h 960"/>
              <a:gd name="T32" fmla="*/ 589 w 854"/>
              <a:gd name="T33" fmla="*/ 0 h 960"/>
              <a:gd name="T34" fmla="*/ 589 w 854"/>
              <a:gd name="T35" fmla="*/ 0 h 960"/>
              <a:gd name="T36" fmla="*/ 589 w 854"/>
              <a:gd name="T37" fmla="*/ 0 h 960"/>
              <a:gd name="T38" fmla="*/ 589 w 854"/>
              <a:gd name="T39" fmla="*/ 0 h 960"/>
              <a:gd name="T40" fmla="*/ 53 w 854"/>
              <a:gd name="T41" fmla="*/ 0 h 960"/>
              <a:gd name="T42" fmla="*/ 0 w 854"/>
              <a:gd name="T43" fmla="*/ 62 h 960"/>
              <a:gd name="T44" fmla="*/ 0 w 854"/>
              <a:gd name="T45" fmla="*/ 933 h 960"/>
              <a:gd name="T46" fmla="*/ 26 w 854"/>
              <a:gd name="T47" fmla="*/ 959 h 960"/>
              <a:gd name="T48" fmla="*/ 176 w 854"/>
              <a:gd name="T49" fmla="*/ 959 h 960"/>
              <a:gd name="T50" fmla="*/ 660 w 854"/>
              <a:gd name="T51" fmla="*/ 959 h 960"/>
              <a:gd name="T52" fmla="*/ 818 w 854"/>
              <a:gd name="T53" fmla="*/ 959 h 960"/>
              <a:gd name="T54" fmla="*/ 853 w 854"/>
              <a:gd name="T55" fmla="*/ 933 h 960"/>
              <a:gd name="T56" fmla="*/ 853 w 854"/>
              <a:gd name="T57" fmla="*/ 273 h 960"/>
              <a:gd name="T58" fmla="*/ 853 w 854"/>
              <a:gd name="T59" fmla="*/ 264 h 960"/>
              <a:gd name="T60" fmla="*/ 519 w 854"/>
              <a:gd name="T61" fmla="*/ 62 h 960"/>
              <a:gd name="T62" fmla="*/ 519 w 854"/>
              <a:gd name="T63" fmla="*/ 62 h 960"/>
              <a:gd name="T64" fmla="*/ 519 w 854"/>
              <a:gd name="T65" fmla="*/ 238 h 960"/>
              <a:gd name="T66" fmla="*/ 281 w 854"/>
              <a:gd name="T67" fmla="*/ 238 h 960"/>
              <a:gd name="T68" fmla="*/ 281 w 854"/>
              <a:gd name="T69" fmla="*/ 62 h 960"/>
              <a:gd name="T70" fmla="*/ 519 w 854"/>
              <a:gd name="T71" fmla="*/ 62 h 960"/>
              <a:gd name="T72" fmla="*/ 194 w 854"/>
              <a:gd name="T73" fmla="*/ 898 h 960"/>
              <a:gd name="T74" fmla="*/ 194 w 854"/>
              <a:gd name="T75" fmla="*/ 898 h 960"/>
              <a:gd name="T76" fmla="*/ 194 w 854"/>
              <a:gd name="T77" fmla="*/ 581 h 960"/>
              <a:gd name="T78" fmla="*/ 642 w 854"/>
              <a:gd name="T79" fmla="*/ 581 h 960"/>
              <a:gd name="T80" fmla="*/ 642 w 854"/>
              <a:gd name="T81" fmla="*/ 898 h 960"/>
              <a:gd name="T82" fmla="*/ 194 w 854"/>
              <a:gd name="T83" fmla="*/ 898 h 960"/>
              <a:gd name="T84" fmla="*/ 792 w 854"/>
              <a:gd name="T85" fmla="*/ 898 h 960"/>
              <a:gd name="T86" fmla="*/ 792 w 854"/>
              <a:gd name="T87" fmla="*/ 898 h 960"/>
              <a:gd name="T88" fmla="*/ 704 w 854"/>
              <a:gd name="T89" fmla="*/ 898 h 960"/>
              <a:gd name="T90" fmla="*/ 704 w 854"/>
              <a:gd name="T91" fmla="*/ 563 h 960"/>
              <a:gd name="T92" fmla="*/ 660 w 854"/>
              <a:gd name="T93" fmla="*/ 520 h 960"/>
              <a:gd name="T94" fmla="*/ 176 w 854"/>
              <a:gd name="T95" fmla="*/ 520 h 960"/>
              <a:gd name="T96" fmla="*/ 132 w 854"/>
              <a:gd name="T97" fmla="*/ 563 h 960"/>
              <a:gd name="T98" fmla="*/ 132 w 854"/>
              <a:gd name="T99" fmla="*/ 898 h 960"/>
              <a:gd name="T100" fmla="*/ 61 w 854"/>
              <a:gd name="T101" fmla="*/ 898 h 960"/>
              <a:gd name="T102" fmla="*/ 61 w 854"/>
              <a:gd name="T103" fmla="*/ 62 h 960"/>
              <a:gd name="T104" fmla="*/ 220 w 854"/>
              <a:gd name="T105" fmla="*/ 62 h 960"/>
              <a:gd name="T106" fmla="*/ 220 w 854"/>
              <a:gd name="T107" fmla="*/ 264 h 960"/>
              <a:gd name="T108" fmla="*/ 264 w 854"/>
              <a:gd name="T109" fmla="*/ 299 h 960"/>
              <a:gd name="T110" fmla="*/ 546 w 854"/>
              <a:gd name="T111" fmla="*/ 299 h 960"/>
              <a:gd name="T112" fmla="*/ 581 w 854"/>
              <a:gd name="T113" fmla="*/ 264 h 960"/>
              <a:gd name="T114" fmla="*/ 581 w 854"/>
              <a:gd name="T115" fmla="*/ 71 h 960"/>
              <a:gd name="T116" fmla="*/ 792 w 854"/>
              <a:gd name="T117" fmla="*/ 264 h 960"/>
              <a:gd name="T118" fmla="*/ 792 w 854"/>
              <a:gd name="T119" fmla="*/ 273 h 960"/>
              <a:gd name="T120" fmla="*/ 792 w 854"/>
              <a:gd name="T121" fmla="*/ 89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4" h="960">
                <a:moveTo>
                  <a:pt x="853" y="264"/>
                </a:moveTo>
                <a:lnTo>
                  <a:pt x="853" y="264"/>
                </a:lnTo>
                <a:cubicBezTo>
                  <a:pt x="853" y="255"/>
                  <a:pt x="853" y="238"/>
                  <a:pt x="845" y="229"/>
                </a:cubicBezTo>
                <a:cubicBezTo>
                  <a:pt x="607" y="9"/>
                  <a:pt x="607" y="9"/>
                  <a:pt x="607" y="9"/>
                </a:cubicBezTo>
                <a:lnTo>
                  <a:pt x="607" y="9"/>
                </a:lnTo>
                <a:lnTo>
                  <a:pt x="607" y="9"/>
                </a:lnTo>
                <a:lnTo>
                  <a:pt x="607" y="9"/>
                </a:lnTo>
                <a:cubicBezTo>
                  <a:pt x="607" y="0"/>
                  <a:pt x="607" y="0"/>
                  <a:pt x="607" y="0"/>
                </a:cubicBezTo>
                <a:lnTo>
                  <a:pt x="607" y="0"/>
                </a:lnTo>
                <a:cubicBezTo>
                  <a:pt x="598" y="0"/>
                  <a:pt x="598" y="0"/>
                  <a:pt x="598" y="0"/>
                </a:cubicBezTo>
                <a:lnTo>
                  <a:pt x="598" y="0"/>
                </a:lnTo>
                <a:lnTo>
                  <a:pt x="598" y="0"/>
                </a:lnTo>
                <a:lnTo>
                  <a:pt x="598" y="0"/>
                </a:lnTo>
                <a:lnTo>
                  <a:pt x="598" y="0"/>
                </a:lnTo>
                <a:lnTo>
                  <a:pt x="598" y="0"/>
                </a:lnTo>
                <a:lnTo>
                  <a:pt x="589" y="0"/>
                </a:lnTo>
                <a:lnTo>
                  <a:pt x="589" y="0"/>
                </a:lnTo>
                <a:lnTo>
                  <a:pt x="589" y="0"/>
                </a:lnTo>
                <a:lnTo>
                  <a:pt x="589" y="0"/>
                </a:lnTo>
                <a:lnTo>
                  <a:pt x="589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27"/>
                  <a:pt x="0" y="62"/>
                </a:cubicBezTo>
                <a:cubicBezTo>
                  <a:pt x="0" y="933"/>
                  <a:pt x="0" y="933"/>
                  <a:pt x="0" y="933"/>
                </a:cubicBezTo>
                <a:cubicBezTo>
                  <a:pt x="0" y="951"/>
                  <a:pt x="9" y="959"/>
                  <a:pt x="26" y="959"/>
                </a:cubicBezTo>
                <a:cubicBezTo>
                  <a:pt x="176" y="959"/>
                  <a:pt x="176" y="959"/>
                  <a:pt x="176" y="959"/>
                </a:cubicBezTo>
                <a:cubicBezTo>
                  <a:pt x="660" y="959"/>
                  <a:pt x="660" y="959"/>
                  <a:pt x="660" y="959"/>
                </a:cubicBezTo>
                <a:cubicBezTo>
                  <a:pt x="818" y="959"/>
                  <a:pt x="818" y="959"/>
                  <a:pt x="818" y="959"/>
                </a:cubicBezTo>
                <a:cubicBezTo>
                  <a:pt x="836" y="959"/>
                  <a:pt x="853" y="951"/>
                  <a:pt x="853" y="933"/>
                </a:cubicBezTo>
                <a:cubicBezTo>
                  <a:pt x="853" y="273"/>
                  <a:pt x="853" y="273"/>
                  <a:pt x="853" y="273"/>
                </a:cubicBezTo>
                <a:cubicBezTo>
                  <a:pt x="853" y="264"/>
                  <a:pt x="853" y="264"/>
                  <a:pt x="853" y="264"/>
                </a:cubicBezTo>
                <a:close/>
                <a:moveTo>
                  <a:pt x="519" y="62"/>
                </a:moveTo>
                <a:lnTo>
                  <a:pt x="519" y="62"/>
                </a:lnTo>
                <a:cubicBezTo>
                  <a:pt x="519" y="238"/>
                  <a:pt x="519" y="238"/>
                  <a:pt x="519" y="238"/>
                </a:cubicBezTo>
                <a:cubicBezTo>
                  <a:pt x="281" y="238"/>
                  <a:pt x="281" y="238"/>
                  <a:pt x="281" y="238"/>
                </a:cubicBezTo>
                <a:cubicBezTo>
                  <a:pt x="281" y="62"/>
                  <a:pt x="281" y="62"/>
                  <a:pt x="281" y="62"/>
                </a:cubicBezTo>
                <a:lnTo>
                  <a:pt x="519" y="62"/>
                </a:lnTo>
                <a:close/>
                <a:moveTo>
                  <a:pt x="194" y="898"/>
                </a:moveTo>
                <a:lnTo>
                  <a:pt x="194" y="898"/>
                </a:lnTo>
                <a:cubicBezTo>
                  <a:pt x="194" y="581"/>
                  <a:pt x="194" y="581"/>
                  <a:pt x="194" y="581"/>
                </a:cubicBezTo>
                <a:cubicBezTo>
                  <a:pt x="642" y="581"/>
                  <a:pt x="642" y="581"/>
                  <a:pt x="642" y="581"/>
                </a:cubicBezTo>
                <a:cubicBezTo>
                  <a:pt x="642" y="898"/>
                  <a:pt x="642" y="898"/>
                  <a:pt x="642" y="898"/>
                </a:cubicBezTo>
                <a:lnTo>
                  <a:pt x="194" y="898"/>
                </a:lnTo>
                <a:close/>
                <a:moveTo>
                  <a:pt x="792" y="898"/>
                </a:moveTo>
                <a:lnTo>
                  <a:pt x="792" y="898"/>
                </a:lnTo>
                <a:cubicBezTo>
                  <a:pt x="704" y="898"/>
                  <a:pt x="704" y="898"/>
                  <a:pt x="704" y="898"/>
                </a:cubicBezTo>
                <a:cubicBezTo>
                  <a:pt x="704" y="563"/>
                  <a:pt x="704" y="563"/>
                  <a:pt x="704" y="563"/>
                </a:cubicBezTo>
                <a:cubicBezTo>
                  <a:pt x="704" y="537"/>
                  <a:pt x="686" y="520"/>
                  <a:pt x="660" y="520"/>
                </a:cubicBezTo>
                <a:cubicBezTo>
                  <a:pt x="176" y="520"/>
                  <a:pt x="176" y="520"/>
                  <a:pt x="176" y="520"/>
                </a:cubicBezTo>
                <a:cubicBezTo>
                  <a:pt x="149" y="520"/>
                  <a:pt x="132" y="537"/>
                  <a:pt x="132" y="563"/>
                </a:cubicBezTo>
                <a:cubicBezTo>
                  <a:pt x="132" y="898"/>
                  <a:pt x="132" y="898"/>
                  <a:pt x="132" y="898"/>
                </a:cubicBezTo>
                <a:cubicBezTo>
                  <a:pt x="61" y="898"/>
                  <a:pt x="61" y="898"/>
                  <a:pt x="61" y="898"/>
                </a:cubicBezTo>
                <a:cubicBezTo>
                  <a:pt x="61" y="62"/>
                  <a:pt x="61" y="62"/>
                  <a:pt x="61" y="62"/>
                </a:cubicBezTo>
                <a:cubicBezTo>
                  <a:pt x="220" y="62"/>
                  <a:pt x="220" y="62"/>
                  <a:pt x="220" y="62"/>
                </a:cubicBezTo>
                <a:cubicBezTo>
                  <a:pt x="220" y="264"/>
                  <a:pt x="220" y="264"/>
                  <a:pt x="220" y="264"/>
                </a:cubicBezTo>
                <a:cubicBezTo>
                  <a:pt x="220" y="282"/>
                  <a:pt x="237" y="299"/>
                  <a:pt x="264" y="299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63" y="299"/>
                  <a:pt x="581" y="282"/>
                  <a:pt x="581" y="264"/>
                </a:cubicBezTo>
                <a:cubicBezTo>
                  <a:pt x="581" y="71"/>
                  <a:pt x="581" y="71"/>
                  <a:pt x="581" y="71"/>
                </a:cubicBezTo>
                <a:cubicBezTo>
                  <a:pt x="792" y="264"/>
                  <a:pt x="792" y="264"/>
                  <a:pt x="792" y="264"/>
                </a:cubicBezTo>
                <a:lnTo>
                  <a:pt x="792" y="273"/>
                </a:lnTo>
                <a:lnTo>
                  <a:pt x="792" y="8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9">
            <a:extLst>
              <a:ext uri="{FF2B5EF4-FFF2-40B4-BE49-F238E27FC236}">
                <a16:creationId xmlns:a16="http://schemas.microsoft.com/office/drawing/2014/main" id="{7838D334-1B6A-5F46-B0FA-6969D5B2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569" y="9919892"/>
            <a:ext cx="826517" cy="907372"/>
          </a:xfrm>
          <a:custGeom>
            <a:avLst/>
            <a:gdLst>
              <a:gd name="T0" fmla="*/ 810 w 811"/>
              <a:gd name="T1" fmla="*/ 405 h 890"/>
              <a:gd name="T2" fmla="*/ 810 w 811"/>
              <a:gd name="T3" fmla="*/ 405 h 890"/>
              <a:gd name="T4" fmla="*/ 695 w 811"/>
              <a:gd name="T5" fmla="*/ 114 h 890"/>
              <a:gd name="T6" fmla="*/ 405 w 811"/>
              <a:gd name="T7" fmla="*/ 0 h 890"/>
              <a:gd name="T8" fmla="*/ 123 w 811"/>
              <a:gd name="T9" fmla="*/ 114 h 890"/>
              <a:gd name="T10" fmla="*/ 0 w 811"/>
              <a:gd name="T11" fmla="*/ 405 h 890"/>
              <a:gd name="T12" fmla="*/ 123 w 811"/>
              <a:gd name="T13" fmla="*/ 686 h 890"/>
              <a:gd name="T14" fmla="*/ 141 w 811"/>
              <a:gd name="T15" fmla="*/ 713 h 890"/>
              <a:gd name="T16" fmla="*/ 88 w 811"/>
              <a:gd name="T17" fmla="*/ 845 h 890"/>
              <a:gd name="T18" fmla="*/ 106 w 811"/>
              <a:gd name="T19" fmla="*/ 889 h 890"/>
              <a:gd name="T20" fmla="*/ 123 w 811"/>
              <a:gd name="T21" fmla="*/ 889 h 890"/>
              <a:gd name="T22" fmla="*/ 150 w 811"/>
              <a:gd name="T23" fmla="*/ 871 h 890"/>
              <a:gd name="T24" fmla="*/ 194 w 811"/>
              <a:gd name="T25" fmla="*/ 748 h 890"/>
              <a:gd name="T26" fmla="*/ 405 w 811"/>
              <a:gd name="T27" fmla="*/ 809 h 890"/>
              <a:gd name="T28" fmla="*/ 616 w 811"/>
              <a:gd name="T29" fmla="*/ 748 h 890"/>
              <a:gd name="T30" fmla="*/ 660 w 811"/>
              <a:gd name="T31" fmla="*/ 871 h 890"/>
              <a:gd name="T32" fmla="*/ 686 w 811"/>
              <a:gd name="T33" fmla="*/ 889 h 890"/>
              <a:gd name="T34" fmla="*/ 704 w 811"/>
              <a:gd name="T35" fmla="*/ 889 h 890"/>
              <a:gd name="T36" fmla="*/ 722 w 811"/>
              <a:gd name="T37" fmla="*/ 845 h 890"/>
              <a:gd name="T38" fmla="*/ 669 w 811"/>
              <a:gd name="T39" fmla="*/ 713 h 890"/>
              <a:gd name="T40" fmla="*/ 695 w 811"/>
              <a:gd name="T41" fmla="*/ 686 h 890"/>
              <a:gd name="T42" fmla="*/ 810 w 811"/>
              <a:gd name="T43" fmla="*/ 405 h 890"/>
              <a:gd name="T44" fmla="*/ 167 w 811"/>
              <a:gd name="T45" fmla="*/ 642 h 890"/>
              <a:gd name="T46" fmla="*/ 167 w 811"/>
              <a:gd name="T47" fmla="*/ 642 h 890"/>
              <a:gd name="T48" fmla="*/ 62 w 811"/>
              <a:gd name="T49" fmla="*/ 405 h 890"/>
              <a:gd name="T50" fmla="*/ 167 w 811"/>
              <a:gd name="T51" fmla="*/ 158 h 890"/>
              <a:gd name="T52" fmla="*/ 405 w 811"/>
              <a:gd name="T53" fmla="*/ 62 h 890"/>
              <a:gd name="T54" fmla="*/ 651 w 811"/>
              <a:gd name="T55" fmla="*/ 158 h 890"/>
              <a:gd name="T56" fmla="*/ 748 w 811"/>
              <a:gd name="T57" fmla="*/ 405 h 890"/>
              <a:gd name="T58" fmla="*/ 651 w 811"/>
              <a:gd name="T59" fmla="*/ 642 h 890"/>
              <a:gd name="T60" fmla="*/ 405 w 811"/>
              <a:gd name="T61" fmla="*/ 748 h 890"/>
              <a:gd name="T62" fmla="*/ 167 w 811"/>
              <a:gd name="T63" fmla="*/ 642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1" h="890">
                <a:moveTo>
                  <a:pt x="810" y="405"/>
                </a:moveTo>
                <a:lnTo>
                  <a:pt x="810" y="405"/>
                </a:lnTo>
                <a:cubicBezTo>
                  <a:pt x="810" y="299"/>
                  <a:pt x="766" y="194"/>
                  <a:pt x="695" y="114"/>
                </a:cubicBezTo>
                <a:cubicBezTo>
                  <a:pt x="616" y="44"/>
                  <a:pt x="510" y="0"/>
                  <a:pt x="405" y="0"/>
                </a:cubicBezTo>
                <a:cubicBezTo>
                  <a:pt x="299" y="0"/>
                  <a:pt x="194" y="44"/>
                  <a:pt x="123" y="114"/>
                </a:cubicBezTo>
                <a:cubicBezTo>
                  <a:pt x="44" y="194"/>
                  <a:pt x="0" y="299"/>
                  <a:pt x="0" y="405"/>
                </a:cubicBezTo>
                <a:cubicBezTo>
                  <a:pt x="0" y="510"/>
                  <a:pt x="44" y="616"/>
                  <a:pt x="123" y="686"/>
                </a:cubicBezTo>
                <a:cubicBezTo>
                  <a:pt x="132" y="695"/>
                  <a:pt x="132" y="704"/>
                  <a:pt x="141" y="713"/>
                </a:cubicBezTo>
                <a:cubicBezTo>
                  <a:pt x="88" y="845"/>
                  <a:pt x="88" y="845"/>
                  <a:pt x="88" y="845"/>
                </a:cubicBezTo>
                <a:cubicBezTo>
                  <a:pt x="88" y="862"/>
                  <a:pt x="97" y="880"/>
                  <a:pt x="106" y="889"/>
                </a:cubicBezTo>
                <a:cubicBezTo>
                  <a:pt x="115" y="889"/>
                  <a:pt x="115" y="889"/>
                  <a:pt x="123" y="889"/>
                </a:cubicBezTo>
                <a:cubicBezTo>
                  <a:pt x="132" y="889"/>
                  <a:pt x="141" y="880"/>
                  <a:pt x="150" y="871"/>
                </a:cubicBezTo>
                <a:cubicBezTo>
                  <a:pt x="194" y="748"/>
                  <a:pt x="194" y="748"/>
                  <a:pt x="194" y="748"/>
                </a:cubicBezTo>
                <a:cubicBezTo>
                  <a:pt x="255" y="783"/>
                  <a:pt x="334" y="809"/>
                  <a:pt x="405" y="809"/>
                </a:cubicBezTo>
                <a:cubicBezTo>
                  <a:pt x="484" y="809"/>
                  <a:pt x="554" y="783"/>
                  <a:pt x="616" y="748"/>
                </a:cubicBezTo>
                <a:cubicBezTo>
                  <a:pt x="660" y="871"/>
                  <a:pt x="660" y="871"/>
                  <a:pt x="660" y="871"/>
                </a:cubicBezTo>
                <a:cubicBezTo>
                  <a:pt x="669" y="880"/>
                  <a:pt x="678" y="889"/>
                  <a:pt x="686" y="889"/>
                </a:cubicBezTo>
                <a:cubicBezTo>
                  <a:pt x="695" y="889"/>
                  <a:pt x="695" y="889"/>
                  <a:pt x="704" y="889"/>
                </a:cubicBezTo>
                <a:cubicBezTo>
                  <a:pt x="722" y="880"/>
                  <a:pt x="722" y="862"/>
                  <a:pt x="722" y="845"/>
                </a:cubicBezTo>
                <a:cubicBezTo>
                  <a:pt x="669" y="713"/>
                  <a:pt x="669" y="713"/>
                  <a:pt x="669" y="713"/>
                </a:cubicBezTo>
                <a:cubicBezTo>
                  <a:pt x="678" y="704"/>
                  <a:pt x="686" y="695"/>
                  <a:pt x="695" y="686"/>
                </a:cubicBezTo>
                <a:cubicBezTo>
                  <a:pt x="766" y="616"/>
                  <a:pt x="810" y="510"/>
                  <a:pt x="810" y="405"/>
                </a:cubicBezTo>
                <a:close/>
                <a:moveTo>
                  <a:pt x="167" y="642"/>
                </a:moveTo>
                <a:lnTo>
                  <a:pt x="167" y="642"/>
                </a:lnTo>
                <a:cubicBezTo>
                  <a:pt x="97" y="581"/>
                  <a:pt x="62" y="493"/>
                  <a:pt x="62" y="405"/>
                </a:cubicBezTo>
                <a:cubicBezTo>
                  <a:pt x="62" y="317"/>
                  <a:pt x="97" y="229"/>
                  <a:pt x="167" y="158"/>
                </a:cubicBezTo>
                <a:cubicBezTo>
                  <a:pt x="229" y="97"/>
                  <a:pt x="317" y="62"/>
                  <a:pt x="405" y="62"/>
                </a:cubicBezTo>
                <a:cubicBezTo>
                  <a:pt x="502" y="62"/>
                  <a:pt x="581" y="97"/>
                  <a:pt x="651" y="158"/>
                </a:cubicBezTo>
                <a:cubicBezTo>
                  <a:pt x="713" y="229"/>
                  <a:pt x="748" y="317"/>
                  <a:pt x="748" y="405"/>
                </a:cubicBezTo>
                <a:cubicBezTo>
                  <a:pt x="748" y="493"/>
                  <a:pt x="713" y="581"/>
                  <a:pt x="651" y="642"/>
                </a:cubicBezTo>
                <a:cubicBezTo>
                  <a:pt x="581" y="713"/>
                  <a:pt x="502" y="748"/>
                  <a:pt x="405" y="748"/>
                </a:cubicBezTo>
                <a:cubicBezTo>
                  <a:pt x="317" y="748"/>
                  <a:pt x="229" y="713"/>
                  <a:pt x="167" y="6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0">
            <a:extLst>
              <a:ext uri="{FF2B5EF4-FFF2-40B4-BE49-F238E27FC236}">
                <a16:creationId xmlns:a16="http://schemas.microsoft.com/office/drawing/2014/main" id="{EC29D3A1-35ED-6A4B-9A1E-7AF07344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65" y="10090586"/>
            <a:ext cx="431226" cy="269517"/>
          </a:xfrm>
          <a:custGeom>
            <a:avLst/>
            <a:gdLst>
              <a:gd name="T0" fmla="*/ 361 w 424"/>
              <a:gd name="T1" fmla="*/ 9 h 265"/>
              <a:gd name="T2" fmla="*/ 361 w 424"/>
              <a:gd name="T3" fmla="*/ 9 h 265"/>
              <a:gd name="T4" fmla="*/ 167 w 424"/>
              <a:gd name="T5" fmla="*/ 203 h 265"/>
              <a:gd name="T6" fmla="*/ 35 w 424"/>
              <a:gd name="T7" fmla="*/ 203 h 265"/>
              <a:gd name="T8" fmla="*/ 0 w 424"/>
              <a:gd name="T9" fmla="*/ 238 h 265"/>
              <a:gd name="T10" fmla="*/ 35 w 424"/>
              <a:gd name="T11" fmla="*/ 264 h 265"/>
              <a:gd name="T12" fmla="*/ 185 w 424"/>
              <a:gd name="T13" fmla="*/ 264 h 265"/>
              <a:gd name="T14" fmla="*/ 211 w 424"/>
              <a:gd name="T15" fmla="*/ 255 h 265"/>
              <a:gd name="T16" fmla="*/ 405 w 424"/>
              <a:gd name="T17" fmla="*/ 53 h 265"/>
              <a:gd name="T18" fmla="*/ 405 w 424"/>
              <a:gd name="T19" fmla="*/ 9 h 265"/>
              <a:gd name="T20" fmla="*/ 361 w 424"/>
              <a:gd name="T21" fmla="*/ 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4" h="265">
                <a:moveTo>
                  <a:pt x="361" y="9"/>
                </a:moveTo>
                <a:lnTo>
                  <a:pt x="361" y="9"/>
                </a:lnTo>
                <a:cubicBezTo>
                  <a:pt x="167" y="203"/>
                  <a:pt x="167" y="203"/>
                  <a:pt x="167" y="203"/>
                </a:cubicBezTo>
                <a:cubicBezTo>
                  <a:pt x="35" y="203"/>
                  <a:pt x="35" y="203"/>
                  <a:pt x="35" y="203"/>
                </a:cubicBezTo>
                <a:cubicBezTo>
                  <a:pt x="18" y="203"/>
                  <a:pt x="0" y="220"/>
                  <a:pt x="0" y="238"/>
                </a:cubicBezTo>
                <a:cubicBezTo>
                  <a:pt x="0" y="255"/>
                  <a:pt x="18" y="264"/>
                  <a:pt x="35" y="264"/>
                </a:cubicBezTo>
                <a:cubicBezTo>
                  <a:pt x="185" y="264"/>
                  <a:pt x="185" y="264"/>
                  <a:pt x="185" y="264"/>
                </a:cubicBezTo>
                <a:cubicBezTo>
                  <a:pt x="194" y="264"/>
                  <a:pt x="202" y="264"/>
                  <a:pt x="211" y="255"/>
                </a:cubicBezTo>
                <a:cubicBezTo>
                  <a:pt x="405" y="53"/>
                  <a:pt x="405" y="53"/>
                  <a:pt x="405" y="53"/>
                </a:cubicBezTo>
                <a:cubicBezTo>
                  <a:pt x="423" y="44"/>
                  <a:pt x="423" y="18"/>
                  <a:pt x="405" y="9"/>
                </a:cubicBezTo>
                <a:cubicBezTo>
                  <a:pt x="396" y="0"/>
                  <a:pt x="378" y="0"/>
                  <a:pt x="36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1">
            <a:extLst>
              <a:ext uri="{FF2B5EF4-FFF2-40B4-BE49-F238E27FC236}">
                <a16:creationId xmlns:a16="http://schemas.microsoft.com/office/drawing/2014/main" id="{A214833D-110C-3F42-8919-4392B59B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327" y="9874973"/>
            <a:ext cx="170694" cy="179678"/>
          </a:xfrm>
          <a:custGeom>
            <a:avLst/>
            <a:gdLst>
              <a:gd name="T0" fmla="*/ 149 w 168"/>
              <a:gd name="T1" fmla="*/ 141 h 177"/>
              <a:gd name="T2" fmla="*/ 149 w 168"/>
              <a:gd name="T3" fmla="*/ 141 h 177"/>
              <a:gd name="T4" fmla="*/ 149 w 168"/>
              <a:gd name="T5" fmla="*/ 141 h 177"/>
              <a:gd name="T6" fmla="*/ 114 w 168"/>
              <a:gd name="T7" fmla="*/ 167 h 177"/>
              <a:gd name="T8" fmla="*/ 96 w 168"/>
              <a:gd name="T9" fmla="*/ 176 h 177"/>
              <a:gd name="T10" fmla="*/ 61 w 168"/>
              <a:gd name="T11" fmla="*/ 158 h 177"/>
              <a:gd name="T12" fmla="*/ 61 w 168"/>
              <a:gd name="T13" fmla="*/ 158 h 177"/>
              <a:gd name="T14" fmla="*/ 52 w 168"/>
              <a:gd name="T15" fmla="*/ 158 h 177"/>
              <a:gd name="T16" fmla="*/ 52 w 168"/>
              <a:gd name="T17" fmla="*/ 150 h 177"/>
              <a:gd name="T18" fmla="*/ 17 w 168"/>
              <a:gd name="T19" fmla="*/ 123 h 177"/>
              <a:gd name="T20" fmla="*/ 0 w 168"/>
              <a:gd name="T21" fmla="*/ 79 h 177"/>
              <a:gd name="T22" fmla="*/ 17 w 168"/>
              <a:gd name="T23" fmla="*/ 35 h 177"/>
              <a:gd name="T24" fmla="*/ 26 w 168"/>
              <a:gd name="T25" fmla="*/ 26 h 177"/>
              <a:gd name="T26" fmla="*/ 114 w 168"/>
              <a:gd name="T27" fmla="*/ 26 h 177"/>
              <a:gd name="T28" fmla="*/ 141 w 168"/>
              <a:gd name="T29" fmla="*/ 62 h 177"/>
              <a:gd name="T30" fmla="*/ 149 w 168"/>
              <a:gd name="T31" fmla="*/ 14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8" h="177">
                <a:moveTo>
                  <a:pt x="149" y="141"/>
                </a:moveTo>
                <a:lnTo>
                  <a:pt x="149" y="141"/>
                </a:lnTo>
                <a:lnTo>
                  <a:pt x="149" y="141"/>
                </a:lnTo>
                <a:cubicBezTo>
                  <a:pt x="141" y="158"/>
                  <a:pt x="132" y="167"/>
                  <a:pt x="114" y="167"/>
                </a:cubicBezTo>
                <a:cubicBezTo>
                  <a:pt x="105" y="167"/>
                  <a:pt x="105" y="176"/>
                  <a:pt x="96" y="176"/>
                </a:cubicBezTo>
                <a:cubicBezTo>
                  <a:pt x="88" y="176"/>
                  <a:pt x="70" y="167"/>
                  <a:pt x="61" y="158"/>
                </a:cubicBezTo>
                <a:lnTo>
                  <a:pt x="61" y="158"/>
                </a:lnTo>
                <a:lnTo>
                  <a:pt x="52" y="158"/>
                </a:lnTo>
                <a:lnTo>
                  <a:pt x="52" y="150"/>
                </a:lnTo>
                <a:cubicBezTo>
                  <a:pt x="17" y="123"/>
                  <a:pt x="17" y="123"/>
                  <a:pt x="17" y="123"/>
                </a:cubicBezTo>
                <a:cubicBezTo>
                  <a:pt x="8" y="106"/>
                  <a:pt x="0" y="97"/>
                  <a:pt x="0" y="79"/>
                </a:cubicBezTo>
                <a:cubicBezTo>
                  <a:pt x="0" y="62"/>
                  <a:pt x="8" y="44"/>
                  <a:pt x="17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52" y="0"/>
                  <a:pt x="88" y="0"/>
                  <a:pt x="114" y="26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67" y="79"/>
                  <a:pt x="167" y="114"/>
                  <a:pt x="149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2">
            <a:extLst>
              <a:ext uri="{FF2B5EF4-FFF2-40B4-BE49-F238E27FC236}">
                <a16:creationId xmlns:a16="http://schemas.microsoft.com/office/drawing/2014/main" id="{66E59BBA-2D77-A342-ADA0-88A215C1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649" y="9883957"/>
            <a:ext cx="179678" cy="170694"/>
          </a:xfrm>
          <a:custGeom>
            <a:avLst/>
            <a:gdLst>
              <a:gd name="T0" fmla="*/ 176 w 177"/>
              <a:gd name="T1" fmla="*/ 70 h 168"/>
              <a:gd name="T2" fmla="*/ 176 w 177"/>
              <a:gd name="T3" fmla="*/ 70 h 168"/>
              <a:gd name="T4" fmla="*/ 150 w 177"/>
              <a:gd name="T5" fmla="*/ 114 h 168"/>
              <a:gd name="T6" fmla="*/ 123 w 177"/>
              <a:gd name="T7" fmla="*/ 141 h 168"/>
              <a:gd name="T8" fmla="*/ 114 w 177"/>
              <a:gd name="T9" fmla="*/ 149 h 168"/>
              <a:gd name="T10" fmla="*/ 114 w 177"/>
              <a:gd name="T11" fmla="*/ 149 h 168"/>
              <a:gd name="T12" fmla="*/ 70 w 177"/>
              <a:gd name="T13" fmla="*/ 167 h 168"/>
              <a:gd name="T14" fmla="*/ 62 w 177"/>
              <a:gd name="T15" fmla="*/ 158 h 168"/>
              <a:gd name="T16" fmla="*/ 18 w 177"/>
              <a:gd name="T17" fmla="*/ 132 h 168"/>
              <a:gd name="T18" fmla="*/ 26 w 177"/>
              <a:gd name="T19" fmla="*/ 53 h 168"/>
              <a:gd name="T20" fmla="*/ 26 w 177"/>
              <a:gd name="T21" fmla="*/ 53 h 168"/>
              <a:gd name="T22" fmla="*/ 62 w 177"/>
              <a:gd name="T23" fmla="*/ 17 h 168"/>
              <a:gd name="T24" fmla="*/ 79 w 177"/>
              <a:gd name="T25" fmla="*/ 0 h 168"/>
              <a:gd name="T26" fmla="*/ 106 w 177"/>
              <a:gd name="T27" fmla="*/ 0 h 168"/>
              <a:gd name="T28" fmla="*/ 150 w 177"/>
              <a:gd name="T29" fmla="*/ 17 h 168"/>
              <a:gd name="T30" fmla="*/ 150 w 177"/>
              <a:gd name="T31" fmla="*/ 26 h 168"/>
              <a:gd name="T32" fmla="*/ 176 w 177"/>
              <a:gd name="T33" fmla="*/ 7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168">
                <a:moveTo>
                  <a:pt x="176" y="70"/>
                </a:moveTo>
                <a:lnTo>
                  <a:pt x="176" y="70"/>
                </a:lnTo>
                <a:cubicBezTo>
                  <a:pt x="176" y="88"/>
                  <a:pt x="167" y="97"/>
                  <a:pt x="150" y="114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9"/>
                  <a:pt x="114" y="149"/>
                  <a:pt x="114" y="149"/>
                </a:cubicBezTo>
                <a:lnTo>
                  <a:pt x="114" y="149"/>
                </a:lnTo>
                <a:cubicBezTo>
                  <a:pt x="97" y="158"/>
                  <a:pt x="88" y="167"/>
                  <a:pt x="70" y="167"/>
                </a:cubicBezTo>
                <a:lnTo>
                  <a:pt x="62" y="158"/>
                </a:lnTo>
                <a:cubicBezTo>
                  <a:pt x="44" y="158"/>
                  <a:pt x="26" y="149"/>
                  <a:pt x="18" y="132"/>
                </a:cubicBezTo>
                <a:cubicBezTo>
                  <a:pt x="0" y="105"/>
                  <a:pt x="9" y="70"/>
                  <a:pt x="26" y="53"/>
                </a:cubicBezTo>
                <a:lnTo>
                  <a:pt x="26" y="53"/>
                </a:lnTo>
                <a:cubicBezTo>
                  <a:pt x="62" y="17"/>
                  <a:pt x="62" y="17"/>
                  <a:pt x="62" y="17"/>
                </a:cubicBezTo>
                <a:cubicBezTo>
                  <a:pt x="62" y="8"/>
                  <a:pt x="70" y="8"/>
                  <a:pt x="79" y="0"/>
                </a:cubicBezTo>
                <a:cubicBezTo>
                  <a:pt x="88" y="0"/>
                  <a:pt x="97" y="0"/>
                  <a:pt x="106" y="0"/>
                </a:cubicBezTo>
                <a:cubicBezTo>
                  <a:pt x="123" y="0"/>
                  <a:pt x="132" y="8"/>
                  <a:pt x="150" y="17"/>
                </a:cubicBezTo>
                <a:cubicBezTo>
                  <a:pt x="150" y="26"/>
                  <a:pt x="150" y="26"/>
                  <a:pt x="150" y="26"/>
                </a:cubicBezTo>
                <a:cubicBezTo>
                  <a:pt x="167" y="35"/>
                  <a:pt x="176" y="53"/>
                  <a:pt x="176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3">
            <a:extLst>
              <a:ext uri="{FF2B5EF4-FFF2-40B4-BE49-F238E27FC236}">
                <a16:creationId xmlns:a16="http://schemas.microsoft.com/office/drawing/2014/main" id="{C77E1F93-C972-7A46-BF84-3314E55D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0215" y="5886128"/>
            <a:ext cx="988228" cy="781598"/>
          </a:xfrm>
          <a:custGeom>
            <a:avLst/>
            <a:gdLst>
              <a:gd name="T0" fmla="*/ 916 w 970"/>
              <a:gd name="T1" fmla="*/ 141 h 767"/>
              <a:gd name="T2" fmla="*/ 916 w 970"/>
              <a:gd name="T3" fmla="*/ 141 h 767"/>
              <a:gd name="T4" fmla="*/ 713 w 970"/>
              <a:gd name="T5" fmla="*/ 141 h 767"/>
              <a:gd name="T6" fmla="*/ 634 w 970"/>
              <a:gd name="T7" fmla="*/ 44 h 767"/>
              <a:gd name="T8" fmla="*/ 484 w 970"/>
              <a:gd name="T9" fmla="*/ 0 h 767"/>
              <a:gd name="T10" fmla="*/ 344 w 970"/>
              <a:gd name="T11" fmla="*/ 44 h 767"/>
              <a:gd name="T12" fmla="*/ 256 w 970"/>
              <a:gd name="T13" fmla="*/ 141 h 767"/>
              <a:gd name="T14" fmla="*/ 53 w 970"/>
              <a:gd name="T15" fmla="*/ 141 h 767"/>
              <a:gd name="T16" fmla="*/ 0 w 970"/>
              <a:gd name="T17" fmla="*/ 194 h 767"/>
              <a:gd name="T18" fmla="*/ 0 w 970"/>
              <a:gd name="T19" fmla="*/ 264 h 767"/>
              <a:gd name="T20" fmla="*/ 0 w 970"/>
              <a:gd name="T21" fmla="*/ 405 h 767"/>
              <a:gd name="T22" fmla="*/ 0 w 970"/>
              <a:gd name="T23" fmla="*/ 713 h 767"/>
              <a:gd name="T24" fmla="*/ 53 w 970"/>
              <a:gd name="T25" fmla="*/ 766 h 767"/>
              <a:gd name="T26" fmla="*/ 916 w 970"/>
              <a:gd name="T27" fmla="*/ 766 h 767"/>
              <a:gd name="T28" fmla="*/ 969 w 970"/>
              <a:gd name="T29" fmla="*/ 713 h 767"/>
              <a:gd name="T30" fmla="*/ 969 w 970"/>
              <a:gd name="T31" fmla="*/ 405 h 767"/>
              <a:gd name="T32" fmla="*/ 969 w 970"/>
              <a:gd name="T33" fmla="*/ 264 h 767"/>
              <a:gd name="T34" fmla="*/ 969 w 970"/>
              <a:gd name="T35" fmla="*/ 185 h 767"/>
              <a:gd name="T36" fmla="*/ 916 w 970"/>
              <a:gd name="T37" fmla="*/ 141 h 767"/>
              <a:gd name="T38" fmla="*/ 379 w 970"/>
              <a:gd name="T39" fmla="*/ 97 h 767"/>
              <a:gd name="T40" fmla="*/ 379 w 970"/>
              <a:gd name="T41" fmla="*/ 97 h 767"/>
              <a:gd name="T42" fmla="*/ 484 w 970"/>
              <a:gd name="T43" fmla="*/ 62 h 767"/>
              <a:gd name="T44" fmla="*/ 599 w 970"/>
              <a:gd name="T45" fmla="*/ 97 h 767"/>
              <a:gd name="T46" fmla="*/ 643 w 970"/>
              <a:gd name="T47" fmla="*/ 141 h 767"/>
              <a:gd name="T48" fmla="*/ 484 w 970"/>
              <a:gd name="T49" fmla="*/ 141 h 767"/>
              <a:gd name="T50" fmla="*/ 326 w 970"/>
              <a:gd name="T51" fmla="*/ 141 h 767"/>
              <a:gd name="T52" fmla="*/ 379 w 970"/>
              <a:gd name="T53" fmla="*/ 97 h 767"/>
              <a:gd name="T54" fmla="*/ 71 w 970"/>
              <a:gd name="T55" fmla="*/ 202 h 767"/>
              <a:gd name="T56" fmla="*/ 71 w 970"/>
              <a:gd name="T57" fmla="*/ 202 h 767"/>
              <a:gd name="T58" fmla="*/ 229 w 970"/>
              <a:gd name="T59" fmla="*/ 202 h 767"/>
              <a:gd name="T60" fmla="*/ 229 w 970"/>
              <a:gd name="T61" fmla="*/ 202 h 767"/>
              <a:gd name="T62" fmla="*/ 740 w 970"/>
              <a:gd name="T63" fmla="*/ 202 h 767"/>
              <a:gd name="T64" fmla="*/ 740 w 970"/>
              <a:gd name="T65" fmla="*/ 202 h 767"/>
              <a:gd name="T66" fmla="*/ 907 w 970"/>
              <a:gd name="T67" fmla="*/ 202 h 767"/>
              <a:gd name="T68" fmla="*/ 907 w 970"/>
              <a:gd name="T69" fmla="*/ 264 h 767"/>
              <a:gd name="T70" fmla="*/ 907 w 970"/>
              <a:gd name="T71" fmla="*/ 405 h 767"/>
              <a:gd name="T72" fmla="*/ 845 w 970"/>
              <a:gd name="T73" fmla="*/ 466 h 767"/>
              <a:gd name="T74" fmla="*/ 124 w 970"/>
              <a:gd name="T75" fmla="*/ 466 h 767"/>
              <a:gd name="T76" fmla="*/ 71 w 970"/>
              <a:gd name="T77" fmla="*/ 405 h 767"/>
              <a:gd name="T78" fmla="*/ 71 w 970"/>
              <a:gd name="T79" fmla="*/ 264 h 767"/>
              <a:gd name="T80" fmla="*/ 71 w 970"/>
              <a:gd name="T81" fmla="*/ 202 h 767"/>
              <a:gd name="T82" fmla="*/ 71 w 970"/>
              <a:gd name="T83" fmla="*/ 704 h 767"/>
              <a:gd name="T84" fmla="*/ 71 w 970"/>
              <a:gd name="T85" fmla="*/ 704 h 767"/>
              <a:gd name="T86" fmla="*/ 71 w 970"/>
              <a:gd name="T87" fmla="*/ 510 h 767"/>
              <a:gd name="T88" fmla="*/ 124 w 970"/>
              <a:gd name="T89" fmla="*/ 528 h 767"/>
              <a:gd name="T90" fmla="*/ 845 w 970"/>
              <a:gd name="T91" fmla="*/ 528 h 767"/>
              <a:gd name="T92" fmla="*/ 907 w 970"/>
              <a:gd name="T93" fmla="*/ 510 h 767"/>
              <a:gd name="T94" fmla="*/ 907 w 970"/>
              <a:gd name="T95" fmla="*/ 704 h 767"/>
              <a:gd name="T96" fmla="*/ 71 w 970"/>
              <a:gd name="T97" fmla="*/ 7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0" h="767">
                <a:moveTo>
                  <a:pt x="916" y="141"/>
                </a:moveTo>
                <a:lnTo>
                  <a:pt x="916" y="141"/>
                </a:lnTo>
                <a:cubicBezTo>
                  <a:pt x="713" y="141"/>
                  <a:pt x="713" y="141"/>
                  <a:pt x="713" y="141"/>
                </a:cubicBezTo>
                <a:cubicBezTo>
                  <a:pt x="696" y="106"/>
                  <a:pt x="669" y="71"/>
                  <a:pt x="634" y="44"/>
                </a:cubicBezTo>
                <a:cubicBezTo>
                  <a:pt x="590" y="18"/>
                  <a:pt x="537" y="0"/>
                  <a:pt x="484" y="0"/>
                </a:cubicBezTo>
                <a:cubicBezTo>
                  <a:pt x="432" y="0"/>
                  <a:pt x="379" y="18"/>
                  <a:pt x="344" y="44"/>
                </a:cubicBezTo>
                <a:cubicBezTo>
                  <a:pt x="308" y="71"/>
                  <a:pt x="273" y="106"/>
                  <a:pt x="256" y="141"/>
                </a:cubicBezTo>
                <a:cubicBezTo>
                  <a:pt x="53" y="141"/>
                  <a:pt x="53" y="141"/>
                  <a:pt x="53" y="141"/>
                </a:cubicBezTo>
                <a:cubicBezTo>
                  <a:pt x="27" y="141"/>
                  <a:pt x="0" y="167"/>
                  <a:pt x="0" y="19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39"/>
                  <a:pt x="27" y="766"/>
                  <a:pt x="53" y="766"/>
                </a:cubicBezTo>
                <a:cubicBezTo>
                  <a:pt x="916" y="766"/>
                  <a:pt x="916" y="766"/>
                  <a:pt x="916" y="766"/>
                </a:cubicBezTo>
                <a:cubicBezTo>
                  <a:pt x="942" y="766"/>
                  <a:pt x="969" y="739"/>
                  <a:pt x="969" y="713"/>
                </a:cubicBezTo>
                <a:cubicBezTo>
                  <a:pt x="969" y="405"/>
                  <a:pt x="969" y="405"/>
                  <a:pt x="969" y="405"/>
                </a:cubicBezTo>
                <a:cubicBezTo>
                  <a:pt x="969" y="264"/>
                  <a:pt x="969" y="264"/>
                  <a:pt x="969" y="264"/>
                </a:cubicBezTo>
                <a:cubicBezTo>
                  <a:pt x="969" y="185"/>
                  <a:pt x="969" y="185"/>
                  <a:pt x="969" y="185"/>
                </a:cubicBezTo>
                <a:cubicBezTo>
                  <a:pt x="969" y="158"/>
                  <a:pt x="942" y="141"/>
                  <a:pt x="916" y="141"/>
                </a:cubicBezTo>
                <a:close/>
                <a:moveTo>
                  <a:pt x="379" y="97"/>
                </a:moveTo>
                <a:lnTo>
                  <a:pt x="379" y="97"/>
                </a:lnTo>
                <a:cubicBezTo>
                  <a:pt x="405" y="79"/>
                  <a:pt x="449" y="62"/>
                  <a:pt x="484" y="62"/>
                </a:cubicBezTo>
                <a:cubicBezTo>
                  <a:pt x="528" y="62"/>
                  <a:pt x="564" y="79"/>
                  <a:pt x="599" y="97"/>
                </a:cubicBezTo>
                <a:cubicBezTo>
                  <a:pt x="617" y="106"/>
                  <a:pt x="625" y="123"/>
                  <a:pt x="643" y="141"/>
                </a:cubicBezTo>
                <a:cubicBezTo>
                  <a:pt x="484" y="141"/>
                  <a:pt x="484" y="141"/>
                  <a:pt x="484" y="141"/>
                </a:cubicBezTo>
                <a:cubicBezTo>
                  <a:pt x="326" y="141"/>
                  <a:pt x="326" y="141"/>
                  <a:pt x="326" y="141"/>
                </a:cubicBezTo>
                <a:cubicBezTo>
                  <a:pt x="344" y="123"/>
                  <a:pt x="361" y="106"/>
                  <a:pt x="379" y="97"/>
                </a:cubicBezTo>
                <a:close/>
                <a:moveTo>
                  <a:pt x="71" y="202"/>
                </a:moveTo>
                <a:lnTo>
                  <a:pt x="71" y="202"/>
                </a:lnTo>
                <a:cubicBezTo>
                  <a:pt x="229" y="202"/>
                  <a:pt x="229" y="202"/>
                  <a:pt x="229" y="202"/>
                </a:cubicBezTo>
                <a:lnTo>
                  <a:pt x="229" y="202"/>
                </a:lnTo>
                <a:cubicBezTo>
                  <a:pt x="740" y="202"/>
                  <a:pt x="740" y="202"/>
                  <a:pt x="740" y="202"/>
                </a:cubicBezTo>
                <a:lnTo>
                  <a:pt x="740" y="202"/>
                </a:lnTo>
                <a:cubicBezTo>
                  <a:pt x="907" y="202"/>
                  <a:pt x="907" y="202"/>
                  <a:pt x="907" y="202"/>
                </a:cubicBezTo>
                <a:cubicBezTo>
                  <a:pt x="907" y="264"/>
                  <a:pt x="907" y="264"/>
                  <a:pt x="907" y="264"/>
                </a:cubicBezTo>
                <a:cubicBezTo>
                  <a:pt x="907" y="405"/>
                  <a:pt x="907" y="405"/>
                  <a:pt x="907" y="405"/>
                </a:cubicBezTo>
                <a:cubicBezTo>
                  <a:pt x="907" y="440"/>
                  <a:pt x="880" y="466"/>
                  <a:pt x="845" y="466"/>
                </a:cubicBezTo>
                <a:cubicBezTo>
                  <a:pt x="124" y="466"/>
                  <a:pt x="124" y="466"/>
                  <a:pt x="124" y="466"/>
                </a:cubicBezTo>
                <a:cubicBezTo>
                  <a:pt x="97" y="466"/>
                  <a:pt x="71" y="440"/>
                  <a:pt x="71" y="405"/>
                </a:cubicBezTo>
                <a:cubicBezTo>
                  <a:pt x="71" y="264"/>
                  <a:pt x="71" y="264"/>
                  <a:pt x="71" y="264"/>
                </a:cubicBezTo>
                <a:lnTo>
                  <a:pt x="71" y="202"/>
                </a:lnTo>
                <a:close/>
                <a:moveTo>
                  <a:pt x="71" y="704"/>
                </a:moveTo>
                <a:lnTo>
                  <a:pt x="71" y="704"/>
                </a:lnTo>
                <a:cubicBezTo>
                  <a:pt x="71" y="510"/>
                  <a:pt x="71" y="510"/>
                  <a:pt x="71" y="510"/>
                </a:cubicBezTo>
                <a:cubicBezTo>
                  <a:pt x="89" y="519"/>
                  <a:pt x="106" y="528"/>
                  <a:pt x="124" y="528"/>
                </a:cubicBezTo>
                <a:cubicBezTo>
                  <a:pt x="845" y="528"/>
                  <a:pt x="845" y="528"/>
                  <a:pt x="845" y="528"/>
                </a:cubicBezTo>
                <a:cubicBezTo>
                  <a:pt x="863" y="528"/>
                  <a:pt x="889" y="519"/>
                  <a:pt x="907" y="510"/>
                </a:cubicBezTo>
                <a:cubicBezTo>
                  <a:pt x="907" y="704"/>
                  <a:pt x="907" y="704"/>
                  <a:pt x="907" y="704"/>
                </a:cubicBezTo>
                <a:lnTo>
                  <a:pt x="71" y="7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4">
            <a:extLst>
              <a:ext uri="{FF2B5EF4-FFF2-40B4-BE49-F238E27FC236}">
                <a16:creationId xmlns:a16="http://schemas.microsoft.com/office/drawing/2014/main" id="{CE04ED4A-6D2C-614D-8F55-BD6E91FF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634" y="9650376"/>
            <a:ext cx="979244" cy="844485"/>
          </a:xfrm>
          <a:custGeom>
            <a:avLst/>
            <a:gdLst>
              <a:gd name="T0" fmla="*/ 915 w 960"/>
              <a:gd name="T1" fmla="*/ 123 h 828"/>
              <a:gd name="T2" fmla="*/ 915 w 960"/>
              <a:gd name="T3" fmla="*/ 123 h 828"/>
              <a:gd name="T4" fmla="*/ 704 w 960"/>
              <a:gd name="T5" fmla="*/ 123 h 828"/>
              <a:gd name="T6" fmla="*/ 704 w 960"/>
              <a:gd name="T7" fmla="*/ 114 h 828"/>
              <a:gd name="T8" fmla="*/ 704 w 960"/>
              <a:gd name="T9" fmla="*/ 35 h 828"/>
              <a:gd name="T10" fmla="*/ 669 w 960"/>
              <a:gd name="T11" fmla="*/ 0 h 828"/>
              <a:gd name="T12" fmla="*/ 290 w 960"/>
              <a:gd name="T13" fmla="*/ 0 h 828"/>
              <a:gd name="T14" fmla="*/ 255 w 960"/>
              <a:gd name="T15" fmla="*/ 35 h 828"/>
              <a:gd name="T16" fmla="*/ 255 w 960"/>
              <a:gd name="T17" fmla="*/ 114 h 828"/>
              <a:gd name="T18" fmla="*/ 255 w 960"/>
              <a:gd name="T19" fmla="*/ 123 h 828"/>
              <a:gd name="T20" fmla="*/ 44 w 960"/>
              <a:gd name="T21" fmla="*/ 123 h 828"/>
              <a:gd name="T22" fmla="*/ 0 w 960"/>
              <a:gd name="T23" fmla="*/ 176 h 828"/>
              <a:gd name="T24" fmla="*/ 0 w 960"/>
              <a:gd name="T25" fmla="*/ 774 h 828"/>
              <a:gd name="T26" fmla="*/ 44 w 960"/>
              <a:gd name="T27" fmla="*/ 827 h 828"/>
              <a:gd name="T28" fmla="*/ 915 w 960"/>
              <a:gd name="T29" fmla="*/ 827 h 828"/>
              <a:gd name="T30" fmla="*/ 959 w 960"/>
              <a:gd name="T31" fmla="*/ 774 h 828"/>
              <a:gd name="T32" fmla="*/ 959 w 960"/>
              <a:gd name="T33" fmla="*/ 167 h 828"/>
              <a:gd name="T34" fmla="*/ 915 w 960"/>
              <a:gd name="T35" fmla="*/ 123 h 828"/>
              <a:gd name="T36" fmla="*/ 317 w 960"/>
              <a:gd name="T37" fmla="*/ 114 h 828"/>
              <a:gd name="T38" fmla="*/ 317 w 960"/>
              <a:gd name="T39" fmla="*/ 114 h 828"/>
              <a:gd name="T40" fmla="*/ 317 w 960"/>
              <a:gd name="T41" fmla="*/ 61 h 828"/>
              <a:gd name="T42" fmla="*/ 642 w 960"/>
              <a:gd name="T43" fmla="*/ 61 h 828"/>
              <a:gd name="T44" fmla="*/ 642 w 960"/>
              <a:gd name="T45" fmla="*/ 114 h 828"/>
              <a:gd name="T46" fmla="*/ 642 w 960"/>
              <a:gd name="T47" fmla="*/ 123 h 828"/>
              <a:gd name="T48" fmla="*/ 475 w 960"/>
              <a:gd name="T49" fmla="*/ 123 h 828"/>
              <a:gd name="T50" fmla="*/ 317 w 960"/>
              <a:gd name="T51" fmla="*/ 123 h 828"/>
              <a:gd name="T52" fmla="*/ 317 w 960"/>
              <a:gd name="T53" fmla="*/ 114 h 828"/>
              <a:gd name="T54" fmla="*/ 475 w 960"/>
              <a:gd name="T55" fmla="*/ 185 h 828"/>
              <a:gd name="T56" fmla="*/ 475 w 960"/>
              <a:gd name="T57" fmla="*/ 185 h 828"/>
              <a:gd name="T58" fmla="*/ 897 w 960"/>
              <a:gd name="T59" fmla="*/ 185 h 828"/>
              <a:gd name="T60" fmla="*/ 897 w 960"/>
              <a:gd name="T61" fmla="*/ 440 h 828"/>
              <a:gd name="T62" fmla="*/ 792 w 960"/>
              <a:gd name="T63" fmla="*/ 440 h 828"/>
              <a:gd name="T64" fmla="*/ 792 w 960"/>
              <a:gd name="T65" fmla="*/ 422 h 828"/>
              <a:gd name="T66" fmla="*/ 756 w 960"/>
              <a:gd name="T67" fmla="*/ 387 h 828"/>
              <a:gd name="T68" fmla="*/ 730 w 960"/>
              <a:gd name="T69" fmla="*/ 422 h 828"/>
              <a:gd name="T70" fmla="*/ 730 w 960"/>
              <a:gd name="T71" fmla="*/ 440 h 828"/>
              <a:gd name="T72" fmla="*/ 228 w 960"/>
              <a:gd name="T73" fmla="*/ 440 h 828"/>
              <a:gd name="T74" fmla="*/ 228 w 960"/>
              <a:gd name="T75" fmla="*/ 422 h 828"/>
              <a:gd name="T76" fmla="*/ 202 w 960"/>
              <a:gd name="T77" fmla="*/ 387 h 828"/>
              <a:gd name="T78" fmla="*/ 167 w 960"/>
              <a:gd name="T79" fmla="*/ 422 h 828"/>
              <a:gd name="T80" fmla="*/ 167 w 960"/>
              <a:gd name="T81" fmla="*/ 440 h 828"/>
              <a:gd name="T82" fmla="*/ 61 w 960"/>
              <a:gd name="T83" fmla="*/ 440 h 828"/>
              <a:gd name="T84" fmla="*/ 61 w 960"/>
              <a:gd name="T85" fmla="*/ 185 h 828"/>
              <a:gd name="T86" fmla="*/ 475 w 960"/>
              <a:gd name="T87" fmla="*/ 185 h 828"/>
              <a:gd name="T88" fmla="*/ 61 w 960"/>
              <a:gd name="T89" fmla="*/ 765 h 828"/>
              <a:gd name="T90" fmla="*/ 61 w 960"/>
              <a:gd name="T91" fmla="*/ 765 h 828"/>
              <a:gd name="T92" fmla="*/ 61 w 960"/>
              <a:gd name="T93" fmla="*/ 502 h 828"/>
              <a:gd name="T94" fmla="*/ 167 w 960"/>
              <a:gd name="T95" fmla="*/ 502 h 828"/>
              <a:gd name="T96" fmla="*/ 167 w 960"/>
              <a:gd name="T97" fmla="*/ 563 h 828"/>
              <a:gd name="T98" fmla="*/ 202 w 960"/>
              <a:gd name="T99" fmla="*/ 589 h 828"/>
              <a:gd name="T100" fmla="*/ 228 w 960"/>
              <a:gd name="T101" fmla="*/ 563 h 828"/>
              <a:gd name="T102" fmla="*/ 228 w 960"/>
              <a:gd name="T103" fmla="*/ 502 h 828"/>
              <a:gd name="T104" fmla="*/ 730 w 960"/>
              <a:gd name="T105" fmla="*/ 502 h 828"/>
              <a:gd name="T106" fmla="*/ 730 w 960"/>
              <a:gd name="T107" fmla="*/ 563 h 828"/>
              <a:gd name="T108" fmla="*/ 756 w 960"/>
              <a:gd name="T109" fmla="*/ 589 h 828"/>
              <a:gd name="T110" fmla="*/ 792 w 960"/>
              <a:gd name="T111" fmla="*/ 563 h 828"/>
              <a:gd name="T112" fmla="*/ 792 w 960"/>
              <a:gd name="T113" fmla="*/ 502 h 828"/>
              <a:gd name="T114" fmla="*/ 897 w 960"/>
              <a:gd name="T115" fmla="*/ 502 h 828"/>
              <a:gd name="T116" fmla="*/ 897 w 960"/>
              <a:gd name="T117" fmla="*/ 765 h 828"/>
              <a:gd name="T118" fmla="*/ 61 w 960"/>
              <a:gd name="T119" fmla="*/ 765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0" h="828">
                <a:moveTo>
                  <a:pt x="915" y="123"/>
                </a:moveTo>
                <a:lnTo>
                  <a:pt x="915" y="123"/>
                </a:lnTo>
                <a:cubicBezTo>
                  <a:pt x="704" y="123"/>
                  <a:pt x="704" y="123"/>
                  <a:pt x="704" y="123"/>
                </a:cubicBezTo>
                <a:lnTo>
                  <a:pt x="704" y="114"/>
                </a:lnTo>
                <a:cubicBezTo>
                  <a:pt x="704" y="35"/>
                  <a:pt x="704" y="35"/>
                  <a:pt x="704" y="35"/>
                </a:cubicBezTo>
                <a:cubicBezTo>
                  <a:pt x="704" y="18"/>
                  <a:pt x="686" y="0"/>
                  <a:pt x="669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73" y="0"/>
                  <a:pt x="255" y="18"/>
                  <a:pt x="255" y="35"/>
                </a:cubicBezTo>
                <a:cubicBezTo>
                  <a:pt x="255" y="114"/>
                  <a:pt x="255" y="114"/>
                  <a:pt x="255" y="114"/>
                </a:cubicBezTo>
                <a:lnTo>
                  <a:pt x="255" y="123"/>
                </a:lnTo>
                <a:cubicBezTo>
                  <a:pt x="44" y="123"/>
                  <a:pt x="44" y="123"/>
                  <a:pt x="44" y="123"/>
                </a:cubicBezTo>
                <a:cubicBezTo>
                  <a:pt x="17" y="123"/>
                  <a:pt x="0" y="150"/>
                  <a:pt x="0" y="176"/>
                </a:cubicBezTo>
                <a:cubicBezTo>
                  <a:pt x="0" y="774"/>
                  <a:pt x="0" y="774"/>
                  <a:pt x="0" y="774"/>
                </a:cubicBezTo>
                <a:cubicBezTo>
                  <a:pt x="0" y="801"/>
                  <a:pt x="17" y="827"/>
                  <a:pt x="44" y="827"/>
                </a:cubicBezTo>
                <a:cubicBezTo>
                  <a:pt x="915" y="827"/>
                  <a:pt x="915" y="827"/>
                  <a:pt x="915" y="827"/>
                </a:cubicBezTo>
                <a:cubicBezTo>
                  <a:pt x="941" y="827"/>
                  <a:pt x="959" y="801"/>
                  <a:pt x="959" y="774"/>
                </a:cubicBezTo>
                <a:cubicBezTo>
                  <a:pt x="959" y="167"/>
                  <a:pt x="959" y="167"/>
                  <a:pt x="959" y="167"/>
                </a:cubicBezTo>
                <a:cubicBezTo>
                  <a:pt x="959" y="141"/>
                  <a:pt x="941" y="123"/>
                  <a:pt x="915" y="123"/>
                </a:cubicBezTo>
                <a:close/>
                <a:moveTo>
                  <a:pt x="317" y="114"/>
                </a:moveTo>
                <a:lnTo>
                  <a:pt x="317" y="114"/>
                </a:lnTo>
                <a:cubicBezTo>
                  <a:pt x="317" y="61"/>
                  <a:pt x="317" y="61"/>
                  <a:pt x="317" y="61"/>
                </a:cubicBezTo>
                <a:cubicBezTo>
                  <a:pt x="642" y="61"/>
                  <a:pt x="642" y="61"/>
                  <a:pt x="642" y="61"/>
                </a:cubicBezTo>
                <a:cubicBezTo>
                  <a:pt x="642" y="114"/>
                  <a:pt x="642" y="114"/>
                  <a:pt x="642" y="114"/>
                </a:cubicBezTo>
                <a:lnTo>
                  <a:pt x="642" y="123"/>
                </a:lnTo>
                <a:cubicBezTo>
                  <a:pt x="475" y="123"/>
                  <a:pt x="475" y="123"/>
                  <a:pt x="475" y="123"/>
                </a:cubicBezTo>
                <a:cubicBezTo>
                  <a:pt x="317" y="123"/>
                  <a:pt x="317" y="123"/>
                  <a:pt x="317" y="123"/>
                </a:cubicBezTo>
                <a:lnTo>
                  <a:pt x="317" y="114"/>
                </a:lnTo>
                <a:close/>
                <a:moveTo>
                  <a:pt x="475" y="185"/>
                </a:moveTo>
                <a:lnTo>
                  <a:pt x="475" y="185"/>
                </a:lnTo>
                <a:cubicBezTo>
                  <a:pt x="897" y="185"/>
                  <a:pt x="897" y="185"/>
                  <a:pt x="897" y="185"/>
                </a:cubicBezTo>
                <a:cubicBezTo>
                  <a:pt x="897" y="440"/>
                  <a:pt x="897" y="440"/>
                  <a:pt x="897" y="440"/>
                </a:cubicBezTo>
                <a:cubicBezTo>
                  <a:pt x="792" y="440"/>
                  <a:pt x="792" y="440"/>
                  <a:pt x="792" y="440"/>
                </a:cubicBezTo>
                <a:cubicBezTo>
                  <a:pt x="792" y="422"/>
                  <a:pt x="792" y="422"/>
                  <a:pt x="792" y="422"/>
                </a:cubicBezTo>
                <a:cubicBezTo>
                  <a:pt x="792" y="405"/>
                  <a:pt x="774" y="387"/>
                  <a:pt x="756" y="387"/>
                </a:cubicBezTo>
                <a:cubicBezTo>
                  <a:pt x="739" y="387"/>
                  <a:pt x="730" y="405"/>
                  <a:pt x="730" y="422"/>
                </a:cubicBezTo>
                <a:cubicBezTo>
                  <a:pt x="730" y="440"/>
                  <a:pt x="730" y="440"/>
                  <a:pt x="730" y="440"/>
                </a:cubicBezTo>
                <a:cubicBezTo>
                  <a:pt x="228" y="440"/>
                  <a:pt x="228" y="440"/>
                  <a:pt x="228" y="440"/>
                </a:cubicBezTo>
                <a:cubicBezTo>
                  <a:pt x="228" y="422"/>
                  <a:pt x="228" y="422"/>
                  <a:pt x="228" y="422"/>
                </a:cubicBezTo>
                <a:cubicBezTo>
                  <a:pt x="228" y="405"/>
                  <a:pt x="220" y="387"/>
                  <a:pt x="202" y="387"/>
                </a:cubicBezTo>
                <a:cubicBezTo>
                  <a:pt x="184" y="387"/>
                  <a:pt x="167" y="405"/>
                  <a:pt x="167" y="422"/>
                </a:cubicBezTo>
                <a:cubicBezTo>
                  <a:pt x="167" y="440"/>
                  <a:pt x="167" y="440"/>
                  <a:pt x="167" y="440"/>
                </a:cubicBezTo>
                <a:cubicBezTo>
                  <a:pt x="61" y="440"/>
                  <a:pt x="61" y="440"/>
                  <a:pt x="61" y="440"/>
                </a:cubicBezTo>
                <a:cubicBezTo>
                  <a:pt x="61" y="185"/>
                  <a:pt x="61" y="185"/>
                  <a:pt x="61" y="185"/>
                </a:cubicBezTo>
                <a:lnTo>
                  <a:pt x="475" y="185"/>
                </a:lnTo>
                <a:close/>
                <a:moveTo>
                  <a:pt x="61" y="765"/>
                </a:moveTo>
                <a:lnTo>
                  <a:pt x="61" y="765"/>
                </a:lnTo>
                <a:cubicBezTo>
                  <a:pt x="61" y="502"/>
                  <a:pt x="61" y="502"/>
                  <a:pt x="61" y="502"/>
                </a:cubicBezTo>
                <a:cubicBezTo>
                  <a:pt x="167" y="502"/>
                  <a:pt x="167" y="502"/>
                  <a:pt x="167" y="502"/>
                </a:cubicBezTo>
                <a:cubicBezTo>
                  <a:pt x="167" y="563"/>
                  <a:pt x="167" y="563"/>
                  <a:pt x="167" y="563"/>
                </a:cubicBezTo>
                <a:cubicBezTo>
                  <a:pt x="167" y="572"/>
                  <a:pt x="184" y="589"/>
                  <a:pt x="202" y="589"/>
                </a:cubicBezTo>
                <a:cubicBezTo>
                  <a:pt x="220" y="589"/>
                  <a:pt x="228" y="572"/>
                  <a:pt x="228" y="563"/>
                </a:cubicBezTo>
                <a:cubicBezTo>
                  <a:pt x="228" y="502"/>
                  <a:pt x="228" y="502"/>
                  <a:pt x="228" y="502"/>
                </a:cubicBezTo>
                <a:cubicBezTo>
                  <a:pt x="730" y="502"/>
                  <a:pt x="730" y="502"/>
                  <a:pt x="730" y="502"/>
                </a:cubicBezTo>
                <a:cubicBezTo>
                  <a:pt x="730" y="563"/>
                  <a:pt x="730" y="563"/>
                  <a:pt x="730" y="563"/>
                </a:cubicBezTo>
                <a:cubicBezTo>
                  <a:pt x="730" y="572"/>
                  <a:pt x="739" y="589"/>
                  <a:pt x="756" y="589"/>
                </a:cubicBezTo>
                <a:cubicBezTo>
                  <a:pt x="774" y="589"/>
                  <a:pt x="792" y="572"/>
                  <a:pt x="792" y="563"/>
                </a:cubicBezTo>
                <a:cubicBezTo>
                  <a:pt x="792" y="502"/>
                  <a:pt x="792" y="502"/>
                  <a:pt x="792" y="502"/>
                </a:cubicBezTo>
                <a:cubicBezTo>
                  <a:pt x="897" y="502"/>
                  <a:pt x="897" y="502"/>
                  <a:pt x="897" y="502"/>
                </a:cubicBezTo>
                <a:cubicBezTo>
                  <a:pt x="897" y="765"/>
                  <a:pt x="897" y="765"/>
                  <a:pt x="897" y="765"/>
                </a:cubicBezTo>
                <a:lnTo>
                  <a:pt x="61" y="7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54">
            <a:extLst>
              <a:ext uri="{FF2B5EF4-FFF2-40B4-BE49-F238E27FC236}">
                <a16:creationId xmlns:a16="http://schemas.microsoft.com/office/drawing/2014/main" id="{843CF9C9-6F79-A548-B8FB-0937BB11A29B}"/>
              </a:ext>
            </a:extLst>
          </p:cNvPr>
          <p:cNvGrpSpPr/>
          <p:nvPr/>
        </p:nvGrpSpPr>
        <p:grpSpPr>
          <a:xfrm>
            <a:off x="1223788" y="5561598"/>
            <a:ext cx="3998243" cy="1464747"/>
            <a:chOff x="5071068" y="11149735"/>
            <a:chExt cx="4148400" cy="151975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84BE8F91-2913-BF4C-8963-F92B3CADF001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CFBA37D-6A74-154A-A936-A000ADA46E72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599094F-3FFE-C345-B187-E64DCE8A59CD}"/>
              </a:ext>
            </a:extLst>
          </p:cNvPr>
          <p:cNvGrpSpPr/>
          <p:nvPr/>
        </p:nvGrpSpPr>
        <p:grpSpPr>
          <a:xfrm>
            <a:off x="1211455" y="9607651"/>
            <a:ext cx="4015001" cy="1439970"/>
            <a:chOff x="1045319" y="7749497"/>
            <a:chExt cx="4165787" cy="149404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5E7BAB67-7FB3-B34F-977E-FE24A7193D87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65BC51D-42FD-5B42-8363-2BC2958F8D19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86D9A69A-75B1-D74C-85B8-BFE96FA5A8CB}"/>
              </a:ext>
            </a:extLst>
          </p:cNvPr>
          <p:cNvGrpSpPr/>
          <p:nvPr/>
        </p:nvGrpSpPr>
        <p:grpSpPr>
          <a:xfrm>
            <a:off x="19167012" y="5477075"/>
            <a:ext cx="3999184" cy="1446977"/>
            <a:chOff x="19165375" y="5323521"/>
            <a:chExt cx="4149376" cy="1501319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A92725E-8AA8-F343-99EC-713A96FF2F6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98D2C333-CFE6-4141-92E5-95C816CB8FC0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FD4C015-4C6B-E147-821A-103625FDCC1F}"/>
              </a:ext>
            </a:extLst>
          </p:cNvPr>
          <p:cNvGrpSpPr/>
          <p:nvPr/>
        </p:nvGrpSpPr>
        <p:grpSpPr>
          <a:xfrm>
            <a:off x="19170639" y="9157651"/>
            <a:ext cx="3991822" cy="1462565"/>
            <a:chOff x="19190593" y="7745143"/>
            <a:chExt cx="4141738" cy="1517493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DC2CAD85-5A41-0C45-A49D-1389A5D68E4C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1C2FCDF0-D231-0042-A238-053A5FB50F5A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">
            <a:extLst>
              <a:ext uri="{FF2B5EF4-FFF2-40B4-BE49-F238E27FC236}">
                <a16:creationId xmlns:a16="http://schemas.microsoft.com/office/drawing/2014/main" id="{D738A9FB-6A3F-144C-A5DF-5254B560D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5970" y="6619558"/>
            <a:ext cx="2267524" cy="139791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A947C288-E492-A54F-B236-04033119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578" y="6123975"/>
            <a:ext cx="1126748" cy="1790645"/>
          </a:xfrm>
          <a:custGeom>
            <a:avLst/>
            <a:gdLst>
              <a:gd name="T0" fmla="*/ 0 w 1062"/>
              <a:gd name="T1" fmla="*/ 0 h 1690"/>
              <a:gd name="T2" fmla="*/ 0 w 1062"/>
              <a:gd name="T3" fmla="*/ 1275 h 1690"/>
              <a:gd name="T4" fmla="*/ 1061 w 1062"/>
              <a:gd name="T5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2" h="1690">
                <a:moveTo>
                  <a:pt x="0" y="0"/>
                </a:moveTo>
                <a:lnTo>
                  <a:pt x="0" y="1275"/>
                </a:lnTo>
                <a:lnTo>
                  <a:pt x="1061" y="1689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48386BF8-2EAA-214D-9A8E-8DFEC000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608" y="6315664"/>
            <a:ext cx="1977655" cy="1089346"/>
          </a:xfrm>
          <a:custGeom>
            <a:avLst/>
            <a:gdLst>
              <a:gd name="T0" fmla="*/ 0 w 1864"/>
              <a:gd name="T1" fmla="*/ 1025 h 1026"/>
              <a:gd name="T2" fmla="*/ 1190 w 1864"/>
              <a:gd name="T3" fmla="*/ 1025 h 1026"/>
              <a:gd name="T4" fmla="*/ 1863 w 1864"/>
              <a:gd name="T5" fmla="*/ 0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4" h="1026">
                <a:moveTo>
                  <a:pt x="0" y="1025"/>
                </a:moveTo>
                <a:lnTo>
                  <a:pt x="1190" y="1025"/>
                </a:lnTo>
                <a:lnTo>
                  <a:pt x="1863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Freeform 351">
            <a:extLst>
              <a:ext uri="{FF2B5EF4-FFF2-40B4-BE49-F238E27FC236}">
                <a16:creationId xmlns:a16="http://schemas.microsoft.com/office/drawing/2014/main" id="{6F3DE434-EA89-F04F-A954-B1517AC5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338" y="5469432"/>
            <a:ext cx="3183885" cy="7195305"/>
          </a:xfrm>
          <a:custGeom>
            <a:avLst/>
            <a:gdLst>
              <a:gd name="T0" fmla="*/ 0 w 3003"/>
              <a:gd name="T1" fmla="*/ 6787 h 6788"/>
              <a:gd name="T2" fmla="*/ 0 w 3003"/>
              <a:gd name="T3" fmla="*/ 6787 h 6788"/>
              <a:gd name="T4" fmla="*/ 0 w 3003"/>
              <a:gd name="T5" fmla="*/ 6175 h 6788"/>
              <a:gd name="T6" fmla="*/ 2390 w 3003"/>
              <a:gd name="T7" fmla="*/ 3389 h 6788"/>
              <a:gd name="T8" fmla="*/ 0 w 3003"/>
              <a:gd name="T9" fmla="*/ 612 h 6788"/>
              <a:gd name="T10" fmla="*/ 0 w 3003"/>
              <a:gd name="T11" fmla="*/ 0 h 6788"/>
              <a:gd name="T12" fmla="*/ 2139 w 3003"/>
              <a:gd name="T13" fmla="*/ 1009 h 6788"/>
              <a:gd name="T14" fmla="*/ 3002 w 3003"/>
              <a:gd name="T15" fmla="*/ 3389 h 6788"/>
              <a:gd name="T16" fmla="*/ 2139 w 3003"/>
              <a:gd name="T17" fmla="*/ 5778 h 6788"/>
              <a:gd name="T18" fmla="*/ 0 w 3003"/>
              <a:gd name="T19" fmla="*/ 6787 h 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3" h="6788">
                <a:moveTo>
                  <a:pt x="0" y="6787"/>
                </a:moveTo>
                <a:lnTo>
                  <a:pt x="0" y="6787"/>
                </a:lnTo>
                <a:cubicBezTo>
                  <a:pt x="0" y="6175"/>
                  <a:pt x="0" y="6175"/>
                  <a:pt x="0" y="6175"/>
                </a:cubicBezTo>
                <a:cubicBezTo>
                  <a:pt x="1320" y="6175"/>
                  <a:pt x="2390" y="4924"/>
                  <a:pt x="2390" y="3389"/>
                </a:cubicBezTo>
                <a:cubicBezTo>
                  <a:pt x="2390" y="1862"/>
                  <a:pt x="1320" y="612"/>
                  <a:pt x="0" y="612"/>
                </a:cubicBezTo>
                <a:cubicBezTo>
                  <a:pt x="0" y="0"/>
                  <a:pt x="0" y="0"/>
                  <a:pt x="0" y="0"/>
                </a:cubicBezTo>
                <a:cubicBezTo>
                  <a:pt x="811" y="0"/>
                  <a:pt x="1570" y="362"/>
                  <a:pt x="2139" y="1009"/>
                </a:cubicBezTo>
                <a:cubicBezTo>
                  <a:pt x="2700" y="1646"/>
                  <a:pt x="3002" y="2492"/>
                  <a:pt x="3002" y="3389"/>
                </a:cubicBezTo>
                <a:cubicBezTo>
                  <a:pt x="3002" y="4294"/>
                  <a:pt x="2700" y="5140"/>
                  <a:pt x="2139" y="5778"/>
                </a:cubicBezTo>
                <a:cubicBezTo>
                  <a:pt x="1570" y="6425"/>
                  <a:pt x="811" y="6787"/>
                  <a:pt x="0" y="6787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2">
            <a:extLst>
              <a:ext uri="{FF2B5EF4-FFF2-40B4-BE49-F238E27FC236}">
                <a16:creationId xmlns:a16="http://schemas.microsoft.com/office/drawing/2014/main" id="{77F8C485-2B37-514C-AE91-B27D3815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878" y="10177471"/>
            <a:ext cx="5652449" cy="561037"/>
          </a:xfrm>
          <a:custGeom>
            <a:avLst/>
            <a:gdLst>
              <a:gd name="T0" fmla="*/ 5158 w 5332"/>
              <a:gd name="T1" fmla="*/ 526 h 527"/>
              <a:gd name="T2" fmla="*/ 5158 w 5332"/>
              <a:gd name="T3" fmla="*/ 526 h 527"/>
              <a:gd name="T4" fmla="*/ 172 w 5332"/>
              <a:gd name="T5" fmla="*/ 526 h 527"/>
              <a:gd name="T6" fmla="*/ 0 w 5332"/>
              <a:gd name="T7" fmla="*/ 354 h 527"/>
              <a:gd name="T8" fmla="*/ 0 w 5332"/>
              <a:gd name="T9" fmla="*/ 173 h 527"/>
              <a:gd name="T10" fmla="*/ 172 w 5332"/>
              <a:gd name="T11" fmla="*/ 0 h 527"/>
              <a:gd name="T12" fmla="*/ 5158 w 5332"/>
              <a:gd name="T13" fmla="*/ 0 h 527"/>
              <a:gd name="T14" fmla="*/ 5331 w 5332"/>
              <a:gd name="T15" fmla="*/ 173 h 527"/>
              <a:gd name="T16" fmla="*/ 5331 w 5332"/>
              <a:gd name="T17" fmla="*/ 354 h 527"/>
              <a:gd name="T18" fmla="*/ 5158 w 5332"/>
              <a:gd name="T19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32" h="527">
                <a:moveTo>
                  <a:pt x="5158" y="526"/>
                </a:moveTo>
                <a:lnTo>
                  <a:pt x="5158" y="526"/>
                </a:lnTo>
                <a:cubicBezTo>
                  <a:pt x="172" y="526"/>
                  <a:pt x="172" y="526"/>
                  <a:pt x="172" y="526"/>
                </a:cubicBezTo>
                <a:cubicBezTo>
                  <a:pt x="77" y="526"/>
                  <a:pt x="0" y="449"/>
                  <a:pt x="0" y="354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78"/>
                  <a:pt x="77" y="0"/>
                  <a:pt x="172" y="0"/>
                </a:cubicBezTo>
                <a:cubicBezTo>
                  <a:pt x="5158" y="0"/>
                  <a:pt x="5158" y="0"/>
                  <a:pt x="5158" y="0"/>
                </a:cubicBezTo>
                <a:cubicBezTo>
                  <a:pt x="5253" y="0"/>
                  <a:pt x="5331" y="78"/>
                  <a:pt x="5331" y="173"/>
                </a:cubicBezTo>
                <a:cubicBezTo>
                  <a:pt x="5331" y="354"/>
                  <a:pt x="5331" y="354"/>
                  <a:pt x="5331" y="354"/>
                </a:cubicBezTo>
                <a:cubicBezTo>
                  <a:pt x="5331" y="449"/>
                  <a:pt x="5253" y="526"/>
                  <a:pt x="5158" y="5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3">
            <a:extLst>
              <a:ext uri="{FF2B5EF4-FFF2-40B4-BE49-F238E27FC236}">
                <a16:creationId xmlns:a16="http://schemas.microsoft.com/office/drawing/2014/main" id="{B7454760-6D7B-DB4F-8089-A70879D0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7257" y="11229415"/>
            <a:ext cx="7438421" cy="1444672"/>
          </a:xfrm>
          <a:custGeom>
            <a:avLst/>
            <a:gdLst>
              <a:gd name="T0" fmla="*/ 6909 w 7014"/>
              <a:gd name="T1" fmla="*/ 1363 h 1364"/>
              <a:gd name="T2" fmla="*/ 6909 w 7014"/>
              <a:gd name="T3" fmla="*/ 1363 h 1364"/>
              <a:gd name="T4" fmla="*/ 95 w 7014"/>
              <a:gd name="T5" fmla="*/ 1363 h 1364"/>
              <a:gd name="T6" fmla="*/ 0 w 7014"/>
              <a:gd name="T7" fmla="*/ 1268 h 1364"/>
              <a:gd name="T8" fmla="*/ 0 w 7014"/>
              <a:gd name="T9" fmla="*/ 802 h 1364"/>
              <a:gd name="T10" fmla="*/ 793 w 7014"/>
              <a:gd name="T11" fmla="*/ 0 h 1364"/>
              <a:gd name="T12" fmla="*/ 6909 w 7014"/>
              <a:gd name="T13" fmla="*/ 0 h 1364"/>
              <a:gd name="T14" fmla="*/ 7013 w 7014"/>
              <a:gd name="T15" fmla="*/ 104 h 1364"/>
              <a:gd name="T16" fmla="*/ 7013 w 7014"/>
              <a:gd name="T17" fmla="*/ 1268 h 1364"/>
              <a:gd name="T18" fmla="*/ 6909 w 7014"/>
              <a:gd name="T19" fmla="*/ 1363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14" h="1364">
                <a:moveTo>
                  <a:pt x="6909" y="1363"/>
                </a:moveTo>
                <a:lnTo>
                  <a:pt x="6909" y="1363"/>
                </a:lnTo>
                <a:cubicBezTo>
                  <a:pt x="95" y="1363"/>
                  <a:pt x="95" y="1363"/>
                  <a:pt x="95" y="1363"/>
                </a:cubicBezTo>
                <a:cubicBezTo>
                  <a:pt x="43" y="1363"/>
                  <a:pt x="0" y="1320"/>
                  <a:pt x="0" y="1268"/>
                </a:cubicBezTo>
                <a:cubicBezTo>
                  <a:pt x="0" y="802"/>
                  <a:pt x="0" y="802"/>
                  <a:pt x="0" y="802"/>
                </a:cubicBezTo>
                <a:cubicBezTo>
                  <a:pt x="0" y="362"/>
                  <a:pt x="353" y="0"/>
                  <a:pt x="793" y="0"/>
                </a:cubicBezTo>
                <a:cubicBezTo>
                  <a:pt x="6909" y="0"/>
                  <a:pt x="6909" y="0"/>
                  <a:pt x="6909" y="0"/>
                </a:cubicBezTo>
                <a:cubicBezTo>
                  <a:pt x="6970" y="0"/>
                  <a:pt x="7013" y="52"/>
                  <a:pt x="7013" y="104"/>
                </a:cubicBezTo>
                <a:cubicBezTo>
                  <a:pt x="7013" y="1268"/>
                  <a:pt x="7013" y="1268"/>
                  <a:pt x="7013" y="1268"/>
                </a:cubicBezTo>
                <a:cubicBezTo>
                  <a:pt x="7013" y="1320"/>
                  <a:pt x="6970" y="1363"/>
                  <a:pt x="6909" y="13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4">
            <a:extLst>
              <a:ext uri="{FF2B5EF4-FFF2-40B4-BE49-F238E27FC236}">
                <a16:creationId xmlns:a16="http://schemas.microsoft.com/office/drawing/2014/main" id="{F929BE51-D5E4-C149-A169-EFFBD304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878" y="9261110"/>
            <a:ext cx="2417134" cy="182336"/>
          </a:xfrm>
          <a:custGeom>
            <a:avLst/>
            <a:gdLst>
              <a:gd name="T0" fmla="*/ 2217 w 2278"/>
              <a:gd name="T1" fmla="*/ 173 h 174"/>
              <a:gd name="T2" fmla="*/ 2217 w 2278"/>
              <a:gd name="T3" fmla="*/ 173 h 174"/>
              <a:gd name="T4" fmla="*/ 52 w 2278"/>
              <a:gd name="T5" fmla="*/ 173 h 174"/>
              <a:gd name="T6" fmla="*/ 0 w 2278"/>
              <a:gd name="T7" fmla="*/ 121 h 174"/>
              <a:gd name="T8" fmla="*/ 0 w 2278"/>
              <a:gd name="T9" fmla="*/ 61 h 174"/>
              <a:gd name="T10" fmla="*/ 52 w 2278"/>
              <a:gd name="T11" fmla="*/ 0 h 174"/>
              <a:gd name="T12" fmla="*/ 2217 w 2278"/>
              <a:gd name="T13" fmla="*/ 0 h 174"/>
              <a:gd name="T14" fmla="*/ 2277 w 2278"/>
              <a:gd name="T15" fmla="*/ 61 h 174"/>
              <a:gd name="T16" fmla="*/ 2277 w 2278"/>
              <a:gd name="T17" fmla="*/ 121 h 174"/>
              <a:gd name="T18" fmla="*/ 2217 w 2278"/>
              <a:gd name="T19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8" h="174">
                <a:moveTo>
                  <a:pt x="2217" y="173"/>
                </a:moveTo>
                <a:lnTo>
                  <a:pt x="2217" y="173"/>
                </a:lnTo>
                <a:cubicBezTo>
                  <a:pt x="52" y="173"/>
                  <a:pt x="52" y="173"/>
                  <a:pt x="52" y="173"/>
                </a:cubicBezTo>
                <a:cubicBezTo>
                  <a:pt x="26" y="173"/>
                  <a:pt x="0" y="147"/>
                  <a:pt x="0" y="12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52" y="0"/>
                </a:cubicBezTo>
                <a:cubicBezTo>
                  <a:pt x="2217" y="0"/>
                  <a:pt x="2217" y="0"/>
                  <a:pt x="2217" y="0"/>
                </a:cubicBezTo>
                <a:cubicBezTo>
                  <a:pt x="2251" y="0"/>
                  <a:pt x="2277" y="26"/>
                  <a:pt x="2277" y="61"/>
                </a:cubicBezTo>
                <a:cubicBezTo>
                  <a:pt x="2277" y="121"/>
                  <a:pt x="2277" y="121"/>
                  <a:pt x="2277" y="121"/>
                </a:cubicBezTo>
                <a:cubicBezTo>
                  <a:pt x="2277" y="147"/>
                  <a:pt x="2251" y="173"/>
                  <a:pt x="2217" y="173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5">
            <a:extLst>
              <a:ext uri="{FF2B5EF4-FFF2-40B4-BE49-F238E27FC236}">
                <a16:creationId xmlns:a16="http://schemas.microsoft.com/office/drawing/2014/main" id="{E1581872-9753-2746-BE3E-E0EA7D1E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7382" y="9443446"/>
            <a:ext cx="776102" cy="776102"/>
          </a:xfrm>
          <a:custGeom>
            <a:avLst/>
            <a:gdLst>
              <a:gd name="T0" fmla="*/ 733 w 734"/>
              <a:gd name="T1" fmla="*/ 733 h 734"/>
              <a:gd name="T2" fmla="*/ 0 w 734"/>
              <a:gd name="T3" fmla="*/ 733 h 734"/>
              <a:gd name="T4" fmla="*/ 0 w 734"/>
              <a:gd name="T5" fmla="*/ 0 h 734"/>
              <a:gd name="T6" fmla="*/ 733 w 734"/>
              <a:gd name="T7" fmla="*/ 0 h 734"/>
              <a:gd name="T8" fmla="*/ 733 w 734"/>
              <a:gd name="T9" fmla="*/ 73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4">
                <a:moveTo>
                  <a:pt x="733" y="733"/>
                </a:moveTo>
                <a:lnTo>
                  <a:pt x="0" y="733"/>
                </a:lnTo>
                <a:lnTo>
                  <a:pt x="0" y="0"/>
                </a:lnTo>
                <a:lnTo>
                  <a:pt x="733" y="0"/>
                </a:lnTo>
                <a:lnTo>
                  <a:pt x="733" y="7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6">
            <a:extLst>
              <a:ext uri="{FF2B5EF4-FFF2-40B4-BE49-F238E27FC236}">
                <a16:creationId xmlns:a16="http://schemas.microsoft.com/office/drawing/2014/main" id="{0B955618-6C5A-B141-8010-199A5D65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031" y="3912555"/>
            <a:ext cx="3109080" cy="4161027"/>
          </a:xfrm>
          <a:custGeom>
            <a:avLst/>
            <a:gdLst>
              <a:gd name="T0" fmla="*/ 2933 w 2934"/>
              <a:gd name="T1" fmla="*/ 656 h 3925"/>
              <a:gd name="T2" fmla="*/ 1458 w 2934"/>
              <a:gd name="T3" fmla="*/ 3924 h 3925"/>
              <a:gd name="T4" fmla="*/ 0 w 2934"/>
              <a:gd name="T5" fmla="*/ 3260 h 3925"/>
              <a:gd name="T6" fmla="*/ 1475 w 2934"/>
              <a:gd name="T7" fmla="*/ 0 h 3925"/>
              <a:gd name="T8" fmla="*/ 2933 w 2934"/>
              <a:gd name="T9" fmla="*/ 656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3925">
                <a:moveTo>
                  <a:pt x="2933" y="656"/>
                </a:moveTo>
                <a:lnTo>
                  <a:pt x="1458" y="3924"/>
                </a:lnTo>
                <a:lnTo>
                  <a:pt x="0" y="3260"/>
                </a:lnTo>
                <a:lnTo>
                  <a:pt x="1475" y="0"/>
                </a:lnTo>
                <a:lnTo>
                  <a:pt x="2933" y="656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7">
            <a:extLst>
              <a:ext uri="{FF2B5EF4-FFF2-40B4-BE49-F238E27FC236}">
                <a16:creationId xmlns:a16="http://schemas.microsoft.com/office/drawing/2014/main" id="{7C0AC654-85DC-7346-90D5-548433EC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881" y="3795671"/>
            <a:ext cx="995843" cy="659220"/>
          </a:xfrm>
          <a:custGeom>
            <a:avLst/>
            <a:gdLst>
              <a:gd name="T0" fmla="*/ 940 w 941"/>
              <a:gd name="T1" fmla="*/ 371 h 622"/>
              <a:gd name="T2" fmla="*/ 820 w 941"/>
              <a:gd name="T3" fmla="*/ 621 h 622"/>
              <a:gd name="T4" fmla="*/ 0 w 941"/>
              <a:gd name="T5" fmla="*/ 250 h 622"/>
              <a:gd name="T6" fmla="*/ 112 w 941"/>
              <a:gd name="T7" fmla="*/ 0 h 622"/>
              <a:gd name="T8" fmla="*/ 940 w 941"/>
              <a:gd name="T9" fmla="*/ 37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1" h="622">
                <a:moveTo>
                  <a:pt x="940" y="371"/>
                </a:moveTo>
                <a:lnTo>
                  <a:pt x="820" y="621"/>
                </a:lnTo>
                <a:lnTo>
                  <a:pt x="0" y="250"/>
                </a:lnTo>
                <a:lnTo>
                  <a:pt x="112" y="0"/>
                </a:lnTo>
                <a:lnTo>
                  <a:pt x="940" y="371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1" name="Freeform 358">
            <a:extLst>
              <a:ext uri="{FF2B5EF4-FFF2-40B4-BE49-F238E27FC236}">
                <a16:creationId xmlns:a16="http://schemas.microsoft.com/office/drawing/2014/main" id="{E252D107-4C6E-B54A-8524-2FC18D82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6205" y="3739567"/>
            <a:ext cx="476882" cy="341299"/>
          </a:xfrm>
          <a:custGeom>
            <a:avLst/>
            <a:gdLst>
              <a:gd name="T0" fmla="*/ 449 w 450"/>
              <a:gd name="T1" fmla="*/ 173 h 320"/>
              <a:gd name="T2" fmla="*/ 380 w 450"/>
              <a:gd name="T3" fmla="*/ 319 h 320"/>
              <a:gd name="T4" fmla="*/ 0 w 450"/>
              <a:gd name="T5" fmla="*/ 147 h 320"/>
              <a:gd name="T6" fmla="*/ 69 w 450"/>
              <a:gd name="T7" fmla="*/ 0 h 320"/>
              <a:gd name="T8" fmla="*/ 449 w 450"/>
              <a:gd name="T9" fmla="*/ 17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320">
                <a:moveTo>
                  <a:pt x="449" y="173"/>
                </a:moveTo>
                <a:lnTo>
                  <a:pt x="380" y="319"/>
                </a:lnTo>
                <a:lnTo>
                  <a:pt x="0" y="147"/>
                </a:lnTo>
                <a:lnTo>
                  <a:pt x="69" y="0"/>
                </a:lnTo>
                <a:lnTo>
                  <a:pt x="449" y="173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9">
            <a:extLst>
              <a:ext uri="{FF2B5EF4-FFF2-40B4-BE49-F238E27FC236}">
                <a16:creationId xmlns:a16="http://schemas.microsoft.com/office/drawing/2014/main" id="{71D3E35C-43DF-5F46-BED1-56F6D147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342" y="7320855"/>
            <a:ext cx="1804670" cy="967791"/>
          </a:xfrm>
          <a:custGeom>
            <a:avLst/>
            <a:gdLst>
              <a:gd name="T0" fmla="*/ 1699 w 1700"/>
              <a:gd name="T1" fmla="*/ 733 h 915"/>
              <a:gd name="T2" fmla="*/ 1613 w 1700"/>
              <a:gd name="T3" fmla="*/ 914 h 915"/>
              <a:gd name="T4" fmla="*/ 0 w 1700"/>
              <a:gd name="T5" fmla="*/ 190 h 915"/>
              <a:gd name="T6" fmla="*/ 86 w 1700"/>
              <a:gd name="T7" fmla="*/ 0 h 915"/>
              <a:gd name="T8" fmla="*/ 1699 w 1700"/>
              <a:gd name="T9" fmla="*/ 733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915">
                <a:moveTo>
                  <a:pt x="1699" y="733"/>
                </a:moveTo>
                <a:lnTo>
                  <a:pt x="1613" y="914"/>
                </a:lnTo>
                <a:lnTo>
                  <a:pt x="0" y="190"/>
                </a:lnTo>
                <a:lnTo>
                  <a:pt x="86" y="0"/>
                </a:lnTo>
                <a:lnTo>
                  <a:pt x="1699" y="733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0">
            <a:extLst>
              <a:ext uri="{FF2B5EF4-FFF2-40B4-BE49-F238E27FC236}">
                <a16:creationId xmlns:a16="http://schemas.microsoft.com/office/drawing/2014/main" id="{C0A11CB6-1ADE-DD47-87D1-177941DD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517" y="6100600"/>
            <a:ext cx="2267524" cy="2622848"/>
          </a:xfrm>
          <a:custGeom>
            <a:avLst/>
            <a:gdLst>
              <a:gd name="T0" fmla="*/ 0 w 2140"/>
              <a:gd name="T1" fmla="*/ 612 h 2475"/>
              <a:gd name="T2" fmla="*/ 0 w 2140"/>
              <a:gd name="T3" fmla="*/ 1853 h 2475"/>
              <a:gd name="T4" fmla="*/ 1069 w 2140"/>
              <a:gd name="T5" fmla="*/ 2474 h 2475"/>
              <a:gd name="T6" fmla="*/ 2139 w 2140"/>
              <a:gd name="T7" fmla="*/ 1853 h 2475"/>
              <a:gd name="T8" fmla="*/ 2139 w 2140"/>
              <a:gd name="T9" fmla="*/ 612 h 2475"/>
              <a:gd name="T10" fmla="*/ 1069 w 2140"/>
              <a:gd name="T11" fmla="*/ 0 h 2475"/>
              <a:gd name="T12" fmla="*/ 0 w 2140"/>
              <a:gd name="T13" fmla="*/ 61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0" h="2475">
                <a:moveTo>
                  <a:pt x="0" y="612"/>
                </a:moveTo>
                <a:lnTo>
                  <a:pt x="0" y="1853"/>
                </a:lnTo>
                <a:lnTo>
                  <a:pt x="1069" y="2474"/>
                </a:lnTo>
                <a:lnTo>
                  <a:pt x="2139" y="1853"/>
                </a:lnTo>
                <a:lnTo>
                  <a:pt x="2139" y="612"/>
                </a:lnTo>
                <a:lnTo>
                  <a:pt x="1069" y="0"/>
                </a:lnTo>
                <a:lnTo>
                  <a:pt x="0" y="6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1">
            <a:extLst>
              <a:ext uri="{FF2B5EF4-FFF2-40B4-BE49-F238E27FC236}">
                <a16:creationId xmlns:a16="http://schemas.microsoft.com/office/drawing/2014/main" id="{E3961177-DC21-B341-9BDF-FA3A4BF0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174" y="5413328"/>
            <a:ext cx="897660" cy="1033245"/>
          </a:xfrm>
          <a:custGeom>
            <a:avLst/>
            <a:gdLst>
              <a:gd name="T0" fmla="*/ 0 w 846"/>
              <a:gd name="T1" fmla="*/ 242 h 976"/>
              <a:gd name="T2" fmla="*/ 0 w 846"/>
              <a:gd name="T3" fmla="*/ 733 h 976"/>
              <a:gd name="T4" fmla="*/ 422 w 846"/>
              <a:gd name="T5" fmla="*/ 975 h 976"/>
              <a:gd name="T6" fmla="*/ 845 w 846"/>
              <a:gd name="T7" fmla="*/ 733 h 976"/>
              <a:gd name="T8" fmla="*/ 845 w 846"/>
              <a:gd name="T9" fmla="*/ 242 h 976"/>
              <a:gd name="T10" fmla="*/ 422 w 846"/>
              <a:gd name="T11" fmla="*/ 0 h 976"/>
              <a:gd name="T12" fmla="*/ 0 w 846"/>
              <a:gd name="T13" fmla="*/ 242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6" h="976">
                <a:moveTo>
                  <a:pt x="0" y="242"/>
                </a:moveTo>
                <a:lnTo>
                  <a:pt x="0" y="733"/>
                </a:lnTo>
                <a:lnTo>
                  <a:pt x="422" y="975"/>
                </a:lnTo>
                <a:lnTo>
                  <a:pt x="845" y="733"/>
                </a:lnTo>
                <a:lnTo>
                  <a:pt x="845" y="242"/>
                </a:lnTo>
                <a:lnTo>
                  <a:pt x="422" y="0"/>
                </a:lnTo>
                <a:lnTo>
                  <a:pt x="0" y="24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2">
            <a:extLst>
              <a:ext uri="{FF2B5EF4-FFF2-40B4-BE49-F238E27FC236}">
                <a16:creationId xmlns:a16="http://schemas.microsoft.com/office/drawing/2014/main" id="{4CAE65AF-EADD-1947-B5E7-F1922617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73" y="6890726"/>
            <a:ext cx="888309" cy="1023895"/>
          </a:xfrm>
          <a:custGeom>
            <a:avLst/>
            <a:gdLst>
              <a:gd name="T0" fmla="*/ 0 w 838"/>
              <a:gd name="T1" fmla="*/ 242 h 967"/>
              <a:gd name="T2" fmla="*/ 0 w 838"/>
              <a:gd name="T3" fmla="*/ 725 h 967"/>
              <a:gd name="T4" fmla="*/ 423 w 838"/>
              <a:gd name="T5" fmla="*/ 966 h 967"/>
              <a:gd name="T6" fmla="*/ 837 w 838"/>
              <a:gd name="T7" fmla="*/ 725 h 967"/>
              <a:gd name="T8" fmla="*/ 837 w 838"/>
              <a:gd name="T9" fmla="*/ 242 h 967"/>
              <a:gd name="T10" fmla="*/ 423 w 838"/>
              <a:gd name="T11" fmla="*/ 0 h 967"/>
              <a:gd name="T12" fmla="*/ 0 w 838"/>
              <a:gd name="T13" fmla="*/ 242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8" h="967">
                <a:moveTo>
                  <a:pt x="0" y="242"/>
                </a:moveTo>
                <a:lnTo>
                  <a:pt x="0" y="725"/>
                </a:lnTo>
                <a:lnTo>
                  <a:pt x="423" y="966"/>
                </a:lnTo>
                <a:lnTo>
                  <a:pt x="837" y="725"/>
                </a:lnTo>
                <a:lnTo>
                  <a:pt x="837" y="242"/>
                </a:lnTo>
                <a:lnTo>
                  <a:pt x="423" y="0"/>
                </a:lnTo>
                <a:lnTo>
                  <a:pt x="0" y="24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3">
            <a:extLst>
              <a:ext uri="{FF2B5EF4-FFF2-40B4-BE49-F238E27FC236}">
                <a16:creationId xmlns:a16="http://schemas.microsoft.com/office/drawing/2014/main" id="{50196168-CAF6-0640-9B5C-51374708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141" y="6245533"/>
            <a:ext cx="2627525" cy="2276878"/>
          </a:xfrm>
          <a:custGeom>
            <a:avLst/>
            <a:gdLst>
              <a:gd name="T0" fmla="*/ 1863 w 2477"/>
              <a:gd name="T1" fmla="*/ 0 h 2148"/>
              <a:gd name="T2" fmla="*/ 621 w 2477"/>
              <a:gd name="T3" fmla="*/ 0 h 2148"/>
              <a:gd name="T4" fmla="*/ 0 w 2477"/>
              <a:gd name="T5" fmla="*/ 1069 h 2148"/>
              <a:gd name="T6" fmla="*/ 621 w 2477"/>
              <a:gd name="T7" fmla="*/ 2147 h 2148"/>
              <a:gd name="T8" fmla="*/ 1863 w 2477"/>
              <a:gd name="T9" fmla="*/ 2147 h 2148"/>
              <a:gd name="T10" fmla="*/ 2476 w 2477"/>
              <a:gd name="T11" fmla="*/ 1069 h 2148"/>
              <a:gd name="T12" fmla="*/ 1863 w 2477"/>
              <a:gd name="T13" fmla="*/ 0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7" h="2148">
                <a:moveTo>
                  <a:pt x="1863" y="0"/>
                </a:moveTo>
                <a:lnTo>
                  <a:pt x="621" y="0"/>
                </a:lnTo>
                <a:lnTo>
                  <a:pt x="0" y="1069"/>
                </a:lnTo>
                <a:lnTo>
                  <a:pt x="621" y="2147"/>
                </a:lnTo>
                <a:lnTo>
                  <a:pt x="1863" y="2147"/>
                </a:lnTo>
                <a:lnTo>
                  <a:pt x="2476" y="1069"/>
                </a:lnTo>
                <a:lnTo>
                  <a:pt x="18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4">
            <a:extLst>
              <a:ext uri="{FF2B5EF4-FFF2-40B4-BE49-F238E27FC236}">
                <a16:creationId xmlns:a16="http://schemas.microsoft.com/office/drawing/2014/main" id="{A54F26CA-DF9E-8642-91D3-BEEF2611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016" y="7750983"/>
            <a:ext cx="1033245" cy="888309"/>
          </a:xfrm>
          <a:custGeom>
            <a:avLst/>
            <a:gdLst>
              <a:gd name="T0" fmla="*/ 733 w 976"/>
              <a:gd name="T1" fmla="*/ 0 h 838"/>
              <a:gd name="T2" fmla="*/ 241 w 976"/>
              <a:gd name="T3" fmla="*/ 0 h 838"/>
              <a:gd name="T4" fmla="*/ 0 w 976"/>
              <a:gd name="T5" fmla="*/ 414 h 838"/>
              <a:gd name="T6" fmla="*/ 241 w 976"/>
              <a:gd name="T7" fmla="*/ 837 h 838"/>
              <a:gd name="T8" fmla="*/ 733 w 976"/>
              <a:gd name="T9" fmla="*/ 837 h 838"/>
              <a:gd name="T10" fmla="*/ 975 w 976"/>
              <a:gd name="T11" fmla="*/ 414 h 838"/>
              <a:gd name="T12" fmla="*/ 733 w 976"/>
              <a:gd name="T13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6" h="838">
                <a:moveTo>
                  <a:pt x="733" y="0"/>
                </a:moveTo>
                <a:lnTo>
                  <a:pt x="241" y="0"/>
                </a:lnTo>
                <a:lnTo>
                  <a:pt x="0" y="414"/>
                </a:lnTo>
                <a:lnTo>
                  <a:pt x="241" y="837"/>
                </a:lnTo>
                <a:lnTo>
                  <a:pt x="733" y="837"/>
                </a:lnTo>
                <a:lnTo>
                  <a:pt x="975" y="414"/>
                </a:lnTo>
                <a:lnTo>
                  <a:pt x="733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5">
            <a:extLst>
              <a:ext uri="{FF2B5EF4-FFF2-40B4-BE49-F238E27FC236}">
                <a16:creationId xmlns:a16="http://schemas.microsoft.com/office/drawing/2014/main" id="{6803A349-A5CA-7149-831B-2781D707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294" y="5230992"/>
            <a:ext cx="1023892" cy="897660"/>
          </a:xfrm>
          <a:custGeom>
            <a:avLst/>
            <a:gdLst>
              <a:gd name="T0" fmla="*/ 725 w 967"/>
              <a:gd name="T1" fmla="*/ 0 h 847"/>
              <a:gd name="T2" fmla="*/ 242 w 967"/>
              <a:gd name="T3" fmla="*/ 0 h 847"/>
              <a:gd name="T4" fmla="*/ 0 w 967"/>
              <a:gd name="T5" fmla="*/ 423 h 847"/>
              <a:gd name="T6" fmla="*/ 242 w 967"/>
              <a:gd name="T7" fmla="*/ 846 h 847"/>
              <a:gd name="T8" fmla="*/ 725 w 967"/>
              <a:gd name="T9" fmla="*/ 846 h 847"/>
              <a:gd name="T10" fmla="*/ 966 w 967"/>
              <a:gd name="T11" fmla="*/ 423 h 847"/>
              <a:gd name="T12" fmla="*/ 725 w 967"/>
              <a:gd name="T13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7" h="847">
                <a:moveTo>
                  <a:pt x="725" y="0"/>
                </a:moveTo>
                <a:lnTo>
                  <a:pt x="242" y="0"/>
                </a:lnTo>
                <a:lnTo>
                  <a:pt x="0" y="423"/>
                </a:lnTo>
                <a:lnTo>
                  <a:pt x="242" y="846"/>
                </a:lnTo>
                <a:lnTo>
                  <a:pt x="725" y="846"/>
                </a:lnTo>
                <a:lnTo>
                  <a:pt x="966" y="423"/>
                </a:lnTo>
                <a:lnTo>
                  <a:pt x="725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6">
            <a:extLst>
              <a:ext uri="{FF2B5EF4-FFF2-40B4-BE49-F238E27FC236}">
                <a16:creationId xmlns:a16="http://schemas.microsoft.com/office/drawing/2014/main" id="{A25444C2-C0FF-7B48-B6E3-4FD43FD3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229" y="6198780"/>
            <a:ext cx="2622851" cy="2267527"/>
          </a:xfrm>
          <a:custGeom>
            <a:avLst/>
            <a:gdLst>
              <a:gd name="T0" fmla="*/ 621 w 2476"/>
              <a:gd name="T1" fmla="*/ 2138 h 2139"/>
              <a:gd name="T2" fmla="*/ 1854 w 2476"/>
              <a:gd name="T3" fmla="*/ 2138 h 2139"/>
              <a:gd name="T4" fmla="*/ 2475 w 2476"/>
              <a:gd name="T5" fmla="*/ 1068 h 2139"/>
              <a:gd name="T6" fmla="*/ 1854 w 2476"/>
              <a:gd name="T7" fmla="*/ 0 h 2139"/>
              <a:gd name="T8" fmla="*/ 621 w 2476"/>
              <a:gd name="T9" fmla="*/ 0 h 2139"/>
              <a:gd name="T10" fmla="*/ 0 w 2476"/>
              <a:gd name="T11" fmla="*/ 1068 h 2139"/>
              <a:gd name="T12" fmla="*/ 621 w 2476"/>
              <a:gd name="T13" fmla="*/ 2138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6" h="2139">
                <a:moveTo>
                  <a:pt x="621" y="2138"/>
                </a:moveTo>
                <a:lnTo>
                  <a:pt x="1854" y="2138"/>
                </a:lnTo>
                <a:lnTo>
                  <a:pt x="2475" y="1068"/>
                </a:lnTo>
                <a:lnTo>
                  <a:pt x="1854" y="0"/>
                </a:lnTo>
                <a:lnTo>
                  <a:pt x="621" y="0"/>
                </a:lnTo>
                <a:lnTo>
                  <a:pt x="0" y="1068"/>
                </a:lnTo>
                <a:lnTo>
                  <a:pt x="621" y="21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7">
            <a:extLst>
              <a:ext uri="{FF2B5EF4-FFF2-40B4-BE49-F238E27FC236}">
                <a16:creationId xmlns:a16="http://schemas.microsoft.com/office/drawing/2014/main" id="{5FD9F5D6-4873-0D4D-A07D-EB86F553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984" y="5950990"/>
            <a:ext cx="1023894" cy="888309"/>
          </a:xfrm>
          <a:custGeom>
            <a:avLst/>
            <a:gdLst>
              <a:gd name="T0" fmla="*/ 242 w 967"/>
              <a:gd name="T1" fmla="*/ 836 h 837"/>
              <a:gd name="T2" fmla="*/ 725 w 967"/>
              <a:gd name="T3" fmla="*/ 836 h 837"/>
              <a:gd name="T4" fmla="*/ 966 w 967"/>
              <a:gd name="T5" fmla="*/ 423 h 837"/>
              <a:gd name="T6" fmla="*/ 725 w 967"/>
              <a:gd name="T7" fmla="*/ 0 h 837"/>
              <a:gd name="T8" fmla="*/ 242 w 967"/>
              <a:gd name="T9" fmla="*/ 0 h 837"/>
              <a:gd name="T10" fmla="*/ 0 w 967"/>
              <a:gd name="T11" fmla="*/ 423 h 837"/>
              <a:gd name="T12" fmla="*/ 242 w 967"/>
              <a:gd name="T13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7" h="837">
                <a:moveTo>
                  <a:pt x="242" y="836"/>
                </a:moveTo>
                <a:lnTo>
                  <a:pt x="725" y="836"/>
                </a:lnTo>
                <a:lnTo>
                  <a:pt x="966" y="423"/>
                </a:lnTo>
                <a:lnTo>
                  <a:pt x="725" y="0"/>
                </a:lnTo>
                <a:lnTo>
                  <a:pt x="242" y="0"/>
                </a:lnTo>
                <a:lnTo>
                  <a:pt x="0" y="423"/>
                </a:lnTo>
                <a:lnTo>
                  <a:pt x="242" y="83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8">
            <a:extLst>
              <a:ext uri="{FF2B5EF4-FFF2-40B4-BE49-F238E27FC236}">
                <a16:creationId xmlns:a16="http://schemas.microsoft.com/office/drawing/2014/main" id="{640AF3B2-7E97-4E49-8EA4-D161703A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912" y="7807087"/>
            <a:ext cx="1023892" cy="897660"/>
          </a:xfrm>
          <a:custGeom>
            <a:avLst/>
            <a:gdLst>
              <a:gd name="T0" fmla="*/ 242 w 967"/>
              <a:gd name="T1" fmla="*/ 845 h 846"/>
              <a:gd name="T2" fmla="*/ 725 w 967"/>
              <a:gd name="T3" fmla="*/ 845 h 846"/>
              <a:gd name="T4" fmla="*/ 966 w 967"/>
              <a:gd name="T5" fmla="*/ 422 h 846"/>
              <a:gd name="T6" fmla="*/ 725 w 967"/>
              <a:gd name="T7" fmla="*/ 0 h 846"/>
              <a:gd name="T8" fmla="*/ 242 w 967"/>
              <a:gd name="T9" fmla="*/ 0 h 846"/>
              <a:gd name="T10" fmla="*/ 0 w 967"/>
              <a:gd name="T11" fmla="*/ 422 h 846"/>
              <a:gd name="T12" fmla="*/ 242 w 967"/>
              <a:gd name="T13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7" h="846">
                <a:moveTo>
                  <a:pt x="242" y="845"/>
                </a:moveTo>
                <a:lnTo>
                  <a:pt x="725" y="845"/>
                </a:lnTo>
                <a:lnTo>
                  <a:pt x="966" y="422"/>
                </a:lnTo>
                <a:lnTo>
                  <a:pt x="725" y="0"/>
                </a:lnTo>
                <a:lnTo>
                  <a:pt x="242" y="0"/>
                </a:lnTo>
                <a:lnTo>
                  <a:pt x="0" y="422"/>
                </a:lnTo>
                <a:lnTo>
                  <a:pt x="242" y="84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9">
            <a:extLst>
              <a:ext uri="{FF2B5EF4-FFF2-40B4-BE49-F238E27FC236}">
                <a16:creationId xmlns:a16="http://schemas.microsoft.com/office/drawing/2014/main" id="{EBFBC74A-9E3D-5A4B-8B1A-C4533FF6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734" y="6993583"/>
            <a:ext cx="953763" cy="832205"/>
          </a:xfrm>
          <a:custGeom>
            <a:avLst/>
            <a:gdLst>
              <a:gd name="T0" fmla="*/ 897 w 898"/>
              <a:gd name="T1" fmla="*/ 190 h 786"/>
              <a:gd name="T2" fmla="*/ 897 w 898"/>
              <a:gd name="T3" fmla="*/ 190 h 786"/>
              <a:gd name="T4" fmla="*/ 888 w 898"/>
              <a:gd name="T5" fmla="*/ 173 h 786"/>
              <a:gd name="T6" fmla="*/ 880 w 898"/>
              <a:gd name="T7" fmla="*/ 164 h 786"/>
              <a:gd name="T8" fmla="*/ 750 w 898"/>
              <a:gd name="T9" fmla="*/ 9 h 786"/>
              <a:gd name="T10" fmla="*/ 724 w 898"/>
              <a:gd name="T11" fmla="*/ 0 h 786"/>
              <a:gd name="T12" fmla="*/ 172 w 898"/>
              <a:gd name="T13" fmla="*/ 0 h 786"/>
              <a:gd name="T14" fmla="*/ 147 w 898"/>
              <a:gd name="T15" fmla="*/ 9 h 786"/>
              <a:gd name="T16" fmla="*/ 9 w 898"/>
              <a:gd name="T17" fmla="*/ 164 h 786"/>
              <a:gd name="T18" fmla="*/ 9 w 898"/>
              <a:gd name="T19" fmla="*/ 164 h 786"/>
              <a:gd name="T20" fmla="*/ 0 w 898"/>
              <a:gd name="T21" fmla="*/ 190 h 786"/>
              <a:gd name="T22" fmla="*/ 86 w 898"/>
              <a:gd name="T23" fmla="*/ 311 h 786"/>
              <a:gd name="T24" fmla="*/ 86 w 898"/>
              <a:gd name="T25" fmla="*/ 742 h 786"/>
              <a:gd name="T26" fmla="*/ 129 w 898"/>
              <a:gd name="T27" fmla="*/ 785 h 786"/>
              <a:gd name="T28" fmla="*/ 310 w 898"/>
              <a:gd name="T29" fmla="*/ 785 h 786"/>
              <a:gd name="T30" fmla="*/ 578 w 898"/>
              <a:gd name="T31" fmla="*/ 785 h 786"/>
              <a:gd name="T32" fmla="*/ 759 w 898"/>
              <a:gd name="T33" fmla="*/ 785 h 786"/>
              <a:gd name="T34" fmla="*/ 802 w 898"/>
              <a:gd name="T35" fmla="*/ 742 h 786"/>
              <a:gd name="T36" fmla="*/ 802 w 898"/>
              <a:gd name="T37" fmla="*/ 311 h 786"/>
              <a:gd name="T38" fmla="*/ 897 w 898"/>
              <a:gd name="T39" fmla="*/ 190 h 786"/>
              <a:gd name="T40" fmla="*/ 336 w 898"/>
              <a:gd name="T41" fmla="*/ 725 h 786"/>
              <a:gd name="T42" fmla="*/ 336 w 898"/>
              <a:gd name="T43" fmla="*/ 725 h 786"/>
              <a:gd name="T44" fmla="*/ 336 w 898"/>
              <a:gd name="T45" fmla="*/ 535 h 786"/>
              <a:gd name="T46" fmla="*/ 552 w 898"/>
              <a:gd name="T47" fmla="*/ 535 h 786"/>
              <a:gd name="T48" fmla="*/ 552 w 898"/>
              <a:gd name="T49" fmla="*/ 725 h 786"/>
              <a:gd name="T50" fmla="*/ 336 w 898"/>
              <a:gd name="T51" fmla="*/ 725 h 786"/>
              <a:gd name="T52" fmla="*/ 621 w 898"/>
              <a:gd name="T53" fmla="*/ 725 h 786"/>
              <a:gd name="T54" fmla="*/ 621 w 898"/>
              <a:gd name="T55" fmla="*/ 725 h 786"/>
              <a:gd name="T56" fmla="*/ 621 w 898"/>
              <a:gd name="T57" fmla="*/ 509 h 786"/>
              <a:gd name="T58" fmla="*/ 578 w 898"/>
              <a:gd name="T59" fmla="*/ 475 h 786"/>
              <a:gd name="T60" fmla="*/ 310 w 898"/>
              <a:gd name="T61" fmla="*/ 475 h 786"/>
              <a:gd name="T62" fmla="*/ 276 w 898"/>
              <a:gd name="T63" fmla="*/ 509 h 786"/>
              <a:gd name="T64" fmla="*/ 276 w 898"/>
              <a:gd name="T65" fmla="*/ 725 h 786"/>
              <a:gd name="T66" fmla="*/ 147 w 898"/>
              <a:gd name="T67" fmla="*/ 725 h 786"/>
              <a:gd name="T68" fmla="*/ 147 w 898"/>
              <a:gd name="T69" fmla="*/ 319 h 786"/>
              <a:gd name="T70" fmla="*/ 241 w 898"/>
              <a:gd name="T71" fmla="*/ 268 h 786"/>
              <a:gd name="T72" fmla="*/ 345 w 898"/>
              <a:gd name="T73" fmla="*/ 319 h 786"/>
              <a:gd name="T74" fmla="*/ 448 w 898"/>
              <a:gd name="T75" fmla="*/ 268 h 786"/>
              <a:gd name="T76" fmla="*/ 552 w 898"/>
              <a:gd name="T77" fmla="*/ 319 h 786"/>
              <a:gd name="T78" fmla="*/ 655 w 898"/>
              <a:gd name="T79" fmla="*/ 268 h 786"/>
              <a:gd name="T80" fmla="*/ 742 w 898"/>
              <a:gd name="T81" fmla="*/ 319 h 786"/>
              <a:gd name="T82" fmla="*/ 742 w 898"/>
              <a:gd name="T83" fmla="*/ 725 h 786"/>
              <a:gd name="T84" fmla="*/ 621 w 898"/>
              <a:gd name="T85" fmla="*/ 725 h 786"/>
              <a:gd name="T86" fmla="*/ 759 w 898"/>
              <a:gd name="T87" fmla="*/ 259 h 786"/>
              <a:gd name="T88" fmla="*/ 759 w 898"/>
              <a:gd name="T89" fmla="*/ 259 h 786"/>
              <a:gd name="T90" fmla="*/ 681 w 898"/>
              <a:gd name="T91" fmla="*/ 190 h 786"/>
              <a:gd name="T92" fmla="*/ 655 w 898"/>
              <a:gd name="T93" fmla="*/ 156 h 786"/>
              <a:gd name="T94" fmla="*/ 621 w 898"/>
              <a:gd name="T95" fmla="*/ 190 h 786"/>
              <a:gd name="T96" fmla="*/ 552 w 898"/>
              <a:gd name="T97" fmla="*/ 259 h 786"/>
              <a:gd name="T98" fmla="*/ 474 w 898"/>
              <a:gd name="T99" fmla="*/ 190 h 786"/>
              <a:gd name="T100" fmla="*/ 448 w 898"/>
              <a:gd name="T101" fmla="*/ 156 h 786"/>
              <a:gd name="T102" fmla="*/ 414 w 898"/>
              <a:gd name="T103" fmla="*/ 190 h 786"/>
              <a:gd name="T104" fmla="*/ 345 w 898"/>
              <a:gd name="T105" fmla="*/ 259 h 786"/>
              <a:gd name="T106" fmla="*/ 267 w 898"/>
              <a:gd name="T107" fmla="*/ 190 h 786"/>
              <a:gd name="T108" fmla="*/ 241 w 898"/>
              <a:gd name="T109" fmla="*/ 156 h 786"/>
              <a:gd name="T110" fmla="*/ 207 w 898"/>
              <a:gd name="T111" fmla="*/ 190 h 786"/>
              <a:gd name="T112" fmla="*/ 138 w 898"/>
              <a:gd name="T113" fmla="*/ 259 h 786"/>
              <a:gd name="T114" fmla="*/ 60 w 898"/>
              <a:gd name="T115" fmla="*/ 199 h 786"/>
              <a:gd name="T116" fmla="*/ 181 w 898"/>
              <a:gd name="T117" fmla="*/ 61 h 786"/>
              <a:gd name="T118" fmla="*/ 707 w 898"/>
              <a:gd name="T119" fmla="*/ 61 h 786"/>
              <a:gd name="T120" fmla="*/ 828 w 898"/>
              <a:gd name="T121" fmla="*/ 199 h 786"/>
              <a:gd name="T122" fmla="*/ 759 w 898"/>
              <a:gd name="T123" fmla="*/ 259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86">
                <a:moveTo>
                  <a:pt x="897" y="190"/>
                </a:moveTo>
                <a:lnTo>
                  <a:pt x="897" y="190"/>
                </a:lnTo>
                <a:cubicBezTo>
                  <a:pt x="897" y="181"/>
                  <a:pt x="888" y="173"/>
                  <a:pt x="888" y="173"/>
                </a:cubicBezTo>
                <a:cubicBezTo>
                  <a:pt x="888" y="164"/>
                  <a:pt x="888" y="164"/>
                  <a:pt x="880" y="164"/>
                </a:cubicBezTo>
                <a:cubicBezTo>
                  <a:pt x="750" y="9"/>
                  <a:pt x="750" y="9"/>
                  <a:pt x="750" y="9"/>
                </a:cubicBezTo>
                <a:cubicBezTo>
                  <a:pt x="742" y="0"/>
                  <a:pt x="733" y="0"/>
                  <a:pt x="724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4" y="0"/>
                  <a:pt x="155" y="0"/>
                  <a:pt x="147" y="9"/>
                </a:cubicBezTo>
                <a:cubicBezTo>
                  <a:pt x="9" y="164"/>
                  <a:pt x="9" y="164"/>
                  <a:pt x="9" y="164"/>
                </a:cubicBezTo>
                <a:lnTo>
                  <a:pt x="9" y="164"/>
                </a:lnTo>
                <a:cubicBezTo>
                  <a:pt x="0" y="173"/>
                  <a:pt x="0" y="181"/>
                  <a:pt x="0" y="190"/>
                </a:cubicBezTo>
                <a:cubicBezTo>
                  <a:pt x="0" y="242"/>
                  <a:pt x="34" y="294"/>
                  <a:pt x="86" y="311"/>
                </a:cubicBezTo>
                <a:cubicBezTo>
                  <a:pt x="86" y="742"/>
                  <a:pt x="86" y="742"/>
                  <a:pt x="86" y="742"/>
                </a:cubicBezTo>
                <a:cubicBezTo>
                  <a:pt x="86" y="759"/>
                  <a:pt x="112" y="785"/>
                  <a:pt x="129" y="785"/>
                </a:cubicBezTo>
                <a:cubicBezTo>
                  <a:pt x="310" y="785"/>
                  <a:pt x="310" y="785"/>
                  <a:pt x="310" y="785"/>
                </a:cubicBezTo>
                <a:cubicBezTo>
                  <a:pt x="578" y="785"/>
                  <a:pt x="578" y="785"/>
                  <a:pt x="578" y="785"/>
                </a:cubicBezTo>
                <a:cubicBezTo>
                  <a:pt x="759" y="785"/>
                  <a:pt x="759" y="785"/>
                  <a:pt x="759" y="785"/>
                </a:cubicBezTo>
                <a:cubicBezTo>
                  <a:pt x="785" y="785"/>
                  <a:pt x="802" y="759"/>
                  <a:pt x="802" y="742"/>
                </a:cubicBezTo>
                <a:cubicBezTo>
                  <a:pt x="802" y="311"/>
                  <a:pt x="802" y="311"/>
                  <a:pt x="802" y="311"/>
                </a:cubicBezTo>
                <a:cubicBezTo>
                  <a:pt x="854" y="294"/>
                  <a:pt x="897" y="242"/>
                  <a:pt x="897" y="190"/>
                </a:cubicBezTo>
                <a:close/>
                <a:moveTo>
                  <a:pt x="336" y="725"/>
                </a:moveTo>
                <a:lnTo>
                  <a:pt x="336" y="725"/>
                </a:lnTo>
                <a:cubicBezTo>
                  <a:pt x="336" y="535"/>
                  <a:pt x="336" y="535"/>
                  <a:pt x="336" y="535"/>
                </a:cubicBezTo>
                <a:cubicBezTo>
                  <a:pt x="552" y="535"/>
                  <a:pt x="552" y="535"/>
                  <a:pt x="552" y="535"/>
                </a:cubicBezTo>
                <a:cubicBezTo>
                  <a:pt x="552" y="725"/>
                  <a:pt x="552" y="725"/>
                  <a:pt x="552" y="725"/>
                </a:cubicBezTo>
                <a:lnTo>
                  <a:pt x="336" y="725"/>
                </a:lnTo>
                <a:close/>
                <a:moveTo>
                  <a:pt x="621" y="725"/>
                </a:moveTo>
                <a:lnTo>
                  <a:pt x="621" y="725"/>
                </a:lnTo>
                <a:cubicBezTo>
                  <a:pt x="621" y="509"/>
                  <a:pt x="621" y="509"/>
                  <a:pt x="621" y="509"/>
                </a:cubicBezTo>
                <a:cubicBezTo>
                  <a:pt x="621" y="492"/>
                  <a:pt x="604" y="475"/>
                  <a:pt x="578" y="475"/>
                </a:cubicBezTo>
                <a:cubicBezTo>
                  <a:pt x="310" y="475"/>
                  <a:pt x="310" y="475"/>
                  <a:pt x="310" y="475"/>
                </a:cubicBezTo>
                <a:cubicBezTo>
                  <a:pt x="293" y="475"/>
                  <a:pt x="276" y="492"/>
                  <a:pt x="276" y="509"/>
                </a:cubicBezTo>
                <a:cubicBezTo>
                  <a:pt x="276" y="725"/>
                  <a:pt x="276" y="725"/>
                  <a:pt x="276" y="725"/>
                </a:cubicBezTo>
                <a:cubicBezTo>
                  <a:pt x="147" y="725"/>
                  <a:pt x="147" y="725"/>
                  <a:pt x="147" y="725"/>
                </a:cubicBezTo>
                <a:cubicBezTo>
                  <a:pt x="147" y="319"/>
                  <a:pt x="147" y="319"/>
                  <a:pt x="147" y="319"/>
                </a:cubicBezTo>
                <a:cubicBezTo>
                  <a:pt x="190" y="311"/>
                  <a:pt x="216" y="294"/>
                  <a:pt x="241" y="268"/>
                </a:cubicBezTo>
                <a:cubicBezTo>
                  <a:pt x="267" y="302"/>
                  <a:pt x="302" y="319"/>
                  <a:pt x="345" y="319"/>
                </a:cubicBezTo>
                <a:cubicBezTo>
                  <a:pt x="388" y="319"/>
                  <a:pt x="423" y="302"/>
                  <a:pt x="448" y="268"/>
                </a:cubicBezTo>
                <a:cubicBezTo>
                  <a:pt x="474" y="302"/>
                  <a:pt x="509" y="319"/>
                  <a:pt x="552" y="319"/>
                </a:cubicBezTo>
                <a:cubicBezTo>
                  <a:pt x="595" y="319"/>
                  <a:pt x="630" y="302"/>
                  <a:pt x="655" y="268"/>
                </a:cubicBezTo>
                <a:cubicBezTo>
                  <a:pt x="673" y="294"/>
                  <a:pt x="707" y="311"/>
                  <a:pt x="742" y="319"/>
                </a:cubicBezTo>
                <a:cubicBezTo>
                  <a:pt x="742" y="725"/>
                  <a:pt x="742" y="725"/>
                  <a:pt x="742" y="725"/>
                </a:cubicBezTo>
                <a:lnTo>
                  <a:pt x="621" y="725"/>
                </a:lnTo>
                <a:close/>
                <a:moveTo>
                  <a:pt x="759" y="259"/>
                </a:moveTo>
                <a:lnTo>
                  <a:pt x="759" y="259"/>
                </a:lnTo>
                <a:cubicBezTo>
                  <a:pt x="716" y="259"/>
                  <a:pt x="681" y="224"/>
                  <a:pt x="681" y="190"/>
                </a:cubicBezTo>
                <a:cubicBezTo>
                  <a:pt x="681" y="173"/>
                  <a:pt x="673" y="156"/>
                  <a:pt x="655" y="156"/>
                </a:cubicBezTo>
                <a:cubicBezTo>
                  <a:pt x="638" y="156"/>
                  <a:pt x="621" y="173"/>
                  <a:pt x="621" y="190"/>
                </a:cubicBezTo>
                <a:cubicBezTo>
                  <a:pt x="621" y="224"/>
                  <a:pt x="595" y="259"/>
                  <a:pt x="552" y="259"/>
                </a:cubicBezTo>
                <a:cubicBezTo>
                  <a:pt x="509" y="259"/>
                  <a:pt x="474" y="224"/>
                  <a:pt x="474" y="190"/>
                </a:cubicBezTo>
                <a:cubicBezTo>
                  <a:pt x="474" y="173"/>
                  <a:pt x="466" y="156"/>
                  <a:pt x="448" y="156"/>
                </a:cubicBezTo>
                <a:cubicBezTo>
                  <a:pt x="431" y="156"/>
                  <a:pt x="414" y="173"/>
                  <a:pt x="414" y="190"/>
                </a:cubicBezTo>
                <a:cubicBezTo>
                  <a:pt x="414" y="224"/>
                  <a:pt x="379" y="259"/>
                  <a:pt x="345" y="259"/>
                </a:cubicBezTo>
                <a:cubicBezTo>
                  <a:pt x="302" y="259"/>
                  <a:pt x="267" y="224"/>
                  <a:pt x="267" y="190"/>
                </a:cubicBezTo>
                <a:cubicBezTo>
                  <a:pt x="267" y="173"/>
                  <a:pt x="259" y="156"/>
                  <a:pt x="241" y="156"/>
                </a:cubicBezTo>
                <a:cubicBezTo>
                  <a:pt x="224" y="156"/>
                  <a:pt x="207" y="173"/>
                  <a:pt x="207" y="190"/>
                </a:cubicBezTo>
                <a:cubicBezTo>
                  <a:pt x="207" y="224"/>
                  <a:pt x="172" y="259"/>
                  <a:pt x="138" y="259"/>
                </a:cubicBezTo>
                <a:cubicBezTo>
                  <a:pt x="95" y="259"/>
                  <a:pt x="69" y="233"/>
                  <a:pt x="60" y="199"/>
                </a:cubicBezTo>
                <a:cubicBezTo>
                  <a:pt x="181" y="61"/>
                  <a:pt x="181" y="61"/>
                  <a:pt x="181" y="61"/>
                </a:cubicBezTo>
                <a:cubicBezTo>
                  <a:pt x="707" y="61"/>
                  <a:pt x="707" y="61"/>
                  <a:pt x="707" y="61"/>
                </a:cubicBezTo>
                <a:cubicBezTo>
                  <a:pt x="828" y="199"/>
                  <a:pt x="828" y="199"/>
                  <a:pt x="828" y="199"/>
                </a:cubicBezTo>
                <a:cubicBezTo>
                  <a:pt x="828" y="233"/>
                  <a:pt x="793" y="259"/>
                  <a:pt x="759" y="2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0">
            <a:extLst>
              <a:ext uri="{FF2B5EF4-FFF2-40B4-BE49-F238E27FC236}">
                <a16:creationId xmlns:a16="http://schemas.microsoft.com/office/drawing/2014/main" id="{4FD38750-1962-2647-833C-D78E10A5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734" y="7021635"/>
            <a:ext cx="621818" cy="612467"/>
          </a:xfrm>
          <a:custGeom>
            <a:avLst/>
            <a:gdLst>
              <a:gd name="T0" fmla="*/ 34 w 587"/>
              <a:gd name="T1" fmla="*/ 578 h 579"/>
              <a:gd name="T2" fmla="*/ 34 w 587"/>
              <a:gd name="T3" fmla="*/ 578 h 579"/>
              <a:gd name="T4" fmla="*/ 43 w 587"/>
              <a:gd name="T5" fmla="*/ 578 h 579"/>
              <a:gd name="T6" fmla="*/ 224 w 587"/>
              <a:gd name="T7" fmla="*/ 535 h 579"/>
              <a:gd name="T8" fmla="*/ 241 w 587"/>
              <a:gd name="T9" fmla="*/ 526 h 579"/>
              <a:gd name="T10" fmla="*/ 577 w 587"/>
              <a:gd name="T11" fmla="*/ 190 h 579"/>
              <a:gd name="T12" fmla="*/ 577 w 587"/>
              <a:gd name="T13" fmla="*/ 147 h 579"/>
              <a:gd name="T14" fmla="*/ 448 w 587"/>
              <a:gd name="T15" fmla="*/ 9 h 579"/>
              <a:gd name="T16" fmla="*/ 422 w 587"/>
              <a:gd name="T17" fmla="*/ 0 h 579"/>
              <a:gd name="T18" fmla="*/ 405 w 587"/>
              <a:gd name="T19" fmla="*/ 9 h 579"/>
              <a:gd name="T20" fmla="*/ 60 w 587"/>
              <a:gd name="T21" fmla="*/ 345 h 579"/>
              <a:gd name="T22" fmla="*/ 51 w 587"/>
              <a:gd name="T23" fmla="*/ 362 h 579"/>
              <a:gd name="T24" fmla="*/ 8 w 587"/>
              <a:gd name="T25" fmla="*/ 535 h 579"/>
              <a:gd name="T26" fmla="*/ 8 w 587"/>
              <a:gd name="T27" fmla="*/ 569 h 579"/>
              <a:gd name="T28" fmla="*/ 34 w 587"/>
              <a:gd name="T29" fmla="*/ 578 h 579"/>
              <a:gd name="T30" fmla="*/ 422 w 587"/>
              <a:gd name="T31" fmla="*/ 69 h 579"/>
              <a:gd name="T32" fmla="*/ 422 w 587"/>
              <a:gd name="T33" fmla="*/ 69 h 579"/>
              <a:gd name="T34" fmla="*/ 508 w 587"/>
              <a:gd name="T35" fmla="*/ 164 h 579"/>
              <a:gd name="T36" fmla="*/ 431 w 587"/>
              <a:gd name="T37" fmla="*/ 250 h 579"/>
              <a:gd name="T38" fmla="*/ 336 w 587"/>
              <a:gd name="T39" fmla="*/ 155 h 579"/>
              <a:gd name="T40" fmla="*/ 422 w 587"/>
              <a:gd name="T41" fmla="*/ 69 h 579"/>
              <a:gd name="T42" fmla="*/ 112 w 587"/>
              <a:gd name="T43" fmla="*/ 388 h 579"/>
              <a:gd name="T44" fmla="*/ 112 w 587"/>
              <a:gd name="T45" fmla="*/ 388 h 579"/>
              <a:gd name="T46" fmla="*/ 293 w 587"/>
              <a:gd name="T47" fmla="*/ 198 h 579"/>
              <a:gd name="T48" fmla="*/ 388 w 587"/>
              <a:gd name="T49" fmla="*/ 293 h 579"/>
              <a:gd name="T50" fmla="*/ 207 w 587"/>
              <a:gd name="T51" fmla="*/ 475 h 579"/>
              <a:gd name="T52" fmla="*/ 77 w 587"/>
              <a:gd name="T53" fmla="*/ 509 h 579"/>
              <a:gd name="T54" fmla="*/ 112 w 587"/>
              <a:gd name="T55" fmla="*/ 38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7" h="579">
                <a:moveTo>
                  <a:pt x="34" y="578"/>
                </a:moveTo>
                <a:lnTo>
                  <a:pt x="34" y="578"/>
                </a:lnTo>
                <a:cubicBezTo>
                  <a:pt x="34" y="578"/>
                  <a:pt x="34" y="578"/>
                  <a:pt x="43" y="578"/>
                </a:cubicBezTo>
                <a:cubicBezTo>
                  <a:pt x="224" y="535"/>
                  <a:pt x="224" y="535"/>
                  <a:pt x="224" y="535"/>
                </a:cubicBezTo>
                <a:cubicBezTo>
                  <a:pt x="232" y="535"/>
                  <a:pt x="232" y="535"/>
                  <a:pt x="241" y="526"/>
                </a:cubicBezTo>
                <a:cubicBezTo>
                  <a:pt x="577" y="190"/>
                  <a:pt x="577" y="190"/>
                  <a:pt x="577" y="190"/>
                </a:cubicBezTo>
                <a:cubicBezTo>
                  <a:pt x="586" y="173"/>
                  <a:pt x="586" y="155"/>
                  <a:pt x="577" y="147"/>
                </a:cubicBezTo>
                <a:cubicBezTo>
                  <a:pt x="448" y="9"/>
                  <a:pt x="448" y="9"/>
                  <a:pt x="448" y="9"/>
                </a:cubicBezTo>
                <a:cubicBezTo>
                  <a:pt x="439" y="0"/>
                  <a:pt x="431" y="0"/>
                  <a:pt x="422" y="0"/>
                </a:cubicBezTo>
                <a:cubicBezTo>
                  <a:pt x="414" y="0"/>
                  <a:pt x="405" y="0"/>
                  <a:pt x="405" y="9"/>
                </a:cubicBezTo>
                <a:cubicBezTo>
                  <a:pt x="60" y="345"/>
                  <a:pt x="60" y="345"/>
                  <a:pt x="60" y="345"/>
                </a:cubicBezTo>
                <a:cubicBezTo>
                  <a:pt x="60" y="354"/>
                  <a:pt x="51" y="354"/>
                  <a:pt x="51" y="362"/>
                </a:cubicBezTo>
                <a:cubicBezTo>
                  <a:pt x="8" y="535"/>
                  <a:pt x="8" y="535"/>
                  <a:pt x="8" y="535"/>
                </a:cubicBezTo>
                <a:cubicBezTo>
                  <a:pt x="0" y="544"/>
                  <a:pt x="8" y="561"/>
                  <a:pt x="8" y="569"/>
                </a:cubicBezTo>
                <a:cubicBezTo>
                  <a:pt x="17" y="569"/>
                  <a:pt x="25" y="578"/>
                  <a:pt x="34" y="578"/>
                </a:cubicBezTo>
                <a:close/>
                <a:moveTo>
                  <a:pt x="422" y="69"/>
                </a:moveTo>
                <a:lnTo>
                  <a:pt x="422" y="69"/>
                </a:lnTo>
                <a:cubicBezTo>
                  <a:pt x="508" y="164"/>
                  <a:pt x="508" y="164"/>
                  <a:pt x="508" y="164"/>
                </a:cubicBezTo>
                <a:cubicBezTo>
                  <a:pt x="431" y="250"/>
                  <a:pt x="431" y="250"/>
                  <a:pt x="431" y="250"/>
                </a:cubicBezTo>
                <a:cubicBezTo>
                  <a:pt x="336" y="155"/>
                  <a:pt x="336" y="155"/>
                  <a:pt x="336" y="155"/>
                </a:cubicBezTo>
                <a:lnTo>
                  <a:pt x="422" y="69"/>
                </a:lnTo>
                <a:close/>
                <a:moveTo>
                  <a:pt x="112" y="388"/>
                </a:moveTo>
                <a:lnTo>
                  <a:pt x="112" y="388"/>
                </a:lnTo>
                <a:cubicBezTo>
                  <a:pt x="293" y="198"/>
                  <a:pt x="293" y="198"/>
                  <a:pt x="293" y="198"/>
                </a:cubicBezTo>
                <a:cubicBezTo>
                  <a:pt x="388" y="293"/>
                  <a:pt x="388" y="293"/>
                  <a:pt x="388" y="293"/>
                </a:cubicBezTo>
                <a:cubicBezTo>
                  <a:pt x="207" y="475"/>
                  <a:pt x="207" y="475"/>
                  <a:pt x="207" y="475"/>
                </a:cubicBezTo>
                <a:cubicBezTo>
                  <a:pt x="77" y="509"/>
                  <a:pt x="77" y="509"/>
                  <a:pt x="77" y="509"/>
                </a:cubicBezTo>
                <a:lnTo>
                  <a:pt x="112" y="3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1">
            <a:extLst>
              <a:ext uri="{FF2B5EF4-FFF2-40B4-BE49-F238E27FC236}">
                <a16:creationId xmlns:a16="http://schemas.microsoft.com/office/drawing/2014/main" id="{30242209-B120-6C48-BE3B-9D3A10FC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03" y="7680855"/>
            <a:ext cx="762074" cy="65454"/>
          </a:xfrm>
          <a:custGeom>
            <a:avLst/>
            <a:gdLst>
              <a:gd name="T0" fmla="*/ 690 w 717"/>
              <a:gd name="T1" fmla="*/ 0 h 61"/>
              <a:gd name="T2" fmla="*/ 690 w 717"/>
              <a:gd name="T3" fmla="*/ 0 h 61"/>
              <a:gd name="T4" fmla="*/ 35 w 717"/>
              <a:gd name="T5" fmla="*/ 0 h 61"/>
              <a:gd name="T6" fmla="*/ 0 w 717"/>
              <a:gd name="T7" fmla="*/ 26 h 61"/>
              <a:gd name="T8" fmla="*/ 35 w 717"/>
              <a:gd name="T9" fmla="*/ 60 h 61"/>
              <a:gd name="T10" fmla="*/ 690 w 717"/>
              <a:gd name="T11" fmla="*/ 60 h 61"/>
              <a:gd name="T12" fmla="*/ 716 w 717"/>
              <a:gd name="T13" fmla="*/ 26 h 61"/>
              <a:gd name="T14" fmla="*/ 690 w 717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7" h="61">
                <a:moveTo>
                  <a:pt x="690" y="0"/>
                </a:moveTo>
                <a:lnTo>
                  <a:pt x="690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7"/>
                  <a:pt x="0" y="26"/>
                </a:cubicBezTo>
                <a:cubicBezTo>
                  <a:pt x="0" y="43"/>
                  <a:pt x="17" y="60"/>
                  <a:pt x="35" y="60"/>
                </a:cubicBezTo>
                <a:cubicBezTo>
                  <a:pt x="690" y="60"/>
                  <a:pt x="690" y="60"/>
                  <a:pt x="690" y="60"/>
                </a:cubicBezTo>
                <a:cubicBezTo>
                  <a:pt x="707" y="60"/>
                  <a:pt x="716" y="43"/>
                  <a:pt x="716" y="26"/>
                </a:cubicBezTo>
                <a:cubicBezTo>
                  <a:pt x="716" y="17"/>
                  <a:pt x="707" y="0"/>
                  <a:pt x="6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2">
            <a:extLst>
              <a:ext uri="{FF2B5EF4-FFF2-40B4-BE49-F238E27FC236}">
                <a16:creationId xmlns:a16="http://schemas.microsoft.com/office/drawing/2014/main" id="{418AB3FF-6F82-C145-BB46-46550597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928" y="6839299"/>
            <a:ext cx="420778" cy="687269"/>
          </a:xfrm>
          <a:custGeom>
            <a:avLst/>
            <a:gdLst>
              <a:gd name="T0" fmla="*/ 8 w 397"/>
              <a:gd name="T1" fmla="*/ 310 h 648"/>
              <a:gd name="T2" fmla="*/ 8 w 397"/>
              <a:gd name="T3" fmla="*/ 310 h 648"/>
              <a:gd name="T4" fmla="*/ 8 w 397"/>
              <a:gd name="T5" fmla="*/ 310 h 648"/>
              <a:gd name="T6" fmla="*/ 8 w 397"/>
              <a:gd name="T7" fmla="*/ 448 h 648"/>
              <a:gd name="T8" fmla="*/ 60 w 397"/>
              <a:gd name="T9" fmla="*/ 586 h 648"/>
              <a:gd name="T10" fmla="*/ 198 w 397"/>
              <a:gd name="T11" fmla="*/ 647 h 648"/>
              <a:gd name="T12" fmla="*/ 198 w 397"/>
              <a:gd name="T13" fmla="*/ 647 h 648"/>
              <a:gd name="T14" fmla="*/ 396 w 397"/>
              <a:gd name="T15" fmla="*/ 448 h 648"/>
              <a:gd name="T16" fmla="*/ 396 w 397"/>
              <a:gd name="T17" fmla="*/ 310 h 648"/>
              <a:gd name="T18" fmla="*/ 396 w 397"/>
              <a:gd name="T19" fmla="*/ 302 h 648"/>
              <a:gd name="T20" fmla="*/ 396 w 397"/>
              <a:gd name="T21" fmla="*/ 302 h 648"/>
              <a:gd name="T22" fmla="*/ 396 w 397"/>
              <a:gd name="T23" fmla="*/ 198 h 648"/>
              <a:gd name="T24" fmla="*/ 345 w 397"/>
              <a:gd name="T25" fmla="*/ 51 h 648"/>
              <a:gd name="T26" fmla="*/ 198 w 397"/>
              <a:gd name="T27" fmla="*/ 0 h 648"/>
              <a:gd name="T28" fmla="*/ 198 w 397"/>
              <a:gd name="T29" fmla="*/ 0 h 648"/>
              <a:gd name="T30" fmla="*/ 60 w 397"/>
              <a:gd name="T31" fmla="*/ 51 h 648"/>
              <a:gd name="T32" fmla="*/ 0 w 397"/>
              <a:gd name="T33" fmla="*/ 198 h 648"/>
              <a:gd name="T34" fmla="*/ 8 w 397"/>
              <a:gd name="T35" fmla="*/ 302 h 648"/>
              <a:gd name="T36" fmla="*/ 8 w 397"/>
              <a:gd name="T37" fmla="*/ 310 h 648"/>
              <a:gd name="T38" fmla="*/ 103 w 397"/>
              <a:gd name="T39" fmla="*/ 95 h 648"/>
              <a:gd name="T40" fmla="*/ 103 w 397"/>
              <a:gd name="T41" fmla="*/ 95 h 648"/>
              <a:gd name="T42" fmla="*/ 198 w 397"/>
              <a:gd name="T43" fmla="*/ 60 h 648"/>
              <a:gd name="T44" fmla="*/ 198 w 397"/>
              <a:gd name="T45" fmla="*/ 60 h 648"/>
              <a:gd name="T46" fmla="*/ 301 w 397"/>
              <a:gd name="T47" fmla="*/ 95 h 648"/>
              <a:gd name="T48" fmla="*/ 336 w 397"/>
              <a:gd name="T49" fmla="*/ 198 h 648"/>
              <a:gd name="T50" fmla="*/ 336 w 397"/>
              <a:gd name="T51" fmla="*/ 302 h 648"/>
              <a:gd name="T52" fmla="*/ 336 w 397"/>
              <a:gd name="T53" fmla="*/ 310 h 648"/>
              <a:gd name="T54" fmla="*/ 336 w 397"/>
              <a:gd name="T55" fmla="*/ 310 h 648"/>
              <a:gd name="T56" fmla="*/ 336 w 397"/>
              <a:gd name="T57" fmla="*/ 448 h 648"/>
              <a:gd name="T58" fmla="*/ 198 w 397"/>
              <a:gd name="T59" fmla="*/ 586 h 648"/>
              <a:gd name="T60" fmla="*/ 198 w 397"/>
              <a:gd name="T61" fmla="*/ 586 h 648"/>
              <a:gd name="T62" fmla="*/ 103 w 397"/>
              <a:gd name="T63" fmla="*/ 543 h 648"/>
              <a:gd name="T64" fmla="*/ 69 w 397"/>
              <a:gd name="T65" fmla="*/ 448 h 648"/>
              <a:gd name="T66" fmla="*/ 69 w 397"/>
              <a:gd name="T67" fmla="*/ 310 h 648"/>
              <a:gd name="T68" fmla="*/ 69 w 397"/>
              <a:gd name="T69" fmla="*/ 302 h 648"/>
              <a:gd name="T70" fmla="*/ 69 w 397"/>
              <a:gd name="T71" fmla="*/ 302 h 648"/>
              <a:gd name="T72" fmla="*/ 69 w 397"/>
              <a:gd name="T73" fmla="*/ 198 h 648"/>
              <a:gd name="T74" fmla="*/ 103 w 397"/>
              <a:gd name="T75" fmla="*/ 95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7" h="648">
                <a:moveTo>
                  <a:pt x="8" y="310"/>
                </a:moveTo>
                <a:lnTo>
                  <a:pt x="8" y="310"/>
                </a:lnTo>
                <a:lnTo>
                  <a:pt x="8" y="310"/>
                </a:lnTo>
                <a:cubicBezTo>
                  <a:pt x="8" y="448"/>
                  <a:pt x="8" y="448"/>
                  <a:pt x="8" y="448"/>
                </a:cubicBezTo>
                <a:cubicBezTo>
                  <a:pt x="8" y="500"/>
                  <a:pt x="25" y="552"/>
                  <a:pt x="60" y="586"/>
                </a:cubicBezTo>
                <a:cubicBezTo>
                  <a:pt x="103" y="629"/>
                  <a:pt x="146" y="647"/>
                  <a:pt x="198" y="647"/>
                </a:cubicBezTo>
                <a:lnTo>
                  <a:pt x="198" y="647"/>
                </a:lnTo>
                <a:cubicBezTo>
                  <a:pt x="310" y="647"/>
                  <a:pt x="396" y="560"/>
                  <a:pt x="396" y="448"/>
                </a:cubicBezTo>
                <a:cubicBezTo>
                  <a:pt x="396" y="310"/>
                  <a:pt x="396" y="310"/>
                  <a:pt x="396" y="310"/>
                </a:cubicBezTo>
                <a:cubicBezTo>
                  <a:pt x="396" y="302"/>
                  <a:pt x="396" y="302"/>
                  <a:pt x="396" y="302"/>
                </a:cubicBezTo>
                <a:lnTo>
                  <a:pt x="396" y="302"/>
                </a:lnTo>
                <a:cubicBezTo>
                  <a:pt x="396" y="198"/>
                  <a:pt x="396" y="198"/>
                  <a:pt x="396" y="198"/>
                </a:cubicBezTo>
                <a:cubicBezTo>
                  <a:pt x="396" y="138"/>
                  <a:pt x="379" y="95"/>
                  <a:pt x="345" y="51"/>
                </a:cubicBezTo>
                <a:cubicBezTo>
                  <a:pt x="301" y="17"/>
                  <a:pt x="250" y="0"/>
                  <a:pt x="198" y="0"/>
                </a:cubicBezTo>
                <a:lnTo>
                  <a:pt x="198" y="0"/>
                </a:lnTo>
                <a:cubicBezTo>
                  <a:pt x="146" y="0"/>
                  <a:pt x="103" y="17"/>
                  <a:pt x="60" y="51"/>
                </a:cubicBezTo>
                <a:cubicBezTo>
                  <a:pt x="25" y="95"/>
                  <a:pt x="8" y="138"/>
                  <a:pt x="0" y="198"/>
                </a:cubicBezTo>
                <a:cubicBezTo>
                  <a:pt x="8" y="302"/>
                  <a:pt x="8" y="302"/>
                  <a:pt x="8" y="302"/>
                </a:cubicBezTo>
                <a:lnTo>
                  <a:pt x="8" y="310"/>
                </a:lnTo>
                <a:close/>
                <a:moveTo>
                  <a:pt x="103" y="95"/>
                </a:moveTo>
                <a:lnTo>
                  <a:pt x="103" y="95"/>
                </a:lnTo>
                <a:cubicBezTo>
                  <a:pt x="129" y="69"/>
                  <a:pt x="163" y="60"/>
                  <a:pt x="198" y="60"/>
                </a:cubicBezTo>
                <a:lnTo>
                  <a:pt x="198" y="60"/>
                </a:lnTo>
                <a:cubicBezTo>
                  <a:pt x="241" y="60"/>
                  <a:pt x="276" y="69"/>
                  <a:pt x="301" y="95"/>
                </a:cubicBezTo>
                <a:cubicBezTo>
                  <a:pt x="327" y="120"/>
                  <a:pt x="336" y="155"/>
                  <a:pt x="336" y="198"/>
                </a:cubicBezTo>
                <a:cubicBezTo>
                  <a:pt x="336" y="302"/>
                  <a:pt x="336" y="302"/>
                  <a:pt x="336" y="302"/>
                </a:cubicBezTo>
                <a:cubicBezTo>
                  <a:pt x="336" y="310"/>
                  <a:pt x="336" y="310"/>
                  <a:pt x="336" y="310"/>
                </a:cubicBezTo>
                <a:lnTo>
                  <a:pt x="336" y="310"/>
                </a:lnTo>
                <a:cubicBezTo>
                  <a:pt x="336" y="448"/>
                  <a:pt x="336" y="448"/>
                  <a:pt x="336" y="448"/>
                </a:cubicBezTo>
                <a:cubicBezTo>
                  <a:pt x="336" y="526"/>
                  <a:pt x="276" y="586"/>
                  <a:pt x="198" y="586"/>
                </a:cubicBezTo>
                <a:lnTo>
                  <a:pt x="198" y="586"/>
                </a:lnTo>
                <a:cubicBezTo>
                  <a:pt x="163" y="586"/>
                  <a:pt x="129" y="569"/>
                  <a:pt x="103" y="543"/>
                </a:cubicBezTo>
                <a:cubicBezTo>
                  <a:pt x="77" y="517"/>
                  <a:pt x="69" y="483"/>
                  <a:pt x="69" y="448"/>
                </a:cubicBezTo>
                <a:cubicBezTo>
                  <a:pt x="69" y="310"/>
                  <a:pt x="69" y="310"/>
                  <a:pt x="69" y="310"/>
                </a:cubicBezTo>
                <a:cubicBezTo>
                  <a:pt x="69" y="302"/>
                  <a:pt x="69" y="302"/>
                  <a:pt x="69" y="302"/>
                </a:cubicBezTo>
                <a:lnTo>
                  <a:pt x="69" y="302"/>
                </a:lnTo>
                <a:cubicBezTo>
                  <a:pt x="69" y="198"/>
                  <a:pt x="69" y="198"/>
                  <a:pt x="69" y="198"/>
                </a:cubicBezTo>
                <a:cubicBezTo>
                  <a:pt x="69" y="155"/>
                  <a:pt x="77" y="120"/>
                  <a:pt x="103" y="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3">
            <a:extLst>
              <a:ext uri="{FF2B5EF4-FFF2-40B4-BE49-F238E27FC236}">
                <a16:creationId xmlns:a16="http://schemas.microsoft.com/office/drawing/2014/main" id="{124753B4-AB48-E44F-A46B-6D1D9A3B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020" y="7288129"/>
            <a:ext cx="677919" cy="542336"/>
          </a:xfrm>
          <a:custGeom>
            <a:avLst/>
            <a:gdLst>
              <a:gd name="T0" fmla="*/ 638 w 639"/>
              <a:gd name="T1" fmla="*/ 35 h 510"/>
              <a:gd name="T2" fmla="*/ 638 w 639"/>
              <a:gd name="T3" fmla="*/ 35 h 510"/>
              <a:gd name="T4" fmla="*/ 612 w 639"/>
              <a:gd name="T5" fmla="*/ 0 h 510"/>
              <a:gd name="T6" fmla="*/ 578 w 639"/>
              <a:gd name="T7" fmla="*/ 35 h 510"/>
              <a:gd name="T8" fmla="*/ 319 w 639"/>
              <a:gd name="T9" fmla="*/ 294 h 510"/>
              <a:gd name="T10" fmla="*/ 60 w 639"/>
              <a:gd name="T11" fmla="*/ 35 h 510"/>
              <a:gd name="T12" fmla="*/ 34 w 639"/>
              <a:gd name="T13" fmla="*/ 0 h 510"/>
              <a:gd name="T14" fmla="*/ 0 w 639"/>
              <a:gd name="T15" fmla="*/ 35 h 510"/>
              <a:gd name="T16" fmla="*/ 293 w 639"/>
              <a:gd name="T17" fmla="*/ 354 h 510"/>
              <a:gd name="T18" fmla="*/ 293 w 639"/>
              <a:gd name="T19" fmla="*/ 449 h 510"/>
              <a:gd name="T20" fmla="*/ 207 w 639"/>
              <a:gd name="T21" fmla="*/ 449 h 510"/>
              <a:gd name="T22" fmla="*/ 172 w 639"/>
              <a:gd name="T23" fmla="*/ 483 h 510"/>
              <a:gd name="T24" fmla="*/ 207 w 639"/>
              <a:gd name="T25" fmla="*/ 509 h 510"/>
              <a:gd name="T26" fmla="*/ 319 w 639"/>
              <a:gd name="T27" fmla="*/ 509 h 510"/>
              <a:gd name="T28" fmla="*/ 319 w 639"/>
              <a:gd name="T29" fmla="*/ 509 h 510"/>
              <a:gd name="T30" fmla="*/ 328 w 639"/>
              <a:gd name="T31" fmla="*/ 509 h 510"/>
              <a:gd name="T32" fmla="*/ 440 w 639"/>
              <a:gd name="T33" fmla="*/ 509 h 510"/>
              <a:gd name="T34" fmla="*/ 474 w 639"/>
              <a:gd name="T35" fmla="*/ 483 h 510"/>
              <a:gd name="T36" fmla="*/ 440 w 639"/>
              <a:gd name="T37" fmla="*/ 449 h 510"/>
              <a:gd name="T38" fmla="*/ 353 w 639"/>
              <a:gd name="T39" fmla="*/ 449 h 510"/>
              <a:gd name="T40" fmla="*/ 353 w 639"/>
              <a:gd name="T41" fmla="*/ 354 h 510"/>
              <a:gd name="T42" fmla="*/ 638 w 639"/>
              <a:gd name="T43" fmla="*/ 3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9" h="510">
                <a:moveTo>
                  <a:pt x="638" y="35"/>
                </a:moveTo>
                <a:lnTo>
                  <a:pt x="638" y="35"/>
                </a:lnTo>
                <a:cubicBezTo>
                  <a:pt x="638" y="18"/>
                  <a:pt x="629" y="0"/>
                  <a:pt x="612" y="0"/>
                </a:cubicBezTo>
                <a:cubicBezTo>
                  <a:pt x="595" y="0"/>
                  <a:pt x="578" y="18"/>
                  <a:pt x="578" y="35"/>
                </a:cubicBezTo>
                <a:cubicBezTo>
                  <a:pt x="578" y="173"/>
                  <a:pt x="466" y="294"/>
                  <a:pt x="319" y="294"/>
                </a:cubicBezTo>
                <a:cubicBezTo>
                  <a:pt x="181" y="294"/>
                  <a:pt x="60" y="173"/>
                  <a:pt x="60" y="35"/>
                </a:cubicBezTo>
                <a:cubicBezTo>
                  <a:pt x="60" y="18"/>
                  <a:pt x="52" y="0"/>
                  <a:pt x="34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199"/>
                  <a:pt x="129" y="337"/>
                  <a:pt x="293" y="354"/>
                </a:cubicBezTo>
                <a:cubicBezTo>
                  <a:pt x="293" y="449"/>
                  <a:pt x="293" y="449"/>
                  <a:pt x="293" y="449"/>
                </a:cubicBezTo>
                <a:cubicBezTo>
                  <a:pt x="207" y="449"/>
                  <a:pt x="207" y="449"/>
                  <a:pt x="207" y="449"/>
                </a:cubicBezTo>
                <a:cubicBezTo>
                  <a:pt x="190" y="449"/>
                  <a:pt x="172" y="466"/>
                  <a:pt x="172" y="483"/>
                </a:cubicBezTo>
                <a:cubicBezTo>
                  <a:pt x="172" y="501"/>
                  <a:pt x="190" y="509"/>
                  <a:pt x="207" y="509"/>
                </a:cubicBezTo>
                <a:cubicBezTo>
                  <a:pt x="319" y="509"/>
                  <a:pt x="319" y="509"/>
                  <a:pt x="319" y="509"/>
                </a:cubicBezTo>
                <a:lnTo>
                  <a:pt x="319" y="509"/>
                </a:lnTo>
                <a:cubicBezTo>
                  <a:pt x="328" y="509"/>
                  <a:pt x="328" y="509"/>
                  <a:pt x="328" y="509"/>
                </a:cubicBezTo>
                <a:cubicBezTo>
                  <a:pt x="440" y="509"/>
                  <a:pt x="440" y="509"/>
                  <a:pt x="440" y="509"/>
                </a:cubicBezTo>
                <a:cubicBezTo>
                  <a:pt x="457" y="509"/>
                  <a:pt x="474" y="501"/>
                  <a:pt x="474" y="483"/>
                </a:cubicBezTo>
                <a:cubicBezTo>
                  <a:pt x="474" y="466"/>
                  <a:pt x="457" y="449"/>
                  <a:pt x="440" y="449"/>
                </a:cubicBezTo>
                <a:cubicBezTo>
                  <a:pt x="353" y="449"/>
                  <a:pt x="353" y="449"/>
                  <a:pt x="353" y="4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517" y="337"/>
                  <a:pt x="638" y="199"/>
                  <a:pt x="63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2A58EDBD-66BA-384F-AD44-1A737ECBE47D}"/>
              </a:ext>
            </a:extLst>
          </p:cNvPr>
          <p:cNvGrpSpPr/>
          <p:nvPr/>
        </p:nvGrpSpPr>
        <p:grpSpPr>
          <a:xfrm>
            <a:off x="2451398" y="743370"/>
            <a:ext cx="19474854" cy="2514228"/>
            <a:chOff x="2451398" y="718656"/>
            <a:chExt cx="19474854" cy="2514228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1AEBA9B-76C4-8C47-87B3-28799BF4C3C4}"/>
                </a:ext>
              </a:extLst>
            </p:cNvPr>
            <p:cNvSpPr txBox="1"/>
            <p:nvPr/>
          </p:nvSpPr>
          <p:spPr>
            <a:xfrm>
              <a:off x="9792984" y="718656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756DBB22-C57A-3348-8C48-C3850DDA4335}"/>
                </a:ext>
              </a:extLst>
            </p:cNvPr>
            <p:cNvSpPr txBox="1"/>
            <p:nvPr/>
          </p:nvSpPr>
          <p:spPr>
            <a:xfrm>
              <a:off x="2451398" y="2032555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DEFAF26A-1A8B-B94B-898D-6584CDE6D7AE}"/>
              </a:ext>
            </a:extLst>
          </p:cNvPr>
          <p:cNvGrpSpPr/>
          <p:nvPr/>
        </p:nvGrpSpPr>
        <p:grpSpPr>
          <a:xfrm>
            <a:off x="1882490" y="8841733"/>
            <a:ext cx="4090263" cy="1522330"/>
            <a:chOff x="5314339" y="11161790"/>
            <a:chExt cx="4090263" cy="1522330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67F9A146-90DB-A34A-86FC-5EA9CABC65BC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B6EBEFAF-C9A0-C847-A3D2-C7D97ECCB18A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3B7899B1-0FAA-7045-AEF9-54D93D9898DA}"/>
              </a:ext>
            </a:extLst>
          </p:cNvPr>
          <p:cNvGrpSpPr/>
          <p:nvPr/>
        </p:nvGrpSpPr>
        <p:grpSpPr>
          <a:xfrm>
            <a:off x="6430343" y="8852505"/>
            <a:ext cx="4041983" cy="1531805"/>
            <a:chOff x="5334786" y="11178785"/>
            <a:chExt cx="4041983" cy="1531805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122E534-E488-984E-A399-98AC4B57E648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C2F95298-41D1-3D49-A090-65846B29224B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54">
            <a:extLst>
              <a:ext uri="{FF2B5EF4-FFF2-40B4-BE49-F238E27FC236}">
                <a16:creationId xmlns:a16="http://schemas.microsoft.com/office/drawing/2014/main" id="{EF18B2D6-2BCC-DE4B-B2B3-3B79EBE8E050}"/>
              </a:ext>
            </a:extLst>
          </p:cNvPr>
          <p:cNvGrpSpPr/>
          <p:nvPr/>
        </p:nvGrpSpPr>
        <p:grpSpPr>
          <a:xfrm>
            <a:off x="10964294" y="8849823"/>
            <a:ext cx="3995554" cy="1535346"/>
            <a:chOff x="5357091" y="11161790"/>
            <a:chExt cx="3995554" cy="1535346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66EF3E7D-EF36-814E-AAAB-635106D522AD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3E07BE9A-0214-6149-92C1-666EB9EEBD13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79">
      <a:dk1>
        <a:srgbClr val="989998"/>
      </a:dk1>
      <a:lt1>
        <a:srgbClr val="FFFFFF"/>
      </a:lt1>
      <a:dk2>
        <a:srgbClr val="363E49"/>
      </a:dk2>
      <a:lt2>
        <a:srgbClr val="FEFFFF"/>
      </a:lt2>
      <a:accent1>
        <a:srgbClr val="D29364"/>
      </a:accent1>
      <a:accent2>
        <a:srgbClr val="ABD5EE"/>
      </a:accent2>
      <a:accent3>
        <a:srgbClr val="C3FFC0"/>
      </a:accent3>
      <a:accent4>
        <a:srgbClr val="F0E36A"/>
      </a:accent4>
      <a:accent5>
        <a:srgbClr val="96A7F4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93770</TotalTime>
  <Words>540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16181</cp:revision>
  <dcterms:created xsi:type="dcterms:W3CDTF">2014-11-12T21:47:38Z</dcterms:created>
  <dcterms:modified xsi:type="dcterms:W3CDTF">2019-09-26T19:59:28Z</dcterms:modified>
  <cp:category/>
</cp:coreProperties>
</file>