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35" d="100"/>
          <a:sy n="35" d="100"/>
        </p:scale>
        <p:origin x="1392" y="10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1">
            <a:extLst>
              <a:ext uri="{FF2B5EF4-FFF2-40B4-BE49-F238E27FC236}">
                <a16:creationId xmlns:a16="http://schemas.microsoft.com/office/drawing/2014/main" id="{1E413315-A29F-9942-935D-B793F0641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252" y="2664709"/>
            <a:ext cx="5337793" cy="1698611"/>
          </a:xfrm>
          <a:custGeom>
            <a:avLst/>
            <a:gdLst>
              <a:gd name="T0" fmla="*/ 4865 w 4866"/>
              <a:gd name="T1" fmla="*/ 0 h 1549"/>
              <a:gd name="T2" fmla="*/ 0 w 4866"/>
              <a:gd name="T3" fmla="*/ 0 h 1549"/>
              <a:gd name="T4" fmla="*/ 0 w 4866"/>
              <a:gd name="T5" fmla="*/ 1548 h 1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66" h="1549">
                <a:moveTo>
                  <a:pt x="4865" y="0"/>
                </a:moveTo>
                <a:lnTo>
                  <a:pt x="0" y="0"/>
                </a:lnTo>
                <a:lnTo>
                  <a:pt x="0" y="1548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1" name="Line 2">
            <a:extLst>
              <a:ext uri="{FF2B5EF4-FFF2-40B4-BE49-F238E27FC236}">
                <a16:creationId xmlns:a16="http://schemas.microsoft.com/office/drawing/2014/main" id="{94ACAA3A-E1A4-EE48-8589-CBEA81A2D8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7411" y="5423134"/>
            <a:ext cx="5347475" cy="4841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" name="Line 3">
            <a:extLst>
              <a:ext uri="{FF2B5EF4-FFF2-40B4-BE49-F238E27FC236}">
                <a16:creationId xmlns:a16="http://schemas.microsoft.com/office/drawing/2014/main" id="{39E36DE0-416F-C84A-8FA5-F57777C737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77411" y="8186400"/>
            <a:ext cx="5347475" cy="4838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3" name="Freeform 4">
            <a:extLst>
              <a:ext uri="{FF2B5EF4-FFF2-40B4-BE49-F238E27FC236}">
                <a16:creationId xmlns:a16="http://schemas.microsoft.com/office/drawing/2014/main" id="{D7F626E3-BA1D-7B41-ABB3-47E0A4745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2252" y="9531737"/>
            <a:ext cx="5337793" cy="1413088"/>
          </a:xfrm>
          <a:custGeom>
            <a:avLst/>
            <a:gdLst>
              <a:gd name="T0" fmla="*/ 4865 w 4866"/>
              <a:gd name="T1" fmla="*/ 1286 h 1287"/>
              <a:gd name="T2" fmla="*/ 0 w 4866"/>
              <a:gd name="T3" fmla="*/ 1286 h 1287"/>
              <a:gd name="T4" fmla="*/ 0 w 4866"/>
              <a:gd name="T5" fmla="*/ 0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66" h="1287">
                <a:moveTo>
                  <a:pt x="4865" y="1286"/>
                </a:moveTo>
                <a:lnTo>
                  <a:pt x="0" y="1286"/>
                </a:lnTo>
                <a:lnTo>
                  <a:pt x="0" y="0"/>
                </a:lnTo>
              </a:path>
            </a:pathLst>
          </a:custGeom>
          <a:noFill/>
          <a:ln w="381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3" name="Freeform 414">
            <a:extLst>
              <a:ext uri="{FF2B5EF4-FFF2-40B4-BE49-F238E27FC236}">
                <a16:creationId xmlns:a16="http://schemas.microsoft.com/office/drawing/2014/main" id="{CD80F4B1-3710-974B-AC6E-7683E1501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755" y="3385773"/>
            <a:ext cx="5221649" cy="6634737"/>
          </a:xfrm>
          <a:custGeom>
            <a:avLst/>
            <a:gdLst>
              <a:gd name="T0" fmla="*/ 4759 w 4760"/>
              <a:gd name="T1" fmla="*/ 6044 h 6045"/>
              <a:gd name="T2" fmla="*/ 4759 w 4760"/>
              <a:gd name="T3" fmla="*/ 6044 h 6045"/>
              <a:gd name="T4" fmla="*/ 0 w 4760"/>
              <a:gd name="T5" fmla="*/ 6044 h 6045"/>
              <a:gd name="T6" fmla="*/ 0 w 4760"/>
              <a:gd name="T7" fmla="*/ 2379 h 6045"/>
              <a:gd name="T8" fmla="*/ 2379 w 4760"/>
              <a:gd name="T9" fmla="*/ 0 h 6045"/>
              <a:gd name="T10" fmla="*/ 2379 w 4760"/>
              <a:gd name="T11" fmla="*/ 0 h 6045"/>
              <a:gd name="T12" fmla="*/ 4759 w 4760"/>
              <a:gd name="T13" fmla="*/ 2379 h 6045"/>
              <a:gd name="T14" fmla="*/ 4759 w 4760"/>
              <a:gd name="T15" fmla="*/ 6044 h 6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60" h="6045">
                <a:moveTo>
                  <a:pt x="4759" y="6044"/>
                </a:moveTo>
                <a:lnTo>
                  <a:pt x="4759" y="6044"/>
                </a:lnTo>
                <a:cubicBezTo>
                  <a:pt x="0" y="6044"/>
                  <a:pt x="0" y="6044"/>
                  <a:pt x="0" y="6044"/>
                </a:cubicBezTo>
                <a:cubicBezTo>
                  <a:pt x="0" y="2379"/>
                  <a:pt x="0" y="2379"/>
                  <a:pt x="0" y="2379"/>
                </a:cubicBezTo>
                <a:cubicBezTo>
                  <a:pt x="0" y="1067"/>
                  <a:pt x="1067" y="0"/>
                  <a:pt x="2379" y="0"/>
                </a:cubicBezTo>
                <a:lnTo>
                  <a:pt x="2379" y="0"/>
                </a:lnTo>
                <a:cubicBezTo>
                  <a:pt x="3692" y="0"/>
                  <a:pt x="4759" y="1067"/>
                  <a:pt x="4759" y="2379"/>
                </a:cubicBezTo>
                <a:lnTo>
                  <a:pt x="4759" y="6044"/>
                </a:lnTo>
              </a:path>
            </a:pathLst>
          </a:custGeom>
          <a:solidFill>
            <a:schemeClr val="accent1"/>
          </a:solidFill>
          <a:ln w="9525" cap="flat">
            <a:noFill/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4" name="Freeform 415">
            <a:extLst>
              <a:ext uri="{FF2B5EF4-FFF2-40B4-BE49-F238E27FC236}">
                <a16:creationId xmlns:a16="http://schemas.microsoft.com/office/drawing/2014/main" id="{739ECF95-00D1-1F41-8F75-89502558A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2244" y="5999017"/>
            <a:ext cx="682346" cy="4021492"/>
          </a:xfrm>
          <a:custGeom>
            <a:avLst/>
            <a:gdLst>
              <a:gd name="T0" fmla="*/ 621 w 622"/>
              <a:gd name="T1" fmla="*/ 3665 h 3666"/>
              <a:gd name="T2" fmla="*/ 621 w 622"/>
              <a:gd name="T3" fmla="*/ 3665 h 3666"/>
              <a:gd name="T4" fmla="*/ 0 w 622"/>
              <a:gd name="T5" fmla="*/ 3665 h 3666"/>
              <a:gd name="T6" fmla="*/ 0 w 622"/>
              <a:gd name="T7" fmla="*/ 0 h 3666"/>
              <a:gd name="T8" fmla="*/ 0 w 622"/>
              <a:gd name="T9" fmla="*/ 0 h 3666"/>
              <a:gd name="T10" fmla="*/ 621 w 622"/>
              <a:gd name="T11" fmla="*/ 613 h 3666"/>
              <a:gd name="T12" fmla="*/ 621 w 622"/>
              <a:gd name="T13" fmla="*/ 3665 h 3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22" h="3666">
                <a:moveTo>
                  <a:pt x="621" y="3665"/>
                </a:moveTo>
                <a:lnTo>
                  <a:pt x="621" y="3665"/>
                </a:lnTo>
                <a:cubicBezTo>
                  <a:pt x="0" y="3665"/>
                  <a:pt x="0" y="3665"/>
                  <a:pt x="0" y="3665"/>
                </a:cubicBezTo>
                <a:cubicBezTo>
                  <a:pt x="0" y="0"/>
                  <a:pt x="0" y="0"/>
                  <a:pt x="0" y="0"/>
                </a:cubicBezTo>
                <a:lnTo>
                  <a:pt x="0" y="0"/>
                </a:lnTo>
                <a:cubicBezTo>
                  <a:pt x="341" y="0"/>
                  <a:pt x="621" y="271"/>
                  <a:pt x="621" y="613"/>
                </a:cubicBezTo>
                <a:lnTo>
                  <a:pt x="621" y="3665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5" name="Freeform 416">
            <a:extLst>
              <a:ext uri="{FF2B5EF4-FFF2-40B4-BE49-F238E27FC236}">
                <a16:creationId xmlns:a16="http://schemas.microsoft.com/office/drawing/2014/main" id="{6235343A-20A3-AC4E-BD42-03BCAF465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084" y="5999017"/>
            <a:ext cx="672670" cy="4021492"/>
          </a:xfrm>
          <a:custGeom>
            <a:avLst/>
            <a:gdLst>
              <a:gd name="T0" fmla="*/ 0 w 614"/>
              <a:gd name="T1" fmla="*/ 3665 h 3666"/>
              <a:gd name="T2" fmla="*/ 0 w 614"/>
              <a:gd name="T3" fmla="*/ 3665 h 3666"/>
              <a:gd name="T4" fmla="*/ 613 w 614"/>
              <a:gd name="T5" fmla="*/ 3665 h 3666"/>
              <a:gd name="T6" fmla="*/ 613 w 614"/>
              <a:gd name="T7" fmla="*/ 0 h 3666"/>
              <a:gd name="T8" fmla="*/ 613 w 614"/>
              <a:gd name="T9" fmla="*/ 0 h 3666"/>
              <a:gd name="T10" fmla="*/ 0 w 614"/>
              <a:gd name="T11" fmla="*/ 613 h 3666"/>
              <a:gd name="T12" fmla="*/ 0 w 614"/>
              <a:gd name="T13" fmla="*/ 3665 h 3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4" h="3666">
                <a:moveTo>
                  <a:pt x="0" y="3665"/>
                </a:moveTo>
                <a:lnTo>
                  <a:pt x="0" y="3665"/>
                </a:lnTo>
                <a:cubicBezTo>
                  <a:pt x="613" y="3665"/>
                  <a:pt x="613" y="3665"/>
                  <a:pt x="613" y="3665"/>
                </a:cubicBezTo>
                <a:cubicBezTo>
                  <a:pt x="613" y="0"/>
                  <a:pt x="613" y="0"/>
                  <a:pt x="613" y="0"/>
                </a:cubicBezTo>
                <a:lnTo>
                  <a:pt x="613" y="0"/>
                </a:lnTo>
                <a:cubicBezTo>
                  <a:pt x="271" y="0"/>
                  <a:pt x="0" y="271"/>
                  <a:pt x="0" y="613"/>
                </a:cubicBezTo>
                <a:lnTo>
                  <a:pt x="0" y="3665"/>
                </a:ln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417">
            <a:extLst>
              <a:ext uri="{FF2B5EF4-FFF2-40B4-BE49-F238E27FC236}">
                <a16:creationId xmlns:a16="http://schemas.microsoft.com/office/drawing/2014/main" id="{41C05996-3C27-FB40-A6E5-4CF8EB094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655" y="10039867"/>
            <a:ext cx="6731527" cy="329075"/>
          </a:xfrm>
          <a:custGeom>
            <a:avLst/>
            <a:gdLst>
              <a:gd name="T0" fmla="*/ 6072 w 6134"/>
              <a:gd name="T1" fmla="*/ 297 h 298"/>
              <a:gd name="T2" fmla="*/ 6072 w 6134"/>
              <a:gd name="T3" fmla="*/ 297 h 298"/>
              <a:gd name="T4" fmla="*/ 61 w 6134"/>
              <a:gd name="T5" fmla="*/ 297 h 298"/>
              <a:gd name="T6" fmla="*/ 0 w 6134"/>
              <a:gd name="T7" fmla="*/ 236 h 298"/>
              <a:gd name="T8" fmla="*/ 0 w 6134"/>
              <a:gd name="T9" fmla="*/ 61 h 298"/>
              <a:gd name="T10" fmla="*/ 61 w 6134"/>
              <a:gd name="T11" fmla="*/ 0 h 298"/>
              <a:gd name="T12" fmla="*/ 6072 w 6134"/>
              <a:gd name="T13" fmla="*/ 0 h 298"/>
              <a:gd name="T14" fmla="*/ 6133 w 6134"/>
              <a:gd name="T15" fmla="*/ 61 h 298"/>
              <a:gd name="T16" fmla="*/ 6133 w 6134"/>
              <a:gd name="T17" fmla="*/ 236 h 298"/>
              <a:gd name="T18" fmla="*/ 6072 w 6134"/>
              <a:gd name="T19" fmla="*/ 297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134" h="298">
                <a:moveTo>
                  <a:pt x="6072" y="297"/>
                </a:moveTo>
                <a:lnTo>
                  <a:pt x="6072" y="297"/>
                </a:lnTo>
                <a:cubicBezTo>
                  <a:pt x="61" y="297"/>
                  <a:pt x="61" y="297"/>
                  <a:pt x="61" y="297"/>
                </a:cubicBezTo>
                <a:cubicBezTo>
                  <a:pt x="26" y="297"/>
                  <a:pt x="0" y="271"/>
                  <a:pt x="0" y="236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26"/>
                  <a:pt x="26" y="0"/>
                  <a:pt x="61" y="0"/>
                </a:cubicBezTo>
                <a:cubicBezTo>
                  <a:pt x="6072" y="0"/>
                  <a:pt x="6072" y="0"/>
                  <a:pt x="6072" y="0"/>
                </a:cubicBezTo>
                <a:cubicBezTo>
                  <a:pt x="6107" y="0"/>
                  <a:pt x="6133" y="26"/>
                  <a:pt x="6133" y="61"/>
                </a:cubicBezTo>
                <a:cubicBezTo>
                  <a:pt x="6133" y="236"/>
                  <a:pt x="6133" y="236"/>
                  <a:pt x="6133" y="236"/>
                </a:cubicBezTo>
                <a:cubicBezTo>
                  <a:pt x="6133" y="271"/>
                  <a:pt x="6107" y="297"/>
                  <a:pt x="6072" y="2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418">
            <a:extLst>
              <a:ext uri="{FF2B5EF4-FFF2-40B4-BE49-F238E27FC236}">
                <a16:creationId xmlns:a16="http://schemas.microsoft.com/office/drawing/2014/main" id="{A77E9C34-BE81-7C40-AB3D-B69A0681C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2638" y="5500564"/>
            <a:ext cx="3532720" cy="3523041"/>
          </a:xfrm>
          <a:custGeom>
            <a:avLst/>
            <a:gdLst>
              <a:gd name="T0" fmla="*/ 3219 w 3220"/>
              <a:gd name="T1" fmla="*/ 3209 h 3210"/>
              <a:gd name="T2" fmla="*/ 3219 w 3220"/>
              <a:gd name="T3" fmla="*/ 3209 h 3210"/>
              <a:gd name="T4" fmla="*/ 0 w 3220"/>
              <a:gd name="T5" fmla="*/ 3209 h 3210"/>
              <a:gd name="T6" fmla="*/ 0 w 3220"/>
              <a:gd name="T7" fmla="*/ 682 h 3210"/>
              <a:gd name="T8" fmla="*/ 691 w 3220"/>
              <a:gd name="T9" fmla="*/ 0 h 3210"/>
              <a:gd name="T10" fmla="*/ 2528 w 3220"/>
              <a:gd name="T11" fmla="*/ 0 h 3210"/>
              <a:gd name="T12" fmla="*/ 3219 w 3220"/>
              <a:gd name="T13" fmla="*/ 682 h 3210"/>
              <a:gd name="T14" fmla="*/ 3219 w 3220"/>
              <a:gd name="T15" fmla="*/ 3209 h 3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220" h="3210">
                <a:moveTo>
                  <a:pt x="3219" y="3209"/>
                </a:moveTo>
                <a:lnTo>
                  <a:pt x="3219" y="3209"/>
                </a:lnTo>
                <a:cubicBezTo>
                  <a:pt x="0" y="3209"/>
                  <a:pt x="0" y="3209"/>
                  <a:pt x="0" y="3209"/>
                </a:cubicBezTo>
                <a:cubicBezTo>
                  <a:pt x="0" y="682"/>
                  <a:pt x="0" y="682"/>
                  <a:pt x="0" y="682"/>
                </a:cubicBezTo>
                <a:cubicBezTo>
                  <a:pt x="0" y="306"/>
                  <a:pt x="306" y="0"/>
                  <a:pt x="691" y="0"/>
                </a:cubicBezTo>
                <a:cubicBezTo>
                  <a:pt x="2528" y="0"/>
                  <a:pt x="2528" y="0"/>
                  <a:pt x="2528" y="0"/>
                </a:cubicBezTo>
                <a:cubicBezTo>
                  <a:pt x="2913" y="0"/>
                  <a:pt x="3219" y="306"/>
                  <a:pt x="3219" y="682"/>
                </a:cubicBezTo>
                <a:lnTo>
                  <a:pt x="3219" y="320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19">
            <a:extLst>
              <a:ext uri="{FF2B5EF4-FFF2-40B4-BE49-F238E27FC236}">
                <a16:creationId xmlns:a16="http://schemas.microsoft.com/office/drawing/2014/main" id="{B7850236-708E-A646-B458-15732C2A9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1734" y="6226465"/>
            <a:ext cx="2574530" cy="445220"/>
          </a:xfrm>
          <a:custGeom>
            <a:avLst/>
            <a:gdLst>
              <a:gd name="T0" fmla="*/ 2345 w 2346"/>
              <a:gd name="T1" fmla="*/ 403 h 404"/>
              <a:gd name="T2" fmla="*/ 0 w 2346"/>
              <a:gd name="T3" fmla="*/ 403 h 404"/>
              <a:gd name="T4" fmla="*/ 0 w 2346"/>
              <a:gd name="T5" fmla="*/ 0 h 404"/>
              <a:gd name="T6" fmla="*/ 2345 w 2346"/>
              <a:gd name="T7" fmla="*/ 0 h 404"/>
              <a:gd name="T8" fmla="*/ 2345 w 2346"/>
              <a:gd name="T9" fmla="*/ 403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46" h="404">
                <a:moveTo>
                  <a:pt x="2345" y="403"/>
                </a:moveTo>
                <a:lnTo>
                  <a:pt x="0" y="403"/>
                </a:lnTo>
                <a:lnTo>
                  <a:pt x="0" y="0"/>
                </a:lnTo>
                <a:lnTo>
                  <a:pt x="2345" y="0"/>
                </a:lnTo>
                <a:lnTo>
                  <a:pt x="2345" y="403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Line 420">
            <a:extLst>
              <a:ext uri="{FF2B5EF4-FFF2-40B4-BE49-F238E27FC236}">
                <a16:creationId xmlns:a16="http://schemas.microsoft.com/office/drawing/2014/main" id="{2CF548B4-6A4A-8043-8310-A06173D13E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6272" y="6449075"/>
            <a:ext cx="2245455" cy="4841"/>
          </a:xfrm>
          <a:prstGeom prst="line">
            <a:avLst/>
          </a:prstGeom>
          <a:noFill/>
          <a:ln w="21960" cap="flat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0" name="Freeform 421">
            <a:extLst>
              <a:ext uri="{FF2B5EF4-FFF2-40B4-BE49-F238E27FC236}">
                <a16:creationId xmlns:a16="http://schemas.microsoft.com/office/drawing/2014/main" id="{D0E86E2E-70A2-154C-B04E-E54F7F3C4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557" y="3022820"/>
            <a:ext cx="2322884" cy="846886"/>
          </a:xfrm>
          <a:custGeom>
            <a:avLst/>
            <a:gdLst>
              <a:gd name="T0" fmla="*/ 2117 w 2118"/>
              <a:gd name="T1" fmla="*/ 770 h 771"/>
              <a:gd name="T2" fmla="*/ 2117 w 2118"/>
              <a:gd name="T3" fmla="*/ 770 h 771"/>
              <a:gd name="T4" fmla="*/ 0 w 2118"/>
              <a:gd name="T5" fmla="*/ 770 h 771"/>
              <a:gd name="T6" fmla="*/ 0 w 2118"/>
              <a:gd name="T7" fmla="*/ 420 h 771"/>
              <a:gd name="T8" fmla="*/ 420 w 2118"/>
              <a:gd name="T9" fmla="*/ 0 h 771"/>
              <a:gd name="T10" fmla="*/ 1697 w 2118"/>
              <a:gd name="T11" fmla="*/ 0 h 771"/>
              <a:gd name="T12" fmla="*/ 2117 w 2118"/>
              <a:gd name="T13" fmla="*/ 420 h 771"/>
              <a:gd name="T14" fmla="*/ 2117 w 2118"/>
              <a:gd name="T15" fmla="*/ 770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118" h="771">
                <a:moveTo>
                  <a:pt x="2117" y="770"/>
                </a:moveTo>
                <a:lnTo>
                  <a:pt x="2117" y="770"/>
                </a:lnTo>
                <a:cubicBezTo>
                  <a:pt x="0" y="770"/>
                  <a:pt x="0" y="770"/>
                  <a:pt x="0" y="770"/>
                </a:cubicBezTo>
                <a:cubicBezTo>
                  <a:pt x="0" y="420"/>
                  <a:pt x="0" y="420"/>
                  <a:pt x="0" y="420"/>
                </a:cubicBezTo>
                <a:cubicBezTo>
                  <a:pt x="0" y="193"/>
                  <a:pt x="192" y="0"/>
                  <a:pt x="420" y="0"/>
                </a:cubicBezTo>
                <a:cubicBezTo>
                  <a:pt x="1697" y="0"/>
                  <a:pt x="1697" y="0"/>
                  <a:pt x="1697" y="0"/>
                </a:cubicBezTo>
                <a:cubicBezTo>
                  <a:pt x="1925" y="0"/>
                  <a:pt x="2117" y="193"/>
                  <a:pt x="2117" y="420"/>
                </a:cubicBezTo>
                <a:lnTo>
                  <a:pt x="2117" y="770"/>
                </a:lnTo>
              </a:path>
            </a:pathLst>
          </a:custGeom>
          <a:solidFill>
            <a:schemeClr val="accent1"/>
          </a:solidFill>
          <a:ln w="41040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22">
            <a:extLst>
              <a:ext uri="{FF2B5EF4-FFF2-40B4-BE49-F238E27FC236}">
                <a16:creationId xmlns:a16="http://schemas.microsoft.com/office/drawing/2014/main" id="{05DE8BF4-8ECC-2145-BE01-5D627F07C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804" y="1803306"/>
            <a:ext cx="1727644" cy="1727647"/>
          </a:xfrm>
          <a:custGeom>
            <a:avLst/>
            <a:gdLst>
              <a:gd name="T0" fmla="*/ 1575 w 1576"/>
              <a:gd name="T1" fmla="*/ 788 h 1576"/>
              <a:gd name="T2" fmla="*/ 1575 w 1576"/>
              <a:gd name="T3" fmla="*/ 788 h 1576"/>
              <a:gd name="T4" fmla="*/ 788 w 1576"/>
              <a:gd name="T5" fmla="*/ 1575 h 1576"/>
              <a:gd name="T6" fmla="*/ 0 w 1576"/>
              <a:gd name="T7" fmla="*/ 788 h 1576"/>
              <a:gd name="T8" fmla="*/ 788 w 1576"/>
              <a:gd name="T9" fmla="*/ 0 h 1576"/>
              <a:gd name="T10" fmla="*/ 1575 w 1576"/>
              <a:gd name="T11" fmla="*/ 788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6" h="1576">
                <a:moveTo>
                  <a:pt x="1575" y="788"/>
                </a:moveTo>
                <a:lnTo>
                  <a:pt x="1575" y="788"/>
                </a:lnTo>
                <a:cubicBezTo>
                  <a:pt x="1575" y="1225"/>
                  <a:pt x="1225" y="1575"/>
                  <a:pt x="788" y="1575"/>
                </a:cubicBezTo>
                <a:cubicBezTo>
                  <a:pt x="359" y="1575"/>
                  <a:pt x="0" y="1225"/>
                  <a:pt x="0" y="788"/>
                </a:cubicBezTo>
                <a:cubicBezTo>
                  <a:pt x="0" y="359"/>
                  <a:pt x="359" y="0"/>
                  <a:pt x="788" y="0"/>
                </a:cubicBezTo>
                <a:cubicBezTo>
                  <a:pt x="1225" y="0"/>
                  <a:pt x="1575" y="359"/>
                  <a:pt x="1575" y="78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23">
            <a:extLst>
              <a:ext uri="{FF2B5EF4-FFF2-40B4-BE49-F238E27FC236}">
                <a16:creationId xmlns:a16="http://schemas.microsoft.com/office/drawing/2014/main" id="{E699ECA7-940E-7A4C-93E0-949B8E4B7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804" y="4595608"/>
            <a:ext cx="1727644" cy="1727644"/>
          </a:xfrm>
          <a:custGeom>
            <a:avLst/>
            <a:gdLst>
              <a:gd name="T0" fmla="*/ 1575 w 1576"/>
              <a:gd name="T1" fmla="*/ 788 h 1576"/>
              <a:gd name="T2" fmla="*/ 1575 w 1576"/>
              <a:gd name="T3" fmla="*/ 788 h 1576"/>
              <a:gd name="T4" fmla="*/ 788 w 1576"/>
              <a:gd name="T5" fmla="*/ 1575 h 1576"/>
              <a:gd name="T6" fmla="*/ 0 w 1576"/>
              <a:gd name="T7" fmla="*/ 788 h 1576"/>
              <a:gd name="T8" fmla="*/ 788 w 1576"/>
              <a:gd name="T9" fmla="*/ 0 h 1576"/>
              <a:gd name="T10" fmla="*/ 1575 w 1576"/>
              <a:gd name="T11" fmla="*/ 788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6" h="1576">
                <a:moveTo>
                  <a:pt x="1575" y="788"/>
                </a:moveTo>
                <a:lnTo>
                  <a:pt x="1575" y="788"/>
                </a:lnTo>
                <a:cubicBezTo>
                  <a:pt x="1575" y="1225"/>
                  <a:pt x="1225" y="1575"/>
                  <a:pt x="788" y="1575"/>
                </a:cubicBezTo>
                <a:cubicBezTo>
                  <a:pt x="359" y="1575"/>
                  <a:pt x="0" y="1225"/>
                  <a:pt x="0" y="788"/>
                </a:cubicBezTo>
                <a:cubicBezTo>
                  <a:pt x="0" y="350"/>
                  <a:pt x="359" y="0"/>
                  <a:pt x="788" y="0"/>
                </a:cubicBezTo>
                <a:cubicBezTo>
                  <a:pt x="1225" y="0"/>
                  <a:pt x="1575" y="350"/>
                  <a:pt x="1575" y="78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24">
            <a:extLst>
              <a:ext uri="{FF2B5EF4-FFF2-40B4-BE49-F238E27FC236}">
                <a16:creationId xmlns:a16="http://schemas.microsoft.com/office/drawing/2014/main" id="{75C006B4-E54A-C54C-8C98-08DC55FB0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804" y="7387907"/>
            <a:ext cx="1727644" cy="1727647"/>
          </a:xfrm>
          <a:custGeom>
            <a:avLst/>
            <a:gdLst>
              <a:gd name="T0" fmla="*/ 1575 w 1576"/>
              <a:gd name="T1" fmla="*/ 787 h 1576"/>
              <a:gd name="T2" fmla="*/ 1575 w 1576"/>
              <a:gd name="T3" fmla="*/ 787 h 1576"/>
              <a:gd name="T4" fmla="*/ 788 w 1576"/>
              <a:gd name="T5" fmla="*/ 1575 h 1576"/>
              <a:gd name="T6" fmla="*/ 0 w 1576"/>
              <a:gd name="T7" fmla="*/ 787 h 1576"/>
              <a:gd name="T8" fmla="*/ 788 w 1576"/>
              <a:gd name="T9" fmla="*/ 0 h 1576"/>
              <a:gd name="T10" fmla="*/ 1575 w 1576"/>
              <a:gd name="T11" fmla="*/ 787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6" h="1576">
                <a:moveTo>
                  <a:pt x="1575" y="787"/>
                </a:moveTo>
                <a:lnTo>
                  <a:pt x="1575" y="787"/>
                </a:lnTo>
                <a:cubicBezTo>
                  <a:pt x="1575" y="1225"/>
                  <a:pt x="1225" y="1575"/>
                  <a:pt x="788" y="1575"/>
                </a:cubicBezTo>
                <a:cubicBezTo>
                  <a:pt x="359" y="1575"/>
                  <a:pt x="0" y="1225"/>
                  <a:pt x="0" y="787"/>
                </a:cubicBezTo>
                <a:cubicBezTo>
                  <a:pt x="0" y="350"/>
                  <a:pt x="359" y="0"/>
                  <a:pt x="788" y="0"/>
                </a:cubicBezTo>
                <a:cubicBezTo>
                  <a:pt x="1225" y="0"/>
                  <a:pt x="1575" y="350"/>
                  <a:pt x="1575" y="78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25">
            <a:extLst>
              <a:ext uri="{FF2B5EF4-FFF2-40B4-BE49-F238E27FC236}">
                <a16:creationId xmlns:a16="http://schemas.microsoft.com/office/drawing/2014/main" id="{EB3CD7E0-77F8-E045-94B5-0D0F57C5C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3804" y="10185047"/>
            <a:ext cx="1727644" cy="1727647"/>
          </a:xfrm>
          <a:custGeom>
            <a:avLst/>
            <a:gdLst>
              <a:gd name="T0" fmla="*/ 1575 w 1576"/>
              <a:gd name="T1" fmla="*/ 787 h 1576"/>
              <a:gd name="T2" fmla="*/ 1575 w 1576"/>
              <a:gd name="T3" fmla="*/ 787 h 1576"/>
              <a:gd name="T4" fmla="*/ 788 w 1576"/>
              <a:gd name="T5" fmla="*/ 1575 h 1576"/>
              <a:gd name="T6" fmla="*/ 0 w 1576"/>
              <a:gd name="T7" fmla="*/ 787 h 1576"/>
              <a:gd name="T8" fmla="*/ 788 w 1576"/>
              <a:gd name="T9" fmla="*/ 0 h 1576"/>
              <a:gd name="T10" fmla="*/ 1575 w 1576"/>
              <a:gd name="T11" fmla="*/ 787 h 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76" h="1576">
                <a:moveTo>
                  <a:pt x="1575" y="787"/>
                </a:moveTo>
                <a:lnTo>
                  <a:pt x="1575" y="787"/>
                </a:lnTo>
                <a:cubicBezTo>
                  <a:pt x="1575" y="1216"/>
                  <a:pt x="1225" y="1575"/>
                  <a:pt x="788" y="1575"/>
                </a:cubicBezTo>
                <a:cubicBezTo>
                  <a:pt x="359" y="1575"/>
                  <a:pt x="0" y="1216"/>
                  <a:pt x="0" y="787"/>
                </a:cubicBezTo>
                <a:cubicBezTo>
                  <a:pt x="0" y="350"/>
                  <a:pt x="359" y="0"/>
                  <a:pt x="788" y="0"/>
                </a:cubicBezTo>
                <a:cubicBezTo>
                  <a:pt x="1225" y="0"/>
                  <a:pt x="1575" y="350"/>
                  <a:pt x="1575" y="78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26">
            <a:extLst>
              <a:ext uri="{FF2B5EF4-FFF2-40B4-BE49-F238E27FC236}">
                <a16:creationId xmlns:a16="http://schemas.microsoft.com/office/drawing/2014/main" id="{3B76D9B6-61CD-4F45-B408-E3DD4496A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432" y="5055344"/>
            <a:ext cx="992067" cy="808172"/>
          </a:xfrm>
          <a:custGeom>
            <a:avLst/>
            <a:gdLst>
              <a:gd name="T0" fmla="*/ 814 w 903"/>
              <a:gd name="T1" fmla="*/ 88 h 736"/>
              <a:gd name="T2" fmla="*/ 814 w 903"/>
              <a:gd name="T3" fmla="*/ 88 h 736"/>
              <a:gd name="T4" fmla="*/ 613 w 903"/>
              <a:gd name="T5" fmla="*/ 0 h 736"/>
              <a:gd name="T6" fmla="*/ 289 w 903"/>
              <a:gd name="T7" fmla="*/ 0 h 736"/>
              <a:gd name="T8" fmla="*/ 88 w 903"/>
              <a:gd name="T9" fmla="*/ 79 h 736"/>
              <a:gd name="T10" fmla="*/ 0 w 903"/>
              <a:gd name="T11" fmla="*/ 289 h 736"/>
              <a:gd name="T12" fmla="*/ 35 w 903"/>
              <a:gd name="T13" fmla="*/ 429 h 736"/>
              <a:gd name="T14" fmla="*/ 123 w 903"/>
              <a:gd name="T15" fmla="*/ 525 h 736"/>
              <a:gd name="T16" fmla="*/ 88 w 903"/>
              <a:gd name="T17" fmla="*/ 709 h 736"/>
              <a:gd name="T18" fmla="*/ 105 w 903"/>
              <a:gd name="T19" fmla="*/ 735 h 736"/>
              <a:gd name="T20" fmla="*/ 123 w 903"/>
              <a:gd name="T21" fmla="*/ 735 h 736"/>
              <a:gd name="T22" fmla="*/ 132 w 903"/>
              <a:gd name="T23" fmla="*/ 735 h 736"/>
              <a:gd name="T24" fmla="*/ 420 w 903"/>
              <a:gd name="T25" fmla="*/ 612 h 736"/>
              <a:gd name="T26" fmla="*/ 613 w 903"/>
              <a:gd name="T27" fmla="*/ 577 h 736"/>
              <a:gd name="T28" fmla="*/ 814 w 903"/>
              <a:gd name="T29" fmla="*/ 490 h 736"/>
              <a:gd name="T30" fmla="*/ 902 w 903"/>
              <a:gd name="T31" fmla="*/ 289 h 736"/>
              <a:gd name="T32" fmla="*/ 814 w 903"/>
              <a:gd name="T33" fmla="*/ 88 h 736"/>
              <a:gd name="T34" fmla="*/ 779 w 903"/>
              <a:gd name="T35" fmla="*/ 446 h 736"/>
              <a:gd name="T36" fmla="*/ 779 w 903"/>
              <a:gd name="T37" fmla="*/ 446 h 736"/>
              <a:gd name="T38" fmla="*/ 613 w 903"/>
              <a:gd name="T39" fmla="*/ 516 h 736"/>
              <a:gd name="T40" fmla="*/ 394 w 903"/>
              <a:gd name="T41" fmla="*/ 560 h 736"/>
              <a:gd name="T42" fmla="*/ 158 w 903"/>
              <a:gd name="T43" fmla="*/ 665 h 736"/>
              <a:gd name="T44" fmla="*/ 184 w 903"/>
              <a:gd name="T45" fmla="*/ 516 h 736"/>
              <a:gd name="T46" fmla="*/ 167 w 903"/>
              <a:gd name="T47" fmla="*/ 481 h 736"/>
              <a:gd name="T48" fmla="*/ 167 w 903"/>
              <a:gd name="T49" fmla="*/ 481 h 736"/>
              <a:gd name="T50" fmla="*/ 88 w 903"/>
              <a:gd name="T51" fmla="*/ 403 h 736"/>
              <a:gd name="T52" fmla="*/ 62 w 903"/>
              <a:gd name="T53" fmla="*/ 289 h 736"/>
              <a:gd name="T54" fmla="*/ 123 w 903"/>
              <a:gd name="T55" fmla="*/ 123 h 736"/>
              <a:gd name="T56" fmla="*/ 289 w 903"/>
              <a:gd name="T57" fmla="*/ 61 h 736"/>
              <a:gd name="T58" fmla="*/ 613 w 903"/>
              <a:gd name="T59" fmla="*/ 61 h 736"/>
              <a:gd name="T60" fmla="*/ 779 w 903"/>
              <a:gd name="T61" fmla="*/ 123 h 736"/>
              <a:gd name="T62" fmla="*/ 840 w 903"/>
              <a:gd name="T63" fmla="*/ 289 h 736"/>
              <a:gd name="T64" fmla="*/ 840 w 903"/>
              <a:gd name="T65" fmla="*/ 289 h 736"/>
              <a:gd name="T66" fmla="*/ 779 w 903"/>
              <a:gd name="T67" fmla="*/ 446 h 7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03" h="736">
                <a:moveTo>
                  <a:pt x="814" y="88"/>
                </a:moveTo>
                <a:lnTo>
                  <a:pt x="814" y="88"/>
                </a:lnTo>
                <a:cubicBezTo>
                  <a:pt x="762" y="26"/>
                  <a:pt x="692" y="0"/>
                  <a:pt x="613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210" y="0"/>
                  <a:pt x="140" y="26"/>
                  <a:pt x="88" y="79"/>
                </a:cubicBezTo>
                <a:cubicBezTo>
                  <a:pt x="27" y="140"/>
                  <a:pt x="0" y="210"/>
                  <a:pt x="0" y="289"/>
                </a:cubicBezTo>
                <a:cubicBezTo>
                  <a:pt x="0" y="333"/>
                  <a:pt x="9" y="385"/>
                  <a:pt x="35" y="429"/>
                </a:cubicBezTo>
                <a:cubicBezTo>
                  <a:pt x="62" y="464"/>
                  <a:pt x="88" y="499"/>
                  <a:pt x="123" y="525"/>
                </a:cubicBezTo>
                <a:cubicBezTo>
                  <a:pt x="105" y="621"/>
                  <a:pt x="88" y="700"/>
                  <a:pt x="88" y="709"/>
                </a:cubicBezTo>
                <a:cubicBezTo>
                  <a:pt x="88" y="717"/>
                  <a:pt x="97" y="726"/>
                  <a:pt x="105" y="735"/>
                </a:cubicBezTo>
                <a:cubicBezTo>
                  <a:pt x="105" y="735"/>
                  <a:pt x="114" y="735"/>
                  <a:pt x="123" y="735"/>
                </a:cubicBezTo>
                <a:cubicBezTo>
                  <a:pt x="123" y="735"/>
                  <a:pt x="123" y="735"/>
                  <a:pt x="132" y="735"/>
                </a:cubicBezTo>
                <a:cubicBezTo>
                  <a:pt x="140" y="735"/>
                  <a:pt x="280" y="682"/>
                  <a:pt x="420" y="612"/>
                </a:cubicBezTo>
                <a:cubicBezTo>
                  <a:pt x="482" y="586"/>
                  <a:pt x="552" y="577"/>
                  <a:pt x="613" y="577"/>
                </a:cubicBezTo>
                <a:cubicBezTo>
                  <a:pt x="692" y="577"/>
                  <a:pt x="762" y="542"/>
                  <a:pt x="814" y="490"/>
                </a:cubicBezTo>
                <a:cubicBezTo>
                  <a:pt x="875" y="438"/>
                  <a:pt x="902" y="368"/>
                  <a:pt x="902" y="289"/>
                </a:cubicBezTo>
                <a:cubicBezTo>
                  <a:pt x="902" y="210"/>
                  <a:pt x="875" y="140"/>
                  <a:pt x="814" y="88"/>
                </a:cubicBezTo>
                <a:close/>
                <a:moveTo>
                  <a:pt x="779" y="446"/>
                </a:moveTo>
                <a:lnTo>
                  <a:pt x="779" y="446"/>
                </a:lnTo>
                <a:cubicBezTo>
                  <a:pt x="735" y="490"/>
                  <a:pt x="674" y="516"/>
                  <a:pt x="613" y="516"/>
                </a:cubicBezTo>
                <a:cubicBezTo>
                  <a:pt x="543" y="516"/>
                  <a:pt x="464" y="534"/>
                  <a:pt x="394" y="560"/>
                </a:cubicBezTo>
                <a:cubicBezTo>
                  <a:pt x="307" y="604"/>
                  <a:pt x="210" y="647"/>
                  <a:pt x="158" y="665"/>
                </a:cubicBezTo>
                <a:cubicBezTo>
                  <a:pt x="167" y="630"/>
                  <a:pt x="175" y="577"/>
                  <a:pt x="184" y="516"/>
                </a:cubicBezTo>
                <a:cubicBezTo>
                  <a:pt x="184" y="499"/>
                  <a:pt x="184" y="490"/>
                  <a:pt x="167" y="481"/>
                </a:cubicBezTo>
                <a:lnTo>
                  <a:pt x="167" y="481"/>
                </a:lnTo>
                <a:cubicBezTo>
                  <a:pt x="140" y="464"/>
                  <a:pt x="105" y="438"/>
                  <a:pt x="88" y="403"/>
                </a:cubicBezTo>
                <a:cubicBezTo>
                  <a:pt x="70" y="368"/>
                  <a:pt x="62" y="324"/>
                  <a:pt x="62" y="289"/>
                </a:cubicBezTo>
                <a:cubicBezTo>
                  <a:pt x="62" y="228"/>
                  <a:pt x="79" y="166"/>
                  <a:pt x="123" y="123"/>
                </a:cubicBezTo>
                <a:cubicBezTo>
                  <a:pt x="167" y="79"/>
                  <a:pt x="228" y="61"/>
                  <a:pt x="289" y="61"/>
                </a:cubicBezTo>
                <a:cubicBezTo>
                  <a:pt x="613" y="61"/>
                  <a:pt x="613" y="61"/>
                  <a:pt x="613" y="61"/>
                </a:cubicBezTo>
                <a:cubicBezTo>
                  <a:pt x="674" y="61"/>
                  <a:pt x="735" y="79"/>
                  <a:pt x="779" y="123"/>
                </a:cubicBezTo>
                <a:cubicBezTo>
                  <a:pt x="823" y="166"/>
                  <a:pt x="840" y="228"/>
                  <a:pt x="840" y="289"/>
                </a:cubicBezTo>
                <a:lnTo>
                  <a:pt x="840" y="289"/>
                </a:lnTo>
                <a:cubicBezTo>
                  <a:pt x="840" y="350"/>
                  <a:pt x="823" y="403"/>
                  <a:pt x="779" y="4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27">
            <a:extLst>
              <a:ext uri="{FF2B5EF4-FFF2-40B4-BE49-F238E27FC236}">
                <a16:creationId xmlns:a16="http://schemas.microsoft.com/office/drawing/2014/main" id="{4DF4CCCE-780E-9348-92D3-720C21105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8138" y="5297311"/>
            <a:ext cx="125823" cy="125823"/>
          </a:xfrm>
          <a:custGeom>
            <a:avLst/>
            <a:gdLst>
              <a:gd name="T0" fmla="*/ 53 w 115"/>
              <a:gd name="T1" fmla="*/ 0 h 115"/>
              <a:gd name="T2" fmla="*/ 53 w 115"/>
              <a:gd name="T3" fmla="*/ 0 h 115"/>
              <a:gd name="T4" fmla="*/ 0 w 115"/>
              <a:gd name="T5" fmla="*/ 61 h 115"/>
              <a:gd name="T6" fmla="*/ 53 w 115"/>
              <a:gd name="T7" fmla="*/ 114 h 115"/>
              <a:gd name="T8" fmla="*/ 114 w 115"/>
              <a:gd name="T9" fmla="*/ 61 h 115"/>
              <a:gd name="T10" fmla="*/ 53 w 115"/>
              <a:gd name="T1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5" h="115">
                <a:moveTo>
                  <a:pt x="53" y="0"/>
                </a:moveTo>
                <a:lnTo>
                  <a:pt x="53" y="0"/>
                </a:lnTo>
                <a:cubicBezTo>
                  <a:pt x="26" y="0"/>
                  <a:pt x="0" y="26"/>
                  <a:pt x="0" y="61"/>
                </a:cubicBezTo>
                <a:cubicBezTo>
                  <a:pt x="0" y="87"/>
                  <a:pt x="26" y="114"/>
                  <a:pt x="53" y="114"/>
                </a:cubicBezTo>
                <a:cubicBezTo>
                  <a:pt x="88" y="114"/>
                  <a:pt x="114" y="87"/>
                  <a:pt x="114" y="61"/>
                </a:cubicBezTo>
                <a:cubicBezTo>
                  <a:pt x="114" y="26"/>
                  <a:pt x="88" y="0"/>
                  <a:pt x="5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28">
            <a:extLst>
              <a:ext uri="{FF2B5EF4-FFF2-40B4-BE49-F238E27FC236}">
                <a16:creationId xmlns:a16="http://schemas.microsoft.com/office/drawing/2014/main" id="{61E7ABB4-7EC8-664E-9266-F628D0DFC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1973" y="5297311"/>
            <a:ext cx="135502" cy="135502"/>
          </a:xfrm>
          <a:custGeom>
            <a:avLst/>
            <a:gdLst>
              <a:gd name="T0" fmla="*/ 61 w 124"/>
              <a:gd name="T1" fmla="*/ 0 h 123"/>
              <a:gd name="T2" fmla="*/ 61 w 124"/>
              <a:gd name="T3" fmla="*/ 0 h 123"/>
              <a:gd name="T4" fmla="*/ 0 w 124"/>
              <a:gd name="T5" fmla="*/ 61 h 123"/>
              <a:gd name="T6" fmla="*/ 61 w 124"/>
              <a:gd name="T7" fmla="*/ 122 h 123"/>
              <a:gd name="T8" fmla="*/ 123 w 124"/>
              <a:gd name="T9" fmla="*/ 61 h 123"/>
              <a:gd name="T10" fmla="*/ 61 w 124"/>
              <a:gd name="T11" fmla="*/ 0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3">
                <a:moveTo>
                  <a:pt x="61" y="0"/>
                </a:moveTo>
                <a:lnTo>
                  <a:pt x="61" y="0"/>
                </a:lnTo>
                <a:cubicBezTo>
                  <a:pt x="26" y="0"/>
                  <a:pt x="0" y="26"/>
                  <a:pt x="0" y="61"/>
                </a:cubicBezTo>
                <a:cubicBezTo>
                  <a:pt x="0" y="96"/>
                  <a:pt x="26" y="122"/>
                  <a:pt x="61" y="122"/>
                </a:cubicBezTo>
                <a:cubicBezTo>
                  <a:pt x="96" y="122"/>
                  <a:pt x="123" y="96"/>
                  <a:pt x="123" y="61"/>
                </a:cubicBezTo>
                <a:cubicBezTo>
                  <a:pt x="123" y="26"/>
                  <a:pt x="96" y="0"/>
                  <a:pt x="6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29">
            <a:extLst>
              <a:ext uri="{FF2B5EF4-FFF2-40B4-BE49-F238E27FC236}">
                <a16:creationId xmlns:a16="http://schemas.microsoft.com/office/drawing/2014/main" id="{20393041-94D2-9E49-B4EB-073467DEE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0648" y="5297311"/>
            <a:ext cx="135502" cy="125823"/>
          </a:xfrm>
          <a:custGeom>
            <a:avLst/>
            <a:gdLst>
              <a:gd name="T0" fmla="*/ 61 w 123"/>
              <a:gd name="T1" fmla="*/ 0 h 115"/>
              <a:gd name="T2" fmla="*/ 61 w 123"/>
              <a:gd name="T3" fmla="*/ 0 h 115"/>
              <a:gd name="T4" fmla="*/ 0 w 123"/>
              <a:gd name="T5" fmla="*/ 61 h 115"/>
              <a:gd name="T6" fmla="*/ 61 w 123"/>
              <a:gd name="T7" fmla="*/ 114 h 115"/>
              <a:gd name="T8" fmla="*/ 122 w 123"/>
              <a:gd name="T9" fmla="*/ 61 h 115"/>
              <a:gd name="T10" fmla="*/ 61 w 123"/>
              <a:gd name="T11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" h="115">
                <a:moveTo>
                  <a:pt x="61" y="0"/>
                </a:moveTo>
                <a:lnTo>
                  <a:pt x="61" y="0"/>
                </a:lnTo>
                <a:cubicBezTo>
                  <a:pt x="26" y="0"/>
                  <a:pt x="0" y="26"/>
                  <a:pt x="0" y="61"/>
                </a:cubicBezTo>
                <a:cubicBezTo>
                  <a:pt x="0" y="87"/>
                  <a:pt x="26" y="114"/>
                  <a:pt x="61" y="114"/>
                </a:cubicBezTo>
                <a:cubicBezTo>
                  <a:pt x="87" y="114"/>
                  <a:pt x="122" y="87"/>
                  <a:pt x="122" y="61"/>
                </a:cubicBezTo>
                <a:cubicBezTo>
                  <a:pt x="122" y="26"/>
                  <a:pt x="87" y="0"/>
                  <a:pt x="6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30">
            <a:extLst>
              <a:ext uri="{FF2B5EF4-FFF2-40B4-BE49-F238E27FC236}">
                <a16:creationId xmlns:a16="http://schemas.microsoft.com/office/drawing/2014/main" id="{8E276920-4155-B143-94C0-F6F4791B3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129" y="2292081"/>
            <a:ext cx="1219514" cy="759775"/>
          </a:xfrm>
          <a:custGeom>
            <a:avLst/>
            <a:gdLst>
              <a:gd name="T0" fmla="*/ 552 w 1113"/>
              <a:gd name="T1" fmla="*/ 691 h 692"/>
              <a:gd name="T2" fmla="*/ 552 w 1113"/>
              <a:gd name="T3" fmla="*/ 691 h 692"/>
              <a:gd name="T4" fmla="*/ 184 w 1113"/>
              <a:gd name="T5" fmla="*/ 552 h 692"/>
              <a:gd name="T6" fmla="*/ 9 w 1113"/>
              <a:gd name="T7" fmla="*/ 368 h 692"/>
              <a:gd name="T8" fmla="*/ 0 w 1113"/>
              <a:gd name="T9" fmla="*/ 359 h 692"/>
              <a:gd name="T10" fmla="*/ 9 w 1113"/>
              <a:gd name="T11" fmla="*/ 324 h 692"/>
              <a:gd name="T12" fmla="*/ 184 w 1113"/>
              <a:gd name="T13" fmla="*/ 140 h 692"/>
              <a:gd name="T14" fmla="*/ 552 w 1113"/>
              <a:gd name="T15" fmla="*/ 0 h 692"/>
              <a:gd name="T16" fmla="*/ 928 w 1113"/>
              <a:gd name="T17" fmla="*/ 140 h 692"/>
              <a:gd name="T18" fmla="*/ 1103 w 1113"/>
              <a:gd name="T19" fmla="*/ 324 h 692"/>
              <a:gd name="T20" fmla="*/ 1103 w 1113"/>
              <a:gd name="T21" fmla="*/ 333 h 692"/>
              <a:gd name="T22" fmla="*/ 1103 w 1113"/>
              <a:gd name="T23" fmla="*/ 359 h 692"/>
              <a:gd name="T24" fmla="*/ 928 w 1113"/>
              <a:gd name="T25" fmla="*/ 552 h 692"/>
              <a:gd name="T26" fmla="*/ 560 w 1113"/>
              <a:gd name="T27" fmla="*/ 691 h 692"/>
              <a:gd name="T28" fmla="*/ 552 w 1113"/>
              <a:gd name="T29" fmla="*/ 691 h 692"/>
              <a:gd name="T30" fmla="*/ 70 w 1113"/>
              <a:gd name="T31" fmla="*/ 342 h 692"/>
              <a:gd name="T32" fmla="*/ 70 w 1113"/>
              <a:gd name="T33" fmla="*/ 342 h 692"/>
              <a:gd name="T34" fmla="*/ 552 w 1113"/>
              <a:gd name="T35" fmla="*/ 630 h 692"/>
              <a:gd name="T36" fmla="*/ 560 w 1113"/>
              <a:gd name="T37" fmla="*/ 630 h 692"/>
              <a:gd name="T38" fmla="*/ 893 w 1113"/>
              <a:gd name="T39" fmla="*/ 499 h 692"/>
              <a:gd name="T40" fmla="*/ 1042 w 1113"/>
              <a:gd name="T41" fmla="*/ 342 h 692"/>
              <a:gd name="T42" fmla="*/ 552 w 1113"/>
              <a:gd name="T43" fmla="*/ 62 h 692"/>
              <a:gd name="T44" fmla="*/ 552 w 1113"/>
              <a:gd name="T45" fmla="*/ 62 h 692"/>
              <a:gd name="T46" fmla="*/ 219 w 1113"/>
              <a:gd name="T47" fmla="*/ 184 h 692"/>
              <a:gd name="T48" fmla="*/ 70 w 1113"/>
              <a:gd name="T49" fmla="*/ 342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13" h="692">
                <a:moveTo>
                  <a:pt x="552" y="691"/>
                </a:moveTo>
                <a:lnTo>
                  <a:pt x="552" y="691"/>
                </a:lnTo>
                <a:cubicBezTo>
                  <a:pt x="429" y="691"/>
                  <a:pt x="307" y="639"/>
                  <a:pt x="184" y="552"/>
                </a:cubicBezTo>
                <a:cubicBezTo>
                  <a:pt x="123" y="499"/>
                  <a:pt x="62" y="438"/>
                  <a:pt x="9" y="368"/>
                </a:cubicBezTo>
                <a:cubicBezTo>
                  <a:pt x="9" y="359"/>
                  <a:pt x="9" y="359"/>
                  <a:pt x="0" y="359"/>
                </a:cubicBezTo>
                <a:cubicBezTo>
                  <a:pt x="0" y="350"/>
                  <a:pt x="0" y="333"/>
                  <a:pt x="9" y="324"/>
                </a:cubicBezTo>
                <a:cubicBezTo>
                  <a:pt x="62" y="254"/>
                  <a:pt x="123" y="193"/>
                  <a:pt x="184" y="140"/>
                </a:cubicBezTo>
                <a:cubicBezTo>
                  <a:pt x="298" y="53"/>
                  <a:pt x="420" y="0"/>
                  <a:pt x="552" y="0"/>
                </a:cubicBezTo>
                <a:cubicBezTo>
                  <a:pt x="683" y="0"/>
                  <a:pt x="805" y="44"/>
                  <a:pt x="928" y="140"/>
                </a:cubicBezTo>
                <a:cubicBezTo>
                  <a:pt x="989" y="193"/>
                  <a:pt x="1050" y="254"/>
                  <a:pt x="1103" y="324"/>
                </a:cubicBezTo>
                <a:cubicBezTo>
                  <a:pt x="1103" y="324"/>
                  <a:pt x="1103" y="324"/>
                  <a:pt x="1103" y="333"/>
                </a:cubicBezTo>
                <a:cubicBezTo>
                  <a:pt x="1112" y="342"/>
                  <a:pt x="1112" y="350"/>
                  <a:pt x="1103" y="359"/>
                </a:cubicBezTo>
                <a:cubicBezTo>
                  <a:pt x="1050" y="429"/>
                  <a:pt x="989" y="499"/>
                  <a:pt x="928" y="552"/>
                </a:cubicBezTo>
                <a:cubicBezTo>
                  <a:pt x="814" y="639"/>
                  <a:pt x="692" y="683"/>
                  <a:pt x="560" y="691"/>
                </a:cubicBezTo>
                <a:cubicBezTo>
                  <a:pt x="560" y="691"/>
                  <a:pt x="560" y="691"/>
                  <a:pt x="552" y="691"/>
                </a:cubicBezTo>
                <a:close/>
                <a:moveTo>
                  <a:pt x="70" y="342"/>
                </a:moveTo>
                <a:lnTo>
                  <a:pt x="70" y="342"/>
                </a:lnTo>
                <a:cubicBezTo>
                  <a:pt x="140" y="438"/>
                  <a:pt x="315" y="630"/>
                  <a:pt x="552" y="630"/>
                </a:cubicBezTo>
                <a:cubicBezTo>
                  <a:pt x="560" y="630"/>
                  <a:pt x="560" y="630"/>
                  <a:pt x="560" y="630"/>
                </a:cubicBezTo>
                <a:cubicBezTo>
                  <a:pt x="674" y="630"/>
                  <a:pt x="788" y="587"/>
                  <a:pt x="893" y="499"/>
                </a:cubicBezTo>
                <a:cubicBezTo>
                  <a:pt x="945" y="455"/>
                  <a:pt x="998" y="403"/>
                  <a:pt x="1042" y="342"/>
                </a:cubicBezTo>
                <a:cubicBezTo>
                  <a:pt x="972" y="245"/>
                  <a:pt x="797" y="62"/>
                  <a:pt x="552" y="62"/>
                </a:cubicBezTo>
                <a:lnTo>
                  <a:pt x="552" y="62"/>
                </a:lnTo>
                <a:cubicBezTo>
                  <a:pt x="438" y="62"/>
                  <a:pt x="324" y="105"/>
                  <a:pt x="219" y="184"/>
                </a:cubicBezTo>
                <a:cubicBezTo>
                  <a:pt x="167" y="228"/>
                  <a:pt x="114" y="280"/>
                  <a:pt x="70" y="3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31">
            <a:extLst>
              <a:ext uri="{FF2B5EF4-FFF2-40B4-BE49-F238E27FC236}">
                <a16:creationId xmlns:a16="http://schemas.microsoft.com/office/drawing/2014/main" id="{9C73EE1F-A8C5-4A47-814D-3ED88F9B1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399" y="2417904"/>
            <a:ext cx="498454" cy="498451"/>
          </a:xfrm>
          <a:custGeom>
            <a:avLst/>
            <a:gdLst>
              <a:gd name="T0" fmla="*/ 228 w 456"/>
              <a:gd name="T1" fmla="*/ 455 h 456"/>
              <a:gd name="T2" fmla="*/ 228 w 456"/>
              <a:gd name="T3" fmla="*/ 455 h 456"/>
              <a:gd name="T4" fmla="*/ 0 w 456"/>
              <a:gd name="T5" fmla="*/ 228 h 456"/>
              <a:gd name="T6" fmla="*/ 228 w 456"/>
              <a:gd name="T7" fmla="*/ 0 h 456"/>
              <a:gd name="T8" fmla="*/ 455 w 456"/>
              <a:gd name="T9" fmla="*/ 228 h 456"/>
              <a:gd name="T10" fmla="*/ 228 w 456"/>
              <a:gd name="T11" fmla="*/ 455 h 456"/>
              <a:gd name="T12" fmla="*/ 228 w 456"/>
              <a:gd name="T13" fmla="*/ 61 h 456"/>
              <a:gd name="T14" fmla="*/ 228 w 456"/>
              <a:gd name="T15" fmla="*/ 61 h 456"/>
              <a:gd name="T16" fmla="*/ 61 w 456"/>
              <a:gd name="T17" fmla="*/ 228 h 456"/>
              <a:gd name="T18" fmla="*/ 228 w 456"/>
              <a:gd name="T19" fmla="*/ 403 h 456"/>
              <a:gd name="T20" fmla="*/ 403 w 456"/>
              <a:gd name="T21" fmla="*/ 228 h 456"/>
              <a:gd name="T22" fmla="*/ 228 w 456"/>
              <a:gd name="T23" fmla="*/ 61 h 4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56" h="456">
                <a:moveTo>
                  <a:pt x="228" y="455"/>
                </a:moveTo>
                <a:lnTo>
                  <a:pt x="228" y="455"/>
                </a:lnTo>
                <a:cubicBezTo>
                  <a:pt x="105" y="455"/>
                  <a:pt x="0" y="359"/>
                  <a:pt x="0" y="228"/>
                </a:cubicBezTo>
                <a:cubicBezTo>
                  <a:pt x="0" y="105"/>
                  <a:pt x="105" y="0"/>
                  <a:pt x="228" y="0"/>
                </a:cubicBezTo>
                <a:cubicBezTo>
                  <a:pt x="359" y="0"/>
                  <a:pt x="455" y="105"/>
                  <a:pt x="455" y="228"/>
                </a:cubicBezTo>
                <a:cubicBezTo>
                  <a:pt x="455" y="359"/>
                  <a:pt x="359" y="455"/>
                  <a:pt x="228" y="455"/>
                </a:cubicBezTo>
                <a:close/>
                <a:moveTo>
                  <a:pt x="228" y="61"/>
                </a:moveTo>
                <a:lnTo>
                  <a:pt x="228" y="61"/>
                </a:lnTo>
                <a:cubicBezTo>
                  <a:pt x="131" y="61"/>
                  <a:pt x="61" y="140"/>
                  <a:pt x="61" y="228"/>
                </a:cubicBezTo>
                <a:cubicBezTo>
                  <a:pt x="61" y="324"/>
                  <a:pt x="131" y="403"/>
                  <a:pt x="228" y="403"/>
                </a:cubicBezTo>
                <a:cubicBezTo>
                  <a:pt x="324" y="403"/>
                  <a:pt x="403" y="324"/>
                  <a:pt x="403" y="228"/>
                </a:cubicBezTo>
                <a:cubicBezTo>
                  <a:pt x="403" y="140"/>
                  <a:pt x="324" y="61"/>
                  <a:pt x="228" y="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32">
            <a:extLst>
              <a:ext uri="{FF2B5EF4-FFF2-40B4-BE49-F238E27FC236}">
                <a16:creationId xmlns:a16="http://schemas.microsoft.com/office/drawing/2014/main" id="{6B5155F2-B8DD-A447-B7EA-CEF6D48C9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6432" y="7876682"/>
            <a:ext cx="992067" cy="633952"/>
          </a:xfrm>
          <a:custGeom>
            <a:avLst/>
            <a:gdLst>
              <a:gd name="T0" fmla="*/ 858 w 903"/>
              <a:gd name="T1" fmla="*/ 577 h 578"/>
              <a:gd name="T2" fmla="*/ 858 w 903"/>
              <a:gd name="T3" fmla="*/ 577 h 578"/>
              <a:gd name="T4" fmla="*/ 44 w 903"/>
              <a:gd name="T5" fmla="*/ 577 h 578"/>
              <a:gd name="T6" fmla="*/ 0 w 903"/>
              <a:gd name="T7" fmla="*/ 534 h 578"/>
              <a:gd name="T8" fmla="*/ 0 w 903"/>
              <a:gd name="T9" fmla="*/ 44 h 578"/>
              <a:gd name="T10" fmla="*/ 44 w 903"/>
              <a:gd name="T11" fmla="*/ 0 h 578"/>
              <a:gd name="T12" fmla="*/ 858 w 903"/>
              <a:gd name="T13" fmla="*/ 0 h 578"/>
              <a:gd name="T14" fmla="*/ 902 w 903"/>
              <a:gd name="T15" fmla="*/ 44 h 578"/>
              <a:gd name="T16" fmla="*/ 902 w 903"/>
              <a:gd name="T17" fmla="*/ 534 h 578"/>
              <a:gd name="T18" fmla="*/ 858 w 903"/>
              <a:gd name="T19" fmla="*/ 577 h 578"/>
              <a:gd name="T20" fmla="*/ 62 w 903"/>
              <a:gd name="T21" fmla="*/ 516 h 578"/>
              <a:gd name="T22" fmla="*/ 62 w 903"/>
              <a:gd name="T23" fmla="*/ 516 h 578"/>
              <a:gd name="T24" fmla="*/ 840 w 903"/>
              <a:gd name="T25" fmla="*/ 516 h 578"/>
              <a:gd name="T26" fmla="*/ 840 w 903"/>
              <a:gd name="T27" fmla="*/ 53 h 578"/>
              <a:gd name="T28" fmla="*/ 62 w 903"/>
              <a:gd name="T29" fmla="*/ 53 h 578"/>
              <a:gd name="T30" fmla="*/ 62 w 903"/>
              <a:gd name="T31" fmla="*/ 516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03" h="578">
                <a:moveTo>
                  <a:pt x="858" y="577"/>
                </a:moveTo>
                <a:lnTo>
                  <a:pt x="858" y="577"/>
                </a:lnTo>
                <a:cubicBezTo>
                  <a:pt x="44" y="577"/>
                  <a:pt x="44" y="577"/>
                  <a:pt x="44" y="577"/>
                </a:cubicBezTo>
                <a:cubicBezTo>
                  <a:pt x="18" y="577"/>
                  <a:pt x="0" y="551"/>
                  <a:pt x="0" y="534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8" y="0"/>
                  <a:pt x="44" y="0"/>
                </a:cubicBezTo>
                <a:cubicBezTo>
                  <a:pt x="858" y="0"/>
                  <a:pt x="858" y="0"/>
                  <a:pt x="858" y="0"/>
                </a:cubicBezTo>
                <a:cubicBezTo>
                  <a:pt x="884" y="0"/>
                  <a:pt x="902" y="18"/>
                  <a:pt x="902" y="44"/>
                </a:cubicBezTo>
                <a:cubicBezTo>
                  <a:pt x="902" y="534"/>
                  <a:pt x="902" y="534"/>
                  <a:pt x="902" y="534"/>
                </a:cubicBezTo>
                <a:cubicBezTo>
                  <a:pt x="902" y="551"/>
                  <a:pt x="884" y="577"/>
                  <a:pt x="858" y="577"/>
                </a:cubicBezTo>
                <a:close/>
                <a:moveTo>
                  <a:pt x="62" y="516"/>
                </a:moveTo>
                <a:lnTo>
                  <a:pt x="62" y="516"/>
                </a:lnTo>
                <a:cubicBezTo>
                  <a:pt x="840" y="516"/>
                  <a:pt x="840" y="516"/>
                  <a:pt x="840" y="516"/>
                </a:cubicBezTo>
                <a:cubicBezTo>
                  <a:pt x="840" y="53"/>
                  <a:pt x="840" y="53"/>
                  <a:pt x="840" y="53"/>
                </a:cubicBezTo>
                <a:cubicBezTo>
                  <a:pt x="62" y="53"/>
                  <a:pt x="62" y="53"/>
                  <a:pt x="62" y="53"/>
                </a:cubicBezTo>
                <a:lnTo>
                  <a:pt x="62" y="5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33">
            <a:extLst>
              <a:ext uri="{FF2B5EF4-FFF2-40B4-BE49-F238E27FC236}">
                <a16:creationId xmlns:a16="http://schemas.microsoft.com/office/drawing/2014/main" id="{164D3B83-5D28-D841-8E39-31DC8DBAA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5129" y="8568707"/>
            <a:ext cx="1219514" cy="58072"/>
          </a:xfrm>
          <a:custGeom>
            <a:avLst/>
            <a:gdLst>
              <a:gd name="T0" fmla="*/ 1077 w 1113"/>
              <a:gd name="T1" fmla="*/ 52 h 53"/>
              <a:gd name="T2" fmla="*/ 1077 w 1113"/>
              <a:gd name="T3" fmla="*/ 52 h 53"/>
              <a:gd name="T4" fmla="*/ 27 w 1113"/>
              <a:gd name="T5" fmla="*/ 52 h 53"/>
              <a:gd name="T6" fmla="*/ 0 w 1113"/>
              <a:gd name="T7" fmla="*/ 26 h 53"/>
              <a:gd name="T8" fmla="*/ 27 w 1113"/>
              <a:gd name="T9" fmla="*/ 0 h 53"/>
              <a:gd name="T10" fmla="*/ 1077 w 1113"/>
              <a:gd name="T11" fmla="*/ 0 h 53"/>
              <a:gd name="T12" fmla="*/ 1112 w 1113"/>
              <a:gd name="T13" fmla="*/ 26 h 53"/>
              <a:gd name="T14" fmla="*/ 1077 w 1113"/>
              <a:gd name="T15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13" h="53">
                <a:moveTo>
                  <a:pt x="1077" y="52"/>
                </a:moveTo>
                <a:lnTo>
                  <a:pt x="1077" y="52"/>
                </a:lnTo>
                <a:cubicBezTo>
                  <a:pt x="27" y="52"/>
                  <a:pt x="27" y="52"/>
                  <a:pt x="27" y="52"/>
                </a:cubicBezTo>
                <a:cubicBezTo>
                  <a:pt x="18" y="52"/>
                  <a:pt x="0" y="44"/>
                  <a:pt x="0" y="26"/>
                </a:cubicBezTo>
                <a:cubicBezTo>
                  <a:pt x="0" y="9"/>
                  <a:pt x="18" y="0"/>
                  <a:pt x="27" y="0"/>
                </a:cubicBezTo>
                <a:cubicBezTo>
                  <a:pt x="1077" y="0"/>
                  <a:pt x="1077" y="0"/>
                  <a:pt x="1077" y="0"/>
                </a:cubicBezTo>
                <a:cubicBezTo>
                  <a:pt x="1094" y="0"/>
                  <a:pt x="1112" y="9"/>
                  <a:pt x="1112" y="26"/>
                </a:cubicBezTo>
                <a:cubicBezTo>
                  <a:pt x="1112" y="44"/>
                  <a:pt x="1094" y="52"/>
                  <a:pt x="1077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34">
            <a:extLst>
              <a:ext uri="{FF2B5EF4-FFF2-40B4-BE49-F238E27FC236}">
                <a16:creationId xmlns:a16="http://schemas.microsoft.com/office/drawing/2014/main" id="{59B4B672-3B18-DA42-8627-DA0CCEDE7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8399" y="10547999"/>
            <a:ext cx="498454" cy="992064"/>
          </a:xfrm>
          <a:custGeom>
            <a:avLst/>
            <a:gdLst>
              <a:gd name="T0" fmla="*/ 394 w 456"/>
              <a:gd name="T1" fmla="*/ 70 h 902"/>
              <a:gd name="T2" fmla="*/ 228 w 456"/>
              <a:gd name="T3" fmla="*/ 0 h 902"/>
              <a:gd name="T4" fmla="*/ 0 w 456"/>
              <a:gd name="T5" fmla="*/ 228 h 902"/>
              <a:gd name="T6" fmla="*/ 96 w 456"/>
              <a:gd name="T7" fmla="*/ 438 h 902"/>
              <a:gd name="T8" fmla="*/ 131 w 456"/>
              <a:gd name="T9" fmla="*/ 516 h 902"/>
              <a:gd name="T10" fmla="*/ 123 w 456"/>
              <a:gd name="T11" fmla="*/ 586 h 902"/>
              <a:gd name="T12" fmla="*/ 166 w 456"/>
              <a:gd name="T13" fmla="*/ 639 h 902"/>
              <a:gd name="T14" fmla="*/ 123 w 456"/>
              <a:gd name="T15" fmla="*/ 691 h 902"/>
              <a:gd name="T16" fmla="*/ 166 w 456"/>
              <a:gd name="T17" fmla="*/ 744 h 902"/>
              <a:gd name="T18" fmla="*/ 123 w 456"/>
              <a:gd name="T19" fmla="*/ 796 h 902"/>
              <a:gd name="T20" fmla="*/ 210 w 456"/>
              <a:gd name="T21" fmla="*/ 893 h 902"/>
              <a:gd name="T22" fmla="*/ 228 w 456"/>
              <a:gd name="T23" fmla="*/ 901 h 902"/>
              <a:gd name="T24" fmla="*/ 333 w 456"/>
              <a:gd name="T25" fmla="*/ 814 h 902"/>
              <a:gd name="T26" fmla="*/ 333 w 456"/>
              <a:gd name="T27" fmla="*/ 464 h 902"/>
              <a:gd name="T28" fmla="*/ 368 w 456"/>
              <a:gd name="T29" fmla="*/ 412 h 902"/>
              <a:gd name="T30" fmla="*/ 429 w 456"/>
              <a:gd name="T31" fmla="*/ 342 h 902"/>
              <a:gd name="T32" fmla="*/ 394 w 456"/>
              <a:gd name="T33" fmla="*/ 70 h 902"/>
              <a:gd name="T34" fmla="*/ 376 w 456"/>
              <a:gd name="T35" fmla="*/ 315 h 902"/>
              <a:gd name="T36" fmla="*/ 298 w 456"/>
              <a:gd name="T37" fmla="*/ 420 h 902"/>
              <a:gd name="T38" fmla="*/ 289 w 456"/>
              <a:gd name="T39" fmla="*/ 429 h 902"/>
              <a:gd name="T40" fmla="*/ 280 w 456"/>
              <a:gd name="T41" fmla="*/ 788 h 902"/>
              <a:gd name="T42" fmla="*/ 193 w 456"/>
              <a:gd name="T43" fmla="*/ 796 h 902"/>
              <a:gd name="T44" fmla="*/ 236 w 456"/>
              <a:gd name="T45" fmla="*/ 744 h 902"/>
              <a:gd name="T46" fmla="*/ 193 w 456"/>
              <a:gd name="T47" fmla="*/ 691 h 902"/>
              <a:gd name="T48" fmla="*/ 245 w 456"/>
              <a:gd name="T49" fmla="*/ 639 h 902"/>
              <a:gd name="T50" fmla="*/ 184 w 456"/>
              <a:gd name="T51" fmla="*/ 569 h 902"/>
              <a:gd name="T52" fmla="*/ 219 w 456"/>
              <a:gd name="T53" fmla="*/ 508 h 902"/>
              <a:gd name="T54" fmla="*/ 219 w 456"/>
              <a:gd name="T55" fmla="*/ 464 h 902"/>
              <a:gd name="T56" fmla="*/ 140 w 456"/>
              <a:gd name="T57" fmla="*/ 368 h 902"/>
              <a:gd name="T58" fmla="*/ 228 w 456"/>
              <a:gd name="T59" fmla="*/ 62 h 902"/>
              <a:gd name="T60" fmla="*/ 350 w 456"/>
              <a:gd name="T61" fmla="*/ 105 h 902"/>
              <a:gd name="T62" fmla="*/ 376 w 456"/>
              <a:gd name="T63" fmla="*/ 315 h 9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56" h="902">
                <a:moveTo>
                  <a:pt x="394" y="70"/>
                </a:moveTo>
                <a:lnTo>
                  <a:pt x="394" y="70"/>
                </a:lnTo>
                <a:cubicBezTo>
                  <a:pt x="350" y="27"/>
                  <a:pt x="289" y="0"/>
                  <a:pt x="228" y="0"/>
                </a:cubicBezTo>
                <a:lnTo>
                  <a:pt x="228" y="0"/>
                </a:lnTo>
                <a:cubicBezTo>
                  <a:pt x="166" y="0"/>
                  <a:pt x="114" y="27"/>
                  <a:pt x="70" y="70"/>
                </a:cubicBezTo>
                <a:cubicBezTo>
                  <a:pt x="26" y="114"/>
                  <a:pt x="0" y="167"/>
                  <a:pt x="0" y="228"/>
                </a:cubicBezTo>
                <a:cubicBezTo>
                  <a:pt x="0" y="298"/>
                  <a:pt x="35" y="368"/>
                  <a:pt x="88" y="412"/>
                </a:cubicBezTo>
                <a:cubicBezTo>
                  <a:pt x="88" y="420"/>
                  <a:pt x="88" y="429"/>
                  <a:pt x="96" y="438"/>
                </a:cubicBezTo>
                <a:cubicBezTo>
                  <a:pt x="158" y="490"/>
                  <a:pt x="158" y="490"/>
                  <a:pt x="158" y="490"/>
                </a:cubicBezTo>
                <a:cubicBezTo>
                  <a:pt x="131" y="516"/>
                  <a:pt x="131" y="516"/>
                  <a:pt x="131" y="516"/>
                </a:cubicBezTo>
                <a:cubicBezTo>
                  <a:pt x="123" y="525"/>
                  <a:pt x="123" y="525"/>
                  <a:pt x="123" y="534"/>
                </a:cubicBezTo>
                <a:cubicBezTo>
                  <a:pt x="123" y="586"/>
                  <a:pt x="123" y="586"/>
                  <a:pt x="123" y="586"/>
                </a:cubicBezTo>
                <a:cubicBezTo>
                  <a:pt x="123" y="595"/>
                  <a:pt x="123" y="604"/>
                  <a:pt x="131" y="604"/>
                </a:cubicBezTo>
                <a:cubicBezTo>
                  <a:pt x="166" y="639"/>
                  <a:pt x="166" y="639"/>
                  <a:pt x="166" y="639"/>
                </a:cubicBezTo>
                <a:cubicBezTo>
                  <a:pt x="131" y="674"/>
                  <a:pt x="131" y="674"/>
                  <a:pt x="131" y="674"/>
                </a:cubicBezTo>
                <a:cubicBezTo>
                  <a:pt x="123" y="674"/>
                  <a:pt x="123" y="683"/>
                  <a:pt x="123" y="691"/>
                </a:cubicBezTo>
                <a:cubicBezTo>
                  <a:pt x="123" y="700"/>
                  <a:pt x="123" y="709"/>
                  <a:pt x="131" y="718"/>
                </a:cubicBezTo>
                <a:cubicBezTo>
                  <a:pt x="166" y="744"/>
                  <a:pt x="166" y="744"/>
                  <a:pt x="166" y="744"/>
                </a:cubicBezTo>
                <a:cubicBezTo>
                  <a:pt x="131" y="770"/>
                  <a:pt x="131" y="770"/>
                  <a:pt x="131" y="770"/>
                </a:cubicBezTo>
                <a:cubicBezTo>
                  <a:pt x="123" y="779"/>
                  <a:pt x="123" y="788"/>
                  <a:pt x="123" y="796"/>
                </a:cubicBezTo>
                <a:cubicBezTo>
                  <a:pt x="123" y="805"/>
                  <a:pt x="123" y="814"/>
                  <a:pt x="131" y="814"/>
                </a:cubicBezTo>
                <a:cubicBezTo>
                  <a:pt x="210" y="893"/>
                  <a:pt x="210" y="893"/>
                  <a:pt x="210" y="893"/>
                </a:cubicBezTo>
                <a:cubicBezTo>
                  <a:pt x="219" y="901"/>
                  <a:pt x="228" y="901"/>
                  <a:pt x="228" y="901"/>
                </a:cubicBezTo>
                <a:lnTo>
                  <a:pt x="228" y="901"/>
                </a:lnTo>
                <a:cubicBezTo>
                  <a:pt x="236" y="901"/>
                  <a:pt x="245" y="901"/>
                  <a:pt x="254" y="893"/>
                </a:cubicBezTo>
                <a:cubicBezTo>
                  <a:pt x="333" y="814"/>
                  <a:pt x="333" y="814"/>
                  <a:pt x="333" y="814"/>
                </a:cubicBezTo>
                <a:cubicBezTo>
                  <a:pt x="333" y="814"/>
                  <a:pt x="333" y="805"/>
                  <a:pt x="333" y="796"/>
                </a:cubicBezTo>
                <a:cubicBezTo>
                  <a:pt x="333" y="464"/>
                  <a:pt x="333" y="464"/>
                  <a:pt x="333" y="464"/>
                </a:cubicBezTo>
                <a:cubicBezTo>
                  <a:pt x="359" y="447"/>
                  <a:pt x="359" y="447"/>
                  <a:pt x="359" y="447"/>
                </a:cubicBezTo>
                <a:cubicBezTo>
                  <a:pt x="368" y="438"/>
                  <a:pt x="376" y="420"/>
                  <a:pt x="368" y="412"/>
                </a:cubicBezTo>
                <a:lnTo>
                  <a:pt x="368" y="412"/>
                </a:lnTo>
                <a:cubicBezTo>
                  <a:pt x="394" y="394"/>
                  <a:pt x="411" y="368"/>
                  <a:pt x="429" y="342"/>
                </a:cubicBezTo>
                <a:cubicBezTo>
                  <a:pt x="446" y="307"/>
                  <a:pt x="455" y="272"/>
                  <a:pt x="455" y="228"/>
                </a:cubicBezTo>
                <a:cubicBezTo>
                  <a:pt x="455" y="167"/>
                  <a:pt x="438" y="114"/>
                  <a:pt x="394" y="70"/>
                </a:cubicBezTo>
                <a:close/>
                <a:moveTo>
                  <a:pt x="376" y="315"/>
                </a:moveTo>
                <a:lnTo>
                  <a:pt x="376" y="315"/>
                </a:lnTo>
                <a:cubicBezTo>
                  <a:pt x="359" y="342"/>
                  <a:pt x="341" y="359"/>
                  <a:pt x="315" y="377"/>
                </a:cubicBezTo>
                <a:cubicBezTo>
                  <a:pt x="298" y="385"/>
                  <a:pt x="298" y="403"/>
                  <a:pt x="298" y="420"/>
                </a:cubicBezTo>
                <a:lnTo>
                  <a:pt x="298" y="420"/>
                </a:lnTo>
                <a:cubicBezTo>
                  <a:pt x="289" y="429"/>
                  <a:pt x="289" y="429"/>
                  <a:pt x="289" y="429"/>
                </a:cubicBezTo>
                <a:cubicBezTo>
                  <a:pt x="280" y="438"/>
                  <a:pt x="280" y="447"/>
                  <a:pt x="280" y="455"/>
                </a:cubicBezTo>
                <a:cubicBezTo>
                  <a:pt x="280" y="788"/>
                  <a:pt x="280" y="788"/>
                  <a:pt x="280" y="788"/>
                </a:cubicBezTo>
                <a:cubicBezTo>
                  <a:pt x="228" y="831"/>
                  <a:pt x="228" y="831"/>
                  <a:pt x="228" y="831"/>
                </a:cubicBezTo>
                <a:cubicBezTo>
                  <a:pt x="193" y="796"/>
                  <a:pt x="193" y="796"/>
                  <a:pt x="193" y="796"/>
                </a:cubicBezTo>
                <a:cubicBezTo>
                  <a:pt x="228" y="761"/>
                  <a:pt x="228" y="761"/>
                  <a:pt x="228" y="761"/>
                </a:cubicBezTo>
                <a:cubicBezTo>
                  <a:pt x="236" y="761"/>
                  <a:pt x="236" y="753"/>
                  <a:pt x="236" y="744"/>
                </a:cubicBezTo>
                <a:cubicBezTo>
                  <a:pt x="236" y="735"/>
                  <a:pt x="236" y="726"/>
                  <a:pt x="228" y="718"/>
                </a:cubicBezTo>
                <a:cubicBezTo>
                  <a:pt x="193" y="691"/>
                  <a:pt x="193" y="691"/>
                  <a:pt x="193" y="691"/>
                </a:cubicBezTo>
                <a:cubicBezTo>
                  <a:pt x="236" y="656"/>
                  <a:pt x="236" y="656"/>
                  <a:pt x="236" y="656"/>
                </a:cubicBezTo>
                <a:cubicBezTo>
                  <a:pt x="245" y="656"/>
                  <a:pt x="245" y="648"/>
                  <a:pt x="245" y="639"/>
                </a:cubicBezTo>
                <a:cubicBezTo>
                  <a:pt x="245" y="630"/>
                  <a:pt x="236" y="621"/>
                  <a:pt x="236" y="613"/>
                </a:cubicBezTo>
                <a:cubicBezTo>
                  <a:pt x="184" y="569"/>
                  <a:pt x="184" y="569"/>
                  <a:pt x="184" y="569"/>
                </a:cubicBezTo>
                <a:cubicBezTo>
                  <a:pt x="184" y="551"/>
                  <a:pt x="184" y="551"/>
                  <a:pt x="184" y="551"/>
                </a:cubicBezTo>
                <a:cubicBezTo>
                  <a:pt x="219" y="508"/>
                  <a:pt x="219" y="508"/>
                  <a:pt x="219" y="508"/>
                </a:cubicBezTo>
                <a:cubicBezTo>
                  <a:pt x="228" y="499"/>
                  <a:pt x="228" y="490"/>
                  <a:pt x="228" y="482"/>
                </a:cubicBezTo>
                <a:cubicBezTo>
                  <a:pt x="228" y="473"/>
                  <a:pt x="219" y="464"/>
                  <a:pt x="219" y="464"/>
                </a:cubicBezTo>
                <a:cubicBezTo>
                  <a:pt x="158" y="412"/>
                  <a:pt x="158" y="412"/>
                  <a:pt x="158" y="412"/>
                </a:cubicBezTo>
                <a:cubicBezTo>
                  <a:pt x="166" y="394"/>
                  <a:pt x="158" y="377"/>
                  <a:pt x="140" y="368"/>
                </a:cubicBezTo>
                <a:cubicBezTo>
                  <a:pt x="96" y="342"/>
                  <a:pt x="61" y="289"/>
                  <a:pt x="61" y="228"/>
                </a:cubicBezTo>
                <a:cubicBezTo>
                  <a:pt x="61" y="140"/>
                  <a:pt x="140" y="62"/>
                  <a:pt x="228" y="62"/>
                </a:cubicBezTo>
                <a:lnTo>
                  <a:pt x="228" y="62"/>
                </a:lnTo>
                <a:cubicBezTo>
                  <a:pt x="280" y="62"/>
                  <a:pt x="315" y="79"/>
                  <a:pt x="350" y="105"/>
                </a:cubicBezTo>
                <a:cubicBezTo>
                  <a:pt x="385" y="140"/>
                  <a:pt x="403" y="184"/>
                  <a:pt x="403" y="228"/>
                </a:cubicBezTo>
                <a:cubicBezTo>
                  <a:pt x="403" y="263"/>
                  <a:pt x="394" y="289"/>
                  <a:pt x="376" y="31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35">
            <a:extLst>
              <a:ext uri="{FF2B5EF4-FFF2-40B4-BE49-F238E27FC236}">
                <a16:creationId xmlns:a16="http://schemas.microsoft.com/office/drawing/2014/main" id="{60EC7D1C-36EA-9A49-BB0C-9274CB918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2294" y="10673822"/>
            <a:ext cx="145180" cy="145180"/>
          </a:xfrm>
          <a:custGeom>
            <a:avLst/>
            <a:gdLst>
              <a:gd name="T0" fmla="*/ 62 w 133"/>
              <a:gd name="T1" fmla="*/ 0 h 132"/>
              <a:gd name="T2" fmla="*/ 62 w 133"/>
              <a:gd name="T3" fmla="*/ 0 h 132"/>
              <a:gd name="T4" fmla="*/ 0 w 133"/>
              <a:gd name="T5" fmla="*/ 61 h 132"/>
              <a:gd name="T6" fmla="*/ 62 w 133"/>
              <a:gd name="T7" fmla="*/ 131 h 132"/>
              <a:gd name="T8" fmla="*/ 132 w 133"/>
              <a:gd name="T9" fmla="*/ 61 h 132"/>
              <a:gd name="T10" fmla="*/ 62 w 133"/>
              <a:gd name="T11" fmla="*/ 0 h 132"/>
              <a:gd name="T12" fmla="*/ 62 w 133"/>
              <a:gd name="T13" fmla="*/ 105 h 132"/>
              <a:gd name="T14" fmla="*/ 62 w 133"/>
              <a:gd name="T15" fmla="*/ 105 h 132"/>
              <a:gd name="T16" fmla="*/ 27 w 133"/>
              <a:gd name="T17" fmla="*/ 61 h 132"/>
              <a:gd name="T18" fmla="*/ 62 w 133"/>
              <a:gd name="T19" fmla="*/ 26 h 132"/>
              <a:gd name="T20" fmla="*/ 105 w 133"/>
              <a:gd name="T21" fmla="*/ 61 h 132"/>
              <a:gd name="T22" fmla="*/ 62 w 133"/>
              <a:gd name="T23" fmla="*/ 105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32">
                <a:moveTo>
                  <a:pt x="62" y="0"/>
                </a:moveTo>
                <a:lnTo>
                  <a:pt x="62" y="0"/>
                </a:lnTo>
                <a:cubicBezTo>
                  <a:pt x="27" y="0"/>
                  <a:pt x="0" y="26"/>
                  <a:pt x="0" y="61"/>
                </a:cubicBezTo>
                <a:cubicBezTo>
                  <a:pt x="0" y="105"/>
                  <a:pt x="27" y="131"/>
                  <a:pt x="62" y="131"/>
                </a:cubicBezTo>
                <a:cubicBezTo>
                  <a:pt x="105" y="131"/>
                  <a:pt x="132" y="105"/>
                  <a:pt x="132" y="61"/>
                </a:cubicBezTo>
                <a:cubicBezTo>
                  <a:pt x="132" y="26"/>
                  <a:pt x="105" y="0"/>
                  <a:pt x="62" y="0"/>
                </a:cubicBezTo>
                <a:close/>
                <a:moveTo>
                  <a:pt x="62" y="105"/>
                </a:moveTo>
                <a:lnTo>
                  <a:pt x="62" y="105"/>
                </a:lnTo>
                <a:cubicBezTo>
                  <a:pt x="44" y="105"/>
                  <a:pt x="27" y="88"/>
                  <a:pt x="27" y="61"/>
                </a:cubicBezTo>
                <a:cubicBezTo>
                  <a:pt x="27" y="44"/>
                  <a:pt x="44" y="26"/>
                  <a:pt x="62" y="26"/>
                </a:cubicBezTo>
                <a:cubicBezTo>
                  <a:pt x="88" y="26"/>
                  <a:pt x="105" y="44"/>
                  <a:pt x="105" y="61"/>
                </a:cubicBezTo>
                <a:cubicBezTo>
                  <a:pt x="105" y="88"/>
                  <a:pt x="88" y="105"/>
                  <a:pt x="62" y="10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3" name="Group 71">
            <a:extLst>
              <a:ext uri="{FF2B5EF4-FFF2-40B4-BE49-F238E27FC236}">
                <a16:creationId xmlns:a16="http://schemas.microsoft.com/office/drawing/2014/main" id="{18DDBDBC-3899-D945-B2C4-B851009A6809}"/>
              </a:ext>
            </a:extLst>
          </p:cNvPr>
          <p:cNvGrpSpPr/>
          <p:nvPr/>
        </p:nvGrpSpPr>
        <p:grpSpPr>
          <a:xfrm>
            <a:off x="17264801" y="4344845"/>
            <a:ext cx="5982437" cy="4716592"/>
            <a:chOff x="2232442" y="3643574"/>
            <a:chExt cx="5982437" cy="4716592"/>
          </a:xfrm>
        </p:grpSpPr>
        <p:sp>
          <p:nvSpPr>
            <p:cNvPr id="44" name="CuadroTexto 598">
              <a:extLst>
                <a:ext uri="{FF2B5EF4-FFF2-40B4-BE49-F238E27FC236}">
                  <a16:creationId xmlns:a16="http://schemas.microsoft.com/office/drawing/2014/main" id="{3BBCF2EB-92C8-7F48-8E96-D3A092AF36AF}"/>
                </a:ext>
              </a:extLst>
            </p:cNvPr>
            <p:cNvSpPr txBox="1"/>
            <p:nvPr/>
          </p:nvSpPr>
          <p:spPr>
            <a:xfrm>
              <a:off x="2232442" y="3643574"/>
              <a:ext cx="47916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45" name="CuadroTexto 599">
              <a:extLst>
                <a:ext uri="{FF2B5EF4-FFF2-40B4-BE49-F238E27FC236}">
                  <a16:creationId xmlns:a16="http://schemas.microsoft.com/office/drawing/2014/main" id="{5BAA25D8-070B-2047-B769-E61D9E2CF83F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036189A7-028D-D94C-B552-26BCF54A468D}"/>
              </a:ext>
            </a:extLst>
          </p:cNvPr>
          <p:cNvGrpSpPr/>
          <p:nvPr/>
        </p:nvGrpSpPr>
        <p:grpSpPr>
          <a:xfrm>
            <a:off x="11634718" y="1914049"/>
            <a:ext cx="4149376" cy="1501319"/>
            <a:chOff x="19165375" y="5323521"/>
            <a:chExt cx="4149376" cy="1501319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BBD167E0-720D-4B49-8BFA-31A7228DB78E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87691C5E-8085-B240-B0AB-7A0602B42ACA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7DE0C271-E569-254D-B4D7-A7D76E97F2D2}"/>
              </a:ext>
            </a:extLst>
          </p:cNvPr>
          <p:cNvGrpSpPr/>
          <p:nvPr/>
        </p:nvGrpSpPr>
        <p:grpSpPr>
          <a:xfrm>
            <a:off x="11634019" y="7492983"/>
            <a:ext cx="4141738" cy="1517493"/>
            <a:chOff x="19190593" y="7745143"/>
            <a:chExt cx="4141738" cy="1517493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3F504BB5-01DE-2E42-99B0-DA7E3AFD73E7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30F8C673-0BBD-DC4A-86C5-4A2FD815DB1B}"/>
                </a:ext>
              </a:extLst>
            </p:cNvPr>
            <p:cNvSpPr/>
            <p:nvPr/>
          </p:nvSpPr>
          <p:spPr>
            <a:xfrm>
              <a:off x="19209150" y="830852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E5438379-B739-1D43-BCB9-127DA12CB87A}"/>
              </a:ext>
            </a:extLst>
          </p:cNvPr>
          <p:cNvGrpSpPr/>
          <p:nvPr/>
        </p:nvGrpSpPr>
        <p:grpSpPr>
          <a:xfrm>
            <a:off x="11647910" y="10272585"/>
            <a:ext cx="4149185" cy="1518080"/>
            <a:chOff x="19177983" y="10213333"/>
            <a:chExt cx="4149185" cy="1518080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51334D5C-3EAE-F94B-B0DA-A552AA2B717D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4B4A60DB-DC73-D94D-AABA-782D7DBB403D}"/>
                </a:ext>
              </a:extLst>
            </p:cNvPr>
            <p:cNvSpPr/>
            <p:nvPr/>
          </p:nvSpPr>
          <p:spPr>
            <a:xfrm>
              <a:off x="19203987" y="10777306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upo 55">
            <a:extLst>
              <a:ext uri="{FF2B5EF4-FFF2-40B4-BE49-F238E27FC236}">
                <a16:creationId xmlns:a16="http://schemas.microsoft.com/office/drawing/2014/main" id="{04AB962D-95A8-9144-94C2-E3EE79BCDF6A}"/>
              </a:ext>
            </a:extLst>
          </p:cNvPr>
          <p:cNvGrpSpPr/>
          <p:nvPr/>
        </p:nvGrpSpPr>
        <p:grpSpPr>
          <a:xfrm>
            <a:off x="11618529" y="4609562"/>
            <a:ext cx="4149376" cy="1501319"/>
            <a:chOff x="19165375" y="5323521"/>
            <a:chExt cx="4149376" cy="1501319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C5E7E4B5-AD57-0141-A403-3497FA102866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A6285DFD-78BD-7241-AD6C-6E22B4398D77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reeform 164">
            <a:extLst>
              <a:ext uri="{FF2B5EF4-FFF2-40B4-BE49-F238E27FC236}">
                <a16:creationId xmlns:a16="http://schemas.microsoft.com/office/drawing/2014/main" id="{5ADAB3B9-E8E6-F347-AA17-AF70600E5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7273" y="5370001"/>
            <a:ext cx="5582782" cy="7495604"/>
          </a:xfrm>
          <a:custGeom>
            <a:avLst/>
            <a:gdLst>
              <a:gd name="T0" fmla="*/ 3032 w 5533"/>
              <a:gd name="T1" fmla="*/ 0 h 7429"/>
              <a:gd name="T2" fmla="*/ 3032 w 5533"/>
              <a:gd name="T3" fmla="*/ 0 h 7429"/>
              <a:gd name="T4" fmla="*/ 3032 w 5533"/>
              <a:gd name="T5" fmla="*/ 0 h 7429"/>
              <a:gd name="T6" fmla="*/ 531 w 5533"/>
              <a:gd name="T7" fmla="*/ 2499 h 7429"/>
              <a:gd name="T8" fmla="*/ 531 w 5533"/>
              <a:gd name="T9" fmla="*/ 3012 h 7429"/>
              <a:gd name="T10" fmla="*/ 522 w 5533"/>
              <a:gd name="T11" fmla="*/ 3021 h 7429"/>
              <a:gd name="T12" fmla="*/ 36 w 5533"/>
              <a:gd name="T13" fmla="*/ 4082 h 7429"/>
              <a:gd name="T14" fmla="*/ 135 w 5533"/>
              <a:gd name="T15" fmla="*/ 4244 h 7429"/>
              <a:gd name="T16" fmla="*/ 495 w 5533"/>
              <a:gd name="T17" fmla="*/ 4244 h 7429"/>
              <a:gd name="T18" fmla="*/ 531 w 5533"/>
              <a:gd name="T19" fmla="*/ 4280 h 7429"/>
              <a:gd name="T20" fmla="*/ 531 w 5533"/>
              <a:gd name="T21" fmla="*/ 4280 h 7429"/>
              <a:gd name="T22" fmla="*/ 2609 w 5533"/>
              <a:gd name="T23" fmla="*/ 6357 h 7429"/>
              <a:gd name="T24" fmla="*/ 3490 w 5533"/>
              <a:gd name="T25" fmla="*/ 6357 h 7429"/>
              <a:gd name="T26" fmla="*/ 3526 w 5533"/>
              <a:gd name="T27" fmla="*/ 6393 h 7429"/>
              <a:gd name="T28" fmla="*/ 3526 w 5533"/>
              <a:gd name="T29" fmla="*/ 7401 h 7429"/>
              <a:gd name="T30" fmla="*/ 3562 w 5533"/>
              <a:gd name="T31" fmla="*/ 7428 h 7429"/>
              <a:gd name="T32" fmla="*/ 5496 w 5533"/>
              <a:gd name="T33" fmla="*/ 7428 h 7429"/>
              <a:gd name="T34" fmla="*/ 5532 w 5533"/>
              <a:gd name="T35" fmla="*/ 7401 h 7429"/>
              <a:gd name="T36" fmla="*/ 5532 w 5533"/>
              <a:gd name="T37" fmla="*/ 6357 h 7429"/>
              <a:gd name="T38" fmla="*/ 5532 w 5533"/>
              <a:gd name="T39" fmla="*/ 2499 h 7429"/>
              <a:gd name="T40" fmla="*/ 3032 w 5533"/>
              <a:gd name="T41" fmla="*/ 0 h 7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533" h="7429">
                <a:moveTo>
                  <a:pt x="3032" y="0"/>
                </a:moveTo>
                <a:lnTo>
                  <a:pt x="3032" y="0"/>
                </a:lnTo>
                <a:lnTo>
                  <a:pt x="3032" y="0"/>
                </a:lnTo>
                <a:cubicBezTo>
                  <a:pt x="1647" y="0"/>
                  <a:pt x="531" y="1115"/>
                  <a:pt x="531" y="2499"/>
                </a:cubicBezTo>
                <a:cubicBezTo>
                  <a:pt x="531" y="3012"/>
                  <a:pt x="531" y="3012"/>
                  <a:pt x="531" y="3012"/>
                </a:cubicBezTo>
                <a:cubicBezTo>
                  <a:pt x="531" y="3012"/>
                  <a:pt x="531" y="3021"/>
                  <a:pt x="522" y="3021"/>
                </a:cubicBezTo>
                <a:cubicBezTo>
                  <a:pt x="36" y="4082"/>
                  <a:pt x="36" y="4082"/>
                  <a:pt x="36" y="4082"/>
                </a:cubicBezTo>
                <a:cubicBezTo>
                  <a:pt x="0" y="4163"/>
                  <a:pt x="55" y="4244"/>
                  <a:pt x="135" y="4244"/>
                </a:cubicBezTo>
                <a:cubicBezTo>
                  <a:pt x="495" y="4244"/>
                  <a:pt x="495" y="4244"/>
                  <a:pt x="495" y="4244"/>
                </a:cubicBezTo>
                <a:cubicBezTo>
                  <a:pt x="513" y="4244"/>
                  <a:pt x="531" y="4262"/>
                  <a:pt x="531" y="4280"/>
                </a:cubicBezTo>
                <a:lnTo>
                  <a:pt x="531" y="4280"/>
                </a:lnTo>
                <a:cubicBezTo>
                  <a:pt x="531" y="5431"/>
                  <a:pt x="1458" y="6357"/>
                  <a:pt x="2609" y="6357"/>
                </a:cubicBezTo>
                <a:cubicBezTo>
                  <a:pt x="3490" y="6357"/>
                  <a:pt x="3490" y="6357"/>
                  <a:pt x="3490" y="6357"/>
                </a:cubicBezTo>
                <a:cubicBezTo>
                  <a:pt x="3517" y="6357"/>
                  <a:pt x="3526" y="6376"/>
                  <a:pt x="3526" y="6393"/>
                </a:cubicBezTo>
                <a:cubicBezTo>
                  <a:pt x="3526" y="7401"/>
                  <a:pt x="3526" y="7401"/>
                  <a:pt x="3526" y="7401"/>
                </a:cubicBezTo>
                <a:cubicBezTo>
                  <a:pt x="3526" y="7419"/>
                  <a:pt x="3544" y="7428"/>
                  <a:pt x="3562" y="7428"/>
                </a:cubicBezTo>
                <a:cubicBezTo>
                  <a:pt x="5496" y="7428"/>
                  <a:pt x="5496" y="7428"/>
                  <a:pt x="5496" y="7428"/>
                </a:cubicBezTo>
                <a:cubicBezTo>
                  <a:pt x="5514" y="7428"/>
                  <a:pt x="5532" y="7419"/>
                  <a:pt x="5532" y="7401"/>
                </a:cubicBezTo>
                <a:cubicBezTo>
                  <a:pt x="5532" y="6357"/>
                  <a:pt x="5532" y="6357"/>
                  <a:pt x="5532" y="6357"/>
                </a:cubicBezTo>
                <a:cubicBezTo>
                  <a:pt x="5532" y="2499"/>
                  <a:pt x="5532" y="2499"/>
                  <a:pt x="5532" y="2499"/>
                </a:cubicBezTo>
                <a:cubicBezTo>
                  <a:pt x="5532" y="1115"/>
                  <a:pt x="4408" y="0"/>
                  <a:pt x="3032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2" name="Freeform 165">
            <a:extLst>
              <a:ext uri="{FF2B5EF4-FFF2-40B4-BE49-F238E27FC236}">
                <a16:creationId xmlns:a16="http://schemas.microsoft.com/office/drawing/2014/main" id="{FC3FB890-2988-4D45-9FAC-BAC009C3D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8988" y="10476799"/>
            <a:ext cx="818511" cy="707299"/>
          </a:xfrm>
          <a:custGeom>
            <a:avLst/>
            <a:gdLst>
              <a:gd name="T0" fmla="*/ 0 w 811"/>
              <a:gd name="T1" fmla="*/ 54 h 703"/>
              <a:gd name="T2" fmla="*/ 0 w 811"/>
              <a:gd name="T3" fmla="*/ 54 h 703"/>
              <a:gd name="T4" fmla="*/ 639 w 811"/>
              <a:gd name="T5" fmla="*/ 9 h 703"/>
              <a:gd name="T6" fmla="*/ 756 w 811"/>
              <a:gd name="T7" fmla="*/ 189 h 703"/>
              <a:gd name="T8" fmla="*/ 441 w 811"/>
              <a:gd name="T9" fmla="*/ 702 h 703"/>
              <a:gd name="T10" fmla="*/ 0 w 811"/>
              <a:gd name="T11" fmla="*/ 54 h 7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1" h="703">
                <a:moveTo>
                  <a:pt x="0" y="54"/>
                </a:moveTo>
                <a:lnTo>
                  <a:pt x="0" y="54"/>
                </a:lnTo>
                <a:cubicBezTo>
                  <a:pt x="639" y="9"/>
                  <a:pt x="639" y="9"/>
                  <a:pt x="639" y="9"/>
                </a:cubicBezTo>
                <a:cubicBezTo>
                  <a:pt x="738" y="0"/>
                  <a:pt x="810" y="108"/>
                  <a:pt x="756" y="189"/>
                </a:cubicBezTo>
                <a:cubicBezTo>
                  <a:pt x="441" y="702"/>
                  <a:pt x="441" y="702"/>
                  <a:pt x="441" y="702"/>
                </a:cubicBezTo>
                <a:lnTo>
                  <a:pt x="0" y="5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3" name="Freeform 166">
            <a:extLst>
              <a:ext uri="{FF2B5EF4-FFF2-40B4-BE49-F238E27FC236}">
                <a16:creationId xmlns:a16="http://schemas.microsoft.com/office/drawing/2014/main" id="{92628956-990E-1E44-8DBA-0B315A882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217" y="8301515"/>
            <a:ext cx="3638816" cy="2388809"/>
          </a:xfrm>
          <a:custGeom>
            <a:avLst/>
            <a:gdLst>
              <a:gd name="T0" fmla="*/ 3607 w 3608"/>
              <a:gd name="T1" fmla="*/ 2365 h 2366"/>
              <a:gd name="T2" fmla="*/ 3607 w 3608"/>
              <a:gd name="T3" fmla="*/ 2365 h 2366"/>
              <a:gd name="T4" fmla="*/ 135 w 3608"/>
              <a:gd name="T5" fmla="*/ 2365 h 2366"/>
              <a:gd name="T6" fmla="*/ 0 w 3608"/>
              <a:gd name="T7" fmla="*/ 2239 h 2366"/>
              <a:gd name="T8" fmla="*/ 0 w 3608"/>
              <a:gd name="T9" fmla="*/ 135 h 2366"/>
              <a:gd name="T10" fmla="*/ 135 w 3608"/>
              <a:gd name="T11" fmla="*/ 0 h 2366"/>
              <a:gd name="T12" fmla="*/ 3481 w 3608"/>
              <a:gd name="T13" fmla="*/ 0 h 2366"/>
              <a:gd name="T14" fmla="*/ 3607 w 3608"/>
              <a:gd name="T15" fmla="*/ 135 h 2366"/>
              <a:gd name="T16" fmla="*/ 3607 w 3608"/>
              <a:gd name="T17" fmla="*/ 2365 h 2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8" h="2366">
                <a:moveTo>
                  <a:pt x="3607" y="2365"/>
                </a:moveTo>
                <a:lnTo>
                  <a:pt x="3607" y="2365"/>
                </a:lnTo>
                <a:cubicBezTo>
                  <a:pt x="135" y="2365"/>
                  <a:pt x="135" y="2365"/>
                  <a:pt x="135" y="2365"/>
                </a:cubicBezTo>
                <a:cubicBezTo>
                  <a:pt x="63" y="2365"/>
                  <a:pt x="0" y="2311"/>
                  <a:pt x="0" y="2239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3"/>
                  <a:pt x="63" y="0"/>
                  <a:pt x="135" y="0"/>
                </a:cubicBezTo>
                <a:cubicBezTo>
                  <a:pt x="3481" y="0"/>
                  <a:pt x="3481" y="0"/>
                  <a:pt x="3481" y="0"/>
                </a:cubicBezTo>
                <a:cubicBezTo>
                  <a:pt x="3553" y="0"/>
                  <a:pt x="3607" y="63"/>
                  <a:pt x="3607" y="135"/>
                </a:cubicBezTo>
                <a:lnTo>
                  <a:pt x="3607" y="2365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4" name="Freeform 167">
            <a:extLst>
              <a:ext uri="{FF2B5EF4-FFF2-40B4-BE49-F238E27FC236}">
                <a16:creationId xmlns:a16="http://schemas.microsoft.com/office/drawing/2014/main" id="{E10483EC-CC94-2441-BE65-CA3C7BB30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45759" y="10685874"/>
            <a:ext cx="925274" cy="689508"/>
          </a:xfrm>
          <a:custGeom>
            <a:avLst/>
            <a:gdLst>
              <a:gd name="T0" fmla="*/ 701 w 918"/>
              <a:gd name="T1" fmla="*/ 612 h 685"/>
              <a:gd name="T2" fmla="*/ 701 w 918"/>
              <a:gd name="T3" fmla="*/ 612 h 685"/>
              <a:gd name="T4" fmla="*/ 0 w 918"/>
              <a:gd name="T5" fmla="*/ 0 h 685"/>
              <a:gd name="T6" fmla="*/ 917 w 918"/>
              <a:gd name="T7" fmla="*/ 0 h 685"/>
              <a:gd name="T8" fmla="*/ 917 w 918"/>
              <a:gd name="T9" fmla="*/ 513 h 685"/>
              <a:gd name="T10" fmla="*/ 701 w 918"/>
              <a:gd name="T11" fmla="*/ 612 h 685"/>
              <a:gd name="T12" fmla="*/ 0 w 918"/>
              <a:gd name="T13" fmla="*/ 0 h 685"/>
              <a:gd name="T14" fmla="*/ 917 w 918"/>
              <a:gd name="T15" fmla="*/ 0 h 685"/>
              <a:gd name="T16" fmla="*/ 917 w 918"/>
              <a:gd name="T17" fmla="*/ 513 h 685"/>
              <a:gd name="T18" fmla="*/ 701 w 918"/>
              <a:gd name="T19" fmla="*/ 612 h 6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8" h="685">
                <a:moveTo>
                  <a:pt x="701" y="612"/>
                </a:moveTo>
                <a:lnTo>
                  <a:pt x="701" y="612"/>
                </a:lnTo>
                <a:cubicBezTo>
                  <a:pt x="0" y="0"/>
                  <a:pt x="0" y="0"/>
                  <a:pt x="0" y="0"/>
                </a:cubicBezTo>
                <a:cubicBezTo>
                  <a:pt x="917" y="0"/>
                  <a:pt x="917" y="0"/>
                  <a:pt x="917" y="0"/>
                </a:cubicBezTo>
                <a:cubicBezTo>
                  <a:pt x="917" y="513"/>
                  <a:pt x="917" y="513"/>
                  <a:pt x="917" y="513"/>
                </a:cubicBezTo>
                <a:cubicBezTo>
                  <a:pt x="917" y="621"/>
                  <a:pt x="782" y="684"/>
                  <a:pt x="701" y="612"/>
                </a:cubicBezTo>
                <a:cubicBezTo>
                  <a:pt x="0" y="0"/>
                  <a:pt x="0" y="0"/>
                  <a:pt x="0" y="0"/>
                </a:cubicBezTo>
                <a:cubicBezTo>
                  <a:pt x="917" y="0"/>
                  <a:pt x="917" y="0"/>
                  <a:pt x="917" y="0"/>
                </a:cubicBezTo>
                <a:cubicBezTo>
                  <a:pt x="917" y="513"/>
                  <a:pt x="917" y="513"/>
                  <a:pt x="917" y="513"/>
                </a:cubicBezTo>
                <a:cubicBezTo>
                  <a:pt x="917" y="621"/>
                  <a:pt x="782" y="684"/>
                  <a:pt x="701" y="612"/>
                </a:cubicBezTo>
              </a:path>
            </a:pathLst>
          </a:custGeom>
          <a:solidFill>
            <a:srgbClr val="9131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5" name="Freeform 168">
            <a:extLst>
              <a:ext uri="{FF2B5EF4-FFF2-40B4-BE49-F238E27FC236}">
                <a16:creationId xmlns:a16="http://schemas.microsoft.com/office/drawing/2014/main" id="{1019D042-B239-0045-B5AC-2290AF146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5318" y="4515903"/>
            <a:ext cx="3629919" cy="2397703"/>
          </a:xfrm>
          <a:custGeom>
            <a:avLst/>
            <a:gdLst>
              <a:gd name="T0" fmla="*/ 3596 w 3597"/>
              <a:gd name="T1" fmla="*/ 2374 h 2375"/>
              <a:gd name="T2" fmla="*/ 3596 w 3597"/>
              <a:gd name="T3" fmla="*/ 2374 h 2375"/>
              <a:gd name="T4" fmla="*/ 125 w 3597"/>
              <a:gd name="T5" fmla="*/ 2374 h 2375"/>
              <a:gd name="T6" fmla="*/ 0 w 3597"/>
              <a:gd name="T7" fmla="*/ 2240 h 2375"/>
              <a:gd name="T8" fmla="*/ 0 w 3597"/>
              <a:gd name="T9" fmla="*/ 135 h 2375"/>
              <a:gd name="T10" fmla="*/ 125 w 3597"/>
              <a:gd name="T11" fmla="*/ 0 h 2375"/>
              <a:gd name="T12" fmla="*/ 3470 w 3597"/>
              <a:gd name="T13" fmla="*/ 0 h 2375"/>
              <a:gd name="T14" fmla="*/ 3596 w 3597"/>
              <a:gd name="T15" fmla="*/ 135 h 2375"/>
              <a:gd name="T16" fmla="*/ 3596 w 3597"/>
              <a:gd name="T17" fmla="*/ 2374 h 2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97" h="2375">
                <a:moveTo>
                  <a:pt x="3596" y="2374"/>
                </a:moveTo>
                <a:lnTo>
                  <a:pt x="3596" y="2374"/>
                </a:lnTo>
                <a:cubicBezTo>
                  <a:pt x="125" y="2374"/>
                  <a:pt x="125" y="2374"/>
                  <a:pt x="125" y="2374"/>
                </a:cubicBezTo>
                <a:cubicBezTo>
                  <a:pt x="53" y="2374"/>
                  <a:pt x="0" y="2311"/>
                  <a:pt x="0" y="2240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64"/>
                  <a:pt x="53" y="0"/>
                  <a:pt x="125" y="0"/>
                </a:cubicBezTo>
                <a:cubicBezTo>
                  <a:pt x="3470" y="0"/>
                  <a:pt x="3470" y="0"/>
                  <a:pt x="3470" y="0"/>
                </a:cubicBezTo>
                <a:cubicBezTo>
                  <a:pt x="3542" y="0"/>
                  <a:pt x="3596" y="64"/>
                  <a:pt x="3596" y="135"/>
                </a:cubicBezTo>
                <a:lnTo>
                  <a:pt x="3596" y="2374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169">
            <a:extLst>
              <a:ext uri="{FF2B5EF4-FFF2-40B4-BE49-F238E27FC236}">
                <a16:creationId xmlns:a16="http://schemas.microsoft.com/office/drawing/2014/main" id="{D352370F-56CF-9543-91BB-579EAAF23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4414" y="6913605"/>
            <a:ext cx="916377" cy="680611"/>
          </a:xfrm>
          <a:custGeom>
            <a:avLst/>
            <a:gdLst>
              <a:gd name="T0" fmla="*/ 692 w 909"/>
              <a:gd name="T1" fmla="*/ 602 h 675"/>
              <a:gd name="T2" fmla="*/ 692 w 909"/>
              <a:gd name="T3" fmla="*/ 602 h 675"/>
              <a:gd name="T4" fmla="*/ 0 w 909"/>
              <a:gd name="T5" fmla="*/ 0 h 675"/>
              <a:gd name="T6" fmla="*/ 908 w 909"/>
              <a:gd name="T7" fmla="*/ 0 h 675"/>
              <a:gd name="T8" fmla="*/ 908 w 909"/>
              <a:gd name="T9" fmla="*/ 503 h 675"/>
              <a:gd name="T10" fmla="*/ 692 w 909"/>
              <a:gd name="T11" fmla="*/ 602 h 675"/>
              <a:gd name="T12" fmla="*/ 0 w 909"/>
              <a:gd name="T13" fmla="*/ 0 h 675"/>
              <a:gd name="T14" fmla="*/ 908 w 909"/>
              <a:gd name="T15" fmla="*/ 0 h 675"/>
              <a:gd name="T16" fmla="*/ 908 w 909"/>
              <a:gd name="T17" fmla="*/ 503 h 675"/>
              <a:gd name="T18" fmla="*/ 692 w 909"/>
              <a:gd name="T19" fmla="*/ 602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09" h="675">
                <a:moveTo>
                  <a:pt x="692" y="602"/>
                </a:moveTo>
                <a:lnTo>
                  <a:pt x="692" y="602"/>
                </a:lnTo>
                <a:cubicBezTo>
                  <a:pt x="0" y="0"/>
                  <a:pt x="0" y="0"/>
                  <a:pt x="0" y="0"/>
                </a:cubicBezTo>
                <a:cubicBezTo>
                  <a:pt x="908" y="0"/>
                  <a:pt x="908" y="0"/>
                  <a:pt x="908" y="0"/>
                </a:cubicBezTo>
                <a:cubicBezTo>
                  <a:pt x="908" y="503"/>
                  <a:pt x="908" y="503"/>
                  <a:pt x="908" y="503"/>
                </a:cubicBezTo>
                <a:cubicBezTo>
                  <a:pt x="908" y="611"/>
                  <a:pt x="782" y="674"/>
                  <a:pt x="692" y="602"/>
                </a:cubicBezTo>
                <a:cubicBezTo>
                  <a:pt x="0" y="0"/>
                  <a:pt x="0" y="0"/>
                  <a:pt x="0" y="0"/>
                </a:cubicBezTo>
                <a:cubicBezTo>
                  <a:pt x="908" y="0"/>
                  <a:pt x="908" y="0"/>
                  <a:pt x="908" y="0"/>
                </a:cubicBezTo>
                <a:cubicBezTo>
                  <a:pt x="908" y="503"/>
                  <a:pt x="908" y="503"/>
                  <a:pt x="908" y="503"/>
                </a:cubicBezTo>
                <a:cubicBezTo>
                  <a:pt x="908" y="611"/>
                  <a:pt x="782" y="674"/>
                  <a:pt x="692" y="602"/>
                </a:cubicBezTo>
              </a:path>
            </a:pathLst>
          </a:custGeom>
          <a:solidFill>
            <a:srgbClr val="98D3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170">
            <a:extLst>
              <a:ext uri="{FF2B5EF4-FFF2-40B4-BE49-F238E27FC236}">
                <a16:creationId xmlns:a16="http://schemas.microsoft.com/office/drawing/2014/main" id="{FC011910-200B-634A-B878-0EAA519E44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511" y="7354001"/>
            <a:ext cx="3638816" cy="2397703"/>
          </a:xfrm>
          <a:custGeom>
            <a:avLst/>
            <a:gdLst>
              <a:gd name="T0" fmla="*/ 0 w 3607"/>
              <a:gd name="T1" fmla="*/ 2375 h 2376"/>
              <a:gd name="T2" fmla="*/ 0 w 3607"/>
              <a:gd name="T3" fmla="*/ 2375 h 2376"/>
              <a:gd name="T4" fmla="*/ 3472 w 3607"/>
              <a:gd name="T5" fmla="*/ 2375 h 2376"/>
              <a:gd name="T6" fmla="*/ 3606 w 3607"/>
              <a:gd name="T7" fmla="*/ 2240 h 2376"/>
              <a:gd name="T8" fmla="*/ 3606 w 3607"/>
              <a:gd name="T9" fmla="*/ 135 h 2376"/>
              <a:gd name="T10" fmla="*/ 3472 w 3607"/>
              <a:gd name="T11" fmla="*/ 0 h 2376"/>
              <a:gd name="T12" fmla="*/ 135 w 3607"/>
              <a:gd name="T13" fmla="*/ 0 h 2376"/>
              <a:gd name="T14" fmla="*/ 0 w 3607"/>
              <a:gd name="T15" fmla="*/ 135 h 2376"/>
              <a:gd name="T16" fmla="*/ 0 w 3607"/>
              <a:gd name="T17" fmla="*/ 2375 h 2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7" h="2376">
                <a:moveTo>
                  <a:pt x="0" y="2375"/>
                </a:moveTo>
                <a:lnTo>
                  <a:pt x="0" y="2375"/>
                </a:lnTo>
                <a:cubicBezTo>
                  <a:pt x="3472" y="2375"/>
                  <a:pt x="3472" y="2375"/>
                  <a:pt x="3472" y="2375"/>
                </a:cubicBezTo>
                <a:cubicBezTo>
                  <a:pt x="3544" y="2375"/>
                  <a:pt x="3606" y="2312"/>
                  <a:pt x="3606" y="2240"/>
                </a:cubicBezTo>
                <a:cubicBezTo>
                  <a:pt x="3606" y="135"/>
                  <a:pt x="3606" y="135"/>
                  <a:pt x="3606" y="135"/>
                </a:cubicBezTo>
                <a:cubicBezTo>
                  <a:pt x="3606" y="63"/>
                  <a:pt x="3544" y="0"/>
                  <a:pt x="3472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63" y="0"/>
                  <a:pt x="0" y="63"/>
                  <a:pt x="0" y="135"/>
                </a:cubicBezTo>
                <a:lnTo>
                  <a:pt x="0" y="2375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171">
            <a:extLst>
              <a:ext uri="{FF2B5EF4-FFF2-40B4-BE49-F238E27FC236}">
                <a16:creationId xmlns:a16="http://schemas.microsoft.com/office/drawing/2014/main" id="{D154B920-3D74-0242-848B-BE45CECA7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0511" y="9751704"/>
            <a:ext cx="925274" cy="689508"/>
          </a:xfrm>
          <a:custGeom>
            <a:avLst/>
            <a:gdLst>
              <a:gd name="T0" fmla="*/ 216 w 918"/>
              <a:gd name="T1" fmla="*/ 602 h 684"/>
              <a:gd name="T2" fmla="*/ 216 w 918"/>
              <a:gd name="T3" fmla="*/ 602 h 684"/>
              <a:gd name="T4" fmla="*/ 917 w 918"/>
              <a:gd name="T5" fmla="*/ 0 h 684"/>
              <a:gd name="T6" fmla="*/ 0 w 918"/>
              <a:gd name="T7" fmla="*/ 0 h 684"/>
              <a:gd name="T8" fmla="*/ 0 w 918"/>
              <a:gd name="T9" fmla="*/ 530 h 684"/>
              <a:gd name="T10" fmla="*/ 198 w 918"/>
              <a:gd name="T11" fmla="*/ 620 h 684"/>
              <a:gd name="T12" fmla="*/ 917 w 918"/>
              <a:gd name="T13" fmla="*/ 0 h 684"/>
              <a:gd name="T14" fmla="*/ 0 w 918"/>
              <a:gd name="T15" fmla="*/ 0 h 684"/>
              <a:gd name="T16" fmla="*/ 0 w 918"/>
              <a:gd name="T17" fmla="*/ 495 h 684"/>
              <a:gd name="T18" fmla="*/ 216 w 918"/>
              <a:gd name="T19" fmla="*/ 602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8" h="684">
                <a:moveTo>
                  <a:pt x="216" y="602"/>
                </a:moveTo>
                <a:lnTo>
                  <a:pt x="216" y="602"/>
                </a:lnTo>
                <a:cubicBezTo>
                  <a:pt x="917" y="0"/>
                  <a:pt x="917" y="0"/>
                  <a:pt x="9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30"/>
                  <a:pt x="0" y="530"/>
                  <a:pt x="0" y="530"/>
                </a:cubicBezTo>
                <a:cubicBezTo>
                  <a:pt x="0" y="629"/>
                  <a:pt x="117" y="683"/>
                  <a:pt x="198" y="620"/>
                </a:cubicBezTo>
                <a:cubicBezTo>
                  <a:pt x="917" y="0"/>
                  <a:pt x="917" y="0"/>
                  <a:pt x="91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95"/>
                  <a:pt x="0" y="495"/>
                  <a:pt x="0" y="495"/>
                </a:cubicBezTo>
                <a:cubicBezTo>
                  <a:pt x="0" y="611"/>
                  <a:pt x="135" y="674"/>
                  <a:pt x="216" y="602"/>
                </a:cubicBezTo>
              </a:path>
            </a:pathLst>
          </a:custGeom>
          <a:solidFill>
            <a:srgbClr val="778D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32">
            <a:extLst>
              <a:ext uri="{FF2B5EF4-FFF2-40B4-BE49-F238E27FC236}">
                <a16:creationId xmlns:a16="http://schemas.microsoft.com/office/drawing/2014/main" id="{00715307-7AE5-6C47-BE83-84DF2C520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481" y="3964297"/>
            <a:ext cx="3629919" cy="2388806"/>
          </a:xfrm>
          <a:custGeom>
            <a:avLst/>
            <a:gdLst>
              <a:gd name="T0" fmla="*/ 0 w 3599"/>
              <a:gd name="T1" fmla="*/ 2365 h 2366"/>
              <a:gd name="T2" fmla="*/ 0 w 3599"/>
              <a:gd name="T3" fmla="*/ 2365 h 2366"/>
              <a:gd name="T4" fmla="*/ 3472 w 3599"/>
              <a:gd name="T5" fmla="*/ 2365 h 2366"/>
              <a:gd name="T6" fmla="*/ 3598 w 3599"/>
              <a:gd name="T7" fmla="*/ 2230 h 2366"/>
              <a:gd name="T8" fmla="*/ 3598 w 3599"/>
              <a:gd name="T9" fmla="*/ 126 h 2366"/>
              <a:gd name="T10" fmla="*/ 3472 w 3599"/>
              <a:gd name="T11" fmla="*/ 0 h 2366"/>
              <a:gd name="T12" fmla="*/ 126 w 3599"/>
              <a:gd name="T13" fmla="*/ 0 h 2366"/>
              <a:gd name="T14" fmla="*/ 0 w 3599"/>
              <a:gd name="T15" fmla="*/ 126 h 2366"/>
              <a:gd name="T16" fmla="*/ 0 w 3599"/>
              <a:gd name="T17" fmla="*/ 2365 h 2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599" h="2366">
                <a:moveTo>
                  <a:pt x="0" y="2365"/>
                </a:moveTo>
                <a:lnTo>
                  <a:pt x="0" y="2365"/>
                </a:lnTo>
                <a:cubicBezTo>
                  <a:pt x="3472" y="2365"/>
                  <a:pt x="3472" y="2365"/>
                  <a:pt x="3472" y="2365"/>
                </a:cubicBezTo>
                <a:cubicBezTo>
                  <a:pt x="3544" y="2365"/>
                  <a:pt x="3598" y="2302"/>
                  <a:pt x="3598" y="2230"/>
                </a:cubicBezTo>
                <a:cubicBezTo>
                  <a:pt x="3598" y="126"/>
                  <a:pt x="3598" y="126"/>
                  <a:pt x="3598" y="126"/>
                </a:cubicBezTo>
                <a:cubicBezTo>
                  <a:pt x="3598" y="54"/>
                  <a:pt x="3544" y="0"/>
                  <a:pt x="347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54" y="0"/>
                  <a:pt x="0" y="54"/>
                  <a:pt x="0" y="126"/>
                </a:cubicBezTo>
                <a:lnTo>
                  <a:pt x="0" y="236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33">
            <a:extLst>
              <a:ext uri="{FF2B5EF4-FFF2-40B4-BE49-F238E27FC236}">
                <a16:creationId xmlns:a16="http://schemas.microsoft.com/office/drawing/2014/main" id="{AC40AA7C-C69A-D949-B5FF-B2BEB4587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481" y="6348656"/>
            <a:ext cx="916377" cy="689505"/>
          </a:xfrm>
          <a:custGeom>
            <a:avLst/>
            <a:gdLst>
              <a:gd name="T0" fmla="*/ 216 w 910"/>
              <a:gd name="T1" fmla="*/ 602 h 684"/>
              <a:gd name="T2" fmla="*/ 216 w 910"/>
              <a:gd name="T3" fmla="*/ 602 h 684"/>
              <a:gd name="T4" fmla="*/ 909 w 910"/>
              <a:gd name="T5" fmla="*/ 0 h 684"/>
              <a:gd name="T6" fmla="*/ 0 w 910"/>
              <a:gd name="T7" fmla="*/ 0 h 684"/>
              <a:gd name="T8" fmla="*/ 0 w 910"/>
              <a:gd name="T9" fmla="*/ 530 h 684"/>
              <a:gd name="T10" fmla="*/ 189 w 910"/>
              <a:gd name="T11" fmla="*/ 620 h 684"/>
              <a:gd name="T12" fmla="*/ 909 w 910"/>
              <a:gd name="T13" fmla="*/ 0 h 684"/>
              <a:gd name="T14" fmla="*/ 0 w 910"/>
              <a:gd name="T15" fmla="*/ 0 h 684"/>
              <a:gd name="T16" fmla="*/ 0 w 910"/>
              <a:gd name="T17" fmla="*/ 503 h 684"/>
              <a:gd name="T18" fmla="*/ 216 w 910"/>
              <a:gd name="T19" fmla="*/ 602 h 6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0" h="684">
                <a:moveTo>
                  <a:pt x="216" y="602"/>
                </a:moveTo>
                <a:lnTo>
                  <a:pt x="216" y="602"/>
                </a:lnTo>
                <a:cubicBezTo>
                  <a:pt x="909" y="0"/>
                  <a:pt x="909" y="0"/>
                  <a:pt x="90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30"/>
                  <a:pt x="0" y="530"/>
                  <a:pt x="0" y="530"/>
                </a:cubicBezTo>
                <a:cubicBezTo>
                  <a:pt x="0" y="629"/>
                  <a:pt x="117" y="683"/>
                  <a:pt x="189" y="620"/>
                </a:cubicBezTo>
                <a:cubicBezTo>
                  <a:pt x="909" y="0"/>
                  <a:pt x="909" y="0"/>
                  <a:pt x="90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503"/>
                  <a:pt x="0" y="503"/>
                  <a:pt x="0" y="503"/>
                </a:cubicBezTo>
                <a:cubicBezTo>
                  <a:pt x="0" y="611"/>
                  <a:pt x="126" y="674"/>
                  <a:pt x="216" y="602"/>
                </a:cubicBezTo>
              </a:path>
            </a:pathLst>
          </a:custGeom>
          <a:solidFill>
            <a:srgbClr val="77A1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1B186DC-7386-A349-BB65-5C99FC640DE3}"/>
              </a:ext>
            </a:extLst>
          </p:cNvPr>
          <p:cNvSpPr txBox="1"/>
          <p:nvPr/>
        </p:nvSpPr>
        <p:spPr>
          <a:xfrm>
            <a:off x="9792984" y="712116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16D1805-9DEE-2945-AEB2-D835CDEE4328}"/>
              </a:ext>
            </a:extLst>
          </p:cNvPr>
          <p:cNvSpPr txBox="1"/>
          <p:nvPr/>
        </p:nvSpPr>
        <p:spPr>
          <a:xfrm>
            <a:off x="2451398" y="202601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2" name="Group 54">
            <a:extLst>
              <a:ext uri="{FF2B5EF4-FFF2-40B4-BE49-F238E27FC236}">
                <a16:creationId xmlns:a16="http://schemas.microsoft.com/office/drawing/2014/main" id="{A1734606-91BC-7047-B1EF-51B4495BA91C}"/>
              </a:ext>
            </a:extLst>
          </p:cNvPr>
          <p:cNvGrpSpPr/>
          <p:nvPr/>
        </p:nvGrpSpPr>
        <p:grpSpPr>
          <a:xfrm>
            <a:off x="5028202" y="4550214"/>
            <a:ext cx="4090263" cy="1168533"/>
            <a:chOff x="5314339" y="11269366"/>
            <a:chExt cx="4090263" cy="1168533"/>
          </a:xfrm>
        </p:grpSpPr>
        <p:sp>
          <p:nvSpPr>
            <p:cNvPr id="33" name="CuadroTexto 395">
              <a:extLst>
                <a:ext uri="{FF2B5EF4-FFF2-40B4-BE49-F238E27FC236}">
                  <a16:creationId xmlns:a16="http://schemas.microsoft.com/office/drawing/2014/main" id="{87986F64-DC5F-9247-9DE3-6E8F9D50D4A0}"/>
                </a:ext>
              </a:extLst>
            </p:cNvPr>
            <p:cNvSpPr txBox="1"/>
            <p:nvPr/>
          </p:nvSpPr>
          <p:spPr>
            <a:xfrm>
              <a:off x="6163531" y="1126936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34" name="Rectangle 56">
              <a:extLst>
                <a:ext uri="{FF2B5EF4-FFF2-40B4-BE49-F238E27FC236}">
                  <a16:creationId xmlns:a16="http://schemas.microsoft.com/office/drawing/2014/main" id="{AD7F9F34-6685-7846-88F6-4F32964E9EE3}"/>
                </a:ext>
              </a:extLst>
            </p:cNvPr>
            <p:cNvSpPr/>
            <p:nvPr/>
          </p:nvSpPr>
          <p:spPr>
            <a:xfrm>
              <a:off x="5314339" y="11730013"/>
              <a:ext cx="409026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5" name="Group 54">
            <a:extLst>
              <a:ext uri="{FF2B5EF4-FFF2-40B4-BE49-F238E27FC236}">
                <a16:creationId xmlns:a16="http://schemas.microsoft.com/office/drawing/2014/main" id="{76508B75-6135-2E4C-991D-E6280408DD39}"/>
              </a:ext>
            </a:extLst>
          </p:cNvPr>
          <p:cNvGrpSpPr/>
          <p:nvPr/>
        </p:nvGrpSpPr>
        <p:grpSpPr>
          <a:xfrm>
            <a:off x="3948927" y="7902293"/>
            <a:ext cx="4041983" cy="1178008"/>
            <a:chOff x="5334786" y="11286361"/>
            <a:chExt cx="4041983" cy="1178008"/>
          </a:xfrm>
        </p:grpSpPr>
        <p:sp>
          <p:nvSpPr>
            <p:cNvPr id="36" name="CuadroTexto 395">
              <a:extLst>
                <a:ext uri="{FF2B5EF4-FFF2-40B4-BE49-F238E27FC236}">
                  <a16:creationId xmlns:a16="http://schemas.microsoft.com/office/drawing/2014/main" id="{91FFB4F9-9C9D-BD44-BD3B-1F34CC53FB9E}"/>
                </a:ext>
              </a:extLst>
            </p:cNvPr>
            <p:cNvSpPr txBox="1"/>
            <p:nvPr/>
          </p:nvSpPr>
          <p:spPr>
            <a:xfrm>
              <a:off x="6164441" y="11286361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37" name="Rectangle 56">
              <a:extLst>
                <a:ext uri="{FF2B5EF4-FFF2-40B4-BE49-F238E27FC236}">
                  <a16:creationId xmlns:a16="http://schemas.microsoft.com/office/drawing/2014/main" id="{B1383EAE-DA00-D743-9C50-48B256E13333}"/>
                </a:ext>
              </a:extLst>
            </p:cNvPr>
            <p:cNvSpPr/>
            <p:nvPr/>
          </p:nvSpPr>
          <p:spPr>
            <a:xfrm>
              <a:off x="5334786" y="11756483"/>
              <a:ext cx="404198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38" name="Group 54">
            <a:extLst>
              <a:ext uri="{FF2B5EF4-FFF2-40B4-BE49-F238E27FC236}">
                <a16:creationId xmlns:a16="http://schemas.microsoft.com/office/drawing/2014/main" id="{25286565-E993-9A46-B028-AB9C54871F67}"/>
              </a:ext>
            </a:extLst>
          </p:cNvPr>
          <p:cNvGrpSpPr/>
          <p:nvPr/>
        </p:nvGrpSpPr>
        <p:grpSpPr>
          <a:xfrm>
            <a:off x="9383359" y="5112800"/>
            <a:ext cx="3995554" cy="1181549"/>
            <a:chOff x="5357091" y="11269366"/>
            <a:chExt cx="3995554" cy="1181549"/>
          </a:xfrm>
        </p:grpSpPr>
        <p:sp>
          <p:nvSpPr>
            <p:cNvPr id="39" name="CuadroTexto 395">
              <a:extLst>
                <a:ext uri="{FF2B5EF4-FFF2-40B4-BE49-F238E27FC236}">
                  <a16:creationId xmlns:a16="http://schemas.microsoft.com/office/drawing/2014/main" id="{5EFACCB0-F0B3-434B-83AB-F6AE9AE8C8C9}"/>
                </a:ext>
              </a:extLst>
            </p:cNvPr>
            <p:cNvSpPr txBox="1"/>
            <p:nvPr/>
          </p:nvSpPr>
          <p:spPr>
            <a:xfrm>
              <a:off x="6163531" y="1126936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40" name="Rectangle 56">
              <a:extLst>
                <a:ext uri="{FF2B5EF4-FFF2-40B4-BE49-F238E27FC236}">
                  <a16:creationId xmlns:a16="http://schemas.microsoft.com/office/drawing/2014/main" id="{295F51D4-645E-9544-8C0F-CBED82335FF1}"/>
                </a:ext>
              </a:extLst>
            </p:cNvPr>
            <p:cNvSpPr/>
            <p:nvPr/>
          </p:nvSpPr>
          <p:spPr>
            <a:xfrm>
              <a:off x="5357091" y="11743029"/>
              <a:ext cx="399555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1" name="Group 54">
            <a:extLst>
              <a:ext uri="{FF2B5EF4-FFF2-40B4-BE49-F238E27FC236}">
                <a16:creationId xmlns:a16="http://schemas.microsoft.com/office/drawing/2014/main" id="{65550214-BAAB-4F4D-8DC6-B0BA60D181E8}"/>
              </a:ext>
            </a:extLst>
          </p:cNvPr>
          <p:cNvGrpSpPr/>
          <p:nvPr/>
        </p:nvGrpSpPr>
        <p:grpSpPr>
          <a:xfrm>
            <a:off x="8388797" y="8885155"/>
            <a:ext cx="3979444" cy="1192909"/>
            <a:chOff x="5365146" y="11269366"/>
            <a:chExt cx="3979444" cy="1192909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8F100F73-66D0-C84A-996F-0BDE53F15688}"/>
                </a:ext>
              </a:extLst>
            </p:cNvPr>
            <p:cNvSpPr txBox="1"/>
            <p:nvPr/>
          </p:nvSpPr>
          <p:spPr>
            <a:xfrm>
              <a:off x="6163531" y="11269366"/>
              <a:ext cx="2382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532FE0FB-0B1E-0343-9C7C-7091F30E6702}"/>
                </a:ext>
              </a:extLst>
            </p:cNvPr>
            <p:cNvSpPr/>
            <p:nvPr/>
          </p:nvSpPr>
          <p:spPr>
            <a:xfrm>
              <a:off x="5365146" y="11754389"/>
              <a:ext cx="397944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Freeform 532">
            <a:extLst>
              <a:ext uri="{FF2B5EF4-FFF2-40B4-BE49-F238E27FC236}">
                <a16:creationId xmlns:a16="http://schemas.microsoft.com/office/drawing/2014/main" id="{DEE373CC-88E8-4B47-988C-E5FB950B8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3999" y="9078176"/>
            <a:ext cx="1246495" cy="1246495"/>
          </a:xfrm>
          <a:custGeom>
            <a:avLst/>
            <a:gdLst>
              <a:gd name="T0" fmla="*/ 584 w 1169"/>
              <a:gd name="T1" fmla="*/ 1169 h 1170"/>
              <a:gd name="T2" fmla="*/ 584 w 1169"/>
              <a:gd name="T3" fmla="*/ 1169 h 1170"/>
              <a:gd name="T4" fmla="*/ 0 w 1169"/>
              <a:gd name="T5" fmla="*/ 585 h 1170"/>
              <a:gd name="T6" fmla="*/ 584 w 1169"/>
              <a:gd name="T7" fmla="*/ 0 h 1170"/>
              <a:gd name="T8" fmla="*/ 1168 w 1169"/>
              <a:gd name="T9" fmla="*/ 585 h 1170"/>
              <a:gd name="T10" fmla="*/ 584 w 1169"/>
              <a:gd name="T11" fmla="*/ 1169 h 1170"/>
              <a:gd name="T12" fmla="*/ 584 w 1169"/>
              <a:gd name="T13" fmla="*/ 261 h 1170"/>
              <a:gd name="T14" fmla="*/ 584 w 1169"/>
              <a:gd name="T15" fmla="*/ 261 h 1170"/>
              <a:gd name="T16" fmla="*/ 260 w 1169"/>
              <a:gd name="T17" fmla="*/ 585 h 1170"/>
              <a:gd name="T18" fmla="*/ 584 w 1169"/>
              <a:gd name="T19" fmla="*/ 908 h 1170"/>
              <a:gd name="T20" fmla="*/ 908 w 1169"/>
              <a:gd name="T21" fmla="*/ 585 h 1170"/>
              <a:gd name="T22" fmla="*/ 584 w 1169"/>
              <a:gd name="T23" fmla="*/ 261 h 1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69" h="1170">
                <a:moveTo>
                  <a:pt x="584" y="1169"/>
                </a:moveTo>
                <a:lnTo>
                  <a:pt x="584" y="1169"/>
                </a:lnTo>
                <a:cubicBezTo>
                  <a:pt x="260" y="1169"/>
                  <a:pt x="0" y="908"/>
                  <a:pt x="0" y="585"/>
                </a:cubicBezTo>
                <a:cubicBezTo>
                  <a:pt x="0" y="261"/>
                  <a:pt x="260" y="0"/>
                  <a:pt x="584" y="0"/>
                </a:cubicBezTo>
                <a:cubicBezTo>
                  <a:pt x="908" y="0"/>
                  <a:pt x="1168" y="261"/>
                  <a:pt x="1168" y="585"/>
                </a:cubicBezTo>
                <a:cubicBezTo>
                  <a:pt x="1168" y="908"/>
                  <a:pt x="908" y="1169"/>
                  <a:pt x="584" y="1169"/>
                </a:cubicBezTo>
                <a:close/>
                <a:moveTo>
                  <a:pt x="584" y="261"/>
                </a:moveTo>
                <a:lnTo>
                  <a:pt x="584" y="261"/>
                </a:lnTo>
                <a:cubicBezTo>
                  <a:pt x="404" y="261"/>
                  <a:pt x="260" y="405"/>
                  <a:pt x="260" y="585"/>
                </a:cubicBezTo>
                <a:cubicBezTo>
                  <a:pt x="260" y="764"/>
                  <a:pt x="404" y="908"/>
                  <a:pt x="584" y="908"/>
                </a:cubicBezTo>
                <a:cubicBezTo>
                  <a:pt x="764" y="908"/>
                  <a:pt x="908" y="764"/>
                  <a:pt x="908" y="585"/>
                </a:cubicBezTo>
                <a:cubicBezTo>
                  <a:pt x="908" y="405"/>
                  <a:pt x="764" y="261"/>
                  <a:pt x="584" y="26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Freeform 533">
            <a:extLst>
              <a:ext uri="{FF2B5EF4-FFF2-40B4-BE49-F238E27FC236}">
                <a16:creationId xmlns:a16="http://schemas.microsoft.com/office/drawing/2014/main" id="{2E9D1A3D-C883-B549-AC2E-CF00035D2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8204" y="7582381"/>
            <a:ext cx="4242792" cy="4242792"/>
          </a:xfrm>
          <a:custGeom>
            <a:avLst/>
            <a:gdLst>
              <a:gd name="T0" fmla="*/ 2312 w 3976"/>
              <a:gd name="T1" fmla="*/ 3975 h 3976"/>
              <a:gd name="T2" fmla="*/ 1539 w 3976"/>
              <a:gd name="T3" fmla="*/ 3849 h 3976"/>
              <a:gd name="T4" fmla="*/ 1385 w 3976"/>
              <a:gd name="T5" fmla="*/ 3229 h 3976"/>
              <a:gd name="T6" fmla="*/ 810 w 3976"/>
              <a:gd name="T7" fmla="*/ 3625 h 3976"/>
              <a:gd name="T8" fmla="*/ 360 w 3976"/>
              <a:gd name="T9" fmla="*/ 2986 h 3976"/>
              <a:gd name="T10" fmla="*/ 666 w 3976"/>
              <a:gd name="T11" fmla="*/ 2437 h 3976"/>
              <a:gd name="T12" fmla="*/ 0 w 3976"/>
              <a:gd name="T13" fmla="*/ 2311 h 3976"/>
              <a:gd name="T14" fmla="*/ 126 w 3976"/>
              <a:gd name="T15" fmla="*/ 1538 h 3976"/>
              <a:gd name="T16" fmla="*/ 711 w 3976"/>
              <a:gd name="T17" fmla="*/ 1349 h 3976"/>
              <a:gd name="T18" fmla="*/ 351 w 3976"/>
              <a:gd name="T19" fmla="*/ 809 h 3976"/>
              <a:gd name="T20" fmla="*/ 990 w 3976"/>
              <a:gd name="T21" fmla="*/ 360 h 3976"/>
              <a:gd name="T22" fmla="*/ 1539 w 3976"/>
              <a:gd name="T23" fmla="*/ 612 h 3976"/>
              <a:gd name="T24" fmla="*/ 1664 w 3976"/>
              <a:gd name="T25" fmla="*/ 0 h 3976"/>
              <a:gd name="T26" fmla="*/ 2437 w 3976"/>
              <a:gd name="T27" fmla="*/ 126 h 3976"/>
              <a:gd name="T28" fmla="*/ 2635 w 3976"/>
              <a:gd name="T29" fmla="*/ 692 h 3976"/>
              <a:gd name="T30" fmla="*/ 3165 w 3976"/>
              <a:gd name="T31" fmla="*/ 351 h 3976"/>
              <a:gd name="T32" fmla="*/ 3615 w 3976"/>
              <a:gd name="T33" fmla="*/ 989 h 3976"/>
              <a:gd name="T34" fmla="*/ 3336 w 3976"/>
              <a:gd name="T35" fmla="*/ 1538 h 3976"/>
              <a:gd name="T36" fmla="*/ 3975 w 3976"/>
              <a:gd name="T37" fmla="*/ 1664 h 3976"/>
              <a:gd name="T38" fmla="*/ 3849 w 3976"/>
              <a:gd name="T39" fmla="*/ 2437 h 3976"/>
              <a:gd name="T40" fmla="*/ 3237 w 3976"/>
              <a:gd name="T41" fmla="*/ 2599 h 3976"/>
              <a:gd name="T42" fmla="*/ 3624 w 3976"/>
              <a:gd name="T43" fmla="*/ 3166 h 3976"/>
              <a:gd name="T44" fmla="*/ 2986 w 3976"/>
              <a:gd name="T45" fmla="*/ 3615 h 3976"/>
              <a:gd name="T46" fmla="*/ 2437 w 3976"/>
              <a:gd name="T47" fmla="*/ 3283 h 3976"/>
              <a:gd name="T48" fmla="*/ 2312 w 3976"/>
              <a:gd name="T49" fmla="*/ 3975 h 3976"/>
              <a:gd name="T50" fmla="*/ 1799 w 3976"/>
              <a:gd name="T51" fmla="*/ 3723 h 3976"/>
              <a:gd name="T52" fmla="*/ 2186 w 3976"/>
              <a:gd name="T53" fmla="*/ 3193 h 3976"/>
              <a:gd name="T54" fmla="*/ 2554 w 3976"/>
              <a:gd name="T55" fmla="*/ 2959 h 3976"/>
              <a:gd name="T56" fmla="*/ 3075 w 3976"/>
              <a:gd name="T57" fmla="*/ 3346 h 3976"/>
              <a:gd name="T58" fmla="*/ 2986 w 3976"/>
              <a:gd name="T59" fmla="*/ 2716 h 3976"/>
              <a:gd name="T60" fmla="*/ 3093 w 3976"/>
              <a:gd name="T61" fmla="*/ 2275 h 3976"/>
              <a:gd name="T62" fmla="*/ 3714 w 3976"/>
              <a:gd name="T63" fmla="*/ 2176 h 3976"/>
              <a:gd name="T64" fmla="*/ 3237 w 3976"/>
              <a:gd name="T65" fmla="*/ 1790 h 3976"/>
              <a:gd name="T66" fmla="*/ 2994 w 3976"/>
              <a:gd name="T67" fmla="*/ 1385 h 3976"/>
              <a:gd name="T68" fmla="*/ 3345 w 3976"/>
              <a:gd name="T69" fmla="*/ 899 h 3976"/>
              <a:gd name="T70" fmla="*/ 2752 w 3976"/>
              <a:gd name="T71" fmla="*/ 944 h 3976"/>
              <a:gd name="T72" fmla="*/ 2276 w 3976"/>
              <a:gd name="T73" fmla="*/ 827 h 3976"/>
              <a:gd name="T74" fmla="*/ 2177 w 3976"/>
              <a:gd name="T75" fmla="*/ 261 h 3976"/>
              <a:gd name="T76" fmla="*/ 1790 w 3976"/>
              <a:gd name="T77" fmla="*/ 711 h 3976"/>
              <a:gd name="T78" fmla="*/ 1377 w 3976"/>
              <a:gd name="T79" fmla="*/ 971 h 3976"/>
              <a:gd name="T80" fmla="*/ 900 w 3976"/>
              <a:gd name="T81" fmla="*/ 629 h 3976"/>
              <a:gd name="T82" fmla="*/ 954 w 3976"/>
              <a:gd name="T83" fmla="*/ 1232 h 3976"/>
              <a:gd name="T84" fmla="*/ 864 w 3976"/>
              <a:gd name="T85" fmla="*/ 1700 h 3976"/>
              <a:gd name="T86" fmla="*/ 261 w 3976"/>
              <a:gd name="T87" fmla="*/ 1799 h 3976"/>
              <a:gd name="T88" fmla="*/ 756 w 3976"/>
              <a:gd name="T89" fmla="*/ 2186 h 3976"/>
              <a:gd name="T90" fmla="*/ 1008 w 3976"/>
              <a:gd name="T91" fmla="*/ 2554 h 3976"/>
              <a:gd name="T92" fmla="*/ 630 w 3976"/>
              <a:gd name="T93" fmla="*/ 3076 h 3976"/>
              <a:gd name="T94" fmla="*/ 1277 w 3976"/>
              <a:gd name="T95" fmla="*/ 2977 h 3976"/>
              <a:gd name="T96" fmla="*/ 1700 w 3976"/>
              <a:gd name="T97" fmla="*/ 3067 h 3976"/>
              <a:gd name="T98" fmla="*/ 1799 w 3976"/>
              <a:gd name="T99" fmla="*/ 3723 h 3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3976" h="3976">
                <a:moveTo>
                  <a:pt x="2312" y="3975"/>
                </a:moveTo>
                <a:lnTo>
                  <a:pt x="2312" y="3975"/>
                </a:lnTo>
                <a:cubicBezTo>
                  <a:pt x="1673" y="3975"/>
                  <a:pt x="1673" y="3975"/>
                  <a:pt x="1673" y="3975"/>
                </a:cubicBezTo>
                <a:cubicBezTo>
                  <a:pt x="1601" y="3975"/>
                  <a:pt x="1539" y="3921"/>
                  <a:pt x="1539" y="3849"/>
                </a:cubicBezTo>
                <a:cubicBezTo>
                  <a:pt x="1539" y="3292"/>
                  <a:pt x="1539" y="3292"/>
                  <a:pt x="1539" y="3292"/>
                </a:cubicBezTo>
                <a:cubicBezTo>
                  <a:pt x="1484" y="3274"/>
                  <a:pt x="1440" y="3247"/>
                  <a:pt x="1385" y="3229"/>
                </a:cubicBezTo>
                <a:cubicBezTo>
                  <a:pt x="990" y="3625"/>
                  <a:pt x="990" y="3625"/>
                  <a:pt x="990" y="3625"/>
                </a:cubicBezTo>
                <a:cubicBezTo>
                  <a:pt x="945" y="3669"/>
                  <a:pt x="864" y="3669"/>
                  <a:pt x="810" y="3625"/>
                </a:cubicBezTo>
                <a:cubicBezTo>
                  <a:pt x="360" y="3166"/>
                  <a:pt x="360" y="3166"/>
                  <a:pt x="360" y="3166"/>
                </a:cubicBezTo>
                <a:cubicBezTo>
                  <a:pt x="306" y="3121"/>
                  <a:pt x="306" y="3040"/>
                  <a:pt x="360" y="2986"/>
                </a:cubicBezTo>
                <a:cubicBezTo>
                  <a:pt x="738" y="2608"/>
                  <a:pt x="738" y="2608"/>
                  <a:pt x="738" y="2608"/>
                </a:cubicBezTo>
                <a:cubicBezTo>
                  <a:pt x="711" y="2554"/>
                  <a:pt x="684" y="2500"/>
                  <a:pt x="666" y="2437"/>
                </a:cubicBezTo>
                <a:cubicBezTo>
                  <a:pt x="126" y="2437"/>
                  <a:pt x="126" y="2437"/>
                  <a:pt x="126" y="2437"/>
                </a:cubicBezTo>
                <a:cubicBezTo>
                  <a:pt x="54" y="2437"/>
                  <a:pt x="0" y="2383"/>
                  <a:pt x="0" y="2311"/>
                </a:cubicBezTo>
                <a:cubicBezTo>
                  <a:pt x="0" y="1673"/>
                  <a:pt x="0" y="1673"/>
                  <a:pt x="0" y="1673"/>
                </a:cubicBezTo>
                <a:cubicBezTo>
                  <a:pt x="0" y="1601"/>
                  <a:pt x="54" y="1538"/>
                  <a:pt x="126" y="1538"/>
                </a:cubicBezTo>
                <a:cubicBezTo>
                  <a:pt x="639" y="1538"/>
                  <a:pt x="639" y="1538"/>
                  <a:pt x="639" y="1538"/>
                </a:cubicBezTo>
                <a:cubicBezTo>
                  <a:pt x="657" y="1475"/>
                  <a:pt x="684" y="1412"/>
                  <a:pt x="711" y="1349"/>
                </a:cubicBezTo>
                <a:cubicBezTo>
                  <a:pt x="351" y="989"/>
                  <a:pt x="351" y="989"/>
                  <a:pt x="351" y="989"/>
                </a:cubicBezTo>
                <a:cubicBezTo>
                  <a:pt x="306" y="944"/>
                  <a:pt x="306" y="863"/>
                  <a:pt x="351" y="809"/>
                </a:cubicBezTo>
                <a:cubicBezTo>
                  <a:pt x="810" y="360"/>
                  <a:pt x="810" y="360"/>
                  <a:pt x="810" y="360"/>
                </a:cubicBezTo>
                <a:cubicBezTo>
                  <a:pt x="855" y="306"/>
                  <a:pt x="936" y="306"/>
                  <a:pt x="990" y="360"/>
                </a:cubicBezTo>
                <a:cubicBezTo>
                  <a:pt x="1332" y="701"/>
                  <a:pt x="1332" y="701"/>
                  <a:pt x="1332" y="701"/>
                </a:cubicBezTo>
                <a:cubicBezTo>
                  <a:pt x="1395" y="665"/>
                  <a:pt x="1467" y="639"/>
                  <a:pt x="1539" y="612"/>
                </a:cubicBezTo>
                <a:cubicBezTo>
                  <a:pt x="1539" y="126"/>
                  <a:pt x="1539" y="126"/>
                  <a:pt x="1539" y="126"/>
                </a:cubicBezTo>
                <a:cubicBezTo>
                  <a:pt x="1539" y="54"/>
                  <a:pt x="1592" y="0"/>
                  <a:pt x="1664" y="0"/>
                </a:cubicBezTo>
                <a:cubicBezTo>
                  <a:pt x="2303" y="0"/>
                  <a:pt x="2303" y="0"/>
                  <a:pt x="2303" y="0"/>
                </a:cubicBezTo>
                <a:cubicBezTo>
                  <a:pt x="2375" y="0"/>
                  <a:pt x="2437" y="54"/>
                  <a:pt x="2437" y="126"/>
                </a:cubicBezTo>
                <a:cubicBezTo>
                  <a:pt x="2437" y="612"/>
                  <a:pt x="2437" y="612"/>
                  <a:pt x="2437" y="612"/>
                </a:cubicBezTo>
                <a:cubicBezTo>
                  <a:pt x="2509" y="629"/>
                  <a:pt x="2572" y="665"/>
                  <a:pt x="2635" y="692"/>
                </a:cubicBezTo>
                <a:cubicBezTo>
                  <a:pt x="2986" y="351"/>
                  <a:pt x="2986" y="351"/>
                  <a:pt x="2986" y="351"/>
                </a:cubicBezTo>
                <a:cubicBezTo>
                  <a:pt x="3030" y="306"/>
                  <a:pt x="3111" y="306"/>
                  <a:pt x="3165" y="351"/>
                </a:cubicBezTo>
                <a:cubicBezTo>
                  <a:pt x="3615" y="809"/>
                  <a:pt x="3615" y="809"/>
                  <a:pt x="3615" y="809"/>
                </a:cubicBezTo>
                <a:cubicBezTo>
                  <a:pt x="3669" y="854"/>
                  <a:pt x="3669" y="935"/>
                  <a:pt x="3615" y="989"/>
                </a:cubicBezTo>
                <a:cubicBezTo>
                  <a:pt x="3264" y="1349"/>
                  <a:pt x="3264" y="1349"/>
                  <a:pt x="3264" y="1349"/>
                </a:cubicBezTo>
                <a:cubicBezTo>
                  <a:pt x="3291" y="1403"/>
                  <a:pt x="3318" y="1466"/>
                  <a:pt x="3336" y="1538"/>
                </a:cubicBezTo>
                <a:cubicBezTo>
                  <a:pt x="3849" y="1538"/>
                  <a:pt x="3849" y="1538"/>
                  <a:pt x="3849" y="1538"/>
                </a:cubicBezTo>
                <a:cubicBezTo>
                  <a:pt x="3921" y="1538"/>
                  <a:pt x="3975" y="1592"/>
                  <a:pt x="3975" y="1664"/>
                </a:cubicBezTo>
                <a:cubicBezTo>
                  <a:pt x="3975" y="2302"/>
                  <a:pt x="3975" y="2302"/>
                  <a:pt x="3975" y="2302"/>
                </a:cubicBezTo>
                <a:cubicBezTo>
                  <a:pt x="3975" y="2374"/>
                  <a:pt x="3921" y="2437"/>
                  <a:pt x="3849" y="2437"/>
                </a:cubicBezTo>
                <a:cubicBezTo>
                  <a:pt x="3309" y="2437"/>
                  <a:pt x="3309" y="2437"/>
                  <a:pt x="3309" y="2437"/>
                </a:cubicBezTo>
                <a:cubicBezTo>
                  <a:pt x="3291" y="2491"/>
                  <a:pt x="3264" y="2545"/>
                  <a:pt x="3237" y="2599"/>
                </a:cubicBezTo>
                <a:cubicBezTo>
                  <a:pt x="3624" y="2986"/>
                  <a:pt x="3624" y="2986"/>
                  <a:pt x="3624" y="2986"/>
                </a:cubicBezTo>
                <a:cubicBezTo>
                  <a:pt x="3669" y="3031"/>
                  <a:pt x="3669" y="3112"/>
                  <a:pt x="3624" y="3166"/>
                </a:cubicBezTo>
                <a:cubicBezTo>
                  <a:pt x="3165" y="3615"/>
                  <a:pt x="3165" y="3615"/>
                  <a:pt x="3165" y="3615"/>
                </a:cubicBezTo>
                <a:cubicBezTo>
                  <a:pt x="3121" y="3669"/>
                  <a:pt x="3039" y="3669"/>
                  <a:pt x="2986" y="3615"/>
                </a:cubicBezTo>
                <a:cubicBezTo>
                  <a:pt x="2590" y="3229"/>
                  <a:pt x="2590" y="3229"/>
                  <a:pt x="2590" y="3229"/>
                </a:cubicBezTo>
                <a:cubicBezTo>
                  <a:pt x="2545" y="3247"/>
                  <a:pt x="2491" y="3274"/>
                  <a:pt x="2437" y="3283"/>
                </a:cubicBezTo>
                <a:cubicBezTo>
                  <a:pt x="2437" y="3849"/>
                  <a:pt x="2437" y="3849"/>
                  <a:pt x="2437" y="3849"/>
                </a:cubicBezTo>
                <a:cubicBezTo>
                  <a:pt x="2437" y="3921"/>
                  <a:pt x="2384" y="3975"/>
                  <a:pt x="2312" y="3975"/>
                </a:cubicBezTo>
                <a:close/>
                <a:moveTo>
                  <a:pt x="1799" y="3723"/>
                </a:moveTo>
                <a:lnTo>
                  <a:pt x="1799" y="3723"/>
                </a:lnTo>
                <a:cubicBezTo>
                  <a:pt x="2186" y="3723"/>
                  <a:pt x="2186" y="3723"/>
                  <a:pt x="2186" y="3723"/>
                </a:cubicBezTo>
                <a:cubicBezTo>
                  <a:pt x="2186" y="3193"/>
                  <a:pt x="2186" y="3193"/>
                  <a:pt x="2186" y="3193"/>
                </a:cubicBezTo>
                <a:cubicBezTo>
                  <a:pt x="2186" y="3130"/>
                  <a:pt x="2222" y="3085"/>
                  <a:pt x="2276" y="3067"/>
                </a:cubicBezTo>
                <a:cubicBezTo>
                  <a:pt x="2375" y="3040"/>
                  <a:pt x="2464" y="3004"/>
                  <a:pt x="2554" y="2959"/>
                </a:cubicBezTo>
                <a:cubicBezTo>
                  <a:pt x="2599" y="2932"/>
                  <a:pt x="2662" y="2941"/>
                  <a:pt x="2707" y="2977"/>
                </a:cubicBezTo>
                <a:cubicBezTo>
                  <a:pt x="3075" y="3346"/>
                  <a:pt x="3075" y="3346"/>
                  <a:pt x="3075" y="3346"/>
                </a:cubicBezTo>
                <a:cubicBezTo>
                  <a:pt x="3345" y="3076"/>
                  <a:pt x="3345" y="3076"/>
                  <a:pt x="3345" y="3076"/>
                </a:cubicBezTo>
                <a:cubicBezTo>
                  <a:pt x="2986" y="2716"/>
                  <a:pt x="2986" y="2716"/>
                  <a:pt x="2986" y="2716"/>
                </a:cubicBezTo>
                <a:cubicBezTo>
                  <a:pt x="2950" y="2671"/>
                  <a:pt x="2941" y="2608"/>
                  <a:pt x="2967" y="2554"/>
                </a:cubicBezTo>
                <a:cubicBezTo>
                  <a:pt x="3022" y="2464"/>
                  <a:pt x="3066" y="2374"/>
                  <a:pt x="3093" y="2275"/>
                </a:cubicBezTo>
                <a:cubicBezTo>
                  <a:pt x="3111" y="2222"/>
                  <a:pt x="3165" y="2176"/>
                  <a:pt x="3219" y="2176"/>
                </a:cubicBezTo>
                <a:cubicBezTo>
                  <a:pt x="3714" y="2176"/>
                  <a:pt x="3714" y="2176"/>
                  <a:pt x="3714" y="2176"/>
                </a:cubicBezTo>
                <a:cubicBezTo>
                  <a:pt x="3714" y="1790"/>
                  <a:pt x="3714" y="1790"/>
                  <a:pt x="3714" y="1790"/>
                </a:cubicBezTo>
                <a:cubicBezTo>
                  <a:pt x="3237" y="1790"/>
                  <a:pt x="3237" y="1790"/>
                  <a:pt x="3237" y="1790"/>
                </a:cubicBezTo>
                <a:cubicBezTo>
                  <a:pt x="3174" y="1790"/>
                  <a:pt x="3129" y="1754"/>
                  <a:pt x="3111" y="1691"/>
                </a:cubicBezTo>
                <a:cubicBezTo>
                  <a:pt x="3085" y="1583"/>
                  <a:pt x="3049" y="1484"/>
                  <a:pt x="2994" y="1385"/>
                </a:cubicBezTo>
                <a:cubicBezTo>
                  <a:pt x="2967" y="1331"/>
                  <a:pt x="2977" y="1268"/>
                  <a:pt x="3013" y="1232"/>
                </a:cubicBezTo>
                <a:cubicBezTo>
                  <a:pt x="3345" y="899"/>
                  <a:pt x="3345" y="899"/>
                  <a:pt x="3345" y="899"/>
                </a:cubicBezTo>
                <a:cubicBezTo>
                  <a:pt x="3075" y="629"/>
                  <a:pt x="3075" y="629"/>
                  <a:pt x="3075" y="629"/>
                </a:cubicBezTo>
                <a:cubicBezTo>
                  <a:pt x="2752" y="944"/>
                  <a:pt x="2752" y="944"/>
                  <a:pt x="2752" y="944"/>
                </a:cubicBezTo>
                <a:cubicBezTo>
                  <a:pt x="2707" y="989"/>
                  <a:pt x="2644" y="998"/>
                  <a:pt x="2590" y="962"/>
                </a:cubicBezTo>
                <a:cubicBezTo>
                  <a:pt x="2491" y="908"/>
                  <a:pt x="2384" y="863"/>
                  <a:pt x="2276" y="827"/>
                </a:cubicBezTo>
                <a:cubicBezTo>
                  <a:pt x="2222" y="818"/>
                  <a:pt x="2177" y="764"/>
                  <a:pt x="2177" y="711"/>
                </a:cubicBezTo>
                <a:cubicBezTo>
                  <a:pt x="2177" y="261"/>
                  <a:pt x="2177" y="261"/>
                  <a:pt x="2177" y="261"/>
                </a:cubicBezTo>
                <a:cubicBezTo>
                  <a:pt x="1790" y="261"/>
                  <a:pt x="1790" y="261"/>
                  <a:pt x="1790" y="261"/>
                </a:cubicBezTo>
                <a:cubicBezTo>
                  <a:pt x="1790" y="711"/>
                  <a:pt x="1790" y="711"/>
                  <a:pt x="1790" y="711"/>
                </a:cubicBezTo>
                <a:cubicBezTo>
                  <a:pt x="1790" y="764"/>
                  <a:pt x="1754" y="818"/>
                  <a:pt x="1700" y="836"/>
                </a:cubicBezTo>
                <a:cubicBezTo>
                  <a:pt x="1583" y="863"/>
                  <a:pt x="1476" y="908"/>
                  <a:pt x="1377" y="971"/>
                </a:cubicBezTo>
                <a:cubicBezTo>
                  <a:pt x="1332" y="998"/>
                  <a:pt x="1260" y="989"/>
                  <a:pt x="1224" y="953"/>
                </a:cubicBezTo>
                <a:cubicBezTo>
                  <a:pt x="900" y="629"/>
                  <a:pt x="900" y="629"/>
                  <a:pt x="900" y="629"/>
                </a:cubicBezTo>
                <a:cubicBezTo>
                  <a:pt x="630" y="899"/>
                  <a:pt x="630" y="899"/>
                  <a:pt x="630" y="899"/>
                </a:cubicBezTo>
                <a:cubicBezTo>
                  <a:pt x="954" y="1232"/>
                  <a:pt x="954" y="1232"/>
                  <a:pt x="954" y="1232"/>
                </a:cubicBezTo>
                <a:cubicBezTo>
                  <a:pt x="999" y="1277"/>
                  <a:pt x="1008" y="1340"/>
                  <a:pt x="981" y="1385"/>
                </a:cubicBezTo>
                <a:cubicBezTo>
                  <a:pt x="927" y="1484"/>
                  <a:pt x="882" y="1592"/>
                  <a:pt x="864" y="1700"/>
                </a:cubicBezTo>
                <a:cubicBezTo>
                  <a:pt x="846" y="1754"/>
                  <a:pt x="801" y="1799"/>
                  <a:pt x="738" y="1799"/>
                </a:cubicBezTo>
                <a:cubicBezTo>
                  <a:pt x="261" y="1799"/>
                  <a:pt x="261" y="1799"/>
                  <a:pt x="261" y="1799"/>
                </a:cubicBezTo>
                <a:cubicBezTo>
                  <a:pt x="261" y="2186"/>
                  <a:pt x="261" y="2186"/>
                  <a:pt x="261" y="2186"/>
                </a:cubicBezTo>
                <a:cubicBezTo>
                  <a:pt x="756" y="2186"/>
                  <a:pt x="756" y="2186"/>
                  <a:pt x="756" y="2186"/>
                </a:cubicBezTo>
                <a:cubicBezTo>
                  <a:pt x="819" y="2186"/>
                  <a:pt x="864" y="2222"/>
                  <a:pt x="882" y="2275"/>
                </a:cubicBezTo>
                <a:cubicBezTo>
                  <a:pt x="909" y="2374"/>
                  <a:pt x="954" y="2473"/>
                  <a:pt x="1008" y="2554"/>
                </a:cubicBezTo>
                <a:cubicBezTo>
                  <a:pt x="1035" y="2608"/>
                  <a:pt x="1035" y="2671"/>
                  <a:pt x="990" y="2716"/>
                </a:cubicBezTo>
                <a:cubicBezTo>
                  <a:pt x="630" y="3076"/>
                  <a:pt x="630" y="3076"/>
                  <a:pt x="630" y="3076"/>
                </a:cubicBezTo>
                <a:cubicBezTo>
                  <a:pt x="900" y="3346"/>
                  <a:pt x="900" y="3346"/>
                  <a:pt x="900" y="3346"/>
                </a:cubicBezTo>
                <a:cubicBezTo>
                  <a:pt x="1277" y="2977"/>
                  <a:pt x="1277" y="2977"/>
                  <a:pt x="1277" y="2977"/>
                </a:cubicBezTo>
                <a:cubicBezTo>
                  <a:pt x="1313" y="2941"/>
                  <a:pt x="1377" y="2932"/>
                  <a:pt x="1431" y="2959"/>
                </a:cubicBezTo>
                <a:cubicBezTo>
                  <a:pt x="1511" y="3004"/>
                  <a:pt x="1601" y="3040"/>
                  <a:pt x="1700" y="3067"/>
                </a:cubicBezTo>
                <a:cubicBezTo>
                  <a:pt x="1754" y="3085"/>
                  <a:pt x="1799" y="3130"/>
                  <a:pt x="1799" y="3193"/>
                </a:cubicBezTo>
                <a:lnTo>
                  <a:pt x="1799" y="372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1" name="Freeform 534">
            <a:extLst>
              <a:ext uri="{FF2B5EF4-FFF2-40B4-BE49-F238E27FC236}">
                <a16:creationId xmlns:a16="http://schemas.microsoft.com/office/drawing/2014/main" id="{6104AAA5-681A-B342-B966-E57B435EC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542" y="5442168"/>
            <a:ext cx="3396115" cy="3579563"/>
          </a:xfrm>
          <a:custGeom>
            <a:avLst/>
            <a:gdLst>
              <a:gd name="T0" fmla="*/ 1115 w 3184"/>
              <a:gd name="T1" fmla="*/ 3354 h 3355"/>
              <a:gd name="T2" fmla="*/ 1115 w 3184"/>
              <a:gd name="T3" fmla="*/ 3354 h 3355"/>
              <a:gd name="T4" fmla="*/ 945 w 3184"/>
              <a:gd name="T5" fmla="*/ 3192 h 3355"/>
              <a:gd name="T6" fmla="*/ 945 w 3184"/>
              <a:gd name="T7" fmla="*/ 3048 h 3355"/>
              <a:gd name="T8" fmla="*/ 0 w 3184"/>
              <a:gd name="T9" fmla="*/ 1591 h 3355"/>
              <a:gd name="T10" fmla="*/ 1592 w 3184"/>
              <a:gd name="T11" fmla="*/ 0 h 3355"/>
              <a:gd name="T12" fmla="*/ 3183 w 3184"/>
              <a:gd name="T13" fmla="*/ 1591 h 3355"/>
              <a:gd name="T14" fmla="*/ 2239 w 3184"/>
              <a:gd name="T15" fmla="*/ 3048 h 3355"/>
              <a:gd name="T16" fmla="*/ 2239 w 3184"/>
              <a:gd name="T17" fmla="*/ 3192 h 3355"/>
              <a:gd name="T18" fmla="*/ 2068 w 3184"/>
              <a:gd name="T19" fmla="*/ 3354 h 3355"/>
              <a:gd name="T20" fmla="*/ 1115 w 3184"/>
              <a:gd name="T21" fmla="*/ 3354 h 3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84" h="3355">
                <a:moveTo>
                  <a:pt x="1115" y="3354"/>
                </a:moveTo>
                <a:lnTo>
                  <a:pt x="1115" y="3354"/>
                </a:lnTo>
                <a:cubicBezTo>
                  <a:pt x="1025" y="3354"/>
                  <a:pt x="945" y="3282"/>
                  <a:pt x="945" y="3192"/>
                </a:cubicBezTo>
                <a:cubicBezTo>
                  <a:pt x="945" y="3048"/>
                  <a:pt x="945" y="3048"/>
                  <a:pt x="945" y="3048"/>
                </a:cubicBezTo>
                <a:cubicBezTo>
                  <a:pt x="369" y="2796"/>
                  <a:pt x="0" y="2230"/>
                  <a:pt x="0" y="1591"/>
                </a:cubicBezTo>
                <a:cubicBezTo>
                  <a:pt x="0" y="711"/>
                  <a:pt x="711" y="0"/>
                  <a:pt x="1592" y="0"/>
                </a:cubicBezTo>
                <a:cubicBezTo>
                  <a:pt x="2473" y="0"/>
                  <a:pt x="3183" y="711"/>
                  <a:pt x="3183" y="1591"/>
                </a:cubicBezTo>
                <a:cubicBezTo>
                  <a:pt x="3183" y="2230"/>
                  <a:pt x="2814" y="2796"/>
                  <a:pt x="2239" y="3048"/>
                </a:cubicBezTo>
                <a:cubicBezTo>
                  <a:pt x="2239" y="3192"/>
                  <a:pt x="2239" y="3192"/>
                  <a:pt x="2239" y="3192"/>
                </a:cubicBezTo>
                <a:cubicBezTo>
                  <a:pt x="2239" y="3282"/>
                  <a:pt x="2158" y="3354"/>
                  <a:pt x="2068" y="3354"/>
                </a:cubicBezTo>
                <a:lnTo>
                  <a:pt x="1115" y="335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2" name="Freeform 535">
            <a:extLst>
              <a:ext uri="{FF2B5EF4-FFF2-40B4-BE49-F238E27FC236}">
                <a16:creationId xmlns:a16="http://schemas.microsoft.com/office/drawing/2014/main" id="{F1C6184D-47DD-504D-BB21-1D8132829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0984" y="5376316"/>
            <a:ext cx="3532525" cy="3711268"/>
          </a:xfrm>
          <a:custGeom>
            <a:avLst/>
            <a:gdLst>
              <a:gd name="T0" fmla="*/ 1655 w 3310"/>
              <a:gd name="T1" fmla="*/ 126 h 3481"/>
              <a:gd name="T2" fmla="*/ 1655 w 3310"/>
              <a:gd name="T3" fmla="*/ 126 h 3481"/>
              <a:gd name="T4" fmla="*/ 3183 w 3310"/>
              <a:gd name="T5" fmla="*/ 1654 h 3481"/>
              <a:gd name="T6" fmla="*/ 2239 w 3310"/>
              <a:gd name="T7" fmla="*/ 3075 h 3481"/>
              <a:gd name="T8" fmla="*/ 2239 w 3310"/>
              <a:gd name="T9" fmla="*/ 3255 h 3481"/>
              <a:gd name="T10" fmla="*/ 2131 w 3310"/>
              <a:gd name="T11" fmla="*/ 3363 h 3481"/>
              <a:gd name="T12" fmla="*/ 1178 w 3310"/>
              <a:gd name="T13" fmla="*/ 3363 h 3481"/>
              <a:gd name="T14" fmla="*/ 1071 w 3310"/>
              <a:gd name="T15" fmla="*/ 3255 h 3481"/>
              <a:gd name="T16" fmla="*/ 1071 w 3310"/>
              <a:gd name="T17" fmla="*/ 3075 h 3481"/>
              <a:gd name="T18" fmla="*/ 126 w 3310"/>
              <a:gd name="T19" fmla="*/ 1654 h 3481"/>
              <a:gd name="T20" fmla="*/ 1655 w 3310"/>
              <a:gd name="T21" fmla="*/ 126 h 3481"/>
              <a:gd name="T22" fmla="*/ 1655 w 3310"/>
              <a:gd name="T23" fmla="*/ 0 h 3481"/>
              <a:gd name="T24" fmla="*/ 1655 w 3310"/>
              <a:gd name="T25" fmla="*/ 0 h 3481"/>
              <a:gd name="T26" fmla="*/ 486 w 3310"/>
              <a:gd name="T27" fmla="*/ 486 h 3481"/>
              <a:gd name="T28" fmla="*/ 0 w 3310"/>
              <a:gd name="T29" fmla="*/ 1654 h 3481"/>
              <a:gd name="T30" fmla="*/ 288 w 3310"/>
              <a:gd name="T31" fmla="*/ 2581 h 3481"/>
              <a:gd name="T32" fmla="*/ 954 w 3310"/>
              <a:gd name="T33" fmla="*/ 3147 h 3481"/>
              <a:gd name="T34" fmla="*/ 954 w 3310"/>
              <a:gd name="T35" fmla="*/ 3255 h 3481"/>
              <a:gd name="T36" fmla="*/ 1178 w 3310"/>
              <a:gd name="T37" fmla="*/ 3480 h 3481"/>
              <a:gd name="T38" fmla="*/ 2131 w 3310"/>
              <a:gd name="T39" fmla="*/ 3480 h 3481"/>
              <a:gd name="T40" fmla="*/ 2356 w 3310"/>
              <a:gd name="T41" fmla="*/ 3255 h 3481"/>
              <a:gd name="T42" fmla="*/ 2356 w 3310"/>
              <a:gd name="T43" fmla="*/ 3147 h 3481"/>
              <a:gd name="T44" fmla="*/ 3021 w 3310"/>
              <a:gd name="T45" fmla="*/ 2581 h 3481"/>
              <a:gd name="T46" fmla="*/ 3309 w 3310"/>
              <a:gd name="T47" fmla="*/ 1654 h 3481"/>
              <a:gd name="T48" fmla="*/ 2824 w 3310"/>
              <a:gd name="T49" fmla="*/ 486 h 3481"/>
              <a:gd name="T50" fmla="*/ 1655 w 3310"/>
              <a:gd name="T51" fmla="*/ 0 h 3481"/>
              <a:gd name="T52" fmla="*/ 1655 w 3310"/>
              <a:gd name="T53" fmla="*/ 126 h 3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310" h="3481">
                <a:moveTo>
                  <a:pt x="1655" y="126"/>
                </a:moveTo>
                <a:lnTo>
                  <a:pt x="1655" y="126"/>
                </a:lnTo>
                <a:cubicBezTo>
                  <a:pt x="2500" y="126"/>
                  <a:pt x="3183" y="810"/>
                  <a:pt x="3183" y="1654"/>
                </a:cubicBezTo>
                <a:cubicBezTo>
                  <a:pt x="3183" y="2293"/>
                  <a:pt x="2796" y="2841"/>
                  <a:pt x="2239" y="3075"/>
                </a:cubicBezTo>
                <a:cubicBezTo>
                  <a:pt x="2239" y="3255"/>
                  <a:pt x="2239" y="3255"/>
                  <a:pt x="2239" y="3255"/>
                </a:cubicBezTo>
                <a:cubicBezTo>
                  <a:pt x="2239" y="3309"/>
                  <a:pt x="2194" y="3363"/>
                  <a:pt x="2131" y="3363"/>
                </a:cubicBezTo>
                <a:cubicBezTo>
                  <a:pt x="1178" y="3363"/>
                  <a:pt x="1178" y="3363"/>
                  <a:pt x="1178" y="3363"/>
                </a:cubicBezTo>
                <a:cubicBezTo>
                  <a:pt x="1115" y="3363"/>
                  <a:pt x="1071" y="3309"/>
                  <a:pt x="1071" y="3255"/>
                </a:cubicBezTo>
                <a:cubicBezTo>
                  <a:pt x="1071" y="3075"/>
                  <a:pt x="1071" y="3075"/>
                  <a:pt x="1071" y="3075"/>
                </a:cubicBezTo>
                <a:cubicBezTo>
                  <a:pt x="513" y="2841"/>
                  <a:pt x="126" y="2293"/>
                  <a:pt x="126" y="1654"/>
                </a:cubicBezTo>
                <a:cubicBezTo>
                  <a:pt x="126" y="810"/>
                  <a:pt x="810" y="126"/>
                  <a:pt x="1655" y="126"/>
                </a:cubicBezTo>
                <a:lnTo>
                  <a:pt x="1655" y="0"/>
                </a:lnTo>
                <a:lnTo>
                  <a:pt x="1655" y="0"/>
                </a:lnTo>
                <a:cubicBezTo>
                  <a:pt x="1214" y="0"/>
                  <a:pt x="801" y="180"/>
                  <a:pt x="486" y="486"/>
                </a:cubicBezTo>
                <a:cubicBezTo>
                  <a:pt x="171" y="801"/>
                  <a:pt x="0" y="1214"/>
                  <a:pt x="0" y="1654"/>
                </a:cubicBezTo>
                <a:cubicBezTo>
                  <a:pt x="0" y="1987"/>
                  <a:pt x="99" y="2311"/>
                  <a:pt x="288" y="2581"/>
                </a:cubicBezTo>
                <a:cubicBezTo>
                  <a:pt x="459" y="2832"/>
                  <a:pt x="684" y="3021"/>
                  <a:pt x="954" y="3147"/>
                </a:cubicBezTo>
                <a:cubicBezTo>
                  <a:pt x="954" y="3255"/>
                  <a:pt x="954" y="3255"/>
                  <a:pt x="954" y="3255"/>
                </a:cubicBezTo>
                <a:cubicBezTo>
                  <a:pt x="954" y="3381"/>
                  <a:pt x="1052" y="3480"/>
                  <a:pt x="1178" y="3480"/>
                </a:cubicBezTo>
                <a:cubicBezTo>
                  <a:pt x="2131" y="3480"/>
                  <a:pt x="2131" y="3480"/>
                  <a:pt x="2131" y="3480"/>
                </a:cubicBezTo>
                <a:cubicBezTo>
                  <a:pt x="2257" y="3480"/>
                  <a:pt x="2356" y="3381"/>
                  <a:pt x="2356" y="3255"/>
                </a:cubicBezTo>
                <a:cubicBezTo>
                  <a:pt x="2356" y="3147"/>
                  <a:pt x="2356" y="3147"/>
                  <a:pt x="2356" y="3147"/>
                </a:cubicBezTo>
                <a:cubicBezTo>
                  <a:pt x="2626" y="3021"/>
                  <a:pt x="2850" y="2832"/>
                  <a:pt x="3021" y="2581"/>
                </a:cubicBezTo>
                <a:cubicBezTo>
                  <a:pt x="3210" y="2311"/>
                  <a:pt x="3309" y="1987"/>
                  <a:pt x="3309" y="1654"/>
                </a:cubicBezTo>
                <a:cubicBezTo>
                  <a:pt x="3309" y="1214"/>
                  <a:pt x="3138" y="801"/>
                  <a:pt x="2824" y="486"/>
                </a:cubicBezTo>
                <a:cubicBezTo>
                  <a:pt x="2509" y="180"/>
                  <a:pt x="2095" y="0"/>
                  <a:pt x="1655" y="0"/>
                </a:cubicBezTo>
                <a:lnTo>
                  <a:pt x="1655" y="12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3" name="Freeform 536">
            <a:extLst>
              <a:ext uri="{FF2B5EF4-FFF2-40B4-BE49-F238E27FC236}">
                <a16:creationId xmlns:a16="http://schemas.microsoft.com/office/drawing/2014/main" id="{FCDB2A50-6503-2B40-99BC-E8AD7C489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8147" y="8969988"/>
            <a:ext cx="1382905" cy="258708"/>
          </a:xfrm>
          <a:custGeom>
            <a:avLst/>
            <a:gdLst>
              <a:gd name="T0" fmla="*/ 126 w 1295"/>
              <a:gd name="T1" fmla="*/ 243 h 244"/>
              <a:gd name="T2" fmla="*/ 126 w 1295"/>
              <a:gd name="T3" fmla="*/ 243 h 244"/>
              <a:gd name="T4" fmla="*/ 0 w 1295"/>
              <a:gd name="T5" fmla="*/ 117 h 244"/>
              <a:gd name="T6" fmla="*/ 126 w 1295"/>
              <a:gd name="T7" fmla="*/ 0 h 244"/>
              <a:gd name="T8" fmla="*/ 1168 w 1295"/>
              <a:gd name="T9" fmla="*/ 0 h 244"/>
              <a:gd name="T10" fmla="*/ 1294 w 1295"/>
              <a:gd name="T11" fmla="*/ 117 h 244"/>
              <a:gd name="T12" fmla="*/ 1168 w 1295"/>
              <a:gd name="T13" fmla="*/ 243 h 244"/>
              <a:gd name="T14" fmla="*/ 126 w 1295"/>
              <a:gd name="T15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5" h="244">
                <a:moveTo>
                  <a:pt x="126" y="243"/>
                </a:moveTo>
                <a:lnTo>
                  <a:pt x="126" y="243"/>
                </a:lnTo>
                <a:cubicBezTo>
                  <a:pt x="54" y="243"/>
                  <a:pt x="0" y="189"/>
                  <a:pt x="0" y="117"/>
                </a:cubicBezTo>
                <a:cubicBezTo>
                  <a:pt x="0" y="54"/>
                  <a:pt x="54" y="0"/>
                  <a:pt x="126" y="0"/>
                </a:cubicBezTo>
                <a:cubicBezTo>
                  <a:pt x="1168" y="0"/>
                  <a:pt x="1168" y="0"/>
                  <a:pt x="1168" y="0"/>
                </a:cubicBezTo>
                <a:cubicBezTo>
                  <a:pt x="1240" y="0"/>
                  <a:pt x="1294" y="54"/>
                  <a:pt x="1294" y="117"/>
                </a:cubicBezTo>
                <a:cubicBezTo>
                  <a:pt x="1294" y="189"/>
                  <a:pt x="1240" y="243"/>
                  <a:pt x="1168" y="243"/>
                </a:cubicBezTo>
                <a:lnTo>
                  <a:pt x="126" y="24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537">
            <a:extLst>
              <a:ext uri="{FF2B5EF4-FFF2-40B4-BE49-F238E27FC236}">
                <a16:creationId xmlns:a16="http://schemas.microsoft.com/office/drawing/2014/main" id="{22E3EC72-80A7-5847-9563-F4FA77D6F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1701" y="8904136"/>
            <a:ext cx="1495796" cy="395116"/>
          </a:xfrm>
          <a:custGeom>
            <a:avLst/>
            <a:gdLst>
              <a:gd name="T0" fmla="*/ 1222 w 1403"/>
              <a:gd name="T1" fmla="*/ 117 h 370"/>
              <a:gd name="T2" fmla="*/ 1222 w 1403"/>
              <a:gd name="T3" fmla="*/ 117 h 370"/>
              <a:gd name="T4" fmla="*/ 1285 w 1403"/>
              <a:gd name="T5" fmla="*/ 180 h 370"/>
              <a:gd name="T6" fmla="*/ 1222 w 1403"/>
              <a:gd name="T7" fmla="*/ 243 h 370"/>
              <a:gd name="T8" fmla="*/ 180 w 1403"/>
              <a:gd name="T9" fmla="*/ 243 h 370"/>
              <a:gd name="T10" fmla="*/ 117 w 1403"/>
              <a:gd name="T11" fmla="*/ 180 h 370"/>
              <a:gd name="T12" fmla="*/ 180 w 1403"/>
              <a:gd name="T13" fmla="*/ 117 h 370"/>
              <a:gd name="T14" fmla="*/ 1222 w 1403"/>
              <a:gd name="T15" fmla="*/ 117 h 370"/>
              <a:gd name="T16" fmla="*/ 1222 w 1403"/>
              <a:gd name="T17" fmla="*/ 0 h 370"/>
              <a:gd name="T18" fmla="*/ 1222 w 1403"/>
              <a:gd name="T19" fmla="*/ 0 h 370"/>
              <a:gd name="T20" fmla="*/ 180 w 1403"/>
              <a:gd name="T21" fmla="*/ 0 h 370"/>
              <a:gd name="T22" fmla="*/ 0 w 1403"/>
              <a:gd name="T23" fmla="*/ 180 h 370"/>
              <a:gd name="T24" fmla="*/ 180 w 1403"/>
              <a:gd name="T25" fmla="*/ 369 h 370"/>
              <a:gd name="T26" fmla="*/ 1222 w 1403"/>
              <a:gd name="T27" fmla="*/ 369 h 370"/>
              <a:gd name="T28" fmla="*/ 1402 w 1403"/>
              <a:gd name="T29" fmla="*/ 180 h 370"/>
              <a:gd name="T30" fmla="*/ 1222 w 1403"/>
              <a:gd name="T31" fmla="*/ 0 h 370"/>
              <a:gd name="T32" fmla="*/ 1222 w 1403"/>
              <a:gd name="T33" fmla="*/ 117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03" h="370">
                <a:moveTo>
                  <a:pt x="1222" y="117"/>
                </a:moveTo>
                <a:lnTo>
                  <a:pt x="1222" y="117"/>
                </a:lnTo>
                <a:cubicBezTo>
                  <a:pt x="1258" y="117"/>
                  <a:pt x="1285" y="144"/>
                  <a:pt x="1285" y="180"/>
                </a:cubicBezTo>
                <a:cubicBezTo>
                  <a:pt x="1285" y="216"/>
                  <a:pt x="1258" y="243"/>
                  <a:pt x="1222" y="243"/>
                </a:cubicBezTo>
                <a:cubicBezTo>
                  <a:pt x="180" y="243"/>
                  <a:pt x="180" y="243"/>
                  <a:pt x="180" y="243"/>
                </a:cubicBezTo>
                <a:cubicBezTo>
                  <a:pt x="144" y="243"/>
                  <a:pt x="117" y="216"/>
                  <a:pt x="117" y="180"/>
                </a:cubicBezTo>
                <a:cubicBezTo>
                  <a:pt x="117" y="144"/>
                  <a:pt x="144" y="117"/>
                  <a:pt x="180" y="117"/>
                </a:cubicBezTo>
                <a:cubicBezTo>
                  <a:pt x="1222" y="117"/>
                  <a:pt x="1222" y="117"/>
                  <a:pt x="1222" y="117"/>
                </a:cubicBezTo>
                <a:lnTo>
                  <a:pt x="1222" y="0"/>
                </a:lnTo>
                <a:lnTo>
                  <a:pt x="1222" y="0"/>
                </a:lnTo>
                <a:cubicBezTo>
                  <a:pt x="180" y="0"/>
                  <a:pt x="180" y="0"/>
                  <a:pt x="180" y="0"/>
                </a:cubicBezTo>
                <a:cubicBezTo>
                  <a:pt x="81" y="0"/>
                  <a:pt x="0" y="81"/>
                  <a:pt x="0" y="180"/>
                </a:cubicBezTo>
                <a:cubicBezTo>
                  <a:pt x="0" y="279"/>
                  <a:pt x="81" y="369"/>
                  <a:pt x="180" y="369"/>
                </a:cubicBezTo>
                <a:cubicBezTo>
                  <a:pt x="1222" y="369"/>
                  <a:pt x="1222" y="369"/>
                  <a:pt x="1222" y="369"/>
                </a:cubicBezTo>
                <a:cubicBezTo>
                  <a:pt x="1321" y="369"/>
                  <a:pt x="1402" y="279"/>
                  <a:pt x="1402" y="180"/>
                </a:cubicBezTo>
                <a:cubicBezTo>
                  <a:pt x="1402" y="81"/>
                  <a:pt x="1321" y="0"/>
                  <a:pt x="1222" y="0"/>
                </a:cubicBezTo>
                <a:lnTo>
                  <a:pt x="1222" y="1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5" name="Freeform 538">
            <a:extLst>
              <a:ext uri="{FF2B5EF4-FFF2-40B4-BE49-F238E27FC236}">
                <a16:creationId xmlns:a16="http://schemas.microsoft.com/office/drawing/2014/main" id="{506F1056-1038-624F-918F-76C49C31C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8147" y="9252214"/>
            <a:ext cx="1382905" cy="258708"/>
          </a:xfrm>
          <a:custGeom>
            <a:avLst/>
            <a:gdLst>
              <a:gd name="T0" fmla="*/ 126 w 1295"/>
              <a:gd name="T1" fmla="*/ 243 h 244"/>
              <a:gd name="T2" fmla="*/ 126 w 1295"/>
              <a:gd name="T3" fmla="*/ 243 h 244"/>
              <a:gd name="T4" fmla="*/ 0 w 1295"/>
              <a:gd name="T5" fmla="*/ 126 h 244"/>
              <a:gd name="T6" fmla="*/ 126 w 1295"/>
              <a:gd name="T7" fmla="*/ 0 h 244"/>
              <a:gd name="T8" fmla="*/ 1168 w 1295"/>
              <a:gd name="T9" fmla="*/ 0 h 244"/>
              <a:gd name="T10" fmla="*/ 1294 w 1295"/>
              <a:gd name="T11" fmla="*/ 126 h 244"/>
              <a:gd name="T12" fmla="*/ 1168 w 1295"/>
              <a:gd name="T13" fmla="*/ 243 h 244"/>
              <a:gd name="T14" fmla="*/ 126 w 1295"/>
              <a:gd name="T15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5" h="244">
                <a:moveTo>
                  <a:pt x="126" y="243"/>
                </a:moveTo>
                <a:lnTo>
                  <a:pt x="126" y="243"/>
                </a:lnTo>
                <a:cubicBezTo>
                  <a:pt x="54" y="243"/>
                  <a:pt x="0" y="189"/>
                  <a:pt x="0" y="126"/>
                </a:cubicBezTo>
                <a:cubicBezTo>
                  <a:pt x="0" y="54"/>
                  <a:pt x="54" y="0"/>
                  <a:pt x="126" y="0"/>
                </a:cubicBezTo>
                <a:cubicBezTo>
                  <a:pt x="1168" y="0"/>
                  <a:pt x="1168" y="0"/>
                  <a:pt x="1168" y="0"/>
                </a:cubicBezTo>
                <a:cubicBezTo>
                  <a:pt x="1240" y="0"/>
                  <a:pt x="1294" y="54"/>
                  <a:pt x="1294" y="126"/>
                </a:cubicBezTo>
                <a:cubicBezTo>
                  <a:pt x="1294" y="189"/>
                  <a:pt x="1240" y="243"/>
                  <a:pt x="1168" y="243"/>
                </a:cubicBezTo>
                <a:lnTo>
                  <a:pt x="126" y="24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39">
            <a:extLst>
              <a:ext uri="{FF2B5EF4-FFF2-40B4-BE49-F238E27FC236}">
                <a16:creationId xmlns:a16="http://schemas.microsoft.com/office/drawing/2014/main" id="{15E6309F-A9FD-E142-8B1A-8CF8F3BCB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1701" y="9191067"/>
            <a:ext cx="1495796" cy="385708"/>
          </a:xfrm>
          <a:custGeom>
            <a:avLst/>
            <a:gdLst>
              <a:gd name="T0" fmla="*/ 1222 w 1403"/>
              <a:gd name="T1" fmla="*/ 117 h 361"/>
              <a:gd name="T2" fmla="*/ 1222 w 1403"/>
              <a:gd name="T3" fmla="*/ 117 h 361"/>
              <a:gd name="T4" fmla="*/ 1285 w 1403"/>
              <a:gd name="T5" fmla="*/ 180 h 361"/>
              <a:gd name="T6" fmla="*/ 1222 w 1403"/>
              <a:gd name="T7" fmla="*/ 243 h 361"/>
              <a:gd name="T8" fmla="*/ 180 w 1403"/>
              <a:gd name="T9" fmla="*/ 243 h 361"/>
              <a:gd name="T10" fmla="*/ 117 w 1403"/>
              <a:gd name="T11" fmla="*/ 180 h 361"/>
              <a:gd name="T12" fmla="*/ 180 w 1403"/>
              <a:gd name="T13" fmla="*/ 117 h 361"/>
              <a:gd name="T14" fmla="*/ 1222 w 1403"/>
              <a:gd name="T15" fmla="*/ 117 h 361"/>
              <a:gd name="T16" fmla="*/ 1222 w 1403"/>
              <a:gd name="T17" fmla="*/ 0 h 361"/>
              <a:gd name="T18" fmla="*/ 1222 w 1403"/>
              <a:gd name="T19" fmla="*/ 0 h 361"/>
              <a:gd name="T20" fmla="*/ 180 w 1403"/>
              <a:gd name="T21" fmla="*/ 0 h 361"/>
              <a:gd name="T22" fmla="*/ 0 w 1403"/>
              <a:gd name="T23" fmla="*/ 180 h 361"/>
              <a:gd name="T24" fmla="*/ 180 w 1403"/>
              <a:gd name="T25" fmla="*/ 360 h 361"/>
              <a:gd name="T26" fmla="*/ 1222 w 1403"/>
              <a:gd name="T27" fmla="*/ 360 h 361"/>
              <a:gd name="T28" fmla="*/ 1402 w 1403"/>
              <a:gd name="T29" fmla="*/ 180 h 361"/>
              <a:gd name="T30" fmla="*/ 1222 w 1403"/>
              <a:gd name="T31" fmla="*/ 0 h 361"/>
              <a:gd name="T32" fmla="*/ 1222 w 1403"/>
              <a:gd name="T33" fmla="*/ 117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03" h="361">
                <a:moveTo>
                  <a:pt x="1222" y="117"/>
                </a:moveTo>
                <a:lnTo>
                  <a:pt x="1222" y="117"/>
                </a:lnTo>
                <a:cubicBezTo>
                  <a:pt x="1258" y="117"/>
                  <a:pt x="1285" y="144"/>
                  <a:pt x="1285" y="180"/>
                </a:cubicBezTo>
                <a:cubicBezTo>
                  <a:pt x="1285" y="216"/>
                  <a:pt x="1258" y="243"/>
                  <a:pt x="1222" y="243"/>
                </a:cubicBezTo>
                <a:cubicBezTo>
                  <a:pt x="180" y="243"/>
                  <a:pt x="180" y="243"/>
                  <a:pt x="180" y="243"/>
                </a:cubicBezTo>
                <a:cubicBezTo>
                  <a:pt x="144" y="243"/>
                  <a:pt x="117" y="216"/>
                  <a:pt x="117" y="180"/>
                </a:cubicBezTo>
                <a:cubicBezTo>
                  <a:pt x="117" y="144"/>
                  <a:pt x="144" y="117"/>
                  <a:pt x="180" y="117"/>
                </a:cubicBezTo>
                <a:cubicBezTo>
                  <a:pt x="1222" y="117"/>
                  <a:pt x="1222" y="117"/>
                  <a:pt x="1222" y="117"/>
                </a:cubicBezTo>
                <a:lnTo>
                  <a:pt x="1222" y="0"/>
                </a:lnTo>
                <a:lnTo>
                  <a:pt x="1222" y="0"/>
                </a:lnTo>
                <a:cubicBezTo>
                  <a:pt x="180" y="0"/>
                  <a:pt x="180" y="0"/>
                  <a:pt x="180" y="0"/>
                </a:cubicBezTo>
                <a:cubicBezTo>
                  <a:pt x="81" y="0"/>
                  <a:pt x="0" y="81"/>
                  <a:pt x="0" y="180"/>
                </a:cubicBezTo>
                <a:cubicBezTo>
                  <a:pt x="0" y="279"/>
                  <a:pt x="81" y="360"/>
                  <a:pt x="180" y="360"/>
                </a:cubicBezTo>
                <a:cubicBezTo>
                  <a:pt x="1222" y="360"/>
                  <a:pt x="1222" y="360"/>
                  <a:pt x="1222" y="360"/>
                </a:cubicBezTo>
                <a:cubicBezTo>
                  <a:pt x="1321" y="360"/>
                  <a:pt x="1402" y="279"/>
                  <a:pt x="1402" y="180"/>
                </a:cubicBezTo>
                <a:cubicBezTo>
                  <a:pt x="1402" y="81"/>
                  <a:pt x="1321" y="0"/>
                  <a:pt x="1222" y="0"/>
                </a:cubicBezTo>
                <a:lnTo>
                  <a:pt x="1222" y="1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7" name="Freeform 540">
            <a:extLst>
              <a:ext uri="{FF2B5EF4-FFF2-40B4-BE49-F238E27FC236}">
                <a16:creationId xmlns:a16="http://schemas.microsoft.com/office/drawing/2014/main" id="{CD418F32-F842-FE4D-9835-7FCA5D57A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8147" y="9539145"/>
            <a:ext cx="1382905" cy="258705"/>
          </a:xfrm>
          <a:custGeom>
            <a:avLst/>
            <a:gdLst>
              <a:gd name="T0" fmla="*/ 126 w 1295"/>
              <a:gd name="T1" fmla="*/ 243 h 244"/>
              <a:gd name="T2" fmla="*/ 126 w 1295"/>
              <a:gd name="T3" fmla="*/ 243 h 244"/>
              <a:gd name="T4" fmla="*/ 0 w 1295"/>
              <a:gd name="T5" fmla="*/ 117 h 244"/>
              <a:gd name="T6" fmla="*/ 126 w 1295"/>
              <a:gd name="T7" fmla="*/ 0 h 244"/>
              <a:gd name="T8" fmla="*/ 1168 w 1295"/>
              <a:gd name="T9" fmla="*/ 0 h 244"/>
              <a:gd name="T10" fmla="*/ 1294 w 1295"/>
              <a:gd name="T11" fmla="*/ 117 h 244"/>
              <a:gd name="T12" fmla="*/ 1168 w 1295"/>
              <a:gd name="T13" fmla="*/ 243 h 244"/>
              <a:gd name="T14" fmla="*/ 126 w 1295"/>
              <a:gd name="T15" fmla="*/ 243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295" h="244">
                <a:moveTo>
                  <a:pt x="126" y="243"/>
                </a:moveTo>
                <a:lnTo>
                  <a:pt x="126" y="243"/>
                </a:lnTo>
                <a:cubicBezTo>
                  <a:pt x="54" y="243"/>
                  <a:pt x="0" y="188"/>
                  <a:pt x="0" y="117"/>
                </a:cubicBezTo>
                <a:cubicBezTo>
                  <a:pt x="0" y="54"/>
                  <a:pt x="54" y="0"/>
                  <a:pt x="126" y="0"/>
                </a:cubicBezTo>
                <a:cubicBezTo>
                  <a:pt x="1168" y="0"/>
                  <a:pt x="1168" y="0"/>
                  <a:pt x="1168" y="0"/>
                </a:cubicBezTo>
                <a:cubicBezTo>
                  <a:pt x="1240" y="0"/>
                  <a:pt x="1294" y="54"/>
                  <a:pt x="1294" y="117"/>
                </a:cubicBezTo>
                <a:cubicBezTo>
                  <a:pt x="1294" y="188"/>
                  <a:pt x="1240" y="243"/>
                  <a:pt x="1168" y="243"/>
                </a:cubicBezTo>
                <a:lnTo>
                  <a:pt x="126" y="24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8" name="Freeform 541">
            <a:extLst>
              <a:ext uri="{FF2B5EF4-FFF2-40B4-BE49-F238E27FC236}">
                <a16:creationId xmlns:a16="http://schemas.microsoft.com/office/drawing/2014/main" id="{DFEB9E92-FFF7-0649-BFB0-1AB3E3CB3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1701" y="9468587"/>
            <a:ext cx="1495796" cy="395116"/>
          </a:xfrm>
          <a:custGeom>
            <a:avLst/>
            <a:gdLst>
              <a:gd name="T0" fmla="*/ 1222 w 1403"/>
              <a:gd name="T1" fmla="*/ 117 h 369"/>
              <a:gd name="T2" fmla="*/ 1222 w 1403"/>
              <a:gd name="T3" fmla="*/ 117 h 369"/>
              <a:gd name="T4" fmla="*/ 1285 w 1403"/>
              <a:gd name="T5" fmla="*/ 180 h 369"/>
              <a:gd name="T6" fmla="*/ 1222 w 1403"/>
              <a:gd name="T7" fmla="*/ 243 h 369"/>
              <a:gd name="T8" fmla="*/ 180 w 1403"/>
              <a:gd name="T9" fmla="*/ 243 h 369"/>
              <a:gd name="T10" fmla="*/ 117 w 1403"/>
              <a:gd name="T11" fmla="*/ 180 h 369"/>
              <a:gd name="T12" fmla="*/ 180 w 1403"/>
              <a:gd name="T13" fmla="*/ 117 h 369"/>
              <a:gd name="T14" fmla="*/ 1222 w 1403"/>
              <a:gd name="T15" fmla="*/ 117 h 369"/>
              <a:gd name="T16" fmla="*/ 1222 w 1403"/>
              <a:gd name="T17" fmla="*/ 0 h 369"/>
              <a:gd name="T18" fmla="*/ 1222 w 1403"/>
              <a:gd name="T19" fmla="*/ 0 h 369"/>
              <a:gd name="T20" fmla="*/ 180 w 1403"/>
              <a:gd name="T21" fmla="*/ 0 h 369"/>
              <a:gd name="T22" fmla="*/ 0 w 1403"/>
              <a:gd name="T23" fmla="*/ 180 h 369"/>
              <a:gd name="T24" fmla="*/ 180 w 1403"/>
              <a:gd name="T25" fmla="*/ 368 h 369"/>
              <a:gd name="T26" fmla="*/ 1222 w 1403"/>
              <a:gd name="T27" fmla="*/ 368 h 369"/>
              <a:gd name="T28" fmla="*/ 1402 w 1403"/>
              <a:gd name="T29" fmla="*/ 180 h 369"/>
              <a:gd name="T30" fmla="*/ 1222 w 1403"/>
              <a:gd name="T31" fmla="*/ 0 h 369"/>
              <a:gd name="T32" fmla="*/ 1222 w 1403"/>
              <a:gd name="T33" fmla="*/ 117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03" h="369">
                <a:moveTo>
                  <a:pt x="1222" y="117"/>
                </a:moveTo>
                <a:lnTo>
                  <a:pt x="1222" y="117"/>
                </a:lnTo>
                <a:cubicBezTo>
                  <a:pt x="1258" y="117"/>
                  <a:pt x="1285" y="152"/>
                  <a:pt x="1285" y="180"/>
                </a:cubicBezTo>
                <a:cubicBezTo>
                  <a:pt x="1285" y="216"/>
                  <a:pt x="1258" y="243"/>
                  <a:pt x="1222" y="243"/>
                </a:cubicBezTo>
                <a:cubicBezTo>
                  <a:pt x="180" y="243"/>
                  <a:pt x="180" y="243"/>
                  <a:pt x="180" y="243"/>
                </a:cubicBezTo>
                <a:cubicBezTo>
                  <a:pt x="144" y="243"/>
                  <a:pt x="117" y="216"/>
                  <a:pt x="117" y="180"/>
                </a:cubicBezTo>
                <a:cubicBezTo>
                  <a:pt x="117" y="152"/>
                  <a:pt x="144" y="117"/>
                  <a:pt x="180" y="117"/>
                </a:cubicBezTo>
                <a:cubicBezTo>
                  <a:pt x="1222" y="117"/>
                  <a:pt x="1222" y="117"/>
                  <a:pt x="1222" y="117"/>
                </a:cubicBezTo>
                <a:lnTo>
                  <a:pt x="1222" y="0"/>
                </a:lnTo>
                <a:lnTo>
                  <a:pt x="1222" y="0"/>
                </a:lnTo>
                <a:cubicBezTo>
                  <a:pt x="180" y="0"/>
                  <a:pt x="180" y="0"/>
                  <a:pt x="180" y="0"/>
                </a:cubicBezTo>
                <a:cubicBezTo>
                  <a:pt x="81" y="0"/>
                  <a:pt x="0" y="81"/>
                  <a:pt x="0" y="180"/>
                </a:cubicBezTo>
                <a:cubicBezTo>
                  <a:pt x="0" y="287"/>
                  <a:pt x="81" y="368"/>
                  <a:pt x="180" y="368"/>
                </a:cubicBezTo>
                <a:cubicBezTo>
                  <a:pt x="1222" y="368"/>
                  <a:pt x="1222" y="368"/>
                  <a:pt x="1222" y="368"/>
                </a:cubicBezTo>
                <a:cubicBezTo>
                  <a:pt x="1321" y="368"/>
                  <a:pt x="1402" y="287"/>
                  <a:pt x="1402" y="180"/>
                </a:cubicBezTo>
                <a:cubicBezTo>
                  <a:pt x="1402" y="81"/>
                  <a:pt x="1321" y="0"/>
                  <a:pt x="1222" y="0"/>
                </a:cubicBezTo>
                <a:lnTo>
                  <a:pt x="1222" y="11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9" name="Freeform 542">
            <a:extLst>
              <a:ext uri="{FF2B5EF4-FFF2-40B4-BE49-F238E27FC236}">
                <a16:creationId xmlns:a16="http://schemas.microsoft.com/office/drawing/2014/main" id="{1B70E48C-4488-9C45-A4E4-40EE0A83C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25055" y="5366908"/>
            <a:ext cx="423338" cy="423338"/>
          </a:xfrm>
          <a:custGeom>
            <a:avLst/>
            <a:gdLst>
              <a:gd name="T0" fmla="*/ 197 w 396"/>
              <a:gd name="T1" fmla="*/ 396 h 397"/>
              <a:gd name="T2" fmla="*/ 197 w 396"/>
              <a:gd name="T3" fmla="*/ 396 h 397"/>
              <a:gd name="T4" fmla="*/ 0 w 396"/>
              <a:gd name="T5" fmla="*/ 198 h 397"/>
              <a:gd name="T6" fmla="*/ 197 w 396"/>
              <a:gd name="T7" fmla="*/ 0 h 397"/>
              <a:gd name="T8" fmla="*/ 395 w 396"/>
              <a:gd name="T9" fmla="*/ 198 h 397"/>
              <a:gd name="T10" fmla="*/ 197 w 396"/>
              <a:gd name="T11" fmla="*/ 396 h 397"/>
              <a:gd name="T12" fmla="*/ 197 w 396"/>
              <a:gd name="T13" fmla="*/ 135 h 397"/>
              <a:gd name="T14" fmla="*/ 197 w 396"/>
              <a:gd name="T15" fmla="*/ 135 h 397"/>
              <a:gd name="T16" fmla="*/ 135 w 396"/>
              <a:gd name="T17" fmla="*/ 198 h 397"/>
              <a:gd name="T18" fmla="*/ 197 w 396"/>
              <a:gd name="T19" fmla="*/ 261 h 397"/>
              <a:gd name="T20" fmla="*/ 260 w 396"/>
              <a:gd name="T21" fmla="*/ 198 h 397"/>
              <a:gd name="T22" fmla="*/ 197 w 396"/>
              <a:gd name="T23" fmla="*/ 135 h 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6" h="397">
                <a:moveTo>
                  <a:pt x="197" y="396"/>
                </a:moveTo>
                <a:lnTo>
                  <a:pt x="197" y="396"/>
                </a:lnTo>
                <a:cubicBezTo>
                  <a:pt x="89" y="396"/>
                  <a:pt x="0" y="306"/>
                  <a:pt x="0" y="198"/>
                </a:cubicBezTo>
                <a:cubicBezTo>
                  <a:pt x="0" y="90"/>
                  <a:pt x="89" y="0"/>
                  <a:pt x="197" y="0"/>
                </a:cubicBezTo>
                <a:cubicBezTo>
                  <a:pt x="305" y="0"/>
                  <a:pt x="395" y="90"/>
                  <a:pt x="395" y="198"/>
                </a:cubicBezTo>
                <a:cubicBezTo>
                  <a:pt x="395" y="306"/>
                  <a:pt x="305" y="396"/>
                  <a:pt x="197" y="396"/>
                </a:cubicBezTo>
                <a:close/>
                <a:moveTo>
                  <a:pt x="197" y="135"/>
                </a:moveTo>
                <a:lnTo>
                  <a:pt x="197" y="135"/>
                </a:lnTo>
                <a:cubicBezTo>
                  <a:pt x="161" y="135"/>
                  <a:pt x="135" y="162"/>
                  <a:pt x="135" y="198"/>
                </a:cubicBezTo>
                <a:cubicBezTo>
                  <a:pt x="135" y="234"/>
                  <a:pt x="161" y="261"/>
                  <a:pt x="197" y="261"/>
                </a:cubicBezTo>
                <a:cubicBezTo>
                  <a:pt x="233" y="261"/>
                  <a:pt x="260" y="234"/>
                  <a:pt x="260" y="198"/>
                </a:cubicBezTo>
                <a:cubicBezTo>
                  <a:pt x="260" y="162"/>
                  <a:pt x="233" y="135"/>
                  <a:pt x="197" y="135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0" name="Freeform 543">
            <a:extLst>
              <a:ext uri="{FF2B5EF4-FFF2-40B4-BE49-F238E27FC236}">
                <a16:creationId xmlns:a16="http://schemas.microsoft.com/office/drawing/2014/main" id="{9D816000-62A6-BC40-A27C-7826357BE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6833" y="5333983"/>
            <a:ext cx="479784" cy="479784"/>
          </a:xfrm>
          <a:custGeom>
            <a:avLst/>
            <a:gdLst>
              <a:gd name="T0" fmla="*/ 224 w 450"/>
              <a:gd name="T1" fmla="*/ 63 h 451"/>
              <a:gd name="T2" fmla="*/ 224 w 450"/>
              <a:gd name="T3" fmla="*/ 63 h 451"/>
              <a:gd name="T4" fmla="*/ 386 w 450"/>
              <a:gd name="T5" fmla="*/ 225 h 451"/>
              <a:gd name="T6" fmla="*/ 224 w 450"/>
              <a:gd name="T7" fmla="*/ 387 h 451"/>
              <a:gd name="T8" fmla="*/ 63 w 450"/>
              <a:gd name="T9" fmla="*/ 225 h 451"/>
              <a:gd name="T10" fmla="*/ 224 w 450"/>
              <a:gd name="T11" fmla="*/ 63 h 451"/>
              <a:gd name="T12" fmla="*/ 224 w 450"/>
              <a:gd name="T13" fmla="*/ 315 h 451"/>
              <a:gd name="T14" fmla="*/ 224 w 450"/>
              <a:gd name="T15" fmla="*/ 315 h 451"/>
              <a:gd name="T16" fmla="*/ 314 w 450"/>
              <a:gd name="T17" fmla="*/ 225 h 451"/>
              <a:gd name="T18" fmla="*/ 224 w 450"/>
              <a:gd name="T19" fmla="*/ 135 h 451"/>
              <a:gd name="T20" fmla="*/ 135 w 450"/>
              <a:gd name="T21" fmla="*/ 225 h 451"/>
              <a:gd name="T22" fmla="*/ 224 w 450"/>
              <a:gd name="T23" fmla="*/ 315 h 451"/>
              <a:gd name="T24" fmla="*/ 224 w 450"/>
              <a:gd name="T25" fmla="*/ 0 h 451"/>
              <a:gd name="T26" fmla="*/ 224 w 450"/>
              <a:gd name="T27" fmla="*/ 0 h 451"/>
              <a:gd name="T28" fmla="*/ 0 w 450"/>
              <a:gd name="T29" fmla="*/ 225 h 451"/>
              <a:gd name="T30" fmla="*/ 224 w 450"/>
              <a:gd name="T31" fmla="*/ 450 h 451"/>
              <a:gd name="T32" fmla="*/ 449 w 450"/>
              <a:gd name="T33" fmla="*/ 225 h 451"/>
              <a:gd name="T34" fmla="*/ 224 w 450"/>
              <a:gd name="T35" fmla="*/ 0 h 451"/>
              <a:gd name="T36" fmla="*/ 224 w 450"/>
              <a:gd name="T37" fmla="*/ 63 h 451"/>
              <a:gd name="T38" fmla="*/ 224 w 450"/>
              <a:gd name="T39" fmla="*/ 261 h 451"/>
              <a:gd name="T40" fmla="*/ 224 w 450"/>
              <a:gd name="T41" fmla="*/ 261 h 451"/>
              <a:gd name="T42" fmla="*/ 188 w 450"/>
              <a:gd name="T43" fmla="*/ 225 h 451"/>
              <a:gd name="T44" fmla="*/ 224 w 450"/>
              <a:gd name="T45" fmla="*/ 189 h 451"/>
              <a:gd name="T46" fmla="*/ 260 w 450"/>
              <a:gd name="T47" fmla="*/ 225 h 451"/>
              <a:gd name="T48" fmla="*/ 224 w 450"/>
              <a:gd name="T49" fmla="*/ 261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450" h="451">
                <a:moveTo>
                  <a:pt x="224" y="63"/>
                </a:moveTo>
                <a:lnTo>
                  <a:pt x="224" y="63"/>
                </a:lnTo>
                <a:cubicBezTo>
                  <a:pt x="314" y="63"/>
                  <a:pt x="386" y="135"/>
                  <a:pt x="386" y="225"/>
                </a:cubicBezTo>
                <a:cubicBezTo>
                  <a:pt x="386" y="315"/>
                  <a:pt x="314" y="387"/>
                  <a:pt x="224" y="387"/>
                </a:cubicBezTo>
                <a:cubicBezTo>
                  <a:pt x="135" y="387"/>
                  <a:pt x="63" y="315"/>
                  <a:pt x="63" y="225"/>
                </a:cubicBezTo>
                <a:cubicBezTo>
                  <a:pt x="63" y="135"/>
                  <a:pt x="135" y="63"/>
                  <a:pt x="224" y="63"/>
                </a:cubicBezTo>
                <a:lnTo>
                  <a:pt x="224" y="315"/>
                </a:lnTo>
                <a:lnTo>
                  <a:pt x="224" y="315"/>
                </a:lnTo>
                <a:cubicBezTo>
                  <a:pt x="278" y="315"/>
                  <a:pt x="314" y="279"/>
                  <a:pt x="314" y="225"/>
                </a:cubicBezTo>
                <a:cubicBezTo>
                  <a:pt x="314" y="171"/>
                  <a:pt x="278" y="135"/>
                  <a:pt x="224" y="135"/>
                </a:cubicBezTo>
                <a:cubicBezTo>
                  <a:pt x="171" y="135"/>
                  <a:pt x="135" y="171"/>
                  <a:pt x="135" y="225"/>
                </a:cubicBezTo>
                <a:cubicBezTo>
                  <a:pt x="135" y="279"/>
                  <a:pt x="171" y="315"/>
                  <a:pt x="224" y="315"/>
                </a:cubicBezTo>
                <a:lnTo>
                  <a:pt x="224" y="0"/>
                </a:lnTo>
                <a:lnTo>
                  <a:pt x="224" y="0"/>
                </a:lnTo>
                <a:cubicBezTo>
                  <a:pt x="99" y="0"/>
                  <a:pt x="0" y="99"/>
                  <a:pt x="0" y="225"/>
                </a:cubicBezTo>
                <a:cubicBezTo>
                  <a:pt x="0" y="351"/>
                  <a:pt x="99" y="450"/>
                  <a:pt x="224" y="450"/>
                </a:cubicBezTo>
                <a:cubicBezTo>
                  <a:pt x="350" y="450"/>
                  <a:pt x="449" y="351"/>
                  <a:pt x="449" y="225"/>
                </a:cubicBezTo>
                <a:cubicBezTo>
                  <a:pt x="449" y="99"/>
                  <a:pt x="350" y="0"/>
                  <a:pt x="224" y="0"/>
                </a:cubicBezTo>
                <a:lnTo>
                  <a:pt x="224" y="63"/>
                </a:lnTo>
                <a:close/>
                <a:moveTo>
                  <a:pt x="224" y="261"/>
                </a:moveTo>
                <a:lnTo>
                  <a:pt x="224" y="261"/>
                </a:lnTo>
                <a:cubicBezTo>
                  <a:pt x="207" y="261"/>
                  <a:pt x="188" y="243"/>
                  <a:pt x="188" y="225"/>
                </a:cubicBezTo>
                <a:cubicBezTo>
                  <a:pt x="188" y="207"/>
                  <a:pt x="207" y="189"/>
                  <a:pt x="224" y="189"/>
                </a:cubicBezTo>
                <a:cubicBezTo>
                  <a:pt x="242" y="189"/>
                  <a:pt x="260" y="207"/>
                  <a:pt x="260" y="225"/>
                </a:cubicBezTo>
                <a:cubicBezTo>
                  <a:pt x="260" y="243"/>
                  <a:pt x="242" y="261"/>
                  <a:pt x="224" y="26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1" name="Freeform 544">
            <a:extLst>
              <a:ext uri="{FF2B5EF4-FFF2-40B4-BE49-F238E27FC236}">
                <a16:creationId xmlns:a16="http://schemas.microsoft.com/office/drawing/2014/main" id="{028C1DF8-B4FB-3145-A56F-7FB25C75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6419" y="4943570"/>
            <a:ext cx="1265313" cy="1265313"/>
          </a:xfrm>
          <a:custGeom>
            <a:avLst/>
            <a:gdLst>
              <a:gd name="T0" fmla="*/ 504 w 1188"/>
              <a:gd name="T1" fmla="*/ 1187 h 1188"/>
              <a:gd name="T2" fmla="*/ 441 w 1188"/>
              <a:gd name="T3" fmla="*/ 980 h 1188"/>
              <a:gd name="T4" fmla="*/ 333 w 1188"/>
              <a:gd name="T5" fmla="*/ 1079 h 1188"/>
              <a:gd name="T6" fmla="*/ 243 w 1188"/>
              <a:gd name="T7" fmla="*/ 1079 h 1188"/>
              <a:gd name="T8" fmla="*/ 108 w 1188"/>
              <a:gd name="T9" fmla="*/ 854 h 1188"/>
              <a:gd name="T10" fmla="*/ 198 w 1188"/>
              <a:gd name="T11" fmla="*/ 755 h 1188"/>
              <a:gd name="T12" fmla="*/ 0 w 1188"/>
              <a:gd name="T13" fmla="*/ 683 h 1188"/>
              <a:gd name="T14" fmla="*/ 72 w 1188"/>
              <a:gd name="T15" fmla="*/ 440 h 1188"/>
              <a:gd name="T16" fmla="*/ 198 w 1188"/>
              <a:gd name="T17" fmla="*/ 422 h 1188"/>
              <a:gd name="T18" fmla="*/ 108 w 1188"/>
              <a:gd name="T19" fmla="*/ 242 h 1188"/>
              <a:gd name="T20" fmla="*/ 288 w 1188"/>
              <a:gd name="T21" fmla="*/ 90 h 1188"/>
              <a:gd name="T22" fmla="*/ 413 w 1188"/>
              <a:gd name="T23" fmla="*/ 198 h 1188"/>
              <a:gd name="T24" fmla="*/ 441 w 1188"/>
              <a:gd name="T25" fmla="*/ 72 h 1188"/>
              <a:gd name="T26" fmla="*/ 683 w 1188"/>
              <a:gd name="T27" fmla="*/ 0 h 1188"/>
              <a:gd name="T28" fmla="*/ 746 w 1188"/>
              <a:gd name="T29" fmla="*/ 188 h 1188"/>
              <a:gd name="T30" fmla="*/ 854 w 1188"/>
              <a:gd name="T31" fmla="*/ 107 h 1188"/>
              <a:gd name="T32" fmla="*/ 944 w 1188"/>
              <a:gd name="T33" fmla="*/ 107 h 1188"/>
              <a:gd name="T34" fmla="*/ 1079 w 1188"/>
              <a:gd name="T35" fmla="*/ 332 h 1188"/>
              <a:gd name="T36" fmla="*/ 998 w 1188"/>
              <a:gd name="T37" fmla="*/ 440 h 1188"/>
              <a:gd name="T38" fmla="*/ 1187 w 1188"/>
              <a:gd name="T39" fmla="*/ 503 h 1188"/>
              <a:gd name="T40" fmla="*/ 1115 w 1188"/>
              <a:gd name="T41" fmla="*/ 746 h 1188"/>
              <a:gd name="T42" fmla="*/ 980 w 1188"/>
              <a:gd name="T43" fmla="*/ 764 h 1188"/>
              <a:gd name="T44" fmla="*/ 1079 w 1188"/>
              <a:gd name="T45" fmla="*/ 944 h 1188"/>
              <a:gd name="T46" fmla="*/ 899 w 1188"/>
              <a:gd name="T47" fmla="*/ 1097 h 1188"/>
              <a:gd name="T48" fmla="*/ 755 w 1188"/>
              <a:gd name="T49" fmla="*/ 980 h 1188"/>
              <a:gd name="T50" fmla="*/ 755 w 1188"/>
              <a:gd name="T51" fmla="*/ 1115 h 1188"/>
              <a:gd name="T52" fmla="*/ 504 w 1188"/>
              <a:gd name="T53" fmla="*/ 1187 h 1188"/>
              <a:gd name="T54" fmla="*/ 620 w 1188"/>
              <a:gd name="T55" fmla="*/ 1052 h 1188"/>
              <a:gd name="T56" fmla="*/ 665 w 1188"/>
              <a:gd name="T57" fmla="*/ 872 h 1188"/>
              <a:gd name="T58" fmla="*/ 773 w 1188"/>
              <a:gd name="T59" fmla="*/ 836 h 1188"/>
              <a:gd name="T60" fmla="*/ 899 w 1188"/>
              <a:gd name="T61" fmla="*/ 935 h 1188"/>
              <a:gd name="T62" fmla="*/ 854 w 1188"/>
              <a:gd name="T63" fmla="*/ 818 h 1188"/>
              <a:gd name="T64" fmla="*/ 881 w 1188"/>
              <a:gd name="T65" fmla="*/ 665 h 1188"/>
              <a:gd name="T66" fmla="*/ 1052 w 1188"/>
              <a:gd name="T67" fmla="*/ 620 h 1188"/>
              <a:gd name="T68" fmla="*/ 944 w 1188"/>
              <a:gd name="T69" fmla="*/ 566 h 1188"/>
              <a:gd name="T70" fmla="*/ 854 w 1188"/>
              <a:gd name="T71" fmla="*/ 440 h 1188"/>
              <a:gd name="T72" fmla="*/ 935 w 1188"/>
              <a:gd name="T73" fmla="*/ 287 h 1188"/>
              <a:gd name="T74" fmla="*/ 827 w 1188"/>
              <a:gd name="T75" fmla="*/ 323 h 1188"/>
              <a:gd name="T76" fmla="*/ 746 w 1188"/>
              <a:gd name="T77" fmla="*/ 332 h 1188"/>
              <a:gd name="T78" fmla="*/ 620 w 1188"/>
              <a:gd name="T79" fmla="*/ 234 h 1188"/>
              <a:gd name="T80" fmla="*/ 567 w 1188"/>
              <a:gd name="T81" fmla="*/ 135 h 1188"/>
              <a:gd name="T82" fmla="*/ 521 w 1188"/>
              <a:gd name="T83" fmla="*/ 296 h 1188"/>
              <a:gd name="T84" fmla="*/ 405 w 1188"/>
              <a:gd name="T85" fmla="*/ 341 h 1188"/>
              <a:gd name="T86" fmla="*/ 288 w 1188"/>
              <a:gd name="T87" fmla="*/ 251 h 1188"/>
              <a:gd name="T88" fmla="*/ 324 w 1188"/>
              <a:gd name="T89" fmla="*/ 359 h 1188"/>
              <a:gd name="T90" fmla="*/ 306 w 1188"/>
              <a:gd name="T91" fmla="*/ 521 h 1188"/>
              <a:gd name="T92" fmla="*/ 135 w 1188"/>
              <a:gd name="T93" fmla="*/ 566 h 1188"/>
              <a:gd name="T94" fmla="*/ 243 w 1188"/>
              <a:gd name="T95" fmla="*/ 620 h 1188"/>
              <a:gd name="T96" fmla="*/ 342 w 1188"/>
              <a:gd name="T97" fmla="*/ 737 h 1188"/>
              <a:gd name="T98" fmla="*/ 252 w 1188"/>
              <a:gd name="T99" fmla="*/ 899 h 1188"/>
              <a:gd name="T100" fmla="*/ 369 w 1188"/>
              <a:gd name="T101" fmla="*/ 854 h 1188"/>
              <a:gd name="T102" fmla="*/ 449 w 1188"/>
              <a:gd name="T103" fmla="*/ 845 h 1188"/>
              <a:gd name="T104" fmla="*/ 567 w 1188"/>
              <a:gd name="T105" fmla="*/ 935 h 1188"/>
              <a:gd name="T106" fmla="*/ 620 w 1188"/>
              <a:gd name="T107" fmla="*/ 1052 h 1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88" h="1188">
                <a:moveTo>
                  <a:pt x="504" y="1187"/>
                </a:moveTo>
                <a:lnTo>
                  <a:pt x="504" y="1187"/>
                </a:lnTo>
                <a:cubicBezTo>
                  <a:pt x="468" y="1187"/>
                  <a:pt x="441" y="1160"/>
                  <a:pt x="441" y="1115"/>
                </a:cubicBezTo>
                <a:cubicBezTo>
                  <a:pt x="441" y="980"/>
                  <a:pt x="441" y="980"/>
                  <a:pt x="441" y="980"/>
                </a:cubicBezTo>
                <a:cubicBezTo>
                  <a:pt x="432" y="980"/>
                  <a:pt x="432" y="980"/>
                  <a:pt x="432" y="980"/>
                </a:cubicBezTo>
                <a:cubicBezTo>
                  <a:pt x="333" y="1079"/>
                  <a:pt x="333" y="1079"/>
                  <a:pt x="333" y="1079"/>
                </a:cubicBezTo>
                <a:cubicBezTo>
                  <a:pt x="324" y="1088"/>
                  <a:pt x="306" y="1097"/>
                  <a:pt x="288" y="1097"/>
                </a:cubicBezTo>
                <a:cubicBezTo>
                  <a:pt x="270" y="1097"/>
                  <a:pt x="252" y="1088"/>
                  <a:pt x="243" y="1079"/>
                </a:cubicBezTo>
                <a:cubicBezTo>
                  <a:pt x="117" y="953"/>
                  <a:pt x="117" y="953"/>
                  <a:pt x="117" y="953"/>
                </a:cubicBezTo>
                <a:cubicBezTo>
                  <a:pt x="90" y="926"/>
                  <a:pt x="90" y="881"/>
                  <a:pt x="108" y="854"/>
                </a:cubicBezTo>
                <a:cubicBezTo>
                  <a:pt x="207" y="764"/>
                  <a:pt x="207" y="764"/>
                  <a:pt x="207" y="764"/>
                </a:cubicBezTo>
                <a:cubicBezTo>
                  <a:pt x="207" y="755"/>
                  <a:pt x="198" y="755"/>
                  <a:pt x="198" y="755"/>
                </a:cubicBezTo>
                <a:cubicBezTo>
                  <a:pt x="72" y="755"/>
                  <a:pt x="72" y="755"/>
                  <a:pt x="72" y="755"/>
                </a:cubicBezTo>
                <a:cubicBezTo>
                  <a:pt x="36" y="755"/>
                  <a:pt x="0" y="719"/>
                  <a:pt x="0" y="683"/>
                </a:cubicBezTo>
                <a:cubicBezTo>
                  <a:pt x="0" y="503"/>
                  <a:pt x="0" y="503"/>
                  <a:pt x="0" y="503"/>
                </a:cubicBezTo>
                <a:cubicBezTo>
                  <a:pt x="0" y="467"/>
                  <a:pt x="36" y="440"/>
                  <a:pt x="72" y="440"/>
                </a:cubicBezTo>
                <a:cubicBezTo>
                  <a:pt x="189" y="440"/>
                  <a:pt x="189" y="440"/>
                  <a:pt x="189" y="440"/>
                </a:cubicBezTo>
                <a:cubicBezTo>
                  <a:pt x="189" y="431"/>
                  <a:pt x="198" y="422"/>
                  <a:pt x="198" y="422"/>
                </a:cubicBezTo>
                <a:cubicBezTo>
                  <a:pt x="108" y="332"/>
                  <a:pt x="108" y="332"/>
                  <a:pt x="108" y="332"/>
                </a:cubicBezTo>
                <a:cubicBezTo>
                  <a:pt x="90" y="305"/>
                  <a:pt x="90" y="270"/>
                  <a:pt x="108" y="242"/>
                </a:cubicBezTo>
                <a:cubicBezTo>
                  <a:pt x="243" y="116"/>
                  <a:pt x="243" y="116"/>
                  <a:pt x="243" y="116"/>
                </a:cubicBezTo>
                <a:cubicBezTo>
                  <a:pt x="252" y="99"/>
                  <a:pt x="270" y="90"/>
                  <a:pt x="288" y="90"/>
                </a:cubicBezTo>
                <a:cubicBezTo>
                  <a:pt x="306" y="90"/>
                  <a:pt x="324" y="99"/>
                  <a:pt x="333" y="116"/>
                </a:cubicBezTo>
                <a:cubicBezTo>
                  <a:pt x="413" y="198"/>
                  <a:pt x="413" y="198"/>
                  <a:pt x="413" y="198"/>
                </a:cubicBezTo>
                <a:cubicBezTo>
                  <a:pt x="423" y="188"/>
                  <a:pt x="432" y="188"/>
                  <a:pt x="432" y="188"/>
                </a:cubicBezTo>
                <a:cubicBezTo>
                  <a:pt x="441" y="72"/>
                  <a:pt x="441" y="72"/>
                  <a:pt x="441" y="72"/>
                </a:cubicBezTo>
                <a:cubicBezTo>
                  <a:pt x="441" y="36"/>
                  <a:pt x="468" y="0"/>
                  <a:pt x="504" y="0"/>
                </a:cubicBezTo>
                <a:cubicBezTo>
                  <a:pt x="683" y="0"/>
                  <a:pt x="683" y="0"/>
                  <a:pt x="683" y="0"/>
                </a:cubicBezTo>
                <a:cubicBezTo>
                  <a:pt x="719" y="0"/>
                  <a:pt x="746" y="36"/>
                  <a:pt x="746" y="72"/>
                </a:cubicBezTo>
                <a:cubicBezTo>
                  <a:pt x="746" y="188"/>
                  <a:pt x="746" y="188"/>
                  <a:pt x="746" y="188"/>
                </a:cubicBezTo>
                <a:cubicBezTo>
                  <a:pt x="755" y="188"/>
                  <a:pt x="764" y="188"/>
                  <a:pt x="773" y="198"/>
                </a:cubicBezTo>
                <a:cubicBezTo>
                  <a:pt x="854" y="107"/>
                  <a:pt x="854" y="107"/>
                  <a:pt x="854" y="107"/>
                </a:cubicBezTo>
                <a:cubicBezTo>
                  <a:pt x="863" y="99"/>
                  <a:pt x="881" y="90"/>
                  <a:pt x="899" y="90"/>
                </a:cubicBezTo>
                <a:cubicBezTo>
                  <a:pt x="917" y="90"/>
                  <a:pt x="935" y="99"/>
                  <a:pt x="944" y="107"/>
                </a:cubicBezTo>
                <a:cubicBezTo>
                  <a:pt x="1079" y="242"/>
                  <a:pt x="1079" y="242"/>
                  <a:pt x="1079" y="242"/>
                </a:cubicBezTo>
                <a:cubicBezTo>
                  <a:pt x="1097" y="270"/>
                  <a:pt x="1097" y="305"/>
                  <a:pt x="1079" y="332"/>
                </a:cubicBezTo>
                <a:cubicBezTo>
                  <a:pt x="989" y="422"/>
                  <a:pt x="989" y="422"/>
                  <a:pt x="989" y="422"/>
                </a:cubicBezTo>
                <a:cubicBezTo>
                  <a:pt x="989" y="422"/>
                  <a:pt x="998" y="431"/>
                  <a:pt x="998" y="440"/>
                </a:cubicBezTo>
                <a:cubicBezTo>
                  <a:pt x="1115" y="440"/>
                  <a:pt x="1115" y="440"/>
                  <a:pt x="1115" y="440"/>
                </a:cubicBezTo>
                <a:cubicBezTo>
                  <a:pt x="1151" y="440"/>
                  <a:pt x="1187" y="467"/>
                  <a:pt x="1187" y="503"/>
                </a:cubicBezTo>
                <a:cubicBezTo>
                  <a:pt x="1187" y="683"/>
                  <a:pt x="1187" y="683"/>
                  <a:pt x="1187" y="683"/>
                </a:cubicBezTo>
                <a:cubicBezTo>
                  <a:pt x="1187" y="719"/>
                  <a:pt x="1151" y="746"/>
                  <a:pt x="1115" y="746"/>
                </a:cubicBezTo>
                <a:cubicBezTo>
                  <a:pt x="989" y="755"/>
                  <a:pt x="989" y="755"/>
                  <a:pt x="989" y="755"/>
                </a:cubicBezTo>
                <a:cubicBezTo>
                  <a:pt x="989" y="755"/>
                  <a:pt x="989" y="755"/>
                  <a:pt x="980" y="764"/>
                </a:cubicBezTo>
                <a:cubicBezTo>
                  <a:pt x="1079" y="854"/>
                  <a:pt x="1079" y="854"/>
                  <a:pt x="1079" y="854"/>
                </a:cubicBezTo>
                <a:cubicBezTo>
                  <a:pt x="1106" y="881"/>
                  <a:pt x="1106" y="926"/>
                  <a:pt x="1079" y="944"/>
                </a:cubicBezTo>
                <a:cubicBezTo>
                  <a:pt x="944" y="1079"/>
                  <a:pt x="944" y="1079"/>
                  <a:pt x="944" y="1079"/>
                </a:cubicBezTo>
                <a:cubicBezTo>
                  <a:pt x="935" y="1088"/>
                  <a:pt x="917" y="1097"/>
                  <a:pt x="899" y="1097"/>
                </a:cubicBezTo>
                <a:cubicBezTo>
                  <a:pt x="881" y="1097"/>
                  <a:pt x="863" y="1088"/>
                  <a:pt x="854" y="1079"/>
                </a:cubicBezTo>
                <a:cubicBezTo>
                  <a:pt x="755" y="980"/>
                  <a:pt x="755" y="980"/>
                  <a:pt x="755" y="980"/>
                </a:cubicBezTo>
                <a:lnTo>
                  <a:pt x="755" y="980"/>
                </a:lnTo>
                <a:cubicBezTo>
                  <a:pt x="755" y="1115"/>
                  <a:pt x="755" y="1115"/>
                  <a:pt x="755" y="1115"/>
                </a:cubicBezTo>
                <a:cubicBezTo>
                  <a:pt x="755" y="1160"/>
                  <a:pt x="719" y="1187"/>
                  <a:pt x="683" y="1187"/>
                </a:cubicBezTo>
                <a:lnTo>
                  <a:pt x="504" y="1187"/>
                </a:lnTo>
                <a:close/>
                <a:moveTo>
                  <a:pt x="620" y="1052"/>
                </a:moveTo>
                <a:lnTo>
                  <a:pt x="620" y="1052"/>
                </a:lnTo>
                <a:cubicBezTo>
                  <a:pt x="620" y="935"/>
                  <a:pt x="620" y="935"/>
                  <a:pt x="620" y="935"/>
                </a:cubicBezTo>
                <a:cubicBezTo>
                  <a:pt x="620" y="899"/>
                  <a:pt x="639" y="881"/>
                  <a:pt x="665" y="872"/>
                </a:cubicBezTo>
                <a:cubicBezTo>
                  <a:pt x="692" y="863"/>
                  <a:pt x="719" y="854"/>
                  <a:pt x="737" y="845"/>
                </a:cubicBezTo>
                <a:cubicBezTo>
                  <a:pt x="746" y="836"/>
                  <a:pt x="755" y="836"/>
                  <a:pt x="773" y="836"/>
                </a:cubicBezTo>
                <a:cubicBezTo>
                  <a:pt x="791" y="836"/>
                  <a:pt x="800" y="836"/>
                  <a:pt x="818" y="854"/>
                </a:cubicBezTo>
                <a:cubicBezTo>
                  <a:pt x="899" y="935"/>
                  <a:pt x="899" y="935"/>
                  <a:pt x="899" y="935"/>
                </a:cubicBezTo>
                <a:cubicBezTo>
                  <a:pt x="935" y="899"/>
                  <a:pt x="935" y="899"/>
                  <a:pt x="935" y="899"/>
                </a:cubicBezTo>
                <a:cubicBezTo>
                  <a:pt x="854" y="818"/>
                  <a:pt x="854" y="818"/>
                  <a:pt x="854" y="818"/>
                </a:cubicBezTo>
                <a:cubicBezTo>
                  <a:pt x="836" y="800"/>
                  <a:pt x="827" y="764"/>
                  <a:pt x="845" y="737"/>
                </a:cubicBezTo>
                <a:cubicBezTo>
                  <a:pt x="863" y="719"/>
                  <a:pt x="872" y="692"/>
                  <a:pt x="881" y="665"/>
                </a:cubicBezTo>
                <a:cubicBezTo>
                  <a:pt x="881" y="638"/>
                  <a:pt x="908" y="620"/>
                  <a:pt x="944" y="620"/>
                </a:cubicBezTo>
                <a:cubicBezTo>
                  <a:pt x="1052" y="620"/>
                  <a:pt x="1052" y="620"/>
                  <a:pt x="1052" y="620"/>
                </a:cubicBezTo>
                <a:cubicBezTo>
                  <a:pt x="1052" y="566"/>
                  <a:pt x="1052" y="566"/>
                  <a:pt x="1052" y="566"/>
                </a:cubicBezTo>
                <a:cubicBezTo>
                  <a:pt x="944" y="566"/>
                  <a:pt x="944" y="566"/>
                  <a:pt x="944" y="566"/>
                </a:cubicBezTo>
                <a:cubicBezTo>
                  <a:pt x="917" y="566"/>
                  <a:pt x="890" y="548"/>
                  <a:pt x="881" y="521"/>
                </a:cubicBezTo>
                <a:cubicBezTo>
                  <a:pt x="872" y="494"/>
                  <a:pt x="863" y="467"/>
                  <a:pt x="854" y="440"/>
                </a:cubicBezTo>
                <a:cubicBezTo>
                  <a:pt x="836" y="413"/>
                  <a:pt x="845" y="377"/>
                  <a:pt x="863" y="359"/>
                </a:cubicBezTo>
                <a:cubicBezTo>
                  <a:pt x="935" y="287"/>
                  <a:pt x="935" y="287"/>
                  <a:pt x="935" y="287"/>
                </a:cubicBezTo>
                <a:cubicBezTo>
                  <a:pt x="899" y="251"/>
                  <a:pt x="899" y="251"/>
                  <a:pt x="899" y="251"/>
                </a:cubicBezTo>
                <a:cubicBezTo>
                  <a:pt x="827" y="323"/>
                  <a:pt x="827" y="323"/>
                  <a:pt x="827" y="323"/>
                </a:cubicBezTo>
                <a:cubicBezTo>
                  <a:pt x="818" y="332"/>
                  <a:pt x="800" y="341"/>
                  <a:pt x="782" y="341"/>
                </a:cubicBezTo>
                <a:cubicBezTo>
                  <a:pt x="773" y="341"/>
                  <a:pt x="755" y="341"/>
                  <a:pt x="746" y="332"/>
                </a:cubicBezTo>
                <a:cubicBezTo>
                  <a:pt x="719" y="314"/>
                  <a:pt x="692" y="305"/>
                  <a:pt x="665" y="296"/>
                </a:cubicBezTo>
                <a:cubicBezTo>
                  <a:pt x="639" y="287"/>
                  <a:pt x="620" y="260"/>
                  <a:pt x="620" y="234"/>
                </a:cubicBezTo>
                <a:cubicBezTo>
                  <a:pt x="620" y="135"/>
                  <a:pt x="620" y="135"/>
                  <a:pt x="620" y="135"/>
                </a:cubicBezTo>
                <a:cubicBezTo>
                  <a:pt x="567" y="135"/>
                  <a:pt x="567" y="135"/>
                  <a:pt x="567" y="135"/>
                </a:cubicBezTo>
                <a:cubicBezTo>
                  <a:pt x="567" y="234"/>
                  <a:pt x="567" y="234"/>
                  <a:pt x="567" y="234"/>
                </a:cubicBezTo>
                <a:cubicBezTo>
                  <a:pt x="567" y="260"/>
                  <a:pt x="548" y="287"/>
                  <a:pt x="521" y="296"/>
                </a:cubicBezTo>
                <a:cubicBezTo>
                  <a:pt x="495" y="305"/>
                  <a:pt x="468" y="314"/>
                  <a:pt x="441" y="332"/>
                </a:cubicBezTo>
                <a:cubicBezTo>
                  <a:pt x="432" y="341"/>
                  <a:pt x="413" y="341"/>
                  <a:pt x="405" y="341"/>
                </a:cubicBezTo>
                <a:cubicBezTo>
                  <a:pt x="387" y="341"/>
                  <a:pt x="369" y="332"/>
                  <a:pt x="360" y="323"/>
                </a:cubicBezTo>
                <a:cubicBezTo>
                  <a:pt x="288" y="251"/>
                  <a:pt x="288" y="251"/>
                  <a:pt x="288" y="251"/>
                </a:cubicBezTo>
                <a:cubicBezTo>
                  <a:pt x="252" y="287"/>
                  <a:pt x="252" y="287"/>
                  <a:pt x="252" y="287"/>
                </a:cubicBezTo>
                <a:cubicBezTo>
                  <a:pt x="324" y="359"/>
                  <a:pt x="324" y="359"/>
                  <a:pt x="324" y="359"/>
                </a:cubicBezTo>
                <a:cubicBezTo>
                  <a:pt x="342" y="377"/>
                  <a:pt x="351" y="413"/>
                  <a:pt x="333" y="440"/>
                </a:cubicBezTo>
                <a:cubicBezTo>
                  <a:pt x="324" y="467"/>
                  <a:pt x="315" y="494"/>
                  <a:pt x="306" y="521"/>
                </a:cubicBezTo>
                <a:cubicBezTo>
                  <a:pt x="297" y="548"/>
                  <a:pt x="270" y="566"/>
                  <a:pt x="243" y="566"/>
                </a:cubicBezTo>
                <a:cubicBezTo>
                  <a:pt x="135" y="566"/>
                  <a:pt x="135" y="566"/>
                  <a:pt x="135" y="566"/>
                </a:cubicBezTo>
                <a:cubicBezTo>
                  <a:pt x="135" y="620"/>
                  <a:pt x="135" y="620"/>
                  <a:pt x="135" y="620"/>
                </a:cubicBezTo>
                <a:cubicBezTo>
                  <a:pt x="243" y="620"/>
                  <a:pt x="243" y="620"/>
                  <a:pt x="243" y="620"/>
                </a:cubicBezTo>
                <a:cubicBezTo>
                  <a:pt x="279" y="620"/>
                  <a:pt x="306" y="638"/>
                  <a:pt x="315" y="665"/>
                </a:cubicBezTo>
                <a:cubicBezTo>
                  <a:pt x="315" y="692"/>
                  <a:pt x="333" y="719"/>
                  <a:pt x="342" y="737"/>
                </a:cubicBezTo>
                <a:cubicBezTo>
                  <a:pt x="360" y="764"/>
                  <a:pt x="351" y="800"/>
                  <a:pt x="333" y="818"/>
                </a:cubicBezTo>
                <a:cubicBezTo>
                  <a:pt x="252" y="899"/>
                  <a:pt x="252" y="899"/>
                  <a:pt x="252" y="899"/>
                </a:cubicBezTo>
                <a:cubicBezTo>
                  <a:pt x="288" y="935"/>
                  <a:pt x="288" y="935"/>
                  <a:pt x="288" y="935"/>
                </a:cubicBezTo>
                <a:cubicBezTo>
                  <a:pt x="369" y="854"/>
                  <a:pt x="369" y="854"/>
                  <a:pt x="369" y="854"/>
                </a:cubicBezTo>
                <a:cubicBezTo>
                  <a:pt x="387" y="836"/>
                  <a:pt x="396" y="836"/>
                  <a:pt x="413" y="836"/>
                </a:cubicBezTo>
                <a:cubicBezTo>
                  <a:pt x="432" y="836"/>
                  <a:pt x="441" y="836"/>
                  <a:pt x="449" y="845"/>
                </a:cubicBezTo>
                <a:cubicBezTo>
                  <a:pt x="468" y="854"/>
                  <a:pt x="495" y="863"/>
                  <a:pt x="521" y="872"/>
                </a:cubicBezTo>
                <a:cubicBezTo>
                  <a:pt x="548" y="881"/>
                  <a:pt x="567" y="899"/>
                  <a:pt x="567" y="935"/>
                </a:cubicBezTo>
                <a:cubicBezTo>
                  <a:pt x="567" y="1052"/>
                  <a:pt x="567" y="1052"/>
                  <a:pt x="567" y="1052"/>
                </a:cubicBezTo>
                <a:lnTo>
                  <a:pt x="620" y="1052"/>
                </a:ln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2" name="Freeform 545">
            <a:extLst>
              <a:ext uri="{FF2B5EF4-FFF2-40B4-BE49-F238E27FC236}">
                <a16:creationId xmlns:a16="http://schemas.microsoft.com/office/drawing/2014/main" id="{41A6FB0B-B88C-0343-8C8E-65FD232D9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3494" y="4915347"/>
            <a:ext cx="1326460" cy="1326460"/>
          </a:xfrm>
          <a:custGeom>
            <a:avLst/>
            <a:gdLst>
              <a:gd name="T0" fmla="*/ 746 w 1242"/>
              <a:gd name="T1" fmla="*/ 99 h 1242"/>
              <a:gd name="T2" fmla="*/ 899 w 1242"/>
              <a:gd name="T3" fmla="*/ 162 h 1242"/>
              <a:gd name="T4" fmla="*/ 1079 w 1242"/>
              <a:gd name="T5" fmla="*/ 287 h 1242"/>
              <a:gd name="T6" fmla="*/ 998 w 1242"/>
              <a:gd name="T7" fmla="*/ 494 h 1242"/>
              <a:gd name="T8" fmla="*/ 1178 w 1242"/>
              <a:gd name="T9" fmla="*/ 710 h 1242"/>
              <a:gd name="T10" fmla="*/ 971 w 1242"/>
              <a:gd name="T11" fmla="*/ 791 h 1242"/>
              <a:gd name="T12" fmla="*/ 953 w 1242"/>
              <a:gd name="T13" fmla="*/ 1079 h 1242"/>
              <a:gd name="T14" fmla="*/ 791 w 1242"/>
              <a:gd name="T15" fmla="*/ 971 h 1242"/>
              <a:gd name="T16" fmla="*/ 710 w 1242"/>
              <a:gd name="T17" fmla="*/ 1178 h 1242"/>
              <a:gd name="T18" fmla="*/ 495 w 1242"/>
              <a:gd name="T19" fmla="*/ 989 h 1242"/>
              <a:gd name="T20" fmla="*/ 315 w 1242"/>
              <a:gd name="T21" fmla="*/ 1097 h 1242"/>
              <a:gd name="T22" fmla="*/ 162 w 1242"/>
              <a:gd name="T23" fmla="*/ 899 h 1242"/>
              <a:gd name="T24" fmla="*/ 99 w 1242"/>
              <a:gd name="T25" fmla="*/ 746 h 1242"/>
              <a:gd name="T26" fmla="*/ 99 w 1242"/>
              <a:gd name="T27" fmla="*/ 494 h 1242"/>
              <a:gd name="T28" fmla="*/ 162 w 1242"/>
              <a:gd name="T29" fmla="*/ 341 h 1242"/>
              <a:gd name="T30" fmla="*/ 315 w 1242"/>
              <a:gd name="T31" fmla="*/ 153 h 1242"/>
              <a:gd name="T32" fmla="*/ 495 w 1242"/>
              <a:gd name="T33" fmla="*/ 233 h 1242"/>
              <a:gd name="T34" fmla="*/ 710 w 1242"/>
              <a:gd name="T35" fmla="*/ 63 h 1242"/>
              <a:gd name="T36" fmla="*/ 404 w 1242"/>
              <a:gd name="T37" fmla="*/ 332 h 1242"/>
              <a:gd name="T38" fmla="*/ 333 w 1242"/>
              <a:gd name="T39" fmla="*/ 404 h 1242"/>
              <a:gd name="T40" fmla="*/ 270 w 1242"/>
              <a:gd name="T41" fmla="*/ 566 h 1242"/>
              <a:gd name="T42" fmla="*/ 270 w 1242"/>
              <a:gd name="T43" fmla="*/ 674 h 1242"/>
              <a:gd name="T44" fmla="*/ 342 w 1242"/>
              <a:gd name="T45" fmla="*/ 827 h 1242"/>
              <a:gd name="T46" fmla="*/ 423 w 1242"/>
              <a:gd name="T47" fmla="*/ 899 h 1242"/>
              <a:gd name="T48" fmla="*/ 539 w 1242"/>
              <a:gd name="T49" fmla="*/ 926 h 1242"/>
              <a:gd name="T50" fmla="*/ 674 w 1242"/>
              <a:gd name="T51" fmla="*/ 1106 h 1242"/>
              <a:gd name="T52" fmla="*/ 782 w 1242"/>
              <a:gd name="T53" fmla="*/ 890 h 1242"/>
              <a:gd name="T54" fmla="*/ 926 w 1242"/>
              <a:gd name="T55" fmla="*/ 1007 h 1242"/>
              <a:gd name="T56" fmla="*/ 899 w 1242"/>
              <a:gd name="T57" fmla="*/ 782 h 1242"/>
              <a:gd name="T58" fmla="*/ 1106 w 1242"/>
              <a:gd name="T59" fmla="*/ 674 h 1242"/>
              <a:gd name="T60" fmla="*/ 935 w 1242"/>
              <a:gd name="T61" fmla="*/ 539 h 1242"/>
              <a:gd name="T62" fmla="*/ 1007 w 1242"/>
              <a:gd name="T63" fmla="*/ 314 h 1242"/>
              <a:gd name="T64" fmla="*/ 809 w 1242"/>
              <a:gd name="T65" fmla="*/ 341 h 1242"/>
              <a:gd name="T66" fmla="*/ 674 w 1242"/>
              <a:gd name="T67" fmla="*/ 261 h 1242"/>
              <a:gd name="T68" fmla="*/ 567 w 1242"/>
              <a:gd name="T69" fmla="*/ 261 h 1242"/>
              <a:gd name="T70" fmla="*/ 432 w 1242"/>
              <a:gd name="T71" fmla="*/ 341 h 1242"/>
              <a:gd name="T72" fmla="*/ 531 w 1242"/>
              <a:gd name="T73" fmla="*/ 0 h 1242"/>
              <a:gd name="T74" fmla="*/ 378 w 1242"/>
              <a:gd name="T75" fmla="*/ 117 h 1242"/>
              <a:gd name="T76" fmla="*/ 117 w 1242"/>
              <a:gd name="T77" fmla="*/ 242 h 1242"/>
              <a:gd name="T78" fmla="*/ 99 w 1242"/>
              <a:gd name="T79" fmla="*/ 431 h 1242"/>
              <a:gd name="T80" fmla="*/ 99 w 1242"/>
              <a:gd name="T81" fmla="*/ 809 h 1242"/>
              <a:gd name="T82" fmla="*/ 117 w 1242"/>
              <a:gd name="T83" fmla="*/ 998 h 1242"/>
              <a:gd name="T84" fmla="*/ 387 w 1242"/>
              <a:gd name="T85" fmla="*/ 1124 h 1242"/>
              <a:gd name="T86" fmla="*/ 531 w 1242"/>
              <a:gd name="T87" fmla="*/ 1241 h 1242"/>
              <a:gd name="T88" fmla="*/ 809 w 1242"/>
              <a:gd name="T89" fmla="*/ 1070 h 1242"/>
              <a:gd name="T90" fmla="*/ 998 w 1242"/>
              <a:gd name="T91" fmla="*/ 1124 h 1242"/>
              <a:gd name="T92" fmla="*/ 1070 w 1242"/>
              <a:gd name="T93" fmla="*/ 809 h 1242"/>
              <a:gd name="T94" fmla="*/ 1241 w 1242"/>
              <a:gd name="T95" fmla="*/ 530 h 1242"/>
              <a:gd name="T96" fmla="*/ 1124 w 1242"/>
              <a:gd name="T97" fmla="*/ 377 h 1242"/>
              <a:gd name="T98" fmla="*/ 926 w 1242"/>
              <a:gd name="T99" fmla="*/ 90 h 1242"/>
              <a:gd name="T100" fmla="*/ 809 w 1242"/>
              <a:gd name="T101" fmla="*/ 99 h 1242"/>
              <a:gd name="T102" fmla="*/ 432 w 1242"/>
              <a:gd name="T103" fmla="*/ 395 h 1242"/>
              <a:gd name="T104" fmla="*/ 558 w 1242"/>
              <a:gd name="T105" fmla="*/ 350 h 1242"/>
              <a:gd name="T106" fmla="*/ 755 w 1242"/>
              <a:gd name="T107" fmla="*/ 386 h 1242"/>
              <a:gd name="T108" fmla="*/ 854 w 1242"/>
              <a:gd name="T109" fmla="*/ 476 h 1242"/>
              <a:gd name="T110" fmla="*/ 872 w 1242"/>
              <a:gd name="T111" fmla="*/ 683 h 1242"/>
              <a:gd name="T112" fmla="*/ 800 w 1242"/>
              <a:gd name="T113" fmla="*/ 827 h 1242"/>
              <a:gd name="T114" fmla="*/ 620 w 1242"/>
              <a:gd name="T115" fmla="*/ 926 h 1242"/>
              <a:gd name="T116" fmla="*/ 440 w 1242"/>
              <a:gd name="T117" fmla="*/ 827 h 1242"/>
              <a:gd name="T118" fmla="*/ 369 w 1242"/>
              <a:gd name="T119" fmla="*/ 683 h 1242"/>
              <a:gd name="T120" fmla="*/ 387 w 1242"/>
              <a:gd name="T121" fmla="*/ 485 h 1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242" h="1242">
                <a:moveTo>
                  <a:pt x="710" y="63"/>
                </a:moveTo>
                <a:lnTo>
                  <a:pt x="710" y="63"/>
                </a:lnTo>
                <a:cubicBezTo>
                  <a:pt x="728" y="63"/>
                  <a:pt x="746" y="81"/>
                  <a:pt x="746" y="99"/>
                </a:cubicBezTo>
                <a:cubicBezTo>
                  <a:pt x="746" y="233"/>
                  <a:pt x="746" y="233"/>
                  <a:pt x="746" y="233"/>
                </a:cubicBezTo>
                <a:cubicBezTo>
                  <a:pt x="764" y="242"/>
                  <a:pt x="782" y="251"/>
                  <a:pt x="800" y="261"/>
                </a:cubicBezTo>
                <a:cubicBezTo>
                  <a:pt x="899" y="162"/>
                  <a:pt x="899" y="162"/>
                  <a:pt x="899" y="162"/>
                </a:cubicBezTo>
                <a:cubicBezTo>
                  <a:pt x="908" y="153"/>
                  <a:pt x="917" y="153"/>
                  <a:pt x="926" y="153"/>
                </a:cubicBezTo>
                <a:cubicBezTo>
                  <a:pt x="935" y="153"/>
                  <a:pt x="944" y="153"/>
                  <a:pt x="953" y="162"/>
                </a:cubicBezTo>
                <a:cubicBezTo>
                  <a:pt x="1079" y="287"/>
                  <a:pt x="1079" y="287"/>
                  <a:pt x="1079" y="287"/>
                </a:cubicBezTo>
                <a:cubicBezTo>
                  <a:pt x="1097" y="305"/>
                  <a:pt x="1097" y="323"/>
                  <a:pt x="1079" y="341"/>
                </a:cubicBezTo>
                <a:cubicBezTo>
                  <a:pt x="980" y="440"/>
                  <a:pt x="980" y="440"/>
                  <a:pt x="980" y="440"/>
                </a:cubicBezTo>
                <a:cubicBezTo>
                  <a:pt x="989" y="458"/>
                  <a:pt x="998" y="476"/>
                  <a:pt x="998" y="494"/>
                </a:cubicBezTo>
                <a:cubicBezTo>
                  <a:pt x="1142" y="494"/>
                  <a:pt x="1142" y="494"/>
                  <a:pt x="1142" y="494"/>
                </a:cubicBezTo>
                <a:cubicBezTo>
                  <a:pt x="1169" y="494"/>
                  <a:pt x="1178" y="512"/>
                  <a:pt x="1178" y="530"/>
                </a:cubicBezTo>
                <a:cubicBezTo>
                  <a:pt x="1178" y="710"/>
                  <a:pt x="1178" y="710"/>
                  <a:pt x="1178" y="710"/>
                </a:cubicBezTo>
                <a:cubicBezTo>
                  <a:pt x="1178" y="728"/>
                  <a:pt x="1169" y="746"/>
                  <a:pt x="1142" y="746"/>
                </a:cubicBezTo>
                <a:cubicBezTo>
                  <a:pt x="998" y="746"/>
                  <a:pt x="998" y="746"/>
                  <a:pt x="998" y="746"/>
                </a:cubicBezTo>
                <a:cubicBezTo>
                  <a:pt x="989" y="764"/>
                  <a:pt x="980" y="782"/>
                  <a:pt x="971" y="791"/>
                </a:cubicBezTo>
                <a:cubicBezTo>
                  <a:pt x="1079" y="899"/>
                  <a:pt x="1079" y="899"/>
                  <a:pt x="1079" y="899"/>
                </a:cubicBezTo>
                <a:cubicBezTo>
                  <a:pt x="1097" y="917"/>
                  <a:pt x="1097" y="935"/>
                  <a:pt x="1079" y="953"/>
                </a:cubicBezTo>
                <a:cubicBezTo>
                  <a:pt x="953" y="1079"/>
                  <a:pt x="953" y="1079"/>
                  <a:pt x="953" y="1079"/>
                </a:cubicBezTo>
                <a:cubicBezTo>
                  <a:pt x="944" y="1088"/>
                  <a:pt x="935" y="1088"/>
                  <a:pt x="926" y="1088"/>
                </a:cubicBezTo>
                <a:cubicBezTo>
                  <a:pt x="917" y="1088"/>
                  <a:pt x="908" y="1088"/>
                  <a:pt x="899" y="1079"/>
                </a:cubicBezTo>
                <a:cubicBezTo>
                  <a:pt x="791" y="971"/>
                  <a:pt x="791" y="971"/>
                  <a:pt x="791" y="971"/>
                </a:cubicBezTo>
                <a:cubicBezTo>
                  <a:pt x="773" y="980"/>
                  <a:pt x="764" y="980"/>
                  <a:pt x="746" y="989"/>
                </a:cubicBezTo>
                <a:cubicBezTo>
                  <a:pt x="746" y="1142"/>
                  <a:pt x="746" y="1142"/>
                  <a:pt x="746" y="1142"/>
                </a:cubicBezTo>
                <a:cubicBezTo>
                  <a:pt x="746" y="1169"/>
                  <a:pt x="728" y="1178"/>
                  <a:pt x="710" y="1178"/>
                </a:cubicBezTo>
                <a:cubicBezTo>
                  <a:pt x="531" y="1178"/>
                  <a:pt x="531" y="1178"/>
                  <a:pt x="531" y="1178"/>
                </a:cubicBezTo>
                <a:cubicBezTo>
                  <a:pt x="512" y="1178"/>
                  <a:pt x="495" y="1169"/>
                  <a:pt x="495" y="1142"/>
                </a:cubicBezTo>
                <a:cubicBezTo>
                  <a:pt x="495" y="989"/>
                  <a:pt x="495" y="989"/>
                  <a:pt x="495" y="989"/>
                </a:cubicBezTo>
                <a:cubicBezTo>
                  <a:pt x="476" y="980"/>
                  <a:pt x="468" y="980"/>
                  <a:pt x="450" y="971"/>
                </a:cubicBezTo>
                <a:cubicBezTo>
                  <a:pt x="342" y="1079"/>
                  <a:pt x="342" y="1079"/>
                  <a:pt x="342" y="1079"/>
                </a:cubicBezTo>
                <a:cubicBezTo>
                  <a:pt x="333" y="1088"/>
                  <a:pt x="324" y="1097"/>
                  <a:pt x="315" y="1097"/>
                </a:cubicBezTo>
                <a:cubicBezTo>
                  <a:pt x="306" y="1097"/>
                  <a:pt x="297" y="1088"/>
                  <a:pt x="288" y="1079"/>
                </a:cubicBezTo>
                <a:cubicBezTo>
                  <a:pt x="162" y="953"/>
                  <a:pt x="162" y="953"/>
                  <a:pt x="162" y="953"/>
                </a:cubicBezTo>
                <a:cubicBezTo>
                  <a:pt x="144" y="944"/>
                  <a:pt x="144" y="917"/>
                  <a:pt x="162" y="899"/>
                </a:cubicBezTo>
                <a:cubicBezTo>
                  <a:pt x="270" y="791"/>
                  <a:pt x="270" y="791"/>
                  <a:pt x="270" y="791"/>
                </a:cubicBezTo>
                <a:cubicBezTo>
                  <a:pt x="261" y="782"/>
                  <a:pt x="252" y="764"/>
                  <a:pt x="252" y="746"/>
                </a:cubicBezTo>
                <a:cubicBezTo>
                  <a:pt x="99" y="746"/>
                  <a:pt x="99" y="746"/>
                  <a:pt x="99" y="746"/>
                </a:cubicBezTo>
                <a:cubicBezTo>
                  <a:pt x="72" y="746"/>
                  <a:pt x="63" y="728"/>
                  <a:pt x="63" y="710"/>
                </a:cubicBezTo>
                <a:cubicBezTo>
                  <a:pt x="63" y="530"/>
                  <a:pt x="63" y="530"/>
                  <a:pt x="63" y="530"/>
                </a:cubicBezTo>
                <a:cubicBezTo>
                  <a:pt x="63" y="512"/>
                  <a:pt x="72" y="494"/>
                  <a:pt x="99" y="494"/>
                </a:cubicBezTo>
                <a:cubicBezTo>
                  <a:pt x="243" y="494"/>
                  <a:pt x="243" y="494"/>
                  <a:pt x="243" y="494"/>
                </a:cubicBezTo>
                <a:cubicBezTo>
                  <a:pt x="243" y="476"/>
                  <a:pt x="252" y="458"/>
                  <a:pt x="261" y="440"/>
                </a:cubicBezTo>
                <a:cubicBezTo>
                  <a:pt x="162" y="341"/>
                  <a:pt x="162" y="341"/>
                  <a:pt x="162" y="341"/>
                </a:cubicBezTo>
                <a:cubicBezTo>
                  <a:pt x="144" y="323"/>
                  <a:pt x="144" y="305"/>
                  <a:pt x="162" y="287"/>
                </a:cubicBezTo>
                <a:cubicBezTo>
                  <a:pt x="288" y="162"/>
                  <a:pt x="288" y="162"/>
                  <a:pt x="288" y="162"/>
                </a:cubicBezTo>
                <a:cubicBezTo>
                  <a:pt x="297" y="153"/>
                  <a:pt x="306" y="153"/>
                  <a:pt x="315" y="153"/>
                </a:cubicBezTo>
                <a:cubicBezTo>
                  <a:pt x="324" y="153"/>
                  <a:pt x="333" y="153"/>
                  <a:pt x="342" y="162"/>
                </a:cubicBezTo>
                <a:cubicBezTo>
                  <a:pt x="432" y="261"/>
                  <a:pt x="432" y="261"/>
                  <a:pt x="432" y="261"/>
                </a:cubicBezTo>
                <a:cubicBezTo>
                  <a:pt x="459" y="251"/>
                  <a:pt x="476" y="242"/>
                  <a:pt x="495" y="233"/>
                </a:cubicBezTo>
                <a:cubicBezTo>
                  <a:pt x="495" y="99"/>
                  <a:pt x="495" y="99"/>
                  <a:pt x="495" y="99"/>
                </a:cubicBezTo>
                <a:cubicBezTo>
                  <a:pt x="495" y="81"/>
                  <a:pt x="512" y="63"/>
                  <a:pt x="531" y="63"/>
                </a:cubicBezTo>
                <a:cubicBezTo>
                  <a:pt x="710" y="63"/>
                  <a:pt x="710" y="63"/>
                  <a:pt x="710" y="63"/>
                </a:cubicBezTo>
                <a:lnTo>
                  <a:pt x="432" y="341"/>
                </a:lnTo>
                <a:lnTo>
                  <a:pt x="432" y="341"/>
                </a:lnTo>
                <a:cubicBezTo>
                  <a:pt x="423" y="341"/>
                  <a:pt x="414" y="332"/>
                  <a:pt x="404" y="332"/>
                </a:cubicBezTo>
                <a:cubicBezTo>
                  <a:pt x="315" y="242"/>
                  <a:pt x="315" y="242"/>
                  <a:pt x="315" y="242"/>
                </a:cubicBezTo>
                <a:cubicBezTo>
                  <a:pt x="234" y="314"/>
                  <a:pt x="234" y="314"/>
                  <a:pt x="234" y="314"/>
                </a:cubicBezTo>
                <a:cubicBezTo>
                  <a:pt x="333" y="404"/>
                  <a:pt x="333" y="404"/>
                  <a:pt x="333" y="404"/>
                </a:cubicBezTo>
                <a:cubicBezTo>
                  <a:pt x="342" y="422"/>
                  <a:pt x="342" y="440"/>
                  <a:pt x="333" y="449"/>
                </a:cubicBezTo>
                <a:cubicBezTo>
                  <a:pt x="324" y="476"/>
                  <a:pt x="306" y="512"/>
                  <a:pt x="306" y="539"/>
                </a:cubicBezTo>
                <a:cubicBezTo>
                  <a:pt x="297" y="557"/>
                  <a:pt x="288" y="566"/>
                  <a:pt x="270" y="566"/>
                </a:cubicBezTo>
                <a:cubicBezTo>
                  <a:pt x="135" y="566"/>
                  <a:pt x="135" y="566"/>
                  <a:pt x="135" y="566"/>
                </a:cubicBezTo>
                <a:cubicBezTo>
                  <a:pt x="135" y="674"/>
                  <a:pt x="135" y="674"/>
                  <a:pt x="135" y="674"/>
                </a:cubicBezTo>
                <a:cubicBezTo>
                  <a:pt x="270" y="674"/>
                  <a:pt x="270" y="674"/>
                  <a:pt x="270" y="674"/>
                </a:cubicBezTo>
                <a:cubicBezTo>
                  <a:pt x="288" y="674"/>
                  <a:pt x="306" y="683"/>
                  <a:pt x="306" y="701"/>
                </a:cubicBezTo>
                <a:cubicBezTo>
                  <a:pt x="315" y="728"/>
                  <a:pt x="333" y="755"/>
                  <a:pt x="342" y="782"/>
                </a:cubicBezTo>
                <a:cubicBezTo>
                  <a:pt x="351" y="800"/>
                  <a:pt x="351" y="818"/>
                  <a:pt x="342" y="827"/>
                </a:cubicBezTo>
                <a:cubicBezTo>
                  <a:pt x="234" y="926"/>
                  <a:pt x="234" y="926"/>
                  <a:pt x="234" y="926"/>
                </a:cubicBezTo>
                <a:cubicBezTo>
                  <a:pt x="315" y="1007"/>
                  <a:pt x="315" y="1007"/>
                  <a:pt x="315" y="1007"/>
                </a:cubicBezTo>
                <a:cubicBezTo>
                  <a:pt x="423" y="899"/>
                  <a:pt x="423" y="899"/>
                  <a:pt x="423" y="899"/>
                </a:cubicBezTo>
                <a:cubicBezTo>
                  <a:pt x="423" y="890"/>
                  <a:pt x="432" y="890"/>
                  <a:pt x="440" y="890"/>
                </a:cubicBezTo>
                <a:cubicBezTo>
                  <a:pt x="450" y="890"/>
                  <a:pt x="459" y="890"/>
                  <a:pt x="459" y="899"/>
                </a:cubicBezTo>
                <a:cubicBezTo>
                  <a:pt x="486" y="908"/>
                  <a:pt x="512" y="917"/>
                  <a:pt x="539" y="926"/>
                </a:cubicBezTo>
                <a:cubicBezTo>
                  <a:pt x="558" y="926"/>
                  <a:pt x="567" y="944"/>
                  <a:pt x="567" y="962"/>
                </a:cubicBezTo>
                <a:cubicBezTo>
                  <a:pt x="567" y="1106"/>
                  <a:pt x="567" y="1106"/>
                  <a:pt x="567" y="1106"/>
                </a:cubicBezTo>
                <a:cubicBezTo>
                  <a:pt x="674" y="1106"/>
                  <a:pt x="674" y="1106"/>
                  <a:pt x="674" y="1106"/>
                </a:cubicBezTo>
                <a:cubicBezTo>
                  <a:pt x="674" y="962"/>
                  <a:pt x="674" y="962"/>
                  <a:pt x="674" y="962"/>
                </a:cubicBezTo>
                <a:cubicBezTo>
                  <a:pt x="674" y="944"/>
                  <a:pt x="683" y="926"/>
                  <a:pt x="702" y="926"/>
                </a:cubicBezTo>
                <a:cubicBezTo>
                  <a:pt x="728" y="917"/>
                  <a:pt x="755" y="908"/>
                  <a:pt x="782" y="890"/>
                </a:cubicBezTo>
                <a:cubicBezTo>
                  <a:pt x="782" y="890"/>
                  <a:pt x="791" y="890"/>
                  <a:pt x="800" y="890"/>
                </a:cubicBezTo>
                <a:cubicBezTo>
                  <a:pt x="809" y="890"/>
                  <a:pt x="818" y="890"/>
                  <a:pt x="827" y="899"/>
                </a:cubicBezTo>
                <a:cubicBezTo>
                  <a:pt x="926" y="1007"/>
                  <a:pt x="926" y="1007"/>
                  <a:pt x="926" y="1007"/>
                </a:cubicBezTo>
                <a:cubicBezTo>
                  <a:pt x="1007" y="926"/>
                  <a:pt x="1007" y="926"/>
                  <a:pt x="1007" y="926"/>
                </a:cubicBezTo>
                <a:cubicBezTo>
                  <a:pt x="899" y="827"/>
                  <a:pt x="899" y="827"/>
                  <a:pt x="899" y="827"/>
                </a:cubicBezTo>
                <a:cubicBezTo>
                  <a:pt x="890" y="818"/>
                  <a:pt x="890" y="791"/>
                  <a:pt x="899" y="782"/>
                </a:cubicBezTo>
                <a:cubicBezTo>
                  <a:pt x="917" y="755"/>
                  <a:pt x="926" y="728"/>
                  <a:pt x="935" y="701"/>
                </a:cubicBezTo>
                <a:cubicBezTo>
                  <a:pt x="935" y="683"/>
                  <a:pt x="953" y="674"/>
                  <a:pt x="971" y="674"/>
                </a:cubicBezTo>
                <a:cubicBezTo>
                  <a:pt x="1106" y="674"/>
                  <a:pt x="1106" y="674"/>
                  <a:pt x="1106" y="674"/>
                </a:cubicBezTo>
                <a:cubicBezTo>
                  <a:pt x="1106" y="566"/>
                  <a:pt x="1106" y="566"/>
                  <a:pt x="1106" y="566"/>
                </a:cubicBezTo>
                <a:cubicBezTo>
                  <a:pt x="971" y="566"/>
                  <a:pt x="971" y="566"/>
                  <a:pt x="971" y="566"/>
                </a:cubicBezTo>
                <a:cubicBezTo>
                  <a:pt x="953" y="566"/>
                  <a:pt x="944" y="557"/>
                  <a:pt x="935" y="539"/>
                </a:cubicBezTo>
                <a:cubicBezTo>
                  <a:pt x="935" y="503"/>
                  <a:pt x="917" y="476"/>
                  <a:pt x="908" y="449"/>
                </a:cubicBezTo>
                <a:cubicBezTo>
                  <a:pt x="899" y="440"/>
                  <a:pt x="899" y="422"/>
                  <a:pt x="908" y="404"/>
                </a:cubicBezTo>
                <a:cubicBezTo>
                  <a:pt x="1007" y="314"/>
                  <a:pt x="1007" y="314"/>
                  <a:pt x="1007" y="314"/>
                </a:cubicBezTo>
                <a:cubicBezTo>
                  <a:pt x="926" y="233"/>
                  <a:pt x="926" y="233"/>
                  <a:pt x="926" y="233"/>
                </a:cubicBezTo>
                <a:cubicBezTo>
                  <a:pt x="836" y="323"/>
                  <a:pt x="836" y="323"/>
                  <a:pt x="836" y="323"/>
                </a:cubicBezTo>
                <a:cubicBezTo>
                  <a:pt x="827" y="332"/>
                  <a:pt x="818" y="341"/>
                  <a:pt x="809" y="341"/>
                </a:cubicBezTo>
                <a:cubicBezTo>
                  <a:pt x="800" y="341"/>
                  <a:pt x="800" y="332"/>
                  <a:pt x="791" y="332"/>
                </a:cubicBezTo>
                <a:cubicBezTo>
                  <a:pt x="764" y="314"/>
                  <a:pt x="737" y="305"/>
                  <a:pt x="702" y="297"/>
                </a:cubicBezTo>
                <a:cubicBezTo>
                  <a:pt x="683" y="287"/>
                  <a:pt x="674" y="278"/>
                  <a:pt x="674" y="261"/>
                </a:cubicBezTo>
                <a:cubicBezTo>
                  <a:pt x="674" y="134"/>
                  <a:pt x="674" y="134"/>
                  <a:pt x="674" y="134"/>
                </a:cubicBezTo>
                <a:cubicBezTo>
                  <a:pt x="567" y="134"/>
                  <a:pt x="567" y="134"/>
                  <a:pt x="567" y="134"/>
                </a:cubicBezTo>
                <a:cubicBezTo>
                  <a:pt x="567" y="261"/>
                  <a:pt x="567" y="261"/>
                  <a:pt x="567" y="261"/>
                </a:cubicBezTo>
                <a:cubicBezTo>
                  <a:pt x="567" y="278"/>
                  <a:pt x="558" y="287"/>
                  <a:pt x="539" y="297"/>
                </a:cubicBezTo>
                <a:cubicBezTo>
                  <a:pt x="504" y="305"/>
                  <a:pt x="476" y="314"/>
                  <a:pt x="450" y="332"/>
                </a:cubicBezTo>
                <a:cubicBezTo>
                  <a:pt x="440" y="341"/>
                  <a:pt x="440" y="341"/>
                  <a:pt x="432" y="341"/>
                </a:cubicBezTo>
                <a:lnTo>
                  <a:pt x="710" y="0"/>
                </a:lnTo>
                <a:lnTo>
                  <a:pt x="710" y="0"/>
                </a:lnTo>
                <a:cubicBezTo>
                  <a:pt x="531" y="0"/>
                  <a:pt x="531" y="0"/>
                  <a:pt x="531" y="0"/>
                </a:cubicBezTo>
                <a:cubicBezTo>
                  <a:pt x="476" y="0"/>
                  <a:pt x="432" y="45"/>
                  <a:pt x="432" y="99"/>
                </a:cubicBezTo>
                <a:cubicBezTo>
                  <a:pt x="432" y="170"/>
                  <a:pt x="432" y="170"/>
                  <a:pt x="432" y="170"/>
                </a:cubicBezTo>
                <a:cubicBezTo>
                  <a:pt x="378" y="117"/>
                  <a:pt x="378" y="117"/>
                  <a:pt x="378" y="117"/>
                </a:cubicBezTo>
                <a:cubicBezTo>
                  <a:pt x="360" y="99"/>
                  <a:pt x="342" y="90"/>
                  <a:pt x="315" y="90"/>
                </a:cubicBezTo>
                <a:cubicBezTo>
                  <a:pt x="288" y="90"/>
                  <a:pt x="261" y="99"/>
                  <a:pt x="243" y="117"/>
                </a:cubicBezTo>
                <a:cubicBezTo>
                  <a:pt x="117" y="242"/>
                  <a:pt x="117" y="242"/>
                  <a:pt x="117" y="242"/>
                </a:cubicBezTo>
                <a:cubicBezTo>
                  <a:pt x="81" y="287"/>
                  <a:pt x="81" y="341"/>
                  <a:pt x="117" y="386"/>
                </a:cubicBezTo>
                <a:cubicBezTo>
                  <a:pt x="171" y="431"/>
                  <a:pt x="171" y="431"/>
                  <a:pt x="171" y="431"/>
                </a:cubicBezTo>
                <a:cubicBezTo>
                  <a:pt x="99" y="431"/>
                  <a:pt x="99" y="431"/>
                  <a:pt x="99" y="431"/>
                </a:cubicBezTo>
                <a:cubicBezTo>
                  <a:pt x="45" y="431"/>
                  <a:pt x="0" y="476"/>
                  <a:pt x="0" y="530"/>
                </a:cubicBezTo>
                <a:cubicBezTo>
                  <a:pt x="0" y="710"/>
                  <a:pt x="0" y="710"/>
                  <a:pt x="0" y="710"/>
                </a:cubicBezTo>
                <a:cubicBezTo>
                  <a:pt x="0" y="764"/>
                  <a:pt x="45" y="809"/>
                  <a:pt x="99" y="809"/>
                </a:cubicBezTo>
                <a:cubicBezTo>
                  <a:pt x="171" y="809"/>
                  <a:pt x="171" y="809"/>
                  <a:pt x="171" y="809"/>
                </a:cubicBezTo>
                <a:cubicBezTo>
                  <a:pt x="117" y="863"/>
                  <a:pt x="117" y="863"/>
                  <a:pt x="117" y="863"/>
                </a:cubicBezTo>
                <a:cubicBezTo>
                  <a:pt x="81" y="899"/>
                  <a:pt x="81" y="962"/>
                  <a:pt x="117" y="998"/>
                </a:cubicBezTo>
                <a:cubicBezTo>
                  <a:pt x="243" y="1124"/>
                  <a:pt x="243" y="1124"/>
                  <a:pt x="243" y="1124"/>
                </a:cubicBezTo>
                <a:cubicBezTo>
                  <a:pt x="261" y="1142"/>
                  <a:pt x="288" y="1151"/>
                  <a:pt x="315" y="1151"/>
                </a:cubicBezTo>
                <a:cubicBezTo>
                  <a:pt x="342" y="1151"/>
                  <a:pt x="360" y="1142"/>
                  <a:pt x="387" y="1124"/>
                </a:cubicBezTo>
                <a:cubicBezTo>
                  <a:pt x="432" y="1070"/>
                  <a:pt x="432" y="1070"/>
                  <a:pt x="432" y="1070"/>
                </a:cubicBezTo>
                <a:cubicBezTo>
                  <a:pt x="432" y="1142"/>
                  <a:pt x="432" y="1142"/>
                  <a:pt x="432" y="1142"/>
                </a:cubicBezTo>
                <a:cubicBezTo>
                  <a:pt x="432" y="1196"/>
                  <a:pt x="476" y="1241"/>
                  <a:pt x="531" y="1241"/>
                </a:cubicBezTo>
                <a:cubicBezTo>
                  <a:pt x="710" y="1241"/>
                  <a:pt x="710" y="1241"/>
                  <a:pt x="710" y="1241"/>
                </a:cubicBezTo>
                <a:cubicBezTo>
                  <a:pt x="764" y="1241"/>
                  <a:pt x="809" y="1196"/>
                  <a:pt x="809" y="1142"/>
                </a:cubicBezTo>
                <a:cubicBezTo>
                  <a:pt x="809" y="1070"/>
                  <a:pt x="809" y="1070"/>
                  <a:pt x="809" y="1070"/>
                </a:cubicBezTo>
                <a:cubicBezTo>
                  <a:pt x="863" y="1124"/>
                  <a:pt x="863" y="1124"/>
                  <a:pt x="863" y="1124"/>
                </a:cubicBezTo>
                <a:cubicBezTo>
                  <a:pt x="881" y="1142"/>
                  <a:pt x="899" y="1151"/>
                  <a:pt x="926" y="1151"/>
                </a:cubicBezTo>
                <a:cubicBezTo>
                  <a:pt x="953" y="1151"/>
                  <a:pt x="980" y="1142"/>
                  <a:pt x="998" y="1124"/>
                </a:cubicBezTo>
                <a:cubicBezTo>
                  <a:pt x="1124" y="998"/>
                  <a:pt x="1124" y="998"/>
                  <a:pt x="1124" y="998"/>
                </a:cubicBezTo>
                <a:cubicBezTo>
                  <a:pt x="1160" y="962"/>
                  <a:pt x="1160" y="899"/>
                  <a:pt x="1124" y="863"/>
                </a:cubicBezTo>
                <a:cubicBezTo>
                  <a:pt x="1070" y="809"/>
                  <a:pt x="1070" y="809"/>
                  <a:pt x="1070" y="809"/>
                </a:cubicBezTo>
                <a:cubicBezTo>
                  <a:pt x="1142" y="809"/>
                  <a:pt x="1142" y="809"/>
                  <a:pt x="1142" y="809"/>
                </a:cubicBezTo>
                <a:cubicBezTo>
                  <a:pt x="1196" y="809"/>
                  <a:pt x="1241" y="764"/>
                  <a:pt x="1241" y="710"/>
                </a:cubicBezTo>
                <a:cubicBezTo>
                  <a:pt x="1241" y="530"/>
                  <a:pt x="1241" y="530"/>
                  <a:pt x="1241" y="530"/>
                </a:cubicBezTo>
                <a:cubicBezTo>
                  <a:pt x="1241" y="476"/>
                  <a:pt x="1196" y="431"/>
                  <a:pt x="1142" y="431"/>
                </a:cubicBezTo>
                <a:cubicBezTo>
                  <a:pt x="1070" y="431"/>
                  <a:pt x="1070" y="431"/>
                  <a:pt x="1070" y="431"/>
                </a:cubicBezTo>
                <a:cubicBezTo>
                  <a:pt x="1124" y="377"/>
                  <a:pt x="1124" y="377"/>
                  <a:pt x="1124" y="377"/>
                </a:cubicBezTo>
                <a:cubicBezTo>
                  <a:pt x="1160" y="341"/>
                  <a:pt x="1160" y="278"/>
                  <a:pt x="1124" y="242"/>
                </a:cubicBezTo>
                <a:cubicBezTo>
                  <a:pt x="998" y="117"/>
                  <a:pt x="998" y="117"/>
                  <a:pt x="998" y="117"/>
                </a:cubicBezTo>
                <a:cubicBezTo>
                  <a:pt x="980" y="99"/>
                  <a:pt x="953" y="90"/>
                  <a:pt x="926" y="90"/>
                </a:cubicBezTo>
                <a:cubicBezTo>
                  <a:pt x="899" y="90"/>
                  <a:pt x="881" y="99"/>
                  <a:pt x="863" y="117"/>
                </a:cubicBezTo>
                <a:cubicBezTo>
                  <a:pt x="809" y="170"/>
                  <a:pt x="809" y="170"/>
                  <a:pt x="809" y="170"/>
                </a:cubicBezTo>
                <a:cubicBezTo>
                  <a:pt x="809" y="99"/>
                  <a:pt x="809" y="99"/>
                  <a:pt x="809" y="99"/>
                </a:cubicBezTo>
                <a:cubicBezTo>
                  <a:pt x="809" y="45"/>
                  <a:pt x="764" y="0"/>
                  <a:pt x="710" y="0"/>
                </a:cubicBezTo>
                <a:lnTo>
                  <a:pt x="710" y="63"/>
                </a:lnTo>
                <a:close/>
                <a:moveTo>
                  <a:pt x="432" y="395"/>
                </a:moveTo>
                <a:lnTo>
                  <a:pt x="432" y="395"/>
                </a:lnTo>
                <a:cubicBezTo>
                  <a:pt x="450" y="395"/>
                  <a:pt x="468" y="395"/>
                  <a:pt x="476" y="386"/>
                </a:cubicBezTo>
                <a:cubicBezTo>
                  <a:pt x="504" y="368"/>
                  <a:pt x="531" y="359"/>
                  <a:pt x="558" y="350"/>
                </a:cubicBezTo>
                <a:cubicBezTo>
                  <a:pt x="584" y="341"/>
                  <a:pt x="611" y="323"/>
                  <a:pt x="620" y="287"/>
                </a:cubicBezTo>
                <a:cubicBezTo>
                  <a:pt x="630" y="323"/>
                  <a:pt x="656" y="341"/>
                  <a:pt x="683" y="350"/>
                </a:cubicBezTo>
                <a:cubicBezTo>
                  <a:pt x="710" y="359"/>
                  <a:pt x="737" y="368"/>
                  <a:pt x="755" y="386"/>
                </a:cubicBezTo>
                <a:cubicBezTo>
                  <a:pt x="773" y="395"/>
                  <a:pt x="791" y="395"/>
                  <a:pt x="809" y="395"/>
                </a:cubicBezTo>
                <a:cubicBezTo>
                  <a:pt x="827" y="395"/>
                  <a:pt x="836" y="395"/>
                  <a:pt x="854" y="386"/>
                </a:cubicBezTo>
                <a:cubicBezTo>
                  <a:pt x="836" y="413"/>
                  <a:pt x="836" y="449"/>
                  <a:pt x="854" y="476"/>
                </a:cubicBezTo>
                <a:cubicBezTo>
                  <a:pt x="863" y="503"/>
                  <a:pt x="872" y="530"/>
                  <a:pt x="881" y="548"/>
                </a:cubicBezTo>
                <a:cubicBezTo>
                  <a:pt x="890" y="584"/>
                  <a:pt x="908" y="611"/>
                  <a:pt x="935" y="620"/>
                </a:cubicBezTo>
                <a:cubicBezTo>
                  <a:pt x="908" y="629"/>
                  <a:pt x="881" y="656"/>
                  <a:pt x="872" y="683"/>
                </a:cubicBezTo>
                <a:cubicBezTo>
                  <a:pt x="872" y="710"/>
                  <a:pt x="863" y="728"/>
                  <a:pt x="845" y="746"/>
                </a:cubicBezTo>
                <a:cubicBezTo>
                  <a:pt x="827" y="773"/>
                  <a:pt x="827" y="809"/>
                  <a:pt x="845" y="836"/>
                </a:cubicBezTo>
                <a:cubicBezTo>
                  <a:pt x="827" y="836"/>
                  <a:pt x="809" y="827"/>
                  <a:pt x="800" y="827"/>
                </a:cubicBezTo>
                <a:cubicBezTo>
                  <a:pt x="782" y="827"/>
                  <a:pt x="764" y="836"/>
                  <a:pt x="746" y="845"/>
                </a:cubicBezTo>
                <a:cubicBezTo>
                  <a:pt x="728" y="854"/>
                  <a:pt x="710" y="863"/>
                  <a:pt x="692" y="863"/>
                </a:cubicBezTo>
                <a:cubicBezTo>
                  <a:pt x="656" y="872"/>
                  <a:pt x="630" y="899"/>
                  <a:pt x="620" y="926"/>
                </a:cubicBezTo>
                <a:cubicBezTo>
                  <a:pt x="611" y="899"/>
                  <a:pt x="584" y="872"/>
                  <a:pt x="558" y="863"/>
                </a:cubicBezTo>
                <a:cubicBezTo>
                  <a:pt x="531" y="863"/>
                  <a:pt x="512" y="854"/>
                  <a:pt x="495" y="845"/>
                </a:cubicBezTo>
                <a:cubicBezTo>
                  <a:pt x="476" y="836"/>
                  <a:pt x="459" y="827"/>
                  <a:pt x="440" y="827"/>
                </a:cubicBezTo>
                <a:cubicBezTo>
                  <a:pt x="432" y="827"/>
                  <a:pt x="414" y="836"/>
                  <a:pt x="404" y="845"/>
                </a:cubicBezTo>
                <a:cubicBezTo>
                  <a:pt x="414" y="809"/>
                  <a:pt x="414" y="782"/>
                  <a:pt x="396" y="746"/>
                </a:cubicBezTo>
                <a:cubicBezTo>
                  <a:pt x="387" y="728"/>
                  <a:pt x="369" y="710"/>
                  <a:pt x="369" y="683"/>
                </a:cubicBezTo>
                <a:cubicBezTo>
                  <a:pt x="360" y="656"/>
                  <a:pt x="333" y="629"/>
                  <a:pt x="306" y="620"/>
                </a:cubicBezTo>
                <a:cubicBezTo>
                  <a:pt x="333" y="611"/>
                  <a:pt x="351" y="584"/>
                  <a:pt x="360" y="548"/>
                </a:cubicBezTo>
                <a:cubicBezTo>
                  <a:pt x="369" y="530"/>
                  <a:pt x="378" y="503"/>
                  <a:pt x="387" y="485"/>
                </a:cubicBezTo>
                <a:cubicBezTo>
                  <a:pt x="404" y="449"/>
                  <a:pt x="404" y="422"/>
                  <a:pt x="387" y="386"/>
                </a:cubicBezTo>
                <a:cubicBezTo>
                  <a:pt x="404" y="395"/>
                  <a:pt x="414" y="395"/>
                  <a:pt x="432" y="39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3" name="Freeform 546">
            <a:extLst>
              <a:ext uri="{FF2B5EF4-FFF2-40B4-BE49-F238E27FC236}">
                <a16:creationId xmlns:a16="http://schemas.microsoft.com/office/drawing/2014/main" id="{389EC333-BCF6-DB4C-9C64-7B6662CB0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84801" y="6345290"/>
            <a:ext cx="268116" cy="268116"/>
          </a:xfrm>
          <a:custGeom>
            <a:avLst/>
            <a:gdLst>
              <a:gd name="T0" fmla="*/ 126 w 253"/>
              <a:gd name="T1" fmla="*/ 252 h 253"/>
              <a:gd name="T2" fmla="*/ 126 w 253"/>
              <a:gd name="T3" fmla="*/ 252 h 253"/>
              <a:gd name="T4" fmla="*/ 117 w 253"/>
              <a:gd name="T5" fmla="*/ 252 h 253"/>
              <a:gd name="T6" fmla="*/ 0 w 253"/>
              <a:gd name="T7" fmla="*/ 117 h 253"/>
              <a:gd name="T8" fmla="*/ 126 w 253"/>
              <a:gd name="T9" fmla="*/ 0 h 253"/>
              <a:gd name="T10" fmla="*/ 135 w 253"/>
              <a:gd name="T11" fmla="*/ 0 h 253"/>
              <a:gd name="T12" fmla="*/ 225 w 253"/>
              <a:gd name="T13" fmla="*/ 45 h 253"/>
              <a:gd name="T14" fmla="*/ 252 w 253"/>
              <a:gd name="T15" fmla="*/ 134 h 253"/>
              <a:gd name="T16" fmla="*/ 126 w 253"/>
              <a:gd name="T17" fmla="*/ 252 h 253"/>
              <a:gd name="T18" fmla="*/ 126 w 253"/>
              <a:gd name="T19" fmla="*/ 108 h 253"/>
              <a:gd name="T20" fmla="*/ 126 w 253"/>
              <a:gd name="T21" fmla="*/ 108 h 253"/>
              <a:gd name="T22" fmla="*/ 99 w 253"/>
              <a:gd name="T23" fmla="*/ 126 h 253"/>
              <a:gd name="T24" fmla="*/ 126 w 253"/>
              <a:gd name="T25" fmla="*/ 153 h 253"/>
              <a:gd name="T26" fmla="*/ 126 w 253"/>
              <a:gd name="T27" fmla="*/ 153 h 253"/>
              <a:gd name="T28" fmla="*/ 153 w 253"/>
              <a:gd name="T29" fmla="*/ 126 h 253"/>
              <a:gd name="T30" fmla="*/ 144 w 253"/>
              <a:gd name="T31" fmla="*/ 117 h 253"/>
              <a:gd name="T32" fmla="*/ 126 w 253"/>
              <a:gd name="T33" fmla="*/ 108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3" h="253">
                <a:moveTo>
                  <a:pt x="126" y="252"/>
                </a:moveTo>
                <a:lnTo>
                  <a:pt x="126" y="252"/>
                </a:lnTo>
                <a:lnTo>
                  <a:pt x="117" y="252"/>
                </a:lnTo>
                <a:cubicBezTo>
                  <a:pt x="45" y="252"/>
                  <a:pt x="0" y="189"/>
                  <a:pt x="0" y="117"/>
                </a:cubicBezTo>
                <a:cubicBezTo>
                  <a:pt x="9" y="54"/>
                  <a:pt x="63" y="0"/>
                  <a:pt x="126" y="0"/>
                </a:cubicBezTo>
                <a:lnTo>
                  <a:pt x="135" y="0"/>
                </a:lnTo>
                <a:cubicBezTo>
                  <a:pt x="171" y="9"/>
                  <a:pt x="198" y="18"/>
                  <a:pt x="225" y="45"/>
                </a:cubicBezTo>
                <a:cubicBezTo>
                  <a:pt x="243" y="72"/>
                  <a:pt x="252" y="108"/>
                  <a:pt x="252" y="134"/>
                </a:cubicBezTo>
                <a:cubicBezTo>
                  <a:pt x="252" y="206"/>
                  <a:pt x="189" y="252"/>
                  <a:pt x="126" y="252"/>
                </a:cubicBezTo>
                <a:close/>
                <a:moveTo>
                  <a:pt x="126" y="108"/>
                </a:moveTo>
                <a:lnTo>
                  <a:pt x="126" y="108"/>
                </a:lnTo>
                <a:cubicBezTo>
                  <a:pt x="117" y="108"/>
                  <a:pt x="108" y="117"/>
                  <a:pt x="99" y="126"/>
                </a:cubicBezTo>
                <a:cubicBezTo>
                  <a:pt x="99" y="144"/>
                  <a:pt x="108" y="153"/>
                  <a:pt x="126" y="153"/>
                </a:cubicBezTo>
                <a:lnTo>
                  <a:pt x="126" y="153"/>
                </a:lnTo>
                <a:cubicBezTo>
                  <a:pt x="144" y="153"/>
                  <a:pt x="153" y="144"/>
                  <a:pt x="153" y="126"/>
                </a:cubicBezTo>
                <a:cubicBezTo>
                  <a:pt x="153" y="126"/>
                  <a:pt x="153" y="117"/>
                  <a:pt x="144" y="117"/>
                </a:cubicBezTo>
                <a:cubicBezTo>
                  <a:pt x="144" y="108"/>
                  <a:pt x="135" y="108"/>
                  <a:pt x="126" y="108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47">
            <a:extLst>
              <a:ext uri="{FF2B5EF4-FFF2-40B4-BE49-F238E27FC236}">
                <a16:creationId xmlns:a16="http://schemas.microsoft.com/office/drawing/2014/main" id="{7C798951-AC73-E245-976A-DDC1AE5E1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42469" y="6317068"/>
            <a:ext cx="348078" cy="338671"/>
          </a:xfrm>
          <a:custGeom>
            <a:avLst/>
            <a:gdLst>
              <a:gd name="T0" fmla="*/ 162 w 325"/>
              <a:gd name="T1" fmla="*/ 62 h 316"/>
              <a:gd name="T2" fmla="*/ 162 w 325"/>
              <a:gd name="T3" fmla="*/ 62 h 316"/>
              <a:gd name="T4" fmla="*/ 171 w 325"/>
              <a:gd name="T5" fmla="*/ 62 h 316"/>
              <a:gd name="T6" fmla="*/ 261 w 325"/>
              <a:gd name="T7" fmla="*/ 161 h 316"/>
              <a:gd name="T8" fmla="*/ 162 w 325"/>
              <a:gd name="T9" fmla="*/ 252 h 316"/>
              <a:gd name="T10" fmla="*/ 153 w 325"/>
              <a:gd name="T11" fmla="*/ 252 h 316"/>
              <a:gd name="T12" fmla="*/ 63 w 325"/>
              <a:gd name="T13" fmla="*/ 144 h 316"/>
              <a:gd name="T14" fmla="*/ 162 w 325"/>
              <a:gd name="T15" fmla="*/ 62 h 316"/>
              <a:gd name="T16" fmla="*/ 162 w 325"/>
              <a:gd name="T17" fmla="*/ 207 h 316"/>
              <a:gd name="T18" fmla="*/ 162 w 325"/>
              <a:gd name="T19" fmla="*/ 207 h 316"/>
              <a:gd name="T20" fmla="*/ 216 w 325"/>
              <a:gd name="T21" fmla="*/ 161 h 316"/>
              <a:gd name="T22" fmla="*/ 171 w 325"/>
              <a:gd name="T23" fmla="*/ 99 h 316"/>
              <a:gd name="T24" fmla="*/ 162 w 325"/>
              <a:gd name="T25" fmla="*/ 99 h 316"/>
              <a:gd name="T26" fmla="*/ 108 w 325"/>
              <a:gd name="T27" fmla="*/ 153 h 316"/>
              <a:gd name="T28" fmla="*/ 162 w 325"/>
              <a:gd name="T29" fmla="*/ 207 h 316"/>
              <a:gd name="T30" fmla="*/ 162 w 325"/>
              <a:gd name="T31" fmla="*/ 207 h 316"/>
              <a:gd name="T32" fmla="*/ 162 w 325"/>
              <a:gd name="T33" fmla="*/ 0 h 316"/>
              <a:gd name="T34" fmla="*/ 162 w 325"/>
              <a:gd name="T35" fmla="*/ 0 h 316"/>
              <a:gd name="T36" fmla="*/ 162 w 325"/>
              <a:gd name="T37" fmla="*/ 0 h 316"/>
              <a:gd name="T38" fmla="*/ 9 w 325"/>
              <a:gd name="T39" fmla="*/ 144 h 316"/>
              <a:gd name="T40" fmla="*/ 153 w 325"/>
              <a:gd name="T41" fmla="*/ 315 h 316"/>
              <a:gd name="T42" fmla="*/ 162 w 325"/>
              <a:gd name="T43" fmla="*/ 315 h 316"/>
              <a:gd name="T44" fmla="*/ 315 w 325"/>
              <a:gd name="T45" fmla="*/ 171 h 316"/>
              <a:gd name="T46" fmla="*/ 279 w 325"/>
              <a:gd name="T47" fmla="*/ 54 h 316"/>
              <a:gd name="T48" fmla="*/ 171 w 325"/>
              <a:gd name="T49" fmla="*/ 0 h 316"/>
              <a:gd name="T50" fmla="*/ 162 w 325"/>
              <a:gd name="T51" fmla="*/ 0 h 316"/>
              <a:gd name="T52" fmla="*/ 162 w 325"/>
              <a:gd name="T53" fmla="*/ 62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25" h="316">
                <a:moveTo>
                  <a:pt x="162" y="62"/>
                </a:moveTo>
                <a:lnTo>
                  <a:pt x="162" y="62"/>
                </a:lnTo>
                <a:lnTo>
                  <a:pt x="171" y="62"/>
                </a:lnTo>
                <a:cubicBezTo>
                  <a:pt x="225" y="62"/>
                  <a:pt x="261" y="108"/>
                  <a:pt x="261" y="161"/>
                </a:cubicBezTo>
                <a:cubicBezTo>
                  <a:pt x="252" y="216"/>
                  <a:pt x="216" y="252"/>
                  <a:pt x="162" y="252"/>
                </a:cubicBezTo>
                <a:cubicBezTo>
                  <a:pt x="162" y="252"/>
                  <a:pt x="162" y="252"/>
                  <a:pt x="153" y="252"/>
                </a:cubicBezTo>
                <a:cubicBezTo>
                  <a:pt x="99" y="252"/>
                  <a:pt x="63" y="197"/>
                  <a:pt x="63" y="144"/>
                </a:cubicBezTo>
                <a:cubicBezTo>
                  <a:pt x="72" y="99"/>
                  <a:pt x="117" y="62"/>
                  <a:pt x="162" y="62"/>
                </a:cubicBezTo>
                <a:lnTo>
                  <a:pt x="162" y="207"/>
                </a:lnTo>
                <a:lnTo>
                  <a:pt x="162" y="207"/>
                </a:lnTo>
                <a:cubicBezTo>
                  <a:pt x="189" y="207"/>
                  <a:pt x="216" y="189"/>
                  <a:pt x="216" y="161"/>
                </a:cubicBezTo>
                <a:cubicBezTo>
                  <a:pt x="216" y="126"/>
                  <a:pt x="198" y="108"/>
                  <a:pt x="171" y="99"/>
                </a:cubicBezTo>
                <a:cubicBezTo>
                  <a:pt x="162" y="99"/>
                  <a:pt x="162" y="99"/>
                  <a:pt x="162" y="99"/>
                </a:cubicBezTo>
                <a:cubicBezTo>
                  <a:pt x="135" y="99"/>
                  <a:pt x="108" y="126"/>
                  <a:pt x="108" y="153"/>
                </a:cubicBezTo>
                <a:cubicBezTo>
                  <a:pt x="108" y="180"/>
                  <a:pt x="126" y="207"/>
                  <a:pt x="162" y="207"/>
                </a:cubicBezTo>
                <a:lnTo>
                  <a:pt x="162" y="207"/>
                </a:lnTo>
                <a:lnTo>
                  <a:pt x="162" y="0"/>
                </a:lnTo>
                <a:lnTo>
                  <a:pt x="162" y="0"/>
                </a:lnTo>
                <a:lnTo>
                  <a:pt x="162" y="0"/>
                </a:lnTo>
                <a:cubicBezTo>
                  <a:pt x="81" y="0"/>
                  <a:pt x="9" y="62"/>
                  <a:pt x="9" y="144"/>
                </a:cubicBezTo>
                <a:cubicBezTo>
                  <a:pt x="0" y="233"/>
                  <a:pt x="63" y="305"/>
                  <a:pt x="153" y="315"/>
                </a:cubicBezTo>
                <a:lnTo>
                  <a:pt x="162" y="315"/>
                </a:lnTo>
                <a:cubicBezTo>
                  <a:pt x="243" y="315"/>
                  <a:pt x="315" y="252"/>
                  <a:pt x="315" y="171"/>
                </a:cubicBezTo>
                <a:cubicBezTo>
                  <a:pt x="324" y="126"/>
                  <a:pt x="306" y="81"/>
                  <a:pt x="279" y="54"/>
                </a:cubicBezTo>
                <a:cubicBezTo>
                  <a:pt x="252" y="18"/>
                  <a:pt x="216" y="0"/>
                  <a:pt x="171" y="0"/>
                </a:cubicBezTo>
                <a:cubicBezTo>
                  <a:pt x="171" y="0"/>
                  <a:pt x="171" y="0"/>
                  <a:pt x="162" y="0"/>
                </a:cubicBezTo>
                <a:lnTo>
                  <a:pt x="162" y="6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48">
            <a:extLst>
              <a:ext uri="{FF2B5EF4-FFF2-40B4-BE49-F238E27FC236}">
                <a16:creationId xmlns:a16="http://schemas.microsoft.com/office/drawing/2014/main" id="{C58D301B-B3D6-F44F-B76B-BA7CC408C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0798" y="6095992"/>
            <a:ext cx="771417" cy="766711"/>
          </a:xfrm>
          <a:custGeom>
            <a:avLst/>
            <a:gdLst>
              <a:gd name="T0" fmla="*/ 387 w 721"/>
              <a:gd name="T1" fmla="*/ 718 h 719"/>
              <a:gd name="T2" fmla="*/ 279 w 721"/>
              <a:gd name="T3" fmla="*/ 709 h 719"/>
              <a:gd name="T4" fmla="*/ 243 w 721"/>
              <a:gd name="T5" fmla="*/ 602 h 719"/>
              <a:gd name="T6" fmla="*/ 162 w 721"/>
              <a:gd name="T7" fmla="*/ 656 h 719"/>
              <a:gd name="T8" fmla="*/ 54 w 721"/>
              <a:gd name="T9" fmla="*/ 558 h 719"/>
              <a:gd name="T10" fmla="*/ 99 w 721"/>
              <a:gd name="T11" fmla="*/ 450 h 719"/>
              <a:gd name="T12" fmla="*/ 0 w 721"/>
              <a:gd name="T13" fmla="*/ 387 h 719"/>
              <a:gd name="T14" fmla="*/ 63 w 721"/>
              <a:gd name="T15" fmla="*/ 234 h 719"/>
              <a:gd name="T16" fmla="*/ 117 w 721"/>
              <a:gd name="T17" fmla="*/ 243 h 719"/>
              <a:gd name="T18" fmla="*/ 90 w 721"/>
              <a:gd name="T19" fmla="*/ 126 h 719"/>
              <a:gd name="T20" fmla="*/ 198 w 721"/>
              <a:gd name="T21" fmla="*/ 45 h 719"/>
              <a:gd name="T22" fmla="*/ 279 w 721"/>
              <a:gd name="T23" fmla="*/ 108 h 719"/>
              <a:gd name="T24" fmla="*/ 333 w 721"/>
              <a:gd name="T25" fmla="*/ 0 h 719"/>
              <a:gd name="T26" fmla="*/ 441 w 721"/>
              <a:gd name="T27" fmla="*/ 9 h 719"/>
              <a:gd name="T28" fmla="*/ 486 w 721"/>
              <a:gd name="T29" fmla="*/ 117 h 719"/>
              <a:gd name="T30" fmla="*/ 558 w 721"/>
              <a:gd name="T31" fmla="*/ 72 h 719"/>
              <a:gd name="T32" fmla="*/ 666 w 721"/>
              <a:gd name="T33" fmla="*/ 171 h 719"/>
              <a:gd name="T34" fmla="*/ 621 w 721"/>
              <a:gd name="T35" fmla="*/ 279 h 719"/>
              <a:gd name="T36" fmla="*/ 720 w 721"/>
              <a:gd name="T37" fmla="*/ 333 h 719"/>
              <a:gd name="T38" fmla="*/ 666 w 721"/>
              <a:gd name="T39" fmla="*/ 486 h 719"/>
              <a:gd name="T40" fmla="*/ 603 w 721"/>
              <a:gd name="T41" fmla="*/ 486 h 719"/>
              <a:gd name="T42" fmla="*/ 630 w 721"/>
              <a:gd name="T43" fmla="*/ 594 h 719"/>
              <a:gd name="T44" fmla="*/ 522 w 721"/>
              <a:gd name="T45" fmla="*/ 674 h 719"/>
              <a:gd name="T46" fmla="*/ 450 w 721"/>
              <a:gd name="T47" fmla="*/ 620 h 719"/>
              <a:gd name="T48" fmla="*/ 387 w 721"/>
              <a:gd name="T49" fmla="*/ 718 h 719"/>
              <a:gd name="T50" fmla="*/ 342 w 721"/>
              <a:gd name="T51" fmla="*/ 611 h 719"/>
              <a:gd name="T52" fmla="*/ 387 w 721"/>
              <a:gd name="T53" fmla="*/ 512 h 719"/>
              <a:gd name="T54" fmla="*/ 450 w 721"/>
              <a:gd name="T55" fmla="*/ 495 h 719"/>
              <a:gd name="T56" fmla="*/ 522 w 721"/>
              <a:gd name="T57" fmla="*/ 558 h 719"/>
              <a:gd name="T58" fmla="*/ 495 w 721"/>
              <a:gd name="T59" fmla="*/ 512 h 719"/>
              <a:gd name="T60" fmla="*/ 513 w 721"/>
              <a:gd name="T61" fmla="*/ 414 h 719"/>
              <a:gd name="T62" fmla="*/ 567 w 721"/>
              <a:gd name="T63" fmla="*/ 378 h 719"/>
              <a:gd name="T64" fmla="*/ 612 w 721"/>
              <a:gd name="T65" fmla="*/ 378 h 719"/>
              <a:gd name="T66" fmla="*/ 522 w 721"/>
              <a:gd name="T67" fmla="*/ 333 h 719"/>
              <a:gd name="T68" fmla="*/ 522 w 721"/>
              <a:gd name="T69" fmla="*/ 225 h 719"/>
              <a:gd name="T70" fmla="*/ 549 w 721"/>
              <a:gd name="T71" fmla="*/ 198 h 719"/>
              <a:gd name="T72" fmla="*/ 486 w 721"/>
              <a:gd name="T73" fmla="*/ 234 h 719"/>
              <a:gd name="T74" fmla="*/ 414 w 721"/>
              <a:gd name="T75" fmla="*/ 207 h 719"/>
              <a:gd name="T76" fmla="*/ 378 w 721"/>
              <a:gd name="T77" fmla="*/ 108 h 719"/>
              <a:gd name="T78" fmla="*/ 378 w 721"/>
              <a:gd name="T79" fmla="*/ 153 h 719"/>
              <a:gd name="T80" fmla="*/ 288 w 721"/>
              <a:gd name="T81" fmla="*/ 216 h 719"/>
              <a:gd name="T82" fmla="*/ 225 w 721"/>
              <a:gd name="T83" fmla="*/ 207 h 719"/>
              <a:gd name="T84" fmla="*/ 189 w 721"/>
              <a:gd name="T85" fmla="*/ 171 h 719"/>
              <a:gd name="T86" fmla="*/ 225 w 721"/>
              <a:gd name="T87" fmla="*/ 269 h 719"/>
              <a:gd name="T88" fmla="*/ 162 w 721"/>
              <a:gd name="T89" fmla="*/ 342 h 719"/>
              <a:gd name="T90" fmla="*/ 108 w 721"/>
              <a:gd name="T91" fmla="*/ 342 h 719"/>
              <a:gd name="T92" fmla="*/ 162 w 721"/>
              <a:gd name="T93" fmla="*/ 351 h 719"/>
              <a:gd name="T94" fmla="*/ 216 w 721"/>
              <a:gd name="T95" fmla="*/ 432 h 719"/>
              <a:gd name="T96" fmla="*/ 171 w 721"/>
              <a:gd name="T97" fmla="*/ 531 h 719"/>
              <a:gd name="T98" fmla="*/ 216 w 721"/>
              <a:gd name="T99" fmla="*/ 495 h 719"/>
              <a:gd name="T100" fmla="*/ 270 w 721"/>
              <a:gd name="T101" fmla="*/ 486 h 719"/>
              <a:gd name="T102" fmla="*/ 342 w 721"/>
              <a:gd name="T103" fmla="*/ 558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21" h="719">
                <a:moveTo>
                  <a:pt x="387" y="718"/>
                </a:moveTo>
                <a:lnTo>
                  <a:pt x="387" y="718"/>
                </a:lnTo>
                <a:lnTo>
                  <a:pt x="387" y="718"/>
                </a:lnTo>
                <a:cubicBezTo>
                  <a:pt x="279" y="709"/>
                  <a:pt x="279" y="709"/>
                  <a:pt x="279" y="709"/>
                </a:cubicBezTo>
                <a:cubicBezTo>
                  <a:pt x="252" y="709"/>
                  <a:pt x="234" y="683"/>
                  <a:pt x="234" y="656"/>
                </a:cubicBezTo>
                <a:cubicBezTo>
                  <a:pt x="243" y="602"/>
                  <a:pt x="243" y="602"/>
                  <a:pt x="243" y="602"/>
                </a:cubicBezTo>
                <a:cubicBezTo>
                  <a:pt x="198" y="638"/>
                  <a:pt x="198" y="638"/>
                  <a:pt x="198" y="638"/>
                </a:cubicBezTo>
                <a:cubicBezTo>
                  <a:pt x="189" y="647"/>
                  <a:pt x="180" y="656"/>
                  <a:pt x="162" y="656"/>
                </a:cubicBezTo>
                <a:cubicBezTo>
                  <a:pt x="153" y="656"/>
                  <a:pt x="135" y="647"/>
                  <a:pt x="126" y="638"/>
                </a:cubicBezTo>
                <a:cubicBezTo>
                  <a:pt x="54" y="558"/>
                  <a:pt x="54" y="558"/>
                  <a:pt x="54" y="558"/>
                </a:cubicBezTo>
                <a:cubicBezTo>
                  <a:pt x="36" y="531"/>
                  <a:pt x="45" y="503"/>
                  <a:pt x="63" y="486"/>
                </a:cubicBezTo>
                <a:cubicBezTo>
                  <a:pt x="99" y="450"/>
                  <a:pt x="99" y="450"/>
                  <a:pt x="99" y="450"/>
                </a:cubicBezTo>
                <a:cubicBezTo>
                  <a:pt x="45" y="440"/>
                  <a:pt x="45" y="440"/>
                  <a:pt x="45" y="440"/>
                </a:cubicBezTo>
                <a:cubicBezTo>
                  <a:pt x="18" y="440"/>
                  <a:pt x="0" y="414"/>
                  <a:pt x="0" y="387"/>
                </a:cubicBezTo>
                <a:cubicBezTo>
                  <a:pt x="9" y="288"/>
                  <a:pt x="9" y="288"/>
                  <a:pt x="9" y="288"/>
                </a:cubicBezTo>
                <a:cubicBezTo>
                  <a:pt x="9" y="261"/>
                  <a:pt x="36" y="234"/>
                  <a:pt x="63" y="234"/>
                </a:cubicBezTo>
                <a:lnTo>
                  <a:pt x="63" y="234"/>
                </a:lnTo>
                <a:cubicBezTo>
                  <a:pt x="117" y="243"/>
                  <a:pt x="117" y="243"/>
                  <a:pt x="117" y="243"/>
                </a:cubicBezTo>
                <a:cubicBezTo>
                  <a:pt x="81" y="198"/>
                  <a:pt x="81" y="198"/>
                  <a:pt x="81" y="198"/>
                </a:cubicBezTo>
                <a:cubicBezTo>
                  <a:pt x="63" y="180"/>
                  <a:pt x="63" y="144"/>
                  <a:pt x="90" y="126"/>
                </a:cubicBezTo>
                <a:cubicBezTo>
                  <a:pt x="171" y="54"/>
                  <a:pt x="171" y="54"/>
                  <a:pt x="171" y="54"/>
                </a:cubicBezTo>
                <a:cubicBezTo>
                  <a:pt x="180" y="54"/>
                  <a:pt x="189" y="45"/>
                  <a:pt x="198" y="45"/>
                </a:cubicBezTo>
                <a:cubicBezTo>
                  <a:pt x="216" y="45"/>
                  <a:pt x="234" y="54"/>
                  <a:pt x="243" y="63"/>
                </a:cubicBezTo>
                <a:cubicBezTo>
                  <a:pt x="279" y="108"/>
                  <a:pt x="279" y="108"/>
                  <a:pt x="279" y="108"/>
                </a:cubicBezTo>
                <a:cubicBezTo>
                  <a:pt x="279" y="54"/>
                  <a:pt x="279" y="54"/>
                  <a:pt x="279" y="54"/>
                </a:cubicBezTo>
                <a:cubicBezTo>
                  <a:pt x="279" y="27"/>
                  <a:pt x="306" y="0"/>
                  <a:pt x="333" y="0"/>
                </a:cubicBezTo>
                <a:lnTo>
                  <a:pt x="333" y="0"/>
                </a:lnTo>
                <a:cubicBezTo>
                  <a:pt x="441" y="9"/>
                  <a:pt x="441" y="9"/>
                  <a:pt x="441" y="9"/>
                </a:cubicBezTo>
                <a:cubicBezTo>
                  <a:pt x="468" y="9"/>
                  <a:pt x="486" y="36"/>
                  <a:pt x="486" y="63"/>
                </a:cubicBezTo>
                <a:cubicBezTo>
                  <a:pt x="486" y="117"/>
                  <a:pt x="486" y="117"/>
                  <a:pt x="486" y="117"/>
                </a:cubicBezTo>
                <a:cubicBezTo>
                  <a:pt x="522" y="81"/>
                  <a:pt x="522" y="81"/>
                  <a:pt x="522" y="81"/>
                </a:cubicBezTo>
                <a:cubicBezTo>
                  <a:pt x="531" y="72"/>
                  <a:pt x="549" y="72"/>
                  <a:pt x="558" y="72"/>
                </a:cubicBezTo>
                <a:cubicBezTo>
                  <a:pt x="576" y="72"/>
                  <a:pt x="585" y="81"/>
                  <a:pt x="594" y="90"/>
                </a:cubicBezTo>
                <a:cubicBezTo>
                  <a:pt x="666" y="171"/>
                  <a:pt x="666" y="171"/>
                  <a:pt x="666" y="171"/>
                </a:cubicBezTo>
                <a:cubicBezTo>
                  <a:pt x="684" y="189"/>
                  <a:pt x="684" y="225"/>
                  <a:pt x="657" y="243"/>
                </a:cubicBezTo>
                <a:cubicBezTo>
                  <a:pt x="621" y="279"/>
                  <a:pt x="621" y="279"/>
                  <a:pt x="621" y="279"/>
                </a:cubicBezTo>
                <a:cubicBezTo>
                  <a:pt x="675" y="279"/>
                  <a:pt x="675" y="279"/>
                  <a:pt x="675" y="279"/>
                </a:cubicBezTo>
                <a:cubicBezTo>
                  <a:pt x="702" y="279"/>
                  <a:pt x="720" y="306"/>
                  <a:pt x="720" y="333"/>
                </a:cubicBezTo>
                <a:cubicBezTo>
                  <a:pt x="711" y="440"/>
                  <a:pt x="711" y="440"/>
                  <a:pt x="711" y="440"/>
                </a:cubicBezTo>
                <a:cubicBezTo>
                  <a:pt x="711" y="468"/>
                  <a:pt x="693" y="486"/>
                  <a:pt x="666" y="486"/>
                </a:cubicBezTo>
                <a:cubicBezTo>
                  <a:pt x="657" y="486"/>
                  <a:pt x="657" y="486"/>
                  <a:pt x="657" y="486"/>
                </a:cubicBezTo>
                <a:cubicBezTo>
                  <a:pt x="603" y="486"/>
                  <a:pt x="603" y="486"/>
                  <a:pt x="603" y="486"/>
                </a:cubicBezTo>
                <a:cubicBezTo>
                  <a:pt x="639" y="522"/>
                  <a:pt x="639" y="522"/>
                  <a:pt x="639" y="522"/>
                </a:cubicBezTo>
                <a:cubicBezTo>
                  <a:pt x="657" y="548"/>
                  <a:pt x="657" y="575"/>
                  <a:pt x="630" y="594"/>
                </a:cubicBezTo>
                <a:cubicBezTo>
                  <a:pt x="558" y="665"/>
                  <a:pt x="558" y="665"/>
                  <a:pt x="558" y="665"/>
                </a:cubicBezTo>
                <a:cubicBezTo>
                  <a:pt x="549" y="674"/>
                  <a:pt x="531" y="674"/>
                  <a:pt x="522" y="674"/>
                </a:cubicBezTo>
                <a:cubicBezTo>
                  <a:pt x="504" y="674"/>
                  <a:pt x="495" y="674"/>
                  <a:pt x="486" y="665"/>
                </a:cubicBezTo>
                <a:cubicBezTo>
                  <a:pt x="450" y="620"/>
                  <a:pt x="450" y="620"/>
                  <a:pt x="450" y="620"/>
                </a:cubicBezTo>
                <a:cubicBezTo>
                  <a:pt x="441" y="674"/>
                  <a:pt x="441" y="674"/>
                  <a:pt x="441" y="674"/>
                </a:cubicBezTo>
                <a:cubicBezTo>
                  <a:pt x="441" y="700"/>
                  <a:pt x="414" y="718"/>
                  <a:pt x="387" y="718"/>
                </a:cubicBezTo>
                <a:close/>
                <a:moveTo>
                  <a:pt x="342" y="611"/>
                </a:moveTo>
                <a:lnTo>
                  <a:pt x="342" y="611"/>
                </a:lnTo>
                <a:cubicBezTo>
                  <a:pt x="351" y="558"/>
                  <a:pt x="351" y="558"/>
                  <a:pt x="351" y="558"/>
                </a:cubicBezTo>
                <a:cubicBezTo>
                  <a:pt x="351" y="539"/>
                  <a:pt x="369" y="512"/>
                  <a:pt x="387" y="512"/>
                </a:cubicBezTo>
                <a:cubicBezTo>
                  <a:pt x="405" y="512"/>
                  <a:pt x="414" y="503"/>
                  <a:pt x="432" y="503"/>
                </a:cubicBezTo>
                <a:cubicBezTo>
                  <a:pt x="432" y="495"/>
                  <a:pt x="441" y="495"/>
                  <a:pt x="450" y="495"/>
                </a:cubicBezTo>
                <a:cubicBezTo>
                  <a:pt x="468" y="495"/>
                  <a:pt x="477" y="503"/>
                  <a:pt x="486" y="512"/>
                </a:cubicBezTo>
                <a:cubicBezTo>
                  <a:pt x="522" y="558"/>
                  <a:pt x="522" y="558"/>
                  <a:pt x="522" y="558"/>
                </a:cubicBezTo>
                <a:cubicBezTo>
                  <a:pt x="531" y="558"/>
                  <a:pt x="531" y="558"/>
                  <a:pt x="531" y="558"/>
                </a:cubicBezTo>
                <a:cubicBezTo>
                  <a:pt x="495" y="512"/>
                  <a:pt x="495" y="512"/>
                  <a:pt x="495" y="512"/>
                </a:cubicBezTo>
                <a:cubicBezTo>
                  <a:pt x="477" y="495"/>
                  <a:pt x="477" y="468"/>
                  <a:pt x="495" y="450"/>
                </a:cubicBezTo>
                <a:cubicBezTo>
                  <a:pt x="495" y="440"/>
                  <a:pt x="504" y="423"/>
                  <a:pt x="513" y="414"/>
                </a:cubicBezTo>
                <a:cubicBezTo>
                  <a:pt x="522" y="396"/>
                  <a:pt x="540" y="378"/>
                  <a:pt x="558" y="378"/>
                </a:cubicBezTo>
                <a:cubicBezTo>
                  <a:pt x="558" y="378"/>
                  <a:pt x="558" y="378"/>
                  <a:pt x="567" y="378"/>
                </a:cubicBezTo>
                <a:cubicBezTo>
                  <a:pt x="612" y="387"/>
                  <a:pt x="612" y="387"/>
                  <a:pt x="612" y="387"/>
                </a:cubicBezTo>
                <a:cubicBezTo>
                  <a:pt x="612" y="378"/>
                  <a:pt x="612" y="378"/>
                  <a:pt x="612" y="378"/>
                </a:cubicBezTo>
                <a:cubicBezTo>
                  <a:pt x="567" y="378"/>
                  <a:pt x="567" y="378"/>
                  <a:pt x="567" y="378"/>
                </a:cubicBezTo>
                <a:cubicBezTo>
                  <a:pt x="540" y="378"/>
                  <a:pt x="522" y="360"/>
                  <a:pt x="522" y="333"/>
                </a:cubicBezTo>
                <a:cubicBezTo>
                  <a:pt x="513" y="315"/>
                  <a:pt x="513" y="306"/>
                  <a:pt x="504" y="288"/>
                </a:cubicBezTo>
                <a:cubicBezTo>
                  <a:pt x="495" y="269"/>
                  <a:pt x="504" y="243"/>
                  <a:pt x="522" y="225"/>
                </a:cubicBezTo>
                <a:cubicBezTo>
                  <a:pt x="558" y="198"/>
                  <a:pt x="558" y="198"/>
                  <a:pt x="558" y="198"/>
                </a:cubicBezTo>
                <a:cubicBezTo>
                  <a:pt x="549" y="198"/>
                  <a:pt x="549" y="198"/>
                  <a:pt x="549" y="198"/>
                </a:cubicBezTo>
                <a:cubicBezTo>
                  <a:pt x="522" y="225"/>
                  <a:pt x="522" y="225"/>
                  <a:pt x="522" y="225"/>
                </a:cubicBezTo>
                <a:cubicBezTo>
                  <a:pt x="513" y="234"/>
                  <a:pt x="495" y="234"/>
                  <a:pt x="486" y="234"/>
                </a:cubicBezTo>
                <a:cubicBezTo>
                  <a:pt x="477" y="234"/>
                  <a:pt x="468" y="234"/>
                  <a:pt x="459" y="225"/>
                </a:cubicBezTo>
                <a:cubicBezTo>
                  <a:pt x="441" y="216"/>
                  <a:pt x="432" y="207"/>
                  <a:pt x="414" y="207"/>
                </a:cubicBezTo>
                <a:cubicBezTo>
                  <a:pt x="387" y="198"/>
                  <a:pt x="378" y="180"/>
                  <a:pt x="378" y="153"/>
                </a:cubicBezTo>
                <a:cubicBezTo>
                  <a:pt x="378" y="108"/>
                  <a:pt x="378" y="108"/>
                  <a:pt x="378" y="108"/>
                </a:cubicBezTo>
                <a:lnTo>
                  <a:pt x="378" y="108"/>
                </a:lnTo>
                <a:cubicBezTo>
                  <a:pt x="378" y="153"/>
                  <a:pt x="378" y="153"/>
                  <a:pt x="378" y="153"/>
                </a:cubicBezTo>
                <a:cubicBezTo>
                  <a:pt x="369" y="180"/>
                  <a:pt x="360" y="198"/>
                  <a:pt x="333" y="198"/>
                </a:cubicBezTo>
                <a:cubicBezTo>
                  <a:pt x="315" y="198"/>
                  <a:pt x="306" y="207"/>
                  <a:pt x="288" y="216"/>
                </a:cubicBezTo>
                <a:cubicBezTo>
                  <a:pt x="279" y="216"/>
                  <a:pt x="270" y="216"/>
                  <a:pt x="261" y="216"/>
                </a:cubicBezTo>
                <a:cubicBezTo>
                  <a:pt x="252" y="216"/>
                  <a:pt x="234" y="216"/>
                  <a:pt x="225" y="207"/>
                </a:cubicBezTo>
                <a:cubicBezTo>
                  <a:pt x="198" y="171"/>
                  <a:pt x="198" y="171"/>
                  <a:pt x="198" y="171"/>
                </a:cubicBezTo>
                <a:cubicBezTo>
                  <a:pt x="189" y="171"/>
                  <a:pt x="189" y="171"/>
                  <a:pt x="189" y="171"/>
                </a:cubicBezTo>
                <a:cubicBezTo>
                  <a:pt x="225" y="207"/>
                  <a:pt x="225" y="207"/>
                  <a:pt x="225" y="207"/>
                </a:cubicBezTo>
                <a:cubicBezTo>
                  <a:pt x="243" y="225"/>
                  <a:pt x="243" y="252"/>
                  <a:pt x="225" y="269"/>
                </a:cubicBezTo>
                <a:cubicBezTo>
                  <a:pt x="216" y="279"/>
                  <a:pt x="216" y="297"/>
                  <a:pt x="207" y="306"/>
                </a:cubicBezTo>
                <a:cubicBezTo>
                  <a:pt x="198" y="333"/>
                  <a:pt x="180" y="342"/>
                  <a:pt x="162" y="342"/>
                </a:cubicBezTo>
                <a:lnTo>
                  <a:pt x="153" y="342"/>
                </a:lnTo>
                <a:cubicBezTo>
                  <a:pt x="108" y="342"/>
                  <a:pt x="108" y="342"/>
                  <a:pt x="108" y="342"/>
                </a:cubicBezTo>
                <a:lnTo>
                  <a:pt x="108" y="342"/>
                </a:lnTo>
                <a:cubicBezTo>
                  <a:pt x="162" y="351"/>
                  <a:pt x="162" y="351"/>
                  <a:pt x="162" y="351"/>
                </a:cubicBezTo>
                <a:cubicBezTo>
                  <a:pt x="180" y="351"/>
                  <a:pt x="198" y="368"/>
                  <a:pt x="207" y="387"/>
                </a:cubicBezTo>
                <a:cubicBezTo>
                  <a:pt x="207" y="404"/>
                  <a:pt x="216" y="414"/>
                  <a:pt x="216" y="432"/>
                </a:cubicBezTo>
                <a:cubicBezTo>
                  <a:pt x="234" y="450"/>
                  <a:pt x="225" y="476"/>
                  <a:pt x="207" y="495"/>
                </a:cubicBezTo>
                <a:cubicBezTo>
                  <a:pt x="171" y="531"/>
                  <a:pt x="171" y="531"/>
                  <a:pt x="171" y="531"/>
                </a:cubicBezTo>
                <a:lnTo>
                  <a:pt x="171" y="531"/>
                </a:lnTo>
                <a:cubicBezTo>
                  <a:pt x="216" y="495"/>
                  <a:pt x="216" y="495"/>
                  <a:pt x="216" y="495"/>
                </a:cubicBezTo>
                <a:cubicBezTo>
                  <a:pt x="225" y="486"/>
                  <a:pt x="234" y="476"/>
                  <a:pt x="243" y="476"/>
                </a:cubicBezTo>
                <a:cubicBezTo>
                  <a:pt x="252" y="476"/>
                  <a:pt x="261" y="486"/>
                  <a:pt x="270" y="486"/>
                </a:cubicBezTo>
                <a:cubicBezTo>
                  <a:pt x="288" y="495"/>
                  <a:pt x="297" y="503"/>
                  <a:pt x="306" y="503"/>
                </a:cubicBezTo>
                <a:cubicBezTo>
                  <a:pt x="333" y="512"/>
                  <a:pt x="342" y="539"/>
                  <a:pt x="342" y="558"/>
                </a:cubicBezTo>
                <a:cubicBezTo>
                  <a:pt x="342" y="611"/>
                  <a:pt x="342" y="611"/>
                  <a:pt x="342" y="611"/>
                </a:cubicBezTo>
                <a:close/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49">
            <a:extLst>
              <a:ext uri="{FF2B5EF4-FFF2-40B4-BE49-F238E27FC236}">
                <a16:creationId xmlns:a16="http://schemas.microsoft.com/office/drawing/2014/main" id="{DF65CA64-4B85-B547-891D-AD7674AA0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3168" y="6067770"/>
            <a:ext cx="846677" cy="832564"/>
          </a:xfrm>
          <a:custGeom>
            <a:avLst/>
            <a:gdLst>
              <a:gd name="T0" fmla="*/ 369 w 793"/>
              <a:gd name="T1" fmla="*/ 63 h 782"/>
              <a:gd name="T2" fmla="*/ 486 w 793"/>
              <a:gd name="T3" fmla="*/ 171 h 782"/>
              <a:gd name="T4" fmla="*/ 594 w 793"/>
              <a:gd name="T5" fmla="*/ 126 h 782"/>
              <a:gd name="T6" fmla="*/ 675 w 793"/>
              <a:gd name="T7" fmla="*/ 243 h 782"/>
              <a:gd name="T8" fmla="*/ 711 w 793"/>
              <a:gd name="T9" fmla="*/ 342 h 782"/>
              <a:gd name="T10" fmla="*/ 702 w 793"/>
              <a:gd name="T11" fmla="*/ 486 h 782"/>
              <a:gd name="T12" fmla="*/ 594 w 793"/>
              <a:gd name="T13" fmla="*/ 503 h 782"/>
              <a:gd name="T14" fmla="*/ 567 w 793"/>
              <a:gd name="T15" fmla="*/ 674 h 782"/>
              <a:gd name="T16" fmla="*/ 477 w 793"/>
              <a:gd name="T17" fmla="*/ 602 h 782"/>
              <a:gd name="T18" fmla="*/ 423 w 793"/>
              <a:gd name="T19" fmla="*/ 718 h 782"/>
              <a:gd name="T20" fmla="*/ 297 w 793"/>
              <a:gd name="T21" fmla="*/ 692 h 782"/>
              <a:gd name="T22" fmla="*/ 216 w 793"/>
              <a:gd name="T23" fmla="*/ 647 h 782"/>
              <a:gd name="T24" fmla="*/ 117 w 793"/>
              <a:gd name="T25" fmla="*/ 566 h 782"/>
              <a:gd name="T26" fmla="*/ 171 w 793"/>
              <a:gd name="T27" fmla="*/ 450 h 782"/>
              <a:gd name="T28" fmla="*/ 72 w 793"/>
              <a:gd name="T29" fmla="*/ 315 h 782"/>
              <a:gd name="T30" fmla="*/ 180 w 793"/>
              <a:gd name="T31" fmla="*/ 296 h 782"/>
              <a:gd name="T32" fmla="*/ 144 w 793"/>
              <a:gd name="T33" fmla="*/ 180 h 782"/>
              <a:gd name="T34" fmla="*/ 252 w 793"/>
              <a:gd name="T35" fmla="*/ 108 h 782"/>
              <a:gd name="T36" fmla="*/ 342 w 793"/>
              <a:gd name="T37" fmla="*/ 81 h 782"/>
              <a:gd name="T38" fmla="*/ 297 w 793"/>
              <a:gd name="T39" fmla="*/ 216 h 782"/>
              <a:gd name="T40" fmla="*/ 189 w 793"/>
              <a:gd name="T41" fmla="*/ 198 h 782"/>
              <a:gd name="T42" fmla="*/ 216 w 793"/>
              <a:gd name="T43" fmla="*/ 324 h 782"/>
              <a:gd name="T44" fmla="*/ 117 w 793"/>
              <a:gd name="T45" fmla="*/ 333 h 782"/>
              <a:gd name="T46" fmla="*/ 216 w 793"/>
              <a:gd name="T47" fmla="*/ 423 h 782"/>
              <a:gd name="T48" fmla="*/ 162 w 793"/>
              <a:gd name="T49" fmla="*/ 549 h 782"/>
              <a:gd name="T50" fmla="*/ 279 w 793"/>
              <a:gd name="T51" fmla="*/ 539 h 782"/>
              <a:gd name="T52" fmla="*/ 351 w 793"/>
              <a:gd name="T53" fmla="*/ 585 h 782"/>
              <a:gd name="T54" fmla="*/ 414 w 793"/>
              <a:gd name="T55" fmla="*/ 585 h 782"/>
              <a:gd name="T56" fmla="*/ 486 w 793"/>
              <a:gd name="T57" fmla="*/ 549 h 782"/>
              <a:gd name="T58" fmla="*/ 603 w 793"/>
              <a:gd name="T59" fmla="*/ 585 h 782"/>
              <a:gd name="T60" fmla="*/ 576 w 793"/>
              <a:gd name="T61" fmla="*/ 450 h 782"/>
              <a:gd name="T62" fmla="*/ 675 w 793"/>
              <a:gd name="T63" fmla="*/ 441 h 782"/>
              <a:gd name="T64" fmla="*/ 585 w 793"/>
              <a:gd name="T65" fmla="*/ 351 h 782"/>
              <a:gd name="T66" fmla="*/ 630 w 793"/>
              <a:gd name="T67" fmla="*/ 225 h 782"/>
              <a:gd name="T68" fmla="*/ 522 w 793"/>
              <a:gd name="T69" fmla="*/ 234 h 782"/>
              <a:gd name="T70" fmla="*/ 441 w 793"/>
              <a:gd name="T71" fmla="*/ 180 h 782"/>
              <a:gd name="T72" fmla="*/ 378 w 793"/>
              <a:gd name="T73" fmla="*/ 180 h 782"/>
              <a:gd name="T74" fmla="*/ 297 w 793"/>
              <a:gd name="T75" fmla="*/ 216 h 782"/>
              <a:gd name="T76" fmla="*/ 288 w 793"/>
              <a:gd name="T77" fmla="*/ 63 h 782"/>
              <a:gd name="T78" fmla="*/ 108 w 793"/>
              <a:gd name="T79" fmla="*/ 135 h 782"/>
              <a:gd name="T80" fmla="*/ 9 w 793"/>
              <a:gd name="T81" fmla="*/ 414 h 782"/>
              <a:gd name="T82" fmla="*/ 135 w 793"/>
              <a:gd name="T83" fmla="*/ 683 h 782"/>
              <a:gd name="T84" fmla="*/ 315 w 793"/>
              <a:gd name="T85" fmla="*/ 772 h 782"/>
              <a:gd name="T86" fmla="*/ 504 w 793"/>
              <a:gd name="T87" fmla="*/ 718 h 782"/>
              <a:gd name="T88" fmla="*/ 693 w 793"/>
              <a:gd name="T89" fmla="*/ 647 h 782"/>
              <a:gd name="T90" fmla="*/ 783 w 793"/>
              <a:gd name="T91" fmla="*/ 369 h 782"/>
              <a:gd name="T92" fmla="*/ 657 w 793"/>
              <a:gd name="T93" fmla="*/ 99 h 782"/>
              <a:gd name="T94" fmla="*/ 477 w 793"/>
              <a:gd name="T95" fmla="*/ 9 h 782"/>
              <a:gd name="T96" fmla="*/ 369 w 793"/>
              <a:gd name="T97" fmla="*/ 63 h 782"/>
              <a:gd name="T98" fmla="*/ 342 w 793"/>
              <a:gd name="T99" fmla="*/ 270 h 782"/>
              <a:gd name="T100" fmla="*/ 441 w 793"/>
              <a:gd name="T101" fmla="*/ 261 h 782"/>
              <a:gd name="T102" fmla="*/ 513 w 793"/>
              <a:gd name="T103" fmla="*/ 324 h 782"/>
              <a:gd name="T104" fmla="*/ 522 w 793"/>
              <a:gd name="T105" fmla="*/ 431 h 782"/>
              <a:gd name="T106" fmla="*/ 486 w 793"/>
              <a:gd name="T107" fmla="*/ 495 h 782"/>
              <a:gd name="T108" fmla="*/ 387 w 793"/>
              <a:gd name="T109" fmla="*/ 522 h 782"/>
              <a:gd name="T110" fmla="*/ 288 w 793"/>
              <a:gd name="T111" fmla="*/ 477 h 782"/>
              <a:gd name="T112" fmla="*/ 252 w 793"/>
              <a:gd name="T113" fmla="*/ 378 h 782"/>
              <a:gd name="T114" fmla="*/ 306 w 793"/>
              <a:gd name="T115" fmla="*/ 279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93" h="782">
                <a:moveTo>
                  <a:pt x="369" y="63"/>
                </a:moveTo>
                <a:lnTo>
                  <a:pt x="369" y="63"/>
                </a:lnTo>
                <a:lnTo>
                  <a:pt x="369" y="63"/>
                </a:lnTo>
                <a:cubicBezTo>
                  <a:pt x="477" y="63"/>
                  <a:pt x="477" y="63"/>
                  <a:pt x="477" y="63"/>
                </a:cubicBezTo>
                <a:cubicBezTo>
                  <a:pt x="486" y="72"/>
                  <a:pt x="495" y="81"/>
                  <a:pt x="495" y="90"/>
                </a:cubicBezTo>
                <a:cubicBezTo>
                  <a:pt x="486" y="171"/>
                  <a:pt x="486" y="171"/>
                  <a:pt x="486" y="171"/>
                </a:cubicBezTo>
                <a:cubicBezTo>
                  <a:pt x="495" y="171"/>
                  <a:pt x="513" y="180"/>
                  <a:pt x="522" y="189"/>
                </a:cubicBezTo>
                <a:cubicBezTo>
                  <a:pt x="576" y="135"/>
                  <a:pt x="576" y="135"/>
                  <a:pt x="576" y="135"/>
                </a:cubicBezTo>
                <a:cubicBezTo>
                  <a:pt x="585" y="126"/>
                  <a:pt x="585" y="126"/>
                  <a:pt x="594" y="126"/>
                </a:cubicBezTo>
                <a:cubicBezTo>
                  <a:pt x="603" y="126"/>
                  <a:pt x="603" y="135"/>
                  <a:pt x="612" y="135"/>
                </a:cubicBezTo>
                <a:cubicBezTo>
                  <a:pt x="675" y="216"/>
                  <a:pt x="675" y="216"/>
                  <a:pt x="675" y="216"/>
                </a:cubicBezTo>
                <a:cubicBezTo>
                  <a:pt x="684" y="225"/>
                  <a:pt x="684" y="234"/>
                  <a:pt x="675" y="243"/>
                </a:cubicBezTo>
                <a:cubicBezTo>
                  <a:pt x="612" y="296"/>
                  <a:pt x="612" y="296"/>
                  <a:pt x="612" y="296"/>
                </a:cubicBezTo>
                <a:cubicBezTo>
                  <a:pt x="621" y="306"/>
                  <a:pt x="621" y="324"/>
                  <a:pt x="621" y="333"/>
                </a:cubicBezTo>
                <a:cubicBezTo>
                  <a:pt x="711" y="342"/>
                  <a:pt x="711" y="342"/>
                  <a:pt x="711" y="342"/>
                </a:cubicBezTo>
                <a:cubicBezTo>
                  <a:pt x="720" y="342"/>
                  <a:pt x="729" y="351"/>
                  <a:pt x="729" y="360"/>
                </a:cubicBezTo>
                <a:cubicBezTo>
                  <a:pt x="720" y="467"/>
                  <a:pt x="720" y="467"/>
                  <a:pt x="720" y="467"/>
                </a:cubicBezTo>
                <a:cubicBezTo>
                  <a:pt x="720" y="477"/>
                  <a:pt x="711" y="486"/>
                  <a:pt x="702" y="486"/>
                </a:cubicBezTo>
                <a:lnTo>
                  <a:pt x="693" y="486"/>
                </a:lnTo>
                <a:cubicBezTo>
                  <a:pt x="612" y="477"/>
                  <a:pt x="612" y="477"/>
                  <a:pt x="612" y="477"/>
                </a:cubicBezTo>
                <a:cubicBezTo>
                  <a:pt x="603" y="486"/>
                  <a:pt x="603" y="495"/>
                  <a:pt x="594" y="503"/>
                </a:cubicBezTo>
                <a:cubicBezTo>
                  <a:pt x="657" y="575"/>
                  <a:pt x="657" y="575"/>
                  <a:pt x="657" y="575"/>
                </a:cubicBezTo>
                <a:cubicBezTo>
                  <a:pt x="657" y="585"/>
                  <a:pt x="657" y="594"/>
                  <a:pt x="648" y="602"/>
                </a:cubicBezTo>
                <a:cubicBezTo>
                  <a:pt x="567" y="674"/>
                  <a:pt x="567" y="674"/>
                  <a:pt x="567" y="674"/>
                </a:cubicBezTo>
                <a:lnTo>
                  <a:pt x="558" y="674"/>
                </a:lnTo>
                <a:cubicBezTo>
                  <a:pt x="549" y="674"/>
                  <a:pt x="549" y="674"/>
                  <a:pt x="540" y="665"/>
                </a:cubicBezTo>
                <a:cubicBezTo>
                  <a:pt x="477" y="602"/>
                  <a:pt x="477" y="602"/>
                  <a:pt x="477" y="602"/>
                </a:cubicBezTo>
                <a:cubicBezTo>
                  <a:pt x="477" y="602"/>
                  <a:pt x="468" y="602"/>
                  <a:pt x="459" y="611"/>
                </a:cubicBezTo>
                <a:cubicBezTo>
                  <a:pt x="450" y="701"/>
                  <a:pt x="450" y="701"/>
                  <a:pt x="450" y="701"/>
                </a:cubicBezTo>
                <a:cubicBezTo>
                  <a:pt x="450" y="710"/>
                  <a:pt x="441" y="718"/>
                  <a:pt x="423" y="718"/>
                </a:cubicBezTo>
                <a:lnTo>
                  <a:pt x="423" y="718"/>
                </a:lnTo>
                <a:cubicBezTo>
                  <a:pt x="324" y="710"/>
                  <a:pt x="324" y="710"/>
                  <a:pt x="324" y="710"/>
                </a:cubicBezTo>
                <a:cubicBezTo>
                  <a:pt x="306" y="710"/>
                  <a:pt x="297" y="701"/>
                  <a:pt x="297" y="692"/>
                </a:cubicBezTo>
                <a:cubicBezTo>
                  <a:pt x="306" y="594"/>
                  <a:pt x="306" y="594"/>
                  <a:pt x="306" y="594"/>
                </a:cubicBezTo>
                <a:cubicBezTo>
                  <a:pt x="297" y="594"/>
                  <a:pt x="288" y="594"/>
                  <a:pt x="288" y="585"/>
                </a:cubicBezTo>
                <a:cubicBezTo>
                  <a:pt x="216" y="647"/>
                  <a:pt x="216" y="647"/>
                  <a:pt x="216" y="647"/>
                </a:cubicBezTo>
                <a:cubicBezTo>
                  <a:pt x="207" y="647"/>
                  <a:pt x="207" y="647"/>
                  <a:pt x="198" y="647"/>
                </a:cubicBezTo>
                <a:cubicBezTo>
                  <a:pt x="198" y="647"/>
                  <a:pt x="189" y="647"/>
                  <a:pt x="180" y="638"/>
                </a:cubicBezTo>
                <a:cubicBezTo>
                  <a:pt x="117" y="566"/>
                  <a:pt x="117" y="566"/>
                  <a:pt x="117" y="566"/>
                </a:cubicBezTo>
                <a:cubicBezTo>
                  <a:pt x="108" y="558"/>
                  <a:pt x="108" y="539"/>
                  <a:pt x="117" y="530"/>
                </a:cubicBezTo>
                <a:cubicBezTo>
                  <a:pt x="180" y="477"/>
                  <a:pt x="180" y="477"/>
                  <a:pt x="180" y="477"/>
                </a:cubicBezTo>
                <a:cubicBezTo>
                  <a:pt x="180" y="467"/>
                  <a:pt x="180" y="459"/>
                  <a:pt x="171" y="450"/>
                </a:cubicBezTo>
                <a:cubicBezTo>
                  <a:pt x="90" y="441"/>
                  <a:pt x="90" y="441"/>
                  <a:pt x="90" y="441"/>
                </a:cubicBezTo>
                <a:cubicBezTo>
                  <a:pt x="72" y="441"/>
                  <a:pt x="63" y="431"/>
                  <a:pt x="63" y="414"/>
                </a:cubicBezTo>
                <a:cubicBezTo>
                  <a:pt x="72" y="315"/>
                  <a:pt x="72" y="315"/>
                  <a:pt x="72" y="315"/>
                </a:cubicBezTo>
                <a:cubicBezTo>
                  <a:pt x="72" y="306"/>
                  <a:pt x="81" y="296"/>
                  <a:pt x="99" y="296"/>
                </a:cubicBezTo>
                <a:lnTo>
                  <a:pt x="99" y="296"/>
                </a:lnTo>
                <a:cubicBezTo>
                  <a:pt x="180" y="296"/>
                  <a:pt x="180" y="296"/>
                  <a:pt x="180" y="296"/>
                </a:cubicBezTo>
                <a:cubicBezTo>
                  <a:pt x="189" y="288"/>
                  <a:pt x="189" y="279"/>
                  <a:pt x="198" y="270"/>
                </a:cubicBezTo>
                <a:cubicBezTo>
                  <a:pt x="144" y="207"/>
                  <a:pt x="144" y="207"/>
                  <a:pt x="144" y="207"/>
                </a:cubicBezTo>
                <a:cubicBezTo>
                  <a:pt x="135" y="198"/>
                  <a:pt x="135" y="180"/>
                  <a:pt x="144" y="180"/>
                </a:cubicBezTo>
                <a:cubicBezTo>
                  <a:pt x="225" y="108"/>
                  <a:pt x="225" y="108"/>
                  <a:pt x="225" y="108"/>
                </a:cubicBezTo>
                <a:lnTo>
                  <a:pt x="234" y="99"/>
                </a:lnTo>
                <a:cubicBezTo>
                  <a:pt x="243" y="99"/>
                  <a:pt x="252" y="108"/>
                  <a:pt x="252" y="108"/>
                </a:cubicBezTo>
                <a:cubicBezTo>
                  <a:pt x="306" y="171"/>
                  <a:pt x="306" y="171"/>
                  <a:pt x="306" y="171"/>
                </a:cubicBezTo>
                <a:cubicBezTo>
                  <a:pt x="315" y="162"/>
                  <a:pt x="324" y="162"/>
                  <a:pt x="342" y="162"/>
                </a:cubicBezTo>
                <a:cubicBezTo>
                  <a:pt x="342" y="81"/>
                  <a:pt x="342" y="81"/>
                  <a:pt x="342" y="81"/>
                </a:cubicBezTo>
                <a:cubicBezTo>
                  <a:pt x="351" y="72"/>
                  <a:pt x="360" y="63"/>
                  <a:pt x="369" y="63"/>
                </a:cubicBezTo>
                <a:lnTo>
                  <a:pt x="297" y="216"/>
                </a:lnTo>
                <a:lnTo>
                  <a:pt x="297" y="216"/>
                </a:lnTo>
                <a:cubicBezTo>
                  <a:pt x="297" y="216"/>
                  <a:pt x="288" y="216"/>
                  <a:pt x="288" y="207"/>
                </a:cubicBezTo>
                <a:cubicBezTo>
                  <a:pt x="234" y="153"/>
                  <a:pt x="234" y="153"/>
                  <a:pt x="234" y="153"/>
                </a:cubicBezTo>
                <a:cubicBezTo>
                  <a:pt x="189" y="198"/>
                  <a:pt x="189" y="198"/>
                  <a:pt x="189" y="198"/>
                </a:cubicBezTo>
                <a:cubicBezTo>
                  <a:pt x="234" y="252"/>
                  <a:pt x="234" y="252"/>
                  <a:pt x="234" y="252"/>
                </a:cubicBezTo>
                <a:cubicBezTo>
                  <a:pt x="243" y="261"/>
                  <a:pt x="243" y="270"/>
                  <a:pt x="243" y="279"/>
                </a:cubicBezTo>
                <a:cubicBezTo>
                  <a:pt x="225" y="296"/>
                  <a:pt x="225" y="306"/>
                  <a:pt x="216" y="324"/>
                </a:cubicBezTo>
                <a:cubicBezTo>
                  <a:pt x="216" y="333"/>
                  <a:pt x="207" y="342"/>
                  <a:pt x="198" y="342"/>
                </a:cubicBezTo>
                <a:lnTo>
                  <a:pt x="198" y="342"/>
                </a:lnTo>
                <a:cubicBezTo>
                  <a:pt x="117" y="333"/>
                  <a:pt x="117" y="333"/>
                  <a:pt x="117" y="333"/>
                </a:cubicBezTo>
                <a:cubicBezTo>
                  <a:pt x="108" y="395"/>
                  <a:pt x="108" y="395"/>
                  <a:pt x="108" y="395"/>
                </a:cubicBezTo>
                <a:cubicBezTo>
                  <a:pt x="189" y="405"/>
                  <a:pt x="189" y="405"/>
                  <a:pt x="189" y="405"/>
                </a:cubicBezTo>
                <a:cubicBezTo>
                  <a:pt x="198" y="405"/>
                  <a:pt x="207" y="414"/>
                  <a:pt x="216" y="423"/>
                </a:cubicBezTo>
                <a:cubicBezTo>
                  <a:pt x="216" y="441"/>
                  <a:pt x="225" y="459"/>
                  <a:pt x="225" y="467"/>
                </a:cubicBezTo>
                <a:cubicBezTo>
                  <a:pt x="234" y="477"/>
                  <a:pt x="234" y="486"/>
                  <a:pt x="225" y="495"/>
                </a:cubicBezTo>
                <a:cubicBezTo>
                  <a:pt x="162" y="549"/>
                  <a:pt x="162" y="549"/>
                  <a:pt x="162" y="549"/>
                </a:cubicBezTo>
                <a:cubicBezTo>
                  <a:pt x="198" y="602"/>
                  <a:pt x="198" y="602"/>
                  <a:pt x="198" y="602"/>
                </a:cubicBezTo>
                <a:cubicBezTo>
                  <a:pt x="270" y="539"/>
                  <a:pt x="270" y="539"/>
                  <a:pt x="270" y="539"/>
                </a:cubicBezTo>
                <a:lnTo>
                  <a:pt x="279" y="539"/>
                </a:lnTo>
                <a:cubicBezTo>
                  <a:pt x="288" y="539"/>
                  <a:pt x="288" y="539"/>
                  <a:pt x="297" y="539"/>
                </a:cubicBezTo>
                <a:cubicBezTo>
                  <a:pt x="306" y="549"/>
                  <a:pt x="324" y="558"/>
                  <a:pt x="333" y="566"/>
                </a:cubicBezTo>
                <a:cubicBezTo>
                  <a:pt x="342" y="566"/>
                  <a:pt x="351" y="575"/>
                  <a:pt x="351" y="585"/>
                </a:cubicBezTo>
                <a:cubicBezTo>
                  <a:pt x="342" y="674"/>
                  <a:pt x="342" y="674"/>
                  <a:pt x="342" y="674"/>
                </a:cubicBezTo>
                <a:cubicBezTo>
                  <a:pt x="405" y="674"/>
                  <a:pt x="405" y="674"/>
                  <a:pt x="405" y="674"/>
                </a:cubicBezTo>
                <a:cubicBezTo>
                  <a:pt x="414" y="585"/>
                  <a:pt x="414" y="585"/>
                  <a:pt x="414" y="585"/>
                </a:cubicBezTo>
                <a:cubicBezTo>
                  <a:pt x="414" y="575"/>
                  <a:pt x="423" y="575"/>
                  <a:pt x="432" y="566"/>
                </a:cubicBezTo>
                <a:cubicBezTo>
                  <a:pt x="450" y="566"/>
                  <a:pt x="459" y="558"/>
                  <a:pt x="477" y="558"/>
                </a:cubicBezTo>
                <a:lnTo>
                  <a:pt x="486" y="549"/>
                </a:lnTo>
                <a:cubicBezTo>
                  <a:pt x="495" y="549"/>
                  <a:pt x="495" y="558"/>
                  <a:pt x="504" y="558"/>
                </a:cubicBezTo>
                <a:cubicBezTo>
                  <a:pt x="558" y="621"/>
                  <a:pt x="558" y="621"/>
                  <a:pt x="558" y="621"/>
                </a:cubicBezTo>
                <a:cubicBezTo>
                  <a:pt x="603" y="585"/>
                  <a:pt x="603" y="585"/>
                  <a:pt x="603" y="585"/>
                </a:cubicBezTo>
                <a:cubicBezTo>
                  <a:pt x="549" y="522"/>
                  <a:pt x="549" y="522"/>
                  <a:pt x="549" y="522"/>
                </a:cubicBezTo>
                <a:cubicBezTo>
                  <a:pt x="549" y="513"/>
                  <a:pt x="549" y="503"/>
                  <a:pt x="549" y="495"/>
                </a:cubicBezTo>
                <a:cubicBezTo>
                  <a:pt x="558" y="477"/>
                  <a:pt x="567" y="467"/>
                  <a:pt x="576" y="450"/>
                </a:cubicBezTo>
                <a:cubicBezTo>
                  <a:pt x="576" y="441"/>
                  <a:pt x="585" y="431"/>
                  <a:pt x="594" y="431"/>
                </a:cubicBezTo>
                <a:lnTo>
                  <a:pt x="594" y="431"/>
                </a:lnTo>
                <a:cubicBezTo>
                  <a:pt x="675" y="441"/>
                  <a:pt x="675" y="441"/>
                  <a:pt x="675" y="441"/>
                </a:cubicBezTo>
                <a:cubicBezTo>
                  <a:pt x="684" y="378"/>
                  <a:pt x="684" y="378"/>
                  <a:pt x="684" y="378"/>
                </a:cubicBezTo>
                <a:cubicBezTo>
                  <a:pt x="603" y="369"/>
                  <a:pt x="603" y="369"/>
                  <a:pt x="603" y="369"/>
                </a:cubicBezTo>
                <a:cubicBezTo>
                  <a:pt x="594" y="369"/>
                  <a:pt x="585" y="369"/>
                  <a:pt x="585" y="351"/>
                </a:cubicBezTo>
                <a:cubicBezTo>
                  <a:pt x="585" y="333"/>
                  <a:pt x="576" y="315"/>
                  <a:pt x="567" y="306"/>
                </a:cubicBezTo>
                <a:cubicBezTo>
                  <a:pt x="567" y="296"/>
                  <a:pt x="567" y="288"/>
                  <a:pt x="576" y="279"/>
                </a:cubicBezTo>
                <a:cubicBezTo>
                  <a:pt x="630" y="225"/>
                  <a:pt x="630" y="225"/>
                  <a:pt x="630" y="225"/>
                </a:cubicBezTo>
                <a:cubicBezTo>
                  <a:pt x="594" y="180"/>
                  <a:pt x="594" y="180"/>
                  <a:pt x="594" y="180"/>
                </a:cubicBezTo>
                <a:cubicBezTo>
                  <a:pt x="531" y="225"/>
                  <a:pt x="531" y="225"/>
                  <a:pt x="531" y="225"/>
                </a:cubicBezTo>
                <a:cubicBezTo>
                  <a:pt x="531" y="234"/>
                  <a:pt x="522" y="234"/>
                  <a:pt x="522" y="234"/>
                </a:cubicBezTo>
                <a:cubicBezTo>
                  <a:pt x="513" y="234"/>
                  <a:pt x="513" y="234"/>
                  <a:pt x="513" y="225"/>
                </a:cubicBezTo>
                <a:cubicBezTo>
                  <a:pt x="495" y="216"/>
                  <a:pt x="477" y="207"/>
                  <a:pt x="459" y="207"/>
                </a:cubicBezTo>
                <a:cubicBezTo>
                  <a:pt x="450" y="198"/>
                  <a:pt x="441" y="189"/>
                  <a:pt x="441" y="180"/>
                </a:cubicBezTo>
                <a:cubicBezTo>
                  <a:pt x="450" y="108"/>
                  <a:pt x="450" y="108"/>
                  <a:pt x="450" y="108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78" y="180"/>
                  <a:pt x="378" y="180"/>
                  <a:pt x="378" y="180"/>
                </a:cubicBezTo>
                <a:cubicBezTo>
                  <a:pt x="378" y="189"/>
                  <a:pt x="369" y="198"/>
                  <a:pt x="360" y="198"/>
                </a:cubicBezTo>
                <a:cubicBezTo>
                  <a:pt x="342" y="198"/>
                  <a:pt x="324" y="207"/>
                  <a:pt x="306" y="216"/>
                </a:cubicBezTo>
                <a:cubicBezTo>
                  <a:pt x="306" y="216"/>
                  <a:pt x="306" y="216"/>
                  <a:pt x="297" y="216"/>
                </a:cubicBezTo>
                <a:lnTo>
                  <a:pt x="369" y="0"/>
                </a:lnTo>
                <a:lnTo>
                  <a:pt x="369" y="0"/>
                </a:lnTo>
                <a:cubicBezTo>
                  <a:pt x="333" y="0"/>
                  <a:pt x="297" y="27"/>
                  <a:pt x="288" y="63"/>
                </a:cubicBezTo>
                <a:cubicBezTo>
                  <a:pt x="270" y="45"/>
                  <a:pt x="252" y="45"/>
                  <a:pt x="234" y="45"/>
                </a:cubicBezTo>
                <a:cubicBezTo>
                  <a:pt x="216" y="45"/>
                  <a:pt x="198" y="45"/>
                  <a:pt x="180" y="63"/>
                </a:cubicBezTo>
                <a:cubicBezTo>
                  <a:pt x="108" y="135"/>
                  <a:pt x="108" y="135"/>
                  <a:pt x="108" y="135"/>
                </a:cubicBezTo>
                <a:cubicBezTo>
                  <a:pt x="72" y="153"/>
                  <a:pt x="72" y="198"/>
                  <a:pt x="90" y="234"/>
                </a:cubicBezTo>
                <a:cubicBezTo>
                  <a:pt x="45" y="234"/>
                  <a:pt x="18" y="270"/>
                  <a:pt x="18" y="306"/>
                </a:cubicBezTo>
                <a:cubicBezTo>
                  <a:pt x="9" y="414"/>
                  <a:pt x="9" y="414"/>
                  <a:pt x="9" y="414"/>
                </a:cubicBezTo>
                <a:cubicBezTo>
                  <a:pt x="0" y="450"/>
                  <a:pt x="28" y="486"/>
                  <a:pt x="72" y="495"/>
                </a:cubicBezTo>
                <a:cubicBezTo>
                  <a:pt x="45" y="530"/>
                  <a:pt x="45" y="575"/>
                  <a:pt x="72" y="602"/>
                </a:cubicBezTo>
                <a:cubicBezTo>
                  <a:pt x="135" y="683"/>
                  <a:pt x="135" y="683"/>
                  <a:pt x="135" y="683"/>
                </a:cubicBezTo>
                <a:cubicBezTo>
                  <a:pt x="153" y="701"/>
                  <a:pt x="180" y="710"/>
                  <a:pt x="198" y="710"/>
                </a:cubicBezTo>
                <a:cubicBezTo>
                  <a:pt x="216" y="710"/>
                  <a:pt x="225" y="701"/>
                  <a:pt x="243" y="701"/>
                </a:cubicBezTo>
                <a:cubicBezTo>
                  <a:pt x="243" y="736"/>
                  <a:pt x="279" y="763"/>
                  <a:pt x="315" y="772"/>
                </a:cubicBezTo>
                <a:cubicBezTo>
                  <a:pt x="423" y="781"/>
                  <a:pt x="423" y="781"/>
                  <a:pt x="423" y="781"/>
                </a:cubicBezTo>
                <a:lnTo>
                  <a:pt x="423" y="781"/>
                </a:lnTo>
                <a:cubicBezTo>
                  <a:pt x="468" y="781"/>
                  <a:pt x="495" y="754"/>
                  <a:pt x="504" y="718"/>
                </a:cubicBezTo>
                <a:cubicBezTo>
                  <a:pt x="522" y="727"/>
                  <a:pt x="540" y="736"/>
                  <a:pt x="558" y="736"/>
                </a:cubicBezTo>
                <a:cubicBezTo>
                  <a:pt x="576" y="736"/>
                  <a:pt x="594" y="727"/>
                  <a:pt x="612" y="718"/>
                </a:cubicBezTo>
                <a:cubicBezTo>
                  <a:pt x="693" y="647"/>
                  <a:pt x="693" y="647"/>
                  <a:pt x="693" y="647"/>
                </a:cubicBezTo>
                <a:cubicBezTo>
                  <a:pt x="720" y="621"/>
                  <a:pt x="729" y="575"/>
                  <a:pt x="711" y="549"/>
                </a:cubicBezTo>
                <a:cubicBezTo>
                  <a:pt x="747" y="539"/>
                  <a:pt x="774" y="513"/>
                  <a:pt x="783" y="467"/>
                </a:cubicBezTo>
                <a:cubicBezTo>
                  <a:pt x="783" y="369"/>
                  <a:pt x="783" y="369"/>
                  <a:pt x="783" y="369"/>
                </a:cubicBezTo>
                <a:cubicBezTo>
                  <a:pt x="792" y="324"/>
                  <a:pt x="765" y="288"/>
                  <a:pt x="729" y="279"/>
                </a:cubicBezTo>
                <a:cubicBezTo>
                  <a:pt x="747" y="252"/>
                  <a:pt x="747" y="207"/>
                  <a:pt x="720" y="180"/>
                </a:cubicBezTo>
                <a:cubicBezTo>
                  <a:pt x="657" y="99"/>
                  <a:pt x="657" y="99"/>
                  <a:pt x="657" y="99"/>
                </a:cubicBezTo>
                <a:cubicBezTo>
                  <a:pt x="639" y="81"/>
                  <a:pt x="621" y="72"/>
                  <a:pt x="594" y="72"/>
                </a:cubicBezTo>
                <a:cubicBezTo>
                  <a:pt x="576" y="72"/>
                  <a:pt x="567" y="72"/>
                  <a:pt x="549" y="81"/>
                </a:cubicBezTo>
                <a:cubicBezTo>
                  <a:pt x="549" y="45"/>
                  <a:pt x="522" y="9"/>
                  <a:pt x="477" y="9"/>
                </a:cubicBezTo>
                <a:cubicBezTo>
                  <a:pt x="369" y="0"/>
                  <a:pt x="369" y="0"/>
                  <a:pt x="369" y="0"/>
                </a:cubicBezTo>
                <a:lnTo>
                  <a:pt x="369" y="0"/>
                </a:lnTo>
                <a:lnTo>
                  <a:pt x="369" y="63"/>
                </a:lnTo>
                <a:close/>
                <a:moveTo>
                  <a:pt x="306" y="279"/>
                </a:moveTo>
                <a:lnTo>
                  <a:pt x="306" y="279"/>
                </a:lnTo>
                <a:cubicBezTo>
                  <a:pt x="315" y="279"/>
                  <a:pt x="324" y="270"/>
                  <a:pt x="342" y="270"/>
                </a:cubicBezTo>
                <a:cubicBezTo>
                  <a:pt x="351" y="261"/>
                  <a:pt x="360" y="261"/>
                  <a:pt x="378" y="252"/>
                </a:cubicBezTo>
                <a:cubicBezTo>
                  <a:pt x="387" y="252"/>
                  <a:pt x="396" y="252"/>
                  <a:pt x="405" y="243"/>
                </a:cubicBezTo>
                <a:cubicBezTo>
                  <a:pt x="414" y="252"/>
                  <a:pt x="423" y="252"/>
                  <a:pt x="441" y="261"/>
                </a:cubicBezTo>
                <a:cubicBezTo>
                  <a:pt x="450" y="261"/>
                  <a:pt x="459" y="270"/>
                  <a:pt x="477" y="279"/>
                </a:cubicBezTo>
                <a:cubicBezTo>
                  <a:pt x="486" y="288"/>
                  <a:pt x="495" y="288"/>
                  <a:pt x="504" y="288"/>
                </a:cubicBezTo>
                <a:cubicBezTo>
                  <a:pt x="504" y="306"/>
                  <a:pt x="513" y="315"/>
                  <a:pt x="513" y="324"/>
                </a:cubicBezTo>
                <a:cubicBezTo>
                  <a:pt x="522" y="342"/>
                  <a:pt x="522" y="351"/>
                  <a:pt x="522" y="360"/>
                </a:cubicBezTo>
                <a:cubicBezTo>
                  <a:pt x="531" y="378"/>
                  <a:pt x="531" y="387"/>
                  <a:pt x="540" y="395"/>
                </a:cubicBezTo>
                <a:cubicBezTo>
                  <a:pt x="531" y="405"/>
                  <a:pt x="522" y="414"/>
                  <a:pt x="522" y="431"/>
                </a:cubicBezTo>
                <a:cubicBezTo>
                  <a:pt x="513" y="441"/>
                  <a:pt x="513" y="450"/>
                  <a:pt x="504" y="459"/>
                </a:cubicBezTo>
                <a:cubicBezTo>
                  <a:pt x="495" y="467"/>
                  <a:pt x="486" y="477"/>
                  <a:pt x="486" y="495"/>
                </a:cubicBezTo>
                <a:lnTo>
                  <a:pt x="486" y="495"/>
                </a:lnTo>
                <a:cubicBezTo>
                  <a:pt x="477" y="495"/>
                  <a:pt x="459" y="495"/>
                  <a:pt x="450" y="503"/>
                </a:cubicBezTo>
                <a:cubicBezTo>
                  <a:pt x="441" y="503"/>
                  <a:pt x="432" y="513"/>
                  <a:pt x="423" y="513"/>
                </a:cubicBezTo>
                <a:cubicBezTo>
                  <a:pt x="405" y="513"/>
                  <a:pt x="396" y="522"/>
                  <a:pt x="387" y="522"/>
                </a:cubicBezTo>
                <a:cubicBezTo>
                  <a:pt x="378" y="513"/>
                  <a:pt x="369" y="513"/>
                  <a:pt x="360" y="503"/>
                </a:cubicBezTo>
                <a:cubicBezTo>
                  <a:pt x="342" y="503"/>
                  <a:pt x="333" y="495"/>
                  <a:pt x="324" y="495"/>
                </a:cubicBezTo>
                <a:cubicBezTo>
                  <a:pt x="315" y="486"/>
                  <a:pt x="306" y="477"/>
                  <a:pt x="288" y="477"/>
                </a:cubicBezTo>
                <a:cubicBezTo>
                  <a:pt x="288" y="467"/>
                  <a:pt x="288" y="450"/>
                  <a:pt x="279" y="441"/>
                </a:cubicBezTo>
                <a:cubicBezTo>
                  <a:pt x="279" y="431"/>
                  <a:pt x="270" y="423"/>
                  <a:pt x="270" y="414"/>
                </a:cubicBezTo>
                <a:cubicBezTo>
                  <a:pt x="270" y="395"/>
                  <a:pt x="261" y="387"/>
                  <a:pt x="252" y="378"/>
                </a:cubicBezTo>
                <a:cubicBezTo>
                  <a:pt x="261" y="369"/>
                  <a:pt x="270" y="360"/>
                  <a:pt x="270" y="342"/>
                </a:cubicBezTo>
                <a:cubicBezTo>
                  <a:pt x="279" y="333"/>
                  <a:pt x="279" y="324"/>
                  <a:pt x="288" y="315"/>
                </a:cubicBezTo>
                <a:cubicBezTo>
                  <a:pt x="297" y="296"/>
                  <a:pt x="297" y="288"/>
                  <a:pt x="306" y="27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50">
            <a:extLst>
              <a:ext uri="{FF2B5EF4-FFF2-40B4-BE49-F238E27FC236}">
                <a16:creationId xmlns:a16="http://schemas.microsoft.com/office/drawing/2014/main" id="{1D01BD94-CD5A-4543-8BE2-3FFA121D6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3540" y="4962385"/>
            <a:ext cx="1778021" cy="1538131"/>
          </a:xfrm>
          <a:custGeom>
            <a:avLst/>
            <a:gdLst>
              <a:gd name="T0" fmla="*/ 1251 w 1666"/>
              <a:gd name="T1" fmla="*/ 0 h 1440"/>
              <a:gd name="T2" fmla="*/ 414 w 1666"/>
              <a:gd name="T3" fmla="*/ 0 h 1440"/>
              <a:gd name="T4" fmla="*/ 0 w 1666"/>
              <a:gd name="T5" fmla="*/ 719 h 1440"/>
              <a:gd name="T6" fmla="*/ 414 w 1666"/>
              <a:gd name="T7" fmla="*/ 1439 h 1440"/>
              <a:gd name="T8" fmla="*/ 1251 w 1666"/>
              <a:gd name="T9" fmla="*/ 1439 h 1440"/>
              <a:gd name="T10" fmla="*/ 1665 w 1666"/>
              <a:gd name="T11" fmla="*/ 719 h 1440"/>
              <a:gd name="T12" fmla="*/ 1251 w 1666"/>
              <a:gd name="T13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6" h="1440">
                <a:moveTo>
                  <a:pt x="1251" y="0"/>
                </a:moveTo>
                <a:lnTo>
                  <a:pt x="414" y="0"/>
                </a:lnTo>
                <a:lnTo>
                  <a:pt x="0" y="719"/>
                </a:lnTo>
                <a:lnTo>
                  <a:pt x="414" y="1439"/>
                </a:lnTo>
                <a:lnTo>
                  <a:pt x="1251" y="1439"/>
                </a:lnTo>
                <a:lnTo>
                  <a:pt x="1665" y="719"/>
                </a:lnTo>
                <a:lnTo>
                  <a:pt x="1251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51">
            <a:extLst>
              <a:ext uri="{FF2B5EF4-FFF2-40B4-BE49-F238E27FC236}">
                <a16:creationId xmlns:a16="http://schemas.microsoft.com/office/drawing/2014/main" id="{3C71F9EB-7E99-CB47-978A-FE6E4641A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3540" y="7982199"/>
            <a:ext cx="1778021" cy="1538131"/>
          </a:xfrm>
          <a:custGeom>
            <a:avLst/>
            <a:gdLst>
              <a:gd name="T0" fmla="*/ 1251 w 1666"/>
              <a:gd name="T1" fmla="*/ 0 h 1440"/>
              <a:gd name="T2" fmla="*/ 414 w 1666"/>
              <a:gd name="T3" fmla="*/ 0 h 1440"/>
              <a:gd name="T4" fmla="*/ 0 w 1666"/>
              <a:gd name="T5" fmla="*/ 719 h 1440"/>
              <a:gd name="T6" fmla="*/ 414 w 1666"/>
              <a:gd name="T7" fmla="*/ 1439 h 1440"/>
              <a:gd name="T8" fmla="*/ 1251 w 1666"/>
              <a:gd name="T9" fmla="*/ 1439 h 1440"/>
              <a:gd name="T10" fmla="*/ 1665 w 1666"/>
              <a:gd name="T11" fmla="*/ 719 h 1440"/>
              <a:gd name="T12" fmla="*/ 1251 w 1666"/>
              <a:gd name="T13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6" h="1440">
                <a:moveTo>
                  <a:pt x="1251" y="0"/>
                </a:moveTo>
                <a:lnTo>
                  <a:pt x="414" y="0"/>
                </a:lnTo>
                <a:lnTo>
                  <a:pt x="0" y="719"/>
                </a:lnTo>
                <a:lnTo>
                  <a:pt x="414" y="1439"/>
                </a:lnTo>
                <a:lnTo>
                  <a:pt x="1251" y="1439"/>
                </a:lnTo>
                <a:lnTo>
                  <a:pt x="1665" y="719"/>
                </a:lnTo>
                <a:lnTo>
                  <a:pt x="1251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52">
            <a:extLst>
              <a:ext uri="{FF2B5EF4-FFF2-40B4-BE49-F238E27FC236}">
                <a16:creationId xmlns:a16="http://schemas.microsoft.com/office/drawing/2014/main" id="{9AA92B43-3D21-7F4C-ACFF-42C97BC52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3540" y="11006718"/>
            <a:ext cx="1778021" cy="1538128"/>
          </a:xfrm>
          <a:custGeom>
            <a:avLst/>
            <a:gdLst>
              <a:gd name="T0" fmla="*/ 1251 w 1666"/>
              <a:gd name="T1" fmla="*/ 0 h 1440"/>
              <a:gd name="T2" fmla="*/ 414 w 1666"/>
              <a:gd name="T3" fmla="*/ 0 h 1440"/>
              <a:gd name="T4" fmla="*/ 0 w 1666"/>
              <a:gd name="T5" fmla="*/ 719 h 1440"/>
              <a:gd name="T6" fmla="*/ 414 w 1666"/>
              <a:gd name="T7" fmla="*/ 1439 h 1440"/>
              <a:gd name="T8" fmla="*/ 1251 w 1666"/>
              <a:gd name="T9" fmla="*/ 1439 h 1440"/>
              <a:gd name="T10" fmla="*/ 1665 w 1666"/>
              <a:gd name="T11" fmla="*/ 719 h 1440"/>
              <a:gd name="T12" fmla="*/ 1251 w 1666"/>
              <a:gd name="T13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6" h="1440">
                <a:moveTo>
                  <a:pt x="1251" y="0"/>
                </a:moveTo>
                <a:lnTo>
                  <a:pt x="414" y="0"/>
                </a:lnTo>
                <a:lnTo>
                  <a:pt x="0" y="719"/>
                </a:lnTo>
                <a:lnTo>
                  <a:pt x="414" y="1439"/>
                </a:lnTo>
                <a:lnTo>
                  <a:pt x="1251" y="1439"/>
                </a:lnTo>
                <a:lnTo>
                  <a:pt x="1665" y="719"/>
                </a:lnTo>
                <a:lnTo>
                  <a:pt x="125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53">
            <a:extLst>
              <a:ext uri="{FF2B5EF4-FFF2-40B4-BE49-F238E27FC236}">
                <a16:creationId xmlns:a16="http://schemas.microsoft.com/office/drawing/2014/main" id="{CED22125-29DD-9146-A78B-58D116675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43" y="4962385"/>
            <a:ext cx="1778021" cy="1538131"/>
          </a:xfrm>
          <a:custGeom>
            <a:avLst/>
            <a:gdLst>
              <a:gd name="T0" fmla="*/ 1250 w 1665"/>
              <a:gd name="T1" fmla="*/ 0 h 1440"/>
              <a:gd name="T2" fmla="*/ 413 w 1665"/>
              <a:gd name="T3" fmla="*/ 0 h 1440"/>
              <a:gd name="T4" fmla="*/ 0 w 1665"/>
              <a:gd name="T5" fmla="*/ 719 h 1440"/>
              <a:gd name="T6" fmla="*/ 413 w 1665"/>
              <a:gd name="T7" fmla="*/ 1439 h 1440"/>
              <a:gd name="T8" fmla="*/ 1250 w 1665"/>
              <a:gd name="T9" fmla="*/ 1439 h 1440"/>
              <a:gd name="T10" fmla="*/ 1664 w 1665"/>
              <a:gd name="T11" fmla="*/ 719 h 1440"/>
              <a:gd name="T12" fmla="*/ 1250 w 1665"/>
              <a:gd name="T13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5" h="1440">
                <a:moveTo>
                  <a:pt x="1250" y="0"/>
                </a:moveTo>
                <a:lnTo>
                  <a:pt x="413" y="0"/>
                </a:lnTo>
                <a:lnTo>
                  <a:pt x="0" y="719"/>
                </a:lnTo>
                <a:lnTo>
                  <a:pt x="413" y="1439"/>
                </a:lnTo>
                <a:lnTo>
                  <a:pt x="1250" y="1439"/>
                </a:lnTo>
                <a:lnTo>
                  <a:pt x="1664" y="719"/>
                </a:lnTo>
                <a:lnTo>
                  <a:pt x="1250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54">
            <a:extLst>
              <a:ext uri="{FF2B5EF4-FFF2-40B4-BE49-F238E27FC236}">
                <a16:creationId xmlns:a16="http://schemas.microsoft.com/office/drawing/2014/main" id="{021C0590-A7F5-8444-9F68-E920E105C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43" y="7982199"/>
            <a:ext cx="1778021" cy="1538131"/>
          </a:xfrm>
          <a:custGeom>
            <a:avLst/>
            <a:gdLst>
              <a:gd name="T0" fmla="*/ 1250 w 1665"/>
              <a:gd name="T1" fmla="*/ 0 h 1440"/>
              <a:gd name="T2" fmla="*/ 413 w 1665"/>
              <a:gd name="T3" fmla="*/ 0 h 1440"/>
              <a:gd name="T4" fmla="*/ 0 w 1665"/>
              <a:gd name="T5" fmla="*/ 719 h 1440"/>
              <a:gd name="T6" fmla="*/ 413 w 1665"/>
              <a:gd name="T7" fmla="*/ 1439 h 1440"/>
              <a:gd name="T8" fmla="*/ 1250 w 1665"/>
              <a:gd name="T9" fmla="*/ 1439 h 1440"/>
              <a:gd name="T10" fmla="*/ 1664 w 1665"/>
              <a:gd name="T11" fmla="*/ 719 h 1440"/>
              <a:gd name="T12" fmla="*/ 1250 w 1665"/>
              <a:gd name="T13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5" h="1440">
                <a:moveTo>
                  <a:pt x="1250" y="0"/>
                </a:moveTo>
                <a:lnTo>
                  <a:pt x="413" y="0"/>
                </a:lnTo>
                <a:lnTo>
                  <a:pt x="0" y="719"/>
                </a:lnTo>
                <a:lnTo>
                  <a:pt x="413" y="1439"/>
                </a:lnTo>
                <a:lnTo>
                  <a:pt x="1250" y="1439"/>
                </a:lnTo>
                <a:lnTo>
                  <a:pt x="1664" y="719"/>
                </a:lnTo>
                <a:lnTo>
                  <a:pt x="1250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55">
            <a:extLst>
              <a:ext uri="{FF2B5EF4-FFF2-40B4-BE49-F238E27FC236}">
                <a16:creationId xmlns:a16="http://schemas.microsoft.com/office/drawing/2014/main" id="{69CE2F6A-C7A3-3243-8F23-CA3936E67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43" y="10879715"/>
            <a:ext cx="1778021" cy="1538131"/>
          </a:xfrm>
          <a:custGeom>
            <a:avLst/>
            <a:gdLst>
              <a:gd name="T0" fmla="*/ 1250 w 1665"/>
              <a:gd name="T1" fmla="*/ 0 h 1440"/>
              <a:gd name="T2" fmla="*/ 413 w 1665"/>
              <a:gd name="T3" fmla="*/ 0 h 1440"/>
              <a:gd name="T4" fmla="*/ 0 w 1665"/>
              <a:gd name="T5" fmla="*/ 719 h 1440"/>
              <a:gd name="T6" fmla="*/ 413 w 1665"/>
              <a:gd name="T7" fmla="*/ 1439 h 1440"/>
              <a:gd name="T8" fmla="*/ 1250 w 1665"/>
              <a:gd name="T9" fmla="*/ 1439 h 1440"/>
              <a:gd name="T10" fmla="*/ 1664 w 1665"/>
              <a:gd name="T11" fmla="*/ 719 h 1440"/>
              <a:gd name="T12" fmla="*/ 1250 w 1665"/>
              <a:gd name="T13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65" h="1440">
                <a:moveTo>
                  <a:pt x="1250" y="0"/>
                </a:moveTo>
                <a:lnTo>
                  <a:pt x="413" y="0"/>
                </a:lnTo>
                <a:lnTo>
                  <a:pt x="0" y="719"/>
                </a:lnTo>
                <a:lnTo>
                  <a:pt x="413" y="1439"/>
                </a:lnTo>
                <a:lnTo>
                  <a:pt x="1250" y="1439"/>
                </a:lnTo>
                <a:lnTo>
                  <a:pt x="1664" y="719"/>
                </a:lnTo>
                <a:lnTo>
                  <a:pt x="1250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56">
            <a:extLst>
              <a:ext uri="{FF2B5EF4-FFF2-40B4-BE49-F238E27FC236}">
                <a16:creationId xmlns:a16="http://schemas.microsoft.com/office/drawing/2014/main" id="{15F6E824-7DC8-9646-85AA-3E661C86D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979" y="8278537"/>
            <a:ext cx="682047" cy="940752"/>
          </a:xfrm>
          <a:custGeom>
            <a:avLst/>
            <a:gdLst>
              <a:gd name="T0" fmla="*/ 603 w 640"/>
              <a:gd name="T1" fmla="*/ 91 h 883"/>
              <a:gd name="T2" fmla="*/ 603 w 640"/>
              <a:gd name="T3" fmla="*/ 91 h 883"/>
              <a:gd name="T4" fmla="*/ 477 w 640"/>
              <a:gd name="T5" fmla="*/ 91 h 883"/>
              <a:gd name="T6" fmla="*/ 414 w 640"/>
              <a:gd name="T7" fmla="*/ 36 h 883"/>
              <a:gd name="T8" fmla="*/ 324 w 640"/>
              <a:gd name="T9" fmla="*/ 0 h 883"/>
              <a:gd name="T10" fmla="*/ 225 w 640"/>
              <a:gd name="T11" fmla="*/ 36 h 883"/>
              <a:gd name="T12" fmla="*/ 162 w 640"/>
              <a:gd name="T13" fmla="*/ 91 h 883"/>
              <a:gd name="T14" fmla="*/ 36 w 640"/>
              <a:gd name="T15" fmla="*/ 91 h 883"/>
              <a:gd name="T16" fmla="*/ 0 w 640"/>
              <a:gd name="T17" fmla="*/ 144 h 883"/>
              <a:gd name="T18" fmla="*/ 0 w 640"/>
              <a:gd name="T19" fmla="*/ 855 h 883"/>
              <a:gd name="T20" fmla="*/ 27 w 640"/>
              <a:gd name="T21" fmla="*/ 882 h 883"/>
              <a:gd name="T22" fmla="*/ 621 w 640"/>
              <a:gd name="T23" fmla="*/ 882 h 883"/>
              <a:gd name="T24" fmla="*/ 639 w 640"/>
              <a:gd name="T25" fmla="*/ 855 h 883"/>
              <a:gd name="T26" fmla="*/ 639 w 640"/>
              <a:gd name="T27" fmla="*/ 144 h 883"/>
              <a:gd name="T28" fmla="*/ 603 w 640"/>
              <a:gd name="T29" fmla="*/ 91 h 883"/>
              <a:gd name="T30" fmla="*/ 207 w 640"/>
              <a:gd name="T31" fmla="*/ 126 h 883"/>
              <a:gd name="T32" fmla="*/ 207 w 640"/>
              <a:gd name="T33" fmla="*/ 126 h 883"/>
              <a:gd name="T34" fmla="*/ 252 w 640"/>
              <a:gd name="T35" fmla="*/ 72 h 883"/>
              <a:gd name="T36" fmla="*/ 324 w 640"/>
              <a:gd name="T37" fmla="*/ 55 h 883"/>
              <a:gd name="T38" fmla="*/ 387 w 640"/>
              <a:gd name="T39" fmla="*/ 72 h 883"/>
              <a:gd name="T40" fmla="*/ 432 w 640"/>
              <a:gd name="T41" fmla="*/ 126 h 883"/>
              <a:gd name="T42" fmla="*/ 432 w 640"/>
              <a:gd name="T43" fmla="*/ 171 h 883"/>
              <a:gd name="T44" fmla="*/ 207 w 640"/>
              <a:gd name="T45" fmla="*/ 171 h 883"/>
              <a:gd name="T46" fmla="*/ 207 w 640"/>
              <a:gd name="T47" fmla="*/ 126 h 883"/>
              <a:gd name="T48" fmla="*/ 126 w 640"/>
              <a:gd name="T49" fmla="*/ 144 h 883"/>
              <a:gd name="T50" fmla="*/ 126 w 640"/>
              <a:gd name="T51" fmla="*/ 144 h 883"/>
              <a:gd name="T52" fmla="*/ 153 w 640"/>
              <a:gd name="T53" fmla="*/ 144 h 883"/>
              <a:gd name="T54" fmla="*/ 153 w 640"/>
              <a:gd name="T55" fmla="*/ 198 h 883"/>
              <a:gd name="T56" fmla="*/ 189 w 640"/>
              <a:gd name="T57" fmla="*/ 225 h 883"/>
              <a:gd name="T58" fmla="*/ 450 w 640"/>
              <a:gd name="T59" fmla="*/ 225 h 883"/>
              <a:gd name="T60" fmla="*/ 486 w 640"/>
              <a:gd name="T61" fmla="*/ 198 h 883"/>
              <a:gd name="T62" fmla="*/ 486 w 640"/>
              <a:gd name="T63" fmla="*/ 144 h 883"/>
              <a:gd name="T64" fmla="*/ 513 w 640"/>
              <a:gd name="T65" fmla="*/ 144 h 883"/>
              <a:gd name="T66" fmla="*/ 513 w 640"/>
              <a:gd name="T67" fmla="*/ 747 h 883"/>
              <a:gd name="T68" fmla="*/ 126 w 640"/>
              <a:gd name="T69" fmla="*/ 747 h 883"/>
              <a:gd name="T70" fmla="*/ 126 w 640"/>
              <a:gd name="T71" fmla="*/ 144 h 883"/>
              <a:gd name="T72" fmla="*/ 594 w 640"/>
              <a:gd name="T73" fmla="*/ 837 h 883"/>
              <a:gd name="T74" fmla="*/ 594 w 640"/>
              <a:gd name="T75" fmla="*/ 837 h 883"/>
              <a:gd name="T76" fmla="*/ 45 w 640"/>
              <a:gd name="T77" fmla="*/ 837 h 883"/>
              <a:gd name="T78" fmla="*/ 45 w 640"/>
              <a:gd name="T79" fmla="*/ 144 h 883"/>
              <a:gd name="T80" fmla="*/ 81 w 640"/>
              <a:gd name="T81" fmla="*/ 144 h 883"/>
              <a:gd name="T82" fmla="*/ 81 w 640"/>
              <a:gd name="T83" fmla="*/ 774 h 883"/>
              <a:gd name="T84" fmla="*/ 108 w 640"/>
              <a:gd name="T85" fmla="*/ 792 h 883"/>
              <a:gd name="T86" fmla="*/ 540 w 640"/>
              <a:gd name="T87" fmla="*/ 792 h 883"/>
              <a:gd name="T88" fmla="*/ 558 w 640"/>
              <a:gd name="T89" fmla="*/ 774 h 883"/>
              <a:gd name="T90" fmla="*/ 558 w 640"/>
              <a:gd name="T91" fmla="*/ 144 h 883"/>
              <a:gd name="T92" fmla="*/ 594 w 640"/>
              <a:gd name="T93" fmla="*/ 144 h 883"/>
              <a:gd name="T94" fmla="*/ 594 w 640"/>
              <a:gd name="T95" fmla="*/ 837 h 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40" h="883">
                <a:moveTo>
                  <a:pt x="603" y="91"/>
                </a:moveTo>
                <a:lnTo>
                  <a:pt x="603" y="91"/>
                </a:lnTo>
                <a:cubicBezTo>
                  <a:pt x="477" y="91"/>
                  <a:pt x="477" y="91"/>
                  <a:pt x="477" y="91"/>
                </a:cubicBezTo>
                <a:cubicBezTo>
                  <a:pt x="459" y="72"/>
                  <a:pt x="441" y="45"/>
                  <a:pt x="414" y="36"/>
                </a:cubicBezTo>
                <a:cubicBezTo>
                  <a:pt x="387" y="9"/>
                  <a:pt x="351" y="0"/>
                  <a:pt x="324" y="0"/>
                </a:cubicBezTo>
                <a:cubicBezTo>
                  <a:pt x="288" y="0"/>
                  <a:pt x="252" y="9"/>
                  <a:pt x="225" y="36"/>
                </a:cubicBezTo>
                <a:cubicBezTo>
                  <a:pt x="198" y="45"/>
                  <a:pt x="180" y="72"/>
                  <a:pt x="162" y="91"/>
                </a:cubicBezTo>
                <a:cubicBezTo>
                  <a:pt x="36" y="91"/>
                  <a:pt x="36" y="91"/>
                  <a:pt x="36" y="91"/>
                </a:cubicBezTo>
                <a:cubicBezTo>
                  <a:pt x="9" y="91"/>
                  <a:pt x="0" y="117"/>
                  <a:pt x="0" y="144"/>
                </a:cubicBezTo>
                <a:cubicBezTo>
                  <a:pt x="0" y="855"/>
                  <a:pt x="0" y="855"/>
                  <a:pt x="0" y="855"/>
                </a:cubicBezTo>
                <a:cubicBezTo>
                  <a:pt x="0" y="873"/>
                  <a:pt x="9" y="882"/>
                  <a:pt x="27" y="882"/>
                </a:cubicBezTo>
                <a:cubicBezTo>
                  <a:pt x="621" y="882"/>
                  <a:pt x="621" y="882"/>
                  <a:pt x="621" y="882"/>
                </a:cubicBezTo>
                <a:cubicBezTo>
                  <a:pt x="630" y="882"/>
                  <a:pt x="639" y="873"/>
                  <a:pt x="639" y="855"/>
                </a:cubicBezTo>
                <a:cubicBezTo>
                  <a:pt x="639" y="144"/>
                  <a:pt x="639" y="144"/>
                  <a:pt x="639" y="144"/>
                </a:cubicBezTo>
                <a:cubicBezTo>
                  <a:pt x="639" y="117"/>
                  <a:pt x="630" y="91"/>
                  <a:pt x="603" y="91"/>
                </a:cubicBezTo>
                <a:close/>
                <a:moveTo>
                  <a:pt x="207" y="126"/>
                </a:moveTo>
                <a:lnTo>
                  <a:pt x="207" y="126"/>
                </a:lnTo>
                <a:cubicBezTo>
                  <a:pt x="216" y="108"/>
                  <a:pt x="234" y="91"/>
                  <a:pt x="252" y="72"/>
                </a:cubicBezTo>
                <a:cubicBezTo>
                  <a:pt x="270" y="63"/>
                  <a:pt x="297" y="55"/>
                  <a:pt x="324" y="55"/>
                </a:cubicBezTo>
                <a:cubicBezTo>
                  <a:pt x="342" y="55"/>
                  <a:pt x="369" y="63"/>
                  <a:pt x="387" y="72"/>
                </a:cubicBezTo>
                <a:cubicBezTo>
                  <a:pt x="405" y="91"/>
                  <a:pt x="423" y="108"/>
                  <a:pt x="432" y="126"/>
                </a:cubicBezTo>
                <a:cubicBezTo>
                  <a:pt x="432" y="171"/>
                  <a:pt x="432" y="171"/>
                  <a:pt x="432" y="171"/>
                </a:cubicBezTo>
                <a:cubicBezTo>
                  <a:pt x="207" y="171"/>
                  <a:pt x="207" y="171"/>
                  <a:pt x="207" y="171"/>
                </a:cubicBezTo>
                <a:lnTo>
                  <a:pt x="207" y="126"/>
                </a:lnTo>
                <a:close/>
                <a:moveTo>
                  <a:pt x="126" y="144"/>
                </a:moveTo>
                <a:lnTo>
                  <a:pt x="126" y="144"/>
                </a:lnTo>
                <a:cubicBezTo>
                  <a:pt x="153" y="144"/>
                  <a:pt x="153" y="144"/>
                  <a:pt x="153" y="144"/>
                </a:cubicBezTo>
                <a:cubicBezTo>
                  <a:pt x="153" y="198"/>
                  <a:pt x="153" y="198"/>
                  <a:pt x="153" y="198"/>
                </a:cubicBezTo>
                <a:cubicBezTo>
                  <a:pt x="153" y="207"/>
                  <a:pt x="171" y="225"/>
                  <a:pt x="189" y="225"/>
                </a:cubicBezTo>
                <a:cubicBezTo>
                  <a:pt x="450" y="225"/>
                  <a:pt x="450" y="225"/>
                  <a:pt x="450" y="225"/>
                </a:cubicBezTo>
                <a:cubicBezTo>
                  <a:pt x="468" y="225"/>
                  <a:pt x="486" y="207"/>
                  <a:pt x="486" y="198"/>
                </a:cubicBezTo>
                <a:cubicBezTo>
                  <a:pt x="486" y="144"/>
                  <a:pt x="486" y="144"/>
                  <a:pt x="486" y="144"/>
                </a:cubicBezTo>
                <a:cubicBezTo>
                  <a:pt x="513" y="144"/>
                  <a:pt x="513" y="144"/>
                  <a:pt x="513" y="144"/>
                </a:cubicBezTo>
                <a:cubicBezTo>
                  <a:pt x="513" y="747"/>
                  <a:pt x="513" y="747"/>
                  <a:pt x="513" y="747"/>
                </a:cubicBezTo>
                <a:cubicBezTo>
                  <a:pt x="126" y="747"/>
                  <a:pt x="126" y="747"/>
                  <a:pt x="126" y="747"/>
                </a:cubicBezTo>
                <a:lnTo>
                  <a:pt x="126" y="144"/>
                </a:lnTo>
                <a:close/>
                <a:moveTo>
                  <a:pt x="594" y="837"/>
                </a:moveTo>
                <a:lnTo>
                  <a:pt x="594" y="837"/>
                </a:lnTo>
                <a:cubicBezTo>
                  <a:pt x="45" y="837"/>
                  <a:pt x="45" y="837"/>
                  <a:pt x="45" y="837"/>
                </a:cubicBezTo>
                <a:cubicBezTo>
                  <a:pt x="45" y="144"/>
                  <a:pt x="45" y="144"/>
                  <a:pt x="45" y="144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1" y="774"/>
                  <a:pt x="81" y="774"/>
                  <a:pt x="81" y="774"/>
                </a:cubicBezTo>
                <a:cubicBezTo>
                  <a:pt x="81" y="783"/>
                  <a:pt x="90" y="792"/>
                  <a:pt x="108" y="792"/>
                </a:cubicBezTo>
                <a:cubicBezTo>
                  <a:pt x="540" y="792"/>
                  <a:pt x="540" y="792"/>
                  <a:pt x="540" y="792"/>
                </a:cubicBezTo>
                <a:cubicBezTo>
                  <a:pt x="549" y="792"/>
                  <a:pt x="558" y="783"/>
                  <a:pt x="558" y="774"/>
                </a:cubicBezTo>
                <a:cubicBezTo>
                  <a:pt x="558" y="144"/>
                  <a:pt x="558" y="144"/>
                  <a:pt x="558" y="144"/>
                </a:cubicBezTo>
                <a:cubicBezTo>
                  <a:pt x="594" y="144"/>
                  <a:pt x="594" y="144"/>
                  <a:pt x="594" y="144"/>
                </a:cubicBezTo>
                <a:lnTo>
                  <a:pt x="594" y="8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57">
            <a:extLst>
              <a:ext uri="{FF2B5EF4-FFF2-40B4-BE49-F238E27FC236}">
                <a16:creationId xmlns:a16="http://schemas.microsoft.com/office/drawing/2014/main" id="{F7011DC6-6F0D-D14B-B51C-6A9827A36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650" y="8588985"/>
            <a:ext cx="258705" cy="47038"/>
          </a:xfrm>
          <a:custGeom>
            <a:avLst/>
            <a:gdLst>
              <a:gd name="T0" fmla="*/ 27 w 244"/>
              <a:gd name="T1" fmla="*/ 45 h 46"/>
              <a:gd name="T2" fmla="*/ 27 w 244"/>
              <a:gd name="T3" fmla="*/ 45 h 46"/>
              <a:gd name="T4" fmla="*/ 216 w 244"/>
              <a:gd name="T5" fmla="*/ 45 h 46"/>
              <a:gd name="T6" fmla="*/ 243 w 244"/>
              <a:gd name="T7" fmla="*/ 18 h 46"/>
              <a:gd name="T8" fmla="*/ 216 w 244"/>
              <a:gd name="T9" fmla="*/ 0 h 46"/>
              <a:gd name="T10" fmla="*/ 27 w 244"/>
              <a:gd name="T11" fmla="*/ 0 h 46"/>
              <a:gd name="T12" fmla="*/ 0 w 244"/>
              <a:gd name="T13" fmla="*/ 18 h 46"/>
              <a:gd name="T14" fmla="*/ 27 w 24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46">
                <a:moveTo>
                  <a:pt x="27" y="45"/>
                </a:moveTo>
                <a:lnTo>
                  <a:pt x="27" y="45"/>
                </a:lnTo>
                <a:cubicBezTo>
                  <a:pt x="216" y="45"/>
                  <a:pt x="216" y="45"/>
                  <a:pt x="216" y="45"/>
                </a:cubicBezTo>
                <a:cubicBezTo>
                  <a:pt x="225" y="45"/>
                  <a:pt x="243" y="36"/>
                  <a:pt x="243" y="18"/>
                </a:cubicBezTo>
                <a:cubicBezTo>
                  <a:pt x="243" y="9"/>
                  <a:pt x="225" y="0"/>
                  <a:pt x="2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18"/>
                </a:cubicBezTo>
                <a:cubicBezTo>
                  <a:pt x="0" y="36"/>
                  <a:pt x="18" y="45"/>
                  <a:pt x="27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58">
            <a:extLst>
              <a:ext uri="{FF2B5EF4-FFF2-40B4-BE49-F238E27FC236}">
                <a16:creationId xmlns:a16="http://schemas.microsoft.com/office/drawing/2014/main" id="{2C4438B3-453F-1441-A2E5-BA3EBEFB5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650" y="8730098"/>
            <a:ext cx="258705" cy="56445"/>
          </a:xfrm>
          <a:custGeom>
            <a:avLst/>
            <a:gdLst>
              <a:gd name="T0" fmla="*/ 27 w 244"/>
              <a:gd name="T1" fmla="*/ 54 h 55"/>
              <a:gd name="T2" fmla="*/ 27 w 244"/>
              <a:gd name="T3" fmla="*/ 54 h 55"/>
              <a:gd name="T4" fmla="*/ 216 w 244"/>
              <a:gd name="T5" fmla="*/ 54 h 55"/>
              <a:gd name="T6" fmla="*/ 243 w 244"/>
              <a:gd name="T7" fmla="*/ 27 h 55"/>
              <a:gd name="T8" fmla="*/ 216 w 244"/>
              <a:gd name="T9" fmla="*/ 0 h 55"/>
              <a:gd name="T10" fmla="*/ 27 w 244"/>
              <a:gd name="T11" fmla="*/ 0 h 55"/>
              <a:gd name="T12" fmla="*/ 0 w 244"/>
              <a:gd name="T13" fmla="*/ 27 h 55"/>
              <a:gd name="T14" fmla="*/ 27 w 244"/>
              <a:gd name="T15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55">
                <a:moveTo>
                  <a:pt x="27" y="54"/>
                </a:moveTo>
                <a:lnTo>
                  <a:pt x="27" y="54"/>
                </a:lnTo>
                <a:cubicBezTo>
                  <a:pt x="216" y="54"/>
                  <a:pt x="216" y="54"/>
                  <a:pt x="216" y="54"/>
                </a:cubicBezTo>
                <a:cubicBezTo>
                  <a:pt x="225" y="54"/>
                  <a:pt x="243" y="45"/>
                  <a:pt x="243" y="27"/>
                </a:cubicBezTo>
                <a:cubicBezTo>
                  <a:pt x="243" y="9"/>
                  <a:pt x="225" y="0"/>
                  <a:pt x="2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54"/>
                  <a:pt x="27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59">
            <a:extLst>
              <a:ext uri="{FF2B5EF4-FFF2-40B4-BE49-F238E27FC236}">
                <a16:creationId xmlns:a16="http://schemas.microsoft.com/office/drawing/2014/main" id="{81634971-F387-CC46-AEA8-ED30AA3A2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650" y="8885321"/>
            <a:ext cx="258705" cy="47038"/>
          </a:xfrm>
          <a:custGeom>
            <a:avLst/>
            <a:gdLst>
              <a:gd name="T0" fmla="*/ 27 w 244"/>
              <a:gd name="T1" fmla="*/ 45 h 46"/>
              <a:gd name="T2" fmla="*/ 27 w 244"/>
              <a:gd name="T3" fmla="*/ 45 h 46"/>
              <a:gd name="T4" fmla="*/ 216 w 244"/>
              <a:gd name="T5" fmla="*/ 45 h 46"/>
              <a:gd name="T6" fmla="*/ 243 w 244"/>
              <a:gd name="T7" fmla="*/ 27 h 46"/>
              <a:gd name="T8" fmla="*/ 216 w 244"/>
              <a:gd name="T9" fmla="*/ 0 h 46"/>
              <a:gd name="T10" fmla="*/ 27 w 244"/>
              <a:gd name="T11" fmla="*/ 0 h 46"/>
              <a:gd name="T12" fmla="*/ 0 w 244"/>
              <a:gd name="T13" fmla="*/ 27 h 46"/>
              <a:gd name="T14" fmla="*/ 27 w 244"/>
              <a:gd name="T15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44" h="46">
                <a:moveTo>
                  <a:pt x="27" y="45"/>
                </a:moveTo>
                <a:lnTo>
                  <a:pt x="27" y="45"/>
                </a:lnTo>
                <a:cubicBezTo>
                  <a:pt x="216" y="45"/>
                  <a:pt x="216" y="45"/>
                  <a:pt x="216" y="45"/>
                </a:cubicBezTo>
                <a:cubicBezTo>
                  <a:pt x="225" y="45"/>
                  <a:pt x="243" y="36"/>
                  <a:pt x="243" y="27"/>
                </a:cubicBezTo>
                <a:cubicBezTo>
                  <a:pt x="243" y="9"/>
                  <a:pt x="225" y="0"/>
                  <a:pt x="2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36"/>
                  <a:pt x="18" y="45"/>
                  <a:pt x="27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60">
            <a:extLst>
              <a:ext uri="{FF2B5EF4-FFF2-40B4-BE49-F238E27FC236}">
                <a16:creationId xmlns:a16="http://schemas.microsoft.com/office/drawing/2014/main" id="{DCBEC300-436A-BF42-A766-20899213D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387" y="11274831"/>
            <a:ext cx="663232" cy="747899"/>
          </a:xfrm>
          <a:custGeom>
            <a:avLst/>
            <a:gdLst>
              <a:gd name="T0" fmla="*/ 621 w 622"/>
              <a:gd name="T1" fmla="*/ 198 h 702"/>
              <a:gd name="T2" fmla="*/ 621 w 622"/>
              <a:gd name="T3" fmla="*/ 198 h 702"/>
              <a:gd name="T4" fmla="*/ 594 w 622"/>
              <a:gd name="T5" fmla="*/ 188 h 702"/>
              <a:gd name="T6" fmla="*/ 576 w 622"/>
              <a:gd name="T7" fmla="*/ 188 h 702"/>
              <a:gd name="T8" fmla="*/ 423 w 622"/>
              <a:gd name="T9" fmla="*/ 8 h 702"/>
              <a:gd name="T10" fmla="*/ 387 w 622"/>
              <a:gd name="T11" fmla="*/ 8 h 702"/>
              <a:gd name="T12" fmla="*/ 378 w 622"/>
              <a:gd name="T13" fmla="*/ 44 h 702"/>
              <a:gd name="T14" fmla="*/ 504 w 622"/>
              <a:gd name="T15" fmla="*/ 188 h 702"/>
              <a:gd name="T16" fmla="*/ 108 w 622"/>
              <a:gd name="T17" fmla="*/ 188 h 702"/>
              <a:gd name="T18" fmla="*/ 234 w 622"/>
              <a:gd name="T19" fmla="*/ 44 h 702"/>
              <a:gd name="T20" fmla="*/ 234 w 622"/>
              <a:gd name="T21" fmla="*/ 8 h 702"/>
              <a:gd name="T22" fmla="*/ 189 w 622"/>
              <a:gd name="T23" fmla="*/ 8 h 702"/>
              <a:gd name="T24" fmla="*/ 45 w 622"/>
              <a:gd name="T25" fmla="*/ 188 h 702"/>
              <a:gd name="T26" fmla="*/ 27 w 622"/>
              <a:gd name="T27" fmla="*/ 188 h 702"/>
              <a:gd name="T28" fmla="*/ 27 w 622"/>
              <a:gd name="T29" fmla="*/ 188 h 702"/>
              <a:gd name="T30" fmla="*/ 9 w 622"/>
              <a:gd name="T31" fmla="*/ 198 h 702"/>
              <a:gd name="T32" fmla="*/ 0 w 622"/>
              <a:gd name="T33" fmla="*/ 224 h 702"/>
              <a:gd name="T34" fmla="*/ 9 w 622"/>
              <a:gd name="T35" fmla="*/ 269 h 702"/>
              <a:gd name="T36" fmla="*/ 27 w 622"/>
              <a:gd name="T37" fmla="*/ 377 h 702"/>
              <a:gd name="T38" fmla="*/ 63 w 622"/>
              <a:gd name="T39" fmla="*/ 584 h 702"/>
              <a:gd name="T40" fmla="*/ 63 w 622"/>
              <a:gd name="T41" fmla="*/ 593 h 702"/>
              <a:gd name="T42" fmla="*/ 153 w 622"/>
              <a:gd name="T43" fmla="*/ 674 h 702"/>
              <a:gd name="T44" fmla="*/ 306 w 622"/>
              <a:gd name="T45" fmla="*/ 701 h 702"/>
              <a:gd name="T46" fmla="*/ 324 w 622"/>
              <a:gd name="T47" fmla="*/ 701 h 702"/>
              <a:gd name="T48" fmla="*/ 459 w 622"/>
              <a:gd name="T49" fmla="*/ 683 h 702"/>
              <a:gd name="T50" fmla="*/ 558 w 622"/>
              <a:gd name="T51" fmla="*/ 602 h 702"/>
              <a:gd name="T52" fmla="*/ 594 w 622"/>
              <a:gd name="T53" fmla="*/ 404 h 702"/>
              <a:gd name="T54" fmla="*/ 612 w 622"/>
              <a:gd name="T55" fmla="*/ 278 h 702"/>
              <a:gd name="T56" fmla="*/ 621 w 622"/>
              <a:gd name="T57" fmla="*/ 234 h 702"/>
              <a:gd name="T58" fmla="*/ 621 w 622"/>
              <a:gd name="T59" fmla="*/ 198 h 702"/>
              <a:gd name="T60" fmla="*/ 540 w 622"/>
              <a:gd name="T61" fmla="*/ 413 h 702"/>
              <a:gd name="T62" fmla="*/ 540 w 622"/>
              <a:gd name="T63" fmla="*/ 413 h 702"/>
              <a:gd name="T64" fmla="*/ 504 w 622"/>
              <a:gd name="T65" fmla="*/ 593 h 702"/>
              <a:gd name="T66" fmla="*/ 450 w 622"/>
              <a:gd name="T67" fmla="*/ 629 h 702"/>
              <a:gd name="T68" fmla="*/ 306 w 622"/>
              <a:gd name="T69" fmla="*/ 647 h 702"/>
              <a:gd name="T70" fmla="*/ 171 w 622"/>
              <a:gd name="T71" fmla="*/ 629 h 702"/>
              <a:gd name="T72" fmla="*/ 117 w 622"/>
              <a:gd name="T73" fmla="*/ 584 h 702"/>
              <a:gd name="T74" fmla="*/ 117 w 622"/>
              <a:gd name="T75" fmla="*/ 575 h 702"/>
              <a:gd name="T76" fmla="*/ 54 w 622"/>
              <a:gd name="T77" fmla="*/ 234 h 702"/>
              <a:gd name="T78" fmla="*/ 54 w 622"/>
              <a:gd name="T79" fmla="*/ 234 h 702"/>
              <a:gd name="T80" fmla="*/ 54 w 622"/>
              <a:gd name="T81" fmla="*/ 234 h 702"/>
              <a:gd name="T82" fmla="*/ 54 w 622"/>
              <a:gd name="T83" fmla="*/ 234 h 702"/>
              <a:gd name="T84" fmla="*/ 558 w 622"/>
              <a:gd name="T85" fmla="*/ 234 h 702"/>
              <a:gd name="T86" fmla="*/ 558 w 622"/>
              <a:gd name="T87" fmla="*/ 234 h 702"/>
              <a:gd name="T88" fmla="*/ 558 w 622"/>
              <a:gd name="T89" fmla="*/ 234 h 702"/>
              <a:gd name="T90" fmla="*/ 567 w 622"/>
              <a:gd name="T91" fmla="*/ 234 h 702"/>
              <a:gd name="T92" fmla="*/ 540 w 622"/>
              <a:gd name="T93" fmla="*/ 413 h 7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22" h="702">
                <a:moveTo>
                  <a:pt x="621" y="198"/>
                </a:moveTo>
                <a:lnTo>
                  <a:pt x="621" y="198"/>
                </a:lnTo>
                <a:cubicBezTo>
                  <a:pt x="612" y="188"/>
                  <a:pt x="603" y="188"/>
                  <a:pt x="594" y="188"/>
                </a:cubicBezTo>
                <a:cubicBezTo>
                  <a:pt x="576" y="188"/>
                  <a:pt x="576" y="188"/>
                  <a:pt x="576" y="188"/>
                </a:cubicBezTo>
                <a:cubicBezTo>
                  <a:pt x="423" y="8"/>
                  <a:pt x="423" y="8"/>
                  <a:pt x="423" y="8"/>
                </a:cubicBezTo>
                <a:cubicBezTo>
                  <a:pt x="414" y="0"/>
                  <a:pt x="396" y="0"/>
                  <a:pt x="387" y="8"/>
                </a:cubicBezTo>
                <a:cubicBezTo>
                  <a:pt x="378" y="18"/>
                  <a:pt x="369" y="35"/>
                  <a:pt x="378" y="44"/>
                </a:cubicBezTo>
                <a:cubicBezTo>
                  <a:pt x="504" y="188"/>
                  <a:pt x="504" y="188"/>
                  <a:pt x="504" y="188"/>
                </a:cubicBezTo>
                <a:cubicBezTo>
                  <a:pt x="108" y="188"/>
                  <a:pt x="108" y="188"/>
                  <a:pt x="108" y="188"/>
                </a:cubicBezTo>
                <a:cubicBezTo>
                  <a:pt x="234" y="44"/>
                  <a:pt x="234" y="44"/>
                  <a:pt x="234" y="44"/>
                </a:cubicBezTo>
                <a:cubicBezTo>
                  <a:pt x="243" y="35"/>
                  <a:pt x="243" y="18"/>
                  <a:pt x="234" y="8"/>
                </a:cubicBezTo>
                <a:cubicBezTo>
                  <a:pt x="216" y="0"/>
                  <a:pt x="207" y="0"/>
                  <a:pt x="189" y="8"/>
                </a:cubicBezTo>
                <a:cubicBezTo>
                  <a:pt x="45" y="188"/>
                  <a:pt x="45" y="188"/>
                  <a:pt x="45" y="188"/>
                </a:cubicBezTo>
                <a:cubicBezTo>
                  <a:pt x="27" y="188"/>
                  <a:pt x="27" y="188"/>
                  <a:pt x="27" y="188"/>
                </a:cubicBezTo>
                <a:lnTo>
                  <a:pt x="27" y="188"/>
                </a:lnTo>
                <a:cubicBezTo>
                  <a:pt x="18" y="188"/>
                  <a:pt x="9" y="188"/>
                  <a:pt x="9" y="198"/>
                </a:cubicBezTo>
                <a:cubicBezTo>
                  <a:pt x="0" y="206"/>
                  <a:pt x="0" y="215"/>
                  <a:pt x="0" y="224"/>
                </a:cubicBezTo>
                <a:cubicBezTo>
                  <a:pt x="0" y="234"/>
                  <a:pt x="0" y="251"/>
                  <a:pt x="9" y="269"/>
                </a:cubicBezTo>
                <a:cubicBezTo>
                  <a:pt x="9" y="296"/>
                  <a:pt x="18" y="332"/>
                  <a:pt x="27" y="377"/>
                </a:cubicBezTo>
                <a:cubicBezTo>
                  <a:pt x="45" y="467"/>
                  <a:pt x="63" y="557"/>
                  <a:pt x="63" y="584"/>
                </a:cubicBezTo>
                <a:cubicBezTo>
                  <a:pt x="63" y="593"/>
                  <a:pt x="63" y="593"/>
                  <a:pt x="63" y="593"/>
                </a:cubicBezTo>
                <a:cubicBezTo>
                  <a:pt x="72" y="629"/>
                  <a:pt x="108" y="656"/>
                  <a:pt x="153" y="674"/>
                </a:cubicBezTo>
                <a:cubicBezTo>
                  <a:pt x="198" y="692"/>
                  <a:pt x="252" y="692"/>
                  <a:pt x="306" y="701"/>
                </a:cubicBezTo>
                <a:cubicBezTo>
                  <a:pt x="315" y="701"/>
                  <a:pt x="315" y="701"/>
                  <a:pt x="324" y="701"/>
                </a:cubicBezTo>
                <a:cubicBezTo>
                  <a:pt x="378" y="701"/>
                  <a:pt x="423" y="692"/>
                  <a:pt x="459" y="683"/>
                </a:cubicBezTo>
                <a:cubicBezTo>
                  <a:pt x="522" y="665"/>
                  <a:pt x="549" y="638"/>
                  <a:pt x="558" y="602"/>
                </a:cubicBezTo>
                <a:cubicBezTo>
                  <a:pt x="558" y="602"/>
                  <a:pt x="576" y="503"/>
                  <a:pt x="594" y="404"/>
                </a:cubicBezTo>
                <a:cubicBezTo>
                  <a:pt x="603" y="350"/>
                  <a:pt x="612" y="305"/>
                  <a:pt x="612" y="278"/>
                </a:cubicBezTo>
                <a:cubicBezTo>
                  <a:pt x="621" y="260"/>
                  <a:pt x="621" y="242"/>
                  <a:pt x="621" y="234"/>
                </a:cubicBezTo>
                <a:cubicBezTo>
                  <a:pt x="621" y="215"/>
                  <a:pt x="621" y="206"/>
                  <a:pt x="621" y="198"/>
                </a:cubicBezTo>
                <a:close/>
                <a:moveTo>
                  <a:pt x="540" y="413"/>
                </a:moveTo>
                <a:lnTo>
                  <a:pt x="540" y="413"/>
                </a:lnTo>
                <a:cubicBezTo>
                  <a:pt x="522" y="503"/>
                  <a:pt x="513" y="584"/>
                  <a:pt x="504" y="593"/>
                </a:cubicBezTo>
                <a:cubicBezTo>
                  <a:pt x="504" y="602"/>
                  <a:pt x="486" y="620"/>
                  <a:pt x="450" y="629"/>
                </a:cubicBezTo>
                <a:cubicBezTo>
                  <a:pt x="414" y="638"/>
                  <a:pt x="360" y="647"/>
                  <a:pt x="306" y="647"/>
                </a:cubicBezTo>
                <a:cubicBezTo>
                  <a:pt x="261" y="647"/>
                  <a:pt x="207" y="638"/>
                  <a:pt x="171" y="629"/>
                </a:cubicBezTo>
                <a:cubicBezTo>
                  <a:pt x="126" y="611"/>
                  <a:pt x="117" y="593"/>
                  <a:pt x="117" y="584"/>
                </a:cubicBezTo>
                <a:cubicBezTo>
                  <a:pt x="117" y="584"/>
                  <a:pt x="117" y="584"/>
                  <a:pt x="117" y="575"/>
                </a:cubicBezTo>
                <a:cubicBezTo>
                  <a:pt x="72" y="359"/>
                  <a:pt x="54" y="269"/>
                  <a:pt x="54" y="234"/>
                </a:cubicBezTo>
                <a:lnTo>
                  <a:pt x="54" y="234"/>
                </a:lnTo>
                <a:lnTo>
                  <a:pt x="54" y="234"/>
                </a:lnTo>
                <a:lnTo>
                  <a:pt x="54" y="234"/>
                </a:lnTo>
                <a:cubicBezTo>
                  <a:pt x="558" y="234"/>
                  <a:pt x="558" y="234"/>
                  <a:pt x="558" y="234"/>
                </a:cubicBezTo>
                <a:lnTo>
                  <a:pt x="558" y="234"/>
                </a:lnTo>
                <a:lnTo>
                  <a:pt x="558" y="234"/>
                </a:lnTo>
                <a:cubicBezTo>
                  <a:pt x="567" y="234"/>
                  <a:pt x="567" y="234"/>
                  <a:pt x="567" y="234"/>
                </a:cubicBezTo>
                <a:cubicBezTo>
                  <a:pt x="567" y="260"/>
                  <a:pt x="558" y="305"/>
                  <a:pt x="540" y="41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61">
            <a:extLst>
              <a:ext uri="{FF2B5EF4-FFF2-40B4-BE49-F238E27FC236}">
                <a16:creationId xmlns:a16="http://schemas.microsoft.com/office/drawing/2014/main" id="{BB02D8F1-E1AA-184F-BF39-A321505C9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427" y="11589984"/>
            <a:ext cx="56445" cy="249298"/>
          </a:xfrm>
          <a:custGeom>
            <a:avLst/>
            <a:gdLst>
              <a:gd name="T0" fmla="*/ 27 w 55"/>
              <a:gd name="T1" fmla="*/ 0 h 235"/>
              <a:gd name="T2" fmla="*/ 27 w 55"/>
              <a:gd name="T3" fmla="*/ 0 h 235"/>
              <a:gd name="T4" fmla="*/ 0 w 55"/>
              <a:gd name="T5" fmla="*/ 27 h 235"/>
              <a:gd name="T6" fmla="*/ 0 w 55"/>
              <a:gd name="T7" fmla="*/ 207 h 235"/>
              <a:gd name="T8" fmla="*/ 27 w 55"/>
              <a:gd name="T9" fmla="*/ 234 h 235"/>
              <a:gd name="T10" fmla="*/ 54 w 55"/>
              <a:gd name="T11" fmla="*/ 207 h 235"/>
              <a:gd name="T12" fmla="*/ 54 w 55"/>
              <a:gd name="T13" fmla="*/ 27 h 235"/>
              <a:gd name="T14" fmla="*/ 27 w 55"/>
              <a:gd name="T15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35">
                <a:moveTo>
                  <a:pt x="27" y="0"/>
                </a:moveTo>
                <a:lnTo>
                  <a:pt x="27" y="0"/>
                </a:lnTo>
                <a:cubicBezTo>
                  <a:pt x="9" y="0"/>
                  <a:pt x="0" y="9"/>
                  <a:pt x="0" y="27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25"/>
                  <a:pt x="9" y="234"/>
                  <a:pt x="27" y="234"/>
                </a:cubicBezTo>
                <a:cubicBezTo>
                  <a:pt x="45" y="234"/>
                  <a:pt x="54" y="225"/>
                  <a:pt x="54" y="20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45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62">
            <a:extLst>
              <a:ext uri="{FF2B5EF4-FFF2-40B4-BE49-F238E27FC236}">
                <a16:creationId xmlns:a16="http://schemas.microsoft.com/office/drawing/2014/main" id="{F1C34144-8853-D941-95EB-530C963F6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7725" y="11618207"/>
            <a:ext cx="56445" cy="249298"/>
          </a:xfrm>
          <a:custGeom>
            <a:avLst/>
            <a:gdLst>
              <a:gd name="T0" fmla="*/ 27 w 55"/>
              <a:gd name="T1" fmla="*/ 0 h 235"/>
              <a:gd name="T2" fmla="*/ 27 w 55"/>
              <a:gd name="T3" fmla="*/ 0 h 235"/>
              <a:gd name="T4" fmla="*/ 0 w 55"/>
              <a:gd name="T5" fmla="*/ 27 h 235"/>
              <a:gd name="T6" fmla="*/ 0 w 55"/>
              <a:gd name="T7" fmla="*/ 207 h 235"/>
              <a:gd name="T8" fmla="*/ 27 w 55"/>
              <a:gd name="T9" fmla="*/ 234 h 235"/>
              <a:gd name="T10" fmla="*/ 54 w 55"/>
              <a:gd name="T11" fmla="*/ 207 h 235"/>
              <a:gd name="T12" fmla="*/ 54 w 55"/>
              <a:gd name="T13" fmla="*/ 27 h 235"/>
              <a:gd name="T14" fmla="*/ 27 w 55"/>
              <a:gd name="T15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235">
                <a:moveTo>
                  <a:pt x="27" y="0"/>
                </a:moveTo>
                <a:lnTo>
                  <a:pt x="27" y="0"/>
                </a:lnTo>
                <a:cubicBezTo>
                  <a:pt x="18" y="0"/>
                  <a:pt x="0" y="9"/>
                  <a:pt x="0" y="27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25"/>
                  <a:pt x="18" y="234"/>
                  <a:pt x="27" y="234"/>
                </a:cubicBezTo>
                <a:cubicBezTo>
                  <a:pt x="45" y="234"/>
                  <a:pt x="54" y="225"/>
                  <a:pt x="54" y="207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45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63">
            <a:extLst>
              <a:ext uri="{FF2B5EF4-FFF2-40B4-BE49-F238E27FC236}">
                <a16:creationId xmlns:a16="http://schemas.microsoft.com/office/drawing/2014/main" id="{C88D617E-80D4-0D4A-B3E6-2A6B2A96E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4132" y="11589984"/>
            <a:ext cx="47038" cy="249298"/>
          </a:xfrm>
          <a:custGeom>
            <a:avLst/>
            <a:gdLst>
              <a:gd name="T0" fmla="*/ 18 w 46"/>
              <a:gd name="T1" fmla="*/ 0 h 235"/>
              <a:gd name="T2" fmla="*/ 18 w 46"/>
              <a:gd name="T3" fmla="*/ 0 h 235"/>
              <a:gd name="T4" fmla="*/ 0 w 46"/>
              <a:gd name="T5" fmla="*/ 27 h 235"/>
              <a:gd name="T6" fmla="*/ 0 w 46"/>
              <a:gd name="T7" fmla="*/ 207 h 235"/>
              <a:gd name="T8" fmla="*/ 18 w 46"/>
              <a:gd name="T9" fmla="*/ 234 h 235"/>
              <a:gd name="T10" fmla="*/ 45 w 46"/>
              <a:gd name="T11" fmla="*/ 207 h 235"/>
              <a:gd name="T12" fmla="*/ 45 w 46"/>
              <a:gd name="T13" fmla="*/ 27 h 235"/>
              <a:gd name="T14" fmla="*/ 18 w 46"/>
              <a:gd name="T15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35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0" y="9"/>
                  <a:pt x="0" y="27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25"/>
                  <a:pt x="9" y="234"/>
                  <a:pt x="18" y="234"/>
                </a:cubicBezTo>
                <a:cubicBezTo>
                  <a:pt x="36" y="234"/>
                  <a:pt x="45" y="225"/>
                  <a:pt x="45" y="207"/>
                </a:cubicBezTo>
                <a:cubicBezTo>
                  <a:pt x="45" y="27"/>
                  <a:pt x="45" y="27"/>
                  <a:pt x="45" y="27"/>
                </a:cubicBezTo>
                <a:cubicBezTo>
                  <a:pt x="45" y="9"/>
                  <a:pt x="36" y="0"/>
                  <a:pt x="1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64">
            <a:extLst>
              <a:ext uri="{FF2B5EF4-FFF2-40B4-BE49-F238E27FC236}">
                <a16:creationId xmlns:a16="http://schemas.microsoft.com/office/drawing/2014/main" id="{2A0318D0-43FD-E541-B908-A7C5AF3B8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22029" y="5616209"/>
            <a:ext cx="56445" cy="357486"/>
          </a:xfrm>
          <a:custGeom>
            <a:avLst/>
            <a:gdLst>
              <a:gd name="T0" fmla="*/ 27 w 55"/>
              <a:gd name="T1" fmla="*/ 333 h 334"/>
              <a:gd name="T2" fmla="*/ 27 w 55"/>
              <a:gd name="T3" fmla="*/ 333 h 334"/>
              <a:gd name="T4" fmla="*/ 54 w 55"/>
              <a:gd name="T5" fmla="*/ 306 h 334"/>
              <a:gd name="T6" fmla="*/ 54 w 55"/>
              <a:gd name="T7" fmla="*/ 27 h 334"/>
              <a:gd name="T8" fmla="*/ 27 w 55"/>
              <a:gd name="T9" fmla="*/ 0 h 334"/>
              <a:gd name="T10" fmla="*/ 0 w 55"/>
              <a:gd name="T11" fmla="*/ 27 h 334"/>
              <a:gd name="T12" fmla="*/ 0 w 55"/>
              <a:gd name="T13" fmla="*/ 306 h 334"/>
              <a:gd name="T14" fmla="*/ 27 w 55"/>
              <a:gd name="T15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334">
                <a:moveTo>
                  <a:pt x="27" y="333"/>
                </a:moveTo>
                <a:lnTo>
                  <a:pt x="27" y="333"/>
                </a:lnTo>
                <a:cubicBezTo>
                  <a:pt x="36" y="333"/>
                  <a:pt x="54" y="324"/>
                  <a:pt x="54" y="306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36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24"/>
                  <a:pt x="9" y="333"/>
                  <a:pt x="27" y="3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65">
            <a:extLst>
              <a:ext uri="{FF2B5EF4-FFF2-40B4-BE49-F238E27FC236}">
                <a16:creationId xmlns:a16="http://schemas.microsoft.com/office/drawing/2014/main" id="{400C4ECD-080D-BB41-B700-2D8B457DD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39624" y="5653839"/>
            <a:ext cx="56445" cy="366893"/>
          </a:xfrm>
          <a:custGeom>
            <a:avLst/>
            <a:gdLst>
              <a:gd name="T0" fmla="*/ 27 w 55"/>
              <a:gd name="T1" fmla="*/ 342 h 343"/>
              <a:gd name="T2" fmla="*/ 27 w 55"/>
              <a:gd name="T3" fmla="*/ 342 h 343"/>
              <a:gd name="T4" fmla="*/ 54 w 55"/>
              <a:gd name="T5" fmla="*/ 315 h 343"/>
              <a:gd name="T6" fmla="*/ 54 w 55"/>
              <a:gd name="T7" fmla="*/ 27 h 343"/>
              <a:gd name="T8" fmla="*/ 27 w 55"/>
              <a:gd name="T9" fmla="*/ 0 h 343"/>
              <a:gd name="T10" fmla="*/ 0 w 55"/>
              <a:gd name="T11" fmla="*/ 27 h 343"/>
              <a:gd name="T12" fmla="*/ 0 w 55"/>
              <a:gd name="T13" fmla="*/ 315 h 343"/>
              <a:gd name="T14" fmla="*/ 27 w 55"/>
              <a:gd name="T15" fmla="*/ 342 h 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343">
                <a:moveTo>
                  <a:pt x="27" y="342"/>
                </a:moveTo>
                <a:lnTo>
                  <a:pt x="27" y="342"/>
                </a:lnTo>
                <a:cubicBezTo>
                  <a:pt x="45" y="342"/>
                  <a:pt x="54" y="324"/>
                  <a:pt x="54" y="315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18"/>
                  <a:pt x="45" y="0"/>
                  <a:pt x="27" y="0"/>
                </a:cubicBezTo>
                <a:cubicBezTo>
                  <a:pt x="18" y="0"/>
                  <a:pt x="0" y="18"/>
                  <a:pt x="0" y="27"/>
                </a:cubicBezTo>
                <a:cubicBezTo>
                  <a:pt x="0" y="315"/>
                  <a:pt x="0" y="315"/>
                  <a:pt x="0" y="315"/>
                </a:cubicBezTo>
                <a:cubicBezTo>
                  <a:pt x="0" y="324"/>
                  <a:pt x="18" y="342"/>
                  <a:pt x="27" y="3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66">
            <a:extLst>
              <a:ext uri="{FF2B5EF4-FFF2-40B4-BE49-F238E27FC236}">
                <a16:creationId xmlns:a16="http://schemas.microsoft.com/office/drawing/2014/main" id="{38094E77-FBF1-2841-8394-C80F205EC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61922" y="5616209"/>
            <a:ext cx="56445" cy="357486"/>
          </a:xfrm>
          <a:custGeom>
            <a:avLst/>
            <a:gdLst>
              <a:gd name="T0" fmla="*/ 27 w 55"/>
              <a:gd name="T1" fmla="*/ 333 h 334"/>
              <a:gd name="T2" fmla="*/ 27 w 55"/>
              <a:gd name="T3" fmla="*/ 333 h 334"/>
              <a:gd name="T4" fmla="*/ 54 w 55"/>
              <a:gd name="T5" fmla="*/ 306 h 334"/>
              <a:gd name="T6" fmla="*/ 54 w 55"/>
              <a:gd name="T7" fmla="*/ 27 h 334"/>
              <a:gd name="T8" fmla="*/ 27 w 55"/>
              <a:gd name="T9" fmla="*/ 0 h 334"/>
              <a:gd name="T10" fmla="*/ 0 w 55"/>
              <a:gd name="T11" fmla="*/ 27 h 334"/>
              <a:gd name="T12" fmla="*/ 0 w 55"/>
              <a:gd name="T13" fmla="*/ 306 h 334"/>
              <a:gd name="T14" fmla="*/ 27 w 55"/>
              <a:gd name="T15" fmla="*/ 333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334">
                <a:moveTo>
                  <a:pt x="27" y="333"/>
                </a:moveTo>
                <a:lnTo>
                  <a:pt x="27" y="333"/>
                </a:lnTo>
                <a:cubicBezTo>
                  <a:pt x="36" y="333"/>
                  <a:pt x="54" y="324"/>
                  <a:pt x="54" y="306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36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24"/>
                  <a:pt x="9" y="333"/>
                  <a:pt x="27" y="3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67">
            <a:extLst>
              <a:ext uri="{FF2B5EF4-FFF2-40B4-BE49-F238E27FC236}">
                <a16:creationId xmlns:a16="http://schemas.microsoft.com/office/drawing/2014/main" id="{74C47D6B-1706-8D41-AD02-1C7126B4F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3214" y="5305761"/>
            <a:ext cx="338671" cy="127000"/>
          </a:xfrm>
          <a:custGeom>
            <a:avLst/>
            <a:gdLst>
              <a:gd name="T0" fmla="*/ 27 w 316"/>
              <a:gd name="T1" fmla="*/ 117 h 118"/>
              <a:gd name="T2" fmla="*/ 27 w 316"/>
              <a:gd name="T3" fmla="*/ 117 h 118"/>
              <a:gd name="T4" fmla="*/ 54 w 316"/>
              <a:gd name="T5" fmla="*/ 99 h 118"/>
              <a:gd name="T6" fmla="*/ 54 w 316"/>
              <a:gd name="T7" fmla="*/ 54 h 118"/>
              <a:gd name="T8" fmla="*/ 270 w 316"/>
              <a:gd name="T9" fmla="*/ 54 h 118"/>
              <a:gd name="T10" fmla="*/ 270 w 316"/>
              <a:gd name="T11" fmla="*/ 99 h 118"/>
              <a:gd name="T12" fmla="*/ 288 w 316"/>
              <a:gd name="T13" fmla="*/ 117 h 118"/>
              <a:gd name="T14" fmla="*/ 315 w 316"/>
              <a:gd name="T15" fmla="*/ 99 h 118"/>
              <a:gd name="T16" fmla="*/ 315 w 316"/>
              <a:gd name="T17" fmla="*/ 27 h 118"/>
              <a:gd name="T18" fmla="*/ 288 w 316"/>
              <a:gd name="T19" fmla="*/ 0 h 118"/>
              <a:gd name="T20" fmla="*/ 27 w 316"/>
              <a:gd name="T21" fmla="*/ 0 h 118"/>
              <a:gd name="T22" fmla="*/ 0 w 316"/>
              <a:gd name="T23" fmla="*/ 27 h 118"/>
              <a:gd name="T24" fmla="*/ 0 w 316"/>
              <a:gd name="T25" fmla="*/ 99 h 118"/>
              <a:gd name="T26" fmla="*/ 27 w 316"/>
              <a:gd name="T27" fmla="*/ 117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6" h="118">
                <a:moveTo>
                  <a:pt x="27" y="117"/>
                </a:moveTo>
                <a:lnTo>
                  <a:pt x="27" y="117"/>
                </a:lnTo>
                <a:cubicBezTo>
                  <a:pt x="36" y="117"/>
                  <a:pt x="54" y="108"/>
                  <a:pt x="54" y="99"/>
                </a:cubicBezTo>
                <a:cubicBezTo>
                  <a:pt x="54" y="54"/>
                  <a:pt x="54" y="54"/>
                  <a:pt x="54" y="54"/>
                </a:cubicBezTo>
                <a:cubicBezTo>
                  <a:pt x="270" y="54"/>
                  <a:pt x="270" y="54"/>
                  <a:pt x="270" y="54"/>
                </a:cubicBezTo>
                <a:cubicBezTo>
                  <a:pt x="270" y="99"/>
                  <a:pt x="270" y="99"/>
                  <a:pt x="270" y="99"/>
                </a:cubicBezTo>
                <a:cubicBezTo>
                  <a:pt x="270" y="108"/>
                  <a:pt x="279" y="117"/>
                  <a:pt x="288" y="117"/>
                </a:cubicBezTo>
                <a:cubicBezTo>
                  <a:pt x="306" y="117"/>
                  <a:pt x="315" y="108"/>
                  <a:pt x="315" y="99"/>
                </a:cubicBezTo>
                <a:cubicBezTo>
                  <a:pt x="315" y="27"/>
                  <a:pt x="315" y="27"/>
                  <a:pt x="315" y="27"/>
                </a:cubicBezTo>
                <a:cubicBezTo>
                  <a:pt x="315" y="18"/>
                  <a:pt x="306" y="0"/>
                  <a:pt x="288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8"/>
                  <a:pt x="9" y="117"/>
                  <a:pt x="27" y="1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68">
            <a:extLst>
              <a:ext uri="{FF2B5EF4-FFF2-40B4-BE49-F238E27FC236}">
                <a16:creationId xmlns:a16="http://schemas.microsoft.com/office/drawing/2014/main" id="{62EB8A34-E9CF-A94B-B04A-92454E853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2731" y="5451576"/>
            <a:ext cx="799639" cy="700862"/>
          </a:xfrm>
          <a:custGeom>
            <a:avLst/>
            <a:gdLst>
              <a:gd name="T0" fmla="*/ 720 w 748"/>
              <a:gd name="T1" fmla="*/ 0 h 658"/>
              <a:gd name="T2" fmla="*/ 720 w 748"/>
              <a:gd name="T3" fmla="*/ 0 h 658"/>
              <a:gd name="T4" fmla="*/ 108 w 748"/>
              <a:gd name="T5" fmla="*/ 0 h 658"/>
              <a:gd name="T6" fmla="*/ 108 w 748"/>
              <a:gd name="T7" fmla="*/ 0 h 658"/>
              <a:gd name="T8" fmla="*/ 27 w 748"/>
              <a:gd name="T9" fmla="*/ 0 h 658"/>
              <a:gd name="T10" fmla="*/ 0 w 748"/>
              <a:gd name="T11" fmla="*/ 27 h 658"/>
              <a:gd name="T12" fmla="*/ 27 w 748"/>
              <a:gd name="T13" fmla="*/ 54 h 658"/>
              <a:gd name="T14" fmla="*/ 81 w 748"/>
              <a:gd name="T15" fmla="*/ 54 h 658"/>
              <a:gd name="T16" fmla="*/ 81 w 748"/>
              <a:gd name="T17" fmla="*/ 54 h 658"/>
              <a:gd name="T18" fmla="*/ 90 w 748"/>
              <a:gd name="T19" fmla="*/ 117 h 658"/>
              <a:gd name="T20" fmla="*/ 108 w 748"/>
              <a:gd name="T21" fmla="*/ 297 h 658"/>
              <a:gd name="T22" fmla="*/ 144 w 748"/>
              <a:gd name="T23" fmla="*/ 567 h 658"/>
              <a:gd name="T24" fmla="*/ 225 w 748"/>
              <a:gd name="T25" fmla="*/ 639 h 658"/>
              <a:gd name="T26" fmla="*/ 369 w 748"/>
              <a:gd name="T27" fmla="*/ 657 h 658"/>
              <a:gd name="T28" fmla="*/ 387 w 748"/>
              <a:gd name="T29" fmla="*/ 657 h 658"/>
              <a:gd name="T30" fmla="*/ 522 w 748"/>
              <a:gd name="T31" fmla="*/ 648 h 658"/>
              <a:gd name="T32" fmla="*/ 612 w 748"/>
              <a:gd name="T33" fmla="*/ 576 h 658"/>
              <a:gd name="T34" fmla="*/ 639 w 748"/>
              <a:gd name="T35" fmla="*/ 297 h 658"/>
              <a:gd name="T36" fmla="*/ 666 w 748"/>
              <a:gd name="T37" fmla="*/ 117 h 658"/>
              <a:gd name="T38" fmla="*/ 666 w 748"/>
              <a:gd name="T39" fmla="*/ 54 h 658"/>
              <a:gd name="T40" fmla="*/ 666 w 748"/>
              <a:gd name="T41" fmla="*/ 54 h 658"/>
              <a:gd name="T42" fmla="*/ 720 w 748"/>
              <a:gd name="T43" fmla="*/ 54 h 658"/>
              <a:gd name="T44" fmla="*/ 747 w 748"/>
              <a:gd name="T45" fmla="*/ 27 h 658"/>
              <a:gd name="T46" fmla="*/ 720 w 748"/>
              <a:gd name="T47" fmla="*/ 0 h 658"/>
              <a:gd name="T48" fmla="*/ 558 w 748"/>
              <a:gd name="T49" fmla="*/ 558 h 658"/>
              <a:gd name="T50" fmla="*/ 558 w 748"/>
              <a:gd name="T51" fmla="*/ 558 h 658"/>
              <a:gd name="T52" fmla="*/ 504 w 748"/>
              <a:gd name="T53" fmla="*/ 594 h 658"/>
              <a:gd name="T54" fmla="*/ 369 w 748"/>
              <a:gd name="T55" fmla="*/ 612 h 658"/>
              <a:gd name="T56" fmla="*/ 243 w 748"/>
              <a:gd name="T57" fmla="*/ 594 h 658"/>
              <a:gd name="T58" fmla="*/ 198 w 748"/>
              <a:gd name="T59" fmla="*/ 558 h 658"/>
              <a:gd name="T60" fmla="*/ 135 w 748"/>
              <a:gd name="T61" fmla="*/ 54 h 658"/>
              <a:gd name="T62" fmla="*/ 621 w 748"/>
              <a:gd name="T63" fmla="*/ 54 h 658"/>
              <a:gd name="T64" fmla="*/ 558 w 748"/>
              <a:gd name="T65" fmla="*/ 558 h 6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48" h="658">
                <a:moveTo>
                  <a:pt x="720" y="0"/>
                </a:moveTo>
                <a:lnTo>
                  <a:pt x="720" y="0"/>
                </a:lnTo>
                <a:cubicBezTo>
                  <a:pt x="108" y="0"/>
                  <a:pt x="108" y="0"/>
                  <a:pt x="108" y="0"/>
                </a:cubicBezTo>
                <a:lnTo>
                  <a:pt x="108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45"/>
                  <a:pt x="9" y="54"/>
                  <a:pt x="27" y="54"/>
                </a:cubicBezTo>
                <a:cubicBezTo>
                  <a:pt x="81" y="54"/>
                  <a:pt x="81" y="54"/>
                  <a:pt x="81" y="54"/>
                </a:cubicBezTo>
                <a:lnTo>
                  <a:pt x="81" y="54"/>
                </a:lnTo>
                <a:cubicBezTo>
                  <a:pt x="81" y="72"/>
                  <a:pt x="81" y="90"/>
                  <a:pt x="90" y="117"/>
                </a:cubicBezTo>
                <a:cubicBezTo>
                  <a:pt x="90" y="162"/>
                  <a:pt x="99" y="225"/>
                  <a:pt x="108" y="297"/>
                </a:cubicBezTo>
                <a:cubicBezTo>
                  <a:pt x="126" y="423"/>
                  <a:pt x="144" y="558"/>
                  <a:pt x="144" y="567"/>
                </a:cubicBezTo>
                <a:cubicBezTo>
                  <a:pt x="153" y="594"/>
                  <a:pt x="180" y="621"/>
                  <a:pt x="225" y="639"/>
                </a:cubicBezTo>
                <a:cubicBezTo>
                  <a:pt x="270" y="648"/>
                  <a:pt x="315" y="657"/>
                  <a:pt x="369" y="657"/>
                </a:cubicBezTo>
                <a:cubicBezTo>
                  <a:pt x="378" y="657"/>
                  <a:pt x="378" y="657"/>
                  <a:pt x="387" y="657"/>
                </a:cubicBezTo>
                <a:cubicBezTo>
                  <a:pt x="432" y="657"/>
                  <a:pt x="477" y="657"/>
                  <a:pt x="522" y="648"/>
                </a:cubicBezTo>
                <a:cubicBezTo>
                  <a:pt x="567" y="630"/>
                  <a:pt x="603" y="603"/>
                  <a:pt x="612" y="576"/>
                </a:cubicBezTo>
                <a:cubicBezTo>
                  <a:pt x="612" y="567"/>
                  <a:pt x="630" y="414"/>
                  <a:pt x="639" y="297"/>
                </a:cubicBezTo>
                <a:cubicBezTo>
                  <a:pt x="648" y="225"/>
                  <a:pt x="657" y="162"/>
                  <a:pt x="666" y="117"/>
                </a:cubicBezTo>
                <a:cubicBezTo>
                  <a:pt x="666" y="90"/>
                  <a:pt x="666" y="72"/>
                  <a:pt x="666" y="54"/>
                </a:cubicBezTo>
                <a:lnTo>
                  <a:pt x="666" y="54"/>
                </a:lnTo>
                <a:cubicBezTo>
                  <a:pt x="720" y="54"/>
                  <a:pt x="720" y="54"/>
                  <a:pt x="720" y="54"/>
                </a:cubicBezTo>
                <a:cubicBezTo>
                  <a:pt x="738" y="54"/>
                  <a:pt x="747" y="45"/>
                  <a:pt x="747" y="27"/>
                </a:cubicBezTo>
                <a:cubicBezTo>
                  <a:pt x="747" y="18"/>
                  <a:pt x="738" y="0"/>
                  <a:pt x="720" y="0"/>
                </a:cubicBezTo>
                <a:close/>
                <a:moveTo>
                  <a:pt x="558" y="558"/>
                </a:moveTo>
                <a:lnTo>
                  <a:pt x="558" y="558"/>
                </a:lnTo>
                <a:cubicBezTo>
                  <a:pt x="558" y="567"/>
                  <a:pt x="540" y="585"/>
                  <a:pt x="504" y="594"/>
                </a:cubicBezTo>
                <a:cubicBezTo>
                  <a:pt x="468" y="603"/>
                  <a:pt x="423" y="612"/>
                  <a:pt x="369" y="612"/>
                </a:cubicBezTo>
                <a:cubicBezTo>
                  <a:pt x="324" y="603"/>
                  <a:pt x="279" y="603"/>
                  <a:pt x="243" y="594"/>
                </a:cubicBezTo>
                <a:cubicBezTo>
                  <a:pt x="207" y="576"/>
                  <a:pt x="198" y="567"/>
                  <a:pt x="198" y="558"/>
                </a:cubicBezTo>
                <a:cubicBezTo>
                  <a:pt x="189" y="531"/>
                  <a:pt x="144" y="153"/>
                  <a:pt x="135" y="54"/>
                </a:cubicBezTo>
                <a:cubicBezTo>
                  <a:pt x="621" y="54"/>
                  <a:pt x="621" y="54"/>
                  <a:pt x="621" y="54"/>
                </a:cubicBezTo>
                <a:cubicBezTo>
                  <a:pt x="612" y="153"/>
                  <a:pt x="567" y="531"/>
                  <a:pt x="558" y="5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69">
            <a:extLst>
              <a:ext uri="{FF2B5EF4-FFF2-40B4-BE49-F238E27FC236}">
                <a16:creationId xmlns:a16="http://schemas.microsoft.com/office/drawing/2014/main" id="{49677E31-9F93-644F-9B12-6E9340F91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756" y="5366908"/>
            <a:ext cx="738492" cy="738492"/>
          </a:xfrm>
          <a:custGeom>
            <a:avLst/>
            <a:gdLst>
              <a:gd name="T0" fmla="*/ 648 w 694"/>
              <a:gd name="T1" fmla="*/ 0 h 694"/>
              <a:gd name="T2" fmla="*/ 0 w 694"/>
              <a:gd name="T3" fmla="*/ 36 h 694"/>
              <a:gd name="T4" fmla="*/ 45 w 694"/>
              <a:gd name="T5" fmla="*/ 693 h 694"/>
              <a:gd name="T6" fmla="*/ 693 w 694"/>
              <a:gd name="T7" fmla="*/ 657 h 694"/>
              <a:gd name="T8" fmla="*/ 648 w 694"/>
              <a:gd name="T9" fmla="*/ 0 h 694"/>
              <a:gd name="T10" fmla="*/ 648 w 694"/>
              <a:gd name="T11" fmla="*/ 45 h 694"/>
              <a:gd name="T12" fmla="*/ 531 w 694"/>
              <a:gd name="T13" fmla="*/ 333 h 694"/>
              <a:gd name="T14" fmla="*/ 513 w 694"/>
              <a:gd name="T15" fmla="*/ 315 h 694"/>
              <a:gd name="T16" fmla="*/ 513 w 694"/>
              <a:gd name="T17" fmla="*/ 315 h 694"/>
              <a:gd name="T18" fmla="*/ 486 w 694"/>
              <a:gd name="T19" fmla="*/ 333 h 694"/>
              <a:gd name="T20" fmla="*/ 207 w 694"/>
              <a:gd name="T21" fmla="*/ 171 h 694"/>
              <a:gd name="T22" fmla="*/ 207 w 694"/>
              <a:gd name="T23" fmla="*/ 171 h 694"/>
              <a:gd name="T24" fmla="*/ 207 w 694"/>
              <a:gd name="T25" fmla="*/ 171 h 694"/>
              <a:gd name="T26" fmla="*/ 207 w 694"/>
              <a:gd name="T27" fmla="*/ 162 h 694"/>
              <a:gd name="T28" fmla="*/ 198 w 694"/>
              <a:gd name="T29" fmla="*/ 162 h 694"/>
              <a:gd name="T30" fmla="*/ 198 w 694"/>
              <a:gd name="T31" fmla="*/ 162 h 694"/>
              <a:gd name="T32" fmla="*/ 198 w 694"/>
              <a:gd name="T33" fmla="*/ 162 h 694"/>
              <a:gd name="T34" fmla="*/ 198 w 694"/>
              <a:gd name="T35" fmla="*/ 162 h 694"/>
              <a:gd name="T36" fmla="*/ 198 w 694"/>
              <a:gd name="T37" fmla="*/ 162 h 694"/>
              <a:gd name="T38" fmla="*/ 189 w 694"/>
              <a:gd name="T39" fmla="*/ 162 h 694"/>
              <a:gd name="T40" fmla="*/ 189 w 694"/>
              <a:gd name="T41" fmla="*/ 162 h 694"/>
              <a:gd name="T42" fmla="*/ 189 w 694"/>
              <a:gd name="T43" fmla="*/ 162 h 694"/>
              <a:gd name="T44" fmla="*/ 180 w 694"/>
              <a:gd name="T45" fmla="*/ 162 h 694"/>
              <a:gd name="T46" fmla="*/ 180 w 694"/>
              <a:gd name="T47" fmla="*/ 162 h 694"/>
              <a:gd name="T48" fmla="*/ 180 w 694"/>
              <a:gd name="T49" fmla="*/ 162 h 694"/>
              <a:gd name="T50" fmla="*/ 180 w 694"/>
              <a:gd name="T51" fmla="*/ 162 h 694"/>
              <a:gd name="T52" fmla="*/ 171 w 694"/>
              <a:gd name="T53" fmla="*/ 162 h 694"/>
              <a:gd name="T54" fmla="*/ 171 w 694"/>
              <a:gd name="T55" fmla="*/ 162 h 694"/>
              <a:gd name="T56" fmla="*/ 171 w 694"/>
              <a:gd name="T57" fmla="*/ 162 h 694"/>
              <a:gd name="T58" fmla="*/ 171 w 694"/>
              <a:gd name="T59" fmla="*/ 162 h 694"/>
              <a:gd name="T60" fmla="*/ 171 w 694"/>
              <a:gd name="T61" fmla="*/ 162 h 694"/>
              <a:gd name="T62" fmla="*/ 162 w 694"/>
              <a:gd name="T63" fmla="*/ 171 h 694"/>
              <a:gd name="T64" fmla="*/ 162 w 694"/>
              <a:gd name="T65" fmla="*/ 171 h 694"/>
              <a:gd name="T66" fmla="*/ 162 w 694"/>
              <a:gd name="T67" fmla="*/ 171 h 694"/>
              <a:gd name="T68" fmla="*/ 45 w 694"/>
              <a:gd name="T69" fmla="*/ 45 h 694"/>
              <a:gd name="T70" fmla="*/ 45 w 694"/>
              <a:gd name="T71" fmla="*/ 477 h 694"/>
              <a:gd name="T72" fmla="*/ 54 w 694"/>
              <a:gd name="T73" fmla="*/ 477 h 694"/>
              <a:gd name="T74" fmla="*/ 414 w 694"/>
              <a:gd name="T75" fmla="*/ 639 h 694"/>
              <a:gd name="T76" fmla="*/ 45 w 694"/>
              <a:gd name="T77" fmla="*/ 477 h 694"/>
              <a:gd name="T78" fmla="*/ 477 w 694"/>
              <a:gd name="T79" fmla="*/ 639 h 694"/>
              <a:gd name="T80" fmla="*/ 405 w 694"/>
              <a:gd name="T81" fmla="*/ 522 h 694"/>
              <a:gd name="T82" fmla="*/ 648 w 694"/>
              <a:gd name="T83" fmla="*/ 558 h 694"/>
              <a:gd name="T84" fmla="*/ 477 w 694"/>
              <a:gd name="T85" fmla="*/ 639 h 6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94" h="694">
                <a:moveTo>
                  <a:pt x="648" y="0"/>
                </a:moveTo>
                <a:lnTo>
                  <a:pt x="648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9"/>
                  <a:pt x="0" y="36"/>
                </a:cubicBezTo>
                <a:cubicBezTo>
                  <a:pt x="0" y="657"/>
                  <a:pt x="0" y="657"/>
                  <a:pt x="0" y="657"/>
                </a:cubicBezTo>
                <a:cubicBezTo>
                  <a:pt x="0" y="675"/>
                  <a:pt x="18" y="693"/>
                  <a:pt x="45" y="693"/>
                </a:cubicBezTo>
                <a:cubicBezTo>
                  <a:pt x="648" y="693"/>
                  <a:pt x="648" y="693"/>
                  <a:pt x="648" y="693"/>
                </a:cubicBezTo>
                <a:cubicBezTo>
                  <a:pt x="675" y="693"/>
                  <a:pt x="693" y="675"/>
                  <a:pt x="693" y="657"/>
                </a:cubicBezTo>
                <a:cubicBezTo>
                  <a:pt x="693" y="36"/>
                  <a:pt x="693" y="36"/>
                  <a:pt x="693" y="36"/>
                </a:cubicBezTo>
                <a:cubicBezTo>
                  <a:pt x="693" y="9"/>
                  <a:pt x="675" y="0"/>
                  <a:pt x="648" y="0"/>
                </a:cubicBezTo>
                <a:close/>
                <a:moveTo>
                  <a:pt x="648" y="45"/>
                </a:moveTo>
                <a:lnTo>
                  <a:pt x="648" y="45"/>
                </a:lnTo>
                <a:cubicBezTo>
                  <a:pt x="648" y="477"/>
                  <a:pt x="648" y="477"/>
                  <a:pt x="648" y="477"/>
                </a:cubicBezTo>
                <a:cubicBezTo>
                  <a:pt x="531" y="333"/>
                  <a:pt x="531" y="333"/>
                  <a:pt x="531" y="333"/>
                </a:cubicBezTo>
                <a:lnTo>
                  <a:pt x="531" y="324"/>
                </a:lnTo>
                <a:cubicBezTo>
                  <a:pt x="522" y="324"/>
                  <a:pt x="513" y="315"/>
                  <a:pt x="513" y="315"/>
                </a:cubicBezTo>
                <a:lnTo>
                  <a:pt x="513" y="315"/>
                </a:lnTo>
                <a:lnTo>
                  <a:pt x="513" y="315"/>
                </a:lnTo>
                <a:cubicBezTo>
                  <a:pt x="504" y="315"/>
                  <a:pt x="495" y="324"/>
                  <a:pt x="495" y="324"/>
                </a:cubicBezTo>
                <a:lnTo>
                  <a:pt x="486" y="333"/>
                </a:lnTo>
                <a:cubicBezTo>
                  <a:pt x="378" y="468"/>
                  <a:pt x="378" y="468"/>
                  <a:pt x="378" y="468"/>
                </a:cubicBezTo>
                <a:cubicBezTo>
                  <a:pt x="207" y="171"/>
                  <a:pt x="207" y="171"/>
                  <a:pt x="207" y="171"/>
                </a:cubicBezTo>
                <a:lnTo>
                  <a:pt x="207" y="171"/>
                </a:lnTo>
                <a:lnTo>
                  <a:pt x="207" y="171"/>
                </a:lnTo>
                <a:lnTo>
                  <a:pt x="207" y="171"/>
                </a:lnTo>
                <a:lnTo>
                  <a:pt x="207" y="171"/>
                </a:lnTo>
                <a:lnTo>
                  <a:pt x="207" y="171"/>
                </a:lnTo>
                <a:lnTo>
                  <a:pt x="207" y="162"/>
                </a:lnTo>
                <a:cubicBezTo>
                  <a:pt x="207" y="162"/>
                  <a:pt x="207" y="162"/>
                  <a:pt x="198" y="162"/>
                </a:cubicBezTo>
                <a:lnTo>
                  <a:pt x="198" y="162"/>
                </a:lnTo>
                <a:lnTo>
                  <a:pt x="198" y="162"/>
                </a:lnTo>
                <a:lnTo>
                  <a:pt x="198" y="162"/>
                </a:lnTo>
                <a:lnTo>
                  <a:pt x="198" y="162"/>
                </a:lnTo>
                <a:lnTo>
                  <a:pt x="198" y="162"/>
                </a:lnTo>
                <a:lnTo>
                  <a:pt x="198" y="162"/>
                </a:lnTo>
                <a:lnTo>
                  <a:pt x="198" y="162"/>
                </a:lnTo>
                <a:lnTo>
                  <a:pt x="198" y="162"/>
                </a:lnTo>
                <a:lnTo>
                  <a:pt x="198" y="162"/>
                </a:lnTo>
                <a:cubicBezTo>
                  <a:pt x="189" y="162"/>
                  <a:pt x="189" y="162"/>
                  <a:pt x="189" y="162"/>
                </a:cubicBezTo>
                <a:lnTo>
                  <a:pt x="189" y="162"/>
                </a:lnTo>
                <a:lnTo>
                  <a:pt x="189" y="162"/>
                </a:lnTo>
                <a:lnTo>
                  <a:pt x="189" y="162"/>
                </a:lnTo>
                <a:lnTo>
                  <a:pt x="189" y="162"/>
                </a:lnTo>
                <a:lnTo>
                  <a:pt x="189" y="162"/>
                </a:lnTo>
                <a:lnTo>
                  <a:pt x="189" y="162"/>
                </a:lnTo>
                <a:lnTo>
                  <a:pt x="180" y="162"/>
                </a:lnTo>
                <a:lnTo>
                  <a:pt x="180" y="162"/>
                </a:lnTo>
                <a:lnTo>
                  <a:pt x="180" y="162"/>
                </a:lnTo>
                <a:lnTo>
                  <a:pt x="180" y="162"/>
                </a:lnTo>
                <a:lnTo>
                  <a:pt x="180" y="162"/>
                </a:lnTo>
                <a:lnTo>
                  <a:pt x="180" y="162"/>
                </a:lnTo>
                <a:lnTo>
                  <a:pt x="180" y="162"/>
                </a:lnTo>
                <a:cubicBezTo>
                  <a:pt x="180" y="162"/>
                  <a:pt x="180" y="162"/>
                  <a:pt x="171" y="162"/>
                </a:cubicBezTo>
                <a:lnTo>
                  <a:pt x="171" y="162"/>
                </a:lnTo>
                <a:lnTo>
                  <a:pt x="171" y="162"/>
                </a:lnTo>
                <a:lnTo>
                  <a:pt x="171" y="162"/>
                </a:lnTo>
                <a:lnTo>
                  <a:pt x="171" y="162"/>
                </a:lnTo>
                <a:lnTo>
                  <a:pt x="171" y="162"/>
                </a:lnTo>
                <a:lnTo>
                  <a:pt x="171" y="162"/>
                </a:lnTo>
                <a:lnTo>
                  <a:pt x="171" y="162"/>
                </a:lnTo>
                <a:lnTo>
                  <a:pt x="171" y="162"/>
                </a:lnTo>
                <a:lnTo>
                  <a:pt x="171" y="162"/>
                </a:lnTo>
                <a:cubicBezTo>
                  <a:pt x="171" y="162"/>
                  <a:pt x="162" y="162"/>
                  <a:pt x="162" y="171"/>
                </a:cubicBezTo>
                <a:lnTo>
                  <a:pt x="162" y="171"/>
                </a:lnTo>
                <a:lnTo>
                  <a:pt x="162" y="171"/>
                </a:lnTo>
                <a:lnTo>
                  <a:pt x="162" y="171"/>
                </a:lnTo>
                <a:lnTo>
                  <a:pt x="162" y="171"/>
                </a:lnTo>
                <a:lnTo>
                  <a:pt x="162" y="171"/>
                </a:lnTo>
                <a:cubicBezTo>
                  <a:pt x="45" y="369"/>
                  <a:pt x="45" y="369"/>
                  <a:pt x="45" y="369"/>
                </a:cubicBezTo>
                <a:cubicBezTo>
                  <a:pt x="45" y="45"/>
                  <a:pt x="45" y="45"/>
                  <a:pt x="45" y="45"/>
                </a:cubicBezTo>
                <a:lnTo>
                  <a:pt x="648" y="45"/>
                </a:lnTo>
                <a:close/>
                <a:moveTo>
                  <a:pt x="45" y="477"/>
                </a:moveTo>
                <a:lnTo>
                  <a:pt x="45" y="477"/>
                </a:lnTo>
                <a:cubicBezTo>
                  <a:pt x="54" y="477"/>
                  <a:pt x="54" y="477"/>
                  <a:pt x="54" y="477"/>
                </a:cubicBezTo>
                <a:cubicBezTo>
                  <a:pt x="189" y="234"/>
                  <a:pt x="189" y="234"/>
                  <a:pt x="189" y="234"/>
                </a:cubicBezTo>
                <a:cubicBezTo>
                  <a:pt x="414" y="639"/>
                  <a:pt x="414" y="639"/>
                  <a:pt x="414" y="639"/>
                </a:cubicBezTo>
                <a:cubicBezTo>
                  <a:pt x="45" y="639"/>
                  <a:pt x="45" y="639"/>
                  <a:pt x="45" y="639"/>
                </a:cubicBezTo>
                <a:lnTo>
                  <a:pt x="45" y="477"/>
                </a:lnTo>
                <a:close/>
                <a:moveTo>
                  <a:pt x="477" y="639"/>
                </a:moveTo>
                <a:lnTo>
                  <a:pt x="477" y="639"/>
                </a:lnTo>
                <a:lnTo>
                  <a:pt x="477" y="639"/>
                </a:lnTo>
                <a:cubicBezTo>
                  <a:pt x="405" y="522"/>
                  <a:pt x="405" y="522"/>
                  <a:pt x="405" y="522"/>
                </a:cubicBezTo>
                <a:cubicBezTo>
                  <a:pt x="513" y="387"/>
                  <a:pt x="513" y="387"/>
                  <a:pt x="513" y="387"/>
                </a:cubicBezTo>
                <a:cubicBezTo>
                  <a:pt x="648" y="558"/>
                  <a:pt x="648" y="558"/>
                  <a:pt x="648" y="558"/>
                </a:cubicBezTo>
                <a:cubicBezTo>
                  <a:pt x="648" y="639"/>
                  <a:pt x="648" y="639"/>
                  <a:pt x="648" y="639"/>
                </a:cubicBezTo>
                <a:lnTo>
                  <a:pt x="477" y="63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70">
            <a:extLst>
              <a:ext uri="{FF2B5EF4-FFF2-40B4-BE49-F238E27FC236}">
                <a16:creationId xmlns:a16="http://schemas.microsoft.com/office/drawing/2014/main" id="{3923A377-E40C-1644-B166-51E4A183D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1800" y="5442168"/>
            <a:ext cx="221075" cy="230486"/>
          </a:xfrm>
          <a:custGeom>
            <a:avLst/>
            <a:gdLst>
              <a:gd name="T0" fmla="*/ 108 w 208"/>
              <a:gd name="T1" fmla="*/ 216 h 217"/>
              <a:gd name="T2" fmla="*/ 108 w 208"/>
              <a:gd name="T3" fmla="*/ 216 h 217"/>
              <a:gd name="T4" fmla="*/ 207 w 208"/>
              <a:gd name="T5" fmla="*/ 108 h 217"/>
              <a:gd name="T6" fmla="*/ 108 w 208"/>
              <a:gd name="T7" fmla="*/ 0 h 217"/>
              <a:gd name="T8" fmla="*/ 0 w 208"/>
              <a:gd name="T9" fmla="*/ 108 h 217"/>
              <a:gd name="T10" fmla="*/ 108 w 208"/>
              <a:gd name="T11" fmla="*/ 216 h 217"/>
              <a:gd name="T12" fmla="*/ 108 w 208"/>
              <a:gd name="T13" fmla="*/ 54 h 217"/>
              <a:gd name="T14" fmla="*/ 108 w 208"/>
              <a:gd name="T15" fmla="*/ 54 h 217"/>
              <a:gd name="T16" fmla="*/ 162 w 208"/>
              <a:gd name="T17" fmla="*/ 108 h 217"/>
              <a:gd name="T18" fmla="*/ 108 w 208"/>
              <a:gd name="T19" fmla="*/ 162 h 217"/>
              <a:gd name="T20" fmla="*/ 54 w 208"/>
              <a:gd name="T21" fmla="*/ 108 h 217"/>
              <a:gd name="T22" fmla="*/ 108 w 208"/>
              <a:gd name="T23" fmla="*/ 54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8" h="217">
                <a:moveTo>
                  <a:pt x="108" y="216"/>
                </a:moveTo>
                <a:lnTo>
                  <a:pt x="108" y="216"/>
                </a:lnTo>
                <a:cubicBezTo>
                  <a:pt x="162" y="216"/>
                  <a:pt x="207" y="162"/>
                  <a:pt x="207" y="108"/>
                </a:cubicBezTo>
                <a:cubicBezTo>
                  <a:pt x="207" y="54"/>
                  <a:pt x="162" y="0"/>
                  <a:pt x="108" y="0"/>
                </a:cubicBezTo>
                <a:cubicBezTo>
                  <a:pt x="45" y="0"/>
                  <a:pt x="0" y="54"/>
                  <a:pt x="0" y="108"/>
                </a:cubicBezTo>
                <a:cubicBezTo>
                  <a:pt x="0" y="162"/>
                  <a:pt x="45" y="216"/>
                  <a:pt x="108" y="216"/>
                </a:cubicBezTo>
                <a:close/>
                <a:moveTo>
                  <a:pt x="108" y="54"/>
                </a:moveTo>
                <a:lnTo>
                  <a:pt x="108" y="54"/>
                </a:lnTo>
                <a:cubicBezTo>
                  <a:pt x="135" y="54"/>
                  <a:pt x="162" y="81"/>
                  <a:pt x="162" y="108"/>
                </a:cubicBezTo>
                <a:cubicBezTo>
                  <a:pt x="162" y="135"/>
                  <a:pt x="135" y="162"/>
                  <a:pt x="108" y="162"/>
                </a:cubicBezTo>
                <a:cubicBezTo>
                  <a:pt x="72" y="162"/>
                  <a:pt x="54" y="135"/>
                  <a:pt x="54" y="108"/>
                </a:cubicBezTo>
                <a:cubicBezTo>
                  <a:pt x="54" y="81"/>
                  <a:pt x="72" y="54"/>
                  <a:pt x="108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71">
            <a:extLst>
              <a:ext uri="{FF2B5EF4-FFF2-40B4-BE49-F238E27FC236}">
                <a16:creationId xmlns:a16="http://schemas.microsoft.com/office/drawing/2014/main" id="{74749689-C2B0-AE49-967E-41CD6738A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0953" y="8358499"/>
            <a:ext cx="738489" cy="799639"/>
          </a:xfrm>
          <a:custGeom>
            <a:avLst/>
            <a:gdLst>
              <a:gd name="T0" fmla="*/ 144 w 694"/>
              <a:gd name="T1" fmla="*/ 486 h 748"/>
              <a:gd name="T2" fmla="*/ 576 w 694"/>
              <a:gd name="T3" fmla="*/ 486 h 748"/>
              <a:gd name="T4" fmla="*/ 585 w 694"/>
              <a:gd name="T5" fmla="*/ 486 h 748"/>
              <a:gd name="T6" fmla="*/ 594 w 694"/>
              <a:gd name="T7" fmla="*/ 486 h 748"/>
              <a:gd name="T8" fmla="*/ 594 w 694"/>
              <a:gd name="T9" fmla="*/ 486 h 748"/>
              <a:gd name="T10" fmla="*/ 594 w 694"/>
              <a:gd name="T11" fmla="*/ 486 h 748"/>
              <a:gd name="T12" fmla="*/ 603 w 694"/>
              <a:gd name="T13" fmla="*/ 477 h 748"/>
              <a:gd name="T14" fmla="*/ 603 w 694"/>
              <a:gd name="T15" fmla="*/ 477 h 748"/>
              <a:gd name="T16" fmla="*/ 603 w 694"/>
              <a:gd name="T17" fmla="*/ 468 h 748"/>
              <a:gd name="T18" fmla="*/ 684 w 694"/>
              <a:gd name="T19" fmla="*/ 126 h 748"/>
              <a:gd name="T20" fmla="*/ 684 w 694"/>
              <a:gd name="T21" fmla="*/ 117 h 748"/>
              <a:gd name="T22" fmla="*/ 684 w 694"/>
              <a:gd name="T23" fmla="*/ 117 h 748"/>
              <a:gd name="T24" fmla="*/ 684 w 694"/>
              <a:gd name="T25" fmla="*/ 108 h 748"/>
              <a:gd name="T26" fmla="*/ 675 w 694"/>
              <a:gd name="T27" fmla="*/ 108 h 748"/>
              <a:gd name="T28" fmla="*/ 675 w 694"/>
              <a:gd name="T29" fmla="*/ 99 h 748"/>
              <a:gd name="T30" fmla="*/ 675 w 694"/>
              <a:gd name="T31" fmla="*/ 99 h 748"/>
              <a:gd name="T32" fmla="*/ 666 w 694"/>
              <a:gd name="T33" fmla="*/ 99 h 748"/>
              <a:gd name="T34" fmla="*/ 666 w 694"/>
              <a:gd name="T35" fmla="*/ 99 h 748"/>
              <a:gd name="T36" fmla="*/ 657 w 694"/>
              <a:gd name="T37" fmla="*/ 99 h 748"/>
              <a:gd name="T38" fmla="*/ 180 w 694"/>
              <a:gd name="T39" fmla="*/ 144 h 748"/>
              <a:gd name="T40" fmla="*/ 126 w 694"/>
              <a:gd name="T41" fmla="*/ 19 h 748"/>
              <a:gd name="T42" fmla="*/ 126 w 694"/>
              <a:gd name="T43" fmla="*/ 9 h 748"/>
              <a:gd name="T44" fmla="*/ 126 w 694"/>
              <a:gd name="T45" fmla="*/ 9 h 748"/>
              <a:gd name="T46" fmla="*/ 117 w 694"/>
              <a:gd name="T47" fmla="*/ 9 h 748"/>
              <a:gd name="T48" fmla="*/ 117 w 694"/>
              <a:gd name="T49" fmla="*/ 0 h 748"/>
              <a:gd name="T50" fmla="*/ 108 w 694"/>
              <a:gd name="T51" fmla="*/ 0 h 748"/>
              <a:gd name="T52" fmla="*/ 108 w 694"/>
              <a:gd name="T53" fmla="*/ 0 h 748"/>
              <a:gd name="T54" fmla="*/ 99 w 694"/>
              <a:gd name="T55" fmla="*/ 0 h 748"/>
              <a:gd name="T56" fmla="*/ 0 w 694"/>
              <a:gd name="T57" fmla="*/ 19 h 748"/>
              <a:gd name="T58" fmla="*/ 126 w 694"/>
              <a:gd name="T59" fmla="*/ 441 h 748"/>
              <a:gd name="T60" fmla="*/ 126 w 694"/>
              <a:gd name="T61" fmla="*/ 441 h 748"/>
              <a:gd name="T62" fmla="*/ 126 w 694"/>
              <a:gd name="T63" fmla="*/ 441 h 748"/>
              <a:gd name="T64" fmla="*/ 117 w 694"/>
              <a:gd name="T65" fmla="*/ 441 h 748"/>
              <a:gd name="T66" fmla="*/ 117 w 694"/>
              <a:gd name="T67" fmla="*/ 441 h 748"/>
              <a:gd name="T68" fmla="*/ 108 w 694"/>
              <a:gd name="T69" fmla="*/ 450 h 748"/>
              <a:gd name="T70" fmla="*/ 45 w 694"/>
              <a:gd name="T71" fmla="*/ 558 h 748"/>
              <a:gd name="T72" fmla="*/ 36 w 694"/>
              <a:gd name="T73" fmla="*/ 558 h 748"/>
              <a:gd name="T74" fmla="*/ 36 w 694"/>
              <a:gd name="T75" fmla="*/ 567 h 748"/>
              <a:gd name="T76" fmla="*/ 36 w 694"/>
              <a:gd name="T77" fmla="*/ 567 h 748"/>
              <a:gd name="T78" fmla="*/ 36 w 694"/>
              <a:gd name="T79" fmla="*/ 576 h 748"/>
              <a:gd name="T80" fmla="*/ 36 w 694"/>
              <a:gd name="T81" fmla="*/ 576 h 748"/>
              <a:gd name="T82" fmla="*/ 45 w 694"/>
              <a:gd name="T83" fmla="*/ 585 h 748"/>
              <a:gd name="T84" fmla="*/ 45 w 694"/>
              <a:gd name="T85" fmla="*/ 585 h 748"/>
              <a:gd name="T86" fmla="*/ 45 w 694"/>
              <a:gd name="T87" fmla="*/ 585 h 748"/>
              <a:gd name="T88" fmla="*/ 54 w 694"/>
              <a:gd name="T89" fmla="*/ 594 h 748"/>
              <a:gd name="T90" fmla="*/ 54 w 694"/>
              <a:gd name="T91" fmla="*/ 594 h 748"/>
              <a:gd name="T92" fmla="*/ 63 w 694"/>
              <a:gd name="T93" fmla="*/ 594 h 748"/>
              <a:gd name="T94" fmla="*/ 261 w 694"/>
              <a:gd name="T95" fmla="*/ 747 h 748"/>
              <a:gd name="T96" fmla="*/ 468 w 694"/>
              <a:gd name="T97" fmla="*/ 648 h 748"/>
              <a:gd name="T98" fmla="*/ 675 w 694"/>
              <a:gd name="T99" fmla="*/ 594 h 748"/>
              <a:gd name="T100" fmla="*/ 315 w 694"/>
              <a:gd name="T101" fmla="*/ 648 h 748"/>
              <a:gd name="T102" fmla="*/ 315 w 694"/>
              <a:gd name="T103" fmla="*/ 648 h 748"/>
              <a:gd name="T104" fmla="*/ 513 w 694"/>
              <a:gd name="T105" fmla="*/ 648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94" h="748">
                <a:moveTo>
                  <a:pt x="675" y="540"/>
                </a:moveTo>
                <a:lnTo>
                  <a:pt x="675" y="540"/>
                </a:lnTo>
                <a:cubicBezTo>
                  <a:pt x="108" y="540"/>
                  <a:pt x="108" y="540"/>
                  <a:pt x="108" y="540"/>
                </a:cubicBezTo>
                <a:cubicBezTo>
                  <a:pt x="144" y="486"/>
                  <a:pt x="144" y="486"/>
                  <a:pt x="144" y="486"/>
                </a:cubicBezTo>
                <a:cubicBezTo>
                  <a:pt x="180" y="486"/>
                  <a:pt x="180" y="486"/>
                  <a:pt x="180" y="486"/>
                </a:cubicBezTo>
                <a:lnTo>
                  <a:pt x="180" y="486"/>
                </a:lnTo>
                <a:lnTo>
                  <a:pt x="180" y="486"/>
                </a:lnTo>
                <a:cubicBezTo>
                  <a:pt x="576" y="486"/>
                  <a:pt x="576" y="486"/>
                  <a:pt x="576" y="486"/>
                </a:cubicBezTo>
                <a:lnTo>
                  <a:pt x="585" y="486"/>
                </a:lnTo>
                <a:lnTo>
                  <a:pt x="585" y="486"/>
                </a:lnTo>
                <a:lnTo>
                  <a:pt x="585" y="486"/>
                </a:lnTo>
                <a:lnTo>
                  <a:pt x="585" y="486"/>
                </a:lnTo>
                <a:lnTo>
                  <a:pt x="585" y="486"/>
                </a:lnTo>
                <a:lnTo>
                  <a:pt x="585" y="486"/>
                </a:lnTo>
                <a:lnTo>
                  <a:pt x="585" y="486"/>
                </a:lnTo>
                <a:cubicBezTo>
                  <a:pt x="585" y="486"/>
                  <a:pt x="585" y="486"/>
                  <a:pt x="594" y="486"/>
                </a:cubicBezTo>
                <a:lnTo>
                  <a:pt x="594" y="486"/>
                </a:lnTo>
                <a:lnTo>
                  <a:pt x="594" y="486"/>
                </a:lnTo>
                <a:lnTo>
                  <a:pt x="594" y="486"/>
                </a:lnTo>
                <a:lnTo>
                  <a:pt x="594" y="486"/>
                </a:lnTo>
                <a:lnTo>
                  <a:pt x="594" y="486"/>
                </a:lnTo>
                <a:lnTo>
                  <a:pt x="594" y="486"/>
                </a:lnTo>
                <a:lnTo>
                  <a:pt x="594" y="486"/>
                </a:lnTo>
                <a:lnTo>
                  <a:pt x="594" y="486"/>
                </a:lnTo>
                <a:cubicBezTo>
                  <a:pt x="603" y="477"/>
                  <a:pt x="603" y="477"/>
                  <a:pt x="603" y="477"/>
                </a:cubicBezTo>
                <a:lnTo>
                  <a:pt x="603" y="477"/>
                </a:lnTo>
                <a:lnTo>
                  <a:pt x="603" y="477"/>
                </a:lnTo>
                <a:lnTo>
                  <a:pt x="603" y="477"/>
                </a:lnTo>
                <a:lnTo>
                  <a:pt x="603" y="477"/>
                </a:lnTo>
                <a:lnTo>
                  <a:pt x="603" y="477"/>
                </a:lnTo>
                <a:lnTo>
                  <a:pt x="603" y="477"/>
                </a:lnTo>
                <a:lnTo>
                  <a:pt x="603" y="477"/>
                </a:lnTo>
                <a:lnTo>
                  <a:pt x="603" y="477"/>
                </a:lnTo>
                <a:cubicBezTo>
                  <a:pt x="603" y="468"/>
                  <a:pt x="603" y="468"/>
                  <a:pt x="603" y="468"/>
                </a:cubicBezTo>
                <a:lnTo>
                  <a:pt x="603" y="468"/>
                </a:lnTo>
                <a:lnTo>
                  <a:pt x="603" y="468"/>
                </a:lnTo>
                <a:cubicBezTo>
                  <a:pt x="684" y="126"/>
                  <a:pt x="684" y="126"/>
                  <a:pt x="684" y="126"/>
                </a:cubicBezTo>
                <a:lnTo>
                  <a:pt x="684" y="126"/>
                </a:lnTo>
                <a:lnTo>
                  <a:pt x="684" y="126"/>
                </a:lnTo>
                <a:lnTo>
                  <a:pt x="684" y="126"/>
                </a:lnTo>
                <a:lnTo>
                  <a:pt x="684" y="126"/>
                </a:lnTo>
                <a:cubicBezTo>
                  <a:pt x="684" y="126"/>
                  <a:pt x="684" y="126"/>
                  <a:pt x="684" y="117"/>
                </a:cubicBezTo>
                <a:lnTo>
                  <a:pt x="684" y="117"/>
                </a:lnTo>
                <a:lnTo>
                  <a:pt x="684" y="117"/>
                </a:lnTo>
                <a:lnTo>
                  <a:pt x="684" y="117"/>
                </a:lnTo>
                <a:lnTo>
                  <a:pt x="684" y="117"/>
                </a:lnTo>
                <a:lnTo>
                  <a:pt x="684" y="117"/>
                </a:lnTo>
                <a:lnTo>
                  <a:pt x="684" y="117"/>
                </a:lnTo>
                <a:lnTo>
                  <a:pt x="684" y="117"/>
                </a:lnTo>
                <a:cubicBezTo>
                  <a:pt x="684" y="117"/>
                  <a:pt x="684" y="117"/>
                  <a:pt x="684" y="108"/>
                </a:cubicBezTo>
                <a:lnTo>
                  <a:pt x="684" y="108"/>
                </a:lnTo>
                <a:lnTo>
                  <a:pt x="684" y="108"/>
                </a:lnTo>
                <a:lnTo>
                  <a:pt x="684" y="108"/>
                </a:lnTo>
                <a:lnTo>
                  <a:pt x="684" y="108"/>
                </a:lnTo>
                <a:lnTo>
                  <a:pt x="684" y="108"/>
                </a:lnTo>
                <a:cubicBezTo>
                  <a:pt x="684" y="108"/>
                  <a:pt x="684" y="108"/>
                  <a:pt x="675" y="108"/>
                </a:cubicBezTo>
                <a:lnTo>
                  <a:pt x="675" y="108"/>
                </a:lnTo>
                <a:lnTo>
                  <a:pt x="675" y="108"/>
                </a:lnTo>
                <a:lnTo>
                  <a:pt x="675" y="99"/>
                </a:lnTo>
                <a:lnTo>
                  <a:pt x="675" y="99"/>
                </a:lnTo>
                <a:lnTo>
                  <a:pt x="675" y="99"/>
                </a:lnTo>
                <a:lnTo>
                  <a:pt x="675" y="99"/>
                </a:lnTo>
                <a:lnTo>
                  <a:pt x="675" y="99"/>
                </a:lnTo>
                <a:lnTo>
                  <a:pt x="675" y="99"/>
                </a:lnTo>
                <a:lnTo>
                  <a:pt x="675" y="99"/>
                </a:lnTo>
                <a:lnTo>
                  <a:pt x="666" y="99"/>
                </a:lnTo>
                <a:lnTo>
                  <a:pt x="666" y="99"/>
                </a:lnTo>
                <a:lnTo>
                  <a:pt x="666" y="99"/>
                </a:lnTo>
                <a:lnTo>
                  <a:pt x="666" y="99"/>
                </a:lnTo>
                <a:lnTo>
                  <a:pt x="666" y="99"/>
                </a:lnTo>
                <a:lnTo>
                  <a:pt x="666" y="99"/>
                </a:lnTo>
                <a:lnTo>
                  <a:pt x="666" y="99"/>
                </a:lnTo>
                <a:lnTo>
                  <a:pt x="666" y="99"/>
                </a:lnTo>
                <a:cubicBezTo>
                  <a:pt x="666" y="99"/>
                  <a:pt x="666" y="99"/>
                  <a:pt x="657" y="99"/>
                </a:cubicBezTo>
                <a:lnTo>
                  <a:pt x="657" y="99"/>
                </a:lnTo>
                <a:lnTo>
                  <a:pt x="657" y="99"/>
                </a:lnTo>
                <a:lnTo>
                  <a:pt x="657" y="99"/>
                </a:lnTo>
                <a:cubicBezTo>
                  <a:pt x="180" y="99"/>
                  <a:pt x="180" y="99"/>
                  <a:pt x="180" y="99"/>
                </a:cubicBezTo>
                <a:cubicBezTo>
                  <a:pt x="171" y="99"/>
                  <a:pt x="162" y="108"/>
                  <a:pt x="162" y="117"/>
                </a:cubicBezTo>
                <a:cubicBezTo>
                  <a:pt x="162" y="135"/>
                  <a:pt x="171" y="144"/>
                  <a:pt x="180" y="144"/>
                </a:cubicBezTo>
                <a:cubicBezTo>
                  <a:pt x="630" y="144"/>
                  <a:pt x="630" y="144"/>
                  <a:pt x="630" y="144"/>
                </a:cubicBezTo>
                <a:cubicBezTo>
                  <a:pt x="558" y="441"/>
                  <a:pt x="558" y="441"/>
                  <a:pt x="558" y="441"/>
                </a:cubicBezTo>
                <a:cubicBezTo>
                  <a:pt x="207" y="441"/>
                  <a:pt x="207" y="441"/>
                  <a:pt x="207" y="441"/>
                </a:cubicBezTo>
                <a:cubicBezTo>
                  <a:pt x="126" y="19"/>
                  <a:pt x="126" y="19"/>
                  <a:pt x="126" y="19"/>
                </a:cubicBezTo>
                <a:lnTo>
                  <a:pt x="126" y="19"/>
                </a:lnTo>
                <a:lnTo>
                  <a:pt x="126" y="19"/>
                </a:lnTo>
                <a:lnTo>
                  <a:pt x="126" y="19"/>
                </a:lnTo>
                <a:cubicBezTo>
                  <a:pt x="126" y="9"/>
                  <a:pt x="126" y="9"/>
                  <a:pt x="126" y="9"/>
                </a:cubicBezTo>
                <a:lnTo>
                  <a:pt x="126" y="9"/>
                </a:lnTo>
                <a:lnTo>
                  <a:pt x="126" y="9"/>
                </a:lnTo>
                <a:lnTo>
                  <a:pt x="126" y="9"/>
                </a:lnTo>
                <a:lnTo>
                  <a:pt x="126" y="9"/>
                </a:lnTo>
                <a:lnTo>
                  <a:pt x="117" y="9"/>
                </a:lnTo>
                <a:lnTo>
                  <a:pt x="117" y="9"/>
                </a:lnTo>
                <a:lnTo>
                  <a:pt x="117" y="9"/>
                </a:lnTo>
                <a:lnTo>
                  <a:pt x="117" y="9"/>
                </a:lnTo>
                <a:cubicBezTo>
                  <a:pt x="117" y="0"/>
                  <a:pt x="117" y="0"/>
                  <a:pt x="117" y="0"/>
                </a:cubicBez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lnTo>
                  <a:pt x="117" y="0"/>
                </a:lnTo>
                <a:cubicBezTo>
                  <a:pt x="117" y="0"/>
                  <a:pt x="117" y="0"/>
                  <a:pt x="108" y="0"/>
                </a:cubicBez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lnTo>
                  <a:pt x="108" y="0"/>
                </a:lnTo>
                <a:cubicBezTo>
                  <a:pt x="99" y="0"/>
                  <a:pt x="99" y="0"/>
                  <a:pt x="99" y="0"/>
                </a:cubicBez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19"/>
                </a:cubicBezTo>
                <a:cubicBezTo>
                  <a:pt x="0" y="36"/>
                  <a:pt x="9" y="45"/>
                  <a:pt x="27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153" y="441"/>
                  <a:pt x="153" y="441"/>
                  <a:pt x="153" y="441"/>
                </a:cubicBezTo>
                <a:cubicBezTo>
                  <a:pt x="126" y="441"/>
                  <a:pt x="126" y="441"/>
                  <a:pt x="126" y="441"/>
                </a:cubicBezTo>
                <a:lnTo>
                  <a:pt x="126" y="441"/>
                </a:lnTo>
                <a:lnTo>
                  <a:pt x="126" y="441"/>
                </a:lnTo>
                <a:lnTo>
                  <a:pt x="126" y="441"/>
                </a:lnTo>
                <a:lnTo>
                  <a:pt x="126" y="441"/>
                </a:lnTo>
                <a:lnTo>
                  <a:pt x="126" y="441"/>
                </a:lnTo>
                <a:lnTo>
                  <a:pt x="126" y="441"/>
                </a:lnTo>
                <a:lnTo>
                  <a:pt x="126" y="441"/>
                </a:lnTo>
                <a:lnTo>
                  <a:pt x="126" y="441"/>
                </a:lnTo>
                <a:cubicBezTo>
                  <a:pt x="117" y="441"/>
                  <a:pt x="117" y="441"/>
                  <a:pt x="117" y="441"/>
                </a:cubicBezTo>
                <a:lnTo>
                  <a:pt x="117" y="441"/>
                </a:lnTo>
                <a:lnTo>
                  <a:pt x="117" y="441"/>
                </a:lnTo>
                <a:lnTo>
                  <a:pt x="117" y="441"/>
                </a:lnTo>
                <a:lnTo>
                  <a:pt x="117" y="441"/>
                </a:lnTo>
                <a:lnTo>
                  <a:pt x="117" y="441"/>
                </a:lnTo>
                <a:lnTo>
                  <a:pt x="117" y="441"/>
                </a:lnTo>
                <a:lnTo>
                  <a:pt x="117" y="441"/>
                </a:lnTo>
                <a:cubicBezTo>
                  <a:pt x="108" y="441"/>
                  <a:pt x="108" y="441"/>
                  <a:pt x="108" y="441"/>
                </a:cubicBezTo>
                <a:cubicBezTo>
                  <a:pt x="108" y="450"/>
                  <a:pt x="108" y="450"/>
                  <a:pt x="108" y="450"/>
                </a:cubicBezTo>
                <a:lnTo>
                  <a:pt x="108" y="450"/>
                </a:lnTo>
                <a:lnTo>
                  <a:pt x="108" y="450"/>
                </a:lnTo>
                <a:lnTo>
                  <a:pt x="108" y="450"/>
                </a:lnTo>
                <a:lnTo>
                  <a:pt x="108" y="450"/>
                </a:lnTo>
                <a:cubicBezTo>
                  <a:pt x="45" y="558"/>
                  <a:pt x="45" y="558"/>
                  <a:pt x="45" y="558"/>
                </a:cubicBezTo>
                <a:lnTo>
                  <a:pt x="45" y="558"/>
                </a:lnTo>
                <a:lnTo>
                  <a:pt x="45" y="558"/>
                </a:lnTo>
                <a:cubicBezTo>
                  <a:pt x="36" y="558"/>
                  <a:pt x="36" y="558"/>
                  <a:pt x="36" y="558"/>
                </a:cubicBezTo>
                <a:lnTo>
                  <a:pt x="36" y="558"/>
                </a:lnTo>
                <a:lnTo>
                  <a:pt x="36" y="558"/>
                </a:lnTo>
                <a:lnTo>
                  <a:pt x="36" y="558"/>
                </a:lnTo>
                <a:lnTo>
                  <a:pt x="36" y="558"/>
                </a:lnTo>
                <a:lnTo>
                  <a:pt x="36" y="567"/>
                </a:lnTo>
                <a:lnTo>
                  <a:pt x="36" y="567"/>
                </a:lnTo>
                <a:lnTo>
                  <a:pt x="36" y="567"/>
                </a:lnTo>
                <a:lnTo>
                  <a:pt x="36" y="567"/>
                </a:lnTo>
                <a:lnTo>
                  <a:pt x="36" y="567"/>
                </a:lnTo>
                <a:lnTo>
                  <a:pt x="36" y="567"/>
                </a:lnTo>
                <a:lnTo>
                  <a:pt x="36" y="567"/>
                </a:lnTo>
                <a:lnTo>
                  <a:pt x="36" y="567"/>
                </a:lnTo>
                <a:lnTo>
                  <a:pt x="36" y="576"/>
                </a:lnTo>
                <a:lnTo>
                  <a:pt x="36" y="576"/>
                </a:lnTo>
                <a:lnTo>
                  <a:pt x="36" y="576"/>
                </a:lnTo>
                <a:lnTo>
                  <a:pt x="36" y="576"/>
                </a:lnTo>
                <a:lnTo>
                  <a:pt x="36" y="576"/>
                </a:lnTo>
                <a:lnTo>
                  <a:pt x="36" y="576"/>
                </a:lnTo>
                <a:lnTo>
                  <a:pt x="36" y="576"/>
                </a:lnTo>
                <a:lnTo>
                  <a:pt x="45" y="576"/>
                </a:lnTo>
                <a:cubicBezTo>
                  <a:pt x="45" y="585"/>
                  <a:pt x="45" y="585"/>
                  <a:pt x="45" y="585"/>
                </a:cubicBezTo>
                <a:lnTo>
                  <a:pt x="45" y="585"/>
                </a:lnTo>
                <a:lnTo>
                  <a:pt x="45" y="585"/>
                </a:lnTo>
                <a:lnTo>
                  <a:pt x="45" y="585"/>
                </a:lnTo>
                <a:lnTo>
                  <a:pt x="45" y="585"/>
                </a:lnTo>
                <a:lnTo>
                  <a:pt x="45" y="585"/>
                </a:lnTo>
                <a:lnTo>
                  <a:pt x="45" y="585"/>
                </a:lnTo>
                <a:lnTo>
                  <a:pt x="45" y="585"/>
                </a:lnTo>
                <a:lnTo>
                  <a:pt x="45" y="585"/>
                </a:lnTo>
                <a:lnTo>
                  <a:pt x="45" y="585"/>
                </a:lnTo>
                <a:lnTo>
                  <a:pt x="54" y="594"/>
                </a:lnTo>
                <a:lnTo>
                  <a:pt x="54" y="594"/>
                </a:lnTo>
                <a:lnTo>
                  <a:pt x="54" y="594"/>
                </a:lnTo>
                <a:lnTo>
                  <a:pt x="54" y="594"/>
                </a:lnTo>
                <a:lnTo>
                  <a:pt x="54" y="594"/>
                </a:lnTo>
                <a:lnTo>
                  <a:pt x="54" y="594"/>
                </a:lnTo>
                <a:lnTo>
                  <a:pt x="54" y="594"/>
                </a:lnTo>
                <a:lnTo>
                  <a:pt x="54" y="594"/>
                </a:lnTo>
                <a:lnTo>
                  <a:pt x="54" y="594"/>
                </a:lnTo>
                <a:cubicBezTo>
                  <a:pt x="63" y="594"/>
                  <a:pt x="63" y="594"/>
                  <a:pt x="63" y="594"/>
                </a:cubicBezTo>
                <a:lnTo>
                  <a:pt x="63" y="594"/>
                </a:lnTo>
                <a:lnTo>
                  <a:pt x="63" y="594"/>
                </a:lnTo>
                <a:lnTo>
                  <a:pt x="63" y="594"/>
                </a:lnTo>
                <a:cubicBezTo>
                  <a:pt x="171" y="594"/>
                  <a:pt x="171" y="594"/>
                  <a:pt x="171" y="594"/>
                </a:cubicBezTo>
                <a:cubicBezTo>
                  <a:pt x="162" y="612"/>
                  <a:pt x="162" y="630"/>
                  <a:pt x="162" y="648"/>
                </a:cubicBezTo>
                <a:cubicBezTo>
                  <a:pt x="162" y="702"/>
                  <a:pt x="207" y="747"/>
                  <a:pt x="261" y="747"/>
                </a:cubicBezTo>
                <a:cubicBezTo>
                  <a:pt x="315" y="747"/>
                  <a:pt x="360" y="702"/>
                  <a:pt x="360" y="648"/>
                </a:cubicBezTo>
                <a:cubicBezTo>
                  <a:pt x="360" y="630"/>
                  <a:pt x="360" y="612"/>
                  <a:pt x="351" y="594"/>
                </a:cubicBezTo>
                <a:cubicBezTo>
                  <a:pt x="477" y="594"/>
                  <a:pt x="477" y="594"/>
                  <a:pt x="477" y="594"/>
                </a:cubicBezTo>
                <a:cubicBezTo>
                  <a:pt x="468" y="612"/>
                  <a:pt x="468" y="630"/>
                  <a:pt x="468" y="648"/>
                </a:cubicBezTo>
                <a:cubicBezTo>
                  <a:pt x="468" y="702"/>
                  <a:pt x="513" y="747"/>
                  <a:pt x="567" y="747"/>
                </a:cubicBezTo>
                <a:cubicBezTo>
                  <a:pt x="621" y="747"/>
                  <a:pt x="666" y="702"/>
                  <a:pt x="666" y="648"/>
                </a:cubicBezTo>
                <a:cubicBezTo>
                  <a:pt x="666" y="630"/>
                  <a:pt x="666" y="612"/>
                  <a:pt x="657" y="594"/>
                </a:cubicBezTo>
                <a:cubicBezTo>
                  <a:pt x="675" y="594"/>
                  <a:pt x="675" y="594"/>
                  <a:pt x="675" y="594"/>
                </a:cubicBezTo>
                <a:cubicBezTo>
                  <a:pt x="684" y="594"/>
                  <a:pt x="693" y="585"/>
                  <a:pt x="693" y="567"/>
                </a:cubicBezTo>
                <a:cubicBezTo>
                  <a:pt x="693" y="558"/>
                  <a:pt x="684" y="540"/>
                  <a:pt x="675" y="540"/>
                </a:cubicBezTo>
                <a:close/>
                <a:moveTo>
                  <a:pt x="315" y="648"/>
                </a:moveTo>
                <a:lnTo>
                  <a:pt x="315" y="648"/>
                </a:lnTo>
                <a:cubicBezTo>
                  <a:pt x="315" y="675"/>
                  <a:pt x="288" y="693"/>
                  <a:pt x="261" y="693"/>
                </a:cubicBezTo>
                <a:cubicBezTo>
                  <a:pt x="234" y="693"/>
                  <a:pt x="207" y="675"/>
                  <a:pt x="207" y="648"/>
                </a:cubicBezTo>
                <a:cubicBezTo>
                  <a:pt x="207" y="612"/>
                  <a:pt x="234" y="594"/>
                  <a:pt x="261" y="594"/>
                </a:cubicBezTo>
                <a:cubicBezTo>
                  <a:pt x="288" y="594"/>
                  <a:pt x="315" y="612"/>
                  <a:pt x="315" y="648"/>
                </a:cubicBezTo>
                <a:close/>
                <a:moveTo>
                  <a:pt x="621" y="648"/>
                </a:moveTo>
                <a:lnTo>
                  <a:pt x="621" y="648"/>
                </a:lnTo>
                <a:cubicBezTo>
                  <a:pt x="621" y="675"/>
                  <a:pt x="594" y="693"/>
                  <a:pt x="567" y="693"/>
                </a:cubicBezTo>
                <a:cubicBezTo>
                  <a:pt x="540" y="693"/>
                  <a:pt x="513" y="675"/>
                  <a:pt x="513" y="648"/>
                </a:cubicBezTo>
                <a:cubicBezTo>
                  <a:pt x="513" y="612"/>
                  <a:pt x="540" y="594"/>
                  <a:pt x="567" y="594"/>
                </a:cubicBezTo>
                <a:cubicBezTo>
                  <a:pt x="594" y="594"/>
                  <a:pt x="621" y="612"/>
                  <a:pt x="621" y="6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72">
            <a:extLst>
              <a:ext uri="{FF2B5EF4-FFF2-40B4-BE49-F238E27FC236}">
                <a16:creationId xmlns:a16="http://schemas.microsoft.com/office/drawing/2014/main" id="{EFA9CDCC-3371-F147-A208-8BD51AB44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7991" y="11368906"/>
            <a:ext cx="653821" cy="804344"/>
          </a:xfrm>
          <a:custGeom>
            <a:avLst/>
            <a:gdLst>
              <a:gd name="T0" fmla="*/ 612 w 613"/>
              <a:gd name="T1" fmla="*/ 215 h 756"/>
              <a:gd name="T2" fmla="*/ 612 w 613"/>
              <a:gd name="T3" fmla="*/ 215 h 756"/>
              <a:gd name="T4" fmla="*/ 603 w 613"/>
              <a:gd name="T5" fmla="*/ 197 h 756"/>
              <a:gd name="T6" fmla="*/ 405 w 613"/>
              <a:gd name="T7" fmla="*/ 9 h 756"/>
              <a:gd name="T8" fmla="*/ 387 w 613"/>
              <a:gd name="T9" fmla="*/ 0 h 756"/>
              <a:gd name="T10" fmla="*/ 387 w 613"/>
              <a:gd name="T11" fmla="*/ 0 h 756"/>
              <a:gd name="T12" fmla="*/ 36 w 613"/>
              <a:gd name="T13" fmla="*/ 0 h 756"/>
              <a:gd name="T14" fmla="*/ 0 w 613"/>
              <a:gd name="T15" fmla="*/ 53 h 756"/>
              <a:gd name="T16" fmla="*/ 0 w 613"/>
              <a:gd name="T17" fmla="*/ 728 h 756"/>
              <a:gd name="T18" fmla="*/ 18 w 613"/>
              <a:gd name="T19" fmla="*/ 755 h 756"/>
              <a:gd name="T20" fmla="*/ 585 w 613"/>
              <a:gd name="T21" fmla="*/ 755 h 756"/>
              <a:gd name="T22" fmla="*/ 612 w 613"/>
              <a:gd name="T23" fmla="*/ 728 h 756"/>
              <a:gd name="T24" fmla="*/ 612 w 613"/>
              <a:gd name="T25" fmla="*/ 215 h 756"/>
              <a:gd name="T26" fmla="*/ 414 w 613"/>
              <a:gd name="T27" fmla="*/ 179 h 756"/>
              <a:gd name="T28" fmla="*/ 414 w 613"/>
              <a:gd name="T29" fmla="*/ 179 h 756"/>
              <a:gd name="T30" fmla="*/ 414 w 613"/>
              <a:gd name="T31" fmla="*/ 89 h 756"/>
              <a:gd name="T32" fmla="*/ 513 w 613"/>
              <a:gd name="T33" fmla="*/ 179 h 756"/>
              <a:gd name="T34" fmla="*/ 414 w 613"/>
              <a:gd name="T35" fmla="*/ 179 h 756"/>
              <a:gd name="T36" fmla="*/ 45 w 613"/>
              <a:gd name="T37" fmla="*/ 701 h 756"/>
              <a:gd name="T38" fmla="*/ 45 w 613"/>
              <a:gd name="T39" fmla="*/ 701 h 756"/>
              <a:gd name="T40" fmla="*/ 45 w 613"/>
              <a:gd name="T41" fmla="*/ 53 h 756"/>
              <a:gd name="T42" fmla="*/ 369 w 613"/>
              <a:gd name="T43" fmla="*/ 53 h 756"/>
              <a:gd name="T44" fmla="*/ 369 w 613"/>
              <a:gd name="T45" fmla="*/ 206 h 756"/>
              <a:gd name="T46" fmla="*/ 387 w 613"/>
              <a:gd name="T47" fmla="*/ 233 h 756"/>
              <a:gd name="T48" fmla="*/ 549 w 613"/>
              <a:gd name="T49" fmla="*/ 233 h 756"/>
              <a:gd name="T50" fmla="*/ 558 w 613"/>
              <a:gd name="T51" fmla="*/ 233 h 756"/>
              <a:gd name="T52" fmla="*/ 558 w 613"/>
              <a:gd name="T53" fmla="*/ 701 h 756"/>
              <a:gd name="T54" fmla="*/ 45 w 613"/>
              <a:gd name="T55" fmla="*/ 701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13" h="756">
                <a:moveTo>
                  <a:pt x="612" y="215"/>
                </a:moveTo>
                <a:lnTo>
                  <a:pt x="612" y="215"/>
                </a:lnTo>
                <a:cubicBezTo>
                  <a:pt x="612" y="206"/>
                  <a:pt x="603" y="197"/>
                  <a:pt x="603" y="197"/>
                </a:cubicBezTo>
                <a:cubicBezTo>
                  <a:pt x="405" y="9"/>
                  <a:pt x="405" y="9"/>
                  <a:pt x="405" y="9"/>
                </a:cubicBezTo>
                <a:cubicBezTo>
                  <a:pt x="405" y="9"/>
                  <a:pt x="396" y="0"/>
                  <a:pt x="387" y="0"/>
                </a:cubicBezTo>
                <a:lnTo>
                  <a:pt x="387" y="0"/>
                </a:lnTo>
                <a:cubicBezTo>
                  <a:pt x="36" y="0"/>
                  <a:pt x="36" y="0"/>
                  <a:pt x="36" y="0"/>
                </a:cubicBezTo>
                <a:cubicBezTo>
                  <a:pt x="9" y="0"/>
                  <a:pt x="0" y="26"/>
                  <a:pt x="0" y="53"/>
                </a:cubicBezTo>
                <a:cubicBezTo>
                  <a:pt x="0" y="728"/>
                  <a:pt x="0" y="728"/>
                  <a:pt x="0" y="728"/>
                </a:cubicBezTo>
                <a:cubicBezTo>
                  <a:pt x="0" y="746"/>
                  <a:pt x="9" y="755"/>
                  <a:pt x="18" y="755"/>
                </a:cubicBezTo>
                <a:cubicBezTo>
                  <a:pt x="585" y="755"/>
                  <a:pt x="585" y="755"/>
                  <a:pt x="585" y="755"/>
                </a:cubicBezTo>
                <a:cubicBezTo>
                  <a:pt x="594" y="755"/>
                  <a:pt x="612" y="746"/>
                  <a:pt x="612" y="728"/>
                </a:cubicBezTo>
                <a:cubicBezTo>
                  <a:pt x="612" y="215"/>
                  <a:pt x="612" y="215"/>
                  <a:pt x="612" y="215"/>
                </a:cubicBezTo>
                <a:close/>
                <a:moveTo>
                  <a:pt x="414" y="179"/>
                </a:moveTo>
                <a:lnTo>
                  <a:pt x="414" y="179"/>
                </a:lnTo>
                <a:cubicBezTo>
                  <a:pt x="414" y="89"/>
                  <a:pt x="414" y="89"/>
                  <a:pt x="414" y="89"/>
                </a:cubicBezTo>
                <a:cubicBezTo>
                  <a:pt x="513" y="179"/>
                  <a:pt x="513" y="179"/>
                  <a:pt x="513" y="179"/>
                </a:cubicBezTo>
                <a:lnTo>
                  <a:pt x="414" y="179"/>
                </a:lnTo>
                <a:close/>
                <a:moveTo>
                  <a:pt x="45" y="701"/>
                </a:moveTo>
                <a:lnTo>
                  <a:pt x="45" y="701"/>
                </a:lnTo>
                <a:cubicBezTo>
                  <a:pt x="45" y="53"/>
                  <a:pt x="45" y="53"/>
                  <a:pt x="45" y="53"/>
                </a:cubicBezTo>
                <a:cubicBezTo>
                  <a:pt x="369" y="53"/>
                  <a:pt x="369" y="53"/>
                  <a:pt x="369" y="53"/>
                </a:cubicBezTo>
                <a:cubicBezTo>
                  <a:pt x="369" y="206"/>
                  <a:pt x="369" y="206"/>
                  <a:pt x="369" y="206"/>
                </a:cubicBezTo>
                <a:cubicBezTo>
                  <a:pt x="369" y="224"/>
                  <a:pt x="378" y="233"/>
                  <a:pt x="387" y="233"/>
                </a:cubicBezTo>
                <a:cubicBezTo>
                  <a:pt x="549" y="233"/>
                  <a:pt x="549" y="233"/>
                  <a:pt x="549" y="233"/>
                </a:cubicBezTo>
                <a:cubicBezTo>
                  <a:pt x="558" y="233"/>
                  <a:pt x="558" y="233"/>
                  <a:pt x="558" y="233"/>
                </a:cubicBezTo>
                <a:cubicBezTo>
                  <a:pt x="558" y="701"/>
                  <a:pt x="558" y="701"/>
                  <a:pt x="558" y="701"/>
                </a:cubicBezTo>
                <a:lnTo>
                  <a:pt x="45" y="7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73">
            <a:extLst>
              <a:ext uri="{FF2B5EF4-FFF2-40B4-BE49-F238E27FC236}">
                <a16:creationId xmlns:a16="http://schemas.microsoft.com/office/drawing/2014/main" id="{74D6D38C-4DFF-7746-9DF1-FE9266641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3214" y="11693467"/>
            <a:ext cx="338671" cy="56445"/>
          </a:xfrm>
          <a:custGeom>
            <a:avLst/>
            <a:gdLst>
              <a:gd name="T0" fmla="*/ 288 w 316"/>
              <a:gd name="T1" fmla="*/ 0 h 55"/>
              <a:gd name="T2" fmla="*/ 288 w 316"/>
              <a:gd name="T3" fmla="*/ 0 h 55"/>
              <a:gd name="T4" fmla="*/ 27 w 316"/>
              <a:gd name="T5" fmla="*/ 0 h 55"/>
              <a:gd name="T6" fmla="*/ 0 w 316"/>
              <a:gd name="T7" fmla="*/ 27 h 55"/>
              <a:gd name="T8" fmla="*/ 27 w 316"/>
              <a:gd name="T9" fmla="*/ 54 h 55"/>
              <a:gd name="T10" fmla="*/ 288 w 316"/>
              <a:gd name="T11" fmla="*/ 54 h 55"/>
              <a:gd name="T12" fmla="*/ 315 w 316"/>
              <a:gd name="T13" fmla="*/ 27 h 55"/>
              <a:gd name="T14" fmla="*/ 288 w 316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6" h="55">
                <a:moveTo>
                  <a:pt x="288" y="0"/>
                </a:moveTo>
                <a:lnTo>
                  <a:pt x="288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36"/>
                  <a:pt x="9" y="54"/>
                  <a:pt x="27" y="54"/>
                </a:cubicBezTo>
                <a:cubicBezTo>
                  <a:pt x="288" y="54"/>
                  <a:pt x="288" y="54"/>
                  <a:pt x="288" y="54"/>
                </a:cubicBezTo>
                <a:cubicBezTo>
                  <a:pt x="306" y="54"/>
                  <a:pt x="315" y="36"/>
                  <a:pt x="315" y="27"/>
                </a:cubicBezTo>
                <a:cubicBezTo>
                  <a:pt x="315" y="9"/>
                  <a:pt x="306" y="0"/>
                  <a:pt x="28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74">
            <a:extLst>
              <a:ext uri="{FF2B5EF4-FFF2-40B4-BE49-F238E27FC236}">
                <a16:creationId xmlns:a16="http://schemas.microsoft.com/office/drawing/2014/main" id="{AF4D6252-4B86-EE4D-AAF0-ADA66FA70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3214" y="11839282"/>
            <a:ext cx="338671" cy="47038"/>
          </a:xfrm>
          <a:custGeom>
            <a:avLst/>
            <a:gdLst>
              <a:gd name="T0" fmla="*/ 288 w 316"/>
              <a:gd name="T1" fmla="*/ 0 h 46"/>
              <a:gd name="T2" fmla="*/ 288 w 316"/>
              <a:gd name="T3" fmla="*/ 0 h 46"/>
              <a:gd name="T4" fmla="*/ 27 w 316"/>
              <a:gd name="T5" fmla="*/ 0 h 46"/>
              <a:gd name="T6" fmla="*/ 0 w 316"/>
              <a:gd name="T7" fmla="*/ 18 h 46"/>
              <a:gd name="T8" fmla="*/ 27 w 316"/>
              <a:gd name="T9" fmla="*/ 45 h 46"/>
              <a:gd name="T10" fmla="*/ 288 w 316"/>
              <a:gd name="T11" fmla="*/ 45 h 46"/>
              <a:gd name="T12" fmla="*/ 315 w 316"/>
              <a:gd name="T13" fmla="*/ 18 h 46"/>
              <a:gd name="T14" fmla="*/ 288 w 316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6" h="46">
                <a:moveTo>
                  <a:pt x="288" y="0"/>
                </a:moveTo>
                <a:lnTo>
                  <a:pt x="288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45"/>
                  <a:pt x="27" y="45"/>
                </a:cubicBezTo>
                <a:cubicBezTo>
                  <a:pt x="288" y="45"/>
                  <a:pt x="288" y="45"/>
                  <a:pt x="288" y="45"/>
                </a:cubicBezTo>
                <a:cubicBezTo>
                  <a:pt x="306" y="45"/>
                  <a:pt x="315" y="36"/>
                  <a:pt x="315" y="18"/>
                </a:cubicBezTo>
                <a:cubicBezTo>
                  <a:pt x="315" y="9"/>
                  <a:pt x="306" y="0"/>
                  <a:pt x="28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75">
            <a:extLst>
              <a:ext uri="{FF2B5EF4-FFF2-40B4-BE49-F238E27FC236}">
                <a16:creationId xmlns:a16="http://schemas.microsoft.com/office/drawing/2014/main" id="{F4669BA8-AB51-C346-978C-78BA3F1BB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03214" y="11975693"/>
            <a:ext cx="338671" cy="56445"/>
          </a:xfrm>
          <a:custGeom>
            <a:avLst/>
            <a:gdLst>
              <a:gd name="T0" fmla="*/ 288 w 316"/>
              <a:gd name="T1" fmla="*/ 0 h 55"/>
              <a:gd name="T2" fmla="*/ 288 w 316"/>
              <a:gd name="T3" fmla="*/ 0 h 55"/>
              <a:gd name="T4" fmla="*/ 27 w 316"/>
              <a:gd name="T5" fmla="*/ 0 h 55"/>
              <a:gd name="T6" fmla="*/ 0 w 316"/>
              <a:gd name="T7" fmla="*/ 27 h 55"/>
              <a:gd name="T8" fmla="*/ 27 w 316"/>
              <a:gd name="T9" fmla="*/ 54 h 55"/>
              <a:gd name="T10" fmla="*/ 288 w 316"/>
              <a:gd name="T11" fmla="*/ 54 h 55"/>
              <a:gd name="T12" fmla="*/ 315 w 316"/>
              <a:gd name="T13" fmla="*/ 27 h 55"/>
              <a:gd name="T14" fmla="*/ 288 w 316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6" h="55">
                <a:moveTo>
                  <a:pt x="288" y="0"/>
                </a:moveTo>
                <a:lnTo>
                  <a:pt x="288" y="0"/>
                </a:ln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45"/>
                  <a:pt x="9" y="54"/>
                  <a:pt x="27" y="54"/>
                </a:cubicBezTo>
                <a:cubicBezTo>
                  <a:pt x="288" y="54"/>
                  <a:pt x="288" y="54"/>
                  <a:pt x="288" y="54"/>
                </a:cubicBezTo>
                <a:cubicBezTo>
                  <a:pt x="306" y="54"/>
                  <a:pt x="315" y="45"/>
                  <a:pt x="315" y="27"/>
                </a:cubicBezTo>
                <a:cubicBezTo>
                  <a:pt x="315" y="18"/>
                  <a:pt x="306" y="0"/>
                  <a:pt x="28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854B2B9-1848-8744-A4EB-CCBBE058B093}"/>
              </a:ext>
            </a:extLst>
          </p:cNvPr>
          <p:cNvSpPr txBox="1"/>
          <p:nvPr/>
        </p:nvSpPr>
        <p:spPr>
          <a:xfrm>
            <a:off x="9792984" y="792798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70DA027C-9C90-7C47-901B-E76A4461C5E2}"/>
              </a:ext>
            </a:extLst>
          </p:cNvPr>
          <p:cNvSpPr txBox="1"/>
          <p:nvPr/>
        </p:nvSpPr>
        <p:spPr>
          <a:xfrm>
            <a:off x="2451398" y="210669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68" name="Grupo 67">
            <a:extLst>
              <a:ext uri="{FF2B5EF4-FFF2-40B4-BE49-F238E27FC236}">
                <a16:creationId xmlns:a16="http://schemas.microsoft.com/office/drawing/2014/main" id="{3A16BD4F-3CD7-F040-88E2-31605DC632C3}"/>
              </a:ext>
            </a:extLst>
          </p:cNvPr>
          <p:cNvGrpSpPr/>
          <p:nvPr/>
        </p:nvGrpSpPr>
        <p:grpSpPr>
          <a:xfrm>
            <a:off x="18082639" y="4978028"/>
            <a:ext cx="4149376" cy="1501319"/>
            <a:chOff x="19165375" y="5323521"/>
            <a:chExt cx="4149376" cy="1501319"/>
          </a:xfrm>
        </p:grpSpPr>
        <p:sp>
          <p:nvSpPr>
            <p:cNvPr id="69" name="CuadroTexto 395">
              <a:extLst>
                <a:ext uri="{FF2B5EF4-FFF2-40B4-BE49-F238E27FC236}">
                  <a16:creationId xmlns:a16="http://schemas.microsoft.com/office/drawing/2014/main" id="{D0227450-30AC-5F4B-A1DB-0B525214737B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70" name="Rectangle 56">
              <a:extLst>
                <a:ext uri="{FF2B5EF4-FFF2-40B4-BE49-F238E27FC236}">
                  <a16:creationId xmlns:a16="http://schemas.microsoft.com/office/drawing/2014/main" id="{3AD3B1B9-A096-974D-B8FA-D037093F0983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1" name="Grupo 70">
            <a:extLst>
              <a:ext uri="{FF2B5EF4-FFF2-40B4-BE49-F238E27FC236}">
                <a16:creationId xmlns:a16="http://schemas.microsoft.com/office/drawing/2014/main" id="{7D115F71-3A67-4441-94EA-542060A77923}"/>
              </a:ext>
            </a:extLst>
          </p:cNvPr>
          <p:cNvGrpSpPr/>
          <p:nvPr/>
        </p:nvGrpSpPr>
        <p:grpSpPr>
          <a:xfrm>
            <a:off x="18082639" y="8021652"/>
            <a:ext cx="4141738" cy="1517493"/>
            <a:chOff x="19190593" y="7745143"/>
            <a:chExt cx="4141738" cy="1517493"/>
          </a:xfrm>
        </p:grpSpPr>
        <p:sp>
          <p:nvSpPr>
            <p:cNvPr id="72" name="CuadroTexto 395">
              <a:extLst>
                <a:ext uri="{FF2B5EF4-FFF2-40B4-BE49-F238E27FC236}">
                  <a16:creationId xmlns:a16="http://schemas.microsoft.com/office/drawing/2014/main" id="{2513A91E-497D-AE42-B09F-E10F610D6057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73" name="Rectangle 56">
              <a:extLst>
                <a:ext uri="{FF2B5EF4-FFF2-40B4-BE49-F238E27FC236}">
                  <a16:creationId xmlns:a16="http://schemas.microsoft.com/office/drawing/2014/main" id="{ACBC1A9A-710F-EE45-B430-84F8E64949E5}"/>
                </a:ext>
              </a:extLst>
            </p:cNvPr>
            <p:cNvSpPr/>
            <p:nvPr/>
          </p:nvSpPr>
          <p:spPr>
            <a:xfrm>
              <a:off x="19209150" y="830852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" name="Grupo 73">
            <a:extLst>
              <a:ext uri="{FF2B5EF4-FFF2-40B4-BE49-F238E27FC236}">
                <a16:creationId xmlns:a16="http://schemas.microsoft.com/office/drawing/2014/main" id="{F5C57B07-E947-CF4D-9640-48898C80F026}"/>
              </a:ext>
            </a:extLst>
          </p:cNvPr>
          <p:cNvGrpSpPr/>
          <p:nvPr/>
        </p:nvGrpSpPr>
        <p:grpSpPr>
          <a:xfrm>
            <a:off x="18074302" y="11017875"/>
            <a:ext cx="4149185" cy="1518080"/>
            <a:chOff x="19177983" y="10213333"/>
            <a:chExt cx="4149185" cy="1518080"/>
          </a:xfrm>
        </p:grpSpPr>
        <p:sp>
          <p:nvSpPr>
            <p:cNvPr id="75" name="CuadroTexto 395">
              <a:extLst>
                <a:ext uri="{FF2B5EF4-FFF2-40B4-BE49-F238E27FC236}">
                  <a16:creationId xmlns:a16="http://schemas.microsoft.com/office/drawing/2014/main" id="{57E9A701-9FDD-E442-BF63-138C901710C3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76" name="Rectangle 56">
              <a:extLst>
                <a:ext uri="{FF2B5EF4-FFF2-40B4-BE49-F238E27FC236}">
                  <a16:creationId xmlns:a16="http://schemas.microsoft.com/office/drawing/2014/main" id="{00DF7E5B-D3E1-FA40-94F5-5325EB185BC8}"/>
                </a:ext>
              </a:extLst>
            </p:cNvPr>
            <p:cNvSpPr/>
            <p:nvPr/>
          </p:nvSpPr>
          <p:spPr>
            <a:xfrm>
              <a:off x="19203987" y="10777306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" name="Group 54">
            <a:extLst>
              <a:ext uri="{FF2B5EF4-FFF2-40B4-BE49-F238E27FC236}">
                <a16:creationId xmlns:a16="http://schemas.microsoft.com/office/drawing/2014/main" id="{34987069-E540-F646-8E5D-14415E706098}"/>
              </a:ext>
            </a:extLst>
          </p:cNvPr>
          <p:cNvGrpSpPr/>
          <p:nvPr/>
        </p:nvGrpSpPr>
        <p:grpSpPr>
          <a:xfrm>
            <a:off x="1638448" y="4884734"/>
            <a:ext cx="4148400" cy="1519756"/>
            <a:chOff x="5071068" y="11149735"/>
            <a:chExt cx="4148400" cy="1519756"/>
          </a:xfrm>
        </p:grpSpPr>
        <p:sp>
          <p:nvSpPr>
            <p:cNvPr id="78" name="CuadroTexto 395">
              <a:extLst>
                <a:ext uri="{FF2B5EF4-FFF2-40B4-BE49-F238E27FC236}">
                  <a16:creationId xmlns:a16="http://schemas.microsoft.com/office/drawing/2014/main" id="{0846D5E4-1A84-2344-B03D-0D6C55333BF3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79" name="Rectangle 56">
              <a:extLst>
                <a:ext uri="{FF2B5EF4-FFF2-40B4-BE49-F238E27FC236}">
                  <a16:creationId xmlns:a16="http://schemas.microsoft.com/office/drawing/2014/main" id="{3847FAC5-1CA2-424D-A6FF-B37F883D3DFF}"/>
                </a:ext>
              </a:extLst>
            </p:cNvPr>
            <p:cNvSpPr/>
            <p:nvPr/>
          </p:nvSpPr>
          <p:spPr>
            <a:xfrm>
              <a:off x="5071068" y="11715384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0" name="Grupo 79">
            <a:extLst>
              <a:ext uri="{FF2B5EF4-FFF2-40B4-BE49-F238E27FC236}">
                <a16:creationId xmlns:a16="http://schemas.microsoft.com/office/drawing/2014/main" id="{461771D0-5C14-794D-94EC-566FB4F11844}"/>
              </a:ext>
            </a:extLst>
          </p:cNvPr>
          <p:cNvGrpSpPr/>
          <p:nvPr/>
        </p:nvGrpSpPr>
        <p:grpSpPr>
          <a:xfrm>
            <a:off x="1606238" y="7940717"/>
            <a:ext cx="4165787" cy="1494049"/>
            <a:chOff x="1045319" y="7749497"/>
            <a:chExt cx="4165787" cy="1494049"/>
          </a:xfrm>
        </p:grpSpPr>
        <p:sp>
          <p:nvSpPr>
            <p:cNvPr id="81" name="CuadroTexto 395">
              <a:extLst>
                <a:ext uri="{FF2B5EF4-FFF2-40B4-BE49-F238E27FC236}">
                  <a16:creationId xmlns:a16="http://schemas.microsoft.com/office/drawing/2014/main" id="{B7236D7B-5B4C-4E41-8C41-F128393DD6B1}"/>
                </a:ext>
              </a:extLst>
            </p:cNvPr>
            <p:cNvSpPr txBox="1"/>
            <p:nvPr/>
          </p:nvSpPr>
          <p:spPr>
            <a:xfrm>
              <a:off x="2828431" y="774949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82" name="Rectangle 56">
              <a:extLst>
                <a:ext uri="{FF2B5EF4-FFF2-40B4-BE49-F238E27FC236}">
                  <a16:creationId xmlns:a16="http://schemas.microsoft.com/office/drawing/2014/main" id="{38B9ADB7-7608-2E41-8056-B2046C41204F}"/>
                </a:ext>
              </a:extLst>
            </p:cNvPr>
            <p:cNvSpPr/>
            <p:nvPr/>
          </p:nvSpPr>
          <p:spPr>
            <a:xfrm>
              <a:off x="1045319" y="828943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83" name="Grupo 82">
            <a:extLst>
              <a:ext uri="{FF2B5EF4-FFF2-40B4-BE49-F238E27FC236}">
                <a16:creationId xmlns:a16="http://schemas.microsoft.com/office/drawing/2014/main" id="{BFD3CBA9-93CE-CC4F-BE33-645FE9315B21}"/>
              </a:ext>
            </a:extLst>
          </p:cNvPr>
          <p:cNvGrpSpPr/>
          <p:nvPr/>
        </p:nvGrpSpPr>
        <p:grpSpPr>
          <a:xfrm>
            <a:off x="1646750" y="10879715"/>
            <a:ext cx="4123181" cy="1489203"/>
            <a:chOff x="1080774" y="10266481"/>
            <a:chExt cx="4123181" cy="1489203"/>
          </a:xfrm>
        </p:grpSpPr>
        <p:sp>
          <p:nvSpPr>
            <p:cNvPr id="84" name="CuadroTexto 395">
              <a:extLst>
                <a:ext uri="{FF2B5EF4-FFF2-40B4-BE49-F238E27FC236}">
                  <a16:creationId xmlns:a16="http://schemas.microsoft.com/office/drawing/2014/main" id="{D8D29A77-FD00-F748-9E6D-6F80243A6315}"/>
                </a:ext>
              </a:extLst>
            </p:cNvPr>
            <p:cNvSpPr txBox="1"/>
            <p:nvPr/>
          </p:nvSpPr>
          <p:spPr>
            <a:xfrm>
              <a:off x="2819463" y="102664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85" name="Rectangle 56">
              <a:extLst>
                <a:ext uri="{FF2B5EF4-FFF2-40B4-BE49-F238E27FC236}">
                  <a16:creationId xmlns:a16="http://schemas.microsoft.com/office/drawing/2014/main" id="{C95A2A71-7BC1-FD41-B9CB-0C8B5E07767B}"/>
                </a:ext>
              </a:extLst>
            </p:cNvPr>
            <p:cNvSpPr/>
            <p:nvPr/>
          </p:nvSpPr>
          <p:spPr>
            <a:xfrm>
              <a:off x="1080774" y="10801577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Freeform 474">
            <a:extLst>
              <a:ext uri="{FF2B5EF4-FFF2-40B4-BE49-F238E27FC236}">
                <a16:creationId xmlns:a16="http://schemas.microsoft.com/office/drawing/2014/main" id="{70BB91B3-BCB4-E64E-B6D8-E1EBACD8C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83" y="5281967"/>
            <a:ext cx="2156306" cy="4397138"/>
          </a:xfrm>
          <a:custGeom>
            <a:avLst/>
            <a:gdLst>
              <a:gd name="T0" fmla="*/ 954 w 1909"/>
              <a:gd name="T1" fmla="*/ 3562 h 3563"/>
              <a:gd name="T2" fmla="*/ 954 w 1909"/>
              <a:gd name="T3" fmla="*/ 3562 h 3563"/>
              <a:gd name="T4" fmla="*/ 9 w 1909"/>
              <a:gd name="T5" fmla="*/ 2617 h 3563"/>
              <a:gd name="T6" fmla="*/ 0 w 1909"/>
              <a:gd name="T7" fmla="*/ 810 h 3563"/>
              <a:gd name="T8" fmla="*/ 126 w 1909"/>
              <a:gd name="T9" fmla="*/ 684 h 3563"/>
              <a:gd name="T10" fmla="*/ 126 w 1909"/>
              <a:gd name="T11" fmla="*/ 684 h 3563"/>
              <a:gd name="T12" fmla="*/ 252 w 1909"/>
              <a:gd name="T13" fmla="*/ 810 h 3563"/>
              <a:gd name="T14" fmla="*/ 252 w 1909"/>
              <a:gd name="T15" fmla="*/ 2617 h 3563"/>
              <a:gd name="T16" fmla="*/ 954 w 1909"/>
              <a:gd name="T17" fmla="*/ 3319 h 3563"/>
              <a:gd name="T18" fmla="*/ 1656 w 1909"/>
              <a:gd name="T19" fmla="*/ 2617 h 3563"/>
              <a:gd name="T20" fmla="*/ 1656 w 1909"/>
              <a:gd name="T21" fmla="*/ 2087 h 3563"/>
              <a:gd name="T22" fmla="*/ 1656 w 1909"/>
              <a:gd name="T23" fmla="*/ 2078 h 3563"/>
              <a:gd name="T24" fmla="*/ 1656 w 1909"/>
              <a:gd name="T25" fmla="*/ 1035 h 3563"/>
              <a:gd name="T26" fmla="*/ 1656 w 1909"/>
              <a:gd name="T27" fmla="*/ 675 h 3563"/>
              <a:gd name="T28" fmla="*/ 1224 w 1909"/>
              <a:gd name="T29" fmla="*/ 243 h 3563"/>
              <a:gd name="T30" fmla="*/ 792 w 1909"/>
              <a:gd name="T31" fmla="*/ 675 h 3563"/>
              <a:gd name="T32" fmla="*/ 801 w 1909"/>
              <a:gd name="T33" fmla="*/ 1035 h 3563"/>
              <a:gd name="T34" fmla="*/ 801 w 1909"/>
              <a:gd name="T35" fmla="*/ 2419 h 3563"/>
              <a:gd name="T36" fmla="*/ 801 w 1909"/>
              <a:gd name="T37" fmla="*/ 2599 h 3563"/>
              <a:gd name="T38" fmla="*/ 954 w 1909"/>
              <a:gd name="T39" fmla="*/ 2753 h 3563"/>
              <a:gd name="T40" fmla="*/ 1098 w 1909"/>
              <a:gd name="T41" fmla="*/ 2599 h 3563"/>
              <a:gd name="T42" fmla="*/ 1098 w 1909"/>
              <a:gd name="T43" fmla="*/ 828 h 3563"/>
              <a:gd name="T44" fmla="*/ 1224 w 1909"/>
              <a:gd name="T45" fmla="*/ 702 h 3563"/>
              <a:gd name="T46" fmla="*/ 1224 w 1909"/>
              <a:gd name="T47" fmla="*/ 702 h 3563"/>
              <a:gd name="T48" fmla="*/ 1350 w 1909"/>
              <a:gd name="T49" fmla="*/ 828 h 3563"/>
              <a:gd name="T50" fmla="*/ 1350 w 1909"/>
              <a:gd name="T51" fmla="*/ 2599 h 3563"/>
              <a:gd name="T52" fmla="*/ 954 w 1909"/>
              <a:gd name="T53" fmla="*/ 3004 h 3563"/>
              <a:gd name="T54" fmla="*/ 549 w 1909"/>
              <a:gd name="T55" fmla="*/ 2599 h 3563"/>
              <a:gd name="T56" fmla="*/ 549 w 1909"/>
              <a:gd name="T57" fmla="*/ 2419 h 3563"/>
              <a:gd name="T58" fmla="*/ 549 w 1909"/>
              <a:gd name="T59" fmla="*/ 1035 h 3563"/>
              <a:gd name="T60" fmla="*/ 549 w 1909"/>
              <a:gd name="T61" fmla="*/ 675 h 3563"/>
              <a:gd name="T62" fmla="*/ 1224 w 1909"/>
              <a:gd name="T63" fmla="*/ 0 h 3563"/>
              <a:gd name="T64" fmla="*/ 1899 w 1909"/>
              <a:gd name="T65" fmla="*/ 675 h 3563"/>
              <a:gd name="T66" fmla="*/ 1908 w 1909"/>
              <a:gd name="T67" fmla="*/ 1035 h 3563"/>
              <a:gd name="T68" fmla="*/ 1908 w 1909"/>
              <a:gd name="T69" fmla="*/ 1035 h 3563"/>
              <a:gd name="T70" fmla="*/ 1908 w 1909"/>
              <a:gd name="T71" fmla="*/ 2078 h 3563"/>
              <a:gd name="T72" fmla="*/ 1908 w 1909"/>
              <a:gd name="T73" fmla="*/ 2617 h 3563"/>
              <a:gd name="T74" fmla="*/ 954 w 1909"/>
              <a:gd name="T75" fmla="*/ 3562 h 3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09" h="3563">
                <a:moveTo>
                  <a:pt x="954" y="3562"/>
                </a:moveTo>
                <a:lnTo>
                  <a:pt x="954" y="3562"/>
                </a:lnTo>
                <a:cubicBezTo>
                  <a:pt x="432" y="3562"/>
                  <a:pt x="9" y="3139"/>
                  <a:pt x="9" y="2617"/>
                </a:cubicBezTo>
                <a:cubicBezTo>
                  <a:pt x="0" y="810"/>
                  <a:pt x="0" y="810"/>
                  <a:pt x="0" y="810"/>
                </a:cubicBezTo>
                <a:cubicBezTo>
                  <a:pt x="0" y="738"/>
                  <a:pt x="63" y="684"/>
                  <a:pt x="126" y="684"/>
                </a:cubicBezTo>
                <a:lnTo>
                  <a:pt x="126" y="684"/>
                </a:lnTo>
                <a:cubicBezTo>
                  <a:pt x="198" y="684"/>
                  <a:pt x="252" y="738"/>
                  <a:pt x="252" y="810"/>
                </a:cubicBezTo>
                <a:cubicBezTo>
                  <a:pt x="252" y="2617"/>
                  <a:pt x="252" y="2617"/>
                  <a:pt x="252" y="2617"/>
                </a:cubicBezTo>
                <a:cubicBezTo>
                  <a:pt x="252" y="3004"/>
                  <a:pt x="567" y="3319"/>
                  <a:pt x="954" y="3319"/>
                </a:cubicBezTo>
                <a:cubicBezTo>
                  <a:pt x="1341" y="3319"/>
                  <a:pt x="1656" y="3004"/>
                  <a:pt x="1656" y="2617"/>
                </a:cubicBezTo>
                <a:cubicBezTo>
                  <a:pt x="1656" y="2087"/>
                  <a:pt x="1656" y="2087"/>
                  <a:pt x="1656" y="2087"/>
                </a:cubicBezTo>
                <a:cubicBezTo>
                  <a:pt x="1656" y="2078"/>
                  <a:pt x="1656" y="2078"/>
                  <a:pt x="1656" y="2078"/>
                </a:cubicBezTo>
                <a:cubicBezTo>
                  <a:pt x="1656" y="1035"/>
                  <a:pt x="1656" y="1035"/>
                  <a:pt x="1656" y="1035"/>
                </a:cubicBezTo>
                <a:cubicBezTo>
                  <a:pt x="1656" y="675"/>
                  <a:pt x="1656" y="675"/>
                  <a:pt x="1656" y="675"/>
                </a:cubicBezTo>
                <a:cubicBezTo>
                  <a:pt x="1656" y="441"/>
                  <a:pt x="1467" y="243"/>
                  <a:pt x="1224" y="243"/>
                </a:cubicBezTo>
                <a:cubicBezTo>
                  <a:pt x="990" y="243"/>
                  <a:pt x="792" y="441"/>
                  <a:pt x="792" y="675"/>
                </a:cubicBezTo>
                <a:cubicBezTo>
                  <a:pt x="801" y="1035"/>
                  <a:pt x="801" y="1035"/>
                  <a:pt x="801" y="1035"/>
                </a:cubicBezTo>
                <a:cubicBezTo>
                  <a:pt x="801" y="2419"/>
                  <a:pt x="801" y="2419"/>
                  <a:pt x="801" y="2419"/>
                </a:cubicBezTo>
                <a:cubicBezTo>
                  <a:pt x="801" y="2599"/>
                  <a:pt x="801" y="2599"/>
                  <a:pt x="801" y="2599"/>
                </a:cubicBezTo>
                <a:cubicBezTo>
                  <a:pt x="801" y="2689"/>
                  <a:pt x="864" y="2753"/>
                  <a:pt x="954" y="2753"/>
                </a:cubicBezTo>
                <a:cubicBezTo>
                  <a:pt x="1035" y="2753"/>
                  <a:pt x="1098" y="2689"/>
                  <a:pt x="1098" y="2599"/>
                </a:cubicBezTo>
                <a:cubicBezTo>
                  <a:pt x="1098" y="828"/>
                  <a:pt x="1098" y="828"/>
                  <a:pt x="1098" y="828"/>
                </a:cubicBezTo>
                <a:cubicBezTo>
                  <a:pt x="1098" y="756"/>
                  <a:pt x="1161" y="702"/>
                  <a:pt x="1224" y="702"/>
                </a:cubicBezTo>
                <a:lnTo>
                  <a:pt x="1224" y="702"/>
                </a:lnTo>
                <a:cubicBezTo>
                  <a:pt x="1296" y="702"/>
                  <a:pt x="1350" y="756"/>
                  <a:pt x="1350" y="828"/>
                </a:cubicBezTo>
                <a:cubicBezTo>
                  <a:pt x="1350" y="2599"/>
                  <a:pt x="1350" y="2599"/>
                  <a:pt x="1350" y="2599"/>
                </a:cubicBezTo>
                <a:cubicBezTo>
                  <a:pt x="1350" y="2825"/>
                  <a:pt x="1170" y="3004"/>
                  <a:pt x="954" y="3004"/>
                </a:cubicBezTo>
                <a:cubicBezTo>
                  <a:pt x="729" y="3004"/>
                  <a:pt x="549" y="2825"/>
                  <a:pt x="549" y="2599"/>
                </a:cubicBezTo>
                <a:cubicBezTo>
                  <a:pt x="549" y="2419"/>
                  <a:pt x="549" y="2419"/>
                  <a:pt x="549" y="2419"/>
                </a:cubicBezTo>
                <a:cubicBezTo>
                  <a:pt x="549" y="1035"/>
                  <a:pt x="549" y="1035"/>
                  <a:pt x="549" y="1035"/>
                </a:cubicBezTo>
                <a:cubicBezTo>
                  <a:pt x="549" y="675"/>
                  <a:pt x="549" y="675"/>
                  <a:pt x="549" y="675"/>
                </a:cubicBezTo>
                <a:cubicBezTo>
                  <a:pt x="549" y="306"/>
                  <a:pt x="855" y="0"/>
                  <a:pt x="1224" y="0"/>
                </a:cubicBezTo>
                <a:cubicBezTo>
                  <a:pt x="1602" y="0"/>
                  <a:pt x="1899" y="306"/>
                  <a:pt x="1899" y="675"/>
                </a:cubicBezTo>
                <a:cubicBezTo>
                  <a:pt x="1908" y="1035"/>
                  <a:pt x="1908" y="1035"/>
                  <a:pt x="1908" y="1035"/>
                </a:cubicBezTo>
                <a:lnTo>
                  <a:pt x="1908" y="1035"/>
                </a:lnTo>
                <a:cubicBezTo>
                  <a:pt x="1908" y="2078"/>
                  <a:pt x="1908" y="2078"/>
                  <a:pt x="1908" y="2078"/>
                </a:cubicBezTo>
                <a:cubicBezTo>
                  <a:pt x="1908" y="2617"/>
                  <a:pt x="1908" y="2617"/>
                  <a:pt x="1908" y="2617"/>
                </a:cubicBezTo>
                <a:cubicBezTo>
                  <a:pt x="1908" y="3139"/>
                  <a:pt x="1476" y="3562"/>
                  <a:pt x="954" y="356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60CDC56-DBC1-604A-AAF1-F826ABDA1380}"/>
              </a:ext>
            </a:extLst>
          </p:cNvPr>
          <p:cNvSpPr/>
          <p:nvPr/>
        </p:nvSpPr>
        <p:spPr>
          <a:xfrm>
            <a:off x="1730957" y="5908533"/>
            <a:ext cx="3092824" cy="3092824"/>
          </a:xfrm>
          <a:prstGeom prst="ellipse">
            <a:avLst/>
          </a:prstGeom>
          <a:solidFill>
            <a:schemeClr val="accent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6" name="Freeform 489">
            <a:extLst>
              <a:ext uri="{FF2B5EF4-FFF2-40B4-BE49-F238E27FC236}">
                <a16:creationId xmlns:a16="http://schemas.microsoft.com/office/drawing/2014/main" id="{E58AB062-02D0-6E44-B029-215206C9D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70" y="6624978"/>
            <a:ext cx="1464096" cy="1384417"/>
          </a:xfrm>
          <a:custGeom>
            <a:avLst/>
            <a:gdLst>
              <a:gd name="T0" fmla="*/ 279 w 1297"/>
              <a:gd name="T1" fmla="*/ 1224 h 1225"/>
              <a:gd name="T2" fmla="*/ 279 w 1297"/>
              <a:gd name="T3" fmla="*/ 1224 h 1225"/>
              <a:gd name="T4" fmla="*/ 252 w 1297"/>
              <a:gd name="T5" fmla="*/ 1214 h 1225"/>
              <a:gd name="T6" fmla="*/ 243 w 1297"/>
              <a:gd name="T7" fmla="*/ 1178 h 1225"/>
              <a:gd name="T8" fmla="*/ 306 w 1297"/>
              <a:gd name="T9" fmla="*/ 783 h 1225"/>
              <a:gd name="T10" fmla="*/ 18 w 1297"/>
              <a:gd name="T11" fmla="*/ 513 h 1225"/>
              <a:gd name="T12" fmla="*/ 9 w 1297"/>
              <a:gd name="T13" fmla="*/ 468 h 1225"/>
              <a:gd name="T14" fmla="*/ 45 w 1297"/>
              <a:gd name="T15" fmla="*/ 441 h 1225"/>
              <a:gd name="T16" fmla="*/ 432 w 1297"/>
              <a:gd name="T17" fmla="*/ 378 h 1225"/>
              <a:gd name="T18" fmla="*/ 612 w 1297"/>
              <a:gd name="T19" fmla="*/ 27 h 1225"/>
              <a:gd name="T20" fmla="*/ 648 w 1297"/>
              <a:gd name="T21" fmla="*/ 0 h 1225"/>
              <a:gd name="T22" fmla="*/ 648 w 1297"/>
              <a:gd name="T23" fmla="*/ 0 h 1225"/>
              <a:gd name="T24" fmla="*/ 684 w 1297"/>
              <a:gd name="T25" fmla="*/ 27 h 1225"/>
              <a:gd name="T26" fmla="*/ 864 w 1297"/>
              <a:gd name="T27" fmla="*/ 378 h 1225"/>
              <a:gd name="T28" fmla="*/ 1260 w 1297"/>
              <a:gd name="T29" fmla="*/ 432 h 1225"/>
              <a:gd name="T30" fmla="*/ 1287 w 1297"/>
              <a:gd name="T31" fmla="*/ 468 h 1225"/>
              <a:gd name="T32" fmla="*/ 1278 w 1297"/>
              <a:gd name="T33" fmla="*/ 504 h 1225"/>
              <a:gd name="T34" fmla="*/ 999 w 1297"/>
              <a:gd name="T35" fmla="*/ 783 h 1225"/>
              <a:gd name="T36" fmla="*/ 1062 w 1297"/>
              <a:gd name="T37" fmla="*/ 1178 h 1225"/>
              <a:gd name="T38" fmla="*/ 1044 w 1297"/>
              <a:gd name="T39" fmla="*/ 1214 h 1225"/>
              <a:gd name="T40" fmla="*/ 999 w 1297"/>
              <a:gd name="T41" fmla="*/ 1224 h 1225"/>
              <a:gd name="T42" fmla="*/ 648 w 1297"/>
              <a:gd name="T43" fmla="*/ 1034 h 1225"/>
              <a:gd name="T44" fmla="*/ 297 w 1297"/>
              <a:gd name="T45" fmla="*/ 1224 h 1225"/>
              <a:gd name="T46" fmla="*/ 279 w 1297"/>
              <a:gd name="T47" fmla="*/ 1224 h 1225"/>
              <a:gd name="T48" fmla="*/ 135 w 1297"/>
              <a:gd name="T49" fmla="*/ 513 h 1225"/>
              <a:gd name="T50" fmla="*/ 135 w 1297"/>
              <a:gd name="T51" fmla="*/ 513 h 1225"/>
              <a:gd name="T52" fmla="*/ 369 w 1297"/>
              <a:gd name="T53" fmla="*/ 738 h 1225"/>
              <a:gd name="T54" fmla="*/ 387 w 1297"/>
              <a:gd name="T55" fmla="*/ 783 h 1225"/>
              <a:gd name="T56" fmla="*/ 333 w 1297"/>
              <a:gd name="T57" fmla="*/ 1106 h 1225"/>
              <a:gd name="T58" fmla="*/ 621 w 1297"/>
              <a:gd name="T59" fmla="*/ 954 h 1225"/>
              <a:gd name="T60" fmla="*/ 675 w 1297"/>
              <a:gd name="T61" fmla="*/ 954 h 1225"/>
              <a:gd name="T62" fmla="*/ 963 w 1297"/>
              <a:gd name="T63" fmla="*/ 1106 h 1225"/>
              <a:gd name="T64" fmla="*/ 909 w 1297"/>
              <a:gd name="T65" fmla="*/ 783 h 1225"/>
              <a:gd name="T66" fmla="*/ 927 w 1297"/>
              <a:gd name="T67" fmla="*/ 738 h 1225"/>
              <a:gd name="T68" fmla="*/ 1161 w 1297"/>
              <a:gd name="T69" fmla="*/ 504 h 1225"/>
              <a:gd name="T70" fmla="*/ 837 w 1297"/>
              <a:gd name="T71" fmla="*/ 459 h 1225"/>
              <a:gd name="T72" fmla="*/ 837 w 1297"/>
              <a:gd name="T73" fmla="*/ 459 h 1225"/>
              <a:gd name="T74" fmla="*/ 792 w 1297"/>
              <a:gd name="T75" fmla="*/ 432 h 1225"/>
              <a:gd name="T76" fmla="*/ 648 w 1297"/>
              <a:gd name="T77" fmla="*/ 135 h 1225"/>
              <a:gd name="T78" fmla="*/ 504 w 1297"/>
              <a:gd name="T79" fmla="*/ 432 h 1225"/>
              <a:gd name="T80" fmla="*/ 459 w 1297"/>
              <a:gd name="T81" fmla="*/ 459 h 1225"/>
              <a:gd name="T82" fmla="*/ 135 w 1297"/>
              <a:gd name="T83" fmla="*/ 51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297" h="1225">
                <a:moveTo>
                  <a:pt x="279" y="1224"/>
                </a:moveTo>
                <a:lnTo>
                  <a:pt x="279" y="1224"/>
                </a:lnTo>
                <a:cubicBezTo>
                  <a:pt x="270" y="1224"/>
                  <a:pt x="261" y="1224"/>
                  <a:pt x="252" y="1214"/>
                </a:cubicBezTo>
                <a:cubicBezTo>
                  <a:pt x="243" y="1205"/>
                  <a:pt x="234" y="1197"/>
                  <a:pt x="243" y="1178"/>
                </a:cubicBezTo>
                <a:cubicBezTo>
                  <a:pt x="306" y="783"/>
                  <a:pt x="306" y="783"/>
                  <a:pt x="306" y="783"/>
                </a:cubicBezTo>
                <a:cubicBezTo>
                  <a:pt x="18" y="513"/>
                  <a:pt x="18" y="513"/>
                  <a:pt x="18" y="513"/>
                </a:cubicBezTo>
                <a:cubicBezTo>
                  <a:pt x="9" y="495"/>
                  <a:pt x="0" y="486"/>
                  <a:pt x="9" y="468"/>
                </a:cubicBezTo>
                <a:cubicBezTo>
                  <a:pt x="18" y="450"/>
                  <a:pt x="27" y="441"/>
                  <a:pt x="45" y="441"/>
                </a:cubicBezTo>
                <a:cubicBezTo>
                  <a:pt x="432" y="378"/>
                  <a:pt x="432" y="378"/>
                  <a:pt x="432" y="378"/>
                </a:cubicBezTo>
                <a:cubicBezTo>
                  <a:pt x="612" y="27"/>
                  <a:pt x="612" y="27"/>
                  <a:pt x="612" y="27"/>
                </a:cubicBezTo>
                <a:cubicBezTo>
                  <a:pt x="621" y="9"/>
                  <a:pt x="630" y="0"/>
                  <a:pt x="648" y="0"/>
                </a:cubicBezTo>
                <a:lnTo>
                  <a:pt x="648" y="0"/>
                </a:lnTo>
                <a:cubicBezTo>
                  <a:pt x="666" y="0"/>
                  <a:pt x="675" y="9"/>
                  <a:pt x="684" y="27"/>
                </a:cubicBezTo>
                <a:cubicBezTo>
                  <a:pt x="864" y="378"/>
                  <a:pt x="864" y="378"/>
                  <a:pt x="864" y="378"/>
                </a:cubicBezTo>
                <a:cubicBezTo>
                  <a:pt x="1260" y="432"/>
                  <a:pt x="1260" y="432"/>
                  <a:pt x="1260" y="432"/>
                </a:cubicBezTo>
                <a:cubicBezTo>
                  <a:pt x="1269" y="441"/>
                  <a:pt x="1287" y="450"/>
                  <a:pt x="1287" y="468"/>
                </a:cubicBezTo>
                <a:cubicBezTo>
                  <a:pt x="1296" y="477"/>
                  <a:pt x="1287" y="495"/>
                  <a:pt x="1278" y="504"/>
                </a:cubicBezTo>
                <a:cubicBezTo>
                  <a:pt x="999" y="783"/>
                  <a:pt x="999" y="783"/>
                  <a:pt x="999" y="783"/>
                </a:cubicBezTo>
                <a:cubicBezTo>
                  <a:pt x="1062" y="1178"/>
                  <a:pt x="1062" y="1178"/>
                  <a:pt x="1062" y="1178"/>
                </a:cubicBezTo>
                <a:cubicBezTo>
                  <a:pt x="1062" y="1188"/>
                  <a:pt x="1062" y="1205"/>
                  <a:pt x="1044" y="1214"/>
                </a:cubicBezTo>
                <a:cubicBezTo>
                  <a:pt x="1035" y="1224"/>
                  <a:pt x="1017" y="1224"/>
                  <a:pt x="999" y="1224"/>
                </a:cubicBezTo>
                <a:cubicBezTo>
                  <a:pt x="648" y="1034"/>
                  <a:pt x="648" y="1034"/>
                  <a:pt x="648" y="1034"/>
                </a:cubicBezTo>
                <a:cubicBezTo>
                  <a:pt x="297" y="1224"/>
                  <a:pt x="297" y="1224"/>
                  <a:pt x="297" y="1224"/>
                </a:cubicBezTo>
                <a:cubicBezTo>
                  <a:pt x="297" y="1224"/>
                  <a:pt x="288" y="1224"/>
                  <a:pt x="279" y="1224"/>
                </a:cubicBezTo>
                <a:close/>
                <a:moveTo>
                  <a:pt x="135" y="513"/>
                </a:moveTo>
                <a:lnTo>
                  <a:pt x="135" y="513"/>
                </a:lnTo>
                <a:cubicBezTo>
                  <a:pt x="369" y="738"/>
                  <a:pt x="369" y="738"/>
                  <a:pt x="369" y="738"/>
                </a:cubicBezTo>
                <a:cubicBezTo>
                  <a:pt x="387" y="747"/>
                  <a:pt x="396" y="765"/>
                  <a:pt x="387" y="783"/>
                </a:cubicBezTo>
                <a:cubicBezTo>
                  <a:pt x="333" y="1106"/>
                  <a:pt x="333" y="1106"/>
                  <a:pt x="333" y="1106"/>
                </a:cubicBezTo>
                <a:cubicBezTo>
                  <a:pt x="621" y="954"/>
                  <a:pt x="621" y="954"/>
                  <a:pt x="621" y="954"/>
                </a:cubicBezTo>
                <a:cubicBezTo>
                  <a:pt x="639" y="945"/>
                  <a:pt x="657" y="945"/>
                  <a:pt x="675" y="954"/>
                </a:cubicBezTo>
                <a:cubicBezTo>
                  <a:pt x="963" y="1106"/>
                  <a:pt x="963" y="1106"/>
                  <a:pt x="963" y="1106"/>
                </a:cubicBezTo>
                <a:cubicBezTo>
                  <a:pt x="909" y="783"/>
                  <a:pt x="909" y="783"/>
                  <a:pt x="909" y="783"/>
                </a:cubicBezTo>
                <a:cubicBezTo>
                  <a:pt x="909" y="765"/>
                  <a:pt x="918" y="747"/>
                  <a:pt x="927" y="738"/>
                </a:cubicBezTo>
                <a:cubicBezTo>
                  <a:pt x="1161" y="504"/>
                  <a:pt x="1161" y="504"/>
                  <a:pt x="1161" y="504"/>
                </a:cubicBezTo>
                <a:cubicBezTo>
                  <a:pt x="837" y="459"/>
                  <a:pt x="837" y="459"/>
                  <a:pt x="837" y="459"/>
                </a:cubicBezTo>
                <a:lnTo>
                  <a:pt x="837" y="459"/>
                </a:lnTo>
                <a:cubicBezTo>
                  <a:pt x="819" y="459"/>
                  <a:pt x="801" y="441"/>
                  <a:pt x="792" y="432"/>
                </a:cubicBezTo>
                <a:cubicBezTo>
                  <a:pt x="648" y="135"/>
                  <a:pt x="648" y="135"/>
                  <a:pt x="648" y="135"/>
                </a:cubicBezTo>
                <a:cubicBezTo>
                  <a:pt x="504" y="432"/>
                  <a:pt x="504" y="432"/>
                  <a:pt x="504" y="432"/>
                </a:cubicBezTo>
                <a:cubicBezTo>
                  <a:pt x="495" y="450"/>
                  <a:pt x="477" y="459"/>
                  <a:pt x="459" y="459"/>
                </a:cubicBezTo>
                <a:lnTo>
                  <a:pt x="135" y="51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474">
            <a:extLst>
              <a:ext uri="{FF2B5EF4-FFF2-40B4-BE49-F238E27FC236}">
                <a16:creationId xmlns:a16="http://schemas.microsoft.com/office/drawing/2014/main" id="{9EA44E65-901C-4244-9F23-9BC6A22DE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058" y="5266381"/>
            <a:ext cx="2156306" cy="4397138"/>
          </a:xfrm>
          <a:custGeom>
            <a:avLst/>
            <a:gdLst>
              <a:gd name="T0" fmla="*/ 954 w 1909"/>
              <a:gd name="T1" fmla="*/ 3562 h 3563"/>
              <a:gd name="T2" fmla="*/ 954 w 1909"/>
              <a:gd name="T3" fmla="*/ 3562 h 3563"/>
              <a:gd name="T4" fmla="*/ 9 w 1909"/>
              <a:gd name="T5" fmla="*/ 2617 h 3563"/>
              <a:gd name="T6" fmla="*/ 0 w 1909"/>
              <a:gd name="T7" fmla="*/ 810 h 3563"/>
              <a:gd name="T8" fmla="*/ 126 w 1909"/>
              <a:gd name="T9" fmla="*/ 684 h 3563"/>
              <a:gd name="T10" fmla="*/ 126 w 1909"/>
              <a:gd name="T11" fmla="*/ 684 h 3563"/>
              <a:gd name="T12" fmla="*/ 252 w 1909"/>
              <a:gd name="T13" fmla="*/ 810 h 3563"/>
              <a:gd name="T14" fmla="*/ 252 w 1909"/>
              <a:gd name="T15" fmla="*/ 2617 h 3563"/>
              <a:gd name="T16" fmla="*/ 954 w 1909"/>
              <a:gd name="T17" fmla="*/ 3319 h 3563"/>
              <a:gd name="T18" fmla="*/ 1656 w 1909"/>
              <a:gd name="T19" fmla="*/ 2617 h 3563"/>
              <a:gd name="T20" fmla="*/ 1656 w 1909"/>
              <a:gd name="T21" fmla="*/ 2087 h 3563"/>
              <a:gd name="T22" fmla="*/ 1656 w 1909"/>
              <a:gd name="T23" fmla="*/ 2078 h 3563"/>
              <a:gd name="T24" fmla="*/ 1656 w 1909"/>
              <a:gd name="T25" fmla="*/ 1035 h 3563"/>
              <a:gd name="T26" fmla="*/ 1656 w 1909"/>
              <a:gd name="T27" fmla="*/ 675 h 3563"/>
              <a:gd name="T28" fmla="*/ 1224 w 1909"/>
              <a:gd name="T29" fmla="*/ 243 h 3563"/>
              <a:gd name="T30" fmla="*/ 792 w 1909"/>
              <a:gd name="T31" fmla="*/ 675 h 3563"/>
              <a:gd name="T32" fmla="*/ 801 w 1909"/>
              <a:gd name="T33" fmla="*/ 1035 h 3563"/>
              <a:gd name="T34" fmla="*/ 801 w 1909"/>
              <a:gd name="T35" fmla="*/ 2419 h 3563"/>
              <a:gd name="T36" fmla="*/ 801 w 1909"/>
              <a:gd name="T37" fmla="*/ 2599 h 3563"/>
              <a:gd name="T38" fmla="*/ 954 w 1909"/>
              <a:gd name="T39" fmla="*/ 2753 h 3563"/>
              <a:gd name="T40" fmla="*/ 1098 w 1909"/>
              <a:gd name="T41" fmla="*/ 2599 h 3563"/>
              <a:gd name="T42" fmla="*/ 1098 w 1909"/>
              <a:gd name="T43" fmla="*/ 828 h 3563"/>
              <a:gd name="T44" fmla="*/ 1224 w 1909"/>
              <a:gd name="T45" fmla="*/ 702 h 3563"/>
              <a:gd name="T46" fmla="*/ 1224 w 1909"/>
              <a:gd name="T47" fmla="*/ 702 h 3563"/>
              <a:gd name="T48" fmla="*/ 1350 w 1909"/>
              <a:gd name="T49" fmla="*/ 828 h 3563"/>
              <a:gd name="T50" fmla="*/ 1350 w 1909"/>
              <a:gd name="T51" fmla="*/ 2599 h 3563"/>
              <a:gd name="T52" fmla="*/ 954 w 1909"/>
              <a:gd name="T53" fmla="*/ 3004 h 3563"/>
              <a:gd name="T54" fmla="*/ 549 w 1909"/>
              <a:gd name="T55" fmla="*/ 2599 h 3563"/>
              <a:gd name="T56" fmla="*/ 549 w 1909"/>
              <a:gd name="T57" fmla="*/ 2419 h 3563"/>
              <a:gd name="T58" fmla="*/ 549 w 1909"/>
              <a:gd name="T59" fmla="*/ 1035 h 3563"/>
              <a:gd name="T60" fmla="*/ 549 w 1909"/>
              <a:gd name="T61" fmla="*/ 675 h 3563"/>
              <a:gd name="T62" fmla="*/ 1224 w 1909"/>
              <a:gd name="T63" fmla="*/ 0 h 3563"/>
              <a:gd name="T64" fmla="*/ 1899 w 1909"/>
              <a:gd name="T65" fmla="*/ 675 h 3563"/>
              <a:gd name="T66" fmla="*/ 1908 w 1909"/>
              <a:gd name="T67" fmla="*/ 1035 h 3563"/>
              <a:gd name="T68" fmla="*/ 1908 w 1909"/>
              <a:gd name="T69" fmla="*/ 1035 h 3563"/>
              <a:gd name="T70" fmla="*/ 1908 w 1909"/>
              <a:gd name="T71" fmla="*/ 2078 h 3563"/>
              <a:gd name="T72" fmla="*/ 1908 w 1909"/>
              <a:gd name="T73" fmla="*/ 2617 h 3563"/>
              <a:gd name="T74" fmla="*/ 954 w 1909"/>
              <a:gd name="T75" fmla="*/ 3562 h 3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09" h="3563">
                <a:moveTo>
                  <a:pt x="954" y="3562"/>
                </a:moveTo>
                <a:lnTo>
                  <a:pt x="954" y="3562"/>
                </a:lnTo>
                <a:cubicBezTo>
                  <a:pt x="432" y="3562"/>
                  <a:pt x="9" y="3139"/>
                  <a:pt x="9" y="2617"/>
                </a:cubicBezTo>
                <a:cubicBezTo>
                  <a:pt x="0" y="810"/>
                  <a:pt x="0" y="810"/>
                  <a:pt x="0" y="810"/>
                </a:cubicBezTo>
                <a:cubicBezTo>
                  <a:pt x="0" y="738"/>
                  <a:pt x="63" y="684"/>
                  <a:pt x="126" y="684"/>
                </a:cubicBezTo>
                <a:lnTo>
                  <a:pt x="126" y="684"/>
                </a:lnTo>
                <a:cubicBezTo>
                  <a:pt x="198" y="684"/>
                  <a:pt x="252" y="738"/>
                  <a:pt x="252" y="810"/>
                </a:cubicBezTo>
                <a:cubicBezTo>
                  <a:pt x="252" y="2617"/>
                  <a:pt x="252" y="2617"/>
                  <a:pt x="252" y="2617"/>
                </a:cubicBezTo>
                <a:cubicBezTo>
                  <a:pt x="252" y="3004"/>
                  <a:pt x="567" y="3319"/>
                  <a:pt x="954" y="3319"/>
                </a:cubicBezTo>
                <a:cubicBezTo>
                  <a:pt x="1341" y="3319"/>
                  <a:pt x="1656" y="3004"/>
                  <a:pt x="1656" y="2617"/>
                </a:cubicBezTo>
                <a:cubicBezTo>
                  <a:pt x="1656" y="2087"/>
                  <a:pt x="1656" y="2087"/>
                  <a:pt x="1656" y="2087"/>
                </a:cubicBezTo>
                <a:cubicBezTo>
                  <a:pt x="1656" y="2078"/>
                  <a:pt x="1656" y="2078"/>
                  <a:pt x="1656" y="2078"/>
                </a:cubicBezTo>
                <a:cubicBezTo>
                  <a:pt x="1656" y="1035"/>
                  <a:pt x="1656" y="1035"/>
                  <a:pt x="1656" y="1035"/>
                </a:cubicBezTo>
                <a:cubicBezTo>
                  <a:pt x="1656" y="675"/>
                  <a:pt x="1656" y="675"/>
                  <a:pt x="1656" y="675"/>
                </a:cubicBezTo>
                <a:cubicBezTo>
                  <a:pt x="1656" y="441"/>
                  <a:pt x="1467" y="243"/>
                  <a:pt x="1224" y="243"/>
                </a:cubicBezTo>
                <a:cubicBezTo>
                  <a:pt x="990" y="243"/>
                  <a:pt x="792" y="441"/>
                  <a:pt x="792" y="675"/>
                </a:cubicBezTo>
                <a:cubicBezTo>
                  <a:pt x="801" y="1035"/>
                  <a:pt x="801" y="1035"/>
                  <a:pt x="801" y="1035"/>
                </a:cubicBezTo>
                <a:cubicBezTo>
                  <a:pt x="801" y="2419"/>
                  <a:pt x="801" y="2419"/>
                  <a:pt x="801" y="2419"/>
                </a:cubicBezTo>
                <a:cubicBezTo>
                  <a:pt x="801" y="2599"/>
                  <a:pt x="801" y="2599"/>
                  <a:pt x="801" y="2599"/>
                </a:cubicBezTo>
                <a:cubicBezTo>
                  <a:pt x="801" y="2689"/>
                  <a:pt x="864" y="2753"/>
                  <a:pt x="954" y="2753"/>
                </a:cubicBezTo>
                <a:cubicBezTo>
                  <a:pt x="1035" y="2753"/>
                  <a:pt x="1098" y="2689"/>
                  <a:pt x="1098" y="2599"/>
                </a:cubicBezTo>
                <a:cubicBezTo>
                  <a:pt x="1098" y="828"/>
                  <a:pt x="1098" y="828"/>
                  <a:pt x="1098" y="828"/>
                </a:cubicBezTo>
                <a:cubicBezTo>
                  <a:pt x="1098" y="756"/>
                  <a:pt x="1161" y="702"/>
                  <a:pt x="1224" y="702"/>
                </a:cubicBezTo>
                <a:lnTo>
                  <a:pt x="1224" y="702"/>
                </a:lnTo>
                <a:cubicBezTo>
                  <a:pt x="1296" y="702"/>
                  <a:pt x="1350" y="756"/>
                  <a:pt x="1350" y="828"/>
                </a:cubicBezTo>
                <a:cubicBezTo>
                  <a:pt x="1350" y="2599"/>
                  <a:pt x="1350" y="2599"/>
                  <a:pt x="1350" y="2599"/>
                </a:cubicBezTo>
                <a:cubicBezTo>
                  <a:pt x="1350" y="2825"/>
                  <a:pt x="1170" y="3004"/>
                  <a:pt x="954" y="3004"/>
                </a:cubicBezTo>
                <a:cubicBezTo>
                  <a:pt x="729" y="3004"/>
                  <a:pt x="549" y="2825"/>
                  <a:pt x="549" y="2599"/>
                </a:cubicBezTo>
                <a:cubicBezTo>
                  <a:pt x="549" y="2419"/>
                  <a:pt x="549" y="2419"/>
                  <a:pt x="549" y="2419"/>
                </a:cubicBezTo>
                <a:cubicBezTo>
                  <a:pt x="549" y="1035"/>
                  <a:pt x="549" y="1035"/>
                  <a:pt x="549" y="1035"/>
                </a:cubicBezTo>
                <a:cubicBezTo>
                  <a:pt x="549" y="675"/>
                  <a:pt x="549" y="675"/>
                  <a:pt x="549" y="675"/>
                </a:cubicBezTo>
                <a:cubicBezTo>
                  <a:pt x="549" y="306"/>
                  <a:pt x="855" y="0"/>
                  <a:pt x="1224" y="0"/>
                </a:cubicBezTo>
                <a:cubicBezTo>
                  <a:pt x="1602" y="0"/>
                  <a:pt x="1899" y="306"/>
                  <a:pt x="1899" y="675"/>
                </a:cubicBezTo>
                <a:cubicBezTo>
                  <a:pt x="1908" y="1035"/>
                  <a:pt x="1908" y="1035"/>
                  <a:pt x="1908" y="1035"/>
                </a:cubicBezTo>
                <a:lnTo>
                  <a:pt x="1908" y="1035"/>
                </a:lnTo>
                <a:cubicBezTo>
                  <a:pt x="1908" y="2078"/>
                  <a:pt x="1908" y="2078"/>
                  <a:pt x="1908" y="2078"/>
                </a:cubicBezTo>
                <a:cubicBezTo>
                  <a:pt x="1908" y="2617"/>
                  <a:pt x="1908" y="2617"/>
                  <a:pt x="1908" y="2617"/>
                </a:cubicBezTo>
                <a:cubicBezTo>
                  <a:pt x="1908" y="3139"/>
                  <a:pt x="1476" y="3562"/>
                  <a:pt x="954" y="356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Elipse 596">
            <a:extLst>
              <a:ext uri="{FF2B5EF4-FFF2-40B4-BE49-F238E27FC236}">
                <a16:creationId xmlns:a16="http://schemas.microsoft.com/office/drawing/2014/main" id="{0795DBE9-E82F-0441-BC64-F5CC2F4B3AC5}"/>
              </a:ext>
            </a:extLst>
          </p:cNvPr>
          <p:cNvSpPr/>
          <p:nvPr/>
        </p:nvSpPr>
        <p:spPr>
          <a:xfrm>
            <a:off x="6020632" y="5892947"/>
            <a:ext cx="3092824" cy="3092824"/>
          </a:xfrm>
          <a:prstGeom prst="ellipse">
            <a:avLst/>
          </a:prstGeom>
          <a:solidFill>
            <a:schemeClr val="accent2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688D47C7-8570-E448-9458-9F905911F8D6}"/>
              </a:ext>
            </a:extLst>
          </p:cNvPr>
          <p:cNvGrpSpPr/>
          <p:nvPr/>
        </p:nvGrpSpPr>
        <p:grpSpPr>
          <a:xfrm>
            <a:off x="6994165" y="6838758"/>
            <a:ext cx="1110520" cy="1060722"/>
            <a:chOff x="11088266" y="-1799915"/>
            <a:chExt cx="1110520" cy="1060722"/>
          </a:xfrm>
        </p:grpSpPr>
        <p:sp>
          <p:nvSpPr>
            <p:cNvPr id="587" name="Freeform 490">
              <a:extLst>
                <a:ext uri="{FF2B5EF4-FFF2-40B4-BE49-F238E27FC236}">
                  <a16:creationId xmlns:a16="http://schemas.microsoft.com/office/drawing/2014/main" id="{0123E98E-9174-FA4A-BFAB-459311C30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52602" y="-1799915"/>
              <a:ext cx="906345" cy="896385"/>
            </a:xfrm>
            <a:custGeom>
              <a:avLst/>
              <a:gdLst>
                <a:gd name="T0" fmla="*/ 45 w 802"/>
                <a:gd name="T1" fmla="*/ 792 h 793"/>
                <a:gd name="T2" fmla="*/ 45 w 802"/>
                <a:gd name="T3" fmla="*/ 792 h 793"/>
                <a:gd name="T4" fmla="*/ 54 w 802"/>
                <a:gd name="T5" fmla="*/ 792 h 793"/>
                <a:gd name="T6" fmla="*/ 306 w 802"/>
                <a:gd name="T7" fmla="*/ 738 h 793"/>
                <a:gd name="T8" fmla="*/ 324 w 802"/>
                <a:gd name="T9" fmla="*/ 729 h 793"/>
                <a:gd name="T10" fmla="*/ 783 w 802"/>
                <a:gd name="T11" fmla="*/ 261 h 793"/>
                <a:gd name="T12" fmla="*/ 783 w 802"/>
                <a:gd name="T13" fmla="*/ 198 h 793"/>
                <a:gd name="T14" fmla="*/ 603 w 802"/>
                <a:gd name="T15" fmla="*/ 18 h 793"/>
                <a:gd name="T16" fmla="*/ 576 w 802"/>
                <a:gd name="T17" fmla="*/ 0 h 793"/>
                <a:gd name="T18" fmla="*/ 549 w 802"/>
                <a:gd name="T19" fmla="*/ 9 h 793"/>
                <a:gd name="T20" fmla="*/ 81 w 802"/>
                <a:gd name="T21" fmla="*/ 477 h 793"/>
                <a:gd name="T22" fmla="*/ 63 w 802"/>
                <a:gd name="T23" fmla="*/ 495 h 793"/>
                <a:gd name="T24" fmla="*/ 0 w 802"/>
                <a:gd name="T25" fmla="*/ 738 h 793"/>
                <a:gd name="T26" fmla="*/ 9 w 802"/>
                <a:gd name="T27" fmla="*/ 782 h 793"/>
                <a:gd name="T28" fmla="*/ 45 w 802"/>
                <a:gd name="T29" fmla="*/ 792 h 793"/>
                <a:gd name="T30" fmla="*/ 576 w 802"/>
                <a:gd name="T31" fmla="*/ 99 h 793"/>
                <a:gd name="T32" fmla="*/ 576 w 802"/>
                <a:gd name="T33" fmla="*/ 99 h 793"/>
                <a:gd name="T34" fmla="*/ 693 w 802"/>
                <a:gd name="T35" fmla="*/ 234 h 793"/>
                <a:gd name="T36" fmla="*/ 585 w 802"/>
                <a:gd name="T37" fmla="*/ 342 h 793"/>
                <a:gd name="T38" fmla="*/ 459 w 802"/>
                <a:gd name="T39" fmla="*/ 216 h 793"/>
                <a:gd name="T40" fmla="*/ 576 w 802"/>
                <a:gd name="T41" fmla="*/ 99 h 793"/>
                <a:gd name="T42" fmla="*/ 144 w 802"/>
                <a:gd name="T43" fmla="*/ 531 h 793"/>
                <a:gd name="T44" fmla="*/ 144 w 802"/>
                <a:gd name="T45" fmla="*/ 531 h 793"/>
                <a:gd name="T46" fmla="*/ 405 w 802"/>
                <a:gd name="T47" fmla="*/ 279 h 793"/>
                <a:gd name="T48" fmla="*/ 531 w 802"/>
                <a:gd name="T49" fmla="*/ 405 h 793"/>
                <a:gd name="T50" fmla="*/ 270 w 802"/>
                <a:gd name="T51" fmla="*/ 657 h 793"/>
                <a:gd name="T52" fmla="*/ 99 w 802"/>
                <a:gd name="T53" fmla="*/ 693 h 793"/>
                <a:gd name="T54" fmla="*/ 144 w 802"/>
                <a:gd name="T55" fmla="*/ 531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802" h="793">
                  <a:moveTo>
                    <a:pt x="45" y="792"/>
                  </a:moveTo>
                  <a:lnTo>
                    <a:pt x="45" y="792"/>
                  </a:lnTo>
                  <a:cubicBezTo>
                    <a:pt x="45" y="792"/>
                    <a:pt x="45" y="792"/>
                    <a:pt x="54" y="792"/>
                  </a:cubicBezTo>
                  <a:cubicBezTo>
                    <a:pt x="306" y="738"/>
                    <a:pt x="306" y="738"/>
                    <a:pt x="306" y="738"/>
                  </a:cubicBezTo>
                  <a:cubicBezTo>
                    <a:pt x="306" y="738"/>
                    <a:pt x="315" y="729"/>
                    <a:pt x="324" y="729"/>
                  </a:cubicBezTo>
                  <a:cubicBezTo>
                    <a:pt x="783" y="261"/>
                    <a:pt x="783" y="261"/>
                    <a:pt x="783" y="261"/>
                  </a:cubicBezTo>
                  <a:cubicBezTo>
                    <a:pt x="801" y="243"/>
                    <a:pt x="801" y="216"/>
                    <a:pt x="783" y="198"/>
                  </a:cubicBezTo>
                  <a:cubicBezTo>
                    <a:pt x="603" y="18"/>
                    <a:pt x="603" y="18"/>
                    <a:pt x="603" y="18"/>
                  </a:cubicBezTo>
                  <a:cubicBezTo>
                    <a:pt x="594" y="9"/>
                    <a:pt x="585" y="0"/>
                    <a:pt x="576" y="0"/>
                  </a:cubicBezTo>
                  <a:cubicBezTo>
                    <a:pt x="567" y="0"/>
                    <a:pt x="558" y="9"/>
                    <a:pt x="549" y="9"/>
                  </a:cubicBezTo>
                  <a:cubicBezTo>
                    <a:pt x="81" y="477"/>
                    <a:pt x="81" y="477"/>
                    <a:pt x="81" y="477"/>
                  </a:cubicBezTo>
                  <a:cubicBezTo>
                    <a:pt x="72" y="486"/>
                    <a:pt x="72" y="495"/>
                    <a:pt x="63" y="495"/>
                  </a:cubicBezTo>
                  <a:cubicBezTo>
                    <a:pt x="0" y="738"/>
                    <a:pt x="0" y="738"/>
                    <a:pt x="0" y="738"/>
                  </a:cubicBezTo>
                  <a:cubicBezTo>
                    <a:pt x="0" y="756"/>
                    <a:pt x="0" y="765"/>
                    <a:pt x="9" y="782"/>
                  </a:cubicBezTo>
                  <a:cubicBezTo>
                    <a:pt x="18" y="782"/>
                    <a:pt x="27" y="792"/>
                    <a:pt x="45" y="792"/>
                  </a:cubicBezTo>
                  <a:close/>
                  <a:moveTo>
                    <a:pt x="576" y="99"/>
                  </a:moveTo>
                  <a:lnTo>
                    <a:pt x="576" y="99"/>
                  </a:lnTo>
                  <a:cubicBezTo>
                    <a:pt x="693" y="234"/>
                    <a:pt x="693" y="234"/>
                    <a:pt x="693" y="234"/>
                  </a:cubicBezTo>
                  <a:cubicBezTo>
                    <a:pt x="585" y="342"/>
                    <a:pt x="585" y="342"/>
                    <a:pt x="585" y="342"/>
                  </a:cubicBezTo>
                  <a:cubicBezTo>
                    <a:pt x="459" y="216"/>
                    <a:pt x="459" y="216"/>
                    <a:pt x="459" y="216"/>
                  </a:cubicBezTo>
                  <a:lnTo>
                    <a:pt x="576" y="99"/>
                  </a:lnTo>
                  <a:close/>
                  <a:moveTo>
                    <a:pt x="144" y="531"/>
                  </a:moveTo>
                  <a:lnTo>
                    <a:pt x="144" y="531"/>
                  </a:lnTo>
                  <a:cubicBezTo>
                    <a:pt x="405" y="279"/>
                    <a:pt x="405" y="279"/>
                    <a:pt x="405" y="279"/>
                  </a:cubicBezTo>
                  <a:cubicBezTo>
                    <a:pt x="531" y="405"/>
                    <a:pt x="531" y="405"/>
                    <a:pt x="531" y="405"/>
                  </a:cubicBezTo>
                  <a:cubicBezTo>
                    <a:pt x="270" y="657"/>
                    <a:pt x="270" y="657"/>
                    <a:pt x="270" y="657"/>
                  </a:cubicBezTo>
                  <a:cubicBezTo>
                    <a:pt x="99" y="693"/>
                    <a:pt x="99" y="693"/>
                    <a:pt x="99" y="693"/>
                  </a:cubicBezTo>
                  <a:lnTo>
                    <a:pt x="144" y="5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8" name="Freeform 491">
              <a:extLst>
                <a:ext uri="{FF2B5EF4-FFF2-40B4-BE49-F238E27FC236}">
                  <a16:creationId xmlns:a16="http://schemas.microsoft.com/office/drawing/2014/main" id="{251B687A-EF42-1047-B0EF-E2A0C9819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8266" y="-833810"/>
              <a:ext cx="1110520" cy="94617"/>
            </a:xfrm>
            <a:custGeom>
              <a:avLst/>
              <a:gdLst>
                <a:gd name="T0" fmla="*/ 945 w 982"/>
                <a:gd name="T1" fmla="*/ 0 h 83"/>
                <a:gd name="T2" fmla="*/ 945 w 982"/>
                <a:gd name="T3" fmla="*/ 0 h 83"/>
                <a:gd name="T4" fmla="*/ 45 w 982"/>
                <a:gd name="T5" fmla="*/ 0 h 83"/>
                <a:gd name="T6" fmla="*/ 0 w 982"/>
                <a:gd name="T7" fmla="*/ 46 h 83"/>
                <a:gd name="T8" fmla="*/ 45 w 982"/>
                <a:gd name="T9" fmla="*/ 82 h 83"/>
                <a:gd name="T10" fmla="*/ 945 w 982"/>
                <a:gd name="T11" fmla="*/ 82 h 83"/>
                <a:gd name="T12" fmla="*/ 981 w 982"/>
                <a:gd name="T13" fmla="*/ 46 h 83"/>
                <a:gd name="T14" fmla="*/ 945 w 982"/>
                <a:gd name="T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2" h="83">
                  <a:moveTo>
                    <a:pt x="945" y="0"/>
                  </a:moveTo>
                  <a:lnTo>
                    <a:pt x="945" y="0"/>
                  </a:lnTo>
                  <a:cubicBezTo>
                    <a:pt x="45" y="0"/>
                    <a:pt x="45" y="0"/>
                    <a:pt x="45" y="0"/>
                  </a:cubicBezTo>
                  <a:cubicBezTo>
                    <a:pt x="18" y="0"/>
                    <a:pt x="0" y="19"/>
                    <a:pt x="0" y="46"/>
                  </a:cubicBezTo>
                  <a:cubicBezTo>
                    <a:pt x="0" y="64"/>
                    <a:pt x="18" y="82"/>
                    <a:pt x="45" y="82"/>
                  </a:cubicBezTo>
                  <a:cubicBezTo>
                    <a:pt x="945" y="82"/>
                    <a:pt x="945" y="82"/>
                    <a:pt x="945" y="82"/>
                  </a:cubicBezTo>
                  <a:cubicBezTo>
                    <a:pt x="963" y="82"/>
                    <a:pt x="981" y="64"/>
                    <a:pt x="981" y="46"/>
                  </a:cubicBezTo>
                  <a:cubicBezTo>
                    <a:pt x="981" y="19"/>
                    <a:pt x="963" y="0"/>
                    <a:pt x="94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00" name="Freeform 474">
            <a:extLst>
              <a:ext uri="{FF2B5EF4-FFF2-40B4-BE49-F238E27FC236}">
                <a16:creationId xmlns:a16="http://schemas.microsoft.com/office/drawing/2014/main" id="{3F22BF71-269A-ED46-98AE-9AE5FB47F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7034" y="5266381"/>
            <a:ext cx="2156306" cy="4397138"/>
          </a:xfrm>
          <a:custGeom>
            <a:avLst/>
            <a:gdLst>
              <a:gd name="T0" fmla="*/ 954 w 1909"/>
              <a:gd name="T1" fmla="*/ 3562 h 3563"/>
              <a:gd name="T2" fmla="*/ 954 w 1909"/>
              <a:gd name="T3" fmla="*/ 3562 h 3563"/>
              <a:gd name="T4" fmla="*/ 9 w 1909"/>
              <a:gd name="T5" fmla="*/ 2617 h 3563"/>
              <a:gd name="T6" fmla="*/ 0 w 1909"/>
              <a:gd name="T7" fmla="*/ 810 h 3563"/>
              <a:gd name="T8" fmla="*/ 126 w 1909"/>
              <a:gd name="T9" fmla="*/ 684 h 3563"/>
              <a:gd name="T10" fmla="*/ 126 w 1909"/>
              <a:gd name="T11" fmla="*/ 684 h 3563"/>
              <a:gd name="T12" fmla="*/ 252 w 1909"/>
              <a:gd name="T13" fmla="*/ 810 h 3563"/>
              <a:gd name="T14" fmla="*/ 252 w 1909"/>
              <a:gd name="T15" fmla="*/ 2617 h 3563"/>
              <a:gd name="T16" fmla="*/ 954 w 1909"/>
              <a:gd name="T17" fmla="*/ 3319 h 3563"/>
              <a:gd name="T18" fmla="*/ 1656 w 1909"/>
              <a:gd name="T19" fmla="*/ 2617 h 3563"/>
              <a:gd name="T20" fmla="*/ 1656 w 1909"/>
              <a:gd name="T21" fmla="*/ 2087 h 3563"/>
              <a:gd name="T22" fmla="*/ 1656 w 1909"/>
              <a:gd name="T23" fmla="*/ 2078 h 3563"/>
              <a:gd name="T24" fmla="*/ 1656 w 1909"/>
              <a:gd name="T25" fmla="*/ 1035 h 3563"/>
              <a:gd name="T26" fmla="*/ 1656 w 1909"/>
              <a:gd name="T27" fmla="*/ 675 h 3563"/>
              <a:gd name="T28" fmla="*/ 1224 w 1909"/>
              <a:gd name="T29" fmla="*/ 243 h 3563"/>
              <a:gd name="T30" fmla="*/ 792 w 1909"/>
              <a:gd name="T31" fmla="*/ 675 h 3563"/>
              <a:gd name="T32" fmla="*/ 801 w 1909"/>
              <a:gd name="T33" fmla="*/ 1035 h 3563"/>
              <a:gd name="T34" fmla="*/ 801 w 1909"/>
              <a:gd name="T35" fmla="*/ 2419 h 3563"/>
              <a:gd name="T36" fmla="*/ 801 w 1909"/>
              <a:gd name="T37" fmla="*/ 2599 h 3563"/>
              <a:gd name="T38" fmla="*/ 954 w 1909"/>
              <a:gd name="T39" fmla="*/ 2753 h 3563"/>
              <a:gd name="T40" fmla="*/ 1098 w 1909"/>
              <a:gd name="T41" fmla="*/ 2599 h 3563"/>
              <a:gd name="T42" fmla="*/ 1098 w 1909"/>
              <a:gd name="T43" fmla="*/ 828 h 3563"/>
              <a:gd name="T44" fmla="*/ 1224 w 1909"/>
              <a:gd name="T45" fmla="*/ 702 h 3563"/>
              <a:gd name="T46" fmla="*/ 1224 w 1909"/>
              <a:gd name="T47" fmla="*/ 702 h 3563"/>
              <a:gd name="T48" fmla="*/ 1350 w 1909"/>
              <a:gd name="T49" fmla="*/ 828 h 3563"/>
              <a:gd name="T50" fmla="*/ 1350 w 1909"/>
              <a:gd name="T51" fmla="*/ 2599 h 3563"/>
              <a:gd name="T52" fmla="*/ 954 w 1909"/>
              <a:gd name="T53" fmla="*/ 3004 h 3563"/>
              <a:gd name="T54" fmla="*/ 549 w 1909"/>
              <a:gd name="T55" fmla="*/ 2599 h 3563"/>
              <a:gd name="T56" fmla="*/ 549 w 1909"/>
              <a:gd name="T57" fmla="*/ 2419 h 3563"/>
              <a:gd name="T58" fmla="*/ 549 w 1909"/>
              <a:gd name="T59" fmla="*/ 1035 h 3563"/>
              <a:gd name="T60" fmla="*/ 549 w 1909"/>
              <a:gd name="T61" fmla="*/ 675 h 3563"/>
              <a:gd name="T62" fmla="*/ 1224 w 1909"/>
              <a:gd name="T63" fmla="*/ 0 h 3563"/>
              <a:gd name="T64" fmla="*/ 1899 w 1909"/>
              <a:gd name="T65" fmla="*/ 675 h 3563"/>
              <a:gd name="T66" fmla="*/ 1908 w 1909"/>
              <a:gd name="T67" fmla="*/ 1035 h 3563"/>
              <a:gd name="T68" fmla="*/ 1908 w 1909"/>
              <a:gd name="T69" fmla="*/ 1035 h 3563"/>
              <a:gd name="T70" fmla="*/ 1908 w 1909"/>
              <a:gd name="T71" fmla="*/ 2078 h 3563"/>
              <a:gd name="T72" fmla="*/ 1908 w 1909"/>
              <a:gd name="T73" fmla="*/ 2617 h 3563"/>
              <a:gd name="T74" fmla="*/ 954 w 1909"/>
              <a:gd name="T75" fmla="*/ 3562 h 3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09" h="3563">
                <a:moveTo>
                  <a:pt x="954" y="3562"/>
                </a:moveTo>
                <a:lnTo>
                  <a:pt x="954" y="3562"/>
                </a:lnTo>
                <a:cubicBezTo>
                  <a:pt x="432" y="3562"/>
                  <a:pt x="9" y="3139"/>
                  <a:pt x="9" y="2617"/>
                </a:cubicBezTo>
                <a:cubicBezTo>
                  <a:pt x="0" y="810"/>
                  <a:pt x="0" y="810"/>
                  <a:pt x="0" y="810"/>
                </a:cubicBezTo>
                <a:cubicBezTo>
                  <a:pt x="0" y="738"/>
                  <a:pt x="63" y="684"/>
                  <a:pt x="126" y="684"/>
                </a:cubicBezTo>
                <a:lnTo>
                  <a:pt x="126" y="684"/>
                </a:lnTo>
                <a:cubicBezTo>
                  <a:pt x="198" y="684"/>
                  <a:pt x="252" y="738"/>
                  <a:pt x="252" y="810"/>
                </a:cubicBezTo>
                <a:cubicBezTo>
                  <a:pt x="252" y="2617"/>
                  <a:pt x="252" y="2617"/>
                  <a:pt x="252" y="2617"/>
                </a:cubicBezTo>
                <a:cubicBezTo>
                  <a:pt x="252" y="3004"/>
                  <a:pt x="567" y="3319"/>
                  <a:pt x="954" y="3319"/>
                </a:cubicBezTo>
                <a:cubicBezTo>
                  <a:pt x="1341" y="3319"/>
                  <a:pt x="1656" y="3004"/>
                  <a:pt x="1656" y="2617"/>
                </a:cubicBezTo>
                <a:cubicBezTo>
                  <a:pt x="1656" y="2087"/>
                  <a:pt x="1656" y="2087"/>
                  <a:pt x="1656" y="2087"/>
                </a:cubicBezTo>
                <a:cubicBezTo>
                  <a:pt x="1656" y="2078"/>
                  <a:pt x="1656" y="2078"/>
                  <a:pt x="1656" y="2078"/>
                </a:cubicBezTo>
                <a:cubicBezTo>
                  <a:pt x="1656" y="1035"/>
                  <a:pt x="1656" y="1035"/>
                  <a:pt x="1656" y="1035"/>
                </a:cubicBezTo>
                <a:cubicBezTo>
                  <a:pt x="1656" y="675"/>
                  <a:pt x="1656" y="675"/>
                  <a:pt x="1656" y="675"/>
                </a:cubicBezTo>
                <a:cubicBezTo>
                  <a:pt x="1656" y="441"/>
                  <a:pt x="1467" y="243"/>
                  <a:pt x="1224" y="243"/>
                </a:cubicBezTo>
                <a:cubicBezTo>
                  <a:pt x="990" y="243"/>
                  <a:pt x="792" y="441"/>
                  <a:pt x="792" y="675"/>
                </a:cubicBezTo>
                <a:cubicBezTo>
                  <a:pt x="801" y="1035"/>
                  <a:pt x="801" y="1035"/>
                  <a:pt x="801" y="1035"/>
                </a:cubicBezTo>
                <a:cubicBezTo>
                  <a:pt x="801" y="2419"/>
                  <a:pt x="801" y="2419"/>
                  <a:pt x="801" y="2419"/>
                </a:cubicBezTo>
                <a:cubicBezTo>
                  <a:pt x="801" y="2599"/>
                  <a:pt x="801" y="2599"/>
                  <a:pt x="801" y="2599"/>
                </a:cubicBezTo>
                <a:cubicBezTo>
                  <a:pt x="801" y="2689"/>
                  <a:pt x="864" y="2753"/>
                  <a:pt x="954" y="2753"/>
                </a:cubicBezTo>
                <a:cubicBezTo>
                  <a:pt x="1035" y="2753"/>
                  <a:pt x="1098" y="2689"/>
                  <a:pt x="1098" y="2599"/>
                </a:cubicBezTo>
                <a:cubicBezTo>
                  <a:pt x="1098" y="828"/>
                  <a:pt x="1098" y="828"/>
                  <a:pt x="1098" y="828"/>
                </a:cubicBezTo>
                <a:cubicBezTo>
                  <a:pt x="1098" y="756"/>
                  <a:pt x="1161" y="702"/>
                  <a:pt x="1224" y="702"/>
                </a:cubicBezTo>
                <a:lnTo>
                  <a:pt x="1224" y="702"/>
                </a:lnTo>
                <a:cubicBezTo>
                  <a:pt x="1296" y="702"/>
                  <a:pt x="1350" y="756"/>
                  <a:pt x="1350" y="828"/>
                </a:cubicBezTo>
                <a:cubicBezTo>
                  <a:pt x="1350" y="2599"/>
                  <a:pt x="1350" y="2599"/>
                  <a:pt x="1350" y="2599"/>
                </a:cubicBezTo>
                <a:cubicBezTo>
                  <a:pt x="1350" y="2825"/>
                  <a:pt x="1170" y="3004"/>
                  <a:pt x="954" y="3004"/>
                </a:cubicBezTo>
                <a:cubicBezTo>
                  <a:pt x="729" y="3004"/>
                  <a:pt x="549" y="2825"/>
                  <a:pt x="549" y="2599"/>
                </a:cubicBezTo>
                <a:cubicBezTo>
                  <a:pt x="549" y="2419"/>
                  <a:pt x="549" y="2419"/>
                  <a:pt x="549" y="2419"/>
                </a:cubicBezTo>
                <a:cubicBezTo>
                  <a:pt x="549" y="1035"/>
                  <a:pt x="549" y="1035"/>
                  <a:pt x="549" y="1035"/>
                </a:cubicBezTo>
                <a:cubicBezTo>
                  <a:pt x="549" y="675"/>
                  <a:pt x="549" y="675"/>
                  <a:pt x="549" y="675"/>
                </a:cubicBezTo>
                <a:cubicBezTo>
                  <a:pt x="549" y="306"/>
                  <a:pt x="855" y="0"/>
                  <a:pt x="1224" y="0"/>
                </a:cubicBezTo>
                <a:cubicBezTo>
                  <a:pt x="1602" y="0"/>
                  <a:pt x="1899" y="306"/>
                  <a:pt x="1899" y="675"/>
                </a:cubicBezTo>
                <a:cubicBezTo>
                  <a:pt x="1908" y="1035"/>
                  <a:pt x="1908" y="1035"/>
                  <a:pt x="1908" y="1035"/>
                </a:cubicBezTo>
                <a:lnTo>
                  <a:pt x="1908" y="1035"/>
                </a:lnTo>
                <a:cubicBezTo>
                  <a:pt x="1908" y="2078"/>
                  <a:pt x="1908" y="2078"/>
                  <a:pt x="1908" y="2078"/>
                </a:cubicBezTo>
                <a:cubicBezTo>
                  <a:pt x="1908" y="2617"/>
                  <a:pt x="1908" y="2617"/>
                  <a:pt x="1908" y="2617"/>
                </a:cubicBezTo>
                <a:cubicBezTo>
                  <a:pt x="1908" y="3139"/>
                  <a:pt x="1476" y="3562"/>
                  <a:pt x="954" y="356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Elipse 600">
            <a:extLst>
              <a:ext uri="{FF2B5EF4-FFF2-40B4-BE49-F238E27FC236}">
                <a16:creationId xmlns:a16="http://schemas.microsoft.com/office/drawing/2014/main" id="{F15BC1FA-CFCC-6246-A814-1D9943F8E4BC}"/>
              </a:ext>
            </a:extLst>
          </p:cNvPr>
          <p:cNvSpPr/>
          <p:nvPr/>
        </p:nvSpPr>
        <p:spPr>
          <a:xfrm>
            <a:off x="10165608" y="5892947"/>
            <a:ext cx="3092824" cy="3092824"/>
          </a:xfrm>
          <a:prstGeom prst="ellipse">
            <a:avLst/>
          </a:prstGeom>
          <a:solidFill>
            <a:schemeClr val="accent3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5B8878EE-2D47-ED41-BABB-31997280A431}"/>
              </a:ext>
            </a:extLst>
          </p:cNvPr>
          <p:cNvGrpSpPr/>
          <p:nvPr/>
        </p:nvGrpSpPr>
        <p:grpSpPr>
          <a:xfrm>
            <a:off x="11248137" y="6633974"/>
            <a:ext cx="995984" cy="1449154"/>
            <a:chOff x="11332281" y="6882900"/>
            <a:chExt cx="995984" cy="1449154"/>
          </a:xfrm>
        </p:grpSpPr>
        <p:sp>
          <p:nvSpPr>
            <p:cNvPr id="589" name="Freeform 492">
              <a:extLst>
                <a:ext uri="{FF2B5EF4-FFF2-40B4-BE49-F238E27FC236}">
                  <a16:creationId xmlns:a16="http://schemas.microsoft.com/office/drawing/2014/main" id="{90102AF3-E176-D14A-8836-19AD76034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6496" y="6882900"/>
              <a:ext cx="612532" cy="1005944"/>
            </a:xfrm>
            <a:custGeom>
              <a:avLst/>
              <a:gdLst>
                <a:gd name="T0" fmla="*/ 0 w 541"/>
                <a:gd name="T1" fmla="*/ 422 h 891"/>
                <a:gd name="T2" fmla="*/ 0 w 541"/>
                <a:gd name="T3" fmla="*/ 422 h 891"/>
                <a:gd name="T4" fmla="*/ 0 w 541"/>
                <a:gd name="T5" fmla="*/ 422 h 891"/>
                <a:gd name="T6" fmla="*/ 0 w 541"/>
                <a:gd name="T7" fmla="*/ 620 h 891"/>
                <a:gd name="T8" fmla="*/ 82 w 541"/>
                <a:gd name="T9" fmla="*/ 809 h 891"/>
                <a:gd name="T10" fmla="*/ 270 w 541"/>
                <a:gd name="T11" fmla="*/ 890 h 891"/>
                <a:gd name="T12" fmla="*/ 270 w 541"/>
                <a:gd name="T13" fmla="*/ 890 h 891"/>
                <a:gd name="T14" fmla="*/ 540 w 541"/>
                <a:gd name="T15" fmla="*/ 620 h 891"/>
                <a:gd name="T16" fmla="*/ 540 w 541"/>
                <a:gd name="T17" fmla="*/ 431 h 891"/>
                <a:gd name="T18" fmla="*/ 540 w 541"/>
                <a:gd name="T19" fmla="*/ 413 h 891"/>
                <a:gd name="T20" fmla="*/ 540 w 541"/>
                <a:gd name="T21" fmla="*/ 413 h 891"/>
                <a:gd name="T22" fmla="*/ 540 w 541"/>
                <a:gd name="T23" fmla="*/ 269 h 891"/>
                <a:gd name="T24" fmla="*/ 468 w 541"/>
                <a:gd name="T25" fmla="*/ 80 h 891"/>
                <a:gd name="T26" fmla="*/ 270 w 541"/>
                <a:gd name="T27" fmla="*/ 0 h 891"/>
                <a:gd name="T28" fmla="*/ 270 w 541"/>
                <a:gd name="T29" fmla="*/ 0 h 891"/>
                <a:gd name="T30" fmla="*/ 82 w 541"/>
                <a:gd name="T31" fmla="*/ 80 h 891"/>
                <a:gd name="T32" fmla="*/ 0 w 541"/>
                <a:gd name="T33" fmla="*/ 269 h 891"/>
                <a:gd name="T34" fmla="*/ 0 w 541"/>
                <a:gd name="T35" fmla="*/ 413 h 891"/>
                <a:gd name="T36" fmla="*/ 0 w 541"/>
                <a:gd name="T37" fmla="*/ 422 h 891"/>
                <a:gd name="T38" fmla="*/ 135 w 541"/>
                <a:gd name="T39" fmla="*/ 134 h 891"/>
                <a:gd name="T40" fmla="*/ 135 w 541"/>
                <a:gd name="T41" fmla="*/ 134 h 891"/>
                <a:gd name="T42" fmla="*/ 270 w 541"/>
                <a:gd name="T43" fmla="*/ 80 h 891"/>
                <a:gd name="T44" fmla="*/ 270 w 541"/>
                <a:gd name="T45" fmla="*/ 80 h 891"/>
                <a:gd name="T46" fmla="*/ 406 w 541"/>
                <a:gd name="T47" fmla="*/ 134 h 891"/>
                <a:gd name="T48" fmla="*/ 459 w 541"/>
                <a:gd name="T49" fmla="*/ 269 h 891"/>
                <a:gd name="T50" fmla="*/ 459 w 541"/>
                <a:gd name="T51" fmla="*/ 413 h 891"/>
                <a:gd name="T52" fmla="*/ 459 w 541"/>
                <a:gd name="T53" fmla="*/ 431 h 891"/>
                <a:gd name="T54" fmla="*/ 459 w 541"/>
                <a:gd name="T55" fmla="*/ 431 h 891"/>
                <a:gd name="T56" fmla="*/ 459 w 541"/>
                <a:gd name="T57" fmla="*/ 620 h 891"/>
                <a:gd name="T58" fmla="*/ 270 w 541"/>
                <a:gd name="T59" fmla="*/ 809 h 891"/>
                <a:gd name="T60" fmla="*/ 270 w 541"/>
                <a:gd name="T61" fmla="*/ 809 h 891"/>
                <a:gd name="T62" fmla="*/ 144 w 541"/>
                <a:gd name="T63" fmla="*/ 755 h 891"/>
                <a:gd name="T64" fmla="*/ 82 w 541"/>
                <a:gd name="T65" fmla="*/ 620 h 891"/>
                <a:gd name="T66" fmla="*/ 82 w 541"/>
                <a:gd name="T67" fmla="*/ 422 h 891"/>
                <a:gd name="T68" fmla="*/ 82 w 541"/>
                <a:gd name="T69" fmla="*/ 413 h 891"/>
                <a:gd name="T70" fmla="*/ 82 w 541"/>
                <a:gd name="T71" fmla="*/ 413 h 891"/>
                <a:gd name="T72" fmla="*/ 82 w 541"/>
                <a:gd name="T73" fmla="*/ 269 h 891"/>
                <a:gd name="T74" fmla="*/ 135 w 541"/>
                <a:gd name="T75" fmla="*/ 134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41" h="891">
                  <a:moveTo>
                    <a:pt x="0" y="422"/>
                  </a:moveTo>
                  <a:lnTo>
                    <a:pt x="0" y="422"/>
                  </a:lnTo>
                  <a:lnTo>
                    <a:pt x="0" y="422"/>
                  </a:lnTo>
                  <a:cubicBezTo>
                    <a:pt x="0" y="620"/>
                    <a:pt x="0" y="620"/>
                    <a:pt x="0" y="620"/>
                  </a:cubicBezTo>
                  <a:cubicBezTo>
                    <a:pt x="0" y="692"/>
                    <a:pt x="27" y="764"/>
                    <a:pt x="82" y="809"/>
                  </a:cubicBezTo>
                  <a:cubicBezTo>
                    <a:pt x="135" y="863"/>
                    <a:pt x="198" y="890"/>
                    <a:pt x="270" y="890"/>
                  </a:cubicBezTo>
                  <a:lnTo>
                    <a:pt x="270" y="890"/>
                  </a:lnTo>
                  <a:cubicBezTo>
                    <a:pt x="423" y="890"/>
                    <a:pt x="540" y="773"/>
                    <a:pt x="540" y="620"/>
                  </a:cubicBezTo>
                  <a:cubicBezTo>
                    <a:pt x="540" y="431"/>
                    <a:pt x="540" y="431"/>
                    <a:pt x="540" y="431"/>
                  </a:cubicBezTo>
                  <a:cubicBezTo>
                    <a:pt x="540" y="413"/>
                    <a:pt x="540" y="413"/>
                    <a:pt x="540" y="413"/>
                  </a:cubicBezTo>
                  <a:lnTo>
                    <a:pt x="540" y="413"/>
                  </a:lnTo>
                  <a:cubicBezTo>
                    <a:pt x="540" y="269"/>
                    <a:pt x="540" y="269"/>
                    <a:pt x="540" y="269"/>
                  </a:cubicBezTo>
                  <a:cubicBezTo>
                    <a:pt x="540" y="197"/>
                    <a:pt x="513" y="125"/>
                    <a:pt x="468" y="80"/>
                  </a:cubicBezTo>
                  <a:cubicBezTo>
                    <a:pt x="414" y="26"/>
                    <a:pt x="342" y="0"/>
                    <a:pt x="270" y="0"/>
                  </a:cubicBezTo>
                  <a:lnTo>
                    <a:pt x="270" y="0"/>
                  </a:lnTo>
                  <a:cubicBezTo>
                    <a:pt x="198" y="0"/>
                    <a:pt x="135" y="26"/>
                    <a:pt x="82" y="80"/>
                  </a:cubicBezTo>
                  <a:cubicBezTo>
                    <a:pt x="27" y="125"/>
                    <a:pt x="0" y="197"/>
                    <a:pt x="0" y="269"/>
                  </a:cubicBezTo>
                  <a:cubicBezTo>
                    <a:pt x="0" y="413"/>
                    <a:pt x="0" y="413"/>
                    <a:pt x="0" y="413"/>
                  </a:cubicBezTo>
                  <a:lnTo>
                    <a:pt x="0" y="422"/>
                  </a:lnTo>
                  <a:close/>
                  <a:moveTo>
                    <a:pt x="135" y="134"/>
                  </a:moveTo>
                  <a:lnTo>
                    <a:pt x="135" y="134"/>
                  </a:lnTo>
                  <a:cubicBezTo>
                    <a:pt x="171" y="98"/>
                    <a:pt x="226" y="80"/>
                    <a:pt x="270" y="80"/>
                  </a:cubicBezTo>
                  <a:lnTo>
                    <a:pt x="270" y="80"/>
                  </a:lnTo>
                  <a:cubicBezTo>
                    <a:pt x="324" y="80"/>
                    <a:pt x="370" y="98"/>
                    <a:pt x="406" y="134"/>
                  </a:cubicBezTo>
                  <a:cubicBezTo>
                    <a:pt x="441" y="170"/>
                    <a:pt x="459" y="215"/>
                    <a:pt x="459" y="269"/>
                  </a:cubicBezTo>
                  <a:cubicBezTo>
                    <a:pt x="459" y="413"/>
                    <a:pt x="459" y="413"/>
                    <a:pt x="459" y="413"/>
                  </a:cubicBezTo>
                  <a:cubicBezTo>
                    <a:pt x="459" y="431"/>
                    <a:pt x="459" y="431"/>
                    <a:pt x="459" y="431"/>
                  </a:cubicBezTo>
                  <a:lnTo>
                    <a:pt x="459" y="431"/>
                  </a:lnTo>
                  <a:cubicBezTo>
                    <a:pt x="459" y="620"/>
                    <a:pt x="459" y="620"/>
                    <a:pt x="459" y="620"/>
                  </a:cubicBezTo>
                  <a:cubicBezTo>
                    <a:pt x="459" y="719"/>
                    <a:pt x="378" y="809"/>
                    <a:pt x="270" y="809"/>
                  </a:cubicBezTo>
                  <a:lnTo>
                    <a:pt x="270" y="809"/>
                  </a:lnTo>
                  <a:cubicBezTo>
                    <a:pt x="226" y="809"/>
                    <a:pt x="171" y="791"/>
                    <a:pt x="144" y="755"/>
                  </a:cubicBezTo>
                  <a:cubicBezTo>
                    <a:pt x="108" y="719"/>
                    <a:pt x="82" y="674"/>
                    <a:pt x="82" y="620"/>
                  </a:cubicBezTo>
                  <a:cubicBezTo>
                    <a:pt x="82" y="422"/>
                    <a:pt x="82" y="422"/>
                    <a:pt x="82" y="422"/>
                  </a:cubicBezTo>
                  <a:cubicBezTo>
                    <a:pt x="82" y="413"/>
                    <a:pt x="82" y="413"/>
                    <a:pt x="82" y="413"/>
                  </a:cubicBezTo>
                  <a:lnTo>
                    <a:pt x="82" y="413"/>
                  </a:lnTo>
                  <a:cubicBezTo>
                    <a:pt x="82" y="269"/>
                    <a:pt x="82" y="269"/>
                    <a:pt x="82" y="269"/>
                  </a:cubicBezTo>
                  <a:cubicBezTo>
                    <a:pt x="82" y="215"/>
                    <a:pt x="108" y="170"/>
                    <a:pt x="135" y="1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0" name="Freeform 493">
              <a:extLst>
                <a:ext uri="{FF2B5EF4-FFF2-40B4-BE49-F238E27FC236}">
                  <a16:creationId xmlns:a16="http://schemas.microsoft.com/office/drawing/2014/main" id="{E7C5B8DE-1FE9-6F4F-A3FC-42CF4C310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2281" y="7540249"/>
              <a:ext cx="995984" cy="791805"/>
            </a:xfrm>
            <a:custGeom>
              <a:avLst/>
              <a:gdLst>
                <a:gd name="T0" fmla="*/ 880 w 881"/>
                <a:gd name="T1" fmla="*/ 45 h 703"/>
                <a:gd name="T2" fmla="*/ 880 w 881"/>
                <a:gd name="T3" fmla="*/ 45 h 703"/>
                <a:gd name="T4" fmla="*/ 835 w 881"/>
                <a:gd name="T5" fmla="*/ 0 h 703"/>
                <a:gd name="T6" fmla="*/ 799 w 881"/>
                <a:gd name="T7" fmla="*/ 45 h 703"/>
                <a:gd name="T8" fmla="*/ 440 w 881"/>
                <a:gd name="T9" fmla="*/ 396 h 703"/>
                <a:gd name="T10" fmla="*/ 89 w 881"/>
                <a:gd name="T11" fmla="*/ 45 h 703"/>
                <a:gd name="T12" fmla="*/ 45 w 881"/>
                <a:gd name="T13" fmla="*/ 0 h 703"/>
                <a:gd name="T14" fmla="*/ 0 w 881"/>
                <a:gd name="T15" fmla="*/ 45 h 703"/>
                <a:gd name="T16" fmla="*/ 404 w 881"/>
                <a:gd name="T17" fmla="*/ 476 h 703"/>
                <a:gd name="T18" fmla="*/ 404 w 881"/>
                <a:gd name="T19" fmla="*/ 611 h 703"/>
                <a:gd name="T20" fmla="*/ 278 w 881"/>
                <a:gd name="T21" fmla="*/ 611 h 703"/>
                <a:gd name="T22" fmla="*/ 242 w 881"/>
                <a:gd name="T23" fmla="*/ 656 h 703"/>
                <a:gd name="T24" fmla="*/ 278 w 881"/>
                <a:gd name="T25" fmla="*/ 702 h 703"/>
                <a:gd name="T26" fmla="*/ 432 w 881"/>
                <a:gd name="T27" fmla="*/ 702 h 703"/>
                <a:gd name="T28" fmla="*/ 440 w 881"/>
                <a:gd name="T29" fmla="*/ 702 h 703"/>
                <a:gd name="T30" fmla="*/ 449 w 881"/>
                <a:gd name="T31" fmla="*/ 702 h 703"/>
                <a:gd name="T32" fmla="*/ 602 w 881"/>
                <a:gd name="T33" fmla="*/ 702 h 703"/>
                <a:gd name="T34" fmla="*/ 647 w 881"/>
                <a:gd name="T35" fmla="*/ 656 h 703"/>
                <a:gd name="T36" fmla="*/ 602 w 881"/>
                <a:gd name="T37" fmla="*/ 611 h 703"/>
                <a:gd name="T38" fmla="*/ 485 w 881"/>
                <a:gd name="T39" fmla="*/ 611 h 703"/>
                <a:gd name="T40" fmla="*/ 485 w 881"/>
                <a:gd name="T41" fmla="*/ 476 h 703"/>
                <a:gd name="T42" fmla="*/ 880 w 881"/>
                <a:gd name="T43" fmla="*/ 45 h 7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81" h="703">
                  <a:moveTo>
                    <a:pt x="880" y="45"/>
                  </a:moveTo>
                  <a:lnTo>
                    <a:pt x="880" y="45"/>
                  </a:lnTo>
                  <a:cubicBezTo>
                    <a:pt x="880" y="18"/>
                    <a:pt x="862" y="0"/>
                    <a:pt x="835" y="0"/>
                  </a:cubicBezTo>
                  <a:cubicBezTo>
                    <a:pt x="817" y="0"/>
                    <a:pt x="799" y="18"/>
                    <a:pt x="799" y="45"/>
                  </a:cubicBezTo>
                  <a:cubicBezTo>
                    <a:pt x="799" y="234"/>
                    <a:pt x="638" y="396"/>
                    <a:pt x="440" y="396"/>
                  </a:cubicBezTo>
                  <a:cubicBezTo>
                    <a:pt x="242" y="396"/>
                    <a:pt x="89" y="234"/>
                    <a:pt x="89" y="45"/>
                  </a:cubicBezTo>
                  <a:cubicBezTo>
                    <a:pt x="89" y="18"/>
                    <a:pt x="72" y="0"/>
                    <a:pt x="45" y="0"/>
                  </a:cubicBezTo>
                  <a:cubicBezTo>
                    <a:pt x="26" y="0"/>
                    <a:pt x="0" y="18"/>
                    <a:pt x="0" y="45"/>
                  </a:cubicBezTo>
                  <a:cubicBezTo>
                    <a:pt x="0" y="270"/>
                    <a:pt x="180" y="459"/>
                    <a:pt x="404" y="476"/>
                  </a:cubicBezTo>
                  <a:cubicBezTo>
                    <a:pt x="404" y="611"/>
                    <a:pt x="404" y="611"/>
                    <a:pt x="404" y="611"/>
                  </a:cubicBezTo>
                  <a:cubicBezTo>
                    <a:pt x="278" y="611"/>
                    <a:pt x="278" y="611"/>
                    <a:pt x="278" y="611"/>
                  </a:cubicBezTo>
                  <a:cubicBezTo>
                    <a:pt x="260" y="611"/>
                    <a:pt x="242" y="630"/>
                    <a:pt x="242" y="656"/>
                  </a:cubicBezTo>
                  <a:cubicBezTo>
                    <a:pt x="242" y="675"/>
                    <a:pt x="260" y="702"/>
                    <a:pt x="278" y="702"/>
                  </a:cubicBezTo>
                  <a:cubicBezTo>
                    <a:pt x="432" y="702"/>
                    <a:pt x="432" y="702"/>
                    <a:pt x="432" y="702"/>
                  </a:cubicBezTo>
                  <a:cubicBezTo>
                    <a:pt x="440" y="702"/>
                    <a:pt x="440" y="702"/>
                    <a:pt x="440" y="702"/>
                  </a:cubicBezTo>
                  <a:cubicBezTo>
                    <a:pt x="449" y="702"/>
                    <a:pt x="449" y="702"/>
                    <a:pt x="449" y="702"/>
                  </a:cubicBezTo>
                  <a:cubicBezTo>
                    <a:pt x="602" y="702"/>
                    <a:pt x="602" y="702"/>
                    <a:pt x="602" y="702"/>
                  </a:cubicBezTo>
                  <a:cubicBezTo>
                    <a:pt x="629" y="702"/>
                    <a:pt x="647" y="675"/>
                    <a:pt x="647" y="656"/>
                  </a:cubicBezTo>
                  <a:cubicBezTo>
                    <a:pt x="647" y="630"/>
                    <a:pt x="629" y="611"/>
                    <a:pt x="602" y="611"/>
                  </a:cubicBezTo>
                  <a:cubicBezTo>
                    <a:pt x="485" y="611"/>
                    <a:pt x="485" y="611"/>
                    <a:pt x="485" y="611"/>
                  </a:cubicBezTo>
                  <a:cubicBezTo>
                    <a:pt x="485" y="476"/>
                    <a:pt x="485" y="476"/>
                    <a:pt x="485" y="476"/>
                  </a:cubicBezTo>
                  <a:cubicBezTo>
                    <a:pt x="710" y="459"/>
                    <a:pt x="880" y="270"/>
                    <a:pt x="880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603" name="Freeform 474">
            <a:extLst>
              <a:ext uri="{FF2B5EF4-FFF2-40B4-BE49-F238E27FC236}">
                <a16:creationId xmlns:a16="http://schemas.microsoft.com/office/drawing/2014/main" id="{02AD0EAA-0602-FB48-9193-BB42178FB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1256" y="5266381"/>
            <a:ext cx="2156306" cy="4397138"/>
          </a:xfrm>
          <a:custGeom>
            <a:avLst/>
            <a:gdLst>
              <a:gd name="T0" fmla="*/ 954 w 1909"/>
              <a:gd name="T1" fmla="*/ 3562 h 3563"/>
              <a:gd name="T2" fmla="*/ 954 w 1909"/>
              <a:gd name="T3" fmla="*/ 3562 h 3563"/>
              <a:gd name="T4" fmla="*/ 9 w 1909"/>
              <a:gd name="T5" fmla="*/ 2617 h 3563"/>
              <a:gd name="T6" fmla="*/ 0 w 1909"/>
              <a:gd name="T7" fmla="*/ 810 h 3563"/>
              <a:gd name="T8" fmla="*/ 126 w 1909"/>
              <a:gd name="T9" fmla="*/ 684 h 3563"/>
              <a:gd name="T10" fmla="*/ 126 w 1909"/>
              <a:gd name="T11" fmla="*/ 684 h 3563"/>
              <a:gd name="T12" fmla="*/ 252 w 1909"/>
              <a:gd name="T13" fmla="*/ 810 h 3563"/>
              <a:gd name="T14" fmla="*/ 252 w 1909"/>
              <a:gd name="T15" fmla="*/ 2617 h 3563"/>
              <a:gd name="T16" fmla="*/ 954 w 1909"/>
              <a:gd name="T17" fmla="*/ 3319 h 3563"/>
              <a:gd name="T18" fmla="*/ 1656 w 1909"/>
              <a:gd name="T19" fmla="*/ 2617 h 3563"/>
              <a:gd name="T20" fmla="*/ 1656 w 1909"/>
              <a:gd name="T21" fmla="*/ 2087 h 3563"/>
              <a:gd name="T22" fmla="*/ 1656 w 1909"/>
              <a:gd name="T23" fmla="*/ 2078 h 3563"/>
              <a:gd name="T24" fmla="*/ 1656 w 1909"/>
              <a:gd name="T25" fmla="*/ 1035 h 3563"/>
              <a:gd name="T26" fmla="*/ 1656 w 1909"/>
              <a:gd name="T27" fmla="*/ 675 h 3563"/>
              <a:gd name="T28" fmla="*/ 1224 w 1909"/>
              <a:gd name="T29" fmla="*/ 243 h 3563"/>
              <a:gd name="T30" fmla="*/ 792 w 1909"/>
              <a:gd name="T31" fmla="*/ 675 h 3563"/>
              <a:gd name="T32" fmla="*/ 801 w 1909"/>
              <a:gd name="T33" fmla="*/ 1035 h 3563"/>
              <a:gd name="T34" fmla="*/ 801 w 1909"/>
              <a:gd name="T35" fmla="*/ 2419 h 3563"/>
              <a:gd name="T36" fmla="*/ 801 w 1909"/>
              <a:gd name="T37" fmla="*/ 2599 h 3563"/>
              <a:gd name="T38" fmla="*/ 954 w 1909"/>
              <a:gd name="T39" fmla="*/ 2753 h 3563"/>
              <a:gd name="T40" fmla="*/ 1098 w 1909"/>
              <a:gd name="T41" fmla="*/ 2599 h 3563"/>
              <a:gd name="T42" fmla="*/ 1098 w 1909"/>
              <a:gd name="T43" fmla="*/ 828 h 3563"/>
              <a:gd name="T44" fmla="*/ 1224 w 1909"/>
              <a:gd name="T45" fmla="*/ 702 h 3563"/>
              <a:gd name="T46" fmla="*/ 1224 w 1909"/>
              <a:gd name="T47" fmla="*/ 702 h 3563"/>
              <a:gd name="T48" fmla="*/ 1350 w 1909"/>
              <a:gd name="T49" fmla="*/ 828 h 3563"/>
              <a:gd name="T50" fmla="*/ 1350 w 1909"/>
              <a:gd name="T51" fmla="*/ 2599 h 3563"/>
              <a:gd name="T52" fmla="*/ 954 w 1909"/>
              <a:gd name="T53" fmla="*/ 3004 h 3563"/>
              <a:gd name="T54" fmla="*/ 549 w 1909"/>
              <a:gd name="T55" fmla="*/ 2599 h 3563"/>
              <a:gd name="T56" fmla="*/ 549 w 1909"/>
              <a:gd name="T57" fmla="*/ 2419 h 3563"/>
              <a:gd name="T58" fmla="*/ 549 w 1909"/>
              <a:gd name="T59" fmla="*/ 1035 h 3563"/>
              <a:gd name="T60" fmla="*/ 549 w 1909"/>
              <a:gd name="T61" fmla="*/ 675 h 3563"/>
              <a:gd name="T62" fmla="*/ 1224 w 1909"/>
              <a:gd name="T63" fmla="*/ 0 h 3563"/>
              <a:gd name="T64" fmla="*/ 1899 w 1909"/>
              <a:gd name="T65" fmla="*/ 675 h 3563"/>
              <a:gd name="T66" fmla="*/ 1908 w 1909"/>
              <a:gd name="T67" fmla="*/ 1035 h 3563"/>
              <a:gd name="T68" fmla="*/ 1908 w 1909"/>
              <a:gd name="T69" fmla="*/ 1035 h 3563"/>
              <a:gd name="T70" fmla="*/ 1908 w 1909"/>
              <a:gd name="T71" fmla="*/ 2078 h 3563"/>
              <a:gd name="T72" fmla="*/ 1908 w 1909"/>
              <a:gd name="T73" fmla="*/ 2617 h 3563"/>
              <a:gd name="T74" fmla="*/ 954 w 1909"/>
              <a:gd name="T75" fmla="*/ 3562 h 3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09" h="3563">
                <a:moveTo>
                  <a:pt x="954" y="3562"/>
                </a:moveTo>
                <a:lnTo>
                  <a:pt x="954" y="3562"/>
                </a:lnTo>
                <a:cubicBezTo>
                  <a:pt x="432" y="3562"/>
                  <a:pt x="9" y="3139"/>
                  <a:pt x="9" y="2617"/>
                </a:cubicBezTo>
                <a:cubicBezTo>
                  <a:pt x="0" y="810"/>
                  <a:pt x="0" y="810"/>
                  <a:pt x="0" y="810"/>
                </a:cubicBezTo>
                <a:cubicBezTo>
                  <a:pt x="0" y="738"/>
                  <a:pt x="63" y="684"/>
                  <a:pt x="126" y="684"/>
                </a:cubicBezTo>
                <a:lnTo>
                  <a:pt x="126" y="684"/>
                </a:lnTo>
                <a:cubicBezTo>
                  <a:pt x="198" y="684"/>
                  <a:pt x="252" y="738"/>
                  <a:pt x="252" y="810"/>
                </a:cubicBezTo>
                <a:cubicBezTo>
                  <a:pt x="252" y="2617"/>
                  <a:pt x="252" y="2617"/>
                  <a:pt x="252" y="2617"/>
                </a:cubicBezTo>
                <a:cubicBezTo>
                  <a:pt x="252" y="3004"/>
                  <a:pt x="567" y="3319"/>
                  <a:pt x="954" y="3319"/>
                </a:cubicBezTo>
                <a:cubicBezTo>
                  <a:pt x="1341" y="3319"/>
                  <a:pt x="1656" y="3004"/>
                  <a:pt x="1656" y="2617"/>
                </a:cubicBezTo>
                <a:cubicBezTo>
                  <a:pt x="1656" y="2087"/>
                  <a:pt x="1656" y="2087"/>
                  <a:pt x="1656" y="2087"/>
                </a:cubicBezTo>
                <a:cubicBezTo>
                  <a:pt x="1656" y="2078"/>
                  <a:pt x="1656" y="2078"/>
                  <a:pt x="1656" y="2078"/>
                </a:cubicBezTo>
                <a:cubicBezTo>
                  <a:pt x="1656" y="1035"/>
                  <a:pt x="1656" y="1035"/>
                  <a:pt x="1656" y="1035"/>
                </a:cubicBezTo>
                <a:cubicBezTo>
                  <a:pt x="1656" y="675"/>
                  <a:pt x="1656" y="675"/>
                  <a:pt x="1656" y="675"/>
                </a:cubicBezTo>
                <a:cubicBezTo>
                  <a:pt x="1656" y="441"/>
                  <a:pt x="1467" y="243"/>
                  <a:pt x="1224" y="243"/>
                </a:cubicBezTo>
                <a:cubicBezTo>
                  <a:pt x="990" y="243"/>
                  <a:pt x="792" y="441"/>
                  <a:pt x="792" y="675"/>
                </a:cubicBezTo>
                <a:cubicBezTo>
                  <a:pt x="801" y="1035"/>
                  <a:pt x="801" y="1035"/>
                  <a:pt x="801" y="1035"/>
                </a:cubicBezTo>
                <a:cubicBezTo>
                  <a:pt x="801" y="2419"/>
                  <a:pt x="801" y="2419"/>
                  <a:pt x="801" y="2419"/>
                </a:cubicBezTo>
                <a:cubicBezTo>
                  <a:pt x="801" y="2599"/>
                  <a:pt x="801" y="2599"/>
                  <a:pt x="801" y="2599"/>
                </a:cubicBezTo>
                <a:cubicBezTo>
                  <a:pt x="801" y="2689"/>
                  <a:pt x="864" y="2753"/>
                  <a:pt x="954" y="2753"/>
                </a:cubicBezTo>
                <a:cubicBezTo>
                  <a:pt x="1035" y="2753"/>
                  <a:pt x="1098" y="2689"/>
                  <a:pt x="1098" y="2599"/>
                </a:cubicBezTo>
                <a:cubicBezTo>
                  <a:pt x="1098" y="828"/>
                  <a:pt x="1098" y="828"/>
                  <a:pt x="1098" y="828"/>
                </a:cubicBezTo>
                <a:cubicBezTo>
                  <a:pt x="1098" y="756"/>
                  <a:pt x="1161" y="702"/>
                  <a:pt x="1224" y="702"/>
                </a:cubicBezTo>
                <a:lnTo>
                  <a:pt x="1224" y="702"/>
                </a:lnTo>
                <a:cubicBezTo>
                  <a:pt x="1296" y="702"/>
                  <a:pt x="1350" y="756"/>
                  <a:pt x="1350" y="828"/>
                </a:cubicBezTo>
                <a:cubicBezTo>
                  <a:pt x="1350" y="2599"/>
                  <a:pt x="1350" y="2599"/>
                  <a:pt x="1350" y="2599"/>
                </a:cubicBezTo>
                <a:cubicBezTo>
                  <a:pt x="1350" y="2825"/>
                  <a:pt x="1170" y="3004"/>
                  <a:pt x="954" y="3004"/>
                </a:cubicBezTo>
                <a:cubicBezTo>
                  <a:pt x="729" y="3004"/>
                  <a:pt x="549" y="2825"/>
                  <a:pt x="549" y="2599"/>
                </a:cubicBezTo>
                <a:cubicBezTo>
                  <a:pt x="549" y="2419"/>
                  <a:pt x="549" y="2419"/>
                  <a:pt x="549" y="2419"/>
                </a:cubicBezTo>
                <a:cubicBezTo>
                  <a:pt x="549" y="1035"/>
                  <a:pt x="549" y="1035"/>
                  <a:pt x="549" y="1035"/>
                </a:cubicBezTo>
                <a:cubicBezTo>
                  <a:pt x="549" y="675"/>
                  <a:pt x="549" y="675"/>
                  <a:pt x="549" y="675"/>
                </a:cubicBezTo>
                <a:cubicBezTo>
                  <a:pt x="549" y="306"/>
                  <a:pt x="855" y="0"/>
                  <a:pt x="1224" y="0"/>
                </a:cubicBezTo>
                <a:cubicBezTo>
                  <a:pt x="1602" y="0"/>
                  <a:pt x="1899" y="306"/>
                  <a:pt x="1899" y="675"/>
                </a:cubicBezTo>
                <a:cubicBezTo>
                  <a:pt x="1908" y="1035"/>
                  <a:pt x="1908" y="1035"/>
                  <a:pt x="1908" y="1035"/>
                </a:cubicBezTo>
                <a:lnTo>
                  <a:pt x="1908" y="1035"/>
                </a:lnTo>
                <a:cubicBezTo>
                  <a:pt x="1908" y="2078"/>
                  <a:pt x="1908" y="2078"/>
                  <a:pt x="1908" y="2078"/>
                </a:cubicBezTo>
                <a:cubicBezTo>
                  <a:pt x="1908" y="2617"/>
                  <a:pt x="1908" y="2617"/>
                  <a:pt x="1908" y="2617"/>
                </a:cubicBezTo>
                <a:cubicBezTo>
                  <a:pt x="1908" y="3139"/>
                  <a:pt x="1476" y="3562"/>
                  <a:pt x="954" y="356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Elipse 603">
            <a:extLst>
              <a:ext uri="{FF2B5EF4-FFF2-40B4-BE49-F238E27FC236}">
                <a16:creationId xmlns:a16="http://schemas.microsoft.com/office/drawing/2014/main" id="{741D2D56-A4CB-2645-90E9-1DD6AFC8E39E}"/>
              </a:ext>
            </a:extLst>
          </p:cNvPr>
          <p:cNvSpPr/>
          <p:nvPr/>
        </p:nvSpPr>
        <p:spPr>
          <a:xfrm>
            <a:off x="14419830" y="5892947"/>
            <a:ext cx="3092824" cy="3092824"/>
          </a:xfrm>
          <a:prstGeom prst="ellipse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1" name="Freeform 494">
            <a:extLst>
              <a:ext uri="{FF2B5EF4-FFF2-40B4-BE49-F238E27FC236}">
                <a16:creationId xmlns:a16="http://schemas.microsoft.com/office/drawing/2014/main" id="{723498C9-DBA6-9B4D-A8EB-41F32ACE6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3743" y="6653233"/>
            <a:ext cx="1344578" cy="1454136"/>
          </a:xfrm>
          <a:custGeom>
            <a:avLst/>
            <a:gdLst>
              <a:gd name="T0" fmla="*/ 918 w 1189"/>
              <a:gd name="T1" fmla="*/ 1285 h 1286"/>
              <a:gd name="T2" fmla="*/ 747 w 1189"/>
              <a:gd name="T3" fmla="*/ 1259 h 1286"/>
              <a:gd name="T4" fmla="*/ 684 w 1189"/>
              <a:gd name="T5" fmla="*/ 1259 h 1286"/>
              <a:gd name="T6" fmla="*/ 288 w 1189"/>
              <a:gd name="T7" fmla="*/ 1168 h 1286"/>
              <a:gd name="T8" fmla="*/ 72 w 1189"/>
              <a:gd name="T9" fmla="*/ 1124 h 1286"/>
              <a:gd name="T10" fmla="*/ 81 w 1189"/>
              <a:gd name="T11" fmla="*/ 584 h 1286"/>
              <a:gd name="T12" fmla="*/ 315 w 1189"/>
              <a:gd name="T13" fmla="*/ 566 h 1286"/>
              <a:gd name="T14" fmla="*/ 486 w 1189"/>
              <a:gd name="T15" fmla="*/ 341 h 1286"/>
              <a:gd name="T16" fmla="*/ 459 w 1189"/>
              <a:gd name="T17" fmla="*/ 134 h 1286"/>
              <a:gd name="T18" fmla="*/ 666 w 1189"/>
              <a:gd name="T19" fmla="*/ 35 h 1286"/>
              <a:gd name="T20" fmla="*/ 783 w 1189"/>
              <a:gd name="T21" fmla="*/ 350 h 1286"/>
              <a:gd name="T22" fmla="*/ 783 w 1189"/>
              <a:gd name="T23" fmla="*/ 458 h 1286"/>
              <a:gd name="T24" fmla="*/ 1071 w 1189"/>
              <a:gd name="T25" fmla="*/ 503 h 1286"/>
              <a:gd name="T26" fmla="*/ 1143 w 1189"/>
              <a:gd name="T27" fmla="*/ 728 h 1286"/>
              <a:gd name="T28" fmla="*/ 1134 w 1189"/>
              <a:gd name="T29" fmla="*/ 935 h 1286"/>
              <a:gd name="T30" fmla="*/ 1071 w 1189"/>
              <a:gd name="T31" fmla="*/ 1115 h 1286"/>
              <a:gd name="T32" fmla="*/ 1035 w 1189"/>
              <a:gd name="T33" fmla="*/ 1249 h 1286"/>
              <a:gd name="T34" fmla="*/ 711 w 1189"/>
              <a:gd name="T35" fmla="*/ 1177 h 1286"/>
              <a:gd name="T36" fmla="*/ 765 w 1189"/>
              <a:gd name="T37" fmla="*/ 1187 h 1286"/>
              <a:gd name="T38" fmla="*/ 981 w 1189"/>
              <a:gd name="T39" fmla="*/ 1196 h 1286"/>
              <a:gd name="T40" fmla="*/ 981 w 1189"/>
              <a:gd name="T41" fmla="*/ 1115 h 1286"/>
              <a:gd name="T42" fmla="*/ 1008 w 1189"/>
              <a:gd name="T43" fmla="*/ 1052 h 1286"/>
              <a:gd name="T44" fmla="*/ 1035 w 1189"/>
              <a:gd name="T45" fmla="*/ 944 h 1286"/>
              <a:gd name="T46" fmla="*/ 1062 w 1189"/>
              <a:gd name="T47" fmla="*/ 881 h 1286"/>
              <a:gd name="T48" fmla="*/ 1107 w 1189"/>
              <a:gd name="T49" fmla="*/ 827 h 1286"/>
              <a:gd name="T50" fmla="*/ 1035 w 1189"/>
              <a:gd name="T51" fmla="*/ 737 h 1286"/>
              <a:gd name="T52" fmla="*/ 1098 w 1189"/>
              <a:gd name="T53" fmla="*/ 656 h 1286"/>
              <a:gd name="T54" fmla="*/ 954 w 1189"/>
              <a:gd name="T55" fmla="*/ 584 h 1286"/>
              <a:gd name="T56" fmla="*/ 702 w 1189"/>
              <a:gd name="T57" fmla="*/ 341 h 1286"/>
              <a:gd name="T58" fmla="*/ 576 w 1189"/>
              <a:gd name="T59" fmla="*/ 89 h 1286"/>
              <a:gd name="T60" fmla="*/ 549 w 1189"/>
              <a:gd name="T61" fmla="*/ 134 h 1286"/>
              <a:gd name="T62" fmla="*/ 468 w 1189"/>
              <a:gd name="T63" fmla="*/ 521 h 1286"/>
              <a:gd name="T64" fmla="*/ 333 w 1189"/>
              <a:gd name="T65" fmla="*/ 647 h 1286"/>
              <a:gd name="T66" fmla="*/ 144 w 1189"/>
              <a:gd name="T67" fmla="*/ 638 h 1286"/>
              <a:gd name="T68" fmla="*/ 135 w 1189"/>
              <a:gd name="T69" fmla="*/ 1079 h 1286"/>
              <a:gd name="T70" fmla="*/ 261 w 1189"/>
              <a:gd name="T71" fmla="*/ 1088 h 1286"/>
              <a:gd name="T72" fmla="*/ 387 w 1189"/>
              <a:gd name="T73" fmla="*/ 1069 h 1286"/>
              <a:gd name="T74" fmla="*/ 585 w 1189"/>
              <a:gd name="T75" fmla="*/ 1160 h 1286"/>
              <a:gd name="T76" fmla="*/ 711 w 1189"/>
              <a:gd name="T77" fmla="*/ 1177 h 1286"/>
              <a:gd name="T78" fmla="*/ 540 w 1189"/>
              <a:gd name="T79" fmla="*/ 116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189" h="1286">
                <a:moveTo>
                  <a:pt x="918" y="1285"/>
                </a:moveTo>
                <a:lnTo>
                  <a:pt x="918" y="1285"/>
                </a:lnTo>
                <a:cubicBezTo>
                  <a:pt x="909" y="1285"/>
                  <a:pt x="891" y="1285"/>
                  <a:pt x="882" y="1285"/>
                </a:cubicBezTo>
                <a:cubicBezTo>
                  <a:pt x="828" y="1285"/>
                  <a:pt x="774" y="1268"/>
                  <a:pt x="747" y="1259"/>
                </a:cubicBezTo>
                <a:cubicBezTo>
                  <a:pt x="729" y="1259"/>
                  <a:pt x="711" y="1259"/>
                  <a:pt x="702" y="1259"/>
                </a:cubicBezTo>
                <a:cubicBezTo>
                  <a:pt x="693" y="1259"/>
                  <a:pt x="693" y="1259"/>
                  <a:pt x="684" y="1259"/>
                </a:cubicBezTo>
                <a:cubicBezTo>
                  <a:pt x="612" y="1259"/>
                  <a:pt x="495" y="1232"/>
                  <a:pt x="396" y="1151"/>
                </a:cubicBezTo>
                <a:cubicBezTo>
                  <a:pt x="369" y="1151"/>
                  <a:pt x="315" y="1160"/>
                  <a:pt x="288" y="1168"/>
                </a:cubicBezTo>
                <a:cubicBezTo>
                  <a:pt x="270" y="1177"/>
                  <a:pt x="261" y="1177"/>
                  <a:pt x="243" y="1187"/>
                </a:cubicBezTo>
                <a:cubicBezTo>
                  <a:pt x="180" y="1204"/>
                  <a:pt x="117" y="1177"/>
                  <a:pt x="72" y="1124"/>
                </a:cubicBezTo>
                <a:cubicBezTo>
                  <a:pt x="18" y="1069"/>
                  <a:pt x="0" y="980"/>
                  <a:pt x="0" y="872"/>
                </a:cubicBezTo>
                <a:cubicBezTo>
                  <a:pt x="0" y="710"/>
                  <a:pt x="45" y="629"/>
                  <a:pt x="81" y="584"/>
                </a:cubicBezTo>
                <a:cubicBezTo>
                  <a:pt x="99" y="566"/>
                  <a:pt x="135" y="548"/>
                  <a:pt x="162" y="557"/>
                </a:cubicBezTo>
                <a:cubicBezTo>
                  <a:pt x="315" y="566"/>
                  <a:pt x="315" y="566"/>
                  <a:pt x="315" y="566"/>
                </a:cubicBezTo>
                <a:cubicBezTo>
                  <a:pt x="333" y="548"/>
                  <a:pt x="369" y="512"/>
                  <a:pt x="396" y="476"/>
                </a:cubicBezTo>
                <a:cubicBezTo>
                  <a:pt x="486" y="368"/>
                  <a:pt x="486" y="341"/>
                  <a:pt x="486" y="341"/>
                </a:cubicBezTo>
                <a:cubicBezTo>
                  <a:pt x="495" y="215"/>
                  <a:pt x="486" y="188"/>
                  <a:pt x="477" y="161"/>
                </a:cubicBezTo>
                <a:cubicBezTo>
                  <a:pt x="468" y="152"/>
                  <a:pt x="468" y="143"/>
                  <a:pt x="459" y="134"/>
                </a:cubicBezTo>
                <a:cubicBezTo>
                  <a:pt x="450" y="89"/>
                  <a:pt x="486" y="35"/>
                  <a:pt x="540" y="18"/>
                </a:cubicBezTo>
                <a:cubicBezTo>
                  <a:pt x="576" y="0"/>
                  <a:pt x="621" y="9"/>
                  <a:pt x="666" y="35"/>
                </a:cubicBezTo>
                <a:cubicBezTo>
                  <a:pt x="711" y="53"/>
                  <a:pt x="747" y="107"/>
                  <a:pt x="783" y="170"/>
                </a:cubicBezTo>
                <a:cubicBezTo>
                  <a:pt x="801" y="215"/>
                  <a:pt x="792" y="287"/>
                  <a:pt x="783" y="350"/>
                </a:cubicBezTo>
                <a:cubicBezTo>
                  <a:pt x="783" y="377"/>
                  <a:pt x="783" y="404"/>
                  <a:pt x="783" y="422"/>
                </a:cubicBezTo>
                <a:cubicBezTo>
                  <a:pt x="774" y="449"/>
                  <a:pt x="783" y="458"/>
                  <a:pt x="783" y="458"/>
                </a:cubicBezTo>
                <a:cubicBezTo>
                  <a:pt x="837" y="494"/>
                  <a:pt x="882" y="494"/>
                  <a:pt x="954" y="494"/>
                </a:cubicBezTo>
                <a:cubicBezTo>
                  <a:pt x="990" y="494"/>
                  <a:pt x="1026" y="494"/>
                  <a:pt x="1071" y="503"/>
                </a:cubicBezTo>
                <a:cubicBezTo>
                  <a:pt x="1152" y="521"/>
                  <a:pt x="1188" y="575"/>
                  <a:pt x="1179" y="665"/>
                </a:cubicBezTo>
                <a:cubicBezTo>
                  <a:pt x="1179" y="692"/>
                  <a:pt x="1161" y="710"/>
                  <a:pt x="1143" y="728"/>
                </a:cubicBezTo>
                <a:cubicBezTo>
                  <a:pt x="1170" y="755"/>
                  <a:pt x="1188" y="791"/>
                  <a:pt x="1188" y="827"/>
                </a:cubicBezTo>
                <a:cubicBezTo>
                  <a:pt x="1188" y="881"/>
                  <a:pt x="1161" y="917"/>
                  <a:pt x="1134" y="935"/>
                </a:cubicBezTo>
                <a:cubicBezTo>
                  <a:pt x="1143" y="961"/>
                  <a:pt x="1161" y="997"/>
                  <a:pt x="1152" y="1033"/>
                </a:cubicBezTo>
                <a:cubicBezTo>
                  <a:pt x="1143" y="1069"/>
                  <a:pt x="1116" y="1097"/>
                  <a:pt x="1071" y="1115"/>
                </a:cubicBezTo>
                <a:cubicBezTo>
                  <a:pt x="1080" y="1115"/>
                  <a:pt x="1080" y="1124"/>
                  <a:pt x="1080" y="1124"/>
                </a:cubicBezTo>
                <a:cubicBezTo>
                  <a:pt x="1089" y="1177"/>
                  <a:pt x="1071" y="1223"/>
                  <a:pt x="1035" y="1249"/>
                </a:cubicBezTo>
                <a:cubicBezTo>
                  <a:pt x="1008" y="1276"/>
                  <a:pt x="972" y="1285"/>
                  <a:pt x="918" y="1285"/>
                </a:cubicBezTo>
                <a:close/>
                <a:moveTo>
                  <a:pt x="711" y="1177"/>
                </a:moveTo>
                <a:lnTo>
                  <a:pt x="711" y="1177"/>
                </a:lnTo>
                <a:cubicBezTo>
                  <a:pt x="729" y="1177"/>
                  <a:pt x="747" y="1177"/>
                  <a:pt x="765" y="1187"/>
                </a:cubicBezTo>
                <a:cubicBezTo>
                  <a:pt x="792" y="1187"/>
                  <a:pt x="846" y="1204"/>
                  <a:pt x="891" y="1204"/>
                </a:cubicBezTo>
                <a:cubicBezTo>
                  <a:pt x="954" y="1204"/>
                  <a:pt x="972" y="1196"/>
                  <a:pt x="981" y="1196"/>
                </a:cubicBezTo>
                <a:cubicBezTo>
                  <a:pt x="990" y="1177"/>
                  <a:pt x="999" y="1160"/>
                  <a:pt x="999" y="1141"/>
                </a:cubicBezTo>
                <a:cubicBezTo>
                  <a:pt x="990" y="1124"/>
                  <a:pt x="981" y="1115"/>
                  <a:pt x="981" y="1115"/>
                </a:cubicBezTo>
                <a:cubicBezTo>
                  <a:pt x="981" y="1105"/>
                  <a:pt x="972" y="1088"/>
                  <a:pt x="981" y="1079"/>
                </a:cubicBezTo>
                <a:cubicBezTo>
                  <a:pt x="981" y="1069"/>
                  <a:pt x="990" y="1052"/>
                  <a:pt x="1008" y="1052"/>
                </a:cubicBezTo>
                <a:cubicBezTo>
                  <a:pt x="1044" y="1043"/>
                  <a:pt x="1062" y="1025"/>
                  <a:pt x="1071" y="1016"/>
                </a:cubicBezTo>
                <a:cubicBezTo>
                  <a:pt x="1071" y="997"/>
                  <a:pt x="1053" y="961"/>
                  <a:pt x="1035" y="944"/>
                </a:cubicBezTo>
                <a:cubicBezTo>
                  <a:pt x="1026" y="935"/>
                  <a:pt x="1026" y="917"/>
                  <a:pt x="1026" y="908"/>
                </a:cubicBezTo>
                <a:cubicBezTo>
                  <a:pt x="1035" y="889"/>
                  <a:pt x="1044" y="881"/>
                  <a:pt x="1062" y="881"/>
                </a:cubicBezTo>
                <a:cubicBezTo>
                  <a:pt x="1062" y="881"/>
                  <a:pt x="1071" y="872"/>
                  <a:pt x="1080" y="863"/>
                </a:cubicBezTo>
                <a:cubicBezTo>
                  <a:pt x="1098" y="854"/>
                  <a:pt x="1107" y="845"/>
                  <a:pt x="1107" y="827"/>
                </a:cubicBezTo>
                <a:cubicBezTo>
                  <a:pt x="1107" y="818"/>
                  <a:pt x="1107" y="800"/>
                  <a:pt x="1053" y="773"/>
                </a:cubicBezTo>
                <a:cubicBezTo>
                  <a:pt x="1044" y="764"/>
                  <a:pt x="1035" y="746"/>
                  <a:pt x="1035" y="737"/>
                </a:cubicBezTo>
                <a:cubicBezTo>
                  <a:pt x="1035" y="719"/>
                  <a:pt x="1044" y="701"/>
                  <a:pt x="1053" y="701"/>
                </a:cubicBezTo>
                <a:cubicBezTo>
                  <a:pt x="1071" y="692"/>
                  <a:pt x="1098" y="665"/>
                  <a:pt x="1098" y="656"/>
                </a:cubicBezTo>
                <a:cubicBezTo>
                  <a:pt x="1098" y="593"/>
                  <a:pt x="1080" y="593"/>
                  <a:pt x="1062" y="584"/>
                </a:cubicBezTo>
                <a:cubicBezTo>
                  <a:pt x="1026" y="584"/>
                  <a:pt x="990" y="584"/>
                  <a:pt x="954" y="584"/>
                </a:cubicBezTo>
                <a:cubicBezTo>
                  <a:pt x="882" y="575"/>
                  <a:pt x="801" y="575"/>
                  <a:pt x="729" y="521"/>
                </a:cubicBezTo>
                <a:cubicBezTo>
                  <a:pt x="684" y="485"/>
                  <a:pt x="693" y="413"/>
                  <a:pt x="702" y="341"/>
                </a:cubicBezTo>
                <a:cubicBezTo>
                  <a:pt x="711" y="296"/>
                  <a:pt x="720" y="233"/>
                  <a:pt x="711" y="206"/>
                </a:cubicBezTo>
                <a:cubicBezTo>
                  <a:pt x="666" y="125"/>
                  <a:pt x="621" y="89"/>
                  <a:pt x="576" y="89"/>
                </a:cubicBezTo>
                <a:cubicBezTo>
                  <a:pt x="558" y="98"/>
                  <a:pt x="549" y="107"/>
                  <a:pt x="540" y="116"/>
                </a:cubicBezTo>
                <a:cubicBezTo>
                  <a:pt x="549" y="125"/>
                  <a:pt x="549" y="125"/>
                  <a:pt x="549" y="134"/>
                </a:cubicBezTo>
                <a:cubicBezTo>
                  <a:pt x="558" y="170"/>
                  <a:pt x="576" y="197"/>
                  <a:pt x="576" y="341"/>
                </a:cubicBezTo>
                <a:cubicBezTo>
                  <a:pt x="576" y="368"/>
                  <a:pt x="558" y="413"/>
                  <a:pt x="468" y="521"/>
                </a:cubicBezTo>
                <a:cubicBezTo>
                  <a:pt x="414" y="584"/>
                  <a:pt x="369" y="638"/>
                  <a:pt x="369" y="638"/>
                </a:cubicBezTo>
                <a:cubicBezTo>
                  <a:pt x="360" y="647"/>
                  <a:pt x="342" y="647"/>
                  <a:pt x="333" y="647"/>
                </a:cubicBezTo>
                <a:cubicBezTo>
                  <a:pt x="162" y="638"/>
                  <a:pt x="162" y="638"/>
                  <a:pt x="162" y="638"/>
                </a:cubicBezTo>
                <a:cubicBezTo>
                  <a:pt x="153" y="638"/>
                  <a:pt x="144" y="638"/>
                  <a:pt x="144" y="638"/>
                </a:cubicBezTo>
                <a:cubicBezTo>
                  <a:pt x="117" y="665"/>
                  <a:pt x="81" y="728"/>
                  <a:pt x="81" y="872"/>
                </a:cubicBezTo>
                <a:cubicBezTo>
                  <a:pt x="81" y="961"/>
                  <a:pt x="99" y="1033"/>
                  <a:pt x="135" y="1079"/>
                </a:cubicBezTo>
                <a:cubicBezTo>
                  <a:pt x="153" y="1097"/>
                  <a:pt x="189" y="1115"/>
                  <a:pt x="225" y="1105"/>
                </a:cubicBezTo>
                <a:cubicBezTo>
                  <a:pt x="234" y="1097"/>
                  <a:pt x="252" y="1097"/>
                  <a:pt x="261" y="1088"/>
                </a:cubicBezTo>
                <a:cubicBezTo>
                  <a:pt x="288" y="1088"/>
                  <a:pt x="324" y="1079"/>
                  <a:pt x="351" y="1069"/>
                </a:cubicBezTo>
                <a:cubicBezTo>
                  <a:pt x="360" y="1069"/>
                  <a:pt x="378" y="1069"/>
                  <a:pt x="387" y="1069"/>
                </a:cubicBezTo>
                <a:cubicBezTo>
                  <a:pt x="405" y="1061"/>
                  <a:pt x="423" y="1061"/>
                  <a:pt x="441" y="1079"/>
                </a:cubicBezTo>
                <a:cubicBezTo>
                  <a:pt x="486" y="1115"/>
                  <a:pt x="540" y="1141"/>
                  <a:pt x="585" y="1160"/>
                </a:cubicBezTo>
                <a:cubicBezTo>
                  <a:pt x="630" y="1168"/>
                  <a:pt x="675" y="1177"/>
                  <a:pt x="693" y="1177"/>
                </a:cubicBezTo>
                <a:cubicBezTo>
                  <a:pt x="702" y="1177"/>
                  <a:pt x="702" y="1177"/>
                  <a:pt x="711" y="1177"/>
                </a:cubicBezTo>
                <a:close/>
                <a:moveTo>
                  <a:pt x="540" y="116"/>
                </a:moveTo>
                <a:lnTo>
                  <a:pt x="540" y="1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474">
            <a:extLst>
              <a:ext uri="{FF2B5EF4-FFF2-40B4-BE49-F238E27FC236}">
                <a16:creationId xmlns:a16="http://schemas.microsoft.com/office/drawing/2014/main" id="{CC2D2BF5-17A9-F14C-9538-E06BE3770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386" y="5266381"/>
            <a:ext cx="2156306" cy="4397138"/>
          </a:xfrm>
          <a:custGeom>
            <a:avLst/>
            <a:gdLst>
              <a:gd name="T0" fmla="*/ 954 w 1909"/>
              <a:gd name="T1" fmla="*/ 3562 h 3563"/>
              <a:gd name="T2" fmla="*/ 954 w 1909"/>
              <a:gd name="T3" fmla="*/ 3562 h 3563"/>
              <a:gd name="T4" fmla="*/ 9 w 1909"/>
              <a:gd name="T5" fmla="*/ 2617 h 3563"/>
              <a:gd name="T6" fmla="*/ 0 w 1909"/>
              <a:gd name="T7" fmla="*/ 810 h 3563"/>
              <a:gd name="T8" fmla="*/ 126 w 1909"/>
              <a:gd name="T9" fmla="*/ 684 h 3563"/>
              <a:gd name="T10" fmla="*/ 126 w 1909"/>
              <a:gd name="T11" fmla="*/ 684 h 3563"/>
              <a:gd name="T12" fmla="*/ 252 w 1909"/>
              <a:gd name="T13" fmla="*/ 810 h 3563"/>
              <a:gd name="T14" fmla="*/ 252 w 1909"/>
              <a:gd name="T15" fmla="*/ 2617 h 3563"/>
              <a:gd name="T16" fmla="*/ 954 w 1909"/>
              <a:gd name="T17" fmla="*/ 3319 h 3563"/>
              <a:gd name="T18" fmla="*/ 1656 w 1909"/>
              <a:gd name="T19" fmla="*/ 2617 h 3563"/>
              <a:gd name="T20" fmla="*/ 1656 w 1909"/>
              <a:gd name="T21" fmla="*/ 2087 h 3563"/>
              <a:gd name="T22" fmla="*/ 1656 w 1909"/>
              <a:gd name="T23" fmla="*/ 2078 h 3563"/>
              <a:gd name="T24" fmla="*/ 1656 w 1909"/>
              <a:gd name="T25" fmla="*/ 1035 h 3563"/>
              <a:gd name="T26" fmla="*/ 1656 w 1909"/>
              <a:gd name="T27" fmla="*/ 675 h 3563"/>
              <a:gd name="T28" fmla="*/ 1224 w 1909"/>
              <a:gd name="T29" fmla="*/ 243 h 3563"/>
              <a:gd name="T30" fmla="*/ 792 w 1909"/>
              <a:gd name="T31" fmla="*/ 675 h 3563"/>
              <a:gd name="T32" fmla="*/ 801 w 1909"/>
              <a:gd name="T33" fmla="*/ 1035 h 3563"/>
              <a:gd name="T34" fmla="*/ 801 w 1909"/>
              <a:gd name="T35" fmla="*/ 2419 h 3563"/>
              <a:gd name="T36" fmla="*/ 801 w 1909"/>
              <a:gd name="T37" fmla="*/ 2599 h 3563"/>
              <a:gd name="T38" fmla="*/ 954 w 1909"/>
              <a:gd name="T39" fmla="*/ 2753 h 3563"/>
              <a:gd name="T40" fmla="*/ 1098 w 1909"/>
              <a:gd name="T41" fmla="*/ 2599 h 3563"/>
              <a:gd name="T42" fmla="*/ 1098 w 1909"/>
              <a:gd name="T43" fmla="*/ 828 h 3563"/>
              <a:gd name="T44" fmla="*/ 1224 w 1909"/>
              <a:gd name="T45" fmla="*/ 702 h 3563"/>
              <a:gd name="T46" fmla="*/ 1224 w 1909"/>
              <a:gd name="T47" fmla="*/ 702 h 3563"/>
              <a:gd name="T48" fmla="*/ 1350 w 1909"/>
              <a:gd name="T49" fmla="*/ 828 h 3563"/>
              <a:gd name="T50" fmla="*/ 1350 w 1909"/>
              <a:gd name="T51" fmla="*/ 2599 h 3563"/>
              <a:gd name="T52" fmla="*/ 954 w 1909"/>
              <a:gd name="T53" fmla="*/ 3004 h 3563"/>
              <a:gd name="T54" fmla="*/ 549 w 1909"/>
              <a:gd name="T55" fmla="*/ 2599 h 3563"/>
              <a:gd name="T56" fmla="*/ 549 w 1909"/>
              <a:gd name="T57" fmla="*/ 2419 h 3563"/>
              <a:gd name="T58" fmla="*/ 549 w 1909"/>
              <a:gd name="T59" fmla="*/ 1035 h 3563"/>
              <a:gd name="T60" fmla="*/ 549 w 1909"/>
              <a:gd name="T61" fmla="*/ 675 h 3563"/>
              <a:gd name="T62" fmla="*/ 1224 w 1909"/>
              <a:gd name="T63" fmla="*/ 0 h 3563"/>
              <a:gd name="T64" fmla="*/ 1899 w 1909"/>
              <a:gd name="T65" fmla="*/ 675 h 3563"/>
              <a:gd name="T66" fmla="*/ 1908 w 1909"/>
              <a:gd name="T67" fmla="*/ 1035 h 3563"/>
              <a:gd name="T68" fmla="*/ 1908 w 1909"/>
              <a:gd name="T69" fmla="*/ 1035 h 3563"/>
              <a:gd name="T70" fmla="*/ 1908 w 1909"/>
              <a:gd name="T71" fmla="*/ 2078 h 3563"/>
              <a:gd name="T72" fmla="*/ 1908 w 1909"/>
              <a:gd name="T73" fmla="*/ 2617 h 3563"/>
              <a:gd name="T74" fmla="*/ 954 w 1909"/>
              <a:gd name="T75" fmla="*/ 3562 h 3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909" h="3563">
                <a:moveTo>
                  <a:pt x="954" y="3562"/>
                </a:moveTo>
                <a:lnTo>
                  <a:pt x="954" y="3562"/>
                </a:lnTo>
                <a:cubicBezTo>
                  <a:pt x="432" y="3562"/>
                  <a:pt x="9" y="3139"/>
                  <a:pt x="9" y="2617"/>
                </a:cubicBezTo>
                <a:cubicBezTo>
                  <a:pt x="0" y="810"/>
                  <a:pt x="0" y="810"/>
                  <a:pt x="0" y="810"/>
                </a:cubicBezTo>
                <a:cubicBezTo>
                  <a:pt x="0" y="738"/>
                  <a:pt x="63" y="684"/>
                  <a:pt x="126" y="684"/>
                </a:cubicBezTo>
                <a:lnTo>
                  <a:pt x="126" y="684"/>
                </a:lnTo>
                <a:cubicBezTo>
                  <a:pt x="198" y="684"/>
                  <a:pt x="252" y="738"/>
                  <a:pt x="252" y="810"/>
                </a:cubicBezTo>
                <a:cubicBezTo>
                  <a:pt x="252" y="2617"/>
                  <a:pt x="252" y="2617"/>
                  <a:pt x="252" y="2617"/>
                </a:cubicBezTo>
                <a:cubicBezTo>
                  <a:pt x="252" y="3004"/>
                  <a:pt x="567" y="3319"/>
                  <a:pt x="954" y="3319"/>
                </a:cubicBezTo>
                <a:cubicBezTo>
                  <a:pt x="1341" y="3319"/>
                  <a:pt x="1656" y="3004"/>
                  <a:pt x="1656" y="2617"/>
                </a:cubicBezTo>
                <a:cubicBezTo>
                  <a:pt x="1656" y="2087"/>
                  <a:pt x="1656" y="2087"/>
                  <a:pt x="1656" y="2087"/>
                </a:cubicBezTo>
                <a:cubicBezTo>
                  <a:pt x="1656" y="2078"/>
                  <a:pt x="1656" y="2078"/>
                  <a:pt x="1656" y="2078"/>
                </a:cubicBezTo>
                <a:cubicBezTo>
                  <a:pt x="1656" y="1035"/>
                  <a:pt x="1656" y="1035"/>
                  <a:pt x="1656" y="1035"/>
                </a:cubicBezTo>
                <a:cubicBezTo>
                  <a:pt x="1656" y="675"/>
                  <a:pt x="1656" y="675"/>
                  <a:pt x="1656" y="675"/>
                </a:cubicBezTo>
                <a:cubicBezTo>
                  <a:pt x="1656" y="441"/>
                  <a:pt x="1467" y="243"/>
                  <a:pt x="1224" y="243"/>
                </a:cubicBezTo>
                <a:cubicBezTo>
                  <a:pt x="990" y="243"/>
                  <a:pt x="792" y="441"/>
                  <a:pt x="792" y="675"/>
                </a:cubicBezTo>
                <a:cubicBezTo>
                  <a:pt x="801" y="1035"/>
                  <a:pt x="801" y="1035"/>
                  <a:pt x="801" y="1035"/>
                </a:cubicBezTo>
                <a:cubicBezTo>
                  <a:pt x="801" y="2419"/>
                  <a:pt x="801" y="2419"/>
                  <a:pt x="801" y="2419"/>
                </a:cubicBezTo>
                <a:cubicBezTo>
                  <a:pt x="801" y="2599"/>
                  <a:pt x="801" y="2599"/>
                  <a:pt x="801" y="2599"/>
                </a:cubicBezTo>
                <a:cubicBezTo>
                  <a:pt x="801" y="2689"/>
                  <a:pt x="864" y="2753"/>
                  <a:pt x="954" y="2753"/>
                </a:cubicBezTo>
                <a:cubicBezTo>
                  <a:pt x="1035" y="2753"/>
                  <a:pt x="1098" y="2689"/>
                  <a:pt x="1098" y="2599"/>
                </a:cubicBezTo>
                <a:cubicBezTo>
                  <a:pt x="1098" y="828"/>
                  <a:pt x="1098" y="828"/>
                  <a:pt x="1098" y="828"/>
                </a:cubicBezTo>
                <a:cubicBezTo>
                  <a:pt x="1098" y="756"/>
                  <a:pt x="1161" y="702"/>
                  <a:pt x="1224" y="702"/>
                </a:cubicBezTo>
                <a:lnTo>
                  <a:pt x="1224" y="702"/>
                </a:lnTo>
                <a:cubicBezTo>
                  <a:pt x="1296" y="702"/>
                  <a:pt x="1350" y="756"/>
                  <a:pt x="1350" y="828"/>
                </a:cubicBezTo>
                <a:cubicBezTo>
                  <a:pt x="1350" y="2599"/>
                  <a:pt x="1350" y="2599"/>
                  <a:pt x="1350" y="2599"/>
                </a:cubicBezTo>
                <a:cubicBezTo>
                  <a:pt x="1350" y="2825"/>
                  <a:pt x="1170" y="3004"/>
                  <a:pt x="954" y="3004"/>
                </a:cubicBezTo>
                <a:cubicBezTo>
                  <a:pt x="729" y="3004"/>
                  <a:pt x="549" y="2825"/>
                  <a:pt x="549" y="2599"/>
                </a:cubicBezTo>
                <a:cubicBezTo>
                  <a:pt x="549" y="2419"/>
                  <a:pt x="549" y="2419"/>
                  <a:pt x="549" y="2419"/>
                </a:cubicBezTo>
                <a:cubicBezTo>
                  <a:pt x="549" y="1035"/>
                  <a:pt x="549" y="1035"/>
                  <a:pt x="549" y="1035"/>
                </a:cubicBezTo>
                <a:cubicBezTo>
                  <a:pt x="549" y="675"/>
                  <a:pt x="549" y="675"/>
                  <a:pt x="549" y="675"/>
                </a:cubicBezTo>
                <a:cubicBezTo>
                  <a:pt x="549" y="306"/>
                  <a:pt x="855" y="0"/>
                  <a:pt x="1224" y="0"/>
                </a:cubicBezTo>
                <a:cubicBezTo>
                  <a:pt x="1602" y="0"/>
                  <a:pt x="1899" y="306"/>
                  <a:pt x="1899" y="675"/>
                </a:cubicBezTo>
                <a:cubicBezTo>
                  <a:pt x="1908" y="1035"/>
                  <a:pt x="1908" y="1035"/>
                  <a:pt x="1908" y="1035"/>
                </a:cubicBezTo>
                <a:lnTo>
                  <a:pt x="1908" y="1035"/>
                </a:lnTo>
                <a:cubicBezTo>
                  <a:pt x="1908" y="2078"/>
                  <a:pt x="1908" y="2078"/>
                  <a:pt x="1908" y="2078"/>
                </a:cubicBezTo>
                <a:cubicBezTo>
                  <a:pt x="1908" y="2617"/>
                  <a:pt x="1908" y="2617"/>
                  <a:pt x="1908" y="2617"/>
                </a:cubicBezTo>
                <a:cubicBezTo>
                  <a:pt x="1908" y="3139"/>
                  <a:pt x="1476" y="3562"/>
                  <a:pt x="954" y="3562"/>
                </a:cubicBez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Elipse 606">
            <a:extLst>
              <a:ext uri="{FF2B5EF4-FFF2-40B4-BE49-F238E27FC236}">
                <a16:creationId xmlns:a16="http://schemas.microsoft.com/office/drawing/2014/main" id="{46B5E25F-B686-6A49-BA64-C9E8D4E4D0D7}"/>
              </a:ext>
            </a:extLst>
          </p:cNvPr>
          <p:cNvSpPr/>
          <p:nvPr/>
        </p:nvSpPr>
        <p:spPr>
          <a:xfrm>
            <a:off x="18651960" y="5892947"/>
            <a:ext cx="3092824" cy="3092824"/>
          </a:xfrm>
          <a:prstGeom prst="ellipse">
            <a:avLst/>
          </a:prstGeom>
          <a:solidFill>
            <a:schemeClr val="accent5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0A03669A-57E2-0F44-BA0E-BF43FB842FB8}"/>
              </a:ext>
            </a:extLst>
          </p:cNvPr>
          <p:cNvGrpSpPr/>
          <p:nvPr/>
        </p:nvGrpSpPr>
        <p:grpSpPr>
          <a:xfrm>
            <a:off x="19860389" y="6705201"/>
            <a:ext cx="801768" cy="1409315"/>
            <a:chOff x="20081996" y="6902819"/>
            <a:chExt cx="801768" cy="1409315"/>
          </a:xfrm>
        </p:grpSpPr>
        <p:sp>
          <p:nvSpPr>
            <p:cNvPr id="592" name="Freeform 495">
              <a:extLst>
                <a:ext uri="{FF2B5EF4-FFF2-40B4-BE49-F238E27FC236}">
                  <a16:creationId xmlns:a16="http://schemas.microsoft.com/office/drawing/2014/main" id="{C1A8ED17-A0FE-C647-BD2C-80AAE7865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81996" y="6902819"/>
              <a:ext cx="801768" cy="1409315"/>
            </a:xfrm>
            <a:custGeom>
              <a:avLst/>
              <a:gdLst>
                <a:gd name="T0" fmla="*/ 585 w 712"/>
                <a:gd name="T1" fmla="*/ 1249 h 1250"/>
                <a:gd name="T2" fmla="*/ 585 w 712"/>
                <a:gd name="T3" fmla="*/ 1249 h 1250"/>
                <a:gd name="T4" fmla="*/ 126 w 712"/>
                <a:gd name="T5" fmla="*/ 1249 h 1250"/>
                <a:gd name="T6" fmla="*/ 0 w 712"/>
                <a:gd name="T7" fmla="*/ 1124 h 1250"/>
                <a:gd name="T8" fmla="*/ 0 w 712"/>
                <a:gd name="T9" fmla="*/ 125 h 1250"/>
                <a:gd name="T10" fmla="*/ 126 w 712"/>
                <a:gd name="T11" fmla="*/ 0 h 1250"/>
                <a:gd name="T12" fmla="*/ 585 w 712"/>
                <a:gd name="T13" fmla="*/ 0 h 1250"/>
                <a:gd name="T14" fmla="*/ 711 w 712"/>
                <a:gd name="T15" fmla="*/ 125 h 1250"/>
                <a:gd name="T16" fmla="*/ 711 w 712"/>
                <a:gd name="T17" fmla="*/ 1124 h 1250"/>
                <a:gd name="T18" fmla="*/ 585 w 712"/>
                <a:gd name="T19" fmla="*/ 1249 h 1250"/>
                <a:gd name="T20" fmla="*/ 126 w 712"/>
                <a:gd name="T21" fmla="*/ 80 h 1250"/>
                <a:gd name="T22" fmla="*/ 126 w 712"/>
                <a:gd name="T23" fmla="*/ 80 h 1250"/>
                <a:gd name="T24" fmla="*/ 81 w 712"/>
                <a:gd name="T25" fmla="*/ 125 h 1250"/>
                <a:gd name="T26" fmla="*/ 81 w 712"/>
                <a:gd name="T27" fmla="*/ 1124 h 1250"/>
                <a:gd name="T28" fmla="*/ 126 w 712"/>
                <a:gd name="T29" fmla="*/ 1169 h 1250"/>
                <a:gd name="T30" fmla="*/ 585 w 712"/>
                <a:gd name="T31" fmla="*/ 1169 h 1250"/>
                <a:gd name="T32" fmla="*/ 630 w 712"/>
                <a:gd name="T33" fmla="*/ 1124 h 1250"/>
                <a:gd name="T34" fmla="*/ 630 w 712"/>
                <a:gd name="T35" fmla="*/ 125 h 1250"/>
                <a:gd name="T36" fmla="*/ 585 w 712"/>
                <a:gd name="T37" fmla="*/ 80 h 1250"/>
                <a:gd name="T38" fmla="*/ 126 w 712"/>
                <a:gd name="T39" fmla="*/ 80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12" h="1250">
                  <a:moveTo>
                    <a:pt x="585" y="1249"/>
                  </a:moveTo>
                  <a:lnTo>
                    <a:pt x="585" y="1249"/>
                  </a:lnTo>
                  <a:cubicBezTo>
                    <a:pt x="126" y="1249"/>
                    <a:pt x="126" y="1249"/>
                    <a:pt x="126" y="1249"/>
                  </a:cubicBezTo>
                  <a:cubicBezTo>
                    <a:pt x="54" y="1249"/>
                    <a:pt x="0" y="1186"/>
                    <a:pt x="0" y="1124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0" y="53"/>
                    <a:pt x="54" y="0"/>
                    <a:pt x="126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657" y="0"/>
                    <a:pt x="711" y="53"/>
                    <a:pt x="711" y="125"/>
                  </a:cubicBezTo>
                  <a:cubicBezTo>
                    <a:pt x="711" y="1124"/>
                    <a:pt x="711" y="1124"/>
                    <a:pt x="711" y="1124"/>
                  </a:cubicBezTo>
                  <a:cubicBezTo>
                    <a:pt x="711" y="1186"/>
                    <a:pt x="657" y="1249"/>
                    <a:pt x="585" y="1249"/>
                  </a:cubicBezTo>
                  <a:close/>
                  <a:moveTo>
                    <a:pt x="126" y="80"/>
                  </a:moveTo>
                  <a:lnTo>
                    <a:pt x="126" y="80"/>
                  </a:lnTo>
                  <a:cubicBezTo>
                    <a:pt x="99" y="80"/>
                    <a:pt x="81" y="98"/>
                    <a:pt x="81" y="125"/>
                  </a:cubicBezTo>
                  <a:cubicBezTo>
                    <a:pt x="81" y="1124"/>
                    <a:pt x="81" y="1124"/>
                    <a:pt x="81" y="1124"/>
                  </a:cubicBezTo>
                  <a:cubicBezTo>
                    <a:pt x="81" y="1141"/>
                    <a:pt x="99" y="1169"/>
                    <a:pt x="126" y="1169"/>
                  </a:cubicBezTo>
                  <a:cubicBezTo>
                    <a:pt x="585" y="1169"/>
                    <a:pt x="585" y="1169"/>
                    <a:pt x="585" y="1169"/>
                  </a:cubicBezTo>
                  <a:cubicBezTo>
                    <a:pt x="612" y="1169"/>
                    <a:pt x="630" y="1141"/>
                    <a:pt x="630" y="1124"/>
                  </a:cubicBezTo>
                  <a:cubicBezTo>
                    <a:pt x="630" y="125"/>
                    <a:pt x="630" y="125"/>
                    <a:pt x="630" y="125"/>
                  </a:cubicBezTo>
                  <a:cubicBezTo>
                    <a:pt x="630" y="98"/>
                    <a:pt x="612" y="80"/>
                    <a:pt x="585" y="80"/>
                  </a:cubicBezTo>
                  <a:lnTo>
                    <a:pt x="126" y="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3" name="Freeform 496">
              <a:extLst>
                <a:ext uri="{FF2B5EF4-FFF2-40B4-BE49-F238E27FC236}">
                  <a16:creationId xmlns:a16="http://schemas.microsoft.com/office/drawing/2014/main" id="{E3733801-05C2-0949-8F7D-AC1EF2F25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5612" y="8018321"/>
              <a:ext cx="114537" cy="114537"/>
            </a:xfrm>
            <a:custGeom>
              <a:avLst/>
              <a:gdLst>
                <a:gd name="T0" fmla="*/ 45 w 100"/>
                <a:gd name="T1" fmla="*/ 99 h 100"/>
                <a:gd name="T2" fmla="*/ 45 w 100"/>
                <a:gd name="T3" fmla="*/ 99 h 100"/>
                <a:gd name="T4" fmla="*/ 0 w 100"/>
                <a:gd name="T5" fmla="*/ 45 h 100"/>
                <a:gd name="T6" fmla="*/ 45 w 100"/>
                <a:gd name="T7" fmla="*/ 0 h 100"/>
                <a:gd name="T8" fmla="*/ 99 w 100"/>
                <a:gd name="T9" fmla="*/ 45 h 100"/>
                <a:gd name="T10" fmla="*/ 45 w 100"/>
                <a:gd name="T1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00">
                  <a:moveTo>
                    <a:pt x="45" y="99"/>
                  </a:moveTo>
                  <a:lnTo>
                    <a:pt x="45" y="99"/>
                  </a:lnTo>
                  <a:cubicBezTo>
                    <a:pt x="18" y="99"/>
                    <a:pt x="0" y="72"/>
                    <a:pt x="0" y="45"/>
                  </a:cubicBezTo>
                  <a:cubicBezTo>
                    <a:pt x="0" y="17"/>
                    <a:pt x="18" y="0"/>
                    <a:pt x="45" y="0"/>
                  </a:cubicBezTo>
                  <a:cubicBezTo>
                    <a:pt x="72" y="0"/>
                    <a:pt x="99" y="17"/>
                    <a:pt x="99" y="45"/>
                  </a:cubicBezTo>
                  <a:cubicBezTo>
                    <a:pt x="99" y="72"/>
                    <a:pt x="72" y="99"/>
                    <a:pt x="45" y="9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4" name="Freeform 497">
              <a:extLst>
                <a:ext uri="{FF2B5EF4-FFF2-40B4-BE49-F238E27FC236}">
                  <a16:creationId xmlns:a16="http://schemas.microsoft.com/office/drawing/2014/main" id="{3A1D15E9-1E5D-DF42-99B6-509B13C3D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75812" y="7072136"/>
              <a:ext cx="214135" cy="49799"/>
            </a:xfrm>
            <a:custGeom>
              <a:avLst/>
              <a:gdLst>
                <a:gd name="T0" fmla="*/ 171 w 190"/>
                <a:gd name="T1" fmla="*/ 45 h 46"/>
                <a:gd name="T2" fmla="*/ 171 w 190"/>
                <a:gd name="T3" fmla="*/ 45 h 46"/>
                <a:gd name="T4" fmla="*/ 18 w 190"/>
                <a:gd name="T5" fmla="*/ 45 h 46"/>
                <a:gd name="T6" fmla="*/ 0 w 190"/>
                <a:gd name="T7" fmla="*/ 18 h 46"/>
                <a:gd name="T8" fmla="*/ 18 w 190"/>
                <a:gd name="T9" fmla="*/ 0 h 46"/>
                <a:gd name="T10" fmla="*/ 171 w 190"/>
                <a:gd name="T11" fmla="*/ 0 h 46"/>
                <a:gd name="T12" fmla="*/ 189 w 190"/>
                <a:gd name="T13" fmla="*/ 18 h 46"/>
                <a:gd name="T14" fmla="*/ 171 w 190"/>
                <a:gd name="T15" fmla="*/ 45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46">
                  <a:moveTo>
                    <a:pt x="171" y="45"/>
                  </a:moveTo>
                  <a:lnTo>
                    <a:pt x="171" y="45"/>
                  </a:lnTo>
                  <a:cubicBezTo>
                    <a:pt x="18" y="45"/>
                    <a:pt x="18" y="45"/>
                    <a:pt x="18" y="45"/>
                  </a:cubicBezTo>
                  <a:cubicBezTo>
                    <a:pt x="9" y="45"/>
                    <a:pt x="0" y="36"/>
                    <a:pt x="0" y="18"/>
                  </a:cubicBezTo>
                  <a:cubicBezTo>
                    <a:pt x="0" y="9"/>
                    <a:pt x="9" y="0"/>
                    <a:pt x="18" y="0"/>
                  </a:cubicBezTo>
                  <a:cubicBezTo>
                    <a:pt x="171" y="0"/>
                    <a:pt x="171" y="0"/>
                    <a:pt x="171" y="0"/>
                  </a:cubicBezTo>
                  <a:cubicBezTo>
                    <a:pt x="180" y="0"/>
                    <a:pt x="189" y="9"/>
                    <a:pt x="189" y="18"/>
                  </a:cubicBezTo>
                  <a:cubicBezTo>
                    <a:pt x="189" y="36"/>
                    <a:pt x="180" y="45"/>
                    <a:pt x="171" y="4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7E6B889B-4D58-A04B-A6F0-9D9E7006DD0A}"/>
              </a:ext>
            </a:extLst>
          </p:cNvPr>
          <p:cNvSpPr txBox="1"/>
          <p:nvPr/>
        </p:nvSpPr>
        <p:spPr>
          <a:xfrm>
            <a:off x="9792984" y="1438254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396BAFF-4326-B541-9EB3-D7C8DD5E3B02}"/>
              </a:ext>
            </a:extLst>
          </p:cNvPr>
          <p:cNvSpPr txBox="1"/>
          <p:nvPr/>
        </p:nvSpPr>
        <p:spPr>
          <a:xfrm>
            <a:off x="2451398" y="275215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8" name="Group 54">
            <a:extLst>
              <a:ext uri="{FF2B5EF4-FFF2-40B4-BE49-F238E27FC236}">
                <a16:creationId xmlns:a16="http://schemas.microsoft.com/office/drawing/2014/main" id="{B8199D75-EE43-6043-BC79-B2C32D25ECDF}"/>
              </a:ext>
            </a:extLst>
          </p:cNvPr>
          <p:cNvGrpSpPr/>
          <p:nvPr/>
        </p:nvGrpSpPr>
        <p:grpSpPr>
          <a:xfrm>
            <a:off x="1225404" y="10078255"/>
            <a:ext cx="4090263" cy="1522330"/>
            <a:chOff x="5314339" y="11161790"/>
            <a:chExt cx="4090263" cy="1522330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9DB6FE6A-0A64-1949-A1AD-8E1FFA1B9BC5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858E6155-B5AD-6741-8FE3-087AE45B2420}"/>
                </a:ext>
              </a:extLst>
            </p:cNvPr>
            <p:cNvSpPr/>
            <p:nvPr/>
          </p:nvSpPr>
          <p:spPr>
            <a:xfrm>
              <a:off x="5314339" y="11730013"/>
              <a:ext cx="409026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" name="Group 54">
            <a:extLst>
              <a:ext uri="{FF2B5EF4-FFF2-40B4-BE49-F238E27FC236}">
                <a16:creationId xmlns:a16="http://schemas.microsoft.com/office/drawing/2014/main" id="{BB110178-09CE-C94A-A0E5-066D002569B6}"/>
              </a:ext>
            </a:extLst>
          </p:cNvPr>
          <p:cNvGrpSpPr/>
          <p:nvPr/>
        </p:nvGrpSpPr>
        <p:grpSpPr>
          <a:xfrm>
            <a:off x="5546052" y="10078255"/>
            <a:ext cx="4041983" cy="1531805"/>
            <a:chOff x="5334786" y="11178785"/>
            <a:chExt cx="4041983" cy="1531805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24A94EAB-20A9-5640-A422-7344CDC14506}"/>
                </a:ext>
              </a:extLst>
            </p:cNvPr>
            <p:cNvSpPr txBox="1"/>
            <p:nvPr/>
          </p:nvSpPr>
          <p:spPr>
            <a:xfrm>
              <a:off x="6164441" y="1117878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9F986AC0-C57F-C541-82BF-EEAEE01127FA}"/>
                </a:ext>
              </a:extLst>
            </p:cNvPr>
            <p:cNvSpPr/>
            <p:nvPr/>
          </p:nvSpPr>
          <p:spPr>
            <a:xfrm>
              <a:off x="5334786" y="11756483"/>
              <a:ext cx="4041983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" name="Group 54">
            <a:extLst>
              <a:ext uri="{FF2B5EF4-FFF2-40B4-BE49-F238E27FC236}">
                <a16:creationId xmlns:a16="http://schemas.microsoft.com/office/drawing/2014/main" id="{96286B2E-526B-F24D-BB21-0C6662D2FC9A}"/>
              </a:ext>
            </a:extLst>
          </p:cNvPr>
          <p:cNvGrpSpPr/>
          <p:nvPr/>
        </p:nvGrpSpPr>
        <p:grpSpPr>
          <a:xfrm>
            <a:off x="9748352" y="10074714"/>
            <a:ext cx="3995554" cy="1535346"/>
            <a:chOff x="5357091" y="11161790"/>
            <a:chExt cx="3995554" cy="1535346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011FFB16-A383-1F4E-B11A-9BD154776078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72819012-307F-DB4F-9520-1D760B6C6C9E}"/>
                </a:ext>
              </a:extLst>
            </p:cNvPr>
            <p:cNvSpPr/>
            <p:nvPr/>
          </p:nvSpPr>
          <p:spPr>
            <a:xfrm>
              <a:off x="5357091" y="11743029"/>
              <a:ext cx="399555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" name="Group 54">
            <a:extLst>
              <a:ext uri="{FF2B5EF4-FFF2-40B4-BE49-F238E27FC236}">
                <a16:creationId xmlns:a16="http://schemas.microsoft.com/office/drawing/2014/main" id="{593D033F-37FE-1D45-AA32-8037B8D7FB29}"/>
              </a:ext>
            </a:extLst>
          </p:cNvPr>
          <p:cNvGrpSpPr/>
          <p:nvPr/>
        </p:nvGrpSpPr>
        <p:grpSpPr>
          <a:xfrm>
            <a:off x="13969687" y="10063354"/>
            <a:ext cx="3979444" cy="1546706"/>
            <a:chOff x="5365146" y="11161790"/>
            <a:chExt cx="3979444" cy="1546706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9779AF45-6A47-7740-8B14-EB621A2C4EAB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A4242218-868A-1F45-AF21-DF062317F394}"/>
                </a:ext>
              </a:extLst>
            </p:cNvPr>
            <p:cNvSpPr/>
            <p:nvPr/>
          </p:nvSpPr>
          <p:spPr>
            <a:xfrm>
              <a:off x="5365146" y="11754389"/>
              <a:ext cx="39794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" name="Group 54">
            <a:extLst>
              <a:ext uri="{FF2B5EF4-FFF2-40B4-BE49-F238E27FC236}">
                <a16:creationId xmlns:a16="http://schemas.microsoft.com/office/drawing/2014/main" id="{350ADA29-41FD-664C-8EBB-58AFF3335788}"/>
              </a:ext>
            </a:extLst>
          </p:cNvPr>
          <p:cNvGrpSpPr/>
          <p:nvPr/>
        </p:nvGrpSpPr>
        <p:grpSpPr>
          <a:xfrm>
            <a:off x="18212274" y="10064392"/>
            <a:ext cx="3979444" cy="1546706"/>
            <a:chOff x="5365146" y="11161790"/>
            <a:chExt cx="3979444" cy="1546706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EB519382-D1B4-864A-B84B-933BEB8C1A11}"/>
                </a:ext>
              </a:extLst>
            </p:cNvPr>
            <p:cNvSpPr txBox="1"/>
            <p:nvPr/>
          </p:nvSpPr>
          <p:spPr>
            <a:xfrm>
              <a:off x="6163531" y="11161790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14472C56-20CE-5342-9393-C8C1C68BB00C}"/>
                </a:ext>
              </a:extLst>
            </p:cNvPr>
            <p:cNvSpPr/>
            <p:nvPr/>
          </p:nvSpPr>
          <p:spPr>
            <a:xfrm>
              <a:off x="5365146" y="11754389"/>
              <a:ext cx="3979444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63" name="CuadroTexto 395">
            <a:extLst>
              <a:ext uri="{FF2B5EF4-FFF2-40B4-BE49-F238E27FC236}">
                <a16:creationId xmlns:a16="http://schemas.microsoft.com/office/drawing/2014/main" id="{5EF28805-94E8-5841-8151-F3A1129293A1}"/>
              </a:ext>
            </a:extLst>
          </p:cNvPr>
          <p:cNvSpPr txBox="1"/>
          <p:nvPr/>
        </p:nvSpPr>
        <p:spPr>
          <a:xfrm>
            <a:off x="19023970" y="10067177"/>
            <a:ext cx="2382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Authorize</a:t>
            </a:r>
          </a:p>
        </p:txBody>
      </p: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Freeform 472">
            <a:extLst>
              <a:ext uri="{FF2B5EF4-FFF2-40B4-BE49-F238E27FC236}">
                <a16:creationId xmlns:a16="http://schemas.microsoft.com/office/drawing/2014/main" id="{B6A51E20-D3F7-5E43-B580-4AB1DD276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5936" y="10337098"/>
            <a:ext cx="3365805" cy="2148111"/>
          </a:xfrm>
          <a:custGeom>
            <a:avLst/>
            <a:gdLst>
              <a:gd name="T0" fmla="*/ 3459 w 3460"/>
              <a:gd name="T1" fmla="*/ 1937 h 2211"/>
              <a:gd name="T2" fmla="*/ 3459 w 3460"/>
              <a:gd name="T3" fmla="*/ 1937 h 2211"/>
              <a:gd name="T4" fmla="*/ 1716 w 3460"/>
              <a:gd name="T5" fmla="*/ 2210 h 2211"/>
              <a:gd name="T6" fmla="*/ 0 w 3460"/>
              <a:gd name="T7" fmla="*/ 1937 h 2211"/>
              <a:gd name="T8" fmla="*/ 0 w 3460"/>
              <a:gd name="T9" fmla="*/ 0 h 2211"/>
              <a:gd name="T10" fmla="*/ 3459 w 3460"/>
              <a:gd name="T11" fmla="*/ 0 h 2211"/>
              <a:gd name="T12" fmla="*/ 3459 w 3460"/>
              <a:gd name="T13" fmla="*/ 1937 h 2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60" h="2211">
                <a:moveTo>
                  <a:pt x="3459" y="1937"/>
                </a:moveTo>
                <a:lnTo>
                  <a:pt x="3459" y="1937"/>
                </a:lnTo>
                <a:cubicBezTo>
                  <a:pt x="3063" y="2060"/>
                  <a:pt x="2455" y="2210"/>
                  <a:pt x="1716" y="2210"/>
                </a:cubicBezTo>
                <a:cubicBezTo>
                  <a:pt x="994" y="2210"/>
                  <a:pt x="396" y="2060"/>
                  <a:pt x="0" y="1937"/>
                </a:cubicBezTo>
                <a:cubicBezTo>
                  <a:pt x="0" y="1294"/>
                  <a:pt x="0" y="652"/>
                  <a:pt x="0" y="0"/>
                </a:cubicBezTo>
                <a:cubicBezTo>
                  <a:pt x="3459" y="0"/>
                  <a:pt x="3459" y="0"/>
                  <a:pt x="3459" y="0"/>
                </a:cubicBezTo>
                <a:lnTo>
                  <a:pt x="3459" y="1937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9" name="Freeform 473">
            <a:extLst>
              <a:ext uri="{FF2B5EF4-FFF2-40B4-BE49-F238E27FC236}">
                <a16:creationId xmlns:a16="http://schemas.microsoft.com/office/drawing/2014/main" id="{AB3D33F9-7072-F24B-B781-97359D03E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488" y="8862148"/>
            <a:ext cx="4716413" cy="2611176"/>
          </a:xfrm>
          <a:custGeom>
            <a:avLst/>
            <a:gdLst>
              <a:gd name="T0" fmla="*/ 4745 w 4851"/>
              <a:gd name="T1" fmla="*/ 1479 h 2686"/>
              <a:gd name="T2" fmla="*/ 4745 w 4851"/>
              <a:gd name="T3" fmla="*/ 1479 h 2686"/>
              <a:gd name="T4" fmla="*/ 2499 w 4851"/>
              <a:gd name="T5" fmla="*/ 2659 h 2686"/>
              <a:gd name="T6" fmla="*/ 2359 w 4851"/>
              <a:gd name="T7" fmla="*/ 2659 h 2686"/>
              <a:gd name="T8" fmla="*/ 106 w 4851"/>
              <a:gd name="T9" fmla="*/ 1479 h 2686"/>
              <a:gd name="T10" fmla="*/ 106 w 4851"/>
              <a:gd name="T11" fmla="*/ 1206 h 2686"/>
              <a:gd name="T12" fmla="*/ 2359 w 4851"/>
              <a:gd name="T13" fmla="*/ 17 h 2686"/>
              <a:gd name="T14" fmla="*/ 2499 w 4851"/>
              <a:gd name="T15" fmla="*/ 17 h 2686"/>
              <a:gd name="T16" fmla="*/ 4745 w 4851"/>
              <a:gd name="T17" fmla="*/ 1206 h 2686"/>
              <a:gd name="T18" fmla="*/ 4745 w 4851"/>
              <a:gd name="T19" fmla="*/ 1479 h 2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851" h="2686">
                <a:moveTo>
                  <a:pt x="4745" y="1479"/>
                </a:moveTo>
                <a:lnTo>
                  <a:pt x="4745" y="1479"/>
                </a:lnTo>
                <a:cubicBezTo>
                  <a:pt x="2499" y="2659"/>
                  <a:pt x="2499" y="2659"/>
                  <a:pt x="2499" y="2659"/>
                </a:cubicBezTo>
                <a:cubicBezTo>
                  <a:pt x="2455" y="2685"/>
                  <a:pt x="2403" y="2685"/>
                  <a:pt x="2359" y="2659"/>
                </a:cubicBezTo>
                <a:cubicBezTo>
                  <a:pt x="106" y="1479"/>
                  <a:pt x="106" y="1479"/>
                  <a:pt x="106" y="1479"/>
                </a:cubicBezTo>
                <a:cubicBezTo>
                  <a:pt x="0" y="1417"/>
                  <a:pt x="0" y="1259"/>
                  <a:pt x="106" y="1206"/>
                </a:cubicBezTo>
                <a:cubicBezTo>
                  <a:pt x="2359" y="17"/>
                  <a:pt x="2359" y="17"/>
                  <a:pt x="2359" y="17"/>
                </a:cubicBezTo>
                <a:cubicBezTo>
                  <a:pt x="2403" y="0"/>
                  <a:pt x="2455" y="0"/>
                  <a:pt x="2499" y="17"/>
                </a:cubicBezTo>
                <a:cubicBezTo>
                  <a:pt x="4745" y="1206"/>
                  <a:pt x="4745" y="1206"/>
                  <a:pt x="4745" y="1206"/>
                </a:cubicBezTo>
                <a:cubicBezTo>
                  <a:pt x="4850" y="1259"/>
                  <a:pt x="4850" y="1417"/>
                  <a:pt x="4745" y="1479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0" name="Freeform 474">
            <a:extLst>
              <a:ext uri="{FF2B5EF4-FFF2-40B4-BE49-F238E27FC236}">
                <a16:creationId xmlns:a16="http://schemas.microsoft.com/office/drawing/2014/main" id="{56E1506D-2321-3D43-8741-945DA63A5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126" y="7322881"/>
            <a:ext cx="12670000" cy="6332857"/>
          </a:xfrm>
          <a:custGeom>
            <a:avLst/>
            <a:gdLst>
              <a:gd name="T0" fmla="*/ 0 w 13030"/>
              <a:gd name="T1" fmla="*/ 6514 h 6515"/>
              <a:gd name="T2" fmla="*/ 0 w 13030"/>
              <a:gd name="T3" fmla="*/ 6514 h 6515"/>
              <a:gd name="T4" fmla="*/ 6514 w 13030"/>
              <a:gd name="T5" fmla="*/ 0 h 6515"/>
              <a:gd name="T6" fmla="*/ 13029 w 13030"/>
              <a:gd name="T7" fmla="*/ 6514 h 6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030" h="6515">
                <a:moveTo>
                  <a:pt x="0" y="6514"/>
                </a:moveTo>
                <a:lnTo>
                  <a:pt x="0" y="6514"/>
                </a:lnTo>
                <a:cubicBezTo>
                  <a:pt x="0" y="2913"/>
                  <a:pt x="2914" y="0"/>
                  <a:pt x="6514" y="0"/>
                </a:cubicBezTo>
                <a:cubicBezTo>
                  <a:pt x="10106" y="0"/>
                  <a:pt x="13029" y="2913"/>
                  <a:pt x="13029" y="6514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2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21" name="Freeform 475">
            <a:extLst>
              <a:ext uri="{FF2B5EF4-FFF2-40B4-BE49-F238E27FC236}">
                <a16:creationId xmlns:a16="http://schemas.microsoft.com/office/drawing/2014/main" id="{EC302C07-82C3-544E-B6B1-2E877D449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4987" y="6696884"/>
            <a:ext cx="1251994" cy="1251994"/>
          </a:xfrm>
          <a:custGeom>
            <a:avLst/>
            <a:gdLst>
              <a:gd name="T0" fmla="*/ 1285 w 1286"/>
              <a:gd name="T1" fmla="*/ 643 h 1287"/>
              <a:gd name="T2" fmla="*/ 1285 w 1286"/>
              <a:gd name="T3" fmla="*/ 643 h 1287"/>
              <a:gd name="T4" fmla="*/ 642 w 1286"/>
              <a:gd name="T5" fmla="*/ 1286 h 1287"/>
              <a:gd name="T6" fmla="*/ 0 w 1286"/>
              <a:gd name="T7" fmla="*/ 643 h 1287"/>
              <a:gd name="T8" fmla="*/ 642 w 1286"/>
              <a:gd name="T9" fmla="*/ 0 h 1287"/>
              <a:gd name="T10" fmla="*/ 1285 w 1286"/>
              <a:gd name="T11" fmla="*/ 643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6" h="1287">
                <a:moveTo>
                  <a:pt x="1285" y="643"/>
                </a:moveTo>
                <a:lnTo>
                  <a:pt x="1285" y="643"/>
                </a:lnTo>
                <a:cubicBezTo>
                  <a:pt x="1285" y="995"/>
                  <a:pt x="994" y="1286"/>
                  <a:pt x="642" y="1286"/>
                </a:cubicBezTo>
                <a:cubicBezTo>
                  <a:pt x="282" y="1286"/>
                  <a:pt x="0" y="995"/>
                  <a:pt x="0" y="643"/>
                </a:cubicBezTo>
                <a:cubicBezTo>
                  <a:pt x="0" y="291"/>
                  <a:pt x="282" y="0"/>
                  <a:pt x="642" y="0"/>
                </a:cubicBezTo>
                <a:cubicBezTo>
                  <a:pt x="994" y="0"/>
                  <a:pt x="1285" y="291"/>
                  <a:pt x="1285" y="64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2" name="Freeform 476">
            <a:extLst>
              <a:ext uri="{FF2B5EF4-FFF2-40B4-BE49-F238E27FC236}">
                <a16:creationId xmlns:a16="http://schemas.microsoft.com/office/drawing/2014/main" id="{9CC21D9B-9441-AA4A-AB50-137CAF1B9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0951" y="7880275"/>
            <a:ext cx="1251994" cy="1251994"/>
          </a:xfrm>
          <a:custGeom>
            <a:avLst/>
            <a:gdLst>
              <a:gd name="T0" fmla="*/ 1286 w 1287"/>
              <a:gd name="T1" fmla="*/ 642 h 1286"/>
              <a:gd name="T2" fmla="*/ 1286 w 1287"/>
              <a:gd name="T3" fmla="*/ 642 h 1286"/>
              <a:gd name="T4" fmla="*/ 643 w 1287"/>
              <a:gd name="T5" fmla="*/ 1285 h 1286"/>
              <a:gd name="T6" fmla="*/ 0 w 1287"/>
              <a:gd name="T7" fmla="*/ 642 h 1286"/>
              <a:gd name="T8" fmla="*/ 643 w 1287"/>
              <a:gd name="T9" fmla="*/ 0 h 1286"/>
              <a:gd name="T10" fmla="*/ 1286 w 1287"/>
              <a:gd name="T11" fmla="*/ 642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6">
                <a:moveTo>
                  <a:pt x="1286" y="642"/>
                </a:moveTo>
                <a:lnTo>
                  <a:pt x="1286" y="642"/>
                </a:lnTo>
                <a:cubicBezTo>
                  <a:pt x="1286" y="994"/>
                  <a:pt x="995" y="1285"/>
                  <a:pt x="643" y="1285"/>
                </a:cubicBezTo>
                <a:cubicBezTo>
                  <a:pt x="291" y="1285"/>
                  <a:pt x="0" y="994"/>
                  <a:pt x="0" y="642"/>
                </a:cubicBezTo>
                <a:cubicBezTo>
                  <a:pt x="0" y="281"/>
                  <a:pt x="291" y="0"/>
                  <a:pt x="643" y="0"/>
                </a:cubicBezTo>
                <a:cubicBezTo>
                  <a:pt x="995" y="0"/>
                  <a:pt x="1286" y="281"/>
                  <a:pt x="1286" y="64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3" name="Freeform 477">
            <a:extLst>
              <a:ext uri="{FF2B5EF4-FFF2-40B4-BE49-F238E27FC236}">
                <a16:creationId xmlns:a16="http://schemas.microsoft.com/office/drawing/2014/main" id="{CED38FF9-0D9C-1843-BE00-56B436213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9035" y="7880275"/>
            <a:ext cx="1251994" cy="1251994"/>
          </a:xfrm>
          <a:custGeom>
            <a:avLst/>
            <a:gdLst>
              <a:gd name="T0" fmla="*/ 1285 w 1286"/>
              <a:gd name="T1" fmla="*/ 642 h 1286"/>
              <a:gd name="T2" fmla="*/ 1285 w 1286"/>
              <a:gd name="T3" fmla="*/ 642 h 1286"/>
              <a:gd name="T4" fmla="*/ 643 w 1286"/>
              <a:gd name="T5" fmla="*/ 1285 h 1286"/>
              <a:gd name="T6" fmla="*/ 0 w 1286"/>
              <a:gd name="T7" fmla="*/ 642 h 1286"/>
              <a:gd name="T8" fmla="*/ 643 w 1286"/>
              <a:gd name="T9" fmla="*/ 0 h 1286"/>
              <a:gd name="T10" fmla="*/ 1285 w 1286"/>
              <a:gd name="T11" fmla="*/ 642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6" h="1286">
                <a:moveTo>
                  <a:pt x="1285" y="642"/>
                </a:moveTo>
                <a:lnTo>
                  <a:pt x="1285" y="642"/>
                </a:lnTo>
                <a:cubicBezTo>
                  <a:pt x="1285" y="994"/>
                  <a:pt x="995" y="1285"/>
                  <a:pt x="643" y="1285"/>
                </a:cubicBezTo>
                <a:cubicBezTo>
                  <a:pt x="282" y="1285"/>
                  <a:pt x="0" y="994"/>
                  <a:pt x="0" y="642"/>
                </a:cubicBezTo>
                <a:cubicBezTo>
                  <a:pt x="0" y="281"/>
                  <a:pt x="282" y="0"/>
                  <a:pt x="643" y="0"/>
                </a:cubicBezTo>
                <a:cubicBezTo>
                  <a:pt x="995" y="0"/>
                  <a:pt x="1285" y="281"/>
                  <a:pt x="1285" y="64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4" name="Freeform 478">
            <a:extLst>
              <a:ext uri="{FF2B5EF4-FFF2-40B4-BE49-F238E27FC236}">
                <a16:creationId xmlns:a16="http://schemas.microsoft.com/office/drawing/2014/main" id="{08AEB4EB-E0BD-F84F-8B7A-17A7C0DE2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6269" y="11173188"/>
            <a:ext cx="1251994" cy="1251994"/>
          </a:xfrm>
          <a:custGeom>
            <a:avLst/>
            <a:gdLst>
              <a:gd name="T0" fmla="*/ 1285 w 1286"/>
              <a:gd name="T1" fmla="*/ 642 h 1286"/>
              <a:gd name="T2" fmla="*/ 1285 w 1286"/>
              <a:gd name="T3" fmla="*/ 642 h 1286"/>
              <a:gd name="T4" fmla="*/ 643 w 1286"/>
              <a:gd name="T5" fmla="*/ 1285 h 1286"/>
              <a:gd name="T6" fmla="*/ 0 w 1286"/>
              <a:gd name="T7" fmla="*/ 642 h 1286"/>
              <a:gd name="T8" fmla="*/ 643 w 1286"/>
              <a:gd name="T9" fmla="*/ 0 h 1286"/>
              <a:gd name="T10" fmla="*/ 1285 w 1286"/>
              <a:gd name="T11" fmla="*/ 642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6" h="1286">
                <a:moveTo>
                  <a:pt x="1285" y="642"/>
                </a:moveTo>
                <a:lnTo>
                  <a:pt x="1285" y="642"/>
                </a:lnTo>
                <a:cubicBezTo>
                  <a:pt x="1285" y="1003"/>
                  <a:pt x="995" y="1285"/>
                  <a:pt x="643" y="1285"/>
                </a:cubicBezTo>
                <a:cubicBezTo>
                  <a:pt x="291" y="1285"/>
                  <a:pt x="0" y="1003"/>
                  <a:pt x="0" y="642"/>
                </a:cubicBezTo>
                <a:cubicBezTo>
                  <a:pt x="0" y="290"/>
                  <a:pt x="291" y="0"/>
                  <a:pt x="643" y="0"/>
                </a:cubicBezTo>
                <a:cubicBezTo>
                  <a:pt x="995" y="0"/>
                  <a:pt x="1285" y="290"/>
                  <a:pt x="1285" y="64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79">
            <a:extLst>
              <a:ext uri="{FF2B5EF4-FFF2-40B4-BE49-F238E27FC236}">
                <a16:creationId xmlns:a16="http://schemas.microsoft.com/office/drawing/2014/main" id="{8564658E-423D-3F41-AF86-DE6735FEF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9388" y="11173188"/>
            <a:ext cx="1251994" cy="1251994"/>
          </a:xfrm>
          <a:custGeom>
            <a:avLst/>
            <a:gdLst>
              <a:gd name="T0" fmla="*/ 1286 w 1287"/>
              <a:gd name="T1" fmla="*/ 642 h 1286"/>
              <a:gd name="T2" fmla="*/ 1286 w 1287"/>
              <a:gd name="T3" fmla="*/ 642 h 1286"/>
              <a:gd name="T4" fmla="*/ 643 w 1287"/>
              <a:gd name="T5" fmla="*/ 1285 h 1286"/>
              <a:gd name="T6" fmla="*/ 0 w 1287"/>
              <a:gd name="T7" fmla="*/ 642 h 1286"/>
              <a:gd name="T8" fmla="*/ 643 w 1287"/>
              <a:gd name="T9" fmla="*/ 0 h 1286"/>
              <a:gd name="T10" fmla="*/ 1286 w 1287"/>
              <a:gd name="T11" fmla="*/ 642 h 1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87" h="1286">
                <a:moveTo>
                  <a:pt x="1286" y="642"/>
                </a:moveTo>
                <a:lnTo>
                  <a:pt x="1286" y="642"/>
                </a:lnTo>
                <a:cubicBezTo>
                  <a:pt x="1286" y="1003"/>
                  <a:pt x="1004" y="1285"/>
                  <a:pt x="643" y="1285"/>
                </a:cubicBezTo>
                <a:cubicBezTo>
                  <a:pt x="291" y="1285"/>
                  <a:pt x="0" y="1003"/>
                  <a:pt x="0" y="642"/>
                </a:cubicBezTo>
                <a:cubicBezTo>
                  <a:pt x="0" y="290"/>
                  <a:pt x="291" y="0"/>
                  <a:pt x="643" y="0"/>
                </a:cubicBezTo>
                <a:cubicBezTo>
                  <a:pt x="1004" y="0"/>
                  <a:pt x="1286" y="290"/>
                  <a:pt x="1286" y="64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6" name="Freeform 480">
            <a:extLst>
              <a:ext uri="{FF2B5EF4-FFF2-40B4-BE49-F238E27FC236}">
                <a16:creationId xmlns:a16="http://schemas.microsoft.com/office/drawing/2014/main" id="{EC06A31E-05F9-0A4F-AFD2-8C4FFAEFD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5122" y="7005595"/>
            <a:ext cx="523093" cy="754626"/>
          </a:xfrm>
          <a:custGeom>
            <a:avLst/>
            <a:gdLst>
              <a:gd name="T0" fmla="*/ 492 w 537"/>
              <a:gd name="T1" fmla="*/ 775 h 776"/>
              <a:gd name="T2" fmla="*/ 492 w 537"/>
              <a:gd name="T3" fmla="*/ 775 h 776"/>
              <a:gd name="T4" fmla="*/ 44 w 537"/>
              <a:gd name="T5" fmla="*/ 775 h 776"/>
              <a:gd name="T6" fmla="*/ 0 w 537"/>
              <a:gd name="T7" fmla="*/ 731 h 776"/>
              <a:gd name="T8" fmla="*/ 0 w 537"/>
              <a:gd name="T9" fmla="*/ 44 h 776"/>
              <a:gd name="T10" fmla="*/ 44 w 537"/>
              <a:gd name="T11" fmla="*/ 0 h 776"/>
              <a:gd name="T12" fmla="*/ 492 w 537"/>
              <a:gd name="T13" fmla="*/ 0 h 776"/>
              <a:gd name="T14" fmla="*/ 536 w 537"/>
              <a:gd name="T15" fmla="*/ 44 h 776"/>
              <a:gd name="T16" fmla="*/ 536 w 537"/>
              <a:gd name="T17" fmla="*/ 731 h 776"/>
              <a:gd name="T18" fmla="*/ 492 w 537"/>
              <a:gd name="T19" fmla="*/ 775 h 776"/>
              <a:gd name="T20" fmla="*/ 61 w 537"/>
              <a:gd name="T21" fmla="*/ 713 h 776"/>
              <a:gd name="T22" fmla="*/ 61 w 537"/>
              <a:gd name="T23" fmla="*/ 713 h 776"/>
              <a:gd name="T24" fmla="*/ 474 w 537"/>
              <a:gd name="T25" fmla="*/ 713 h 776"/>
              <a:gd name="T26" fmla="*/ 474 w 537"/>
              <a:gd name="T27" fmla="*/ 62 h 776"/>
              <a:gd name="T28" fmla="*/ 61 w 537"/>
              <a:gd name="T29" fmla="*/ 62 h 776"/>
              <a:gd name="T30" fmla="*/ 61 w 537"/>
              <a:gd name="T31" fmla="*/ 713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7" h="776">
                <a:moveTo>
                  <a:pt x="492" y="775"/>
                </a:moveTo>
                <a:lnTo>
                  <a:pt x="492" y="775"/>
                </a:lnTo>
                <a:cubicBezTo>
                  <a:pt x="44" y="775"/>
                  <a:pt x="44" y="775"/>
                  <a:pt x="44" y="775"/>
                </a:cubicBezTo>
                <a:cubicBezTo>
                  <a:pt x="17" y="775"/>
                  <a:pt x="0" y="757"/>
                  <a:pt x="0" y="731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18"/>
                  <a:pt x="17" y="0"/>
                  <a:pt x="44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518" y="0"/>
                  <a:pt x="536" y="18"/>
                  <a:pt x="536" y="44"/>
                </a:cubicBezTo>
                <a:cubicBezTo>
                  <a:pt x="536" y="731"/>
                  <a:pt x="536" y="731"/>
                  <a:pt x="536" y="731"/>
                </a:cubicBezTo>
                <a:cubicBezTo>
                  <a:pt x="536" y="757"/>
                  <a:pt x="518" y="775"/>
                  <a:pt x="492" y="775"/>
                </a:cubicBezTo>
                <a:close/>
                <a:moveTo>
                  <a:pt x="61" y="713"/>
                </a:moveTo>
                <a:lnTo>
                  <a:pt x="61" y="713"/>
                </a:lnTo>
                <a:cubicBezTo>
                  <a:pt x="474" y="713"/>
                  <a:pt x="474" y="713"/>
                  <a:pt x="474" y="713"/>
                </a:cubicBezTo>
                <a:cubicBezTo>
                  <a:pt x="474" y="62"/>
                  <a:pt x="474" y="62"/>
                  <a:pt x="474" y="62"/>
                </a:cubicBezTo>
                <a:cubicBezTo>
                  <a:pt x="61" y="62"/>
                  <a:pt x="61" y="62"/>
                  <a:pt x="61" y="62"/>
                </a:cubicBezTo>
                <a:lnTo>
                  <a:pt x="61" y="7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7" name="Freeform 481">
            <a:extLst>
              <a:ext uri="{FF2B5EF4-FFF2-40B4-BE49-F238E27FC236}">
                <a16:creationId xmlns:a16="http://schemas.microsoft.com/office/drawing/2014/main" id="{AFDB226D-71EA-C243-A054-B11A124B7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23752" y="6885541"/>
            <a:ext cx="514518" cy="746051"/>
          </a:xfrm>
          <a:custGeom>
            <a:avLst/>
            <a:gdLst>
              <a:gd name="T0" fmla="*/ 500 w 528"/>
              <a:gd name="T1" fmla="*/ 766 h 767"/>
              <a:gd name="T2" fmla="*/ 500 w 528"/>
              <a:gd name="T3" fmla="*/ 766 h 767"/>
              <a:gd name="T4" fmla="*/ 465 w 528"/>
              <a:gd name="T5" fmla="*/ 731 h 767"/>
              <a:gd name="T6" fmla="*/ 465 w 528"/>
              <a:gd name="T7" fmla="*/ 62 h 767"/>
              <a:gd name="T8" fmla="*/ 35 w 528"/>
              <a:gd name="T9" fmla="*/ 62 h 767"/>
              <a:gd name="T10" fmla="*/ 0 w 528"/>
              <a:gd name="T11" fmla="*/ 35 h 767"/>
              <a:gd name="T12" fmla="*/ 35 w 528"/>
              <a:gd name="T13" fmla="*/ 0 h 767"/>
              <a:gd name="T14" fmla="*/ 483 w 528"/>
              <a:gd name="T15" fmla="*/ 0 h 767"/>
              <a:gd name="T16" fmla="*/ 527 w 528"/>
              <a:gd name="T17" fmla="*/ 44 h 767"/>
              <a:gd name="T18" fmla="*/ 527 w 528"/>
              <a:gd name="T19" fmla="*/ 731 h 767"/>
              <a:gd name="T20" fmla="*/ 500 w 528"/>
              <a:gd name="T21" fmla="*/ 766 h 767"/>
              <a:gd name="T22" fmla="*/ 483 w 528"/>
              <a:gd name="T23" fmla="*/ 62 h 767"/>
              <a:gd name="T24" fmla="*/ 483 w 528"/>
              <a:gd name="T25" fmla="*/ 62 h 7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28" h="767">
                <a:moveTo>
                  <a:pt x="500" y="766"/>
                </a:moveTo>
                <a:lnTo>
                  <a:pt x="500" y="766"/>
                </a:lnTo>
                <a:cubicBezTo>
                  <a:pt x="483" y="766"/>
                  <a:pt x="465" y="749"/>
                  <a:pt x="465" y="731"/>
                </a:cubicBezTo>
                <a:cubicBezTo>
                  <a:pt x="465" y="62"/>
                  <a:pt x="465" y="62"/>
                  <a:pt x="465" y="62"/>
                </a:cubicBezTo>
                <a:cubicBezTo>
                  <a:pt x="35" y="62"/>
                  <a:pt x="35" y="62"/>
                  <a:pt x="35" y="62"/>
                </a:cubicBezTo>
                <a:cubicBezTo>
                  <a:pt x="17" y="62"/>
                  <a:pt x="0" y="53"/>
                  <a:pt x="0" y="35"/>
                </a:cubicBezTo>
                <a:cubicBezTo>
                  <a:pt x="0" y="18"/>
                  <a:pt x="17" y="0"/>
                  <a:pt x="35" y="0"/>
                </a:cubicBezTo>
                <a:cubicBezTo>
                  <a:pt x="483" y="0"/>
                  <a:pt x="483" y="0"/>
                  <a:pt x="483" y="0"/>
                </a:cubicBezTo>
                <a:cubicBezTo>
                  <a:pt x="509" y="0"/>
                  <a:pt x="527" y="18"/>
                  <a:pt x="527" y="44"/>
                </a:cubicBezTo>
                <a:cubicBezTo>
                  <a:pt x="527" y="731"/>
                  <a:pt x="527" y="731"/>
                  <a:pt x="527" y="731"/>
                </a:cubicBezTo>
                <a:cubicBezTo>
                  <a:pt x="527" y="749"/>
                  <a:pt x="518" y="766"/>
                  <a:pt x="500" y="766"/>
                </a:cubicBezTo>
                <a:close/>
                <a:moveTo>
                  <a:pt x="483" y="62"/>
                </a:moveTo>
                <a:lnTo>
                  <a:pt x="483" y="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8" name="Freeform 482">
            <a:extLst>
              <a:ext uri="{FF2B5EF4-FFF2-40B4-BE49-F238E27FC236}">
                <a16:creationId xmlns:a16="http://schemas.microsoft.com/office/drawing/2014/main" id="{168FA3D5-2314-3048-9DEA-84A4502B8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5061" y="11661980"/>
            <a:ext cx="274409" cy="274409"/>
          </a:xfrm>
          <a:custGeom>
            <a:avLst/>
            <a:gdLst>
              <a:gd name="T0" fmla="*/ 141 w 283"/>
              <a:gd name="T1" fmla="*/ 281 h 282"/>
              <a:gd name="T2" fmla="*/ 141 w 283"/>
              <a:gd name="T3" fmla="*/ 281 h 282"/>
              <a:gd name="T4" fmla="*/ 0 w 283"/>
              <a:gd name="T5" fmla="*/ 140 h 282"/>
              <a:gd name="T6" fmla="*/ 141 w 283"/>
              <a:gd name="T7" fmla="*/ 0 h 282"/>
              <a:gd name="T8" fmla="*/ 282 w 283"/>
              <a:gd name="T9" fmla="*/ 140 h 282"/>
              <a:gd name="T10" fmla="*/ 141 w 283"/>
              <a:gd name="T11" fmla="*/ 281 h 282"/>
              <a:gd name="T12" fmla="*/ 141 w 283"/>
              <a:gd name="T13" fmla="*/ 61 h 282"/>
              <a:gd name="T14" fmla="*/ 141 w 283"/>
              <a:gd name="T15" fmla="*/ 61 h 282"/>
              <a:gd name="T16" fmla="*/ 62 w 283"/>
              <a:gd name="T17" fmla="*/ 140 h 282"/>
              <a:gd name="T18" fmla="*/ 141 w 283"/>
              <a:gd name="T19" fmla="*/ 220 h 282"/>
              <a:gd name="T20" fmla="*/ 220 w 283"/>
              <a:gd name="T21" fmla="*/ 140 h 282"/>
              <a:gd name="T22" fmla="*/ 141 w 283"/>
              <a:gd name="T23" fmla="*/ 61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3" h="282">
                <a:moveTo>
                  <a:pt x="141" y="281"/>
                </a:moveTo>
                <a:lnTo>
                  <a:pt x="141" y="281"/>
                </a:lnTo>
                <a:cubicBezTo>
                  <a:pt x="62" y="281"/>
                  <a:pt x="0" y="220"/>
                  <a:pt x="0" y="140"/>
                </a:cubicBezTo>
                <a:cubicBezTo>
                  <a:pt x="0" y="61"/>
                  <a:pt x="62" y="0"/>
                  <a:pt x="141" y="0"/>
                </a:cubicBezTo>
                <a:cubicBezTo>
                  <a:pt x="220" y="0"/>
                  <a:pt x="282" y="61"/>
                  <a:pt x="282" y="140"/>
                </a:cubicBezTo>
                <a:cubicBezTo>
                  <a:pt x="282" y="220"/>
                  <a:pt x="220" y="281"/>
                  <a:pt x="141" y="281"/>
                </a:cubicBezTo>
                <a:close/>
                <a:moveTo>
                  <a:pt x="141" y="61"/>
                </a:moveTo>
                <a:lnTo>
                  <a:pt x="141" y="61"/>
                </a:lnTo>
                <a:cubicBezTo>
                  <a:pt x="97" y="61"/>
                  <a:pt x="62" y="96"/>
                  <a:pt x="62" y="140"/>
                </a:cubicBezTo>
                <a:cubicBezTo>
                  <a:pt x="62" y="184"/>
                  <a:pt x="97" y="220"/>
                  <a:pt x="141" y="220"/>
                </a:cubicBezTo>
                <a:cubicBezTo>
                  <a:pt x="185" y="220"/>
                  <a:pt x="220" y="184"/>
                  <a:pt x="220" y="140"/>
                </a:cubicBezTo>
                <a:cubicBezTo>
                  <a:pt x="220" y="96"/>
                  <a:pt x="185" y="61"/>
                  <a:pt x="141" y="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9" name="Freeform 483">
            <a:extLst>
              <a:ext uri="{FF2B5EF4-FFF2-40B4-BE49-F238E27FC236}">
                <a16:creationId xmlns:a16="http://schemas.microsoft.com/office/drawing/2014/main" id="{F48C6D5D-41BE-0041-ADD4-49762321E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69199" y="11336119"/>
            <a:ext cx="926132" cy="934707"/>
          </a:xfrm>
          <a:custGeom>
            <a:avLst/>
            <a:gdLst>
              <a:gd name="T0" fmla="*/ 555 w 952"/>
              <a:gd name="T1" fmla="*/ 960 h 961"/>
              <a:gd name="T2" fmla="*/ 370 w 952"/>
              <a:gd name="T3" fmla="*/ 924 h 961"/>
              <a:gd name="T4" fmla="*/ 335 w 952"/>
              <a:gd name="T5" fmla="*/ 775 h 961"/>
              <a:gd name="T6" fmla="*/ 194 w 952"/>
              <a:gd name="T7" fmla="*/ 871 h 961"/>
              <a:gd name="T8" fmla="*/ 88 w 952"/>
              <a:gd name="T9" fmla="*/ 722 h 961"/>
              <a:gd name="T10" fmla="*/ 159 w 952"/>
              <a:gd name="T11" fmla="*/ 590 h 961"/>
              <a:gd name="T12" fmla="*/ 0 w 952"/>
              <a:gd name="T13" fmla="*/ 555 h 961"/>
              <a:gd name="T14" fmla="*/ 27 w 952"/>
              <a:gd name="T15" fmla="*/ 370 h 961"/>
              <a:gd name="T16" fmla="*/ 168 w 952"/>
              <a:gd name="T17" fmla="*/ 326 h 961"/>
              <a:gd name="T18" fmla="*/ 80 w 952"/>
              <a:gd name="T19" fmla="*/ 194 h 961"/>
              <a:gd name="T20" fmla="*/ 238 w 952"/>
              <a:gd name="T21" fmla="*/ 88 h 961"/>
              <a:gd name="T22" fmla="*/ 370 w 952"/>
              <a:gd name="T23" fmla="*/ 150 h 961"/>
              <a:gd name="T24" fmla="*/ 397 w 952"/>
              <a:gd name="T25" fmla="*/ 0 h 961"/>
              <a:gd name="T26" fmla="*/ 581 w 952"/>
              <a:gd name="T27" fmla="*/ 26 h 961"/>
              <a:gd name="T28" fmla="*/ 634 w 952"/>
              <a:gd name="T29" fmla="*/ 167 h 961"/>
              <a:gd name="T30" fmla="*/ 757 w 952"/>
              <a:gd name="T31" fmla="*/ 88 h 961"/>
              <a:gd name="T32" fmla="*/ 872 w 952"/>
              <a:gd name="T33" fmla="*/ 238 h 961"/>
              <a:gd name="T34" fmla="*/ 801 w 952"/>
              <a:gd name="T35" fmla="*/ 370 h 961"/>
              <a:gd name="T36" fmla="*/ 951 w 952"/>
              <a:gd name="T37" fmla="*/ 396 h 961"/>
              <a:gd name="T38" fmla="*/ 925 w 952"/>
              <a:gd name="T39" fmla="*/ 581 h 961"/>
              <a:gd name="T40" fmla="*/ 775 w 952"/>
              <a:gd name="T41" fmla="*/ 625 h 961"/>
              <a:gd name="T42" fmla="*/ 872 w 952"/>
              <a:gd name="T43" fmla="*/ 757 h 961"/>
              <a:gd name="T44" fmla="*/ 714 w 952"/>
              <a:gd name="T45" fmla="*/ 871 h 961"/>
              <a:gd name="T46" fmla="*/ 590 w 952"/>
              <a:gd name="T47" fmla="*/ 792 h 961"/>
              <a:gd name="T48" fmla="*/ 555 w 952"/>
              <a:gd name="T49" fmla="*/ 960 h 961"/>
              <a:gd name="T50" fmla="*/ 432 w 952"/>
              <a:gd name="T51" fmla="*/ 898 h 961"/>
              <a:gd name="T52" fmla="*/ 520 w 952"/>
              <a:gd name="T53" fmla="*/ 766 h 961"/>
              <a:gd name="T54" fmla="*/ 617 w 952"/>
              <a:gd name="T55" fmla="*/ 713 h 961"/>
              <a:gd name="T56" fmla="*/ 740 w 952"/>
              <a:gd name="T57" fmla="*/ 801 h 961"/>
              <a:gd name="T58" fmla="*/ 714 w 952"/>
              <a:gd name="T59" fmla="*/ 651 h 961"/>
              <a:gd name="T60" fmla="*/ 740 w 952"/>
              <a:gd name="T61" fmla="*/ 546 h 961"/>
              <a:gd name="T62" fmla="*/ 889 w 952"/>
              <a:gd name="T63" fmla="*/ 519 h 961"/>
              <a:gd name="T64" fmla="*/ 775 w 952"/>
              <a:gd name="T65" fmla="*/ 431 h 961"/>
              <a:gd name="T66" fmla="*/ 722 w 952"/>
              <a:gd name="T67" fmla="*/ 335 h 961"/>
              <a:gd name="T68" fmla="*/ 801 w 952"/>
              <a:gd name="T69" fmla="*/ 211 h 961"/>
              <a:gd name="T70" fmla="*/ 661 w 952"/>
              <a:gd name="T71" fmla="*/ 229 h 961"/>
              <a:gd name="T72" fmla="*/ 546 w 952"/>
              <a:gd name="T73" fmla="*/ 202 h 961"/>
              <a:gd name="T74" fmla="*/ 520 w 952"/>
              <a:gd name="T75" fmla="*/ 62 h 961"/>
              <a:gd name="T76" fmla="*/ 432 w 952"/>
              <a:gd name="T77" fmla="*/ 167 h 961"/>
              <a:gd name="T78" fmla="*/ 335 w 952"/>
              <a:gd name="T79" fmla="*/ 229 h 961"/>
              <a:gd name="T80" fmla="*/ 211 w 952"/>
              <a:gd name="T81" fmla="*/ 150 h 961"/>
              <a:gd name="T82" fmla="*/ 229 w 952"/>
              <a:gd name="T83" fmla="*/ 299 h 961"/>
              <a:gd name="T84" fmla="*/ 203 w 952"/>
              <a:gd name="T85" fmla="*/ 405 h 961"/>
              <a:gd name="T86" fmla="*/ 62 w 952"/>
              <a:gd name="T87" fmla="*/ 431 h 961"/>
              <a:gd name="T88" fmla="*/ 176 w 952"/>
              <a:gd name="T89" fmla="*/ 528 h 961"/>
              <a:gd name="T90" fmla="*/ 238 w 952"/>
              <a:gd name="T91" fmla="*/ 616 h 961"/>
              <a:gd name="T92" fmla="*/ 150 w 952"/>
              <a:gd name="T93" fmla="*/ 739 h 961"/>
              <a:gd name="T94" fmla="*/ 308 w 952"/>
              <a:gd name="T95" fmla="*/ 713 h 961"/>
              <a:gd name="T96" fmla="*/ 405 w 952"/>
              <a:gd name="T97" fmla="*/ 739 h 961"/>
              <a:gd name="T98" fmla="*/ 432 w 952"/>
              <a:gd name="T99" fmla="*/ 898 h 9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52" h="961">
                <a:moveTo>
                  <a:pt x="555" y="960"/>
                </a:moveTo>
                <a:lnTo>
                  <a:pt x="555" y="960"/>
                </a:lnTo>
                <a:cubicBezTo>
                  <a:pt x="397" y="960"/>
                  <a:pt x="397" y="960"/>
                  <a:pt x="397" y="960"/>
                </a:cubicBezTo>
                <a:cubicBezTo>
                  <a:pt x="388" y="960"/>
                  <a:pt x="370" y="942"/>
                  <a:pt x="370" y="924"/>
                </a:cubicBezTo>
                <a:cubicBezTo>
                  <a:pt x="370" y="792"/>
                  <a:pt x="370" y="792"/>
                  <a:pt x="370" y="792"/>
                </a:cubicBezTo>
                <a:cubicBezTo>
                  <a:pt x="352" y="784"/>
                  <a:pt x="344" y="784"/>
                  <a:pt x="335" y="775"/>
                </a:cubicBezTo>
                <a:cubicBezTo>
                  <a:pt x="238" y="871"/>
                  <a:pt x="238" y="871"/>
                  <a:pt x="238" y="871"/>
                </a:cubicBezTo>
                <a:cubicBezTo>
                  <a:pt x="229" y="880"/>
                  <a:pt x="203" y="880"/>
                  <a:pt x="194" y="871"/>
                </a:cubicBezTo>
                <a:cubicBezTo>
                  <a:pt x="88" y="766"/>
                  <a:pt x="88" y="766"/>
                  <a:pt x="88" y="766"/>
                </a:cubicBezTo>
                <a:cubicBezTo>
                  <a:pt x="71" y="748"/>
                  <a:pt x="71" y="731"/>
                  <a:pt x="88" y="722"/>
                </a:cubicBezTo>
                <a:cubicBezTo>
                  <a:pt x="176" y="625"/>
                  <a:pt x="176" y="625"/>
                  <a:pt x="176" y="625"/>
                </a:cubicBezTo>
                <a:cubicBezTo>
                  <a:pt x="168" y="616"/>
                  <a:pt x="168" y="599"/>
                  <a:pt x="159" y="590"/>
                </a:cubicBezTo>
                <a:cubicBezTo>
                  <a:pt x="27" y="590"/>
                  <a:pt x="27" y="590"/>
                  <a:pt x="27" y="590"/>
                </a:cubicBezTo>
                <a:cubicBezTo>
                  <a:pt x="9" y="590"/>
                  <a:pt x="0" y="572"/>
                  <a:pt x="0" y="555"/>
                </a:cubicBezTo>
                <a:cubicBezTo>
                  <a:pt x="0" y="405"/>
                  <a:pt x="0" y="405"/>
                  <a:pt x="0" y="405"/>
                </a:cubicBezTo>
                <a:cubicBezTo>
                  <a:pt x="0" y="387"/>
                  <a:pt x="9" y="370"/>
                  <a:pt x="27" y="370"/>
                </a:cubicBezTo>
                <a:cubicBezTo>
                  <a:pt x="150" y="370"/>
                  <a:pt x="150" y="370"/>
                  <a:pt x="150" y="370"/>
                </a:cubicBezTo>
                <a:cubicBezTo>
                  <a:pt x="159" y="352"/>
                  <a:pt x="159" y="343"/>
                  <a:pt x="168" y="326"/>
                </a:cubicBezTo>
                <a:cubicBezTo>
                  <a:pt x="80" y="238"/>
                  <a:pt x="80" y="238"/>
                  <a:pt x="80" y="238"/>
                </a:cubicBezTo>
                <a:cubicBezTo>
                  <a:pt x="71" y="229"/>
                  <a:pt x="71" y="202"/>
                  <a:pt x="80" y="194"/>
                </a:cubicBezTo>
                <a:cubicBezTo>
                  <a:pt x="194" y="88"/>
                  <a:pt x="194" y="88"/>
                  <a:pt x="194" y="88"/>
                </a:cubicBezTo>
                <a:cubicBezTo>
                  <a:pt x="203" y="70"/>
                  <a:pt x="220" y="70"/>
                  <a:pt x="238" y="88"/>
                </a:cubicBezTo>
                <a:cubicBezTo>
                  <a:pt x="317" y="167"/>
                  <a:pt x="317" y="167"/>
                  <a:pt x="317" y="167"/>
                </a:cubicBezTo>
                <a:cubicBezTo>
                  <a:pt x="335" y="158"/>
                  <a:pt x="352" y="150"/>
                  <a:pt x="370" y="150"/>
                </a:cubicBezTo>
                <a:cubicBezTo>
                  <a:pt x="370" y="26"/>
                  <a:pt x="370" y="26"/>
                  <a:pt x="370" y="26"/>
                </a:cubicBezTo>
                <a:cubicBezTo>
                  <a:pt x="370" y="18"/>
                  <a:pt x="379" y="0"/>
                  <a:pt x="39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73" y="0"/>
                  <a:pt x="581" y="9"/>
                  <a:pt x="581" y="26"/>
                </a:cubicBezTo>
                <a:cubicBezTo>
                  <a:pt x="581" y="150"/>
                  <a:pt x="581" y="150"/>
                  <a:pt x="581" y="150"/>
                </a:cubicBezTo>
                <a:cubicBezTo>
                  <a:pt x="599" y="150"/>
                  <a:pt x="617" y="158"/>
                  <a:pt x="634" y="167"/>
                </a:cubicBezTo>
                <a:cubicBezTo>
                  <a:pt x="714" y="88"/>
                  <a:pt x="714" y="88"/>
                  <a:pt x="714" y="88"/>
                </a:cubicBezTo>
                <a:cubicBezTo>
                  <a:pt x="731" y="70"/>
                  <a:pt x="749" y="70"/>
                  <a:pt x="757" y="88"/>
                </a:cubicBezTo>
                <a:cubicBezTo>
                  <a:pt x="872" y="194"/>
                  <a:pt x="872" y="194"/>
                  <a:pt x="872" y="194"/>
                </a:cubicBezTo>
                <a:cubicBezTo>
                  <a:pt x="881" y="202"/>
                  <a:pt x="881" y="229"/>
                  <a:pt x="872" y="238"/>
                </a:cubicBezTo>
                <a:cubicBezTo>
                  <a:pt x="784" y="326"/>
                  <a:pt x="784" y="326"/>
                  <a:pt x="784" y="326"/>
                </a:cubicBezTo>
                <a:cubicBezTo>
                  <a:pt x="793" y="335"/>
                  <a:pt x="793" y="352"/>
                  <a:pt x="801" y="370"/>
                </a:cubicBezTo>
                <a:cubicBezTo>
                  <a:pt x="925" y="370"/>
                  <a:pt x="925" y="370"/>
                  <a:pt x="925" y="370"/>
                </a:cubicBezTo>
                <a:cubicBezTo>
                  <a:pt x="942" y="370"/>
                  <a:pt x="951" y="387"/>
                  <a:pt x="951" y="396"/>
                </a:cubicBezTo>
                <a:cubicBezTo>
                  <a:pt x="951" y="555"/>
                  <a:pt x="951" y="555"/>
                  <a:pt x="951" y="555"/>
                </a:cubicBezTo>
                <a:cubicBezTo>
                  <a:pt x="951" y="572"/>
                  <a:pt x="942" y="581"/>
                  <a:pt x="925" y="581"/>
                </a:cubicBezTo>
                <a:cubicBezTo>
                  <a:pt x="793" y="590"/>
                  <a:pt x="793" y="590"/>
                  <a:pt x="793" y="590"/>
                </a:cubicBezTo>
                <a:cubicBezTo>
                  <a:pt x="793" y="599"/>
                  <a:pt x="784" y="616"/>
                  <a:pt x="775" y="625"/>
                </a:cubicBezTo>
                <a:cubicBezTo>
                  <a:pt x="872" y="713"/>
                  <a:pt x="872" y="713"/>
                  <a:pt x="872" y="713"/>
                </a:cubicBezTo>
                <a:cubicBezTo>
                  <a:pt x="881" y="731"/>
                  <a:pt x="881" y="748"/>
                  <a:pt x="872" y="757"/>
                </a:cubicBezTo>
                <a:cubicBezTo>
                  <a:pt x="757" y="871"/>
                  <a:pt x="757" y="871"/>
                  <a:pt x="757" y="871"/>
                </a:cubicBezTo>
                <a:cubicBezTo>
                  <a:pt x="749" y="880"/>
                  <a:pt x="731" y="880"/>
                  <a:pt x="714" y="871"/>
                </a:cubicBezTo>
                <a:cubicBezTo>
                  <a:pt x="625" y="775"/>
                  <a:pt x="625" y="775"/>
                  <a:pt x="625" y="775"/>
                </a:cubicBezTo>
                <a:cubicBezTo>
                  <a:pt x="608" y="784"/>
                  <a:pt x="599" y="784"/>
                  <a:pt x="590" y="792"/>
                </a:cubicBezTo>
                <a:cubicBezTo>
                  <a:pt x="581" y="924"/>
                  <a:pt x="581" y="924"/>
                  <a:pt x="581" y="924"/>
                </a:cubicBezTo>
                <a:cubicBezTo>
                  <a:pt x="581" y="942"/>
                  <a:pt x="573" y="960"/>
                  <a:pt x="555" y="960"/>
                </a:cubicBezTo>
                <a:close/>
                <a:moveTo>
                  <a:pt x="432" y="898"/>
                </a:moveTo>
                <a:lnTo>
                  <a:pt x="432" y="898"/>
                </a:lnTo>
                <a:cubicBezTo>
                  <a:pt x="520" y="898"/>
                  <a:pt x="520" y="898"/>
                  <a:pt x="520" y="898"/>
                </a:cubicBezTo>
                <a:cubicBezTo>
                  <a:pt x="520" y="766"/>
                  <a:pt x="520" y="766"/>
                  <a:pt x="520" y="766"/>
                </a:cubicBezTo>
                <a:cubicBezTo>
                  <a:pt x="520" y="757"/>
                  <a:pt x="537" y="739"/>
                  <a:pt x="546" y="739"/>
                </a:cubicBezTo>
                <a:cubicBezTo>
                  <a:pt x="573" y="731"/>
                  <a:pt x="590" y="722"/>
                  <a:pt x="617" y="713"/>
                </a:cubicBezTo>
                <a:cubicBezTo>
                  <a:pt x="625" y="704"/>
                  <a:pt x="643" y="704"/>
                  <a:pt x="652" y="713"/>
                </a:cubicBezTo>
                <a:cubicBezTo>
                  <a:pt x="740" y="801"/>
                  <a:pt x="740" y="801"/>
                  <a:pt x="740" y="801"/>
                </a:cubicBezTo>
                <a:cubicBezTo>
                  <a:pt x="801" y="739"/>
                  <a:pt x="801" y="739"/>
                  <a:pt x="801" y="739"/>
                </a:cubicBezTo>
                <a:cubicBezTo>
                  <a:pt x="714" y="651"/>
                  <a:pt x="714" y="651"/>
                  <a:pt x="714" y="651"/>
                </a:cubicBezTo>
                <a:cubicBezTo>
                  <a:pt x="705" y="643"/>
                  <a:pt x="705" y="625"/>
                  <a:pt x="714" y="616"/>
                </a:cubicBezTo>
                <a:cubicBezTo>
                  <a:pt x="722" y="590"/>
                  <a:pt x="740" y="572"/>
                  <a:pt x="740" y="546"/>
                </a:cubicBezTo>
                <a:cubicBezTo>
                  <a:pt x="749" y="537"/>
                  <a:pt x="757" y="528"/>
                  <a:pt x="775" y="528"/>
                </a:cubicBezTo>
                <a:cubicBezTo>
                  <a:pt x="889" y="519"/>
                  <a:pt x="889" y="519"/>
                  <a:pt x="889" y="519"/>
                </a:cubicBezTo>
                <a:cubicBezTo>
                  <a:pt x="889" y="431"/>
                  <a:pt x="889" y="431"/>
                  <a:pt x="889" y="431"/>
                </a:cubicBezTo>
                <a:cubicBezTo>
                  <a:pt x="775" y="431"/>
                  <a:pt x="775" y="431"/>
                  <a:pt x="775" y="431"/>
                </a:cubicBezTo>
                <a:cubicBezTo>
                  <a:pt x="766" y="431"/>
                  <a:pt x="749" y="422"/>
                  <a:pt x="749" y="405"/>
                </a:cubicBezTo>
                <a:cubicBezTo>
                  <a:pt x="740" y="378"/>
                  <a:pt x="731" y="352"/>
                  <a:pt x="722" y="335"/>
                </a:cubicBezTo>
                <a:cubicBezTo>
                  <a:pt x="714" y="317"/>
                  <a:pt x="714" y="308"/>
                  <a:pt x="722" y="299"/>
                </a:cubicBezTo>
                <a:cubicBezTo>
                  <a:pt x="801" y="211"/>
                  <a:pt x="801" y="211"/>
                  <a:pt x="801" y="211"/>
                </a:cubicBezTo>
                <a:cubicBezTo>
                  <a:pt x="740" y="150"/>
                  <a:pt x="740" y="150"/>
                  <a:pt x="740" y="150"/>
                </a:cubicBezTo>
                <a:cubicBezTo>
                  <a:pt x="661" y="229"/>
                  <a:pt x="661" y="229"/>
                  <a:pt x="661" y="229"/>
                </a:cubicBezTo>
                <a:cubicBezTo>
                  <a:pt x="652" y="238"/>
                  <a:pt x="634" y="238"/>
                  <a:pt x="625" y="229"/>
                </a:cubicBezTo>
                <a:cubicBezTo>
                  <a:pt x="599" y="220"/>
                  <a:pt x="573" y="202"/>
                  <a:pt x="546" y="202"/>
                </a:cubicBezTo>
                <a:cubicBezTo>
                  <a:pt x="528" y="194"/>
                  <a:pt x="520" y="185"/>
                  <a:pt x="520" y="167"/>
                </a:cubicBezTo>
                <a:cubicBezTo>
                  <a:pt x="520" y="62"/>
                  <a:pt x="520" y="62"/>
                  <a:pt x="520" y="62"/>
                </a:cubicBezTo>
                <a:cubicBezTo>
                  <a:pt x="432" y="62"/>
                  <a:pt x="432" y="62"/>
                  <a:pt x="432" y="62"/>
                </a:cubicBezTo>
                <a:cubicBezTo>
                  <a:pt x="432" y="167"/>
                  <a:pt x="432" y="167"/>
                  <a:pt x="432" y="167"/>
                </a:cubicBezTo>
                <a:cubicBezTo>
                  <a:pt x="432" y="185"/>
                  <a:pt x="423" y="194"/>
                  <a:pt x="405" y="202"/>
                </a:cubicBezTo>
                <a:cubicBezTo>
                  <a:pt x="379" y="211"/>
                  <a:pt x="352" y="220"/>
                  <a:pt x="335" y="229"/>
                </a:cubicBezTo>
                <a:cubicBezTo>
                  <a:pt x="317" y="238"/>
                  <a:pt x="300" y="238"/>
                  <a:pt x="291" y="229"/>
                </a:cubicBezTo>
                <a:cubicBezTo>
                  <a:pt x="211" y="150"/>
                  <a:pt x="211" y="150"/>
                  <a:pt x="211" y="150"/>
                </a:cubicBezTo>
                <a:cubicBezTo>
                  <a:pt x="150" y="220"/>
                  <a:pt x="150" y="220"/>
                  <a:pt x="150" y="220"/>
                </a:cubicBezTo>
                <a:cubicBezTo>
                  <a:pt x="229" y="299"/>
                  <a:pt x="229" y="299"/>
                  <a:pt x="229" y="299"/>
                </a:cubicBezTo>
                <a:cubicBezTo>
                  <a:pt x="238" y="308"/>
                  <a:pt x="238" y="326"/>
                  <a:pt x="238" y="335"/>
                </a:cubicBezTo>
                <a:cubicBezTo>
                  <a:pt x="220" y="361"/>
                  <a:pt x="211" y="378"/>
                  <a:pt x="203" y="405"/>
                </a:cubicBezTo>
                <a:cubicBezTo>
                  <a:pt x="203" y="422"/>
                  <a:pt x="194" y="431"/>
                  <a:pt x="176" y="431"/>
                </a:cubicBezTo>
                <a:cubicBezTo>
                  <a:pt x="62" y="431"/>
                  <a:pt x="62" y="431"/>
                  <a:pt x="62" y="431"/>
                </a:cubicBezTo>
                <a:cubicBezTo>
                  <a:pt x="62" y="528"/>
                  <a:pt x="62" y="528"/>
                  <a:pt x="62" y="528"/>
                </a:cubicBezTo>
                <a:cubicBezTo>
                  <a:pt x="176" y="528"/>
                  <a:pt x="176" y="528"/>
                  <a:pt x="176" y="528"/>
                </a:cubicBezTo>
                <a:cubicBezTo>
                  <a:pt x="194" y="528"/>
                  <a:pt x="203" y="537"/>
                  <a:pt x="211" y="546"/>
                </a:cubicBezTo>
                <a:cubicBezTo>
                  <a:pt x="220" y="572"/>
                  <a:pt x="229" y="590"/>
                  <a:pt x="238" y="616"/>
                </a:cubicBezTo>
                <a:cubicBezTo>
                  <a:pt x="247" y="625"/>
                  <a:pt x="247" y="643"/>
                  <a:pt x="238" y="651"/>
                </a:cubicBezTo>
                <a:cubicBezTo>
                  <a:pt x="150" y="739"/>
                  <a:pt x="150" y="739"/>
                  <a:pt x="150" y="739"/>
                </a:cubicBezTo>
                <a:cubicBezTo>
                  <a:pt x="211" y="801"/>
                  <a:pt x="211" y="801"/>
                  <a:pt x="211" y="801"/>
                </a:cubicBezTo>
                <a:cubicBezTo>
                  <a:pt x="308" y="713"/>
                  <a:pt x="308" y="713"/>
                  <a:pt x="308" y="713"/>
                </a:cubicBezTo>
                <a:cubicBezTo>
                  <a:pt x="317" y="704"/>
                  <a:pt x="326" y="704"/>
                  <a:pt x="344" y="713"/>
                </a:cubicBezTo>
                <a:cubicBezTo>
                  <a:pt x="361" y="722"/>
                  <a:pt x="388" y="731"/>
                  <a:pt x="405" y="739"/>
                </a:cubicBezTo>
                <a:cubicBezTo>
                  <a:pt x="423" y="739"/>
                  <a:pt x="432" y="757"/>
                  <a:pt x="432" y="766"/>
                </a:cubicBezTo>
                <a:lnTo>
                  <a:pt x="432" y="8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0" name="Freeform 484">
            <a:extLst>
              <a:ext uri="{FF2B5EF4-FFF2-40B4-BE49-F238E27FC236}">
                <a16:creationId xmlns:a16="http://schemas.microsoft.com/office/drawing/2014/main" id="{C1FAC2C4-FA54-9E42-9AB2-D8E914A92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390" y="8146109"/>
            <a:ext cx="934707" cy="711750"/>
          </a:xfrm>
          <a:custGeom>
            <a:avLst/>
            <a:gdLst>
              <a:gd name="T0" fmla="*/ 915 w 960"/>
              <a:gd name="T1" fmla="*/ 731 h 732"/>
              <a:gd name="T2" fmla="*/ 915 w 960"/>
              <a:gd name="T3" fmla="*/ 731 h 732"/>
              <a:gd name="T4" fmla="*/ 52 w 960"/>
              <a:gd name="T5" fmla="*/ 731 h 732"/>
              <a:gd name="T6" fmla="*/ 0 w 960"/>
              <a:gd name="T7" fmla="*/ 687 h 732"/>
              <a:gd name="T8" fmla="*/ 0 w 960"/>
              <a:gd name="T9" fmla="*/ 53 h 732"/>
              <a:gd name="T10" fmla="*/ 52 w 960"/>
              <a:gd name="T11" fmla="*/ 0 h 732"/>
              <a:gd name="T12" fmla="*/ 369 w 960"/>
              <a:gd name="T13" fmla="*/ 0 h 732"/>
              <a:gd name="T14" fmla="*/ 396 w 960"/>
              <a:gd name="T15" fmla="*/ 18 h 732"/>
              <a:gd name="T16" fmla="*/ 493 w 960"/>
              <a:gd name="T17" fmla="*/ 115 h 732"/>
              <a:gd name="T18" fmla="*/ 915 w 960"/>
              <a:gd name="T19" fmla="*/ 115 h 732"/>
              <a:gd name="T20" fmla="*/ 959 w 960"/>
              <a:gd name="T21" fmla="*/ 159 h 732"/>
              <a:gd name="T22" fmla="*/ 959 w 960"/>
              <a:gd name="T23" fmla="*/ 687 h 732"/>
              <a:gd name="T24" fmla="*/ 915 w 960"/>
              <a:gd name="T25" fmla="*/ 731 h 732"/>
              <a:gd name="T26" fmla="*/ 70 w 960"/>
              <a:gd name="T27" fmla="*/ 669 h 732"/>
              <a:gd name="T28" fmla="*/ 70 w 960"/>
              <a:gd name="T29" fmla="*/ 669 h 732"/>
              <a:gd name="T30" fmla="*/ 897 w 960"/>
              <a:gd name="T31" fmla="*/ 669 h 732"/>
              <a:gd name="T32" fmla="*/ 897 w 960"/>
              <a:gd name="T33" fmla="*/ 176 h 732"/>
              <a:gd name="T34" fmla="*/ 484 w 960"/>
              <a:gd name="T35" fmla="*/ 176 h 732"/>
              <a:gd name="T36" fmla="*/ 457 w 960"/>
              <a:gd name="T37" fmla="*/ 168 h 732"/>
              <a:gd name="T38" fmla="*/ 360 w 960"/>
              <a:gd name="T39" fmla="*/ 62 h 732"/>
              <a:gd name="T40" fmla="*/ 70 w 960"/>
              <a:gd name="T41" fmla="*/ 62 h 732"/>
              <a:gd name="T42" fmla="*/ 70 w 960"/>
              <a:gd name="T43" fmla="*/ 669 h 732"/>
              <a:gd name="T44" fmla="*/ 501 w 960"/>
              <a:gd name="T45" fmla="*/ 124 h 732"/>
              <a:gd name="T46" fmla="*/ 501 w 960"/>
              <a:gd name="T47" fmla="*/ 124 h 732"/>
              <a:gd name="T48" fmla="*/ 369 w 960"/>
              <a:gd name="T49" fmla="*/ 62 h 732"/>
              <a:gd name="T50" fmla="*/ 369 w 960"/>
              <a:gd name="T51" fmla="*/ 62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60" h="732">
                <a:moveTo>
                  <a:pt x="915" y="731"/>
                </a:moveTo>
                <a:lnTo>
                  <a:pt x="915" y="731"/>
                </a:lnTo>
                <a:cubicBezTo>
                  <a:pt x="52" y="731"/>
                  <a:pt x="52" y="731"/>
                  <a:pt x="52" y="731"/>
                </a:cubicBezTo>
                <a:cubicBezTo>
                  <a:pt x="26" y="731"/>
                  <a:pt x="0" y="713"/>
                  <a:pt x="0" y="687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7"/>
                  <a:pt x="26" y="0"/>
                  <a:pt x="52" y="0"/>
                </a:cubicBezTo>
                <a:cubicBezTo>
                  <a:pt x="369" y="0"/>
                  <a:pt x="369" y="0"/>
                  <a:pt x="369" y="0"/>
                </a:cubicBezTo>
                <a:cubicBezTo>
                  <a:pt x="378" y="0"/>
                  <a:pt x="387" y="9"/>
                  <a:pt x="396" y="18"/>
                </a:cubicBezTo>
                <a:cubicBezTo>
                  <a:pt x="493" y="115"/>
                  <a:pt x="493" y="115"/>
                  <a:pt x="493" y="115"/>
                </a:cubicBezTo>
                <a:cubicBezTo>
                  <a:pt x="915" y="115"/>
                  <a:pt x="915" y="115"/>
                  <a:pt x="915" y="115"/>
                </a:cubicBezTo>
                <a:cubicBezTo>
                  <a:pt x="941" y="115"/>
                  <a:pt x="959" y="132"/>
                  <a:pt x="959" y="159"/>
                </a:cubicBezTo>
                <a:cubicBezTo>
                  <a:pt x="959" y="687"/>
                  <a:pt x="959" y="687"/>
                  <a:pt x="959" y="687"/>
                </a:cubicBezTo>
                <a:cubicBezTo>
                  <a:pt x="959" y="713"/>
                  <a:pt x="941" y="731"/>
                  <a:pt x="915" y="731"/>
                </a:cubicBezTo>
                <a:close/>
                <a:moveTo>
                  <a:pt x="70" y="669"/>
                </a:moveTo>
                <a:lnTo>
                  <a:pt x="70" y="669"/>
                </a:lnTo>
                <a:cubicBezTo>
                  <a:pt x="897" y="669"/>
                  <a:pt x="897" y="669"/>
                  <a:pt x="897" y="669"/>
                </a:cubicBezTo>
                <a:cubicBezTo>
                  <a:pt x="897" y="176"/>
                  <a:pt x="897" y="176"/>
                  <a:pt x="897" y="176"/>
                </a:cubicBezTo>
                <a:cubicBezTo>
                  <a:pt x="484" y="176"/>
                  <a:pt x="484" y="176"/>
                  <a:pt x="484" y="176"/>
                </a:cubicBezTo>
                <a:cubicBezTo>
                  <a:pt x="475" y="176"/>
                  <a:pt x="466" y="176"/>
                  <a:pt x="457" y="168"/>
                </a:cubicBezTo>
                <a:cubicBezTo>
                  <a:pt x="360" y="62"/>
                  <a:pt x="360" y="62"/>
                  <a:pt x="360" y="62"/>
                </a:cubicBezTo>
                <a:cubicBezTo>
                  <a:pt x="70" y="62"/>
                  <a:pt x="70" y="62"/>
                  <a:pt x="70" y="62"/>
                </a:cubicBezTo>
                <a:lnTo>
                  <a:pt x="70" y="669"/>
                </a:lnTo>
                <a:close/>
                <a:moveTo>
                  <a:pt x="501" y="124"/>
                </a:moveTo>
                <a:lnTo>
                  <a:pt x="501" y="124"/>
                </a:lnTo>
                <a:close/>
                <a:moveTo>
                  <a:pt x="369" y="62"/>
                </a:moveTo>
                <a:lnTo>
                  <a:pt x="369" y="6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1" name="Freeform 485">
            <a:extLst>
              <a:ext uri="{FF2B5EF4-FFF2-40B4-BE49-F238E27FC236}">
                <a16:creationId xmlns:a16="http://schemas.microsoft.com/office/drawing/2014/main" id="{BCF93E11-D440-8548-AA94-F45F486DC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31" y="8146109"/>
            <a:ext cx="463066" cy="60027"/>
          </a:xfrm>
          <a:custGeom>
            <a:avLst/>
            <a:gdLst>
              <a:gd name="T0" fmla="*/ 449 w 476"/>
              <a:gd name="T1" fmla="*/ 62 h 63"/>
              <a:gd name="T2" fmla="*/ 449 w 476"/>
              <a:gd name="T3" fmla="*/ 62 h 63"/>
              <a:gd name="T4" fmla="*/ 26 w 476"/>
              <a:gd name="T5" fmla="*/ 62 h 63"/>
              <a:gd name="T6" fmla="*/ 0 w 476"/>
              <a:gd name="T7" fmla="*/ 35 h 63"/>
              <a:gd name="T8" fmla="*/ 26 w 476"/>
              <a:gd name="T9" fmla="*/ 0 h 63"/>
              <a:gd name="T10" fmla="*/ 449 w 476"/>
              <a:gd name="T11" fmla="*/ 0 h 63"/>
              <a:gd name="T12" fmla="*/ 475 w 476"/>
              <a:gd name="T13" fmla="*/ 35 h 63"/>
              <a:gd name="T14" fmla="*/ 449 w 476"/>
              <a:gd name="T15" fmla="*/ 62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6" h="63">
                <a:moveTo>
                  <a:pt x="449" y="62"/>
                </a:moveTo>
                <a:lnTo>
                  <a:pt x="449" y="62"/>
                </a:lnTo>
                <a:cubicBezTo>
                  <a:pt x="26" y="62"/>
                  <a:pt x="26" y="62"/>
                  <a:pt x="26" y="62"/>
                </a:cubicBezTo>
                <a:cubicBezTo>
                  <a:pt x="9" y="62"/>
                  <a:pt x="0" y="53"/>
                  <a:pt x="0" y="35"/>
                </a:cubicBezTo>
                <a:cubicBezTo>
                  <a:pt x="0" y="18"/>
                  <a:pt x="9" y="0"/>
                  <a:pt x="26" y="0"/>
                </a:cubicBezTo>
                <a:cubicBezTo>
                  <a:pt x="449" y="0"/>
                  <a:pt x="449" y="0"/>
                  <a:pt x="449" y="0"/>
                </a:cubicBezTo>
                <a:cubicBezTo>
                  <a:pt x="466" y="0"/>
                  <a:pt x="475" y="18"/>
                  <a:pt x="475" y="35"/>
                </a:cubicBezTo>
                <a:cubicBezTo>
                  <a:pt x="475" y="53"/>
                  <a:pt x="466" y="62"/>
                  <a:pt x="449" y="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2" name="Freeform 486">
            <a:extLst>
              <a:ext uri="{FF2B5EF4-FFF2-40B4-BE49-F238E27FC236}">
                <a16:creationId xmlns:a16="http://schemas.microsoft.com/office/drawing/2014/main" id="{05F7EBA7-7EB4-5945-9F72-633CDAFEF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0922" y="11421872"/>
            <a:ext cx="797502" cy="754626"/>
          </a:xfrm>
          <a:custGeom>
            <a:avLst/>
            <a:gdLst>
              <a:gd name="T0" fmla="*/ 775 w 820"/>
              <a:gd name="T1" fmla="*/ 0 h 776"/>
              <a:gd name="T2" fmla="*/ 775 w 820"/>
              <a:gd name="T3" fmla="*/ 0 h 776"/>
              <a:gd name="T4" fmla="*/ 775 w 820"/>
              <a:gd name="T5" fmla="*/ 0 h 776"/>
              <a:gd name="T6" fmla="*/ 414 w 820"/>
              <a:gd name="T7" fmla="*/ 44 h 776"/>
              <a:gd name="T8" fmla="*/ 414 w 820"/>
              <a:gd name="T9" fmla="*/ 44 h 776"/>
              <a:gd name="T10" fmla="*/ 396 w 820"/>
              <a:gd name="T11" fmla="*/ 44 h 776"/>
              <a:gd name="T12" fmla="*/ 44 w 820"/>
              <a:gd name="T13" fmla="*/ 0 h 776"/>
              <a:gd name="T14" fmla="*/ 35 w 820"/>
              <a:gd name="T15" fmla="*/ 0 h 776"/>
              <a:gd name="T16" fmla="*/ 0 w 820"/>
              <a:gd name="T17" fmla="*/ 44 h 776"/>
              <a:gd name="T18" fmla="*/ 0 w 820"/>
              <a:gd name="T19" fmla="*/ 123 h 776"/>
              <a:gd name="T20" fmla="*/ 0 w 820"/>
              <a:gd name="T21" fmla="*/ 581 h 776"/>
              <a:gd name="T22" fmla="*/ 0 w 820"/>
              <a:gd name="T23" fmla="*/ 651 h 776"/>
              <a:gd name="T24" fmla="*/ 35 w 820"/>
              <a:gd name="T25" fmla="*/ 696 h 776"/>
              <a:gd name="T26" fmla="*/ 387 w 820"/>
              <a:gd name="T27" fmla="*/ 775 h 776"/>
              <a:gd name="T28" fmla="*/ 396 w 820"/>
              <a:gd name="T29" fmla="*/ 775 h 776"/>
              <a:gd name="T30" fmla="*/ 405 w 820"/>
              <a:gd name="T31" fmla="*/ 775 h 776"/>
              <a:gd name="T32" fmla="*/ 423 w 820"/>
              <a:gd name="T33" fmla="*/ 775 h 776"/>
              <a:gd name="T34" fmla="*/ 423 w 820"/>
              <a:gd name="T35" fmla="*/ 775 h 776"/>
              <a:gd name="T36" fmla="*/ 784 w 820"/>
              <a:gd name="T37" fmla="*/ 696 h 776"/>
              <a:gd name="T38" fmla="*/ 819 w 820"/>
              <a:gd name="T39" fmla="*/ 651 h 776"/>
              <a:gd name="T40" fmla="*/ 819 w 820"/>
              <a:gd name="T41" fmla="*/ 511 h 776"/>
              <a:gd name="T42" fmla="*/ 819 w 820"/>
              <a:gd name="T43" fmla="*/ 511 h 776"/>
              <a:gd name="T44" fmla="*/ 819 w 820"/>
              <a:gd name="T45" fmla="*/ 44 h 776"/>
              <a:gd name="T46" fmla="*/ 775 w 820"/>
              <a:gd name="T47" fmla="*/ 0 h 776"/>
              <a:gd name="T48" fmla="*/ 62 w 820"/>
              <a:gd name="T49" fmla="*/ 581 h 776"/>
              <a:gd name="T50" fmla="*/ 62 w 820"/>
              <a:gd name="T51" fmla="*/ 581 h 776"/>
              <a:gd name="T52" fmla="*/ 62 w 820"/>
              <a:gd name="T53" fmla="*/ 123 h 776"/>
              <a:gd name="T54" fmla="*/ 62 w 820"/>
              <a:gd name="T55" fmla="*/ 123 h 776"/>
              <a:gd name="T56" fmla="*/ 62 w 820"/>
              <a:gd name="T57" fmla="*/ 62 h 776"/>
              <a:gd name="T58" fmla="*/ 379 w 820"/>
              <a:gd name="T59" fmla="*/ 106 h 776"/>
              <a:gd name="T60" fmla="*/ 379 w 820"/>
              <a:gd name="T61" fmla="*/ 264 h 776"/>
              <a:gd name="T62" fmla="*/ 379 w 820"/>
              <a:gd name="T63" fmla="*/ 713 h 776"/>
              <a:gd name="T64" fmla="*/ 62 w 820"/>
              <a:gd name="T65" fmla="*/ 634 h 776"/>
              <a:gd name="T66" fmla="*/ 62 w 820"/>
              <a:gd name="T67" fmla="*/ 581 h 776"/>
              <a:gd name="T68" fmla="*/ 757 w 820"/>
              <a:gd name="T69" fmla="*/ 511 h 776"/>
              <a:gd name="T70" fmla="*/ 757 w 820"/>
              <a:gd name="T71" fmla="*/ 511 h 776"/>
              <a:gd name="T72" fmla="*/ 757 w 820"/>
              <a:gd name="T73" fmla="*/ 643 h 776"/>
              <a:gd name="T74" fmla="*/ 440 w 820"/>
              <a:gd name="T75" fmla="*/ 713 h 776"/>
              <a:gd name="T76" fmla="*/ 440 w 820"/>
              <a:gd name="T77" fmla="*/ 264 h 776"/>
              <a:gd name="T78" fmla="*/ 440 w 820"/>
              <a:gd name="T79" fmla="*/ 123 h 776"/>
              <a:gd name="T80" fmla="*/ 440 w 820"/>
              <a:gd name="T81" fmla="*/ 123 h 776"/>
              <a:gd name="T82" fmla="*/ 440 w 820"/>
              <a:gd name="T83" fmla="*/ 106 h 776"/>
              <a:gd name="T84" fmla="*/ 757 w 820"/>
              <a:gd name="T85" fmla="*/ 70 h 776"/>
              <a:gd name="T86" fmla="*/ 757 w 820"/>
              <a:gd name="T87" fmla="*/ 511 h 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820" h="776">
                <a:moveTo>
                  <a:pt x="775" y="0"/>
                </a:moveTo>
                <a:lnTo>
                  <a:pt x="775" y="0"/>
                </a:lnTo>
                <a:lnTo>
                  <a:pt x="775" y="0"/>
                </a:lnTo>
                <a:cubicBezTo>
                  <a:pt x="414" y="44"/>
                  <a:pt x="414" y="44"/>
                  <a:pt x="414" y="44"/>
                </a:cubicBezTo>
                <a:lnTo>
                  <a:pt x="414" y="44"/>
                </a:lnTo>
                <a:cubicBezTo>
                  <a:pt x="405" y="44"/>
                  <a:pt x="405" y="44"/>
                  <a:pt x="396" y="44"/>
                </a:cubicBezTo>
                <a:cubicBezTo>
                  <a:pt x="44" y="0"/>
                  <a:pt x="44" y="0"/>
                  <a:pt x="44" y="0"/>
                </a:cubicBezTo>
                <a:cubicBezTo>
                  <a:pt x="44" y="0"/>
                  <a:pt x="44" y="0"/>
                  <a:pt x="35" y="0"/>
                </a:cubicBezTo>
                <a:cubicBezTo>
                  <a:pt x="18" y="0"/>
                  <a:pt x="0" y="18"/>
                  <a:pt x="0" y="44"/>
                </a:cubicBezTo>
                <a:cubicBezTo>
                  <a:pt x="0" y="123"/>
                  <a:pt x="0" y="123"/>
                  <a:pt x="0" y="123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651"/>
                  <a:pt x="0" y="651"/>
                  <a:pt x="0" y="651"/>
                </a:cubicBezTo>
                <a:cubicBezTo>
                  <a:pt x="0" y="678"/>
                  <a:pt x="9" y="696"/>
                  <a:pt x="35" y="696"/>
                </a:cubicBezTo>
                <a:cubicBezTo>
                  <a:pt x="387" y="775"/>
                  <a:pt x="387" y="775"/>
                  <a:pt x="387" y="775"/>
                </a:cubicBezTo>
                <a:cubicBezTo>
                  <a:pt x="396" y="775"/>
                  <a:pt x="396" y="775"/>
                  <a:pt x="396" y="775"/>
                </a:cubicBezTo>
                <a:cubicBezTo>
                  <a:pt x="405" y="775"/>
                  <a:pt x="405" y="775"/>
                  <a:pt x="405" y="775"/>
                </a:cubicBezTo>
                <a:cubicBezTo>
                  <a:pt x="414" y="775"/>
                  <a:pt x="414" y="775"/>
                  <a:pt x="423" y="775"/>
                </a:cubicBezTo>
                <a:lnTo>
                  <a:pt x="423" y="775"/>
                </a:lnTo>
                <a:cubicBezTo>
                  <a:pt x="784" y="696"/>
                  <a:pt x="784" y="696"/>
                  <a:pt x="784" y="696"/>
                </a:cubicBezTo>
                <a:cubicBezTo>
                  <a:pt x="801" y="696"/>
                  <a:pt x="819" y="678"/>
                  <a:pt x="819" y="651"/>
                </a:cubicBezTo>
                <a:cubicBezTo>
                  <a:pt x="819" y="511"/>
                  <a:pt x="819" y="511"/>
                  <a:pt x="819" y="511"/>
                </a:cubicBezTo>
                <a:lnTo>
                  <a:pt x="819" y="511"/>
                </a:lnTo>
                <a:cubicBezTo>
                  <a:pt x="819" y="44"/>
                  <a:pt x="819" y="44"/>
                  <a:pt x="819" y="44"/>
                </a:cubicBezTo>
                <a:cubicBezTo>
                  <a:pt x="819" y="18"/>
                  <a:pt x="801" y="0"/>
                  <a:pt x="775" y="0"/>
                </a:cubicBezTo>
                <a:close/>
                <a:moveTo>
                  <a:pt x="62" y="581"/>
                </a:moveTo>
                <a:lnTo>
                  <a:pt x="62" y="581"/>
                </a:lnTo>
                <a:cubicBezTo>
                  <a:pt x="62" y="123"/>
                  <a:pt x="62" y="123"/>
                  <a:pt x="62" y="123"/>
                </a:cubicBezTo>
                <a:lnTo>
                  <a:pt x="62" y="123"/>
                </a:lnTo>
                <a:cubicBezTo>
                  <a:pt x="62" y="62"/>
                  <a:pt x="62" y="62"/>
                  <a:pt x="62" y="62"/>
                </a:cubicBezTo>
                <a:cubicBezTo>
                  <a:pt x="379" y="106"/>
                  <a:pt x="379" y="106"/>
                  <a:pt x="379" y="106"/>
                </a:cubicBezTo>
                <a:cubicBezTo>
                  <a:pt x="379" y="264"/>
                  <a:pt x="379" y="264"/>
                  <a:pt x="379" y="264"/>
                </a:cubicBezTo>
                <a:cubicBezTo>
                  <a:pt x="379" y="713"/>
                  <a:pt x="379" y="713"/>
                  <a:pt x="379" y="713"/>
                </a:cubicBezTo>
                <a:cubicBezTo>
                  <a:pt x="62" y="634"/>
                  <a:pt x="62" y="634"/>
                  <a:pt x="62" y="634"/>
                </a:cubicBezTo>
                <a:lnTo>
                  <a:pt x="62" y="581"/>
                </a:lnTo>
                <a:close/>
                <a:moveTo>
                  <a:pt x="757" y="511"/>
                </a:moveTo>
                <a:lnTo>
                  <a:pt x="757" y="511"/>
                </a:lnTo>
                <a:cubicBezTo>
                  <a:pt x="757" y="643"/>
                  <a:pt x="757" y="643"/>
                  <a:pt x="757" y="643"/>
                </a:cubicBezTo>
                <a:cubicBezTo>
                  <a:pt x="440" y="713"/>
                  <a:pt x="440" y="713"/>
                  <a:pt x="440" y="713"/>
                </a:cubicBezTo>
                <a:cubicBezTo>
                  <a:pt x="440" y="264"/>
                  <a:pt x="440" y="264"/>
                  <a:pt x="440" y="264"/>
                </a:cubicBezTo>
                <a:cubicBezTo>
                  <a:pt x="440" y="123"/>
                  <a:pt x="440" y="123"/>
                  <a:pt x="440" y="123"/>
                </a:cubicBezTo>
                <a:lnTo>
                  <a:pt x="440" y="123"/>
                </a:lnTo>
                <a:cubicBezTo>
                  <a:pt x="440" y="106"/>
                  <a:pt x="440" y="106"/>
                  <a:pt x="440" y="106"/>
                </a:cubicBezTo>
                <a:cubicBezTo>
                  <a:pt x="757" y="70"/>
                  <a:pt x="757" y="70"/>
                  <a:pt x="757" y="70"/>
                </a:cubicBezTo>
                <a:lnTo>
                  <a:pt x="757" y="5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33" name="Freeform 487">
            <a:extLst>
              <a:ext uri="{FF2B5EF4-FFF2-40B4-BE49-F238E27FC236}">
                <a16:creationId xmlns:a16="http://schemas.microsoft.com/office/drawing/2014/main" id="{01F5CF55-F67E-9543-ADEC-1B6DAE481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1032" y="8111808"/>
            <a:ext cx="891830" cy="780352"/>
          </a:xfrm>
          <a:custGeom>
            <a:avLst/>
            <a:gdLst>
              <a:gd name="T0" fmla="*/ 916 w 917"/>
              <a:gd name="T1" fmla="*/ 194 h 802"/>
              <a:gd name="T2" fmla="*/ 916 w 917"/>
              <a:gd name="T3" fmla="*/ 194 h 802"/>
              <a:gd name="T4" fmla="*/ 907 w 917"/>
              <a:gd name="T5" fmla="*/ 176 h 802"/>
              <a:gd name="T6" fmla="*/ 907 w 917"/>
              <a:gd name="T7" fmla="*/ 167 h 802"/>
              <a:gd name="T8" fmla="*/ 766 w 917"/>
              <a:gd name="T9" fmla="*/ 9 h 802"/>
              <a:gd name="T10" fmla="*/ 740 w 917"/>
              <a:gd name="T11" fmla="*/ 0 h 802"/>
              <a:gd name="T12" fmla="*/ 176 w 917"/>
              <a:gd name="T13" fmla="*/ 0 h 802"/>
              <a:gd name="T14" fmla="*/ 150 w 917"/>
              <a:gd name="T15" fmla="*/ 9 h 802"/>
              <a:gd name="T16" fmla="*/ 9 w 917"/>
              <a:gd name="T17" fmla="*/ 167 h 802"/>
              <a:gd name="T18" fmla="*/ 9 w 917"/>
              <a:gd name="T19" fmla="*/ 176 h 802"/>
              <a:gd name="T20" fmla="*/ 0 w 917"/>
              <a:gd name="T21" fmla="*/ 194 h 802"/>
              <a:gd name="T22" fmla="*/ 88 w 917"/>
              <a:gd name="T23" fmla="*/ 326 h 802"/>
              <a:gd name="T24" fmla="*/ 88 w 917"/>
              <a:gd name="T25" fmla="*/ 766 h 802"/>
              <a:gd name="T26" fmla="*/ 132 w 917"/>
              <a:gd name="T27" fmla="*/ 801 h 802"/>
              <a:gd name="T28" fmla="*/ 317 w 917"/>
              <a:gd name="T29" fmla="*/ 801 h 802"/>
              <a:gd name="T30" fmla="*/ 599 w 917"/>
              <a:gd name="T31" fmla="*/ 801 h 802"/>
              <a:gd name="T32" fmla="*/ 784 w 917"/>
              <a:gd name="T33" fmla="*/ 801 h 802"/>
              <a:gd name="T34" fmla="*/ 819 w 917"/>
              <a:gd name="T35" fmla="*/ 766 h 802"/>
              <a:gd name="T36" fmla="*/ 819 w 917"/>
              <a:gd name="T37" fmla="*/ 326 h 802"/>
              <a:gd name="T38" fmla="*/ 916 w 917"/>
              <a:gd name="T39" fmla="*/ 194 h 802"/>
              <a:gd name="T40" fmla="*/ 344 w 917"/>
              <a:gd name="T41" fmla="*/ 739 h 802"/>
              <a:gd name="T42" fmla="*/ 344 w 917"/>
              <a:gd name="T43" fmla="*/ 739 h 802"/>
              <a:gd name="T44" fmla="*/ 344 w 917"/>
              <a:gd name="T45" fmla="*/ 555 h 802"/>
              <a:gd name="T46" fmla="*/ 572 w 917"/>
              <a:gd name="T47" fmla="*/ 555 h 802"/>
              <a:gd name="T48" fmla="*/ 572 w 917"/>
              <a:gd name="T49" fmla="*/ 739 h 802"/>
              <a:gd name="T50" fmla="*/ 344 w 917"/>
              <a:gd name="T51" fmla="*/ 739 h 802"/>
              <a:gd name="T52" fmla="*/ 634 w 917"/>
              <a:gd name="T53" fmla="*/ 739 h 802"/>
              <a:gd name="T54" fmla="*/ 634 w 917"/>
              <a:gd name="T55" fmla="*/ 739 h 802"/>
              <a:gd name="T56" fmla="*/ 634 w 917"/>
              <a:gd name="T57" fmla="*/ 528 h 802"/>
              <a:gd name="T58" fmla="*/ 599 w 917"/>
              <a:gd name="T59" fmla="*/ 493 h 802"/>
              <a:gd name="T60" fmla="*/ 317 w 917"/>
              <a:gd name="T61" fmla="*/ 493 h 802"/>
              <a:gd name="T62" fmla="*/ 282 w 917"/>
              <a:gd name="T63" fmla="*/ 528 h 802"/>
              <a:gd name="T64" fmla="*/ 282 w 917"/>
              <a:gd name="T65" fmla="*/ 739 h 802"/>
              <a:gd name="T66" fmla="*/ 159 w 917"/>
              <a:gd name="T67" fmla="*/ 739 h 802"/>
              <a:gd name="T68" fmla="*/ 159 w 917"/>
              <a:gd name="T69" fmla="*/ 335 h 802"/>
              <a:gd name="T70" fmla="*/ 247 w 917"/>
              <a:gd name="T71" fmla="*/ 282 h 802"/>
              <a:gd name="T72" fmla="*/ 352 w 917"/>
              <a:gd name="T73" fmla="*/ 335 h 802"/>
              <a:gd name="T74" fmla="*/ 458 w 917"/>
              <a:gd name="T75" fmla="*/ 282 h 802"/>
              <a:gd name="T76" fmla="*/ 564 w 917"/>
              <a:gd name="T77" fmla="*/ 335 h 802"/>
              <a:gd name="T78" fmla="*/ 669 w 917"/>
              <a:gd name="T79" fmla="*/ 282 h 802"/>
              <a:gd name="T80" fmla="*/ 757 w 917"/>
              <a:gd name="T81" fmla="*/ 335 h 802"/>
              <a:gd name="T82" fmla="*/ 757 w 917"/>
              <a:gd name="T83" fmla="*/ 739 h 802"/>
              <a:gd name="T84" fmla="*/ 634 w 917"/>
              <a:gd name="T85" fmla="*/ 739 h 802"/>
              <a:gd name="T86" fmla="*/ 775 w 917"/>
              <a:gd name="T87" fmla="*/ 273 h 802"/>
              <a:gd name="T88" fmla="*/ 775 w 917"/>
              <a:gd name="T89" fmla="*/ 273 h 802"/>
              <a:gd name="T90" fmla="*/ 704 w 917"/>
              <a:gd name="T91" fmla="*/ 194 h 802"/>
              <a:gd name="T92" fmla="*/ 669 w 917"/>
              <a:gd name="T93" fmla="*/ 167 h 802"/>
              <a:gd name="T94" fmla="*/ 643 w 917"/>
              <a:gd name="T95" fmla="*/ 194 h 802"/>
              <a:gd name="T96" fmla="*/ 564 w 917"/>
              <a:gd name="T97" fmla="*/ 273 h 802"/>
              <a:gd name="T98" fmla="*/ 484 w 917"/>
              <a:gd name="T99" fmla="*/ 194 h 802"/>
              <a:gd name="T100" fmla="*/ 458 w 917"/>
              <a:gd name="T101" fmla="*/ 167 h 802"/>
              <a:gd name="T102" fmla="*/ 423 w 917"/>
              <a:gd name="T103" fmla="*/ 194 h 802"/>
              <a:gd name="T104" fmla="*/ 352 w 917"/>
              <a:gd name="T105" fmla="*/ 273 h 802"/>
              <a:gd name="T106" fmla="*/ 273 w 917"/>
              <a:gd name="T107" fmla="*/ 194 h 802"/>
              <a:gd name="T108" fmla="*/ 247 w 917"/>
              <a:gd name="T109" fmla="*/ 167 h 802"/>
              <a:gd name="T110" fmla="*/ 211 w 917"/>
              <a:gd name="T111" fmla="*/ 194 h 802"/>
              <a:gd name="T112" fmla="*/ 141 w 917"/>
              <a:gd name="T113" fmla="*/ 273 h 802"/>
              <a:gd name="T114" fmla="*/ 62 w 917"/>
              <a:gd name="T115" fmla="*/ 203 h 802"/>
              <a:gd name="T116" fmla="*/ 185 w 917"/>
              <a:gd name="T117" fmla="*/ 62 h 802"/>
              <a:gd name="T118" fmla="*/ 731 w 917"/>
              <a:gd name="T119" fmla="*/ 62 h 802"/>
              <a:gd name="T120" fmla="*/ 854 w 917"/>
              <a:gd name="T121" fmla="*/ 203 h 802"/>
              <a:gd name="T122" fmla="*/ 775 w 917"/>
              <a:gd name="T123" fmla="*/ 273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917" h="802">
                <a:moveTo>
                  <a:pt x="916" y="194"/>
                </a:moveTo>
                <a:lnTo>
                  <a:pt x="916" y="194"/>
                </a:lnTo>
                <a:cubicBezTo>
                  <a:pt x="916" y="194"/>
                  <a:pt x="916" y="185"/>
                  <a:pt x="907" y="176"/>
                </a:cubicBezTo>
                <a:cubicBezTo>
                  <a:pt x="907" y="176"/>
                  <a:pt x="907" y="176"/>
                  <a:pt x="907" y="167"/>
                </a:cubicBezTo>
                <a:cubicBezTo>
                  <a:pt x="766" y="9"/>
                  <a:pt x="766" y="9"/>
                  <a:pt x="766" y="9"/>
                </a:cubicBezTo>
                <a:cubicBezTo>
                  <a:pt x="757" y="9"/>
                  <a:pt x="748" y="0"/>
                  <a:pt x="740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67" y="0"/>
                  <a:pt x="159" y="9"/>
                  <a:pt x="150" y="9"/>
                </a:cubicBezTo>
                <a:cubicBezTo>
                  <a:pt x="9" y="167"/>
                  <a:pt x="9" y="167"/>
                  <a:pt x="9" y="167"/>
                </a:cubicBezTo>
                <a:lnTo>
                  <a:pt x="9" y="176"/>
                </a:lnTo>
                <a:cubicBezTo>
                  <a:pt x="0" y="185"/>
                  <a:pt x="0" y="185"/>
                  <a:pt x="0" y="194"/>
                </a:cubicBezTo>
                <a:cubicBezTo>
                  <a:pt x="0" y="255"/>
                  <a:pt x="35" y="308"/>
                  <a:pt x="88" y="326"/>
                </a:cubicBezTo>
                <a:cubicBezTo>
                  <a:pt x="88" y="766"/>
                  <a:pt x="88" y="766"/>
                  <a:pt x="88" y="766"/>
                </a:cubicBezTo>
                <a:cubicBezTo>
                  <a:pt x="88" y="783"/>
                  <a:pt x="114" y="801"/>
                  <a:pt x="132" y="801"/>
                </a:cubicBezTo>
                <a:cubicBezTo>
                  <a:pt x="317" y="801"/>
                  <a:pt x="317" y="801"/>
                  <a:pt x="317" y="801"/>
                </a:cubicBezTo>
                <a:cubicBezTo>
                  <a:pt x="599" y="801"/>
                  <a:pt x="599" y="801"/>
                  <a:pt x="599" y="801"/>
                </a:cubicBezTo>
                <a:cubicBezTo>
                  <a:pt x="784" y="801"/>
                  <a:pt x="784" y="801"/>
                  <a:pt x="784" y="801"/>
                </a:cubicBezTo>
                <a:cubicBezTo>
                  <a:pt x="801" y="801"/>
                  <a:pt x="819" y="783"/>
                  <a:pt x="819" y="766"/>
                </a:cubicBezTo>
                <a:cubicBezTo>
                  <a:pt x="819" y="326"/>
                  <a:pt x="819" y="326"/>
                  <a:pt x="819" y="326"/>
                </a:cubicBezTo>
                <a:cubicBezTo>
                  <a:pt x="881" y="308"/>
                  <a:pt x="916" y="255"/>
                  <a:pt x="916" y="194"/>
                </a:cubicBezTo>
                <a:close/>
                <a:moveTo>
                  <a:pt x="344" y="739"/>
                </a:moveTo>
                <a:lnTo>
                  <a:pt x="344" y="739"/>
                </a:lnTo>
                <a:cubicBezTo>
                  <a:pt x="344" y="555"/>
                  <a:pt x="344" y="555"/>
                  <a:pt x="344" y="555"/>
                </a:cubicBezTo>
                <a:cubicBezTo>
                  <a:pt x="572" y="555"/>
                  <a:pt x="572" y="555"/>
                  <a:pt x="572" y="555"/>
                </a:cubicBezTo>
                <a:cubicBezTo>
                  <a:pt x="572" y="739"/>
                  <a:pt x="572" y="739"/>
                  <a:pt x="572" y="739"/>
                </a:cubicBezTo>
                <a:lnTo>
                  <a:pt x="344" y="739"/>
                </a:lnTo>
                <a:close/>
                <a:moveTo>
                  <a:pt x="634" y="739"/>
                </a:moveTo>
                <a:lnTo>
                  <a:pt x="634" y="739"/>
                </a:lnTo>
                <a:cubicBezTo>
                  <a:pt x="634" y="528"/>
                  <a:pt x="634" y="528"/>
                  <a:pt x="634" y="528"/>
                </a:cubicBezTo>
                <a:cubicBezTo>
                  <a:pt x="634" y="511"/>
                  <a:pt x="617" y="493"/>
                  <a:pt x="599" y="493"/>
                </a:cubicBezTo>
                <a:cubicBezTo>
                  <a:pt x="317" y="493"/>
                  <a:pt x="317" y="493"/>
                  <a:pt x="317" y="493"/>
                </a:cubicBezTo>
                <a:cubicBezTo>
                  <a:pt x="299" y="493"/>
                  <a:pt x="282" y="511"/>
                  <a:pt x="282" y="528"/>
                </a:cubicBezTo>
                <a:cubicBezTo>
                  <a:pt x="282" y="739"/>
                  <a:pt x="282" y="739"/>
                  <a:pt x="282" y="739"/>
                </a:cubicBezTo>
                <a:cubicBezTo>
                  <a:pt x="159" y="739"/>
                  <a:pt x="159" y="739"/>
                  <a:pt x="159" y="739"/>
                </a:cubicBezTo>
                <a:cubicBezTo>
                  <a:pt x="159" y="335"/>
                  <a:pt x="159" y="335"/>
                  <a:pt x="159" y="335"/>
                </a:cubicBezTo>
                <a:cubicBezTo>
                  <a:pt x="194" y="326"/>
                  <a:pt x="220" y="308"/>
                  <a:pt x="247" y="282"/>
                </a:cubicBezTo>
                <a:cubicBezTo>
                  <a:pt x="273" y="317"/>
                  <a:pt x="308" y="335"/>
                  <a:pt x="352" y="335"/>
                </a:cubicBezTo>
                <a:cubicBezTo>
                  <a:pt x="396" y="335"/>
                  <a:pt x="431" y="317"/>
                  <a:pt x="458" y="282"/>
                </a:cubicBezTo>
                <a:cubicBezTo>
                  <a:pt x="484" y="317"/>
                  <a:pt x="520" y="335"/>
                  <a:pt x="564" y="335"/>
                </a:cubicBezTo>
                <a:cubicBezTo>
                  <a:pt x="608" y="335"/>
                  <a:pt x="643" y="317"/>
                  <a:pt x="669" y="282"/>
                </a:cubicBezTo>
                <a:cubicBezTo>
                  <a:pt x="696" y="308"/>
                  <a:pt x="722" y="326"/>
                  <a:pt x="757" y="335"/>
                </a:cubicBezTo>
                <a:cubicBezTo>
                  <a:pt x="757" y="739"/>
                  <a:pt x="757" y="739"/>
                  <a:pt x="757" y="739"/>
                </a:cubicBezTo>
                <a:lnTo>
                  <a:pt x="634" y="739"/>
                </a:lnTo>
                <a:close/>
                <a:moveTo>
                  <a:pt x="775" y="273"/>
                </a:moveTo>
                <a:lnTo>
                  <a:pt x="775" y="273"/>
                </a:lnTo>
                <a:cubicBezTo>
                  <a:pt x="740" y="273"/>
                  <a:pt x="704" y="238"/>
                  <a:pt x="704" y="194"/>
                </a:cubicBezTo>
                <a:cubicBezTo>
                  <a:pt x="704" y="176"/>
                  <a:pt x="687" y="167"/>
                  <a:pt x="669" y="167"/>
                </a:cubicBezTo>
                <a:cubicBezTo>
                  <a:pt x="652" y="167"/>
                  <a:pt x="643" y="176"/>
                  <a:pt x="643" y="194"/>
                </a:cubicBezTo>
                <a:cubicBezTo>
                  <a:pt x="643" y="238"/>
                  <a:pt x="608" y="273"/>
                  <a:pt x="564" y="273"/>
                </a:cubicBezTo>
                <a:cubicBezTo>
                  <a:pt x="520" y="273"/>
                  <a:pt x="484" y="238"/>
                  <a:pt x="484" y="194"/>
                </a:cubicBezTo>
                <a:cubicBezTo>
                  <a:pt x="484" y="176"/>
                  <a:pt x="476" y="167"/>
                  <a:pt x="458" y="167"/>
                </a:cubicBezTo>
                <a:cubicBezTo>
                  <a:pt x="440" y="167"/>
                  <a:pt x="423" y="176"/>
                  <a:pt x="423" y="194"/>
                </a:cubicBezTo>
                <a:cubicBezTo>
                  <a:pt x="423" y="238"/>
                  <a:pt x="396" y="273"/>
                  <a:pt x="352" y="273"/>
                </a:cubicBezTo>
                <a:cubicBezTo>
                  <a:pt x="308" y="273"/>
                  <a:pt x="273" y="238"/>
                  <a:pt x="273" y="194"/>
                </a:cubicBezTo>
                <a:cubicBezTo>
                  <a:pt x="273" y="176"/>
                  <a:pt x="264" y="167"/>
                  <a:pt x="247" y="167"/>
                </a:cubicBezTo>
                <a:cubicBezTo>
                  <a:pt x="229" y="167"/>
                  <a:pt x="211" y="176"/>
                  <a:pt x="211" y="194"/>
                </a:cubicBezTo>
                <a:cubicBezTo>
                  <a:pt x="211" y="238"/>
                  <a:pt x="176" y="273"/>
                  <a:pt x="141" y="273"/>
                </a:cubicBezTo>
                <a:cubicBezTo>
                  <a:pt x="97" y="273"/>
                  <a:pt x="71" y="238"/>
                  <a:pt x="62" y="203"/>
                </a:cubicBezTo>
                <a:cubicBezTo>
                  <a:pt x="185" y="62"/>
                  <a:pt x="185" y="62"/>
                  <a:pt x="185" y="62"/>
                </a:cubicBezTo>
                <a:cubicBezTo>
                  <a:pt x="731" y="62"/>
                  <a:pt x="731" y="62"/>
                  <a:pt x="731" y="62"/>
                </a:cubicBezTo>
                <a:cubicBezTo>
                  <a:pt x="854" y="203"/>
                  <a:pt x="854" y="203"/>
                  <a:pt x="854" y="203"/>
                </a:cubicBezTo>
                <a:cubicBezTo>
                  <a:pt x="845" y="238"/>
                  <a:pt x="819" y="273"/>
                  <a:pt x="775" y="27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E1294D2-E660-8C45-9193-49ED95A95436}"/>
              </a:ext>
            </a:extLst>
          </p:cNvPr>
          <p:cNvSpPr txBox="1"/>
          <p:nvPr/>
        </p:nvSpPr>
        <p:spPr>
          <a:xfrm>
            <a:off x="9792984" y="792798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6E0196D2-B1A1-D546-89E9-B91DF88BDCC1}"/>
              </a:ext>
            </a:extLst>
          </p:cNvPr>
          <p:cNvSpPr txBox="1"/>
          <p:nvPr/>
        </p:nvSpPr>
        <p:spPr>
          <a:xfrm>
            <a:off x="2451398" y="210669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B220280-69C0-5B43-B09E-37C4025865D8}"/>
              </a:ext>
            </a:extLst>
          </p:cNvPr>
          <p:cNvGrpSpPr/>
          <p:nvPr/>
        </p:nvGrpSpPr>
        <p:grpSpPr>
          <a:xfrm>
            <a:off x="16990127" y="7631592"/>
            <a:ext cx="4149376" cy="1501319"/>
            <a:chOff x="19165375" y="5323521"/>
            <a:chExt cx="4149376" cy="1501319"/>
          </a:xfrm>
        </p:grpSpPr>
        <p:sp>
          <p:nvSpPr>
            <p:cNvPr id="38" name="CuadroTexto 395">
              <a:extLst>
                <a:ext uri="{FF2B5EF4-FFF2-40B4-BE49-F238E27FC236}">
                  <a16:creationId xmlns:a16="http://schemas.microsoft.com/office/drawing/2014/main" id="{D5847B76-A07E-B64E-9B2B-C919C893A8E0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39" name="Rectangle 56">
              <a:extLst>
                <a:ext uri="{FF2B5EF4-FFF2-40B4-BE49-F238E27FC236}">
                  <a16:creationId xmlns:a16="http://schemas.microsoft.com/office/drawing/2014/main" id="{9B1BB648-EC30-A64F-B227-E90F6F5A0BCD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3AE7627A-FCBB-CE42-8E70-9270FA8B3B6A}"/>
              </a:ext>
            </a:extLst>
          </p:cNvPr>
          <p:cNvGrpSpPr/>
          <p:nvPr/>
        </p:nvGrpSpPr>
        <p:grpSpPr>
          <a:xfrm>
            <a:off x="19064198" y="10907689"/>
            <a:ext cx="4141738" cy="1517493"/>
            <a:chOff x="19190593" y="7745143"/>
            <a:chExt cx="4141738" cy="1517493"/>
          </a:xfrm>
        </p:grpSpPr>
        <p:sp>
          <p:nvSpPr>
            <p:cNvPr id="41" name="CuadroTexto 395">
              <a:extLst>
                <a:ext uri="{FF2B5EF4-FFF2-40B4-BE49-F238E27FC236}">
                  <a16:creationId xmlns:a16="http://schemas.microsoft.com/office/drawing/2014/main" id="{4D8CB405-2796-684A-AA30-A71BBA921633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42" name="Rectangle 56">
              <a:extLst>
                <a:ext uri="{FF2B5EF4-FFF2-40B4-BE49-F238E27FC236}">
                  <a16:creationId xmlns:a16="http://schemas.microsoft.com/office/drawing/2014/main" id="{ECB56B51-0E9D-A541-92A9-F2FE955C0126}"/>
                </a:ext>
              </a:extLst>
            </p:cNvPr>
            <p:cNvSpPr/>
            <p:nvPr/>
          </p:nvSpPr>
          <p:spPr>
            <a:xfrm>
              <a:off x="19209150" y="830852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" name="Group 54">
            <a:extLst>
              <a:ext uri="{FF2B5EF4-FFF2-40B4-BE49-F238E27FC236}">
                <a16:creationId xmlns:a16="http://schemas.microsoft.com/office/drawing/2014/main" id="{5C2FCAA4-3FA9-494B-A813-AB3E9335E8F6}"/>
              </a:ext>
            </a:extLst>
          </p:cNvPr>
          <p:cNvGrpSpPr/>
          <p:nvPr/>
        </p:nvGrpSpPr>
        <p:grpSpPr>
          <a:xfrm>
            <a:off x="3377610" y="7646452"/>
            <a:ext cx="4148400" cy="1519756"/>
            <a:chOff x="5071068" y="11149735"/>
            <a:chExt cx="4148400" cy="1519756"/>
          </a:xfrm>
        </p:grpSpPr>
        <p:sp>
          <p:nvSpPr>
            <p:cNvPr id="44" name="CuadroTexto 395">
              <a:extLst>
                <a:ext uri="{FF2B5EF4-FFF2-40B4-BE49-F238E27FC236}">
                  <a16:creationId xmlns:a16="http://schemas.microsoft.com/office/drawing/2014/main" id="{82CC904B-461B-614C-835B-1526EF3628B9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45" name="Rectangle 56">
              <a:extLst>
                <a:ext uri="{FF2B5EF4-FFF2-40B4-BE49-F238E27FC236}">
                  <a16:creationId xmlns:a16="http://schemas.microsoft.com/office/drawing/2014/main" id="{A1A9EC51-9B9C-674D-9FAD-96D0A5D60B73}"/>
                </a:ext>
              </a:extLst>
            </p:cNvPr>
            <p:cNvSpPr/>
            <p:nvPr/>
          </p:nvSpPr>
          <p:spPr>
            <a:xfrm>
              <a:off x="5071068" y="11715384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963C46D2-4B02-864C-A39D-11CACF6616D5}"/>
              </a:ext>
            </a:extLst>
          </p:cNvPr>
          <p:cNvGrpSpPr/>
          <p:nvPr/>
        </p:nvGrpSpPr>
        <p:grpSpPr>
          <a:xfrm>
            <a:off x="1073915" y="11052159"/>
            <a:ext cx="4165787" cy="1494049"/>
            <a:chOff x="1045319" y="7749497"/>
            <a:chExt cx="4165787" cy="1494049"/>
          </a:xfrm>
        </p:grpSpPr>
        <p:sp>
          <p:nvSpPr>
            <p:cNvPr id="47" name="CuadroTexto 395">
              <a:extLst>
                <a:ext uri="{FF2B5EF4-FFF2-40B4-BE49-F238E27FC236}">
                  <a16:creationId xmlns:a16="http://schemas.microsoft.com/office/drawing/2014/main" id="{CED8DF28-564F-F447-9C23-B105884DFCA3}"/>
                </a:ext>
              </a:extLst>
            </p:cNvPr>
            <p:cNvSpPr txBox="1"/>
            <p:nvPr/>
          </p:nvSpPr>
          <p:spPr>
            <a:xfrm>
              <a:off x="2828431" y="774949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48" name="Rectangle 56">
              <a:extLst>
                <a:ext uri="{FF2B5EF4-FFF2-40B4-BE49-F238E27FC236}">
                  <a16:creationId xmlns:a16="http://schemas.microsoft.com/office/drawing/2014/main" id="{F7A7E3B7-4841-8141-A144-307CD2EE20E3}"/>
                </a:ext>
              </a:extLst>
            </p:cNvPr>
            <p:cNvSpPr/>
            <p:nvPr/>
          </p:nvSpPr>
          <p:spPr>
            <a:xfrm>
              <a:off x="1045319" y="828943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oup 54">
            <a:extLst>
              <a:ext uri="{FF2B5EF4-FFF2-40B4-BE49-F238E27FC236}">
                <a16:creationId xmlns:a16="http://schemas.microsoft.com/office/drawing/2014/main" id="{515C57F0-1EC4-824B-BBCB-C974E8992D07}"/>
              </a:ext>
            </a:extLst>
          </p:cNvPr>
          <p:cNvGrpSpPr/>
          <p:nvPr/>
        </p:nvGrpSpPr>
        <p:grpSpPr>
          <a:xfrm>
            <a:off x="10142494" y="4855115"/>
            <a:ext cx="4123181" cy="1487822"/>
            <a:chOff x="5071068" y="11181669"/>
            <a:chExt cx="4123181" cy="1487822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E7A733C0-B027-AB44-AB6D-149C459A76C5}"/>
                </a:ext>
              </a:extLst>
            </p:cNvPr>
            <p:cNvSpPr txBox="1"/>
            <p:nvPr/>
          </p:nvSpPr>
          <p:spPr>
            <a:xfrm>
              <a:off x="6018247" y="11181669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BF4E443D-D3B4-764E-9BA7-B9B88393A359}"/>
                </a:ext>
              </a:extLst>
            </p:cNvPr>
            <p:cNvSpPr/>
            <p:nvPr/>
          </p:nvSpPr>
          <p:spPr>
            <a:xfrm>
              <a:off x="5071068" y="11715384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Freeform 245">
            <a:extLst>
              <a:ext uri="{FF2B5EF4-FFF2-40B4-BE49-F238E27FC236}">
                <a16:creationId xmlns:a16="http://schemas.microsoft.com/office/drawing/2014/main" id="{45E7FB33-F39F-BD42-86D8-0F6E508CA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1372" y="4658063"/>
            <a:ext cx="6411927" cy="5765026"/>
          </a:xfrm>
          <a:custGeom>
            <a:avLst/>
            <a:gdLst>
              <a:gd name="T0" fmla="*/ 5869 w 5943"/>
              <a:gd name="T1" fmla="*/ 1568 h 5346"/>
              <a:gd name="T2" fmla="*/ 5869 w 5943"/>
              <a:gd name="T3" fmla="*/ 1568 h 5346"/>
              <a:gd name="T4" fmla="*/ 5282 w 5943"/>
              <a:gd name="T5" fmla="*/ 578 h 5346"/>
              <a:gd name="T6" fmla="*/ 3274 w 5943"/>
              <a:gd name="T7" fmla="*/ 404 h 5346"/>
              <a:gd name="T8" fmla="*/ 2952 w 5943"/>
              <a:gd name="T9" fmla="*/ 477 h 5346"/>
              <a:gd name="T10" fmla="*/ 2650 w 5943"/>
              <a:gd name="T11" fmla="*/ 413 h 5346"/>
              <a:gd name="T12" fmla="*/ 707 w 5943"/>
              <a:gd name="T13" fmla="*/ 633 h 5346"/>
              <a:gd name="T14" fmla="*/ 110 w 5943"/>
              <a:gd name="T15" fmla="*/ 1504 h 5346"/>
              <a:gd name="T16" fmla="*/ 74 w 5943"/>
              <a:gd name="T17" fmla="*/ 2539 h 5346"/>
              <a:gd name="T18" fmla="*/ 826 w 5943"/>
              <a:gd name="T19" fmla="*/ 4236 h 5346"/>
              <a:gd name="T20" fmla="*/ 2000 w 5943"/>
              <a:gd name="T21" fmla="*/ 5235 h 5346"/>
              <a:gd name="T22" fmla="*/ 2714 w 5943"/>
              <a:gd name="T23" fmla="*/ 5208 h 5346"/>
              <a:gd name="T24" fmla="*/ 2971 w 5943"/>
              <a:gd name="T25" fmla="*/ 5153 h 5346"/>
              <a:gd name="T26" fmla="*/ 3227 w 5943"/>
              <a:gd name="T27" fmla="*/ 5208 h 5346"/>
              <a:gd name="T28" fmla="*/ 3631 w 5943"/>
              <a:gd name="T29" fmla="*/ 5291 h 5346"/>
              <a:gd name="T30" fmla="*/ 3971 w 5943"/>
              <a:gd name="T31" fmla="*/ 5235 h 5346"/>
              <a:gd name="T32" fmla="*/ 5089 w 5943"/>
              <a:gd name="T33" fmla="*/ 4318 h 5346"/>
              <a:gd name="T34" fmla="*/ 5851 w 5943"/>
              <a:gd name="T35" fmla="*/ 2704 h 5346"/>
              <a:gd name="T36" fmla="*/ 5869 w 5943"/>
              <a:gd name="T37" fmla="*/ 1568 h 5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943" h="5346">
                <a:moveTo>
                  <a:pt x="5869" y="1568"/>
                </a:moveTo>
                <a:lnTo>
                  <a:pt x="5869" y="1568"/>
                </a:lnTo>
                <a:cubicBezTo>
                  <a:pt x="5777" y="1183"/>
                  <a:pt x="5585" y="844"/>
                  <a:pt x="5282" y="578"/>
                </a:cubicBezTo>
                <a:cubicBezTo>
                  <a:pt x="4631" y="0"/>
                  <a:pt x="3778" y="247"/>
                  <a:pt x="3274" y="404"/>
                </a:cubicBezTo>
                <a:cubicBezTo>
                  <a:pt x="3145" y="440"/>
                  <a:pt x="3017" y="477"/>
                  <a:pt x="2952" y="477"/>
                </a:cubicBezTo>
                <a:cubicBezTo>
                  <a:pt x="2897" y="477"/>
                  <a:pt x="2778" y="449"/>
                  <a:pt x="2650" y="413"/>
                </a:cubicBezTo>
                <a:cubicBezTo>
                  <a:pt x="2183" y="303"/>
                  <a:pt x="1394" y="101"/>
                  <a:pt x="707" y="633"/>
                </a:cubicBezTo>
                <a:cubicBezTo>
                  <a:pt x="413" y="862"/>
                  <a:pt x="211" y="1155"/>
                  <a:pt x="110" y="1504"/>
                </a:cubicBezTo>
                <a:cubicBezTo>
                  <a:pt x="19" y="1816"/>
                  <a:pt x="0" y="2163"/>
                  <a:pt x="74" y="2539"/>
                </a:cubicBezTo>
                <a:cubicBezTo>
                  <a:pt x="165" y="3099"/>
                  <a:pt x="440" y="3704"/>
                  <a:pt x="826" y="4236"/>
                </a:cubicBezTo>
                <a:cubicBezTo>
                  <a:pt x="1202" y="4749"/>
                  <a:pt x="1624" y="5116"/>
                  <a:pt x="2000" y="5235"/>
                </a:cubicBezTo>
                <a:cubicBezTo>
                  <a:pt x="2338" y="5345"/>
                  <a:pt x="2540" y="5272"/>
                  <a:pt x="2714" y="5208"/>
                </a:cubicBezTo>
                <a:cubicBezTo>
                  <a:pt x="2797" y="5181"/>
                  <a:pt x="2879" y="5153"/>
                  <a:pt x="2971" y="5153"/>
                </a:cubicBezTo>
                <a:cubicBezTo>
                  <a:pt x="3072" y="5153"/>
                  <a:pt x="3136" y="5171"/>
                  <a:pt x="3227" y="5208"/>
                </a:cubicBezTo>
                <a:cubicBezTo>
                  <a:pt x="3337" y="5245"/>
                  <a:pt x="3457" y="5291"/>
                  <a:pt x="3631" y="5291"/>
                </a:cubicBezTo>
                <a:cubicBezTo>
                  <a:pt x="3723" y="5291"/>
                  <a:pt x="3833" y="5272"/>
                  <a:pt x="3971" y="5235"/>
                </a:cubicBezTo>
                <a:cubicBezTo>
                  <a:pt x="4328" y="5135"/>
                  <a:pt x="4732" y="4795"/>
                  <a:pt x="5089" y="4318"/>
                </a:cubicBezTo>
                <a:cubicBezTo>
                  <a:pt x="5456" y="3832"/>
                  <a:pt x="5731" y="3254"/>
                  <a:pt x="5851" y="2704"/>
                </a:cubicBezTo>
                <a:cubicBezTo>
                  <a:pt x="5942" y="2301"/>
                  <a:pt x="5942" y="1917"/>
                  <a:pt x="5869" y="1568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46">
            <a:extLst>
              <a:ext uri="{FF2B5EF4-FFF2-40B4-BE49-F238E27FC236}">
                <a16:creationId xmlns:a16="http://schemas.microsoft.com/office/drawing/2014/main" id="{38C667D9-9A19-6640-9097-F5E0F7B18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8753" y="3173997"/>
            <a:ext cx="1564930" cy="1583954"/>
          </a:xfrm>
          <a:custGeom>
            <a:avLst/>
            <a:gdLst>
              <a:gd name="T0" fmla="*/ 165 w 1450"/>
              <a:gd name="T1" fmla="*/ 1468 h 1469"/>
              <a:gd name="T2" fmla="*/ 165 w 1450"/>
              <a:gd name="T3" fmla="*/ 1468 h 1469"/>
              <a:gd name="T4" fmla="*/ 1293 w 1450"/>
              <a:gd name="T5" fmla="*/ 807 h 1469"/>
              <a:gd name="T6" fmla="*/ 1449 w 1450"/>
              <a:gd name="T7" fmla="*/ 166 h 1469"/>
              <a:gd name="T8" fmla="*/ 1284 w 1450"/>
              <a:gd name="T9" fmla="*/ 0 h 1469"/>
              <a:gd name="T10" fmla="*/ 165 w 1450"/>
              <a:gd name="T11" fmla="*/ 652 h 1469"/>
              <a:gd name="T12" fmla="*/ 0 w 1450"/>
              <a:gd name="T13" fmla="*/ 1293 h 1469"/>
              <a:gd name="T14" fmla="*/ 45 w 1450"/>
              <a:gd name="T15" fmla="*/ 1413 h 1469"/>
              <a:gd name="T16" fmla="*/ 165 w 1450"/>
              <a:gd name="T17" fmla="*/ 1468 h 1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50" h="1469">
                <a:moveTo>
                  <a:pt x="165" y="1468"/>
                </a:moveTo>
                <a:lnTo>
                  <a:pt x="165" y="1468"/>
                </a:lnTo>
                <a:cubicBezTo>
                  <a:pt x="825" y="1468"/>
                  <a:pt x="1146" y="1110"/>
                  <a:pt x="1293" y="807"/>
                </a:cubicBezTo>
                <a:cubicBezTo>
                  <a:pt x="1449" y="486"/>
                  <a:pt x="1449" y="175"/>
                  <a:pt x="1449" y="166"/>
                </a:cubicBezTo>
                <a:cubicBezTo>
                  <a:pt x="1449" y="74"/>
                  <a:pt x="1375" y="0"/>
                  <a:pt x="1284" y="0"/>
                </a:cubicBezTo>
                <a:cubicBezTo>
                  <a:pt x="632" y="0"/>
                  <a:pt x="321" y="358"/>
                  <a:pt x="165" y="652"/>
                </a:cubicBezTo>
                <a:cubicBezTo>
                  <a:pt x="9" y="973"/>
                  <a:pt x="0" y="1284"/>
                  <a:pt x="0" y="1293"/>
                </a:cubicBezTo>
                <a:cubicBezTo>
                  <a:pt x="0" y="1339"/>
                  <a:pt x="18" y="1385"/>
                  <a:pt x="45" y="1413"/>
                </a:cubicBezTo>
                <a:cubicBezTo>
                  <a:pt x="82" y="1449"/>
                  <a:pt x="119" y="1468"/>
                  <a:pt x="165" y="146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47">
            <a:extLst>
              <a:ext uri="{FF2B5EF4-FFF2-40B4-BE49-F238E27FC236}">
                <a16:creationId xmlns:a16="http://schemas.microsoft.com/office/drawing/2014/main" id="{D84134B7-E089-6D42-A339-A1D3A1D71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7964" y="2003868"/>
            <a:ext cx="1774219" cy="1602980"/>
          </a:xfrm>
          <a:custGeom>
            <a:avLst/>
            <a:gdLst>
              <a:gd name="T0" fmla="*/ 1623 w 1643"/>
              <a:gd name="T1" fmla="*/ 431 h 1487"/>
              <a:gd name="T2" fmla="*/ 1623 w 1643"/>
              <a:gd name="T3" fmla="*/ 431 h 1487"/>
              <a:gd name="T4" fmla="*/ 1458 w 1643"/>
              <a:gd name="T5" fmla="*/ 156 h 1487"/>
              <a:gd name="T6" fmla="*/ 908 w 1643"/>
              <a:gd name="T7" fmla="*/ 110 h 1487"/>
              <a:gd name="T8" fmla="*/ 816 w 1643"/>
              <a:gd name="T9" fmla="*/ 129 h 1487"/>
              <a:gd name="T10" fmla="*/ 734 w 1643"/>
              <a:gd name="T11" fmla="*/ 110 h 1487"/>
              <a:gd name="T12" fmla="*/ 193 w 1643"/>
              <a:gd name="T13" fmla="*/ 174 h 1487"/>
              <a:gd name="T14" fmla="*/ 28 w 1643"/>
              <a:gd name="T15" fmla="*/ 413 h 1487"/>
              <a:gd name="T16" fmla="*/ 18 w 1643"/>
              <a:gd name="T17" fmla="*/ 706 h 1487"/>
              <a:gd name="T18" fmla="*/ 229 w 1643"/>
              <a:gd name="T19" fmla="*/ 1174 h 1487"/>
              <a:gd name="T20" fmla="*/ 550 w 1643"/>
              <a:gd name="T21" fmla="*/ 1449 h 1487"/>
              <a:gd name="T22" fmla="*/ 752 w 1643"/>
              <a:gd name="T23" fmla="*/ 1440 h 1487"/>
              <a:gd name="T24" fmla="*/ 826 w 1643"/>
              <a:gd name="T25" fmla="*/ 1431 h 1487"/>
              <a:gd name="T26" fmla="*/ 890 w 1643"/>
              <a:gd name="T27" fmla="*/ 1440 h 1487"/>
              <a:gd name="T28" fmla="*/ 1000 w 1643"/>
              <a:gd name="T29" fmla="*/ 1468 h 1487"/>
              <a:gd name="T30" fmla="*/ 1101 w 1643"/>
              <a:gd name="T31" fmla="*/ 1449 h 1487"/>
              <a:gd name="T32" fmla="*/ 1413 w 1643"/>
              <a:gd name="T33" fmla="*/ 1201 h 1487"/>
              <a:gd name="T34" fmla="*/ 1623 w 1643"/>
              <a:gd name="T35" fmla="*/ 752 h 1487"/>
              <a:gd name="T36" fmla="*/ 1623 w 1643"/>
              <a:gd name="T37" fmla="*/ 431 h 1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3" h="1487">
                <a:moveTo>
                  <a:pt x="1623" y="431"/>
                </a:moveTo>
                <a:lnTo>
                  <a:pt x="1623" y="431"/>
                </a:lnTo>
                <a:cubicBezTo>
                  <a:pt x="1596" y="330"/>
                  <a:pt x="1541" y="230"/>
                  <a:pt x="1458" y="156"/>
                </a:cubicBezTo>
                <a:cubicBezTo>
                  <a:pt x="1284" y="0"/>
                  <a:pt x="1046" y="64"/>
                  <a:pt x="908" y="110"/>
                </a:cubicBezTo>
                <a:cubicBezTo>
                  <a:pt x="871" y="119"/>
                  <a:pt x="835" y="129"/>
                  <a:pt x="816" y="129"/>
                </a:cubicBezTo>
                <a:cubicBezTo>
                  <a:pt x="798" y="129"/>
                  <a:pt x="770" y="119"/>
                  <a:pt x="734" y="110"/>
                </a:cubicBezTo>
                <a:cubicBezTo>
                  <a:pt x="605" y="83"/>
                  <a:pt x="385" y="28"/>
                  <a:pt x="193" y="174"/>
                </a:cubicBezTo>
                <a:cubicBezTo>
                  <a:pt x="110" y="239"/>
                  <a:pt x="55" y="321"/>
                  <a:pt x="28" y="413"/>
                </a:cubicBezTo>
                <a:cubicBezTo>
                  <a:pt x="0" y="504"/>
                  <a:pt x="0" y="596"/>
                  <a:pt x="18" y="706"/>
                </a:cubicBezTo>
                <a:cubicBezTo>
                  <a:pt x="46" y="862"/>
                  <a:pt x="119" y="1027"/>
                  <a:pt x="229" y="1174"/>
                </a:cubicBezTo>
                <a:cubicBezTo>
                  <a:pt x="330" y="1321"/>
                  <a:pt x="449" y="1422"/>
                  <a:pt x="550" y="1449"/>
                </a:cubicBezTo>
                <a:cubicBezTo>
                  <a:pt x="642" y="1486"/>
                  <a:pt x="706" y="1458"/>
                  <a:pt x="752" y="1440"/>
                </a:cubicBezTo>
                <a:cubicBezTo>
                  <a:pt x="770" y="1440"/>
                  <a:pt x="798" y="1431"/>
                  <a:pt x="826" y="1431"/>
                </a:cubicBezTo>
                <a:cubicBezTo>
                  <a:pt x="844" y="1431"/>
                  <a:pt x="871" y="1431"/>
                  <a:pt x="890" y="1440"/>
                </a:cubicBezTo>
                <a:cubicBezTo>
                  <a:pt x="917" y="1458"/>
                  <a:pt x="954" y="1468"/>
                  <a:pt x="1000" y="1468"/>
                </a:cubicBezTo>
                <a:cubicBezTo>
                  <a:pt x="1027" y="1468"/>
                  <a:pt x="1064" y="1468"/>
                  <a:pt x="1101" y="1449"/>
                </a:cubicBezTo>
                <a:cubicBezTo>
                  <a:pt x="1192" y="1422"/>
                  <a:pt x="1312" y="1330"/>
                  <a:pt x="1413" y="1201"/>
                </a:cubicBezTo>
                <a:cubicBezTo>
                  <a:pt x="1513" y="1064"/>
                  <a:pt x="1587" y="899"/>
                  <a:pt x="1623" y="752"/>
                </a:cubicBezTo>
                <a:cubicBezTo>
                  <a:pt x="1642" y="633"/>
                  <a:pt x="1642" y="532"/>
                  <a:pt x="1623" y="43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48">
            <a:extLst>
              <a:ext uri="{FF2B5EF4-FFF2-40B4-BE49-F238E27FC236}">
                <a16:creationId xmlns:a16="http://schemas.microsoft.com/office/drawing/2014/main" id="{39B09F70-2AB1-664B-A606-B78866F8A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8537" y="1590040"/>
            <a:ext cx="437609" cy="447123"/>
          </a:xfrm>
          <a:custGeom>
            <a:avLst/>
            <a:gdLst>
              <a:gd name="T0" fmla="*/ 46 w 405"/>
              <a:gd name="T1" fmla="*/ 413 h 414"/>
              <a:gd name="T2" fmla="*/ 46 w 405"/>
              <a:gd name="T3" fmla="*/ 413 h 414"/>
              <a:gd name="T4" fmla="*/ 358 w 405"/>
              <a:gd name="T5" fmla="*/ 229 h 414"/>
              <a:gd name="T6" fmla="*/ 404 w 405"/>
              <a:gd name="T7" fmla="*/ 46 h 414"/>
              <a:gd name="T8" fmla="*/ 358 w 405"/>
              <a:gd name="T9" fmla="*/ 0 h 414"/>
              <a:gd name="T10" fmla="*/ 46 w 405"/>
              <a:gd name="T11" fmla="*/ 183 h 414"/>
              <a:gd name="T12" fmla="*/ 0 w 405"/>
              <a:gd name="T13" fmla="*/ 358 h 414"/>
              <a:gd name="T14" fmla="*/ 10 w 405"/>
              <a:gd name="T15" fmla="*/ 394 h 414"/>
              <a:gd name="T16" fmla="*/ 46 w 405"/>
              <a:gd name="T17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" h="414">
                <a:moveTo>
                  <a:pt x="46" y="413"/>
                </a:moveTo>
                <a:lnTo>
                  <a:pt x="46" y="413"/>
                </a:lnTo>
                <a:cubicBezTo>
                  <a:pt x="230" y="413"/>
                  <a:pt x="312" y="312"/>
                  <a:pt x="358" y="229"/>
                </a:cubicBezTo>
                <a:cubicBezTo>
                  <a:pt x="404" y="138"/>
                  <a:pt x="404" y="55"/>
                  <a:pt x="404" y="46"/>
                </a:cubicBezTo>
                <a:cubicBezTo>
                  <a:pt x="404" y="18"/>
                  <a:pt x="376" y="0"/>
                  <a:pt x="358" y="0"/>
                </a:cubicBezTo>
                <a:cubicBezTo>
                  <a:pt x="175" y="0"/>
                  <a:pt x="83" y="101"/>
                  <a:pt x="46" y="183"/>
                </a:cubicBezTo>
                <a:cubicBezTo>
                  <a:pt x="0" y="275"/>
                  <a:pt x="0" y="358"/>
                  <a:pt x="0" y="358"/>
                </a:cubicBezTo>
                <a:cubicBezTo>
                  <a:pt x="0" y="376"/>
                  <a:pt x="0" y="385"/>
                  <a:pt x="10" y="394"/>
                </a:cubicBezTo>
                <a:cubicBezTo>
                  <a:pt x="19" y="404"/>
                  <a:pt x="28" y="413"/>
                  <a:pt x="46" y="41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49">
            <a:extLst>
              <a:ext uri="{FF2B5EF4-FFF2-40B4-BE49-F238E27FC236}">
                <a16:creationId xmlns:a16="http://schemas.microsoft.com/office/drawing/2014/main" id="{8839B41D-B4E6-1D49-9268-8DD600E27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7964" y="4867354"/>
            <a:ext cx="1774219" cy="1593467"/>
          </a:xfrm>
          <a:custGeom>
            <a:avLst/>
            <a:gdLst>
              <a:gd name="T0" fmla="*/ 1623 w 1643"/>
              <a:gd name="T1" fmla="*/ 431 h 1477"/>
              <a:gd name="T2" fmla="*/ 1623 w 1643"/>
              <a:gd name="T3" fmla="*/ 431 h 1477"/>
              <a:gd name="T4" fmla="*/ 1458 w 1643"/>
              <a:gd name="T5" fmla="*/ 155 h 1477"/>
              <a:gd name="T6" fmla="*/ 908 w 1643"/>
              <a:gd name="T7" fmla="*/ 110 h 1477"/>
              <a:gd name="T8" fmla="*/ 816 w 1643"/>
              <a:gd name="T9" fmla="*/ 128 h 1477"/>
              <a:gd name="T10" fmla="*/ 734 w 1643"/>
              <a:gd name="T11" fmla="*/ 110 h 1477"/>
              <a:gd name="T12" fmla="*/ 193 w 1643"/>
              <a:gd name="T13" fmla="*/ 174 h 1477"/>
              <a:gd name="T14" fmla="*/ 28 w 1643"/>
              <a:gd name="T15" fmla="*/ 412 h 1477"/>
              <a:gd name="T16" fmla="*/ 18 w 1643"/>
              <a:gd name="T17" fmla="*/ 697 h 1477"/>
              <a:gd name="T18" fmla="*/ 229 w 1643"/>
              <a:gd name="T19" fmla="*/ 1173 h 1477"/>
              <a:gd name="T20" fmla="*/ 550 w 1643"/>
              <a:gd name="T21" fmla="*/ 1448 h 1477"/>
              <a:gd name="T22" fmla="*/ 752 w 1643"/>
              <a:gd name="T23" fmla="*/ 1439 h 1477"/>
              <a:gd name="T24" fmla="*/ 826 w 1643"/>
              <a:gd name="T25" fmla="*/ 1421 h 1477"/>
              <a:gd name="T26" fmla="*/ 890 w 1643"/>
              <a:gd name="T27" fmla="*/ 1439 h 1477"/>
              <a:gd name="T28" fmla="*/ 1000 w 1643"/>
              <a:gd name="T29" fmla="*/ 1467 h 1477"/>
              <a:gd name="T30" fmla="*/ 1101 w 1643"/>
              <a:gd name="T31" fmla="*/ 1448 h 1477"/>
              <a:gd name="T32" fmla="*/ 1413 w 1643"/>
              <a:gd name="T33" fmla="*/ 1192 h 1477"/>
              <a:gd name="T34" fmla="*/ 1623 w 1643"/>
              <a:gd name="T35" fmla="*/ 742 h 1477"/>
              <a:gd name="T36" fmla="*/ 1623 w 1643"/>
              <a:gd name="T37" fmla="*/ 431 h 1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3" h="1477">
                <a:moveTo>
                  <a:pt x="1623" y="431"/>
                </a:moveTo>
                <a:lnTo>
                  <a:pt x="1623" y="431"/>
                </a:lnTo>
                <a:cubicBezTo>
                  <a:pt x="1596" y="321"/>
                  <a:pt x="1541" y="229"/>
                  <a:pt x="1458" y="155"/>
                </a:cubicBezTo>
                <a:cubicBezTo>
                  <a:pt x="1284" y="0"/>
                  <a:pt x="1046" y="64"/>
                  <a:pt x="908" y="110"/>
                </a:cubicBezTo>
                <a:cubicBezTo>
                  <a:pt x="871" y="119"/>
                  <a:pt x="835" y="128"/>
                  <a:pt x="816" y="128"/>
                </a:cubicBezTo>
                <a:cubicBezTo>
                  <a:pt x="798" y="128"/>
                  <a:pt x="770" y="119"/>
                  <a:pt x="734" y="110"/>
                </a:cubicBezTo>
                <a:cubicBezTo>
                  <a:pt x="605" y="82"/>
                  <a:pt x="385" y="27"/>
                  <a:pt x="193" y="174"/>
                </a:cubicBezTo>
                <a:cubicBezTo>
                  <a:pt x="110" y="238"/>
                  <a:pt x="55" y="321"/>
                  <a:pt x="28" y="412"/>
                </a:cubicBezTo>
                <a:cubicBezTo>
                  <a:pt x="0" y="495"/>
                  <a:pt x="0" y="596"/>
                  <a:pt x="18" y="697"/>
                </a:cubicBezTo>
                <a:cubicBezTo>
                  <a:pt x="46" y="852"/>
                  <a:pt x="119" y="1027"/>
                  <a:pt x="229" y="1173"/>
                </a:cubicBezTo>
                <a:cubicBezTo>
                  <a:pt x="330" y="1311"/>
                  <a:pt x="449" y="1412"/>
                  <a:pt x="550" y="1448"/>
                </a:cubicBezTo>
                <a:cubicBezTo>
                  <a:pt x="642" y="1476"/>
                  <a:pt x="706" y="1458"/>
                  <a:pt x="752" y="1439"/>
                </a:cubicBezTo>
                <a:cubicBezTo>
                  <a:pt x="770" y="1430"/>
                  <a:pt x="798" y="1421"/>
                  <a:pt x="826" y="1421"/>
                </a:cubicBezTo>
                <a:cubicBezTo>
                  <a:pt x="844" y="1421"/>
                  <a:pt x="871" y="1430"/>
                  <a:pt x="890" y="1439"/>
                </a:cubicBezTo>
                <a:cubicBezTo>
                  <a:pt x="917" y="1448"/>
                  <a:pt x="954" y="1467"/>
                  <a:pt x="1000" y="1467"/>
                </a:cubicBezTo>
                <a:cubicBezTo>
                  <a:pt x="1027" y="1467"/>
                  <a:pt x="1064" y="1458"/>
                  <a:pt x="1101" y="1448"/>
                </a:cubicBezTo>
                <a:cubicBezTo>
                  <a:pt x="1192" y="1421"/>
                  <a:pt x="1312" y="1329"/>
                  <a:pt x="1413" y="1192"/>
                </a:cubicBezTo>
                <a:cubicBezTo>
                  <a:pt x="1513" y="1054"/>
                  <a:pt x="1587" y="898"/>
                  <a:pt x="1623" y="742"/>
                </a:cubicBezTo>
                <a:cubicBezTo>
                  <a:pt x="1642" y="632"/>
                  <a:pt x="1642" y="522"/>
                  <a:pt x="1623" y="43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50">
            <a:extLst>
              <a:ext uri="{FF2B5EF4-FFF2-40B4-BE49-F238E27FC236}">
                <a16:creationId xmlns:a16="http://schemas.microsoft.com/office/drawing/2014/main" id="{E1FE6253-80AC-3745-91E4-84FC5F23E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8537" y="4448772"/>
            <a:ext cx="437609" cy="437609"/>
          </a:xfrm>
          <a:custGeom>
            <a:avLst/>
            <a:gdLst>
              <a:gd name="T0" fmla="*/ 46 w 405"/>
              <a:gd name="T1" fmla="*/ 404 h 405"/>
              <a:gd name="T2" fmla="*/ 46 w 405"/>
              <a:gd name="T3" fmla="*/ 404 h 405"/>
              <a:gd name="T4" fmla="*/ 358 w 405"/>
              <a:gd name="T5" fmla="*/ 220 h 405"/>
              <a:gd name="T6" fmla="*/ 404 w 405"/>
              <a:gd name="T7" fmla="*/ 46 h 405"/>
              <a:gd name="T8" fmla="*/ 358 w 405"/>
              <a:gd name="T9" fmla="*/ 0 h 405"/>
              <a:gd name="T10" fmla="*/ 46 w 405"/>
              <a:gd name="T11" fmla="*/ 184 h 405"/>
              <a:gd name="T12" fmla="*/ 0 w 405"/>
              <a:gd name="T13" fmla="*/ 358 h 405"/>
              <a:gd name="T14" fmla="*/ 10 w 405"/>
              <a:gd name="T15" fmla="*/ 395 h 405"/>
              <a:gd name="T16" fmla="*/ 46 w 405"/>
              <a:gd name="T17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" h="405">
                <a:moveTo>
                  <a:pt x="46" y="404"/>
                </a:moveTo>
                <a:lnTo>
                  <a:pt x="46" y="404"/>
                </a:lnTo>
                <a:cubicBezTo>
                  <a:pt x="230" y="404"/>
                  <a:pt x="312" y="303"/>
                  <a:pt x="358" y="220"/>
                </a:cubicBezTo>
                <a:cubicBezTo>
                  <a:pt x="404" y="138"/>
                  <a:pt x="404" y="46"/>
                  <a:pt x="404" y="46"/>
                </a:cubicBezTo>
                <a:cubicBezTo>
                  <a:pt x="404" y="19"/>
                  <a:pt x="376" y="0"/>
                  <a:pt x="358" y="0"/>
                </a:cubicBezTo>
                <a:cubicBezTo>
                  <a:pt x="175" y="0"/>
                  <a:pt x="83" y="101"/>
                  <a:pt x="46" y="184"/>
                </a:cubicBezTo>
                <a:cubicBezTo>
                  <a:pt x="0" y="266"/>
                  <a:pt x="0" y="358"/>
                  <a:pt x="0" y="358"/>
                </a:cubicBezTo>
                <a:cubicBezTo>
                  <a:pt x="0" y="367"/>
                  <a:pt x="0" y="386"/>
                  <a:pt x="10" y="395"/>
                </a:cubicBezTo>
                <a:cubicBezTo>
                  <a:pt x="19" y="404"/>
                  <a:pt x="28" y="404"/>
                  <a:pt x="46" y="4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51">
            <a:extLst>
              <a:ext uri="{FF2B5EF4-FFF2-40B4-BE49-F238E27FC236}">
                <a16:creationId xmlns:a16="http://schemas.microsoft.com/office/drawing/2014/main" id="{9170C95E-BDFB-C44A-9E21-A7E802879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7964" y="7692788"/>
            <a:ext cx="1774219" cy="1602980"/>
          </a:xfrm>
          <a:custGeom>
            <a:avLst/>
            <a:gdLst>
              <a:gd name="T0" fmla="*/ 1623 w 1643"/>
              <a:gd name="T1" fmla="*/ 440 h 1487"/>
              <a:gd name="T2" fmla="*/ 1623 w 1643"/>
              <a:gd name="T3" fmla="*/ 440 h 1487"/>
              <a:gd name="T4" fmla="*/ 1458 w 1643"/>
              <a:gd name="T5" fmla="*/ 166 h 1487"/>
              <a:gd name="T6" fmla="*/ 908 w 1643"/>
              <a:gd name="T7" fmla="*/ 110 h 1487"/>
              <a:gd name="T8" fmla="*/ 816 w 1643"/>
              <a:gd name="T9" fmla="*/ 129 h 1487"/>
              <a:gd name="T10" fmla="*/ 734 w 1643"/>
              <a:gd name="T11" fmla="*/ 120 h 1487"/>
              <a:gd name="T12" fmla="*/ 193 w 1643"/>
              <a:gd name="T13" fmla="*/ 175 h 1487"/>
              <a:gd name="T14" fmla="*/ 28 w 1643"/>
              <a:gd name="T15" fmla="*/ 422 h 1487"/>
              <a:gd name="T16" fmla="*/ 18 w 1643"/>
              <a:gd name="T17" fmla="*/ 707 h 1487"/>
              <a:gd name="T18" fmla="*/ 229 w 1643"/>
              <a:gd name="T19" fmla="*/ 1174 h 1487"/>
              <a:gd name="T20" fmla="*/ 550 w 1643"/>
              <a:gd name="T21" fmla="*/ 1449 h 1487"/>
              <a:gd name="T22" fmla="*/ 752 w 1643"/>
              <a:gd name="T23" fmla="*/ 1449 h 1487"/>
              <a:gd name="T24" fmla="*/ 826 w 1643"/>
              <a:gd name="T25" fmla="*/ 1431 h 1487"/>
              <a:gd name="T26" fmla="*/ 890 w 1643"/>
              <a:gd name="T27" fmla="*/ 1449 h 1487"/>
              <a:gd name="T28" fmla="*/ 1000 w 1643"/>
              <a:gd name="T29" fmla="*/ 1468 h 1487"/>
              <a:gd name="T30" fmla="*/ 1101 w 1643"/>
              <a:gd name="T31" fmla="*/ 1459 h 1487"/>
              <a:gd name="T32" fmla="*/ 1413 w 1643"/>
              <a:gd name="T33" fmla="*/ 1202 h 1487"/>
              <a:gd name="T34" fmla="*/ 1623 w 1643"/>
              <a:gd name="T35" fmla="*/ 752 h 1487"/>
              <a:gd name="T36" fmla="*/ 1623 w 1643"/>
              <a:gd name="T37" fmla="*/ 440 h 1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3" h="1487">
                <a:moveTo>
                  <a:pt x="1623" y="440"/>
                </a:moveTo>
                <a:lnTo>
                  <a:pt x="1623" y="440"/>
                </a:lnTo>
                <a:cubicBezTo>
                  <a:pt x="1596" y="330"/>
                  <a:pt x="1541" y="239"/>
                  <a:pt x="1458" y="166"/>
                </a:cubicBezTo>
                <a:cubicBezTo>
                  <a:pt x="1284" y="0"/>
                  <a:pt x="1046" y="74"/>
                  <a:pt x="908" y="110"/>
                </a:cubicBezTo>
                <a:cubicBezTo>
                  <a:pt x="871" y="120"/>
                  <a:pt x="835" y="129"/>
                  <a:pt x="816" y="129"/>
                </a:cubicBezTo>
                <a:cubicBezTo>
                  <a:pt x="798" y="129"/>
                  <a:pt x="770" y="129"/>
                  <a:pt x="734" y="120"/>
                </a:cubicBezTo>
                <a:cubicBezTo>
                  <a:pt x="605" y="83"/>
                  <a:pt x="385" y="28"/>
                  <a:pt x="193" y="175"/>
                </a:cubicBezTo>
                <a:cubicBezTo>
                  <a:pt x="110" y="239"/>
                  <a:pt x="55" y="321"/>
                  <a:pt x="28" y="422"/>
                </a:cubicBezTo>
                <a:cubicBezTo>
                  <a:pt x="0" y="505"/>
                  <a:pt x="0" y="597"/>
                  <a:pt x="18" y="707"/>
                </a:cubicBezTo>
                <a:cubicBezTo>
                  <a:pt x="46" y="862"/>
                  <a:pt x="119" y="1027"/>
                  <a:pt x="229" y="1174"/>
                </a:cubicBezTo>
                <a:cubicBezTo>
                  <a:pt x="330" y="1321"/>
                  <a:pt x="449" y="1422"/>
                  <a:pt x="550" y="1449"/>
                </a:cubicBezTo>
                <a:cubicBezTo>
                  <a:pt x="642" y="1486"/>
                  <a:pt x="706" y="1468"/>
                  <a:pt x="752" y="1449"/>
                </a:cubicBezTo>
                <a:cubicBezTo>
                  <a:pt x="770" y="1440"/>
                  <a:pt x="798" y="1431"/>
                  <a:pt x="826" y="1431"/>
                </a:cubicBezTo>
                <a:cubicBezTo>
                  <a:pt x="844" y="1431"/>
                  <a:pt x="871" y="1440"/>
                  <a:pt x="890" y="1449"/>
                </a:cubicBezTo>
                <a:cubicBezTo>
                  <a:pt x="917" y="1459"/>
                  <a:pt x="954" y="1468"/>
                  <a:pt x="1000" y="1468"/>
                </a:cubicBezTo>
                <a:cubicBezTo>
                  <a:pt x="1027" y="1468"/>
                  <a:pt x="1064" y="1468"/>
                  <a:pt x="1101" y="1459"/>
                </a:cubicBezTo>
                <a:cubicBezTo>
                  <a:pt x="1192" y="1422"/>
                  <a:pt x="1312" y="1330"/>
                  <a:pt x="1413" y="1202"/>
                </a:cubicBezTo>
                <a:cubicBezTo>
                  <a:pt x="1513" y="1064"/>
                  <a:pt x="1587" y="908"/>
                  <a:pt x="1623" y="752"/>
                </a:cubicBezTo>
                <a:cubicBezTo>
                  <a:pt x="1642" y="642"/>
                  <a:pt x="1642" y="532"/>
                  <a:pt x="1623" y="4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52">
            <a:extLst>
              <a:ext uri="{FF2B5EF4-FFF2-40B4-BE49-F238E27FC236}">
                <a16:creationId xmlns:a16="http://schemas.microsoft.com/office/drawing/2014/main" id="{EAB84B24-C5B5-4F41-8FD2-17386045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8537" y="7278960"/>
            <a:ext cx="437609" cy="447123"/>
          </a:xfrm>
          <a:custGeom>
            <a:avLst/>
            <a:gdLst>
              <a:gd name="T0" fmla="*/ 46 w 405"/>
              <a:gd name="T1" fmla="*/ 413 h 414"/>
              <a:gd name="T2" fmla="*/ 46 w 405"/>
              <a:gd name="T3" fmla="*/ 413 h 414"/>
              <a:gd name="T4" fmla="*/ 358 w 405"/>
              <a:gd name="T5" fmla="*/ 229 h 414"/>
              <a:gd name="T6" fmla="*/ 404 w 405"/>
              <a:gd name="T7" fmla="*/ 46 h 414"/>
              <a:gd name="T8" fmla="*/ 358 w 405"/>
              <a:gd name="T9" fmla="*/ 0 h 414"/>
              <a:gd name="T10" fmla="*/ 46 w 405"/>
              <a:gd name="T11" fmla="*/ 184 h 414"/>
              <a:gd name="T12" fmla="*/ 0 w 405"/>
              <a:gd name="T13" fmla="*/ 367 h 414"/>
              <a:gd name="T14" fmla="*/ 10 w 405"/>
              <a:gd name="T15" fmla="*/ 395 h 414"/>
              <a:gd name="T16" fmla="*/ 46 w 405"/>
              <a:gd name="T17" fmla="*/ 413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" h="414">
                <a:moveTo>
                  <a:pt x="46" y="413"/>
                </a:moveTo>
                <a:lnTo>
                  <a:pt x="46" y="413"/>
                </a:lnTo>
                <a:cubicBezTo>
                  <a:pt x="230" y="413"/>
                  <a:pt x="312" y="312"/>
                  <a:pt x="358" y="229"/>
                </a:cubicBezTo>
                <a:cubicBezTo>
                  <a:pt x="404" y="138"/>
                  <a:pt x="404" y="55"/>
                  <a:pt x="404" y="46"/>
                </a:cubicBezTo>
                <a:cubicBezTo>
                  <a:pt x="404" y="28"/>
                  <a:pt x="376" y="0"/>
                  <a:pt x="358" y="0"/>
                </a:cubicBezTo>
                <a:cubicBezTo>
                  <a:pt x="175" y="0"/>
                  <a:pt x="83" y="101"/>
                  <a:pt x="46" y="184"/>
                </a:cubicBezTo>
                <a:cubicBezTo>
                  <a:pt x="0" y="275"/>
                  <a:pt x="0" y="358"/>
                  <a:pt x="0" y="367"/>
                </a:cubicBezTo>
                <a:cubicBezTo>
                  <a:pt x="0" y="376"/>
                  <a:pt x="0" y="385"/>
                  <a:pt x="10" y="395"/>
                </a:cubicBezTo>
                <a:cubicBezTo>
                  <a:pt x="19" y="404"/>
                  <a:pt x="28" y="413"/>
                  <a:pt x="46" y="41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53">
            <a:extLst>
              <a:ext uri="{FF2B5EF4-FFF2-40B4-BE49-F238E27FC236}">
                <a16:creationId xmlns:a16="http://schemas.microsoft.com/office/drawing/2014/main" id="{DA03C2B2-388A-404C-9A5C-CA6546A9D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57964" y="10532490"/>
            <a:ext cx="1774219" cy="1593470"/>
          </a:xfrm>
          <a:custGeom>
            <a:avLst/>
            <a:gdLst>
              <a:gd name="T0" fmla="*/ 1623 w 1643"/>
              <a:gd name="T1" fmla="*/ 431 h 1478"/>
              <a:gd name="T2" fmla="*/ 1623 w 1643"/>
              <a:gd name="T3" fmla="*/ 431 h 1478"/>
              <a:gd name="T4" fmla="*/ 1458 w 1643"/>
              <a:gd name="T5" fmla="*/ 156 h 1478"/>
              <a:gd name="T6" fmla="*/ 908 w 1643"/>
              <a:gd name="T7" fmla="*/ 110 h 1478"/>
              <a:gd name="T8" fmla="*/ 816 w 1643"/>
              <a:gd name="T9" fmla="*/ 129 h 1478"/>
              <a:gd name="T10" fmla="*/ 734 w 1643"/>
              <a:gd name="T11" fmla="*/ 110 h 1478"/>
              <a:gd name="T12" fmla="*/ 193 w 1643"/>
              <a:gd name="T13" fmla="*/ 175 h 1478"/>
              <a:gd name="T14" fmla="*/ 28 w 1643"/>
              <a:gd name="T15" fmla="*/ 413 h 1478"/>
              <a:gd name="T16" fmla="*/ 18 w 1643"/>
              <a:gd name="T17" fmla="*/ 697 h 1478"/>
              <a:gd name="T18" fmla="*/ 229 w 1643"/>
              <a:gd name="T19" fmla="*/ 1174 h 1478"/>
              <a:gd name="T20" fmla="*/ 550 w 1643"/>
              <a:gd name="T21" fmla="*/ 1450 h 1478"/>
              <a:gd name="T22" fmla="*/ 752 w 1643"/>
              <a:gd name="T23" fmla="*/ 1440 h 1478"/>
              <a:gd name="T24" fmla="*/ 826 w 1643"/>
              <a:gd name="T25" fmla="*/ 1422 h 1478"/>
              <a:gd name="T26" fmla="*/ 890 w 1643"/>
              <a:gd name="T27" fmla="*/ 1440 h 1478"/>
              <a:gd name="T28" fmla="*/ 1000 w 1643"/>
              <a:gd name="T29" fmla="*/ 1468 h 1478"/>
              <a:gd name="T30" fmla="*/ 1101 w 1643"/>
              <a:gd name="T31" fmla="*/ 1450 h 1478"/>
              <a:gd name="T32" fmla="*/ 1413 w 1643"/>
              <a:gd name="T33" fmla="*/ 1193 h 1478"/>
              <a:gd name="T34" fmla="*/ 1623 w 1643"/>
              <a:gd name="T35" fmla="*/ 753 h 1478"/>
              <a:gd name="T36" fmla="*/ 1623 w 1643"/>
              <a:gd name="T37" fmla="*/ 431 h 14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643" h="1478">
                <a:moveTo>
                  <a:pt x="1623" y="431"/>
                </a:moveTo>
                <a:lnTo>
                  <a:pt x="1623" y="431"/>
                </a:lnTo>
                <a:cubicBezTo>
                  <a:pt x="1596" y="321"/>
                  <a:pt x="1541" y="230"/>
                  <a:pt x="1458" y="156"/>
                </a:cubicBezTo>
                <a:cubicBezTo>
                  <a:pt x="1284" y="0"/>
                  <a:pt x="1046" y="65"/>
                  <a:pt x="908" y="110"/>
                </a:cubicBezTo>
                <a:cubicBezTo>
                  <a:pt x="871" y="120"/>
                  <a:pt x="835" y="129"/>
                  <a:pt x="816" y="129"/>
                </a:cubicBezTo>
                <a:cubicBezTo>
                  <a:pt x="798" y="129"/>
                  <a:pt x="770" y="120"/>
                  <a:pt x="734" y="110"/>
                </a:cubicBezTo>
                <a:cubicBezTo>
                  <a:pt x="605" y="83"/>
                  <a:pt x="385" y="28"/>
                  <a:pt x="193" y="175"/>
                </a:cubicBezTo>
                <a:cubicBezTo>
                  <a:pt x="110" y="239"/>
                  <a:pt x="55" y="321"/>
                  <a:pt x="28" y="413"/>
                </a:cubicBezTo>
                <a:cubicBezTo>
                  <a:pt x="0" y="505"/>
                  <a:pt x="0" y="596"/>
                  <a:pt x="18" y="697"/>
                </a:cubicBezTo>
                <a:cubicBezTo>
                  <a:pt x="46" y="853"/>
                  <a:pt x="119" y="1028"/>
                  <a:pt x="229" y="1174"/>
                </a:cubicBezTo>
                <a:cubicBezTo>
                  <a:pt x="330" y="1312"/>
                  <a:pt x="449" y="1413"/>
                  <a:pt x="550" y="1450"/>
                </a:cubicBezTo>
                <a:cubicBezTo>
                  <a:pt x="642" y="1477"/>
                  <a:pt x="706" y="1459"/>
                  <a:pt x="752" y="1440"/>
                </a:cubicBezTo>
                <a:cubicBezTo>
                  <a:pt x="770" y="1431"/>
                  <a:pt x="798" y="1422"/>
                  <a:pt x="826" y="1422"/>
                </a:cubicBezTo>
                <a:cubicBezTo>
                  <a:pt x="844" y="1422"/>
                  <a:pt x="871" y="1431"/>
                  <a:pt x="890" y="1440"/>
                </a:cubicBezTo>
                <a:cubicBezTo>
                  <a:pt x="917" y="1450"/>
                  <a:pt x="954" y="1468"/>
                  <a:pt x="1000" y="1468"/>
                </a:cubicBezTo>
                <a:cubicBezTo>
                  <a:pt x="1027" y="1468"/>
                  <a:pt x="1064" y="1459"/>
                  <a:pt x="1101" y="1450"/>
                </a:cubicBezTo>
                <a:cubicBezTo>
                  <a:pt x="1192" y="1422"/>
                  <a:pt x="1312" y="1330"/>
                  <a:pt x="1413" y="1193"/>
                </a:cubicBezTo>
                <a:cubicBezTo>
                  <a:pt x="1513" y="1064"/>
                  <a:pt x="1587" y="899"/>
                  <a:pt x="1623" y="753"/>
                </a:cubicBezTo>
                <a:cubicBezTo>
                  <a:pt x="1642" y="633"/>
                  <a:pt x="1642" y="532"/>
                  <a:pt x="1623" y="43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54">
            <a:extLst>
              <a:ext uri="{FF2B5EF4-FFF2-40B4-BE49-F238E27FC236}">
                <a16:creationId xmlns:a16="http://schemas.microsoft.com/office/drawing/2014/main" id="{49881FF6-A2A8-AF43-87B5-22034E71A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28537" y="10118665"/>
            <a:ext cx="437609" cy="437609"/>
          </a:xfrm>
          <a:custGeom>
            <a:avLst/>
            <a:gdLst>
              <a:gd name="T0" fmla="*/ 46 w 405"/>
              <a:gd name="T1" fmla="*/ 404 h 405"/>
              <a:gd name="T2" fmla="*/ 46 w 405"/>
              <a:gd name="T3" fmla="*/ 404 h 405"/>
              <a:gd name="T4" fmla="*/ 358 w 405"/>
              <a:gd name="T5" fmla="*/ 220 h 405"/>
              <a:gd name="T6" fmla="*/ 404 w 405"/>
              <a:gd name="T7" fmla="*/ 46 h 405"/>
              <a:gd name="T8" fmla="*/ 358 w 405"/>
              <a:gd name="T9" fmla="*/ 0 h 405"/>
              <a:gd name="T10" fmla="*/ 46 w 405"/>
              <a:gd name="T11" fmla="*/ 184 h 405"/>
              <a:gd name="T12" fmla="*/ 0 w 405"/>
              <a:gd name="T13" fmla="*/ 358 h 405"/>
              <a:gd name="T14" fmla="*/ 10 w 405"/>
              <a:gd name="T15" fmla="*/ 394 h 405"/>
              <a:gd name="T16" fmla="*/ 46 w 405"/>
              <a:gd name="T17" fmla="*/ 404 h 4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" h="405">
                <a:moveTo>
                  <a:pt x="46" y="404"/>
                </a:moveTo>
                <a:lnTo>
                  <a:pt x="46" y="404"/>
                </a:lnTo>
                <a:cubicBezTo>
                  <a:pt x="230" y="404"/>
                  <a:pt x="312" y="312"/>
                  <a:pt x="358" y="220"/>
                </a:cubicBezTo>
                <a:cubicBezTo>
                  <a:pt x="404" y="138"/>
                  <a:pt x="404" y="46"/>
                  <a:pt x="404" y="46"/>
                </a:cubicBezTo>
                <a:cubicBezTo>
                  <a:pt x="404" y="19"/>
                  <a:pt x="376" y="0"/>
                  <a:pt x="358" y="0"/>
                </a:cubicBezTo>
                <a:cubicBezTo>
                  <a:pt x="175" y="0"/>
                  <a:pt x="83" y="101"/>
                  <a:pt x="46" y="184"/>
                </a:cubicBezTo>
                <a:cubicBezTo>
                  <a:pt x="0" y="266"/>
                  <a:pt x="0" y="358"/>
                  <a:pt x="0" y="358"/>
                </a:cubicBezTo>
                <a:cubicBezTo>
                  <a:pt x="0" y="376"/>
                  <a:pt x="0" y="385"/>
                  <a:pt x="10" y="394"/>
                </a:cubicBezTo>
                <a:cubicBezTo>
                  <a:pt x="19" y="404"/>
                  <a:pt x="28" y="404"/>
                  <a:pt x="46" y="4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9" name="Freeform 418">
            <a:extLst>
              <a:ext uri="{FF2B5EF4-FFF2-40B4-BE49-F238E27FC236}">
                <a16:creationId xmlns:a16="http://schemas.microsoft.com/office/drawing/2014/main" id="{0EB0B7B1-8F5C-914C-912A-05441A649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9842" y="2332073"/>
            <a:ext cx="899003" cy="899003"/>
          </a:xfrm>
          <a:custGeom>
            <a:avLst/>
            <a:gdLst>
              <a:gd name="T0" fmla="*/ 779 w 835"/>
              <a:gd name="T1" fmla="*/ 0 h 835"/>
              <a:gd name="T2" fmla="*/ 0 w 835"/>
              <a:gd name="T3" fmla="*/ 46 h 835"/>
              <a:gd name="T4" fmla="*/ 46 w 835"/>
              <a:gd name="T5" fmla="*/ 834 h 835"/>
              <a:gd name="T6" fmla="*/ 834 w 835"/>
              <a:gd name="T7" fmla="*/ 788 h 835"/>
              <a:gd name="T8" fmla="*/ 779 w 835"/>
              <a:gd name="T9" fmla="*/ 0 h 835"/>
              <a:gd name="T10" fmla="*/ 770 w 835"/>
              <a:gd name="T11" fmla="*/ 64 h 835"/>
              <a:gd name="T12" fmla="*/ 642 w 835"/>
              <a:gd name="T13" fmla="*/ 403 h 835"/>
              <a:gd name="T14" fmla="*/ 614 w 835"/>
              <a:gd name="T15" fmla="*/ 385 h 835"/>
              <a:gd name="T16" fmla="*/ 605 w 835"/>
              <a:gd name="T17" fmla="*/ 385 h 835"/>
              <a:gd name="T18" fmla="*/ 587 w 835"/>
              <a:gd name="T19" fmla="*/ 403 h 835"/>
              <a:gd name="T20" fmla="*/ 247 w 835"/>
              <a:gd name="T21" fmla="*/ 211 h 835"/>
              <a:gd name="T22" fmla="*/ 247 w 835"/>
              <a:gd name="T23" fmla="*/ 211 h 835"/>
              <a:gd name="T24" fmla="*/ 247 w 835"/>
              <a:gd name="T25" fmla="*/ 211 h 835"/>
              <a:gd name="T26" fmla="*/ 238 w 835"/>
              <a:gd name="T27" fmla="*/ 201 h 835"/>
              <a:gd name="T28" fmla="*/ 238 w 835"/>
              <a:gd name="T29" fmla="*/ 201 h 835"/>
              <a:gd name="T30" fmla="*/ 238 w 835"/>
              <a:gd name="T31" fmla="*/ 201 h 835"/>
              <a:gd name="T32" fmla="*/ 238 w 835"/>
              <a:gd name="T33" fmla="*/ 201 h 835"/>
              <a:gd name="T34" fmla="*/ 229 w 835"/>
              <a:gd name="T35" fmla="*/ 201 h 835"/>
              <a:gd name="T36" fmla="*/ 229 w 835"/>
              <a:gd name="T37" fmla="*/ 201 h 835"/>
              <a:gd name="T38" fmla="*/ 229 w 835"/>
              <a:gd name="T39" fmla="*/ 192 h 835"/>
              <a:gd name="T40" fmla="*/ 229 w 835"/>
              <a:gd name="T41" fmla="*/ 192 h 835"/>
              <a:gd name="T42" fmla="*/ 220 w 835"/>
              <a:gd name="T43" fmla="*/ 192 h 835"/>
              <a:gd name="T44" fmla="*/ 220 w 835"/>
              <a:gd name="T45" fmla="*/ 192 h 835"/>
              <a:gd name="T46" fmla="*/ 220 w 835"/>
              <a:gd name="T47" fmla="*/ 192 h 835"/>
              <a:gd name="T48" fmla="*/ 211 w 835"/>
              <a:gd name="T49" fmla="*/ 192 h 835"/>
              <a:gd name="T50" fmla="*/ 211 w 835"/>
              <a:gd name="T51" fmla="*/ 201 h 835"/>
              <a:gd name="T52" fmla="*/ 211 w 835"/>
              <a:gd name="T53" fmla="*/ 201 h 835"/>
              <a:gd name="T54" fmla="*/ 202 w 835"/>
              <a:gd name="T55" fmla="*/ 201 h 835"/>
              <a:gd name="T56" fmla="*/ 202 w 835"/>
              <a:gd name="T57" fmla="*/ 201 h 835"/>
              <a:gd name="T58" fmla="*/ 202 w 835"/>
              <a:gd name="T59" fmla="*/ 201 h 835"/>
              <a:gd name="T60" fmla="*/ 202 w 835"/>
              <a:gd name="T61" fmla="*/ 201 h 835"/>
              <a:gd name="T62" fmla="*/ 193 w 835"/>
              <a:gd name="T63" fmla="*/ 211 h 835"/>
              <a:gd name="T64" fmla="*/ 193 w 835"/>
              <a:gd name="T65" fmla="*/ 211 h 835"/>
              <a:gd name="T66" fmla="*/ 193 w 835"/>
              <a:gd name="T67" fmla="*/ 211 h 835"/>
              <a:gd name="T68" fmla="*/ 55 w 835"/>
              <a:gd name="T69" fmla="*/ 64 h 835"/>
              <a:gd name="T70" fmla="*/ 55 w 835"/>
              <a:gd name="T71" fmla="*/ 578 h 835"/>
              <a:gd name="T72" fmla="*/ 55 w 835"/>
              <a:gd name="T73" fmla="*/ 568 h 835"/>
              <a:gd name="T74" fmla="*/ 495 w 835"/>
              <a:gd name="T75" fmla="*/ 770 h 835"/>
              <a:gd name="T76" fmla="*/ 55 w 835"/>
              <a:gd name="T77" fmla="*/ 578 h 835"/>
              <a:gd name="T78" fmla="*/ 568 w 835"/>
              <a:gd name="T79" fmla="*/ 770 h 835"/>
              <a:gd name="T80" fmla="*/ 486 w 835"/>
              <a:gd name="T81" fmla="*/ 623 h 835"/>
              <a:gd name="T82" fmla="*/ 770 w 835"/>
              <a:gd name="T83" fmla="*/ 669 h 835"/>
              <a:gd name="T84" fmla="*/ 568 w 835"/>
              <a:gd name="T85" fmla="*/ 770 h 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835" h="835">
                <a:moveTo>
                  <a:pt x="779" y="0"/>
                </a:moveTo>
                <a:lnTo>
                  <a:pt x="779" y="0"/>
                </a:lnTo>
                <a:cubicBezTo>
                  <a:pt x="46" y="0"/>
                  <a:pt x="46" y="0"/>
                  <a:pt x="46" y="0"/>
                </a:cubicBezTo>
                <a:cubicBezTo>
                  <a:pt x="18" y="0"/>
                  <a:pt x="0" y="18"/>
                  <a:pt x="0" y="46"/>
                </a:cubicBezTo>
                <a:cubicBezTo>
                  <a:pt x="0" y="788"/>
                  <a:pt x="0" y="788"/>
                  <a:pt x="0" y="788"/>
                </a:cubicBezTo>
                <a:cubicBezTo>
                  <a:pt x="0" y="816"/>
                  <a:pt x="18" y="834"/>
                  <a:pt x="46" y="834"/>
                </a:cubicBezTo>
                <a:cubicBezTo>
                  <a:pt x="779" y="834"/>
                  <a:pt x="779" y="834"/>
                  <a:pt x="779" y="834"/>
                </a:cubicBezTo>
                <a:cubicBezTo>
                  <a:pt x="807" y="834"/>
                  <a:pt x="834" y="816"/>
                  <a:pt x="834" y="788"/>
                </a:cubicBezTo>
                <a:cubicBezTo>
                  <a:pt x="834" y="46"/>
                  <a:pt x="834" y="46"/>
                  <a:pt x="834" y="46"/>
                </a:cubicBezTo>
                <a:cubicBezTo>
                  <a:pt x="834" y="18"/>
                  <a:pt x="807" y="0"/>
                  <a:pt x="779" y="0"/>
                </a:cubicBezTo>
                <a:close/>
                <a:moveTo>
                  <a:pt x="770" y="64"/>
                </a:moveTo>
                <a:lnTo>
                  <a:pt x="770" y="64"/>
                </a:lnTo>
                <a:cubicBezTo>
                  <a:pt x="770" y="568"/>
                  <a:pt x="770" y="568"/>
                  <a:pt x="770" y="568"/>
                </a:cubicBezTo>
                <a:cubicBezTo>
                  <a:pt x="642" y="403"/>
                  <a:pt x="642" y="403"/>
                  <a:pt x="642" y="403"/>
                </a:cubicBezTo>
                <a:cubicBezTo>
                  <a:pt x="633" y="403"/>
                  <a:pt x="633" y="394"/>
                  <a:pt x="633" y="394"/>
                </a:cubicBezTo>
                <a:cubicBezTo>
                  <a:pt x="624" y="394"/>
                  <a:pt x="614" y="385"/>
                  <a:pt x="614" y="385"/>
                </a:cubicBezTo>
                <a:lnTo>
                  <a:pt x="614" y="385"/>
                </a:lnTo>
                <a:cubicBezTo>
                  <a:pt x="605" y="385"/>
                  <a:pt x="605" y="385"/>
                  <a:pt x="605" y="385"/>
                </a:cubicBezTo>
                <a:cubicBezTo>
                  <a:pt x="605" y="385"/>
                  <a:pt x="596" y="394"/>
                  <a:pt x="587" y="394"/>
                </a:cubicBezTo>
                <a:lnTo>
                  <a:pt x="587" y="403"/>
                </a:lnTo>
                <a:cubicBezTo>
                  <a:pt x="449" y="568"/>
                  <a:pt x="449" y="568"/>
                  <a:pt x="449" y="568"/>
                </a:cubicBezTo>
                <a:cubicBezTo>
                  <a:pt x="247" y="211"/>
                  <a:pt x="247" y="211"/>
                  <a:pt x="247" y="211"/>
                </a:cubicBezTo>
                <a:lnTo>
                  <a:pt x="247" y="211"/>
                </a:lnTo>
                <a:lnTo>
                  <a:pt x="247" y="211"/>
                </a:lnTo>
                <a:lnTo>
                  <a:pt x="247" y="211"/>
                </a:lnTo>
                <a:lnTo>
                  <a:pt x="247" y="211"/>
                </a:lnTo>
                <a:cubicBezTo>
                  <a:pt x="247" y="201"/>
                  <a:pt x="247" y="201"/>
                  <a:pt x="247" y="201"/>
                </a:cubicBezTo>
                <a:cubicBezTo>
                  <a:pt x="238" y="201"/>
                  <a:pt x="238" y="201"/>
                  <a:pt x="238" y="201"/>
                </a:cubicBezTo>
                <a:lnTo>
                  <a:pt x="238" y="201"/>
                </a:lnTo>
                <a:lnTo>
                  <a:pt x="238" y="201"/>
                </a:lnTo>
                <a:lnTo>
                  <a:pt x="238" y="201"/>
                </a:lnTo>
                <a:lnTo>
                  <a:pt x="238" y="201"/>
                </a:lnTo>
                <a:lnTo>
                  <a:pt x="238" y="201"/>
                </a:lnTo>
                <a:lnTo>
                  <a:pt x="238" y="201"/>
                </a:lnTo>
                <a:lnTo>
                  <a:pt x="238" y="201"/>
                </a:lnTo>
                <a:cubicBezTo>
                  <a:pt x="238" y="201"/>
                  <a:pt x="238" y="201"/>
                  <a:pt x="229" y="201"/>
                </a:cubicBezTo>
                <a:lnTo>
                  <a:pt x="229" y="201"/>
                </a:lnTo>
                <a:lnTo>
                  <a:pt x="229" y="201"/>
                </a:lnTo>
                <a:cubicBezTo>
                  <a:pt x="229" y="192"/>
                  <a:pt x="229" y="192"/>
                  <a:pt x="229" y="192"/>
                </a:cubicBezTo>
                <a:lnTo>
                  <a:pt x="229" y="192"/>
                </a:lnTo>
                <a:lnTo>
                  <a:pt x="229" y="192"/>
                </a:lnTo>
                <a:lnTo>
                  <a:pt x="229" y="192"/>
                </a:lnTo>
                <a:cubicBezTo>
                  <a:pt x="220" y="192"/>
                  <a:pt x="220" y="192"/>
                  <a:pt x="220" y="192"/>
                </a:cubicBezTo>
                <a:lnTo>
                  <a:pt x="220" y="192"/>
                </a:lnTo>
                <a:lnTo>
                  <a:pt x="220" y="192"/>
                </a:lnTo>
                <a:lnTo>
                  <a:pt x="220" y="192"/>
                </a:lnTo>
                <a:lnTo>
                  <a:pt x="220" y="192"/>
                </a:lnTo>
                <a:lnTo>
                  <a:pt x="220" y="192"/>
                </a:lnTo>
                <a:lnTo>
                  <a:pt x="211" y="192"/>
                </a:lnTo>
                <a:lnTo>
                  <a:pt x="211" y="192"/>
                </a:lnTo>
                <a:lnTo>
                  <a:pt x="211" y="192"/>
                </a:lnTo>
                <a:cubicBezTo>
                  <a:pt x="211" y="192"/>
                  <a:pt x="211" y="192"/>
                  <a:pt x="211" y="201"/>
                </a:cubicBezTo>
                <a:lnTo>
                  <a:pt x="211" y="201"/>
                </a:lnTo>
                <a:lnTo>
                  <a:pt x="211" y="201"/>
                </a:lnTo>
                <a:cubicBezTo>
                  <a:pt x="211" y="201"/>
                  <a:pt x="211" y="201"/>
                  <a:pt x="202" y="201"/>
                </a:cubicBezTo>
                <a:lnTo>
                  <a:pt x="202" y="201"/>
                </a:lnTo>
                <a:lnTo>
                  <a:pt x="202" y="201"/>
                </a:lnTo>
                <a:lnTo>
                  <a:pt x="202" y="201"/>
                </a:lnTo>
                <a:lnTo>
                  <a:pt x="202" y="201"/>
                </a:lnTo>
                <a:lnTo>
                  <a:pt x="202" y="201"/>
                </a:lnTo>
                <a:lnTo>
                  <a:pt x="202" y="201"/>
                </a:lnTo>
                <a:lnTo>
                  <a:pt x="202" y="201"/>
                </a:lnTo>
                <a:lnTo>
                  <a:pt x="202" y="201"/>
                </a:lnTo>
                <a:cubicBezTo>
                  <a:pt x="202" y="201"/>
                  <a:pt x="202" y="201"/>
                  <a:pt x="193" y="211"/>
                </a:cubicBezTo>
                <a:lnTo>
                  <a:pt x="193" y="211"/>
                </a:lnTo>
                <a:lnTo>
                  <a:pt x="193" y="211"/>
                </a:lnTo>
                <a:lnTo>
                  <a:pt x="193" y="211"/>
                </a:lnTo>
                <a:lnTo>
                  <a:pt x="193" y="211"/>
                </a:lnTo>
                <a:cubicBezTo>
                  <a:pt x="55" y="449"/>
                  <a:pt x="55" y="449"/>
                  <a:pt x="55" y="449"/>
                </a:cubicBezTo>
                <a:cubicBezTo>
                  <a:pt x="55" y="64"/>
                  <a:pt x="55" y="64"/>
                  <a:pt x="55" y="64"/>
                </a:cubicBezTo>
                <a:lnTo>
                  <a:pt x="770" y="64"/>
                </a:lnTo>
                <a:close/>
                <a:moveTo>
                  <a:pt x="55" y="578"/>
                </a:moveTo>
                <a:lnTo>
                  <a:pt x="55" y="578"/>
                </a:lnTo>
                <a:cubicBezTo>
                  <a:pt x="55" y="568"/>
                  <a:pt x="55" y="568"/>
                  <a:pt x="55" y="568"/>
                </a:cubicBezTo>
                <a:cubicBezTo>
                  <a:pt x="220" y="284"/>
                  <a:pt x="220" y="284"/>
                  <a:pt x="220" y="284"/>
                </a:cubicBezTo>
                <a:cubicBezTo>
                  <a:pt x="495" y="770"/>
                  <a:pt x="495" y="770"/>
                  <a:pt x="495" y="770"/>
                </a:cubicBezTo>
                <a:cubicBezTo>
                  <a:pt x="55" y="770"/>
                  <a:pt x="55" y="770"/>
                  <a:pt x="55" y="770"/>
                </a:cubicBezTo>
                <a:lnTo>
                  <a:pt x="55" y="578"/>
                </a:lnTo>
                <a:close/>
                <a:moveTo>
                  <a:pt x="568" y="770"/>
                </a:moveTo>
                <a:lnTo>
                  <a:pt x="568" y="770"/>
                </a:lnTo>
                <a:lnTo>
                  <a:pt x="568" y="770"/>
                </a:lnTo>
                <a:cubicBezTo>
                  <a:pt x="486" y="623"/>
                  <a:pt x="486" y="623"/>
                  <a:pt x="486" y="623"/>
                </a:cubicBezTo>
                <a:cubicBezTo>
                  <a:pt x="614" y="468"/>
                  <a:pt x="614" y="468"/>
                  <a:pt x="614" y="468"/>
                </a:cubicBezTo>
                <a:cubicBezTo>
                  <a:pt x="770" y="669"/>
                  <a:pt x="770" y="669"/>
                  <a:pt x="770" y="669"/>
                </a:cubicBezTo>
                <a:cubicBezTo>
                  <a:pt x="770" y="770"/>
                  <a:pt x="770" y="770"/>
                  <a:pt x="770" y="770"/>
                </a:cubicBezTo>
                <a:lnTo>
                  <a:pt x="568" y="7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419">
            <a:extLst>
              <a:ext uri="{FF2B5EF4-FFF2-40B4-BE49-F238E27FC236}">
                <a16:creationId xmlns:a16="http://schemas.microsoft.com/office/drawing/2014/main" id="{81699885-4F47-3E40-8AF8-1EF8A6263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829" y="2431964"/>
            <a:ext cx="266371" cy="280639"/>
          </a:xfrm>
          <a:custGeom>
            <a:avLst/>
            <a:gdLst>
              <a:gd name="T0" fmla="*/ 119 w 249"/>
              <a:gd name="T1" fmla="*/ 257 h 258"/>
              <a:gd name="T2" fmla="*/ 119 w 249"/>
              <a:gd name="T3" fmla="*/ 257 h 258"/>
              <a:gd name="T4" fmla="*/ 248 w 249"/>
              <a:gd name="T5" fmla="*/ 129 h 258"/>
              <a:gd name="T6" fmla="*/ 119 w 249"/>
              <a:gd name="T7" fmla="*/ 0 h 258"/>
              <a:gd name="T8" fmla="*/ 0 w 249"/>
              <a:gd name="T9" fmla="*/ 129 h 258"/>
              <a:gd name="T10" fmla="*/ 119 w 249"/>
              <a:gd name="T11" fmla="*/ 257 h 258"/>
              <a:gd name="T12" fmla="*/ 119 w 249"/>
              <a:gd name="T13" fmla="*/ 65 h 258"/>
              <a:gd name="T14" fmla="*/ 119 w 249"/>
              <a:gd name="T15" fmla="*/ 65 h 258"/>
              <a:gd name="T16" fmla="*/ 183 w 249"/>
              <a:gd name="T17" fmla="*/ 129 h 258"/>
              <a:gd name="T18" fmla="*/ 119 w 249"/>
              <a:gd name="T19" fmla="*/ 193 h 258"/>
              <a:gd name="T20" fmla="*/ 55 w 249"/>
              <a:gd name="T21" fmla="*/ 129 h 258"/>
              <a:gd name="T22" fmla="*/ 119 w 249"/>
              <a:gd name="T23" fmla="*/ 65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9" h="258">
                <a:moveTo>
                  <a:pt x="119" y="257"/>
                </a:moveTo>
                <a:lnTo>
                  <a:pt x="119" y="257"/>
                </a:lnTo>
                <a:cubicBezTo>
                  <a:pt x="193" y="257"/>
                  <a:pt x="248" y="202"/>
                  <a:pt x="248" y="129"/>
                </a:cubicBezTo>
                <a:cubicBezTo>
                  <a:pt x="248" y="65"/>
                  <a:pt x="193" y="0"/>
                  <a:pt x="119" y="0"/>
                </a:cubicBezTo>
                <a:cubicBezTo>
                  <a:pt x="55" y="0"/>
                  <a:pt x="0" y="65"/>
                  <a:pt x="0" y="129"/>
                </a:cubicBezTo>
                <a:cubicBezTo>
                  <a:pt x="0" y="202"/>
                  <a:pt x="55" y="257"/>
                  <a:pt x="119" y="257"/>
                </a:cubicBezTo>
                <a:close/>
                <a:moveTo>
                  <a:pt x="119" y="65"/>
                </a:moveTo>
                <a:lnTo>
                  <a:pt x="119" y="65"/>
                </a:lnTo>
                <a:cubicBezTo>
                  <a:pt x="156" y="65"/>
                  <a:pt x="183" y="92"/>
                  <a:pt x="183" y="129"/>
                </a:cubicBezTo>
                <a:cubicBezTo>
                  <a:pt x="183" y="166"/>
                  <a:pt x="156" y="193"/>
                  <a:pt x="119" y="193"/>
                </a:cubicBezTo>
                <a:cubicBezTo>
                  <a:pt x="92" y="193"/>
                  <a:pt x="55" y="166"/>
                  <a:pt x="55" y="129"/>
                </a:cubicBezTo>
                <a:cubicBezTo>
                  <a:pt x="55" y="92"/>
                  <a:pt x="92" y="65"/>
                  <a:pt x="119" y="6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20">
            <a:extLst>
              <a:ext uri="{FF2B5EF4-FFF2-40B4-BE49-F238E27FC236}">
                <a16:creationId xmlns:a16="http://schemas.microsoft.com/office/drawing/2014/main" id="{91296721-4F4A-2841-BFEB-7D75E608B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1302" y="7892566"/>
            <a:ext cx="951324" cy="1017917"/>
          </a:xfrm>
          <a:custGeom>
            <a:avLst/>
            <a:gdLst>
              <a:gd name="T0" fmla="*/ 881 w 882"/>
              <a:gd name="T1" fmla="*/ 101 h 945"/>
              <a:gd name="T2" fmla="*/ 881 w 882"/>
              <a:gd name="T3" fmla="*/ 101 h 945"/>
              <a:gd name="T4" fmla="*/ 835 w 882"/>
              <a:gd name="T5" fmla="*/ 64 h 945"/>
              <a:gd name="T6" fmla="*/ 743 w 882"/>
              <a:gd name="T7" fmla="*/ 64 h 945"/>
              <a:gd name="T8" fmla="*/ 743 w 882"/>
              <a:gd name="T9" fmla="*/ 27 h 945"/>
              <a:gd name="T10" fmla="*/ 716 w 882"/>
              <a:gd name="T11" fmla="*/ 0 h 945"/>
              <a:gd name="T12" fmla="*/ 688 w 882"/>
              <a:gd name="T13" fmla="*/ 27 h 945"/>
              <a:gd name="T14" fmla="*/ 688 w 882"/>
              <a:gd name="T15" fmla="*/ 64 h 945"/>
              <a:gd name="T16" fmla="*/ 193 w 882"/>
              <a:gd name="T17" fmla="*/ 64 h 945"/>
              <a:gd name="T18" fmla="*/ 193 w 882"/>
              <a:gd name="T19" fmla="*/ 27 h 945"/>
              <a:gd name="T20" fmla="*/ 165 w 882"/>
              <a:gd name="T21" fmla="*/ 0 h 945"/>
              <a:gd name="T22" fmla="*/ 138 w 882"/>
              <a:gd name="T23" fmla="*/ 27 h 945"/>
              <a:gd name="T24" fmla="*/ 138 w 882"/>
              <a:gd name="T25" fmla="*/ 64 h 945"/>
              <a:gd name="T26" fmla="*/ 46 w 882"/>
              <a:gd name="T27" fmla="*/ 64 h 945"/>
              <a:gd name="T28" fmla="*/ 0 w 882"/>
              <a:gd name="T29" fmla="*/ 101 h 945"/>
              <a:gd name="T30" fmla="*/ 0 w 882"/>
              <a:gd name="T31" fmla="*/ 339 h 945"/>
              <a:gd name="T32" fmla="*/ 0 w 882"/>
              <a:gd name="T33" fmla="*/ 348 h 945"/>
              <a:gd name="T34" fmla="*/ 0 w 882"/>
              <a:gd name="T35" fmla="*/ 357 h 945"/>
              <a:gd name="T36" fmla="*/ 0 w 882"/>
              <a:gd name="T37" fmla="*/ 899 h 945"/>
              <a:gd name="T38" fmla="*/ 46 w 882"/>
              <a:gd name="T39" fmla="*/ 944 h 945"/>
              <a:gd name="T40" fmla="*/ 835 w 882"/>
              <a:gd name="T41" fmla="*/ 944 h 945"/>
              <a:gd name="T42" fmla="*/ 881 w 882"/>
              <a:gd name="T43" fmla="*/ 899 h 945"/>
              <a:gd name="T44" fmla="*/ 881 w 882"/>
              <a:gd name="T45" fmla="*/ 357 h 945"/>
              <a:gd name="T46" fmla="*/ 881 w 882"/>
              <a:gd name="T47" fmla="*/ 348 h 945"/>
              <a:gd name="T48" fmla="*/ 881 w 882"/>
              <a:gd name="T49" fmla="*/ 339 h 945"/>
              <a:gd name="T50" fmla="*/ 881 w 882"/>
              <a:gd name="T51" fmla="*/ 101 h 945"/>
              <a:gd name="T52" fmla="*/ 65 w 882"/>
              <a:gd name="T53" fmla="*/ 128 h 945"/>
              <a:gd name="T54" fmla="*/ 65 w 882"/>
              <a:gd name="T55" fmla="*/ 128 h 945"/>
              <a:gd name="T56" fmla="*/ 138 w 882"/>
              <a:gd name="T57" fmla="*/ 128 h 945"/>
              <a:gd name="T58" fmla="*/ 138 w 882"/>
              <a:gd name="T59" fmla="*/ 165 h 945"/>
              <a:gd name="T60" fmla="*/ 165 w 882"/>
              <a:gd name="T61" fmla="*/ 193 h 945"/>
              <a:gd name="T62" fmla="*/ 193 w 882"/>
              <a:gd name="T63" fmla="*/ 165 h 945"/>
              <a:gd name="T64" fmla="*/ 193 w 882"/>
              <a:gd name="T65" fmla="*/ 128 h 945"/>
              <a:gd name="T66" fmla="*/ 688 w 882"/>
              <a:gd name="T67" fmla="*/ 128 h 945"/>
              <a:gd name="T68" fmla="*/ 688 w 882"/>
              <a:gd name="T69" fmla="*/ 165 h 945"/>
              <a:gd name="T70" fmla="*/ 716 w 882"/>
              <a:gd name="T71" fmla="*/ 193 h 945"/>
              <a:gd name="T72" fmla="*/ 743 w 882"/>
              <a:gd name="T73" fmla="*/ 165 h 945"/>
              <a:gd name="T74" fmla="*/ 743 w 882"/>
              <a:gd name="T75" fmla="*/ 128 h 945"/>
              <a:gd name="T76" fmla="*/ 826 w 882"/>
              <a:gd name="T77" fmla="*/ 128 h 945"/>
              <a:gd name="T78" fmla="*/ 826 w 882"/>
              <a:gd name="T79" fmla="*/ 312 h 945"/>
              <a:gd name="T80" fmla="*/ 65 w 882"/>
              <a:gd name="T81" fmla="*/ 312 h 945"/>
              <a:gd name="T82" fmla="*/ 65 w 882"/>
              <a:gd name="T83" fmla="*/ 128 h 945"/>
              <a:gd name="T84" fmla="*/ 826 w 882"/>
              <a:gd name="T85" fmla="*/ 889 h 945"/>
              <a:gd name="T86" fmla="*/ 826 w 882"/>
              <a:gd name="T87" fmla="*/ 889 h 945"/>
              <a:gd name="T88" fmla="*/ 65 w 882"/>
              <a:gd name="T89" fmla="*/ 889 h 945"/>
              <a:gd name="T90" fmla="*/ 65 w 882"/>
              <a:gd name="T91" fmla="*/ 376 h 945"/>
              <a:gd name="T92" fmla="*/ 826 w 882"/>
              <a:gd name="T93" fmla="*/ 376 h 945"/>
              <a:gd name="T94" fmla="*/ 826 w 882"/>
              <a:gd name="T95" fmla="*/ 889 h 9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882" h="945">
                <a:moveTo>
                  <a:pt x="881" y="101"/>
                </a:moveTo>
                <a:lnTo>
                  <a:pt x="881" y="101"/>
                </a:lnTo>
                <a:cubicBezTo>
                  <a:pt x="881" y="82"/>
                  <a:pt x="862" y="64"/>
                  <a:pt x="835" y="64"/>
                </a:cubicBezTo>
                <a:cubicBezTo>
                  <a:pt x="743" y="64"/>
                  <a:pt x="743" y="64"/>
                  <a:pt x="743" y="64"/>
                </a:cubicBezTo>
                <a:cubicBezTo>
                  <a:pt x="743" y="27"/>
                  <a:pt x="743" y="27"/>
                  <a:pt x="743" y="27"/>
                </a:cubicBezTo>
                <a:cubicBezTo>
                  <a:pt x="743" y="18"/>
                  <a:pt x="734" y="0"/>
                  <a:pt x="716" y="0"/>
                </a:cubicBezTo>
                <a:cubicBezTo>
                  <a:pt x="697" y="0"/>
                  <a:pt x="688" y="18"/>
                  <a:pt x="688" y="27"/>
                </a:cubicBezTo>
                <a:cubicBezTo>
                  <a:pt x="688" y="64"/>
                  <a:pt x="688" y="64"/>
                  <a:pt x="688" y="64"/>
                </a:cubicBezTo>
                <a:cubicBezTo>
                  <a:pt x="193" y="64"/>
                  <a:pt x="193" y="64"/>
                  <a:pt x="193" y="64"/>
                </a:cubicBezTo>
                <a:cubicBezTo>
                  <a:pt x="193" y="27"/>
                  <a:pt x="193" y="27"/>
                  <a:pt x="193" y="27"/>
                </a:cubicBezTo>
                <a:cubicBezTo>
                  <a:pt x="193" y="18"/>
                  <a:pt x="184" y="0"/>
                  <a:pt x="165" y="0"/>
                </a:cubicBezTo>
                <a:cubicBezTo>
                  <a:pt x="147" y="0"/>
                  <a:pt x="138" y="18"/>
                  <a:pt x="138" y="2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46" y="64"/>
                  <a:pt x="46" y="64"/>
                  <a:pt x="46" y="64"/>
                </a:cubicBezTo>
                <a:cubicBezTo>
                  <a:pt x="19" y="64"/>
                  <a:pt x="0" y="82"/>
                  <a:pt x="0" y="101"/>
                </a:cubicBezTo>
                <a:cubicBezTo>
                  <a:pt x="0" y="339"/>
                  <a:pt x="0" y="339"/>
                  <a:pt x="0" y="339"/>
                </a:cubicBezTo>
                <a:cubicBezTo>
                  <a:pt x="0" y="339"/>
                  <a:pt x="0" y="339"/>
                  <a:pt x="0" y="348"/>
                </a:cubicBezTo>
                <a:lnTo>
                  <a:pt x="0" y="357"/>
                </a:lnTo>
                <a:cubicBezTo>
                  <a:pt x="0" y="899"/>
                  <a:pt x="0" y="899"/>
                  <a:pt x="0" y="899"/>
                </a:cubicBezTo>
                <a:cubicBezTo>
                  <a:pt x="0" y="926"/>
                  <a:pt x="19" y="944"/>
                  <a:pt x="46" y="944"/>
                </a:cubicBezTo>
                <a:cubicBezTo>
                  <a:pt x="835" y="944"/>
                  <a:pt x="835" y="944"/>
                  <a:pt x="835" y="944"/>
                </a:cubicBezTo>
                <a:cubicBezTo>
                  <a:pt x="862" y="944"/>
                  <a:pt x="881" y="926"/>
                  <a:pt x="881" y="899"/>
                </a:cubicBezTo>
                <a:cubicBezTo>
                  <a:pt x="881" y="357"/>
                  <a:pt x="881" y="357"/>
                  <a:pt x="881" y="357"/>
                </a:cubicBezTo>
                <a:lnTo>
                  <a:pt x="881" y="348"/>
                </a:lnTo>
                <a:cubicBezTo>
                  <a:pt x="881" y="339"/>
                  <a:pt x="881" y="339"/>
                  <a:pt x="881" y="339"/>
                </a:cubicBezTo>
                <a:lnTo>
                  <a:pt x="881" y="101"/>
                </a:lnTo>
                <a:close/>
                <a:moveTo>
                  <a:pt x="65" y="128"/>
                </a:moveTo>
                <a:lnTo>
                  <a:pt x="65" y="128"/>
                </a:lnTo>
                <a:cubicBezTo>
                  <a:pt x="138" y="128"/>
                  <a:pt x="138" y="128"/>
                  <a:pt x="138" y="128"/>
                </a:cubicBezTo>
                <a:cubicBezTo>
                  <a:pt x="138" y="165"/>
                  <a:pt x="138" y="165"/>
                  <a:pt x="138" y="165"/>
                </a:cubicBezTo>
                <a:cubicBezTo>
                  <a:pt x="138" y="183"/>
                  <a:pt x="147" y="193"/>
                  <a:pt x="165" y="193"/>
                </a:cubicBezTo>
                <a:cubicBezTo>
                  <a:pt x="184" y="193"/>
                  <a:pt x="193" y="183"/>
                  <a:pt x="193" y="165"/>
                </a:cubicBezTo>
                <a:cubicBezTo>
                  <a:pt x="193" y="128"/>
                  <a:pt x="193" y="128"/>
                  <a:pt x="193" y="128"/>
                </a:cubicBezTo>
                <a:cubicBezTo>
                  <a:pt x="688" y="128"/>
                  <a:pt x="688" y="128"/>
                  <a:pt x="688" y="128"/>
                </a:cubicBezTo>
                <a:cubicBezTo>
                  <a:pt x="688" y="165"/>
                  <a:pt x="688" y="165"/>
                  <a:pt x="688" y="165"/>
                </a:cubicBezTo>
                <a:cubicBezTo>
                  <a:pt x="688" y="183"/>
                  <a:pt x="697" y="193"/>
                  <a:pt x="716" y="193"/>
                </a:cubicBezTo>
                <a:cubicBezTo>
                  <a:pt x="734" y="193"/>
                  <a:pt x="743" y="183"/>
                  <a:pt x="743" y="165"/>
                </a:cubicBezTo>
                <a:cubicBezTo>
                  <a:pt x="743" y="128"/>
                  <a:pt x="743" y="128"/>
                  <a:pt x="743" y="128"/>
                </a:cubicBezTo>
                <a:cubicBezTo>
                  <a:pt x="826" y="128"/>
                  <a:pt x="826" y="128"/>
                  <a:pt x="826" y="128"/>
                </a:cubicBezTo>
                <a:cubicBezTo>
                  <a:pt x="826" y="312"/>
                  <a:pt x="826" y="312"/>
                  <a:pt x="826" y="312"/>
                </a:cubicBezTo>
                <a:cubicBezTo>
                  <a:pt x="65" y="312"/>
                  <a:pt x="65" y="312"/>
                  <a:pt x="65" y="312"/>
                </a:cubicBezTo>
                <a:lnTo>
                  <a:pt x="65" y="128"/>
                </a:lnTo>
                <a:close/>
                <a:moveTo>
                  <a:pt x="826" y="889"/>
                </a:moveTo>
                <a:lnTo>
                  <a:pt x="826" y="889"/>
                </a:lnTo>
                <a:cubicBezTo>
                  <a:pt x="65" y="889"/>
                  <a:pt x="65" y="889"/>
                  <a:pt x="65" y="889"/>
                </a:cubicBezTo>
                <a:cubicBezTo>
                  <a:pt x="65" y="376"/>
                  <a:pt x="65" y="376"/>
                  <a:pt x="65" y="376"/>
                </a:cubicBezTo>
                <a:cubicBezTo>
                  <a:pt x="826" y="376"/>
                  <a:pt x="826" y="376"/>
                  <a:pt x="826" y="376"/>
                </a:cubicBezTo>
                <a:lnTo>
                  <a:pt x="826" y="8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421">
            <a:extLst>
              <a:ext uri="{FF2B5EF4-FFF2-40B4-BE49-F238E27FC236}">
                <a16:creationId xmlns:a16="http://schemas.microsoft.com/office/drawing/2014/main" id="{944635A1-1F08-AD49-AE85-8F675135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6213" y="8101857"/>
            <a:ext cx="356748" cy="57079"/>
          </a:xfrm>
          <a:custGeom>
            <a:avLst/>
            <a:gdLst>
              <a:gd name="T0" fmla="*/ 303 w 332"/>
              <a:gd name="T1" fmla="*/ 0 h 55"/>
              <a:gd name="T2" fmla="*/ 303 w 332"/>
              <a:gd name="T3" fmla="*/ 0 h 55"/>
              <a:gd name="T4" fmla="*/ 37 w 332"/>
              <a:gd name="T5" fmla="*/ 0 h 55"/>
              <a:gd name="T6" fmla="*/ 0 w 332"/>
              <a:gd name="T7" fmla="*/ 27 h 55"/>
              <a:gd name="T8" fmla="*/ 37 w 332"/>
              <a:gd name="T9" fmla="*/ 54 h 55"/>
              <a:gd name="T10" fmla="*/ 303 w 332"/>
              <a:gd name="T11" fmla="*/ 54 h 55"/>
              <a:gd name="T12" fmla="*/ 331 w 332"/>
              <a:gd name="T13" fmla="*/ 27 h 55"/>
              <a:gd name="T14" fmla="*/ 303 w 332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" h="55">
                <a:moveTo>
                  <a:pt x="303" y="0"/>
                </a:moveTo>
                <a:lnTo>
                  <a:pt x="303" y="0"/>
                </a:lnTo>
                <a:cubicBezTo>
                  <a:pt x="37" y="0"/>
                  <a:pt x="37" y="0"/>
                  <a:pt x="37" y="0"/>
                </a:cubicBezTo>
                <a:cubicBezTo>
                  <a:pt x="19" y="0"/>
                  <a:pt x="0" y="9"/>
                  <a:pt x="0" y="27"/>
                </a:cubicBezTo>
                <a:cubicBezTo>
                  <a:pt x="0" y="45"/>
                  <a:pt x="19" y="54"/>
                  <a:pt x="37" y="54"/>
                </a:cubicBezTo>
                <a:cubicBezTo>
                  <a:pt x="303" y="54"/>
                  <a:pt x="303" y="54"/>
                  <a:pt x="303" y="54"/>
                </a:cubicBezTo>
                <a:cubicBezTo>
                  <a:pt x="321" y="54"/>
                  <a:pt x="331" y="45"/>
                  <a:pt x="331" y="27"/>
                </a:cubicBezTo>
                <a:cubicBezTo>
                  <a:pt x="331" y="9"/>
                  <a:pt x="321" y="0"/>
                  <a:pt x="30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3" name="Freeform 422">
            <a:extLst>
              <a:ext uri="{FF2B5EF4-FFF2-40B4-BE49-F238E27FC236}">
                <a16:creationId xmlns:a16="http://schemas.microsoft.com/office/drawing/2014/main" id="{56ADCC66-C23F-0C44-A80F-EBA3AC75F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133" y="8434821"/>
            <a:ext cx="218805" cy="299666"/>
          </a:xfrm>
          <a:custGeom>
            <a:avLst/>
            <a:gdLst>
              <a:gd name="T0" fmla="*/ 91 w 202"/>
              <a:gd name="T1" fmla="*/ 156 h 276"/>
              <a:gd name="T2" fmla="*/ 91 w 202"/>
              <a:gd name="T3" fmla="*/ 156 h 276"/>
              <a:gd name="T4" fmla="*/ 18 w 202"/>
              <a:gd name="T5" fmla="*/ 220 h 276"/>
              <a:gd name="T6" fmla="*/ 0 w 202"/>
              <a:gd name="T7" fmla="*/ 248 h 276"/>
              <a:gd name="T8" fmla="*/ 27 w 202"/>
              <a:gd name="T9" fmla="*/ 275 h 276"/>
              <a:gd name="T10" fmla="*/ 174 w 202"/>
              <a:gd name="T11" fmla="*/ 275 h 276"/>
              <a:gd name="T12" fmla="*/ 201 w 202"/>
              <a:gd name="T13" fmla="*/ 248 h 276"/>
              <a:gd name="T14" fmla="*/ 174 w 202"/>
              <a:gd name="T15" fmla="*/ 229 h 276"/>
              <a:gd name="T16" fmla="*/ 82 w 202"/>
              <a:gd name="T17" fmla="*/ 229 h 276"/>
              <a:gd name="T18" fmla="*/ 128 w 202"/>
              <a:gd name="T19" fmla="*/ 193 h 276"/>
              <a:gd name="T20" fmla="*/ 201 w 202"/>
              <a:gd name="T21" fmla="*/ 92 h 276"/>
              <a:gd name="T22" fmla="*/ 201 w 202"/>
              <a:gd name="T23" fmla="*/ 92 h 276"/>
              <a:gd name="T24" fmla="*/ 110 w 202"/>
              <a:gd name="T25" fmla="*/ 0 h 276"/>
              <a:gd name="T26" fmla="*/ 18 w 202"/>
              <a:gd name="T27" fmla="*/ 46 h 276"/>
              <a:gd name="T28" fmla="*/ 9 w 202"/>
              <a:gd name="T29" fmla="*/ 64 h 276"/>
              <a:gd name="T30" fmla="*/ 36 w 202"/>
              <a:gd name="T31" fmla="*/ 92 h 276"/>
              <a:gd name="T32" fmla="*/ 54 w 202"/>
              <a:gd name="T33" fmla="*/ 83 h 276"/>
              <a:gd name="T34" fmla="*/ 100 w 202"/>
              <a:gd name="T35" fmla="*/ 55 h 276"/>
              <a:gd name="T36" fmla="*/ 137 w 202"/>
              <a:gd name="T37" fmla="*/ 92 h 276"/>
              <a:gd name="T38" fmla="*/ 91 w 202"/>
              <a:gd name="T39" fmla="*/ 156 h 2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02" h="276">
                <a:moveTo>
                  <a:pt x="91" y="156"/>
                </a:moveTo>
                <a:lnTo>
                  <a:pt x="91" y="156"/>
                </a:lnTo>
                <a:cubicBezTo>
                  <a:pt x="18" y="220"/>
                  <a:pt x="18" y="220"/>
                  <a:pt x="18" y="220"/>
                </a:cubicBezTo>
                <a:cubicBezTo>
                  <a:pt x="9" y="229"/>
                  <a:pt x="0" y="239"/>
                  <a:pt x="0" y="248"/>
                </a:cubicBezTo>
                <a:cubicBezTo>
                  <a:pt x="0" y="266"/>
                  <a:pt x="9" y="275"/>
                  <a:pt x="27" y="275"/>
                </a:cubicBezTo>
                <a:cubicBezTo>
                  <a:pt x="174" y="275"/>
                  <a:pt x="174" y="275"/>
                  <a:pt x="174" y="275"/>
                </a:cubicBezTo>
                <a:cubicBezTo>
                  <a:pt x="192" y="275"/>
                  <a:pt x="201" y="266"/>
                  <a:pt x="201" y="248"/>
                </a:cubicBezTo>
                <a:cubicBezTo>
                  <a:pt x="201" y="239"/>
                  <a:pt x="192" y="229"/>
                  <a:pt x="174" y="229"/>
                </a:cubicBezTo>
                <a:cubicBezTo>
                  <a:pt x="82" y="229"/>
                  <a:pt x="82" y="229"/>
                  <a:pt x="82" y="229"/>
                </a:cubicBezTo>
                <a:cubicBezTo>
                  <a:pt x="128" y="193"/>
                  <a:pt x="128" y="193"/>
                  <a:pt x="128" y="193"/>
                </a:cubicBezTo>
                <a:cubicBezTo>
                  <a:pt x="174" y="156"/>
                  <a:pt x="201" y="129"/>
                  <a:pt x="201" y="92"/>
                </a:cubicBezTo>
                <a:lnTo>
                  <a:pt x="201" y="92"/>
                </a:lnTo>
                <a:cubicBezTo>
                  <a:pt x="201" y="37"/>
                  <a:pt x="164" y="0"/>
                  <a:pt x="110" y="0"/>
                </a:cubicBezTo>
                <a:cubicBezTo>
                  <a:pt x="64" y="0"/>
                  <a:pt x="36" y="19"/>
                  <a:pt x="18" y="46"/>
                </a:cubicBezTo>
                <a:cubicBezTo>
                  <a:pt x="18" y="46"/>
                  <a:pt x="9" y="55"/>
                  <a:pt x="9" y="64"/>
                </a:cubicBezTo>
                <a:cubicBezTo>
                  <a:pt x="9" y="74"/>
                  <a:pt x="27" y="92"/>
                  <a:pt x="36" y="92"/>
                </a:cubicBezTo>
                <a:cubicBezTo>
                  <a:pt x="45" y="92"/>
                  <a:pt x="54" y="83"/>
                  <a:pt x="54" y="83"/>
                </a:cubicBezTo>
                <a:cubicBezTo>
                  <a:pt x="73" y="64"/>
                  <a:pt x="82" y="55"/>
                  <a:pt x="100" y="55"/>
                </a:cubicBezTo>
                <a:cubicBezTo>
                  <a:pt x="119" y="55"/>
                  <a:pt x="137" y="74"/>
                  <a:pt x="137" y="92"/>
                </a:cubicBezTo>
                <a:cubicBezTo>
                  <a:pt x="137" y="110"/>
                  <a:pt x="128" y="129"/>
                  <a:pt x="91" y="1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4" name="Freeform 423">
            <a:extLst>
              <a:ext uri="{FF2B5EF4-FFF2-40B4-BE49-F238E27FC236}">
                <a16:creationId xmlns:a16="http://schemas.microsoft.com/office/drawing/2014/main" id="{5F585E03-3B6A-AA44-B585-B035447F7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5504" y="8444334"/>
            <a:ext cx="209291" cy="290152"/>
          </a:xfrm>
          <a:custGeom>
            <a:avLst/>
            <a:gdLst>
              <a:gd name="T0" fmla="*/ 18 w 194"/>
              <a:gd name="T1" fmla="*/ 46 h 267"/>
              <a:gd name="T2" fmla="*/ 18 w 194"/>
              <a:gd name="T3" fmla="*/ 46 h 267"/>
              <a:gd name="T4" fmla="*/ 128 w 194"/>
              <a:gd name="T5" fmla="*/ 46 h 267"/>
              <a:gd name="T6" fmla="*/ 28 w 194"/>
              <a:gd name="T7" fmla="*/ 230 h 267"/>
              <a:gd name="T8" fmla="*/ 18 w 194"/>
              <a:gd name="T9" fmla="*/ 248 h 267"/>
              <a:gd name="T10" fmla="*/ 55 w 194"/>
              <a:gd name="T11" fmla="*/ 266 h 267"/>
              <a:gd name="T12" fmla="*/ 83 w 194"/>
              <a:gd name="T13" fmla="*/ 248 h 267"/>
              <a:gd name="T14" fmla="*/ 184 w 194"/>
              <a:gd name="T15" fmla="*/ 55 h 267"/>
              <a:gd name="T16" fmla="*/ 193 w 194"/>
              <a:gd name="T17" fmla="*/ 28 h 267"/>
              <a:gd name="T18" fmla="*/ 165 w 194"/>
              <a:gd name="T19" fmla="*/ 0 h 267"/>
              <a:gd name="T20" fmla="*/ 18 w 194"/>
              <a:gd name="T21" fmla="*/ 0 h 267"/>
              <a:gd name="T22" fmla="*/ 0 w 194"/>
              <a:gd name="T23" fmla="*/ 28 h 267"/>
              <a:gd name="T24" fmla="*/ 18 w 194"/>
              <a:gd name="T25" fmla="*/ 46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94" h="267">
                <a:moveTo>
                  <a:pt x="18" y="46"/>
                </a:moveTo>
                <a:lnTo>
                  <a:pt x="18" y="46"/>
                </a:lnTo>
                <a:cubicBezTo>
                  <a:pt x="128" y="46"/>
                  <a:pt x="128" y="46"/>
                  <a:pt x="128" y="46"/>
                </a:cubicBezTo>
                <a:cubicBezTo>
                  <a:pt x="28" y="230"/>
                  <a:pt x="28" y="230"/>
                  <a:pt x="28" y="230"/>
                </a:cubicBezTo>
                <a:cubicBezTo>
                  <a:pt x="18" y="230"/>
                  <a:pt x="18" y="239"/>
                  <a:pt x="18" y="248"/>
                </a:cubicBezTo>
                <a:cubicBezTo>
                  <a:pt x="18" y="257"/>
                  <a:pt x="37" y="266"/>
                  <a:pt x="55" y="266"/>
                </a:cubicBezTo>
                <a:cubicBezTo>
                  <a:pt x="64" y="266"/>
                  <a:pt x="74" y="266"/>
                  <a:pt x="83" y="248"/>
                </a:cubicBezTo>
                <a:cubicBezTo>
                  <a:pt x="184" y="55"/>
                  <a:pt x="184" y="55"/>
                  <a:pt x="184" y="55"/>
                </a:cubicBezTo>
                <a:cubicBezTo>
                  <a:pt x="193" y="46"/>
                  <a:pt x="193" y="37"/>
                  <a:pt x="193" y="28"/>
                </a:cubicBezTo>
                <a:cubicBezTo>
                  <a:pt x="193" y="10"/>
                  <a:pt x="184" y="0"/>
                  <a:pt x="165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10"/>
                  <a:pt x="0" y="28"/>
                </a:cubicBezTo>
                <a:cubicBezTo>
                  <a:pt x="0" y="37"/>
                  <a:pt x="9" y="46"/>
                  <a:pt x="18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5" name="Freeform 424">
            <a:extLst>
              <a:ext uri="{FF2B5EF4-FFF2-40B4-BE49-F238E27FC236}">
                <a16:creationId xmlns:a16="http://schemas.microsoft.com/office/drawing/2014/main" id="{32313894-A4AD-0642-93AA-2157D4B9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2763" y="5338258"/>
            <a:ext cx="1022675" cy="684954"/>
          </a:xfrm>
          <a:custGeom>
            <a:avLst/>
            <a:gdLst>
              <a:gd name="T0" fmla="*/ 899 w 946"/>
              <a:gd name="T1" fmla="*/ 633 h 634"/>
              <a:gd name="T2" fmla="*/ 899 w 946"/>
              <a:gd name="T3" fmla="*/ 633 h 634"/>
              <a:gd name="T4" fmla="*/ 46 w 946"/>
              <a:gd name="T5" fmla="*/ 633 h 634"/>
              <a:gd name="T6" fmla="*/ 0 w 946"/>
              <a:gd name="T7" fmla="*/ 587 h 634"/>
              <a:gd name="T8" fmla="*/ 0 w 946"/>
              <a:gd name="T9" fmla="*/ 119 h 634"/>
              <a:gd name="T10" fmla="*/ 46 w 946"/>
              <a:gd name="T11" fmla="*/ 64 h 634"/>
              <a:gd name="T12" fmla="*/ 532 w 946"/>
              <a:gd name="T13" fmla="*/ 64 h 634"/>
              <a:gd name="T14" fmla="*/ 550 w 946"/>
              <a:gd name="T15" fmla="*/ 18 h 634"/>
              <a:gd name="T16" fmla="*/ 587 w 946"/>
              <a:gd name="T17" fmla="*/ 0 h 634"/>
              <a:gd name="T18" fmla="*/ 899 w 946"/>
              <a:gd name="T19" fmla="*/ 0 h 634"/>
              <a:gd name="T20" fmla="*/ 945 w 946"/>
              <a:gd name="T21" fmla="*/ 46 h 634"/>
              <a:gd name="T22" fmla="*/ 945 w 946"/>
              <a:gd name="T23" fmla="*/ 587 h 634"/>
              <a:gd name="T24" fmla="*/ 899 w 946"/>
              <a:gd name="T25" fmla="*/ 633 h 634"/>
              <a:gd name="T26" fmla="*/ 55 w 946"/>
              <a:gd name="T27" fmla="*/ 578 h 634"/>
              <a:gd name="T28" fmla="*/ 55 w 946"/>
              <a:gd name="T29" fmla="*/ 578 h 634"/>
              <a:gd name="T30" fmla="*/ 880 w 946"/>
              <a:gd name="T31" fmla="*/ 578 h 634"/>
              <a:gd name="T32" fmla="*/ 880 w 946"/>
              <a:gd name="T33" fmla="*/ 55 h 634"/>
              <a:gd name="T34" fmla="*/ 605 w 946"/>
              <a:gd name="T35" fmla="*/ 55 h 634"/>
              <a:gd name="T36" fmla="*/ 587 w 946"/>
              <a:gd name="T37" fmla="*/ 101 h 634"/>
              <a:gd name="T38" fmla="*/ 541 w 946"/>
              <a:gd name="T39" fmla="*/ 128 h 634"/>
              <a:gd name="T40" fmla="*/ 55 w 946"/>
              <a:gd name="T41" fmla="*/ 128 h 634"/>
              <a:gd name="T42" fmla="*/ 55 w 946"/>
              <a:gd name="T43" fmla="*/ 578 h 634"/>
              <a:gd name="T44" fmla="*/ 523 w 946"/>
              <a:gd name="T45" fmla="*/ 73 h 634"/>
              <a:gd name="T46" fmla="*/ 523 w 946"/>
              <a:gd name="T47" fmla="*/ 73 h 6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46" h="634">
                <a:moveTo>
                  <a:pt x="899" y="633"/>
                </a:moveTo>
                <a:lnTo>
                  <a:pt x="899" y="633"/>
                </a:lnTo>
                <a:cubicBezTo>
                  <a:pt x="46" y="633"/>
                  <a:pt x="46" y="633"/>
                  <a:pt x="46" y="633"/>
                </a:cubicBezTo>
                <a:cubicBezTo>
                  <a:pt x="18" y="633"/>
                  <a:pt x="0" y="614"/>
                  <a:pt x="0" y="587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91"/>
                  <a:pt x="18" y="64"/>
                  <a:pt x="46" y="64"/>
                </a:cubicBezTo>
                <a:cubicBezTo>
                  <a:pt x="532" y="64"/>
                  <a:pt x="532" y="64"/>
                  <a:pt x="532" y="64"/>
                </a:cubicBezTo>
                <a:cubicBezTo>
                  <a:pt x="550" y="18"/>
                  <a:pt x="550" y="18"/>
                  <a:pt x="550" y="18"/>
                </a:cubicBezTo>
                <a:cubicBezTo>
                  <a:pt x="559" y="9"/>
                  <a:pt x="578" y="0"/>
                  <a:pt x="587" y="0"/>
                </a:cubicBezTo>
                <a:cubicBezTo>
                  <a:pt x="899" y="0"/>
                  <a:pt x="899" y="0"/>
                  <a:pt x="899" y="0"/>
                </a:cubicBezTo>
                <a:cubicBezTo>
                  <a:pt x="917" y="0"/>
                  <a:pt x="945" y="18"/>
                  <a:pt x="945" y="46"/>
                </a:cubicBezTo>
                <a:cubicBezTo>
                  <a:pt x="945" y="587"/>
                  <a:pt x="945" y="587"/>
                  <a:pt x="945" y="587"/>
                </a:cubicBezTo>
                <a:cubicBezTo>
                  <a:pt x="945" y="614"/>
                  <a:pt x="917" y="633"/>
                  <a:pt x="899" y="633"/>
                </a:cubicBezTo>
                <a:close/>
                <a:moveTo>
                  <a:pt x="55" y="578"/>
                </a:moveTo>
                <a:lnTo>
                  <a:pt x="55" y="578"/>
                </a:lnTo>
                <a:cubicBezTo>
                  <a:pt x="880" y="578"/>
                  <a:pt x="880" y="578"/>
                  <a:pt x="880" y="578"/>
                </a:cubicBezTo>
                <a:cubicBezTo>
                  <a:pt x="880" y="55"/>
                  <a:pt x="880" y="55"/>
                  <a:pt x="880" y="55"/>
                </a:cubicBezTo>
                <a:cubicBezTo>
                  <a:pt x="605" y="55"/>
                  <a:pt x="605" y="55"/>
                  <a:pt x="605" y="55"/>
                </a:cubicBezTo>
                <a:cubicBezTo>
                  <a:pt x="587" y="101"/>
                  <a:pt x="587" y="101"/>
                  <a:pt x="587" y="101"/>
                </a:cubicBezTo>
                <a:cubicBezTo>
                  <a:pt x="578" y="119"/>
                  <a:pt x="559" y="128"/>
                  <a:pt x="541" y="128"/>
                </a:cubicBezTo>
                <a:cubicBezTo>
                  <a:pt x="55" y="128"/>
                  <a:pt x="55" y="128"/>
                  <a:pt x="55" y="128"/>
                </a:cubicBezTo>
                <a:lnTo>
                  <a:pt x="55" y="578"/>
                </a:lnTo>
                <a:close/>
                <a:moveTo>
                  <a:pt x="523" y="73"/>
                </a:moveTo>
                <a:lnTo>
                  <a:pt x="523" y="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425">
            <a:extLst>
              <a:ext uri="{FF2B5EF4-FFF2-40B4-BE49-F238E27FC236}">
                <a16:creationId xmlns:a16="http://schemas.microsoft.com/office/drawing/2014/main" id="{F6767B7B-49C5-E548-A7E3-4BDF38832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1680" y="5338258"/>
            <a:ext cx="190265" cy="61838"/>
          </a:xfrm>
          <a:custGeom>
            <a:avLst/>
            <a:gdLst>
              <a:gd name="T0" fmla="*/ 147 w 175"/>
              <a:gd name="T1" fmla="*/ 55 h 56"/>
              <a:gd name="T2" fmla="*/ 147 w 175"/>
              <a:gd name="T3" fmla="*/ 55 h 56"/>
              <a:gd name="T4" fmla="*/ 37 w 175"/>
              <a:gd name="T5" fmla="*/ 55 h 56"/>
              <a:gd name="T6" fmla="*/ 0 w 175"/>
              <a:gd name="T7" fmla="*/ 27 h 56"/>
              <a:gd name="T8" fmla="*/ 37 w 175"/>
              <a:gd name="T9" fmla="*/ 0 h 56"/>
              <a:gd name="T10" fmla="*/ 147 w 175"/>
              <a:gd name="T11" fmla="*/ 0 h 56"/>
              <a:gd name="T12" fmla="*/ 174 w 175"/>
              <a:gd name="T13" fmla="*/ 27 h 56"/>
              <a:gd name="T14" fmla="*/ 147 w 175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5" h="56">
                <a:moveTo>
                  <a:pt x="147" y="55"/>
                </a:moveTo>
                <a:lnTo>
                  <a:pt x="147" y="55"/>
                </a:lnTo>
                <a:cubicBezTo>
                  <a:pt x="37" y="55"/>
                  <a:pt x="37" y="55"/>
                  <a:pt x="37" y="55"/>
                </a:cubicBezTo>
                <a:cubicBezTo>
                  <a:pt x="18" y="55"/>
                  <a:pt x="0" y="46"/>
                  <a:pt x="0" y="27"/>
                </a:cubicBezTo>
                <a:cubicBezTo>
                  <a:pt x="0" y="9"/>
                  <a:pt x="18" y="0"/>
                  <a:pt x="37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65" y="0"/>
                  <a:pt x="174" y="9"/>
                  <a:pt x="174" y="27"/>
                </a:cubicBezTo>
                <a:cubicBezTo>
                  <a:pt x="174" y="46"/>
                  <a:pt x="165" y="55"/>
                  <a:pt x="147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426">
            <a:extLst>
              <a:ext uri="{FF2B5EF4-FFF2-40B4-BE49-F238E27FC236}">
                <a16:creationId xmlns:a16="http://schemas.microsoft.com/office/drawing/2014/main" id="{15B493A7-94B8-B44C-A5B1-E2D345157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23448" y="5457175"/>
            <a:ext cx="209291" cy="171238"/>
          </a:xfrm>
          <a:custGeom>
            <a:avLst/>
            <a:gdLst>
              <a:gd name="T0" fmla="*/ 156 w 194"/>
              <a:gd name="T1" fmla="*/ 156 h 157"/>
              <a:gd name="T2" fmla="*/ 156 w 194"/>
              <a:gd name="T3" fmla="*/ 156 h 157"/>
              <a:gd name="T4" fmla="*/ 37 w 194"/>
              <a:gd name="T5" fmla="*/ 156 h 157"/>
              <a:gd name="T6" fmla="*/ 0 w 194"/>
              <a:gd name="T7" fmla="*/ 128 h 157"/>
              <a:gd name="T8" fmla="*/ 0 w 194"/>
              <a:gd name="T9" fmla="*/ 27 h 157"/>
              <a:gd name="T10" fmla="*/ 37 w 194"/>
              <a:gd name="T11" fmla="*/ 0 h 157"/>
              <a:gd name="T12" fmla="*/ 156 w 194"/>
              <a:gd name="T13" fmla="*/ 0 h 157"/>
              <a:gd name="T14" fmla="*/ 193 w 194"/>
              <a:gd name="T15" fmla="*/ 27 h 157"/>
              <a:gd name="T16" fmla="*/ 193 w 194"/>
              <a:gd name="T17" fmla="*/ 128 h 157"/>
              <a:gd name="T18" fmla="*/ 156 w 194"/>
              <a:gd name="T19" fmla="*/ 156 h 157"/>
              <a:gd name="T20" fmla="*/ 65 w 194"/>
              <a:gd name="T21" fmla="*/ 101 h 157"/>
              <a:gd name="T22" fmla="*/ 65 w 194"/>
              <a:gd name="T23" fmla="*/ 101 h 157"/>
              <a:gd name="T24" fmla="*/ 129 w 194"/>
              <a:gd name="T25" fmla="*/ 101 h 157"/>
              <a:gd name="T26" fmla="*/ 129 w 194"/>
              <a:gd name="T27" fmla="*/ 55 h 157"/>
              <a:gd name="T28" fmla="*/ 65 w 194"/>
              <a:gd name="T29" fmla="*/ 55 h 157"/>
              <a:gd name="T30" fmla="*/ 65 w 194"/>
              <a:gd name="T31" fmla="*/ 101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94" h="157">
                <a:moveTo>
                  <a:pt x="156" y="156"/>
                </a:moveTo>
                <a:lnTo>
                  <a:pt x="156" y="156"/>
                </a:lnTo>
                <a:cubicBezTo>
                  <a:pt x="37" y="156"/>
                  <a:pt x="37" y="156"/>
                  <a:pt x="37" y="156"/>
                </a:cubicBezTo>
                <a:cubicBezTo>
                  <a:pt x="19" y="156"/>
                  <a:pt x="0" y="147"/>
                  <a:pt x="0" y="128"/>
                </a:cubicBezTo>
                <a:cubicBezTo>
                  <a:pt x="0" y="27"/>
                  <a:pt x="0" y="27"/>
                  <a:pt x="0" y="27"/>
                </a:cubicBezTo>
                <a:cubicBezTo>
                  <a:pt x="0" y="9"/>
                  <a:pt x="19" y="0"/>
                  <a:pt x="37" y="0"/>
                </a:cubicBezTo>
                <a:cubicBezTo>
                  <a:pt x="156" y="0"/>
                  <a:pt x="156" y="0"/>
                  <a:pt x="156" y="0"/>
                </a:cubicBezTo>
                <a:cubicBezTo>
                  <a:pt x="184" y="0"/>
                  <a:pt x="193" y="9"/>
                  <a:pt x="193" y="27"/>
                </a:cubicBezTo>
                <a:cubicBezTo>
                  <a:pt x="193" y="128"/>
                  <a:pt x="193" y="128"/>
                  <a:pt x="193" y="128"/>
                </a:cubicBezTo>
                <a:cubicBezTo>
                  <a:pt x="193" y="147"/>
                  <a:pt x="184" y="156"/>
                  <a:pt x="156" y="156"/>
                </a:cubicBezTo>
                <a:close/>
                <a:moveTo>
                  <a:pt x="65" y="101"/>
                </a:moveTo>
                <a:lnTo>
                  <a:pt x="65" y="101"/>
                </a:lnTo>
                <a:cubicBezTo>
                  <a:pt x="129" y="101"/>
                  <a:pt x="129" y="101"/>
                  <a:pt x="129" y="101"/>
                </a:cubicBezTo>
                <a:cubicBezTo>
                  <a:pt x="129" y="55"/>
                  <a:pt x="129" y="55"/>
                  <a:pt x="129" y="55"/>
                </a:cubicBezTo>
                <a:cubicBezTo>
                  <a:pt x="65" y="55"/>
                  <a:pt x="65" y="55"/>
                  <a:pt x="65" y="55"/>
                </a:cubicBezTo>
                <a:lnTo>
                  <a:pt x="65" y="10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427">
            <a:extLst>
              <a:ext uri="{FF2B5EF4-FFF2-40B4-BE49-F238E27FC236}">
                <a16:creationId xmlns:a16="http://schemas.microsoft.com/office/drawing/2014/main" id="{B9F4777D-4A41-AD4D-A0FE-B4DED8A3A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133" y="5528523"/>
            <a:ext cx="394801" cy="394801"/>
          </a:xfrm>
          <a:custGeom>
            <a:avLst/>
            <a:gdLst>
              <a:gd name="T0" fmla="*/ 183 w 367"/>
              <a:gd name="T1" fmla="*/ 367 h 368"/>
              <a:gd name="T2" fmla="*/ 183 w 367"/>
              <a:gd name="T3" fmla="*/ 367 h 368"/>
              <a:gd name="T4" fmla="*/ 0 w 367"/>
              <a:gd name="T5" fmla="*/ 184 h 368"/>
              <a:gd name="T6" fmla="*/ 183 w 367"/>
              <a:gd name="T7" fmla="*/ 0 h 368"/>
              <a:gd name="T8" fmla="*/ 366 w 367"/>
              <a:gd name="T9" fmla="*/ 184 h 368"/>
              <a:gd name="T10" fmla="*/ 183 w 367"/>
              <a:gd name="T11" fmla="*/ 367 h 368"/>
              <a:gd name="T12" fmla="*/ 183 w 367"/>
              <a:gd name="T13" fmla="*/ 64 h 368"/>
              <a:gd name="T14" fmla="*/ 183 w 367"/>
              <a:gd name="T15" fmla="*/ 64 h 368"/>
              <a:gd name="T16" fmla="*/ 64 w 367"/>
              <a:gd name="T17" fmla="*/ 184 h 368"/>
              <a:gd name="T18" fmla="*/ 183 w 367"/>
              <a:gd name="T19" fmla="*/ 303 h 368"/>
              <a:gd name="T20" fmla="*/ 302 w 367"/>
              <a:gd name="T21" fmla="*/ 184 h 368"/>
              <a:gd name="T22" fmla="*/ 183 w 367"/>
              <a:gd name="T23" fmla="*/ 64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7" h="368">
                <a:moveTo>
                  <a:pt x="183" y="367"/>
                </a:moveTo>
                <a:lnTo>
                  <a:pt x="183" y="367"/>
                </a:lnTo>
                <a:cubicBezTo>
                  <a:pt x="82" y="367"/>
                  <a:pt x="0" y="284"/>
                  <a:pt x="0" y="184"/>
                </a:cubicBezTo>
                <a:cubicBezTo>
                  <a:pt x="0" y="83"/>
                  <a:pt x="82" y="0"/>
                  <a:pt x="183" y="0"/>
                </a:cubicBezTo>
                <a:cubicBezTo>
                  <a:pt x="284" y="0"/>
                  <a:pt x="366" y="83"/>
                  <a:pt x="366" y="184"/>
                </a:cubicBezTo>
                <a:cubicBezTo>
                  <a:pt x="366" y="284"/>
                  <a:pt x="284" y="367"/>
                  <a:pt x="183" y="367"/>
                </a:cubicBezTo>
                <a:close/>
                <a:moveTo>
                  <a:pt x="183" y="64"/>
                </a:moveTo>
                <a:lnTo>
                  <a:pt x="183" y="64"/>
                </a:lnTo>
                <a:cubicBezTo>
                  <a:pt x="119" y="64"/>
                  <a:pt x="64" y="119"/>
                  <a:pt x="64" y="184"/>
                </a:cubicBezTo>
                <a:cubicBezTo>
                  <a:pt x="64" y="248"/>
                  <a:pt x="119" y="303"/>
                  <a:pt x="183" y="303"/>
                </a:cubicBezTo>
                <a:cubicBezTo>
                  <a:pt x="247" y="303"/>
                  <a:pt x="302" y="248"/>
                  <a:pt x="302" y="184"/>
                </a:cubicBezTo>
                <a:cubicBezTo>
                  <a:pt x="302" y="119"/>
                  <a:pt x="247" y="64"/>
                  <a:pt x="183" y="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428">
            <a:extLst>
              <a:ext uri="{FF2B5EF4-FFF2-40B4-BE49-F238E27FC236}">
                <a16:creationId xmlns:a16="http://schemas.microsoft.com/office/drawing/2014/main" id="{5D861D28-35B1-E547-B4BB-02374477F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9842" y="10760808"/>
            <a:ext cx="941811" cy="1022675"/>
          </a:xfrm>
          <a:custGeom>
            <a:avLst/>
            <a:gdLst>
              <a:gd name="T0" fmla="*/ 679 w 872"/>
              <a:gd name="T1" fmla="*/ 945 h 946"/>
              <a:gd name="T2" fmla="*/ 550 w 872"/>
              <a:gd name="T3" fmla="*/ 927 h 946"/>
              <a:gd name="T4" fmla="*/ 504 w 872"/>
              <a:gd name="T5" fmla="*/ 927 h 946"/>
              <a:gd name="T6" fmla="*/ 211 w 872"/>
              <a:gd name="T7" fmla="*/ 862 h 946"/>
              <a:gd name="T8" fmla="*/ 55 w 872"/>
              <a:gd name="T9" fmla="*/ 835 h 946"/>
              <a:gd name="T10" fmla="*/ 55 w 872"/>
              <a:gd name="T11" fmla="*/ 431 h 946"/>
              <a:gd name="T12" fmla="*/ 238 w 872"/>
              <a:gd name="T13" fmla="*/ 413 h 946"/>
              <a:gd name="T14" fmla="*/ 357 w 872"/>
              <a:gd name="T15" fmla="*/ 248 h 946"/>
              <a:gd name="T16" fmla="*/ 339 w 872"/>
              <a:gd name="T17" fmla="*/ 92 h 946"/>
              <a:gd name="T18" fmla="*/ 486 w 872"/>
              <a:gd name="T19" fmla="*/ 19 h 946"/>
              <a:gd name="T20" fmla="*/ 578 w 872"/>
              <a:gd name="T21" fmla="*/ 257 h 946"/>
              <a:gd name="T22" fmla="*/ 578 w 872"/>
              <a:gd name="T23" fmla="*/ 340 h 946"/>
              <a:gd name="T24" fmla="*/ 789 w 872"/>
              <a:gd name="T25" fmla="*/ 376 h 946"/>
              <a:gd name="T26" fmla="*/ 844 w 872"/>
              <a:gd name="T27" fmla="*/ 542 h 946"/>
              <a:gd name="T28" fmla="*/ 834 w 872"/>
              <a:gd name="T29" fmla="*/ 688 h 946"/>
              <a:gd name="T30" fmla="*/ 789 w 872"/>
              <a:gd name="T31" fmla="*/ 826 h 946"/>
              <a:gd name="T32" fmla="*/ 761 w 872"/>
              <a:gd name="T33" fmla="*/ 927 h 946"/>
              <a:gd name="T34" fmla="*/ 523 w 872"/>
              <a:gd name="T35" fmla="*/ 862 h 946"/>
              <a:gd name="T36" fmla="*/ 559 w 872"/>
              <a:gd name="T37" fmla="*/ 872 h 946"/>
              <a:gd name="T38" fmla="*/ 724 w 872"/>
              <a:gd name="T39" fmla="*/ 881 h 946"/>
              <a:gd name="T40" fmla="*/ 724 w 872"/>
              <a:gd name="T41" fmla="*/ 826 h 946"/>
              <a:gd name="T42" fmla="*/ 743 w 872"/>
              <a:gd name="T43" fmla="*/ 771 h 946"/>
              <a:gd name="T44" fmla="*/ 770 w 872"/>
              <a:gd name="T45" fmla="*/ 697 h 946"/>
              <a:gd name="T46" fmla="*/ 779 w 872"/>
              <a:gd name="T47" fmla="*/ 652 h 946"/>
              <a:gd name="T48" fmla="*/ 816 w 872"/>
              <a:gd name="T49" fmla="*/ 606 h 946"/>
              <a:gd name="T50" fmla="*/ 761 w 872"/>
              <a:gd name="T51" fmla="*/ 542 h 946"/>
              <a:gd name="T52" fmla="*/ 807 w 872"/>
              <a:gd name="T53" fmla="*/ 477 h 946"/>
              <a:gd name="T54" fmla="*/ 697 w 872"/>
              <a:gd name="T55" fmla="*/ 431 h 946"/>
              <a:gd name="T56" fmla="*/ 523 w 872"/>
              <a:gd name="T57" fmla="*/ 248 h 946"/>
              <a:gd name="T58" fmla="*/ 422 w 872"/>
              <a:gd name="T59" fmla="*/ 65 h 946"/>
              <a:gd name="T60" fmla="*/ 404 w 872"/>
              <a:gd name="T61" fmla="*/ 101 h 946"/>
              <a:gd name="T62" fmla="*/ 339 w 872"/>
              <a:gd name="T63" fmla="*/ 385 h 946"/>
              <a:gd name="T64" fmla="*/ 247 w 872"/>
              <a:gd name="T65" fmla="*/ 477 h 946"/>
              <a:gd name="T66" fmla="*/ 119 w 872"/>
              <a:gd name="T67" fmla="*/ 468 h 946"/>
              <a:gd name="T68" fmla="*/ 64 w 872"/>
              <a:gd name="T69" fmla="*/ 642 h 946"/>
              <a:gd name="T70" fmla="*/ 165 w 872"/>
              <a:gd name="T71" fmla="*/ 817 h 946"/>
              <a:gd name="T72" fmla="*/ 257 w 872"/>
              <a:gd name="T73" fmla="*/ 789 h 946"/>
              <a:gd name="T74" fmla="*/ 321 w 872"/>
              <a:gd name="T75" fmla="*/ 789 h 946"/>
              <a:gd name="T76" fmla="*/ 514 w 872"/>
              <a:gd name="T77" fmla="*/ 862 h 946"/>
              <a:gd name="T78" fmla="*/ 404 w 872"/>
              <a:gd name="T79" fmla="*/ 83 h 9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72" h="946">
                <a:moveTo>
                  <a:pt x="679" y="945"/>
                </a:moveTo>
                <a:lnTo>
                  <a:pt x="679" y="945"/>
                </a:lnTo>
                <a:cubicBezTo>
                  <a:pt x="669" y="945"/>
                  <a:pt x="660" y="945"/>
                  <a:pt x="651" y="945"/>
                </a:cubicBezTo>
                <a:cubicBezTo>
                  <a:pt x="614" y="945"/>
                  <a:pt x="578" y="936"/>
                  <a:pt x="550" y="927"/>
                </a:cubicBezTo>
                <a:cubicBezTo>
                  <a:pt x="541" y="927"/>
                  <a:pt x="523" y="927"/>
                  <a:pt x="514" y="927"/>
                </a:cubicBezTo>
                <a:lnTo>
                  <a:pt x="504" y="927"/>
                </a:lnTo>
                <a:cubicBezTo>
                  <a:pt x="449" y="927"/>
                  <a:pt x="367" y="908"/>
                  <a:pt x="293" y="844"/>
                </a:cubicBezTo>
                <a:cubicBezTo>
                  <a:pt x="275" y="853"/>
                  <a:pt x="229" y="853"/>
                  <a:pt x="211" y="862"/>
                </a:cubicBezTo>
                <a:cubicBezTo>
                  <a:pt x="202" y="862"/>
                  <a:pt x="193" y="872"/>
                  <a:pt x="183" y="872"/>
                </a:cubicBezTo>
                <a:cubicBezTo>
                  <a:pt x="137" y="881"/>
                  <a:pt x="82" y="872"/>
                  <a:pt x="55" y="835"/>
                </a:cubicBezTo>
                <a:cubicBezTo>
                  <a:pt x="18" y="789"/>
                  <a:pt x="0" y="725"/>
                  <a:pt x="0" y="642"/>
                </a:cubicBezTo>
                <a:cubicBezTo>
                  <a:pt x="0" y="523"/>
                  <a:pt x="27" y="459"/>
                  <a:pt x="55" y="431"/>
                </a:cubicBezTo>
                <a:cubicBezTo>
                  <a:pt x="73" y="413"/>
                  <a:pt x="101" y="404"/>
                  <a:pt x="119" y="404"/>
                </a:cubicBezTo>
                <a:cubicBezTo>
                  <a:pt x="238" y="413"/>
                  <a:pt x="238" y="413"/>
                  <a:pt x="238" y="413"/>
                </a:cubicBezTo>
                <a:cubicBezTo>
                  <a:pt x="247" y="404"/>
                  <a:pt x="275" y="376"/>
                  <a:pt x="293" y="349"/>
                </a:cubicBezTo>
                <a:cubicBezTo>
                  <a:pt x="357" y="275"/>
                  <a:pt x="357" y="248"/>
                  <a:pt x="357" y="248"/>
                </a:cubicBezTo>
                <a:cubicBezTo>
                  <a:pt x="357" y="156"/>
                  <a:pt x="357" y="138"/>
                  <a:pt x="348" y="120"/>
                </a:cubicBezTo>
                <a:cubicBezTo>
                  <a:pt x="348" y="110"/>
                  <a:pt x="339" y="110"/>
                  <a:pt x="339" y="92"/>
                </a:cubicBezTo>
                <a:cubicBezTo>
                  <a:pt x="330" y="65"/>
                  <a:pt x="357" y="28"/>
                  <a:pt x="394" y="9"/>
                </a:cubicBezTo>
                <a:cubicBezTo>
                  <a:pt x="431" y="0"/>
                  <a:pt x="458" y="9"/>
                  <a:pt x="486" y="19"/>
                </a:cubicBezTo>
                <a:cubicBezTo>
                  <a:pt x="523" y="46"/>
                  <a:pt x="550" y="74"/>
                  <a:pt x="578" y="129"/>
                </a:cubicBezTo>
                <a:cubicBezTo>
                  <a:pt x="596" y="165"/>
                  <a:pt x="587" y="211"/>
                  <a:pt x="578" y="257"/>
                </a:cubicBezTo>
                <a:cubicBezTo>
                  <a:pt x="578" y="275"/>
                  <a:pt x="578" y="294"/>
                  <a:pt x="578" y="312"/>
                </a:cubicBezTo>
                <a:cubicBezTo>
                  <a:pt x="578" y="331"/>
                  <a:pt x="578" y="331"/>
                  <a:pt x="578" y="340"/>
                </a:cubicBezTo>
                <a:cubicBezTo>
                  <a:pt x="614" y="367"/>
                  <a:pt x="651" y="367"/>
                  <a:pt x="706" y="367"/>
                </a:cubicBezTo>
                <a:cubicBezTo>
                  <a:pt x="734" y="367"/>
                  <a:pt x="761" y="367"/>
                  <a:pt x="789" y="376"/>
                </a:cubicBezTo>
                <a:cubicBezTo>
                  <a:pt x="844" y="385"/>
                  <a:pt x="871" y="422"/>
                  <a:pt x="871" y="486"/>
                </a:cubicBezTo>
                <a:cubicBezTo>
                  <a:pt x="871" y="505"/>
                  <a:pt x="853" y="523"/>
                  <a:pt x="844" y="542"/>
                </a:cubicBezTo>
                <a:cubicBezTo>
                  <a:pt x="862" y="560"/>
                  <a:pt x="871" y="578"/>
                  <a:pt x="871" y="606"/>
                </a:cubicBezTo>
                <a:cubicBezTo>
                  <a:pt x="871" y="642"/>
                  <a:pt x="853" y="670"/>
                  <a:pt x="834" y="688"/>
                </a:cubicBezTo>
                <a:cubicBezTo>
                  <a:pt x="844" y="706"/>
                  <a:pt x="853" y="734"/>
                  <a:pt x="844" y="762"/>
                </a:cubicBezTo>
                <a:cubicBezTo>
                  <a:pt x="844" y="789"/>
                  <a:pt x="825" y="807"/>
                  <a:pt x="789" y="826"/>
                </a:cubicBezTo>
                <a:cubicBezTo>
                  <a:pt x="798" y="826"/>
                  <a:pt x="798" y="826"/>
                  <a:pt x="798" y="826"/>
                </a:cubicBezTo>
                <a:cubicBezTo>
                  <a:pt x="798" y="862"/>
                  <a:pt x="789" y="899"/>
                  <a:pt x="761" y="927"/>
                </a:cubicBezTo>
                <a:cubicBezTo>
                  <a:pt x="743" y="945"/>
                  <a:pt x="715" y="945"/>
                  <a:pt x="679" y="945"/>
                </a:cubicBezTo>
                <a:close/>
                <a:moveTo>
                  <a:pt x="523" y="862"/>
                </a:moveTo>
                <a:lnTo>
                  <a:pt x="523" y="862"/>
                </a:lnTo>
                <a:cubicBezTo>
                  <a:pt x="541" y="862"/>
                  <a:pt x="550" y="872"/>
                  <a:pt x="559" y="872"/>
                </a:cubicBezTo>
                <a:cubicBezTo>
                  <a:pt x="587" y="881"/>
                  <a:pt x="624" y="881"/>
                  <a:pt x="651" y="890"/>
                </a:cubicBezTo>
                <a:cubicBezTo>
                  <a:pt x="706" y="890"/>
                  <a:pt x="715" y="881"/>
                  <a:pt x="724" y="881"/>
                </a:cubicBezTo>
                <a:cubicBezTo>
                  <a:pt x="734" y="872"/>
                  <a:pt x="734" y="853"/>
                  <a:pt x="734" y="844"/>
                </a:cubicBezTo>
                <a:cubicBezTo>
                  <a:pt x="734" y="835"/>
                  <a:pt x="724" y="826"/>
                  <a:pt x="724" y="826"/>
                </a:cubicBezTo>
                <a:cubicBezTo>
                  <a:pt x="724" y="817"/>
                  <a:pt x="715" y="807"/>
                  <a:pt x="724" y="798"/>
                </a:cubicBezTo>
                <a:cubicBezTo>
                  <a:pt x="724" y="789"/>
                  <a:pt x="734" y="780"/>
                  <a:pt x="743" y="771"/>
                </a:cubicBezTo>
                <a:cubicBezTo>
                  <a:pt x="770" y="771"/>
                  <a:pt x="789" y="762"/>
                  <a:pt x="789" y="743"/>
                </a:cubicBezTo>
                <a:cubicBezTo>
                  <a:pt x="789" y="734"/>
                  <a:pt x="770" y="706"/>
                  <a:pt x="770" y="697"/>
                </a:cubicBezTo>
                <a:cubicBezTo>
                  <a:pt x="761" y="688"/>
                  <a:pt x="752" y="679"/>
                  <a:pt x="761" y="670"/>
                </a:cubicBezTo>
                <a:cubicBezTo>
                  <a:pt x="761" y="661"/>
                  <a:pt x="770" y="652"/>
                  <a:pt x="779" y="652"/>
                </a:cubicBezTo>
                <a:cubicBezTo>
                  <a:pt x="779" y="642"/>
                  <a:pt x="789" y="642"/>
                  <a:pt x="798" y="642"/>
                </a:cubicBezTo>
                <a:cubicBezTo>
                  <a:pt x="807" y="633"/>
                  <a:pt x="816" y="624"/>
                  <a:pt x="816" y="606"/>
                </a:cubicBezTo>
                <a:cubicBezTo>
                  <a:pt x="816" y="606"/>
                  <a:pt x="816" y="587"/>
                  <a:pt x="779" y="569"/>
                </a:cubicBezTo>
                <a:cubicBezTo>
                  <a:pt x="770" y="560"/>
                  <a:pt x="761" y="551"/>
                  <a:pt x="761" y="542"/>
                </a:cubicBezTo>
                <a:cubicBezTo>
                  <a:pt x="761" y="532"/>
                  <a:pt x="770" y="523"/>
                  <a:pt x="779" y="514"/>
                </a:cubicBezTo>
                <a:cubicBezTo>
                  <a:pt x="789" y="505"/>
                  <a:pt x="807" y="495"/>
                  <a:pt x="807" y="477"/>
                </a:cubicBezTo>
                <a:cubicBezTo>
                  <a:pt x="816" y="441"/>
                  <a:pt x="798" y="431"/>
                  <a:pt x="779" y="431"/>
                </a:cubicBezTo>
                <a:cubicBezTo>
                  <a:pt x="752" y="431"/>
                  <a:pt x="724" y="431"/>
                  <a:pt x="697" y="431"/>
                </a:cubicBezTo>
                <a:cubicBezTo>
                  <a:pt x="651" y="422"/>
                  <a:pt x="596" y="422"/>
                  <a:pt x="541" y="385"/>
                </a:cubicBezTo>
                <a:cubicBezTo>
                  <a:pt x="504" y="358"/>
                  <a:pt x="514" y="303"/>
                  <a:pt x="523" y="248"/>
                </a:cubicBezTo>
                <a:cubicBezTo>
                  <a:pt x="523" y="211"/>
                  <a:pt x="532" y="175"/>
                  <a:pt x="523" y="156"/>
                </a:cubicBezTo>
                <a:cubicBezTo>
                  <a:pt x="495" y="92"/>
                  <a:pt x="458" y="65"/>
                  <a:pt x="422" y="65"/>
                </a:cubicBezTo>
                <a:cubicBezTo>
                  <a:pt x="413" y="74"/>
                  <a:pt x="404" y="83"/>
                  <a:pt x="404" y="83"/>
                </a:cubicBezTo>
                <a:cubicBezTo>
                  <a:pt x="404" y="92"/>
                  <a:pt x="404" y="92"/>
                  <a:pt x="404" y="101"/>
                </a:cubicBezTo>
                <a:cubicBezTo>
                  <a:pt x="413" y="120"/>
                  <a:pt x="422" y="147"/>
                  <a:pt x="422" y="248"/>
                </a:cubicBezTo>
                <a:cubicBezTo>
                  <a:pt x="422" y="266"/>
                  <a:pt x="413" y="303"/>
                  <a:pt x="339" y="385"/>
                </a:cubicBezTo>
                <a:cubicBezTo>
                  <a:pt x="312" y="431"/>
                  <a:pt x="275" y="468"/>
                  <a:pt x="266" y="468"/>
                </a:cubicBezTo>
                <a:cubicBezTo>
                  <a:pt x="266" y="477"/>
                  <a:pt x="257" y="477"/>
                  <a:pt x="247" y="477"/>
                </a:cubicBezTo>
                <a:cubicBezTo>
                  <a:pt x="119" y="468"/>
                  <a:pt x="119" y="468"/>
                  <a:pt x="119" y="468"/>
                </a:cubicBezTo>
                <a:lnTo>
                  <a:pt x="119" y="468"/>
                </a:lnTo>
                <a:cubicBezTo>
                  <a:pt x="110" y="468"/>
                  <a:pt x="110" y="468"/>
                  <a:pt x="101" y="477"/>
                </a:cubicBezTo>
                <a:cubicBezTo>
                  <a:pt x="92" y="495"/>
                  <a:pt x="64" y="542"/>
                  <a:pt x="64" y="642"/>
                </a:cubicBezTo>
                <a:cubicBezTo>
                  <a:pt x="64" y="706"/>
                  <a:pt x="73" y="762"/>
                  <a:pt x="101" y="789"/>
                </a:cubicBezTo>
                <a:cubicBezTo>
                  <a:pt x="119" y="807"/>
                  <a:pt x="137" y="817"/>
                  <a:pt x="165" y="817"/>
                </a:cubicBezTo>
                <a:cubicBezTo>
                  <a:pt x="174" y="807"/>
                  <a:pt x="183" y="807"/>
                  <a:pt x="193" y="807"/>
                </a:cubicBezTo>
                <a:cubicBezTo>
                  <a:pt x="211" y="798"/>
                  <a:pt x="238" y="789"/>
                  <a:pt x="257" y="789"/>
                </a:cubicBezTo>
                <a:cubicBezTo>
                  <a:pt x="266" y="789"/>
                  <a:pt x="275" y="789"/>
                  <a:pt x="284" y="789"/>
                </a:cubicBezTo>
                <a:cubicBezTo>
                  <a:pt x="303" y="780"/>
                  <a:pt x="312" y="780"/>
                  <a:pt x="321" y="789"/>
                </a:cubicBezTo>
                <a:cubicBezTo>
                  <a:pt x="357" y="826"/>
                  <a:pt x="404" y="844"/>
                  <a:pt x="431" y="853"/>
                </a:cubicBezTo>
                <a:cubicBezTo>
                  <a:pt x="468" y="862"/>
                  <a:pt x="495" y="872"/>
                  <a:pt x="514" y="862"/>
                </a:cubicBezTo>
                <a:lnTo>
                  <a:pt x="523" y="862"/>
                </a:lnTo>
                <a:close/>
                <a:moveTo>
                  <a:pt x="404" y="83"/>
                </a:moveTo>
                <a:lnTo>
                  <a:pt x="404" y="8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8" name="Group 71">
            <a:extLst>
              <a:ext uri="{FF2B5EF4-FFF2-40B4-BE49-F238E27FC236}">
                <a16:creationId xmlns:a16="http://schemas.microsoft.com/office/drawing/2014/main" id="{0391947A-03B1-144E-8B40-56052B1505E5}"/>
              </a:ext>
            </a:extLst>
          </p:cNvPr>
          <p:cNvGrpSpPr/>
          <p:nvPr/>
        </p:nvGrpSpPr>
        <p:grpSpPr>
          <a:xfrm>
            <a:off x="1773218" y="4262830"/>
            <a:ext cx="5982437" cy="4716592"/>
            <a:chOff x="2232442" y="3643574"/>
            <a:chExt cx="5982437" cy="4716592"/>
          </a:xfrm>
        </p:grpSpPr>
        <p:sp>
          <p:nvSpPr>
            <p:cNvPr id="39" name="CuadroTexto 598">
              <a:extLst>
                <a:ext uri="{FF2B5EF4-FFF2-40B4-BE49-F238E27FC236}">
                  <a16:creationId xmlns:a16="http://schemas.microsoft.com/office/drawing/2014/main" id="{1B1A1DC6-6DF1-E647-96AF-65D6B61DA4C7}"/>
                </a:ext>
              </a:extLst>
            </p:cNvPr>
            <p:cNvSpPr txBox="1"/>
            <p:nvPr/>
          </p:nvSpPr>
          <p:spPr>
            <a:xfrm>
              <a:off x="2232442" y="3643574"/>
              <a:ext cx="47916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Education</a:t>
              </a:r>
            </a:p>
          </p:txBody>
        </p:sp>
        <p:sp>
          <p:nvSpPr>
            <p:cNvPr id="40" name="CuadroTexto 599">
              <a:extLst>
                <a:ext uri="{FF2B5EF4-FFF2-40B4-BE49-F238E27FC236}">
                  <a16:creationId xmlns:a16="http://schemas.microsoft.com/office/drawing/2014/main" id="{111F21BB-0FAA-254E-B799-5891231227CA}"/>
                </a:ext>
              </a:extLst>
            </p:cNvPr>
            <p:cNvSpPr txBox="1"/>
            <p:nvPr/>
          </p:nvSpPr>
          <p:spPr>
            <a:xfrm>
              <a:off x="2236244" y="4943846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1" name="Grupo 40">
            <a:extLst>
              <a:ext uri="{FF2B5EF4-FFF2-40B4-BE49-F238E27FC236}">
                <a16:creationId xmlns:a16="http://schemas.microsoft.com/office/drawing/2014/main" id="{782309C6-7B94-6A4B-8849-8A9FA8715E88}"/>
              </a:ext>
            </a:extLst>
          </p:cNvPr>
          <p:cNvGrpSpPr/>
          <p:nvPr/>
        </p:nvGrpSpPr>
        <p:grpSpPr>
          <a:xfrm>
            <a:off x="18743283" y="2037163"/>
            <a:ext cx="4149376" cy="1501319"/>
            <a:chOff x="19165375" y="5323521"/>
            <a:chExt cx="4149376" cy="1501319"/>
          </a:xfrm>
        </p:grpSpPr>
        <p:sp>
          <p:nvSpPr>
            <p:cNvPr id="42" name="CuadroTexto 395">
              <a:extLst>
                <a:ext uri="{FF2B5EF4-FFF2-40B4-BE49-F238E27FC236}">
                  <a16:creationId xmlns:a16="http://schemas.microsoft.com/office/drawing/2014/main" id="{6EFC12B7-299C-2B44-B785-0FCE2D476E49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43" name="Rectangle 56">
              <a:extLst>
                <a:ext uri="{FF2B5EF4-FFF2-40B4-BE49-F238E27FC236}">
                  <a16:creationId xmlns:a16="http://schemas.microsoft.com/office/drawing/2014/main" id="{9D41C6C8-AE29-DC43-B14F-793EDD8429D3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A1614DE4-6BD7-2A43-A1D2-6A47F7752E41}"/>
              </a:ext>
            </a:extLst>
          </p:cNvPr>
          <p:cNvGrpSpPr/>
          <p:nvPr/>
        </p:nvGrpSpPr>
        <p:grpSpPr>
          <a:xfrm>
            <a:off x="18742584" y="7763582"/>
            <a:ext cx="4141738" cy="1517493"/>
            <a:chOff x="19190593" y="7745143"/>
            <a:chExt cx="4141738" cy="1517493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A3F264B1-3EE0-544D-B2F1-91C5895D1E63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0C235D76-1A1E-2B4E-B8A5-8DBE9ECC98BA}"/>
                </a:ext>
              </a:extLst>
            </p:cNvPr>
            <p:cNvSpPr/>
            <p:nvPr/>
          </p:nvSpPr>
          <p:spPr>
            <a:xfrm>
              <a:off x="19209150" y="830852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28F48AD2-5FE5-0844-8BAE-30900FA27880}"/>
              </a:ext>
            </a:extLst>
          </p:cNvPr>
          <p:cNvGrpSpPr/>
          <p:nvPr/>
        </p:nvGrpSpPr>
        <p:grpSpPr>
          <a:xfrm>
            <a:off x="18756475" y="10602178"/>
            <a:ext cx="4149185" cy="1518080"/>
            <a:chOff x="19177983" y="10213333"/>
            <a:chExt cx="4149185" cy="1518080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2402C6BD-9A37-C640-A7F9-C83128687336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577CD2F6-838F-3240-A290-00906B1B5106}"/>
                </a:ext>
              </a:extLst>
            </p:cNvPr>
            <p:cNvSpPr/>
            <p:nvPr/>
          </p:nvSpPr>
          <p:spPr>
            <a:xfrm>
              <a:off x="19203987" y="10777306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B0437193-6D80-6F4C-9859-7D4E8937341A}"/>
              </a:ext>
            </a:extLst>
          </p:cNvPr>
          <p:cNvGrpSpPr/>
          <p:nvPr/>
        </p:nvGrpSpPr>
        <p:grpSpPr>
          <a:xfrm>
            <a:off x="18727094" y="4939155"/>
            <a:ext cx="4149376" cy="1501319"/>
            <a:chOff x="19165375" y="5323521"/>
            <a:chExt cx="4149376" cy="1501319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BB728DCC-9627-BE4B-B81C-EC895AA3250B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9CB34EF7-F382-3C41-A5D7-73454097F428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Freeform 534">
            <a:extLst>
              <a:ext uri="{FF2B5EF4-FFF2-40B4-BE49-F238E27FC236}">
                <a16:creationId xmlns:a16="http://schemas.microsoft.com/office/drawing/2014/main" id="{305DEE05-4E2E-634A-BB65-C35F504B9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7922" y="5896168"/>
            <a:ext cx="5664898" cy="3630515"/>
          </a:xfrm>
          <a:custGeom>
            <a:avLst/>
            <a:gdLst>
              <a:gd name="T0" fmla="*/ 5143 w 5414"/>
              <a:gd name="T1" fmla="*/ 3471 h 3472"/>
              <a:gd name="T2" fmla="*/ 5143 w 5414"/>
              <a:gd name="T3" fmla="*/ 3471 h 3472"/>
              <a:gd name="T4" fmla="*/ 269 w 5414"/>
              <a:gd name="T5" fmla="*/ 3471 h 3472"/>
              <a:gd name="T6" fmla="*/ 0 w 5414"/>
              <a:gd name="T7" fmla="*/ 3210 h 3472"/>
              <a:gd name="T8" fmla="*/ 0 w 5414"/>
              <a:gd name="T9" fmla="*/ 261 h 3472"/>
              <a:gd name="T10" fmla="*/ 269 w 5414"/>
              <a:gd name="T11" fmla="*/ 0 h 3472"/>
              <a:gd name="T12" fmla="*/ 5143 w 5414"/>
              <a:gd name="T13" fmla="*/ 0 h 3472"/>
              <a:gd name="T14" fmla="*/ 5413 w 5414"/>
              <a:gd name="T15" fmla="*/ 261 h 3472"/>
              <a:gd name="T16" fmla="*/ 5413 w 5414"/>
              <a:gd name="T17" fmla="*/ 3210 h 3472"/>
              <a:gd name="T18" fmla="*/ 5143 w 5414"/>
              <a:gd name="T19" fmla="*/ 3471 h 3472"/>
              <a:gd name="T20" fmla="*/ 350 w 5414"/>
              <a:gd name="T21" fmla="*/ 3120 h 3472"/>
              <a:gd name="T22" fmla="*/ 350 w 5414"/>
              <a:gd name="T23" fmla="*/ 3120 h 3472"/>
              <a:gd name="T24" fmla="*/ 5062 w 5414"/>
              <a:gd name="T25" fmla="*/ 3120 h 3472"/>
              <a:gd name="T26" fmla="*/ 5062 w 5414"/>
              <a:gd name="T27" fmla="*/ 351 h 3472"/>
              <a:gd name="T28" fmla="*/ 350 w 5414"/>
              <a:gd name="T29" fmla="*/ 351 h 3472"/>
              <a:gd name="T30" fmla="*/ 350 w 5414"/>
              <a:gd name="T31" fmla="*/ 3120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414" h="3472">
                <a:moveTo>
                  <a:pt x="5143" y="3471"/>
                </a:moveTo>
                <a:lnTo>
                  <a:pt x="5143" y="3471"/>
                </a:lnTo>
                <a:cubicBezTo>
                  <a:pt x="269" y="3471"/>
                  <a:pt x="269" y="3471"/>
                  <a:pt x="269" y="3471"/>
                </a:cubicBezTo>
                <a:cubicBezTo>
                  <a:pt x="125" y="3471"/>
                  <a:pt x="0" y="3354"/>
                  <a:pt x="0" y="3210"/>
                </a:cubicBezTo>
                <a:cubicBezTo>
                  <a:pt x="0" y="261"/>
                  <a:pt x="0" y="261"/>
                  <a:pt x="0" y="261"/>
                </a:cubicBezTo>
                <a:cubicBezTo>
                  <a:pt x="0" y="117"/>
                  <a:pt x="125" y="0"/>
                  <a:pt x="269" y="0"/>
                </a:cubicBezTo>
                <a:cubicBezTo>
                  <a:pt x="5143" y="0"/>
                  <a:pt x="5143" y="0"/>
                  <a:pt x="5143" y="0"/>
                </a:cubicBezTo>
                <a:cubicBezTo>
                  <a:pt x="5287" y="0"/>
                  <a:pt x="5413" y="117"/>
                  <a:pt x="5413" y="261"/>
                </a:cubicBezTo>
                <a:cubicBezTo>
                  <a:pt x="5413" y="3210"/>
                  <a:pt x="5413" y="3210"/>
                  <a:pt x="5413" y="3210"/>
                </a:cubicBezTo>
                <a:cubicBezTo>
                  <a:pt x="5413" y="3354"/>
                  <a:pt x="5287" y="3471"/>
                  <a:pt x="5143" y="3471"/>
                </a:cubicBezTo>
                <a:close/>
                <a:moveTo>
                  <a:pt x="350" y="3120"/>
                </a:moveTo>
                <a:lnTo>
                  <a:pt x="350" y="3120"/>
                </a:lnTo>
                <a:cubicBezTo>
                  <a:pt x="5062" y="3120"/>
                  <a:pt x="5062" y="3120"/>
                  <a:pt x="5062" y="3120"/>
                </a:cubicBezTo>
                <a:cubicBezTo>
                  <a:pt x="5062" y="351"/>
                  <a:pt x="5062" y="351"/>
                  <a:pt x="5062" y="351"/>
                </a:cubicBezTo>
                <a:cubicBezTo>
                  <a:pt x="350" y="351"/>
                  <a:pt x="350" y="351"/>
                  <a:pt x="350" y="351"/>
                </a:cubicBezTo>
                <a:lnTo>
                  <a:pt x="350" y="312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4" name="Freeform 535">
            <a:extLst>
              <a:ext uri="{FF2B5EF4-FFF2-40B4-BE49-F238E27FC236}">
                <a16:creationId xmlns:a16="http://schemas.microsoft.com/office/drawing/2014/main" id="{1CABD123-FDBF-B54E-9480-1F9A26255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475" y="9854216"/>
            <a:ext cx="6961180" cy="369049"/>
          </a:xfrm>
          <a:custGeom>
            <a:avLst/>
            <a:gdLst>
              <a:gd name="T0" fmla="*/ 6484 w 6656"/>
              <a:gd name="T1" fmla="*/ 351 h 352"/>
              <a:gd name="T2" fmla="*/ 6484 w 6656"/>
              <a:gd name="T3" fmla="*/ 351 h 352"/>
              <a:gd name="T4" fmla="*/ 171 w 6656"/>
              <a:gd name="T5" fmla="*/ 351 h 352"/>
              <a:gd name="T6" fmla="*/ 0 w 6656"/>
              <a:gd name="T7" fmla="*/ 171 h 352"/>
              <a:gd name="T8" fmla="*/ 171 w 6656"/>
              <a:gd name="T9" fmla="*/ 0 h 352"/>
              <a:gd name="T10" fmla="*/ 6484 w 6656"/>
              <a:gd name="T11" fmla="*/ 0 h 352"/>
              <a:gd name="T12" fmla="*/ 6655 w 6656"/>
              <a:gd name="T13" fmla="*/ 171 h 352"/>
              <a:gd name="T14" fmla="*/ 6484 w 6656"/>
              <a:gd name="T15" fmla="*/ 35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656" h="352">
                <a:moveTo>
                  <a:pt x="6484" y="351"/>
                </a:moveTo>
                <a:lnTo>
                  <a:pt x="6484" y="351"/>
                </a:lnTo>
                <a:cubicBezTo>
                  <a:pt x="171" y="351"/>
                  <a:pt x="171" y="351"/>
                  <a:pt x="171" y="351"/>
                </a:cubicBezTo>
                <a:cubicBezTo>
                  <a:pt x="81" y="351"/>
                  <a:pt x="0" y="270"/>
                  <a:pt x="0" y="171"/>
                </a:cubicBezTo>
                <a:cubicBezTo>
                  <a:pt x="0" y="72"/>
                  <a:pt x="81" y="0"/>
                  <a:pt x="171" y="0"/>
                </a:cubicBezTo>
                <a:cubicBezTo>
                  <a:pt x="6484" y="0"/>
                  <a:pt x="6484" y="0"/>
                  <a:pt x="6484" y="0"/>
                </a:cubicBezTo>
                <a:cubicBezTo>
                  <a:pt x="6574" y="0"/>
                  <a:pt x="6655" y="72"/>
                  <a:pt x="6655" y="171"/>
                </a:cubicBezTo>
                <a:cubicBezTo>
                  <a:pt x="6655" y="270"/>
                  <a:pt x="6574" y="351"/>
                  <a:pt x="6484" y="35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Freeform 536">
            <a:extLst>
              <a:ext uri="{FF2B5EF4-FFF2-40B4-BE49-F238E27FC236}">
                <a16:creationId xmlns:a16="http://schemas.microsoft.com/office/drawing/2014/main" id="{AF0E6EEE-545E-2A41-B326-E981DC49F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3852" y="7390815"/>
            <a:ext cx="1637652" cy="1047174"/>
          </a:xfrm>
          <a:custGeom>
            <a:avLst/>
            <a:gdLst>
              <a:gd name="T0" fmla="*/ 1564 w 1565"/>
              <a:gd name="T1" fmla="*/ 872 h 999"/>
              <a:gd name="T2" fmla="*/ 1564 w 1565"/>
              <a:gd name="T3" fmla="*/ 872 h 999"/>
              <a:gd name="T4" fmla="*/ 774 w 1565"/>
              <a:gd name="T5" fmla="*/ 998 h 999"/>
              <a:gd name="T6" fmla="*/ 0 w 1565"/>
              <a:gd name="T7" fmla="*/ 872 h 999"/>
              <a:gd name="T8" fmla="*/ 0 w 1565"/>
              <a:gd name="T9" fmla="*/ 0 h 999"/>
              <a:gd name="T10" fmla="*/ 1564 w 1565"/>
              <a:gd name="T11" fmla="*/ 0 h 999"/>
              <a:gd name="T12" fmla="*/ 1564 w 1565"/>
              <a:gd name="T13" fmla="*/ 872 h 9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65" h="999">
                <a:moveTo>
                  <a:pt x="1564" y="872"/>
                </a:moveTo>
                <a:lnTo>
                  <a:pt x="1564" y="872"/>
                </a:lnTo>
                <a:cubicBezTo>
                  <a:pt x="1385" y="935"/>
                  <a:pt x="1115" y="998"/>
                  <a:pt x="774" y="998"/>
                </a:cubicBezTo>
                <a:cubicBezTo>
                  <a:pt x="450" y="998"/>
                  <a:pt x="180" y="935"/>
                  <a:pt x="0" y="872"/>
                </a:cubicBezTo>
                <a:cubicBezTo>
                  <a:pt x="0" y="585"/>
                  <a:pt x="0" y="288"/>
                  <a:pt x="0" y="0"/>
                </a:cubicBezTo>
                <a:cubicBezTo>
                  <a:pt x="1564" y="0"/>
                  <a:pt x="1564" y="0"/>
                  <a:pt x="1564" y="0"/>
                </a:cubicBezTo>
                <a:lnTo>
                  <a:pt x="1564" y="872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6" name="Freeform 537">
            <a:extLst>
              <a:ext uri="{FF2B5EF4-FFF2-40B4-BE49-F238E27FC236}">
                <a16:creationId xmlns:a16="http://schemas.microsoft.com/office/drawing/2014/main" id="{5A3C18C3-D8FC-5541-AE4D-92DD328A9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1708" y="6675782"/>
            <a:ext cx="2297328" cy="1268606"/>
          </a:xfrm>
          <a:custGeom>
            <a:avLst/>
            <a:gdLst>
              <a:gd name="T0" fmla="*/ 2139 w 2194"/>
              <a:gd name="T1" fmla="*/ 664 h 1214"/>
              <a:gd name="T2" fmla="*/ 2139 w 2194"/>
              <a:gd name="T3" fmla="*/ 664 h 1214"/>
              <a:gd name="T4" fmla="*/ 1133 w 2194"/>
              <a:gd name="T5" fmla="*/ 1195 h 1214"/>
              <a:gd name="T6" fmla="*/ 1061 w 2194"/>
              <a:gd name="T7" fmla="*/ 1195 h 1214"/>
              <a:gd name="T8" fmla="*/ 53 w 2194"/>
              <a:gd name="T9" fmla="*/ 664 h 1214"/>
              <a:gd name="T10" fmla="*/ 53 w 2194"/>
              <a:gd name="T11" fmla="*/ 538 h 1214"/>
              <a:gd name="T12" fmla="*/ 1061 w 2194"/>
              <a:gd name="T13" fmla="*/ 8 h 1214"/>
              <a:gd name="T14" fmla="*/ 1133 w 2194"/>
              <a:gd name="T15" fmla="*/ 8 h 1214"/>
              <a:gd name="T16" fmla="*/ 2139 w 2194"/>
              <a:gd name="T17" fmla="*/ 538 h 1214"/>
              <a:gd name="T18" fmla="*/ 2139 w 2194"/>
              <a:gd name="T19" fmla="*/ 664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94" h="1214">
                <a:moveTo>
                  <a:pt x="2139" y="664"/>
                </a:moveTo>
                <a:lnTo>
                  <a:pt x="2139" y="664"/>
                </a:lnTo>
                <a:cubicBezTo>
                  <a:pt x="1133" y="1195"/>
                  <a:pt x="1133" y="1195"/>
                  <a:pt x="1133" y="1195"/>
                </a:cubicBezTo>
                <a:cubicBezTo>
                  <a:pt x="1106" y="1213"/>
                  <a:pt x="1088" y="1213"/>
                  <a:pt x="1061" y="1195"/>
                </a:cubicBezTo>
                <a:cubicBezTo>
                  <a:pt x="53" y="664"/>
                  <a:pt x="53" y="664"/>
                  <a:pt x="53" y="664"/>
                </a:cubicBezTo>
                <a:cubicBezTo>
                  <a:pt x="0" y="637"/>
                  <a:pt x="0" y="565"/>
                  <a:pt x="53" y="538"/>
                </a:cubicBezTo>
                <a:cubicBezTo>
                  <a:pt x="1061" y="8"/>
                  <a:pt x="1061" y="8"/>
                  <a:pt x="1061" y="8"/>
                </a:cubicBezTo>
                <a:cubicBezTo>
                  <a:pt x="1088" y="0"/>
                  <a:pt x="1106" y="0"/>
                  <a:pt x="1133" y="8"/>
                </a:cubicBezTo>
                <a:cubicBezTo>
                  <a:pt x="2139" y="538"/>
                  <a:pt x="2139" y="538"/>
                  <a:pt x="2139" y="538"/>
                </a:cubicBezTo>
                <a:cubicBezTo>
                  <a:pt x="2193" y="565"/>
                  <a:pt x="2193" y="637"/>
                  <a:pt x="2139" y="66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7" name="Freeform 538">
            <a:extLst>
              <a:ext uri="{FF2B5EF4-FFF2-40B4-BE49-F238E27FC236}">
                <a16:creationId xmlns:a16="http://schemas.microsoft.com/office/drawing/2014/main" id="{B639C216-6DB6-D84E-9CB3-5ED6600BF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475" y="4323096"/>
            <a:ext cx="1988249" cy="1988252"/>
          </a:xfrm>
          <a:custGeom>
            <a:avLst/>
            <a:gdLst>
              <a:gd name="T0" fmla="*/ 1898 w 1899"/>
              <a:gd name="T1" fmla="*/ 953 h 1899"/>
              <a:gd name="T2" fmla="*/ 1898 w 1899"/>
              <a:gd name="T3" fmla="*/ 953 h 1899"/>
              <a:gd name="T4" fmla="*/ 953 w 1899"/>
              <a:gd name="T5" fmla="*/ 1898 h 1899"/>
              <a:gd name="T6" fmla="*/ 0 w 1899"/>
              <a:gd name="T7" fmla="*/ 953 h 1899"/>
              <a:gd name="T8" fmla="*/ 953 w 1899"/>
              <a:gd name="T9" fmla="*/ 0 h 1899"/>
              <a:gd name="T10" fmla="*/ 1898 w 1899"/>
              <a:gd name="T11" fmla="*/ 953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9" h="1899">
                <a:moveTo>
                  <a:pt x="1898" y="953"/>
                </a:moveTo>
                <a:lnTo>
                  <a:pt x="1898" y="953"/>
                </a:lnTo>
                <a:cubicBezTo>
                  <a:pt x="1898" y="1475"/>
                  <a:pt x="1475" y="1898"/>
                  <a:pt x="953" y="1898"/>
                </a:cubicBezTo>
                <a:cubicBezTo>
                  <a:pt x="432" y="1898"/>
                  <a:pt x="0" y="1475"/>
                  <a:pt x="0" y="953"/>
                </a:cubicBezTo>
                <a:cubicBezTo>
                  <a:pt x="0" y="423"/>
                  <a:pt x="432" y="0"/>
                  <a:pt x="953" y="0"/>
                </a:cubicBezTo>
                <a:cubicBezTo>
                  <a:pt x="1475" y="0"/>
                  <a:pt x="1898" y="423"/>
                  <a:pt x="1898" y="9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8" name="Freeform 539">
            <a:extLst>
              <a:ext uri="{FF2B5EF4-FFF2-40B4-BE49-F238E27FC236}">
                <a16:creationId xmlns:a16="http://schemas.microsoft.com/office/drawing/2014/main" id="{31558931-D490-B44F-8F21-2CD6AE737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475" y="7515368"/>
            <a:ext cx="1988249" cy="1988252"/>
          </a:xfrm>
          <a:custGeom>
            <a:avLst/>
            <a:gdLst>
              <a:gd name="T0" fmla="*/ 1898 w 1899"/>
              <a:gd name="T1" fmla="*/ 953 h 1899"/>
              <a:gd name="T2" fmla="*/ 1898 w 1899"/>
              <a:gd name="T3" fmla="*/ 953 h 1899"/>
              <a:gd name="T4" fmla="*/ 953 w 1899"/>
              <a:gd name="T5" fmla="*/ 1898 h 1899"/>
              <a:gd name="T6" fmla="*/ 0 w 1899"/>
              <a:gd name="T7" fmla="*/ 953 h 1899"/>
              <a:gd name="T8" fmla="*/ 953 w 1899"/>
              <a:gd name="T9" fmla="*/ 0 h 1899"/>
              <a:gd name="T10" fmla="*/ 1898 w 1899"/>
              <a:gd name="T11" fmla="*/ 953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9" h="1899">
                <a:moveTo>
                  <a:pt x="1898" y="953"/>
                </a:moveTo>
                <a:lnTo>
                  <a:pt x="1898" y="953"/>
                </a:lnTo>
                <a:cubicBezTo>
                  <a:pt x="1898" y="1475"/>
                  <a:pt x="1475" y="1898"/>
                  <a:pt x="953" y="1898"/>
                </a:cubicBezTo>
                <a:cubicBezTo>
                  <a:pt x="432" y="1898"/>
                  <a:pt x="0" y="1475"/>
                  <a:pt x="0" y="953"/>
                </a:cubicBezTo>
                <a:cubicBezTo>
                  <a:pt x="0" y="423"/>
                  <a:pt x="432" y="0"/>
                  <a:pt x="953" y="0"/>
                </a:cubicBezTo>
                <a:cubicBezTo>
                  <a:pt x="1475" y="0"/>
                  <a:pt x="1898" y="423"/>
                  <a:pt x="1898" y="95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40">
            <a:extLst>
              <a:ext uri="{FF2B5EF4-FFF2-40B4-BE49-F238E27FC236}">
                <a16:creationId xmlns:a16="http://schemas.microsoft.com/office/drawing/2014/main" id="{6FB75078-7614-D34A-8D9E-8E62F0A2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0475" y="10647670"/>
            <a:ext cx="1988249" cy="1988249"/>
          </a:xfrm>
          <a:custGeom>
            <a:avLst/>
            <a:gdLst>
              <a:gd name="T0" fmla="*/ 1898 w 1899"/>
              <a:gd name="T1" fmla="*/ 944 h 1899"/>
              <a:gd name="T2" fmla="*/ 1898 w 1899"/>
              <a:gd name="T3" fmla="*/ 944 h 1899"/>
              <a:gd name="T4" fmla="*/ 953 w 1899"/>
              <a:gd name="T5" fmla="*/ 1898 h 1899"/>
              <a:gd name="T6" fmla="*/ 0 w 1899"/>
              <a:gd name="T7" fmla="*/ 944 h 1899"/>
              <a:gd name="T8" fmla="*/ 953 w 1899"/>
              <a:gd name="T9" fmla="*/ 0 h 1899"/>
              <a:gd name="T10" fmla="*/ 1898 w 1899"/>
              <a:gd name="T11" fmla="*/ 944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9" h="1899">
                <a:moveTo>
                  <a:pt x="1898" y="944"/>
                </a:moveTo>
                <a:lnTo>
                  <a:pt x="1898" y="944"/>
                </a:lnTo>
                <a:cubicBezTo>
                  <a:pt x="1898" y="1466"/>
                  <a:pt x="1475" y="1898"/>
                  <a:pt x="953" y="1898"/>
                </a:cubicBezTo>
                <a:cubicBezTo>
                  <a:pt x="432" y="1898"/>
                  <a:pt x="0" y="1466"/>
                  <a:pt x="0" y="944"/>
                </a:cubicBezTo>
                <a:cubicBezTo>
                  <a:pt x="0" y="423"/>
                  <a:pt x="432" y="0"/>
                  <a:pt x="953" y="0"/>
                </a:cubicBezTo>
                <a:cubicBezTo>
                  <a:pt x="1475" y="0"/>
                  <a:pt x="1898" y="423"/>
                  <a:pt x="1898" y="9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0" name="Freeform 541">
            <a:extLst>
              <a:ext uri="{FF2B5EF4-FFF2-40B4-BE49-F238E27FC236}">
                <a16:creationId xmlns:a16="http://schemas.microsoft.com/office/drawing/2014/main" id="{CF720ED3-3AD2-DB42-A0AF-E6636CB24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221" y="4323096"/>
            <a:ext cx="1979025" cy="1988252"/>
          </a:xfrm>
          <a:custGeom>
            <a:avLst/>
            <a:gdLst>
              <a:gd name="T0" fmla="*/ 1889 w 1890"/>
              <a:gd name="T1" fmla="*/ 953 h 1899"/>
              <a:gd name="T2" fmla="*/ 1889 w 1890"/>
              <a:gd name="T3" fmla="*/ 953 h 1899"/>
              <a:gd name="T4" fmla="*/ 944 w 1890"/>
              <a:gd name="T5" fmla="*/ 1898 h 1899"/>
              <a:gd name="T6" fmla="*/ 0 w 1890"/>
              <a:gd name="T7" fmla="*/ 953 h 1899"/>
              <a:gd name="T8" fmla="*/ 944 w 1890"/>
              <a:gd name="T9" fmla="*/ 0 h 1899"/>
              <a:gd name="T10" fmla="*/ 1889 w 1890"/>
              <a:gd name="T11" fmla="*/ 953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0" h="1899">
                <a:moveTo>
                  <a:pt x="1889" y="953"/>
                </a:moveTo>
                <a:lnTo>
                  <a:pt x="1889" y="953"/>
                </a:lnTo>
                <a:cubicBezTo>
                  <a:pt x="1889" y="1475"/>
                  <a:pt x="1466" y="1898"/>
                  <a:pt x="944" y="1898"/>
                </a:cubicBezTo>
                <a:cubicBezTo>
                  <a:pt x="422" y="1898"/>
                  <a:pt x="0" y="1475"/>
                  <a:pt x="0" y="953"/>
                </a:cubicBezTo>
                <a:cubicBezTo>
                  <a:pt x="0" y="423"/>
                  <a:pt x="422" y="0"/>
                  <a:pt x="944" y="0"/>
                </a:cubicBezTo>
                <a:cubicBezTo>
                  <a:pt x="1466" y="0"/>
                  <a:pt x="1889" y="423"/>
                  <a:pt x="1889" y="95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Freeform 542">
            <a:extLst>
              <a:ext uri="{FF2B5EF4-FFF2-40B4-BE49-F238E27FC236}">
                <a16:creationId xmlns:a16="http://schemas.microsoft.com/office/drawing/2014/main" id="{904EA4B0-792A-4240-8F2D-1555401F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221" y="7515368"/>
            <a:ext cx="1979025" cy="1988252"/>
          </a:xfrm>
          <a:custGeom>
            <a:avLst/>
            <a:gdLst>
              <a:gd name="T0" fmla="*/ 1889 w 1890"/>
              <a:gd name="T1" fmla="*/ 953 h 1899"/>
              <a:gd name="T2" fmla="*/ 1889 w 1890"/>
              <a:gd name="T3" fmla="*/ 953 h 1899"/>
              <a:gd name="T4" fmla="*/ 944 w 1890"/>
              <a:gd name="T5" fmla="*/ 1898 h 1899"/>
              <a:gd name="T6" fmla="*/ 0 w 1890"/>
              <a:gd name="T7" fmla="*/ 953 h 1899"/>
              <a:gd name="T8" fmla="*/ 944 w 1890"/>
              <a:gd name="T9" fmla="*/ 0 h 1899"/>
              <a:gd name="T10" fmla="*/ 1889 w 1890"/>
              <a:gd name="T11" fmla="*/ 953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0" h="1899">
                <a:moveTo>
                  <a:pt x="1889" y="953"/>
                </a:moveTo>
                <a:lnTo>
                  <a:pt x="1889" y="953"/>
                </a:lnTo>
                <a:cubicBezTo>
                  <a:pt x="1889" y="1475"/>
                  <a:pt x="1466" y="1898"/>
                  <a:pt x="944" y="1898"/>
                </a:cubicBezTo>
                <a:cubicBezTo>
                  <a:pt x="422" y="1898"/>
                  <a:pt x="0" y="1475"/>
                  <a:pt x="0" y="953"/>
                </a:cubicBezTo>
                <a:cubicBezTo>
                  <a:pt x="0" y="423"/>
                  <a:pt x="422" y="0"/>
                  <a:pt x="944" y="0"/>
                </a:cubicBezTo>
                <a:cubicBezTo>
                  <a:pt x="1466" y="0"/>
                  <a:pt x="1889" y="423"/>
                  <a:pt x="1889" y="9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2" name="Freeform 543">
            <a:extLst>
              <a:ext uri="{FF2B5EF4-FFF2-40B4-BE49-F238E27FC236}">
                <a16:creationId xmlns:a16="http://schemas.microsoft.com/office/drawing/2014/main" id="{FD9C7EE7-EAF3-2446-8A35-9AC84FD6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4221" y="10647670"/>
            <a:ext cx="1979025" cy="1988249"/>
          </a:xfrm>
          <a:custGeom>
            <a:avLst/>
            <a:gdLst>
              <a:gd name="T0" fmla="*/ 1889 w 1890"/>
              <a:gd name="T1" fmla="*/ 944 h 1899"/>
              <a:gd name="T2" fmla="*/ 1889 w 1890"/>
              <a:gd name="T3" fmla="*/ 944 h 1899"/>
              <a:gd name="T4" fmla="*/ 944 w 1890"/>
              <a:gd name="T5" fmla="*/ 1898 h 1899"/>
              <a:gd name="T6" fmla="*/ 0 w 1890"/>
              <a:gd name="T7" fmla="*/ 944 h 1899"/>
              <a:gd name="T8" fmla="*/ 944 w 1890"/>
              <a:gd name="T9" fmla="*/ 0 h 1899"/>
              <a:gd name="T10" fmla="*/ 1889 w 1890"/>
              <a:gd name="T11" fmla="*/ 944 h 1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0" h="1899">
                <a:moveTo>
                  <a:pt x="1889" y="944"/>
                </a:moveTo>
                <a:lnTo>
                  <a:pt x="1889" y="944"/>
                </a:lnTo>
                <a:cubicBezTo>
                  <a:pt x="1889" y="1466"/>
                  <a:pt x="1466" y="1898"/>
                  <a:pt x="944" y="1898"/>
                </a:cubicBezTo>
                <a:cubicBezTo>
                  <a:pt x="422" y="1898"/>
                  <a:pt x="0" y="1466"/>
                  <a:pt x="0" y="944"/>
                </a:cubicBezTo>
                <a:cubicBezTo>
                  <a:pt x="0" y="423"/>
                  <a:pt x="422" y="0"/>
                  <a:pt x="944" y="0"/>
                </a:cubicBezTo>
                <a:cubicBezTo>
                  <a:pt x="1466" y="0"/>
                  <a:pt x="1889" y="423"/>
                  <a:pt x="1889" y="9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3" name="Freeform 544">
            <a:extLst>
              <a:ext uri="{FF2B5EF4-FFF2-40B4-BE49-F238E27FC236}">
                <a16:creationId xmlns:a16="http://schemas.microsoft.com/office/drawing/2014/main" id="{A951A69F-4467-0A4A-A50D-C1B9CB439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080" y="4765955"/>
            <a:ext cx="1093308" cy="1102535"/>
          </a:xfrm>
          <a:custGeom>
            <a:avLst/>
            <a:gdLst>
              <a:gd name="T0" fmla="*/ 891 w 1045"/>
              <a:gd name="T1" fmla="*/ 153 h 1053"/>
              <a:gd name="T2" fmla="*/ 891 w 1045"/>
              <a:gd name="T3" fmla="*/ 153 h 1053"/>
              <a:gd name="T4" fmla="*/ 522 w 1045"/>
              <a:gd name="T5" fmla="*/ 0 h 1053"/>
              <a:gd name="T6" fmla="*/ 153 w 1045"/>
              <a:gd name="T7" fmla="*/ 153 h 1053"/>
              <a:gd name="T8" fmla="*/ 0 w 1045"/>
              <a:gd name="T9" fmla="*/ 530 h 1053"/>
              <a:gd name="T10" fmla="*/ 153 w 1045"/>
              <a:gd name="T11" fmla="*/ 899 h 1053"/>
              <a:gd name="T12" fmla="*/ 513 w 1045"/>
              <a:gd name="T13" fmla="*/ 1052 h 1053"/>
              <a:gd name="T14" fmla="*/ 522 w 1045"/>
              <a:gd name="T15" fmla="*/ 1052 h 1053"/>
              <a:gd name="T16" fmla="*/ 522 w 1045"/>
              <a:gd name="T17" fmla="*/ 1052 h 1053"/>
              <a:gd name="T18" fmla="*/ 522 w 1045"/>
              <a:gd name="T19" fmla="*/ 1052 h 1053"/>
              <a:gd name="T20" fmla="*/ 891 w 1045"/>
              <a:gd name="T21" fmla="*/ 899 h 1053"/>
              <a:gd name="T22" fmla="*/ 1044 w 1045"/>
              <a:gd name="T23" fmla="*/ 530 h 1053"/>
              <a:gd name="T24" fmla="*/ 891 w 1045"/>
              <a:gd name="T25" fmla="*/ 153 h 1053"/>
              <a:gd name="T26" fmla="*/ 216 w 1045"/>
              <a:gd name="T27" fmla="*/ 854 h 1053"/>
              <a:gd name="T28" fmla="*/ 216 w 1045"/>
              <a:gd name="T29" fmla="*/ 854 h 1053"/>
              <a:gd name="T30" fmla="*/ 216 w 1045"/>
              <a:gd name="T31" fmla="*/ 845 h 1053"/>
              <a:gd name="T32" fmla="*/ 216 w 1045"/>
              <a:gd name="T33" fmla="*/ 845 h 1053"/>
              <a:gd name="T34" fmla="*/ 513 w 1045"/>
              <a:gd name="T35" fmla="*/ 755 h 1053"/>
              <a:gd name="T36" fmla="*/ 819 w 1045"/>
              <a:gd name="T37" fmla="*/ 854 h 1053"/>
              <a:gd name="T38" fmla="*/ 819 w 1045"/>
              <a:gd name="T39" fmla="*/ 854 h 1053"/>
              <a:gd name="T40" fmla="*/ 819 w 1045"/>
              <a:gd name="T41" fmla="*/ 854 h 1053"/>
              <a:gd name="T42" fmla="*/ 522 w 1045"/>
              <a:gd name="T43" fmla="*/ 980 h 1053"/>
              <a:gd name="T44" fmla="*/ 513 w 1045"/>
              <a:gd name="T45" fmla="*/ 980 h 1053"/>
              <a:gd name="T46" fmla="*/ 216 w 1045"/>
              <a:gd name="T47" fmla="*/ 854 h 1053"/>
              <a:gd name="T48" fmla="*/ 873 w 1045"/>
              <a:gd name="T49" fmla="*/ 809 h 1053"/>
              <a:gd name="T50" fmla="*/ 873 w 1045"/>
              <a:gd name="T51" fmla="*/ 809 h 1053"/>
              <a:gd name="T52" fmla="*/ 864 w 1045"/>
              <a:gd name="T53" fmla="*/ 800 h 1053"/>
              <a:gd name="T54" fmla="*/ 711 w 1045"/>
              <a:gd name="T55" fmla="*/ 710 h 1053"/>
              <a:gd name="T56" fmla="*/ 513 w 1045"/>
              <a:gd name="T57" fmla="*/ 683 h 1053"/>
              <a:gd name="T58" fmla="*/ 171 w 1045"/>
              <a:gd name="T59" fmla="*/ 791 h 1053"/>
              <a:gd name="T60" fmla="*/ 162 w 1045"/>
              <a:gd name="T61" fmla="*/ 809 h 1053"/>
              <a:gd name="T62" fmla="*/ 72 w 1045"/>
              <a:gd name="T63" fmla="*/ 530 h 1053"/>
              <a:gd name="T64" fmla="*/ 198 w 1045"/>
              <a:gd name="T65" fmla="*/ 207 h 1053"/>
              <a:gd name="T66" fmla="*/ 522 w 1045"/>
              <a:gd name="T67" fmla="*/ 72 h 1053"/>
              <a:gd name="T68" fmla="*/ 846 w 1045"/>
              <a:gd name="T69" fmla="*/ 207 h 1053"/>
              <a:gd name="T70" fmla="*/ 972 w 1045"/>
              <a:gd name="T71" fmla="*/ 530 h 1053"/>
              <a:gd name="T72" fmla="*/ 873 w 1045"/>
              <a:gd name="T73" fmla="*/ 809 h 10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045" h="1053">
                <a:moveTo>
                  <a:pt x="891" y="153"/>
                </a:moveTo>
                <a:lnTo>
                  <a:pt x="891" y="153"/>
                </a:lnTo>
                <a:cubicBezTo>
                  <a:pt x="792" y="54"/>
                  <a:pt x="666" y="0"/>
                  <a:pt x="522" y="0"/>
                </a:cubicBezTo>
                <a:cubicBezTo>
                  <a:pt x="378" y="0"/>
                  <a:pt x="252" y="54"/>
                  <a:pt x="153" y="153"/>
                </a:cubicBezTo>
                <a:cubicBezTo>
                  <a:pt x="54" y="252"/>
                  <a:pt x="0" y="387"/>
                  <a:pt x="0" y="530"/>
                </a:cubicBezTo>
                <a:cubicBezTo>
                  <a:pt x="0" y="665"/>
                  <a:pt x="54" y="800"/>
                  <a:pt x="153" y="899"/>
                </a:cubicBezTo>
                <a:cubicBezTo>
                  <a:pt x="252" y="989"/>
                  <a:pt x="378" y="1043"/>
                  <a:pt x="513" y="1052"/>
                </a:cubicBezTo>
                <a:cubicBezTo>
                  <a:pt x="522" y="1052"/>
                  <a:pt x="522" y="1052"/>
                  <a:pt x="522" y="1052"/>
                </a:cubicBezTo>
                <a:lnTo>
                  <a:pt x="522" y="1052"/>
                </a:lnTo>
                <a:lnTo>
                  <a:pt x="522" y="1052"/>
                </a:lnTo>
                <a:cubicBezTo>
                  <a:pt x="666" y="1052"/>
                  <a:pt x="792" y="998"/>
                  <a:pt x="891" y="899"/>
                </a:cubicBezTo>
                <a:cubicBezTo>
                  <a:pt x="990" y="800"/>
                  <a:pt x="1044" y="665"/>
                  <a:pt x="1044" y="530"/>
                </a:cubicBezTo>
                <a:cubicBezTo>
                  <a:pt x="1044" y="387"/>
                  <a:pt x="990" y="252"/>
                  <a:pt x="891" y="153"/>
                </a:cubicBezTo>
                <a:close/>
                <a:moveTo>
                  <a:pt x="216" y="854"/>
                </a:moveTo>
                <a:lnTo>
                  <a:pt x="216" y="854"/>
                </a:lnTo>
                <a:cubicBezTo>
                  <a:pt x="216" y="854"/>
                  <a:pt x="216" y="854"/>
                  <a:pt x="216" y="845"/>
                </a:cubicBezTo>
                <a:lnTo>
                  <a:pt x="216" y="845"/>
                </a:lnTo>
                <a:cubicBezTo>
                  <a:pt x="288" y="782"/>
                  <a:pt x="396" y="755"/>
                  <a:pt x="513" y="755"/>
                </a:cubicBezTo>
                <a:cubicBezTo>
                  <a:pt x="639" y="755"/>
                  <a:pt x="747" y="791"/>
                  <a:pt x="819" y="854"/>
                </a:cubicBezTo>
                <a:lnTo>
                  <a:pt x="819" y="854"/>
                </a:lnTo>
                <a:lnTo>
                  <a:pt x="819" y="854"/>
                </a:lnTo>
                <a:cubicBezTo>
                  <a:pt x="738" y="935"/>
                  <a:pt x="630" y="980"/>
                  <a:pt x="522" y="980"/>
                </a:cubicBezTo>
                <a:lnTo>
                  <a:pt x="513" y="980"/>
                </a:lnTo>
                <a:cubicBezTo>
                  <a:pt x="396" y="980"/>
                  <a:pt x="297" y="935"/>
                  <a:pt x="216" y="854"/>
                </a:cubicBezTo>
                <a:close/>
                <a:moveTo>
                  <a:pt x="873" y="809"/>
                </a:moveTo>
                <a:lnTo>
                  <a:pt x="873" y="809"/>
                </a:lnTo>
                <a:cubicBezTo>
                  <a:pt x="873" y="809"/>
                  <a:pt x="873" y="800"/>
                  <a:pt x="864" y="800"/>
                </a:cubicBezTo>
                <a:cubicBezTo>
                  <a:pt x="828" y="764"/>
                  <a:pt x="774" y="737"/>
                  <a:pt x="711" y="710"/>
                </a:cubicBezTo>
                <a:cubicBezTo>
                  <a:pt x="657" y="692"/>
                  <a:pt x="585" y="683"/>
                  <a:pt x="513" y="683"/>
                </a:cubicBezTo>
                <a:cubicBezTo>
                  <a:pt x="378" y="683"/>
                  <a:pt x="261" y="719"/>
                  <a:pt x="171" y="791"/>
                </a:cubicBezTo>
                <a:cubicBezTo>
                  <a:pt x="171" y="800"/>
                  <a:pt x="171" y="800"/>
                  <a:pt x="162" y="809"/>
                </a:cubicBezTo>
                <a:cubicBezTo>
                  <a:pt x="99" y="728"/>
                  <a:pt x="72" y="629"/>
                  <a:pt x="72" y="530"/>
                </a:cubicBezTo>
                <a:cubicBezTo>
                  <a:pt x="72" y="404"/>
                  <a:pt x="117" y="288"/>
                  <a:pt x="198" y="207"/>
                </a:cubicBezTo>
                <a:cubicBezTo>
                  <a:pt x="288" y="117"/>
                  <a:pt x="405" y="72"/>
                  <a:pt x="522" y="72"/>
                </a:cubicBezTo>
                <a:cubicBezTo>
                  <a:pt x="639" y="72"/>
                  <a:pt x="756" y="117"/>
                  <a:pt x="846" y="207"/>
                </a:cubicBezTo>
                <a:cubicBezTo>
                  <a:pt x="927" y="288"/>
                  <a:pt x="972" y="404"/>
                  <a:pt x="972" y="530"/>
                </a:cubicBezTo>
                <a:cubicBezTo>
                  <a:pt x="972" y="629"/>
                  <a:pt x="936" y="728"/>
                  <a:pt x="873" y="80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45">
            <a:extLst>
              <a:ext uri="{FF2B5EF4-FFF2-40B4-BE49-F238E27FC236}">
                <a16:creationId xmlns:a16="http://schemas.microsoft.com/office/drawing/2014/main" id="{E28E42F4-CFD2-AD42-B4C1-FDE59344A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802" y="4890510"/>
            <a:ext cx="567411" cy="562799"/>
          </a:xfrm>
          <a:custGeom>
            <a:avLst/>
            <a:gdLst>
              <a:gd name="T0" fmla="*/ 270 w 541"/>
              <a:gd name="T1" fmla="*/ 0 h 540"/>
              <a:gd name="T2" fmla="*/ 270 w 541"/>
              <a:gd name="T3" fmla="*/ 0 h 540"/>
              <a:gd name="T4" fmla="*/ 0 w 541"/>
              <a:gd name="T5" fmla="*/ 270 h 540"/>
              <a:gd name="T6" fmla="*/ 270 w 541"/>
              <a:gd name="T7" fmla="*/ 539 h 540"/>
              <a:gd name="T8" fmla="*/ 540 w 541"/>
              <a:gd name="T9" fmla="*/ 270 h 540"/>
              <a:gd name="T10" fmla="*/ 270 w 541"/>
              <a:gd name="T11" fmla="*/ 0 h 540"/>
              <a:gd name="T12" fmla="*/ 270 w 541"/>
              <a:gd name="T13" fmla="*/ 467 h 540"/>
              <a:gd name="T14" fmla="*/ 270 w 541"/>
              <a:gd name="T15" fmla="*/ 467 h 540"/>
              <a:gd name="T16" fmla="*/ 72 w 541"/>
              <a:gd name="T17" fmla="*/ 270 h 540"/>
              <a:gd name="T18" fmla="*/ 270 w 541"/>
              <a:gd name="T19" fmla="*/ 63 h 540"/>
              <a:gd name="T20" fmla="*/ 477 w 541"/>
              <a:gd name="T21" fmla="*/ 270 h 540"/>
              <a:gd name="T22" fmla="*/ 270 w 541"/>
              <a:gd name="T23" fmla="*/ 467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41" h="540">
                <a:moveTo>
                  <a:pt x="270" y="0"/>
                </a:moveTo>
                <a:lnTo>
                  <a:pt x="270" y="0"/>
                </a:lnTo>
                <a:cubicBezTo>
                  <a:pt x="126" y="0"/>
                  <a:pt x="0" y="116"/>
                  <a:pt x="0" y="270"/>
                </a:cubicBezTo>
                <a:cubicBezTo>
                  <a:pt x="0" y="413"/>
                  <a:pt x="126" y="539"/>
                  <a:pt x="270" y="539"/>
                </a:cubicBezTo>
                <a:cubicBezTo>
                  <a:pt x="423" y="539"/>
                  <a:pt x="540" y="413"/>
                  <a:pt x="540" y="270"/>
                </a:cubicBezTo>
                <a:cubicBezTo>
                  <a:pt x="540" y="116"/>
                  <a:pt x="423" y="0"/>
                  <a:pt x="270" y="0"/>
                </a:cubicBezTo>
                <a:close/>
                <a:moveTo>
                  <a:pt x="270" y="467"/>
                </a:moveTo>
                <a:lnTo>
                  <a:pt x="270" y="467"/>
                </a:lnTo>
                <a:cubicBezTo>
                  <a:pt x="162" y="467"/>
                  <a:pt x="72" y="377"/>
                  <a:pt x="72" y="270"/>
                </a:cubicBezTo>
                <a:cubicBezTo>
                  <a:pt x="72" y="152"/>
                  <a:pt x="162" y="63"/>
                  <a:pt x="270" y="63"/>
                </a:cubicBezTo>
                <a:cubicBezTo>
                  <a:pt x="387" y="63"/>
                  <a:pt x="477" y="152"/>
                  <a:pt x="477" y="270"/>
                </a:cubicBezTo>
                <a:cubicBezTo>
                  <a:pt x="477" y="377"/>
                  <a:pt x="387" y="467"/>
                  <a:pt x="270" y="46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5" name="Freeform 546">
            <a:extLst>
              <a:ext uri="{FF2B5EF4-FFF2-40B4-BE49-F238E27FC236}">
                <a16:creationId xmlns:a16="http://schemas.microsoft.com/office/drawing/2014/main" id="{21DE2605-8E45-E64B-AA31-49C9F76B6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83334" y="4756729"/>
            <a:ext cx="1111758" cy="1120987"/>
          </a:xfrm>
          <a:custGeom>
            <a:avLst/>
            <a:gdLst>
              <a:gd name="T0" fmla="*/ 530 w 1062"/>
              <a:gd name="T1" fmla="*/ 1070 h 1071"/>
              <a:gd name="T2" fmla="*/ 530 w 1062"/>
              <a:gd name="T3" fmla="*/ 1070 h 1071"/>
              <a:gd name="T4" fmla="*/ 153 w 1062"/>
              <a:gd name="T5" fmla="*/ 908 h 1071"/>
              <a:gd name="T6" fmla="*/ 0 w 1062"/>
              <a:gd name="T7" fmla="*/ 539 h 1071"/>
              <a:gd name="T8" fmla="*/ 153 w 1062"/>
              <a:gd name="T9" fmla="*/ 162 h 1071"/>
              <a:gd name="T10" fmla="*/ 530 w 1062"/>
              <a:gd name="T11" fmla="*/ 0 h 1071"/>
              <a:gd name="T12" fmla="*/ 908 w 1062"/>
              <a:gd name="T13" fmla="*/ 162 h 1071"/>
              <a:gd name="T14" fmla="*/ 1061 w 1062"/>
              <a:gd name="T15" fmla="*/ 539 h 1071"/>
              <a:gd name="T16" fmla="*/ 908 w 1062"/>
              <a:gd name="T17" fmla="*/ 908 h 1071"/>
              <a:gd name="T18" fmla="*/ 530 w 1062"/>
              <a:gd name="T19" fmla="*/ 1070 h 1071"/>
              <a:gd name="T20" fmla="*/ 530 w 1062"/>
              <a:gd name="T21" fmla="*/ 72 h 1071"/>
              <a:gd name="T22" fmla="*/ 530 w 1062"/>
              <a:gd name="T23" fmla="*/ 72 h 1071"/>
              <a:gd name="T24" fmla="*/ 198 w 1062"/>
              <a:gd name="T25" fmla="*/ 206 h 1071"/>
              <a:gd name="T26" fmla="*/ 63 w 1062"/>
              <a:gd name="T27" fmla="*/ 539 h 1071"/>
              <a:gd name="T28" fmla="*/ 198 w 1062"/>
              <a:gd name="T29" fmla="*/ 863 h 1071"/>
              <a:gd name="T30" fmla="*/ 530 w 1062"/>
              <a:gd name="T31" fmla="*/ 998 h 1071"/>
              <a:gd name="T32" fmla="*/ 854 w 1062"/>
              <a:gd name="T33" fmla="*/ 863 h 1071"/>
              <a:gd name="T34" fmla="*/ 989 w 1062"/>
              <a:gd name="T35" fmla="*/ 539 h 1071"/>
              <a:gd name="T36" fmla="*/ 854 w 1062"/>
              <a:gd name="T37" fmla="*/ 206 h 1071"/>
              <a:gd name="T38" fmla="*/ 530 w 1062"/>
              <a:gd name="T39" fmla="*/ 72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2" h="1071">
                <a:moveTo>
                  <a:pt x="530" y="1070"/>
                </a:moveTo>
                <a:lnTo>
                  <a:pt x="530" y="1070"/>
                </a:lnTo>
                <a:cubicBezTo>
                  <a:pt x="387" y="1070"/>
                  <a:pt x="252" y="1016"/>
                  <a:pt x="153" y="908"/>
                </a:cubicBezTo>
                <a:cubicBezTo>
                  <a:pt x="54" y="809"/>
                  <a:pt x="0" y="674"/>
                  <a:pt x="0" y="539"/>
                </a:cubicBezTo>
                <a:cubicBezTo>
                  <a:pt x="0" y="396"/>
                  <a:pt x="54" y="261"/>
                  <a:pt x="153" y="162"/>
                </a:cubicBezTo>
                <a:cubicBezTo>
                  <a:pt x="252" y="63"/>
                  <a:pt x="387" y="0"/>
                  <a:pt x="530" y="0"/>
                </a:cubicBezTo>
                <a:cubicBezTo>
                  <a:pt x="674" y="0"/>
                  <a:pt x="800" y="63"/>
                  <a:pt x="908" y="162"/>
                </a:cubicBezTo>
                <a:cubicBezTo>
                  <a:pt x="1007" y="261"/>
                  <a:pt x="1061" y="396"/>
                  <a:pt x="1061" y="539"/>
                </a:cubicBezTo>
                <a:cubicBezTo>
                  <a:pt x="1061" y="674"/>
                  <a:pt x="1007" y="809"/>
                  <a:pt x="908" y="908"/>
                </a:cubicBezTo>
                <a:cubicBezTo>
                  <a:pt x="800" y="1016"/>
                  <a:pt x="674" y="1070"/>
                  <a:pt x="530" y="1070"/>
                </a:cubicBezTo>
                <a:close/>
                <a:moveTo>
                  <a:pt x="530" y="72"/>
                </a:moveTo>
                <a:lnTo>
                  <a:pt x="530" y="72"/>
                </a:lnTo>
                <a:cubicBezTo>
                  <a:pt x="405" y="72"/>
                  <a:pt x="288" y="117"/>
                  <a:pt x="198" y="206"/>
                </a:cubicBezTo>
                <a:cubicBezTo>
                  <a:pt x="117" y="297"/>
                  <a:pt x="63" y="413"/>
                  <a:pt x="63" y="539"/>
                </a:cubicBezTo>
                <a:cubicBezTo>
                  <a:pt x="63" y="656"/>
                  <a:pt x="117" y="773"/>
                  <a:pt x="198" y="863"/>
                </a:cubicBezTo>
                <a:cubicBezTo>
                  <a:pt x="288" y="953"/>
                  <a:pt x="405" y="998"/>
                  <a:pt x="530" y="998"/>
                </a:cubicBezTo>
                <a:cubicBezTo>
                  <a:pt x="648" y="998"/>
                  <a:pt x="764" y="953"/>
                  <a:pt x="854" y="863"/>
                </a:cubicBezTo>
                <a:cubicBezTo>
                  <a:pt x="944" y="773"/>
                  <a:pt x="989" y="656"/>
                  <a:pt x="989" y="539"/>
                </a:cubicBezTo>
                <a:cubicBezTo>
                  <a:pt x="989" y="413"/>
                  <a:pt x="944" y="297"/>
                  <a:pt x="854" y="206"/>
                </a:cubicBezTo>
                <a:cubicBezTo>
                  <a:pt x="764" y="117"/>
                  <a:pt x="648" y="72"/>
                  <a:pt x="530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47">
            <a:extLst>
              <a:ext uri="{FF2B5EF4-FFF2-40B4-BE49-F238E27FC236}">
                <a16:creationId xmlns:a16="http://schemas.microsoft.com/office/drawing/2014/main" id="{D7C1A4B3-2DBB-144D-886F-3DFA4AE6C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85" y="4991999"/>
            <a:ext cx="572026" cy="359823"/>
          </a:xfrm>
          <a:custGeom>
            <a:avLst/>
            <a:gdLst>
              <a:gd name="T0" fmla="*/ 530 w 549"/>
              <a:gd name="T1" fmla="*/ 63 h 342"/>
              <a:gd name="T2" fmla="*/ 530 w 549"/>
              <a:gd name="T3" fmla="*/ 63 h 342"/>
              <a:gd name="T4" fmla="*/ 261 w 549"/>
              <a:gd name="T5" fmla="*/ 323 h 342"/>
              <a:gd name="T6" fmla="*/ 234 w 549"/>
              <a:gd name="T7" fmla="*/ 341 h 342"/>
              <a:gd name="T8" fmla="*/ 36 w 549"/>
              <a:gd name="T9" fmla="*/ 341 h 342"/>
              <a:gd name="T10" fmla="*/ 0 w 549"/>
              <a:gd name="T11" fmla="*/ 305 h 342"/>
              <a:gd name="T12" fmla="*/ 36 w 549"/>
              <a:gd name="T13" fmla="*/ 269 h 342"/>
              <a:gd name="T14" fmla="*/ 216 w 549"/>
              <a:gd name="T15" fmla="*/ 269 h 342"/>
              <a:gd name="T16" fmla="*/ 485 w 549"/>
              <a:gd name="T17" fmla="*/ 8 h 342"/>
              <a:gd name="T18" fmla="*/ 530 w 549"/>
              <a:gd name="T19" fmla="*/ 8 h 342"/>
              <a:gd name="T20" fmla="*/ 530 w 549"/>
              <a:gd name="T21" fmla="*/ 63 h 3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49" h="342">
                <a:moveTo>
                  <a:pt x="530" y="63"/>
                </a:moveTo>
                <a:lnTo>
                  <a:pt x="530" y="63"/>
                </a:lnTo>
                <a:cubicBezTo>
                  <a:pt x="261" y="323"/>
                  <a:pt x="261" y="323"/>
                  <a:pt x="261" y="323"/>
                </a:cubicBezTo>
                <a:cubicBezTo>
                  <a:pt x="261" y="332"/>
                  <a:pt x="252" y="341"/>
                  <a:pt x="234" y="341"/>
                </a:cubicBezTo>
                <a:cubicBezTo>
                  <a:pt x="36" y="341"/>
                  <a:pt x="36" y="341"/>
                  <a:pt x="36" y="341"/>
                </a:cubicBezTo>
                <a:cubicBezTo>
                  <a:pt x="18" y="341"/>
                  <a:pt x="0" y="323"/>
                  <a:pt x="0" y="305"/>
                </a:cubicBezTo>
                <a:cubicBezTo>
                  <a:pt x="0" y="287"/>
                  <a:pt x="18" y="269"/>
                  <a:pt x="36" y="269"/>
                </a:cubicBezTo>
                <a:cubicBezTo>
                  <a:pt x="216" y="269"/>
                  <a:pt x="216" y="269"/>
                  <a:pt x="216" y="269"/>
                </a:cubicBezTo>
                <a:cubicBezTo>
                  <a:pt x="485" y="8"/>
                  <a:pt x="485" y="8"/>
                  <a:pt x="485" y="8"/>
                </a:cubicBezTo>
                <a:cubicBezTo>
                  <a:pt x="494" y="0"/>
                  <a:pt x="521" y="0"/>
                  <a:pt x="530" y="8"/>
                </a:cubicBezTo>
                <a:cubicBezTo>
                  <a:pt x="548" y="27"/>
                  <a:pt x="548" y="44"/>
                  <a:pt x="530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7" name="Freeform 548">
            <a:extLst>
              <a:ext uri="{FF2B5EF4-FFF2-40B4-BE49-F238E27FC236}">
                <a16:creationId xmlns:a16="http://schemas.microsoft.com/office/drawing/2014/main" id="{D8F78552-2023-2C4C-8766-A337A8B97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3242" y="7944388"/>
            <a:ext cx="1111758" cy="1120984"/>
          </a:xfrm>
          <a:custGeom>
            <a:avLst/>
            <a:gdLst>
              <a:gd name="T0" fmla="*/ 531 w 1063"/>
              <a:gd name="T1" fmla="*/ 1070 h 1071"/>
              <a:gd name="T2" fmla="*/ 531 w 1063"/>
              <a:gd name="T3" fmla="*/ 1070 h 1071"/>
              <a:gd name="T4" fmla="*/ 153 w 1063"/>
              <a:gd name="T5" fmla="*/ 908 h 1071"/>
              <a:gd name="T6" fmla="*/ 0 w 1063"/>
              <a:gd name="T7" fmla="*/ 539 h 1071"/>
              <a:gd name="T8" fmla="*/ 153 w 1063"/>
              <a:gd name="T9" fmla="*/ 162 h 1071"/>
              <a:gd name="T10" fmla="*/ 531 w 1063"/>
              <a:gd name="T11" fmla="*/ 0 h 1071"/>
              <a:gd name="T12" fmla="*/ 909 w 1063"/>
              <a:gd name="T13" fmla="*/ 162 h 1071"/>
              <a:gd name="T14" fmla="*/ 1062 w 1063"/>
              <a:gd name="T15" fmla="*/ 539 h 1071"/>
              <a:gd name="T16" fmla="*/ 909 w 1063"/>
              <a:gd name="T17" fmla="*/ 908 h 1071"/>
              <a:gd name="T18" fmla="*/ 531 w 1063"/>
              <a:gd name="T19" fmla="*/ 1070 h 1071"/>
              <a:gd name="T20" fmla="*/ 531 w 1063"/>
              <a:gd name="T21" fmla="*/ 71 h 1071"/>
              <a:gd name="T22" fmla="*/ 531 w 1063"/>
              <a:gd name="T23" fmla="*/ 71 h 1071"/>
              <a:gd name="T24" fmla="*/ 207 w 1063"/>
              <a:gd name="T25" fmla="*/ 206 h 1071"/>
              <a:gd name="T26" fmla="*/ 72 w 1063"/>
              <a:gd name="T27" fmla="*/ 539 h 1071"/>
              <a:gd name="T28" fmla="*/ 207 w 1063"/>
              <a:gd name="T29" fmla="*/ 863 h 1071"/>
              <a:gd name="T30" fmla="*/ 531 w 1063"/>
              <a:gd name="T31" fmla="*/ 998 h 1071"/>
              <a:gd name="T32" fmla="*/ 855 w 1063"/>
              <a:gd name="T33" fmla="*/ 863 h 1071"/>
              <a:gd name="T34" fmla="*/ 990 w 1063"/>
              <a:gd name="T35" fmla="*/ 539 h 1071"/>
              <a:gd name="T36" fmla="*/ 855 w 1063"/>
              <a:gd name="T37" fmla="*/ 206 h 1071"/>
              <a:gd name="T38" fmla="*/ 531 w 1063"/>
              <a:gd name="T39" fmla="*/ 71 h 10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63" h="1071">
                <a:moveTo>
                  <a:pt x="531" y="1070"/>
                </a:moveTo>
                <a:lnTo>
                  <a:pt x="531" y="1070"/>
                </a:lnTo>
                <a:cubicBezTo>
                  <a:pt x="387" y="1070"/>
                  <a:pt x="252" y="1016"/>
                  <a:pt x="153" y="908"/>
                </a:cubicBezTo>
                <a:cubicBezTo>
                  <a:pt x="54" y="809"/>
                  <a:pt x="0" y="674"/>
                  <a:pt x="0" y="539"/>
                </a:cubicBezTo>
                <a:cubicBezTo>
                  <a:pt x="0" y="395"/>
                  <a:pt x="54" y="261"/>
                  <a:pt x="153" y="162"/>
                </a:cubicBezTo>
                <a:cubicBezTo>
                  <a:pt x="252" y="63"/>
                  <a:pt x="387" y="0"/>
                  <a:pt x="531" y="0"/>
                </a:cubicBezTo>
                <a:cubicBezTo>
                  <a:pt x="675" y="0"/>
                  <a:pt x="810" y="63"/>
                  <a:pt x="909" y="162"/>
                </a:cubicBezTo>
                <a:cubicBezTo>
                  <a:pt x="1008" y="261"/>
                  <a:pt x="1062" y="395"/>
                  <a:pt x="1062" y="539"/>
                </a:cubicBezTo>
                <a:cubicBezTo>
                  <a:pt x="1062" y="674"/>
                  <a:pt x="1008" y="809"/>
                  <a:pt x="909" y="908"/>
                </a:cubicBezTo>
                <a:cubicBezTo>
                  <a:pt x="810" y="1016"/>
                  <a:pt x="675" y="1070"/>
                  <a:pt x="531" y="1070"/>
                </a:cubicBezTo>
                <a:close/>
                <a:moveTo>
                  <a:pt x="531" y="71"/>
                </a:moveTo>
                <a:lnTo>
                  <a:pt x="531" y="71"/>
                </a:lnTo>
                <a:cubicBezTo>
                  <a:pt x="405" y="71"/>
                  <a:pt x="288" y="117"/>
                  <a:pt x="207" y="206"/>
                </a:cubicBezTo>
                <a:cubicBezTo>
                  <a:pt x="117" y="297"/>
                  <a:pt x="72" y="413"/>
                  <a:pt x="72" y="539"/>
                </a:cubicBezTo>
                <a:cubicBezTo>
                  <a:pt x="72" y="656"/>
                  <a:pt x="117" y="773"/>
                  <a:pt x="207" y="863"/>
                </a:cubicBezTo>
                <a:cubicBezTo>
                  <a:pt x="288" y="953"/>
                  <a:pt x="405" y="998"/>
                  <a:pt x="531" y="998"/>
                </a:cubicBezTo>
                <a:cubicBezTo>
                  <a:pt x="657" y="998"/>
                  <a:pt x="774" y="953"/>
                  <a:pt x="855" y="863"/>
                </a:cubicBezTo>
                <a:cubicBezTo>
                  <a:pt x="945" y="773"/>
                  <a:pt x="990" y="656"/>
                  <a:pt x="990" y="539"/>
                </a:cubicBezTo>
                <a:cubicBezTo>
                  <a:pt x="990" y="413"/>
                  <a:pt x="945" y="297"/>
                  <a:pt x="855" y="206"/>
                </a:cubicBezTo>
                <a:cubicBezTo>
                  <a:pt x="774" y="117"/>
                  <a:pt x="657" y="71"/>
                  <a:pt x="531" y="7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49">
            <a:extLst>
              <a:ext uri="{FF2B5EF4-FFF2-40B4-BE49-F238E27FC236}">
                <a16:creationId xmlns:a16="http://schemas.microsoft.com/office/drawing/2014/main" id="{B699E22A-2DB7-2E42-87F8-796F07DA8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0830" y="8161203"/>
            <a:ext cx="687355" cy="585866"/>
          </a:xfrm>
          <a:custGeom>
            <a:avLst/>
            <a:gdLst>
              <a:gd name="T0" fmla="*/ 648 w 658"/>
              <a:gd name="T1" fmla="*/ 55 h 559"/>
              <a:gd name="T2" fmla="*/ 648 w 658"/>
              <a:gd name="T3" fmla="*/ 55 h 559"/>
              <a:gd name="T4" fmla="*/ 252 w 658"/>
              <a:gd name="T5" fmla="*/ 540 h 559"/>
              <a:gd name="T6" fmla="*/ 243 w 658"/>
              <a:gd name="T7" fmla="*/ 549 h 559"/>
              <a:gd name="T8" fmla="*/ 243 w 658"/>
              <a:gd name="T9" fmla="*/ 549 h 559"/>
              <a:gd name="T10" fmla="*/ 243 w 658"/>
              <a:gd name="T11" fmla="*/ 549 h 559"/>
              <a:gd name="T12" fmla="*/ 243 w 658"/>
              <a:gd name="T13" fmla="*/ 549 h 559"/>
              <a:gd name="T14" fmla="*/ 243 w 658"/>
              <a:gd name="T15" fmla="*/ 549 h 559"/>
              <a:gd name="T16" fmla="*/ 243 w 658"/>
              <a:gd name="T17" fmla="*/ 549 h 559"/>
              <a:gd name="T18" fmla="*/ 234 w 658"/>
              <a:gd name="T19" fmla="*/ 549 h 559"/>
              <a:gd name="T20" fmla="*/ 234 w 658"/>
              <a:gd name="T21" fmla="*/ 558 h 559"/>
              <a:gd name="T22" fmla="*/ 234 w 658"/>
              <a:gd name="T23" fmla="*/ 558 h 559"/>
              <a:gd name="T24" fmla="*/ 234 w 658"/>
              <a:gd name="T25" fmla="*/ 558 h 559"/>
              <a:gd name="T26" fmla="*/ 234 w 658"/>
              <a:gd name="T27" fmla="*/ 558 h 559"/>
              <a:gd name="T28" fmla="*/ 234 w 658"/>
              <a:gd name="T29" fmla="*/ 558 h 559"/>
              <a:gd name="T30" fmla="*/ 225 w 658"/>
              <a:gd name="T31" fmla="*/ 558 h 559"/>
              <a:gd name="T32" fmla="*/ 225 w 658"/>
              <a:gd name="T33" fmla="*/ 558 h 559"/>
              <a:gd name="T34" fmla="*/ 225 w 658"/>
              <a:gd name="T35" fmla="*/ 558 h 559"/>
              <a:gd name="T36" fmla="*/ 225 w 658"/>
              <a:gd name="T37" fmla="*/ 558 h 559"/>
              <a:gd name="T38" fmla="*/ 225 w 658"/>
              <a:gd name="T39" fmla="*/ 558 h 559"/>
              <a:gd name="T40" fmla="*/ 225 w 658"/>
              <a:gd name="T41" fmla="*/ 558 h 559"/>
              <a:gd name="T42" fmla="*/ 225 w 658"/>
              <a:gd name="T43" fmla="*/ 558 h 559"/>
              <a:gd name="T44" fmla="*/ 216 w 658"/>
              <a:gd name="T45" fmla="*/ 558 h 559"/>
              <a:gd name="T46" fmla="*/ 216 w 658"/>
              <a:gd name="T47" fmla="*/ 549 h 559"/>
              <a:gd name="T48" fmla="*/ 216 w 658"/>
              <a:gd name="T49" fmla="*/ 549 h 559"/>
              <a:gd name="T50" fmla="*/ 216 w 658"/>
              <a:gd name="T51" fmla="*/ 549 h 559"/>
              <a:gd name="T52" fmla="*/ 216 w 658"/>
              <a:gd name="T53" fmla="*/ 549 h 559"/>
              <a:gd name="T54" fmla="*/ 207 w 658"/>
              <a:gd name="T55" fmla="*/ 549 h 559"/>
              <a:gd name="T56" fmla="*/ 207 w 658"/>
              <a:gd name="T57" fmla="*/ 549 h 559"/>
              <a:gd name="T58" fmla="*/ 207 w 658"/>
              <a:gd name="T59" fmla="*/ 549 h 559"/>
              <a:gd name="T60" fmla="*/ 207 w 658"/>
              <a:gd name="T61" fmla="*/ 549 h 559"/>
              <a:gd name="T62" fmla="*/ 9 w 658"/>
              <a:gd name="T63" fmla="*/ 351 h 559"/>
              <a:gd name="T64" fmla="*/ 9 w 658"/>
              <a:gd name="T65" fmla="*/ 306 h 559"/>
              <a:gd name="T66" fmla="*/ 54 w 658"/>
              <a:gd name="T67" fmla="*/ 306 h 559"/>
              <a:gd name="T68" fmla="*/ 225 w 658"/>
              <a:gd name="T69" fmla="*/ 477 h 559"/>
              <a:gd name="T70" fmla="*/ 603 w 658"/>
              <a:gd name="T71" fmla="*/ 9 h 559"/>
              <a:gd name="T72" fmla="*/ 639 w 658"/>
              <a:gd name="T73" fmla="*/ 9 h 559"/>
              <a:gd name="T74" fmla="*/ 648 w 658"/>
              <a:gd name="T75" fmla="*/ 55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58" h="559">
                <a:moveTo>
                  <a:pt x="648" y="55"/>
                </a:moveTo>
                <a:lnTo>
                  <a:pt x="648" y="55"/>
                </a:lnTo>
                <a:cubicBezTo>
                  <a:pt x="252" y="540"/>
                  <a:pt x="252" y="540"/>
                  <a:pt x="252" y="540"/>
                </a:cubicBezTo>
                <a:cubicBezTo>
                  <a:pt x="252" y="549"/>
                  <a:pt x="243" y="549"/>
                  <a:pt x="243" y="549"/>
                </a:cubicBezTo>
                <a:lnTo>
                  <a:pt x="243" y="549"/>
                </a:lnTo>
                <a:lnTo>
                  <a:pt x="243" y="549"/>
                </a:lnTo>
                <a:lnTo>
                  <a:pt x="243" y="549"/>
                </a:lnTo>
                <a:lnTo>
                  <a:pt x="243" y="549"/>
                </a:lnTo>
                <a:lnTo>
                  <a:pt x="243" y="549"/>
                </a:lnTo>
                <a:cubicBezTo>
                  <a:pt x="234" y="549"/>
                  <a:pt x="234" y="549"/>
                  <a:pt x="234" y="549"/>
                </a:cubicBezTo>
                <a:cubicBezTo>
                  <a:pt x="234" y="558"/>
                  <a:pt x="234" y="558"/>
                  <a:pt x="234" y="558"/>
                </a:cubicBezTo>
                <a:lnTo>
                  <a:pt x="234" y="558"/>
                </a:lnTo>
                <a:lnTo>
                  <a:pt x="234" y="558"/>
                </a:lnTo>
                <a:lnTo>
                  <a:pt x="234" y="558"/>
                </a:lnTo>
                <a:lnTo>
                  <a:pt x="234" y="558"/>
                </a:lnTo>
                <a:lnTo>
                  <a:pt x="225" y="558"/>
                </a:lnTo>
                <a:lnTo>
                  <a:pt x="225" y="558"/>
                </a:lnTo>
                <a:lnTo>
                  <a:pt x="225" y="558"/>
                </a:lnTo>
                <a:lnTo>
                  <a:pt x="225" y="558"/>
                </a:lnTo>
                <a:lnTo>
                  <a:pt x="225" y="558"/>
                </a:lnTo>
                <a:lnTo>
                  <a:pt x="225" y="558"/>
                </a:lnTo>
                <a:lnTo>
                  <a:pt x="225" y="558"/>
                </a:lnTo>
                <a:cubicBezTo>
                  <a:pt x="225" y="558"/>
                  <a:pt x="225" y="558"/>
                  <a:pt x="216" y="558"/>
                </a:cubicBezTo>
                <a:cubicBezTo>
                  <a:pt x="216" y="558"/>
                  <a:pt x="216" y="558"/>
                  <a:pt x="216" y="549"/>
                </a:cubicBezTo>
                <a:lnTo>
                  <a:pt x="216" y="549"/>
                </a:lnTo>
                <a:lnTo>
                  <a:pt x="216" y="549"/>
                </a:lnTo>
                <a:lnTo>
                  <a:pt x="216" y="549"/>
                </a:lnTo>
                <a:cubicBezTo>
                  <a:pt x="207" y="549"/>
                  <a:pt x="207" y="549"/>
                  <a:pt x="207" y="549"/>
                </a:cubicBezTo>
                <a:lnTo>
                  <a:pt x="207" y="549"/>
                </a:lnTo>
                <a:lnTo>
                  <a:pt x="207" y="549"/>
                </a:lnTo>
                <a:lnTo>
                  <a:pt x="207" y="549"/>
                </a:lnTo>
                <a:cubicBezTo>
                  <a:pt x="9" y="351"/>
                  <a:pt x="9" y="351"/>
                  <a:pt x="9" y="351"/>
                </a:cubicBezTo>
                <a:cubicBezTo>
                  <a:pt x="0" y="333"/>
                  <a:pt x="0" y="315"/>
                  <a:pt x="9" y="306"/>
                </a:cubicBezTo>
                <a:cubicBezTo>
                  <a:pt x="27" y="297"/>
                  <a:pt x="45" y="297"/>
                  <a:pt x="54" y="306"/>
                </a:cubicBezTo>
                <a:cubicBezTo>
                  <a:pt x="225" y="477"/>
                  <a:pt x="225" y="477"/>
                  <a:pt x="225" y="477"/>
                </a:cubicBezTo>
                <a:cubicBezTo>
                  <a:pt x="603" y="9"/>
                  <a:pt x="603" y="9"/>
                  <a:pt x="603" y="9"/>
                </a:cubicBezTo>
                <a:cubicBezTo>
                  <a:pt x="612" y="0"/>
                  <a:pt x="630" y="0"/>
                  <a:pt x="639" y="9"/>
                </a:cubicBezTo>
                <a:cubicBezTo>
                  <a:pt x="657" y="19"/>
                  <a:pt x="657" y="36"/>
                  <a:pt x="648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50">
            <a:extLst>
              <a:ext uri="{FF2B5EF4-FFF2-40B4-BE49-F238E27FC236}">
                <a16:creationId xmlns:a16="http://schemas.microsoft.com/office/drawing/2014/main" id="{8AE28D99-D47C-7F47-8659-429159975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2560" y="8032036"/>
            <a:ext cx="1084079" cy="262949"/>
          </a:xfrm>
          <a:custGeom>
            <a:avLst/>
            <a:gdLst>
              <a:gd name="T0" fmla="*/ 36 w 1035"/>
              <a:gd name="T1" fmla="*/ 251 h 252"/>
              <a:gd name="T2" fmla="*/ 36 w 1035"/>
              <a:gd name="T3" fmla="*/ 251 h 252"/>
              <a:gd name="T4" fmla="*/ 18 w 1035"/>
              <a:gd name="T5" fmla="*/ 242 h 252"/>
              <a:gd name="T6" fmla="*/ 18 w 1035"/>
              <a:gd name="T7" fmla="*/ 197 h 252"/>
              <a:gd name="T8" fmla="*/ 521 w 1035"/>
              <a:gd name="T9" fmla="*/ 0 h 252"/>
              <a:gd name="T10" fmla="*/ 1025 w 1035"/>
              <a:gd name="T11" fmla="*/ 189 h 252"/>
              <a:gd name="T12" fmla="*/ 1025 w 1035"/>
              <a:gd name="T13" fmla="*/ 242 h 252"/>
              <a:gd name="T14" fmla="*/ 980 w 1035"/>
              <a:gd name="T15" fmla="*/ 242 h 252"/>
              <a:gd name="T16" fmla="*/ 521 w 1035"/>
              <a:gd name="T17" fmla="*/ 72 h 252"/>
              <a:gd name="T18" fmla="*/ 63 w 1035"/>
              <a:gd name="T19" fmla="*/ 242 h 252"/>
              <a:gd name="T20" fmla="*/ 36 w 1035"/>
              <a:gd name="T21" fmla="*/ 251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035" h="252">
                <a:moveTo>
                  <a:pt x="36" y="251"/>
                </a:moveTo>
                <a:lnTo>
                  <a:pt x="36" y="251"/>
                </a:lnTo>
                <a:cubicBezTo>
                  <a:pt x="27" y="251"/>
                  <a:pt x="18" y="251"/>
                  <a:pt x="18" y="242"/>
                </a:cubicBezTo>
                <a:cubicBezTo>
                  <a:pt x="0" y="233"/>
                  <a:pt x="0" y="206"/>
                  <a:pt x="18" y="197"/>
                </a:cubicBezTo>
                <a:cubicBezTo>
                  <a:pt x="144" y="72"/>
                  <a:pt x="324" y="0"/>
                  <a:pt x="521" y="0"/>
                </a:cubicBezTo>
                <a:cubicBezTo>
                  <a:pt x="711" y="0"/>
                  <a:pt x="899" y="72"/>
                  <a:pt x="1025" y="189"/>
                </a:cubicBezTo>
                <a:cubicBezTo>
                  <a:pt x="1034" y="206"/>
                  <a:pt x="1034" y="224"/>
                  <a:pt x="1025" y="242"/>
                </a:cubicBezTo>
                <a:cubicBezTo>
                  <a:pt x="1016" y="251"/>
                  <a:pt x="989" y="251"/>
                  <a:pt x="980" y="242"/>
                </a:cubicBezTo>
                <a:cubicBezTo>
                  <a:pt x="863" y="134"/>
                  <a:pt x="701" y="72"/>
                  <a:pt x="521" y="72"/>
                </a:cubicBezTo>
                <a:cubicBezTo>
                  <a:pt x="342" y="72"/>
                  <a:pt x="180" y="134"/>
                  <a:pt x="63" y="242"/>
                </a:cubicBezTo>
                <a:cubicBezTo>
                  <a:pt x="54" y="251"/>
                  <a:pt x="45" y="251"/>
                  <a:pt x="36" y="2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51">
            <a:extLst>
              <a:ext uri="{FF2B5EF4-FFF2-40B4-BE49-F238E27FC236}">
                <a16:creationId xmlns:a16="http://schemas.microsoft.com/office/drawing/2014/main" id="{BDC739FD-875B-AE44-B2AF-7B0D0EE24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2352" y="8719391"/>
            <a:ext cx="253722" cy="262946"/>
          </a:xfrm>
          <a:custGeom>
            <a:avLst/>
            <a:gdLst>
              <a:gd name="T0" fmla="*/ 116 w 243"/>
              <a:gd name="T1" fmla="*/ 72 h 253"/>
              <a:gd name="T2" fmla="*/ 116 w 243"/>
              <a:gd name="T3" fmla="*/ 72 h 253"/>
              <a:gd name="T4" fmla="*/ 171 w 243"/>
              <a:gd name="T5" fmla="*/ 126 h 253"/>
              <a:gd name="T6" fmla="*/ 116 w 243"/>
              <a:gd name="T7" fmla="*/ 180 h 253"/>
              <a:gd name="T8" fmla="*/ 63 w 243"/>
              <a:gd name="T9" fmla="*/ 126 h 253"/>
              <a:gd name="T10" fmla="*/ 116 w 243"/>
              <a:gd name="T11" fmla="*/ 72 h 253"/>
              <a:gd name="T12" fmla="*/ 116 w 243"/>
              <a:gd name="T13" fmla="*/ 0 h 253"/>
              <a:gd name="T14" fmla="*/ 116 w 243"/>
              <a:gd name="T15" fmla="*/ 0 h 253"/>
              <a:gd name="T16" fmla="*/ 0 w 243"/>
              <a:gd name="T17" fmla="*/ 126 h 253"/>
              <a:gd name="T18" fmla="*/ 116 w 243"/>
              <a:gd name="T19" fmla="*/ 252 h 253"/>
              <a:gd name="T20" fmla="*/ 242 w 243"/>
              <a:gd name="T21" fmla="*/ 126 h 253"/>
              <a:gd name="T22" fmla="*/ 116 w 243"/>
              <a:gd name="T23" fmla="*/ 0 h 253"/>
              <a:gd name="T24" fmla="*/ 116 w 243"/>
              <a:gd name="T25" fmla="*/ 72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3" h="253">
                <a:moveTo>
                  <a:pt x="116" y="72"/>
                </a:moveTo>
                <a:lnTo>
                  <a:pt x="116" y="72"/>
                </a:lnTo>
                <a:cubicBezTo>
                  <a:pt x="143" y="72"/>
                  <a:pt x="171" y="99"/>
                  <a:pt x="171" y="126"/>
                </a:cubicBezTo>
                <a:cubicBezTo>
                  <a:pt x="171" y="153"/>
                  <a:pt x="143" y="180"/>
                  <a:pt x="116" y="180"/>
                </a:cubicBezTo>
                <a:cubicBezTo>
                  <a:pt x="90" y="180"/>
                  <a:pt x="63" y="153"/>
                  <a:pt x="63" y="126"/>
                </a:cubicBezTo>
                <a:cubicBezTo>
                  <a:pt x="63" y="99"/>
                  <a:pt x="90" y="72"/>
                  <a:pt x="116" y="72"/>
                </a:cubicBezTo>
                <a:lnTo>
                  <a:pt x="116" y="0"/>
                </a:lnTo>
                <a:lnTo>
                  <a:pt x="116" y="0"/>
                </a:lnTo>
                <a:cubicBezTo>
                  <a:pt x="54" y="0"/>
                  <a:pt x="0" y="63"/>
                  <a:pt x="0" y="126"/>
                </a:cubicBezTo>
                <a:cubicBezTo>
                  <a:pt x="0" y="198"/>
                  <a:pt x="54" y="252"/>
                  <a:pt x="116" y="252"/>
                </a:cubicBezTo>
                <a:cubicBezTo>
                  <a:pt x="188" y="252"/>
                  <a:pt x="242" y="198"/>
                  <a:pt x="242" y="126"/>
                </a:cubicBezTo>
                <a:cubicBezTo>
                  <a:pt x="242" y="63"/>
                  <a:pt x="188" y="0"/>
                  <a:pt x="116" y="0"/>
                </a:cubicBezTo>
                <a:lnTo>
                  <a:pt x="116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52">
            <a:extLst>
              <a:ext uri="{FF2B5EF4-FFF2-40B4-BE49-F238E27FC236}">
                <a16:creationId xmlns:a16="http://schemas.microsoft.com/office/drawing/2014/main" id="{D0DA5EC6-9CBD-B844-AA44-E5AB227392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03275" y="8248854"/>
            <a:ext cx="858038" cy="216815"/>
          </a:xfrm>
          <a:custGeom>
            <a:avLst/>
            <a:gdLst>
              <a:gd name="T0" fmla="*/ 36 w 819"/>
              <a:gd name="T1" fmla="*/ 207 h 208"/>
              <a:gd name="T2" fmla="*/ 36 w 819"/>
              <a:gd name="T3" fmla="*/ 207 h 208"/>
              <a:gd name="T4" fmla="*/ 9 w 819"/>
              <a:gd name="T5" fmla="*/ 198 h 208"/>
              <a:gd name="T6" fmla="*/ 9 w 819"/>
              <a:gd name="T7" fmla="*/ 144 h 208"/>
              <a:gd name="T8" fmla="*/ 413 w 819"/>
              <a:gd name="T9" fmla="*/ 0 h 208"/>
              <a:gd name="T10" fmla="*/ 800 w 819"/>
              <a:gd name="T11" fmla="*/ 144 h 208"/>
              <a:gd name="T12" fmla="*/ 809 w 819"/>
              <a:gd name="T13" fmla="*/ 189 h 208"/>
              <a:gd name="T14" fmla="*/ 755 w 819"/>
              <a:gd name="T15" fmla="*/ 189 h 208"/>
              <a:gd name="T16" fmla="*/ 413 w 819"/>
              <a:gd name="T17" fmla="*/ 63 h 208"/>
              <a:gd name="T18" fmla="*/ 63 w 819"/>
              <a:gd name="T19" fmla="*/ 198 h 208"/>
              <a:gd name="T20" fmla="*/ 36 w 819"/>
              <a:gd name="T21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9" h="208">
                <a:moveTo>
                  <a:pt x="36" y="207"/>
                </a:moveTo>
                <a:lnTo>
                  <a:pt x="36" y="207"/>
                </a:lnTo>
                <a:cubicBezTo>
                  <a:pt x="27" y="207"/>
                  <a:pt x="18" y="198"/>
                  <a:pt x="9" y="198"/>
                </a:cubicBezTo>
                <a:cubicBezTo>
                  <a:pt x="0" y="180"/>
                  <a:pt x="0" y="162"/>
                  <a:pt x="9" y="144"/>
                </a:cubicBezTo>
                <a:cubicBezTo>
                  <a:pt x="108" y="54"/>
                  <a:pt x="261" y="0"/>
                  <a:pt x="413" y="0"/>
                </a:cubicBezTo>
                <a:cubicBezTo>
                  <a:pt x="567" y="0"/>
                  <a:pt x="710" y="45"/>
                  <a:pt x="800" y="144"/>
                </a:cubicBezTo>
                <a:cubicBezTo>
                  <a:pt x="818" y="153"/>
                  <a:pt x="818" y="180"/>
                  <a:pt x="809" y="189"/>
                </a:cubicBezTo>
                <a:cubicBezTo>
                  <a:pt x="791" y="207"/>
                  <a:pt x="773" y="207"/>
                  <a:pt x="755" y="189"/>
                </a:cubicBezTo>
                <a:cubicBezTo>
                  <a:pt x="674" y="108"/>
                  <a:pt x="548" y="63"/>
                  <a:pt x="413" y="63"/>
                </a:cubicBezTo>
                <a:cubicBezTo>
                  <a:pt x="279" y="63"/>
                  <a:pt x="144" y="117"/>
                  <a:pt x="63" y="198"/>
                </a:cubicBezTo>
                <a:cubicBezTo>
                  <a:pt x="54" y="207"/>
                  <a:pt x="45" y="207"/>
                  <a:pt x="36" y="2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53">
            <a:extLst>
              <a:ext uri="{FF2B5EF4-FFF2-40B4-BE49-F238E27FC236}">
                <a16:creationId xmlns:a16="http://schemas.microsoft.com/office/drawing/2014/main" id="{0D0A7CFF-95BE-6E40-8098-C7C68B28B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7054" y="8451830"/>
            <a:ext cx="595093" cy="170684"/>
          </a:xfrm>
          <a:custGeom>
            <a:avLst/>
            <a:gdLst>
              <a:gd name="T0" fmla="*/ 36 w 567"/>
              <a:gd name="T1" fmla="*/ 162 h 163"/>
              <a:gd name="T2" fmla="*/ 36 w 567"/>
              <a:gd name="T3" fmla="*/ 162 h 163"/>
              <a:gd name="T4" fmla="*/ 9 w 567"/>
              <a:gd name="T5" fmla="*/ 153 h 163"/>
              <a:gd name="T6" fmla="*/ 9 w 567"/>
              <a:gd name="T7" fmla="*/ 108 h 163"/>
              <a:gd name="T8" fmla="*/ 287 w 567"/>
              <a:gd name="T9" fmla="*/ 0 h 163"/>
              <a:gd name="T10" fmla="*/ 557 w 567"/>
              <a:gd name="T11" fmla="*/ 99 h 163"/>
              <a:gd name="T12" fmla="*/ 557 w 567"/>
              <a:gd name="T13" fmla="*/ 153 h 163"/>
              <a:gd name="T14" fmla="*/ 512 w 567"/>
              <a:gd name="T15" fmla="*/ 153 h 163"/>
              <a:gd name="T16" fmla="*/ 287 w 567"/>
              <a:gd name="T17" fmla="*/ 72 h 163"/>
              <a:gd name="T18" fmla="*/ 63 w 567"/>
              <a:gd name="T19" fmla="*/ 153 h 163"/>
              <a:gd name="T20" fmla="*/ 36 w 567"/>
              <a:gd name="T21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67" h="163">
                <a:moveTo>
                  <a:pt x="36" y="162"/>
                </a:moveTo>
                <a:lnTo>
                  <a:pt x="36" y="162"/>
                </a:lnTo>
                <a:cubicBezTo>
                  <a:pt x="27" y="162"/>
                  <a:pt x="18" y="162"/>
                  <a:pt x="9" y="153"/>
                </a:cubicBezTo>
                <a:cubicBezTo>
                  <a:pt x="0" y="144"/>
                  <a:pt x="0" y="117"/>
                  <a:pt x="9" y="108"/>
                </a:cubicBezTo>
                <a:cubicBezTo>
                  <a:pt x="81" y="36"/>
                  <a:pt x="179" y="0"/>
                  <a:pt x="287" y="0"/>
                </a:cubicBezTo>
                <a:cubicBezTo>
                  <a:pt x="386" y="0"/>
                  <a:pt x="485" y="36"/>
                  <a:pt x="557" y="99"/>
                </a:cubicBezTo>
                <a:cubicBezTo>
                  <a:pt x="566" y="117"/>
                  <a:pt x="566" y="135"/>
                  <a:pt x="557" y="153"/>
                </a:cubicBezTo>
                <a:cubicBezTo>
                  <a:pt x="548" y="162"/>
                  <a:pt x="521" y="162"/>
                  <a:pt x="512" y="153"/>
                </a:cubicBezTo>
                <a:cubicBezTo>
                  <a:pt x="449" y="99"/>
                  <a:pt x="369" y="72"/>
                  <a:pt x="287" y="72"/>
                </a:cubicBezTo>
                <a:cubicBezTo>
                  <a:pt x="198" y="72"/>
                  <a:pt x="117" y="99"/>
                  <a:pt x="63" y="153"/>
                </a:cubicBezTo>
                <a:cubicBezTo>
                  <a:pt x="54" y="162"/>
                  <a:pt x="45" y="162"/>
                  <a:pt x="36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54">
            <a:extLst>
              <a:ext uri="{FF2B5EF4-FFF2-40B4-BE49-F238E27FC236}">
                <a16:creationId xmlns:a16="http://schemas.microsoft.com/office/drawing/2014/main" id="{36908B96-CD8C-D445-B4A5-2FDB0AABA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92264" y="11699459"/>
            <a:ext cx="470537" cy="461311"/>
          </a:xfrm>
          <a:custGeom>
            <a:avLst/>
            <a:gdLst>
              <a:gd name="T0" fmla="*/ 314 w 450"/>
              <a:gd name="T1" fmla="*/ 441 h 442"/>
              <a:gd name="T2" fmla="*/ 314 w 450"/>
              <a:gd name="T3" fmla="*/ 441 h 442"/>
              <a:gd name="T4" fmla="*/ 287 w 450"/>
              <a:gd name="T5" fmla="*/ 432 h 442"/>
              <a:gd name="T6" fmla="*/ 36 w 450"/>
              <a:gd name="T7" fmla="*/ 180 h 442"/>
              <a:gd name="T8" fmla="*/ 36 w 450"/>
              <a:gd name="T9" fmla="*/ 36 h 442"/>
              <a:gd name="T10" fmla="*/ 107 w 450"/>
              <a:gd name="T11" fmla="*/ 0 h 442"/>
              <a:gd name="T12" fmla="*/ 188 w 450"/>
              <a:gd name="T13" fmla="*/ 36 h 442"/>
              <a:gd name="T14" fmla="*/ 440 w 450"/>
              <a:gd name="T15" fmla="*/ 288 h 442"/>
              <a:gd name="T16" fmla="*/ 449 w 450"/>
              <a:gd name="T17" fmla="*/ 306 h 442"/>
              <a:gd name="T18" fmla="*/ 440 w 450"/>
              <a:gd name="T19" fmla="*/ 333 h 442"/>
              <a:gd name="T20" fmla="*/ 332 w 450"/>
              <a:gd name="T21" fmla="*/ 432 h 442"/>
              <a:gd name="T22" fmla="*/ 314 w 450"/>
              <a:gd name="T23" fmla="*/ 441 h 442"/>
              <a:gd name="T24" fmla="*/ 116 w 450"/>
              <a:gd name="T25" fmla="*/ 72 h 442"/>
              <a:gd name="T26" fmla="*/ 116 w 450"/>
              <a:gd name="T27" fmla="*/ 72 h 442"/>
              <a:gd name="T28" fmla="*/ 116 w 450"/>
              <a:gd name="T29" fmla="*/ 72 h 442"/>
              <a:gd name="T30" fmla="*/ 89 w 450"/>
              <a:gd name="T31" fmla="*/ 81 h 442"/>
              <a:gd name="T32" fmla="*/ 89 w 450"/>
              <a:gd name="T33" fmla="*/ 135 h 442"/>
              <a:gd name="T34" fmla="*/ 314 w 450"/>
              <a:gd name="T35" fmla="*/ 360 h 442"/>
              <a:gd name="T36" fmla="*/ 359 w 450"/>
              <a:gd name="T37" fmla="*/ 306 h 442"/>
              <a:gd name="T38" fmla="*/ 135 w 450"/>
              <a:gd name="T39" fmla="*/ 81 h 442"/>
              <a:gd name="T40" fmla="*/ 116 w 450"/>
              <a:gd name="T41" fmla="*/ 72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50" h="442">
                <a:moveTo>
                  <a:pt x="314" y="441"/>
                </a:moveTo>
                <a:lnTo>
                  <a:pt x="314" y="441"/>
                </a:lnTo>
                <a:cubicBezTo>
                  <a:pt x="305" y="441"/>
                  <a:pt x="296" y="441"/>
                  <a:pt x="287" y="432"/>
                </a:cubicBezTo>
                <a:cubicBezTo>
                  <a:pt x="36" y="180"/>
                  <a:pt x="36" y="180"/>
                  <a:pt x="36" y="180"/>
                </a:cubicBezTo>
                <a:cubicBezTo>
                  <a:pt x="0" y="144"/>
                  <a:pt x="0" y="72"/>
                  <a:pt x="36" y="36"/>
                </a:cubicBezTo>
                <a:cubicBezTo>
                  <a:pt x="53" y="18"/>
                  <a:pt x="80" y="0"/>
                  <a:pt x="107" y="0"/>
                </a:cubicBezTo>
                <a:cubicBezTo>
                  <a:pt x="143" y="0"/>
                  <a:pt x="170" y="18"/>
                  <a:pt x="188" y="36"/>
                </a:cubicBezTo>
                <a:cubicBezTo>
                  <a:pt x="440" y="288"/>
                  <a:pt x="440" y="288"/>
                  <a:pt x="440" y="288"/>
                </a:cubicBezTo>
                <a:cubicBezTo>
                  <a:pt x="440" y="288"/>
                  <a:pt x="449" y="297"/>
                  <a:pt x="449" y="306"/>
                </a:cubicBezTo>
                <a:cubicBezTo>
                  <a:pt x="449" y="324"/>
                  <a:pt x="440" y="324"/>
                  <a:pt x="440" y="333"/>
                </a:cubicBezTo>
                <a:cubicBezTo>
                  <a:pt x="332" y="432"/>
                  <a:pt x="332" y="432"/>
                  <a:pt x="332" y="432"/>
                </a:cubicBezTo>
                <a:cubicBezTo>
                  <a:pt x="332" y="441"/>
                  <a:pt x="323" y="441"/>
                  <a:pt x="314" y="441"/>
                </a:cubicBezTo>
                <a:close/>
                <a:moveTo>
                  <a:pt x="116" y="72"/>
                </a:moveTo>
                <a:lnTo>
                  <a:pt x="116" y="72"/>
                </a:lnTo>
                <a:lnTo>
                  <a:pt x="116" y="72"/>
                </a:lnTo>
                <a:cubicBezTo>
                  <a:pt x="99" y="72"/>
                  <a:pt x="89" y="72"/>
                  <a:pt x="89" y="81"/>
                </a:cubicBezTo>
                <a:cubicBezTo>
                  <a:pt x="71" y="99"/>
                  <a:pt x="71" y="117"/>
                  <a:pt x="89" y="135"/>
                </a:cubicBezTo>
                <a:cubicBezTo>
                  <a:pt x="314" y="360"/>
                  <a:pt x="314" y="360"/>
                  <a:pt x="314" y="360"/>
                </a:cubicBezTo>
                <a:cubicBezTo>
                  <a:pt x="359" y="306"/>
                  <a:pt x="359" y="306"/>
                  <a:pt x="359" y="306"/>
                </a:cubicBezTo>
                <a:cubicBezTo>
                  <a:pt x="135" y="81"/>
                  <a:pt x="135" y="81"/>
                  <a:pt x="135" y="81"/>
                </a:cubicBezTo>
                <a:cubicBezTo>
                  <a:pt x="135" y="72"/>
                  <a:pt x="125" y="72"/>
                  <a:pt x="116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55">
            <a:extLst>
              <a:ext uri="{FF2B5EF4-FFF2-40B4-BE49-F238E27FC236}">
                <a16:creationId xmlns:a16="http://schemas.microsoft.com/office/drawing/2014/main" id="{B8F35C9C-0DD6-284E-B95B-25A1EBEFD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1013" y="11118208"/>
            <a:ext cx="705804" cy="696578"/>
          </a:xfrm>
          <a:custGeom>
            <a:avLst/>
            <a:gdLst>
              <a:gd name="T0" fmla="*/ 333 w 675"/>
              <a:gd name="T1" fmla="*/ 665 h 666"/>
              <a:gd name="T2" fmla="*/ 333 w 675"/>
              <a:gd name="T3" fmla="*/ 665 h 666"/>
              <a:gd name="T4" fmla="*/ 0 w 675"/>
              <a:gd name="T5" fmla="*/ 332 h 666"/>
              <a:gd name="T6" fmla="*/ 333 w 675"/>
              <a:gd name="T7" fmla="*/ 0 h 666"/>
              <a:gd name="T8" fmla="*/ 674 w 675"/>
              <a:gd name="T9" fmla="*/ 332 h 666"/>
              <a:gd name="T10" fmla="*/ 333 w 675"/>
              <a:gd name="T11" fmla="*/ 665 h 666"/>
              <a:gd name="T12" fmla="*/ 333 w 675"/>
              <a:gd name="T13" fmla="*/ 62 h 666"/>
              <a:gd name="T14" fmla="*/ 333 w 675"/>
              <a:gd name="T15" fmla="*/ 62 h 666"/>
              <a:gd name="T16" fmla="*/ 63 w 675"/>
              <a:gd name="T17" fmla="*/ 332 h 666"/>
              <a:gd name="T18" fmla="*/ 333 w 675"/>
              <a:gd name="T19" fmla="*/ 602 h 666"/>
              <a:gd name="T20" fmla="*/ 602 w 675"/>
              <a:gd name="T21" fmla="*/ 332 h 666"/>
              <a:gd name="T22" fmla="*/ 333 w 675"/>
              <a:gd name="T23" fmla="*/ 6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75" h="666">
                <a:moveTo>
                  <a:pt x="333" y="665"/>
                </a:moveTo>
                <a:lnTo>
                  <a:pt x="333" y="665"/>
                </a:lnTo>
                <a:cubicBezTo>
                  <a:pt x="144" y="665"/>
                  <a:pt x="0" y="521"/>
                  <a:pt x="0" y="332"/>
                </a:cubicBezTo>
                <a:cubicBezTo>
                  <a:pt x="0" y="144"/>
                  <a:pt x="144" y="0"/>
                  <a:pt x="333" y="0"/>
                </a:cubicBezTo>
                <a:cubicBezTo>
                  <a:pt x="522" y="0"/>
                  <a:pt x="674" y="144"/>
                  <a:pt x="674" y="332"/>
                </a:cubicBezTo>
                <a:cubicBezTo>
                  <a:pt x="674" y="521"/>
                  <a:pt x="522" y="665"/>
                  <a:pt x="333" y="665"/>
                </a:cubicBezTo>
                <a:close/>
                <a:moveTo>
                  <a:pt x="333" y="62"/>
                </a:moveTo>
                <a:lnTo>
                  <a:pt x="333" y="62"/>
                </a:lnTo>
                <a:cubicBezTo>
                  <a:pt x="189" y="62"/>
                  <a:pt x="63" y="189"/>
                  <a:pt x="63" y="332"/>
                </a:cubicBezTo>
                <a:cubicBezTo>
                  <a:pt x="63" y="476"/>
                  <a:pt x="189" y="602"/>
                  <a:pt x="333" y="602"/>
                </a:cubicBezTo>
                <a:cubicBezTo>
                  <a:pt x="486" y="602"/>
                  <a:pt x="602" y="476"/>
                  <a:pt x="602" y="332"/>
                </a:cubicBezTo>
                <a:cubicBezTo>
                  <a:pt x="602" y="189"/>
                  <a:pt x="486" y="62"/>
                  <a:pt x="333" y="6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56">
            <a:extLst>
              <a:ext uri="{FF2B5EF4-FFF2-40B4-BE49-F238E27FC236}">
                <a16:creationId xmlns:a16="http://schemas.microsoft.com/office/drawing/2014/main" id="{180689B4-786D-614D-9EAF-5ED419FEE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1604" y="11173565"/>
            <a:ext cx="715033" cy="931848"/>
          </a:xfrm>
          <a:custGeom>
            <a:avLst/>
            <a:gdLst>
              <a:gd name="T0" fmla="*/ 639 w 685"/>
              <a:gd name="T1" fmla="*/ 413 h 891"/>
              <a:gd name="T2" fmla="*/ 639 w 685"/>
              <a:gd name="T3" fmla="*/ 413 h 891"/>
              <a:gd name="T4" fmla="*/ 621 w 685"/>
              <a:gd name="T5" fmla="*/ 413 h 891"/>
              <a:gd name="T6" fmla="*/ 621 w 685"/>
              <a:gd name="T7" fmla="*/ 278 h 891"/>
              <a:gd name="T8" fmla="*/ 342 w 685"/>
              <a:gd name="T9" fmla="*/ 0 h 891"/>
              <a:gd name="T10" fmla="*/ 54 w 685"/>
              <a:gd name="T11" fmla="*/ 278 h 891"/>
              <a:gd name="T12" fmla="*/ 63 w 685"/>
              <a:gd name="T13" fmla="*/ 413 h 891"/>
              <a:gd name="T14" fmla="*/ 45 w 685"/>
              <a:gd name="T15" fmla="*/ 413 h 891"/>
              <a:gd name="T16" fmla="*/ 0 w 685"/>
              <a:gd name="T17" fmla="*/ 458 h 891"/>
              <a:gd name="T18" fmla="*/ 0 w 685"/>
              <a:gd name="T19" fmla="*/ 845 h 891"/>
              <a:gd name="T20" fmla="*/ 45 w 685"/>
              <a:gd name="T21" fmla="*/ 890 h 891"/>
              <a:gd name="T22" fmla="*/ 639 w 685"/>
              <a:gd name="T23" fmla="*/ 890 h 891"/>
              <a:gd name="T24" fmla="*/ 684 w 685"/>
              <a:gd name="T25" fmla="*/ 845 h 891"/>
              <a:gd name="T26" fmla="*/ 684 w 685"/>
              <a:gd name="T27" fmla="*/ 458 h 891"/>
              <a:gd name="T28" fmla="*/ 639 w 685"/>
              <a:gd name="T29" fmla="*/ 413 h 891"/>
              <a:gd name="T30" fmla="*/ 117 w 685"/>
              <a:gd name="T31" fmla="*/ 278 h 891"/>
              <a:gd name="T32" fmla="*/ 117 w 685"/>
              <a:gd name="T33" fmla="*/ 278 h 891"/>
              <a:gd name="T34" fmla="*/ 342 w 685"/>
              <a:gd name="T35" fmla="*/ 54 h 891"/>
              <a:gd name="T36" fmla="*/ 567 w 685"/>
              <a:gd name="T37" fmla="*/ 278 h 891"/>
              <a:gd name="T38" fmla="*/ 567 w 685"/>
              <a:gd name="T39" fmla="*/ 413 h 891"/>
              <a:gd name="T40" fmla="*/ 117 w 685"/>
              <a:gd name="T41" fmla="*/ 413 h 891"/>
              <a:gd name="T42" fmla="*/ 117 w 685"/>
              <a:gd name="T43" fmla="*/ 278 h 891"/>
              <a:gd name="T44" fmla="*/ 621 w 685"/>
              <a:gd name="T45" fmla="*/ 836 h 891"/>
              <a:gd name="T46" fmla="*/ 621 w 685"/>
              <a:gd name="T47" fmla="*/ 836 h 891"/>
              <a:gd name="T48" fmla="*/ 54 w 685"/>
              <a:gd name="T49" fmla="*/ 836 h 891"/>
              <a:gd name="T50" fmla="*/ 54 w 685"/>
              <a:gd name="T51" fmla="*/ 467 h 891"/>
              <a:gd name="T52" fmla="*/ 621 w 685"/>
              <a:gd name="T53" fmla="*/ 467 h 891"/>
              <a:gd name="T54" fmla="*/ 621 w 685"/>
              <a:gd name="T55" fmla="*/ 836 h 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685" h="891">
                <a:moveTo>
                  <a:pt x="639" y="413"/>
                </a:moveTo>
                <a:lnTo>
                  <a:pt x="639" y="413"/>
                </a:lnTo>
                <a:cubicBezTo>
                  <a:pt x="621" y="413"/>
                  <a:pt x="621" y="413"/>
                  <a:pt x="621" y="413"/>
                </a:cubicBezTo>
                <a:cubicBezTo>
                  <a:pt x="621" y="278"/>
                  <a:pt x="621" y="278"/>
                  <a:pt x="621" y="278"/>
                </a:cubicBezTo>
                <a:cubicBezTo>
                  <a:pt x="621" y="126"/>
                  <a:pt x="495" y="0"/>
                  <a:pt x="342" y="0"/>
                </a:cubicBezTo>
                <a:cubicBezTo>
                  <a:pt x="189" y="0"/>
                  <a:pt x="54" y="126"/>
                  <a:pt x="54" y="278"/>
                </a:cubicBezTo>
                <a:cubicBezTo>
                  <a:pt x="63" y="413"/>
                  <a:pt x="63" y="413"/>
                  <a:pt x="63" y="413"/>
                </a:cubicBezTo>
                <a:cubicBezTo>
                  <a:pt x="45" y="413"/>
                  <a:pt x="45" y="413"/>
                  <a:pt x="45" y="413"/>
                </a:cubicBezTo>
                <a:cubicBezTo>
                  <a:pt x="18" y="413"/>
                  <a:pt x="0" y="431"/>
                  <a:pt x="0" y="458"/>
                </a:cubicBezTo>
                <a:cubicBezTo>
                  <a:pt x="0" y="845"/>
                  <a:pt x="0" y="845"/>
                  <a:pt x="0" y="845"/>
                </a:cubicBezTo>
                <a:cubicBezTo>
                  <a:pt x="0" y="872"/>
                  <a:pt x="18" y="890"/>
                  <a:pt x="45" y="890"/>
                </a:cubicBezTo>
                <a:cubicBezTo>
                  <a:pt x="639" y="890"/>
                  <a:pt x="639" y="890"/>
                  <a:pt x="639" y="890"/>
                </a:cubicBezTo>
                <a:cubicBezTo>
                  <a:pt x="666" y="890"/>
                  <a:pt x="684" y="872"/>
                  <a:pt x="684" y="845"/>
                </a:cubicBezTo>
                <a:cubicBezTo>
                  <a:pt x="684" y="458"/>
                  <a:pt x="684" y="458"/>
                  <a:pt x="684" y="458"/>
                </a:cubicBezTo>
                <a:cubicBezTo>
                  <a:pt x="684" y="431"/>
                  <a:pt x="666" y="413"/>
                  <a:pt x="639" y="413"/>
                </a:cubicBezTo>
                <a:close/>
                <a:moveTo>
                  <a:pt x="117" y="278"/>
                </a:moveTo>
                <a:lnTo>
                  <a:pt x="117" y="278"/>
                </a:lnTo>
                <a:cubicBezTo>
                  <a:pt x="117" y="152"/>
                  <a:pt x="216" y="54"/>
                  <a:pt x="342" y="54"/>
                </a:cubicBezTo>
                <a:cubicBezTo>
                  <a:pt x="468" y="54"/>
                  <a:pt x="567" y="152"/>
                  <a:pt x="567" y="278"/>
                </a:cubicBezTo>
                <a:cubicBezTo>
                  <a:pt x="567" y="413"/>
                  <a:pt x="567" y="413"/>
                  <a:pt x="567" y="413"/>
                </a:cubicBezTo>
                <a:cubicBezTo>
                  <a:pt x="117" y="413"/>
                  <a:pt x="117" y="413"/>
                  <a:pt x="117" y="413"/>
                </a:cubicBezTo>
                <a:lnTo>
                  <a:pt x="117" y="278"/>
                </a:lnTo>
                <a:close/>
                <a:moveTo>
                  <a:pt x="621" y="836"/>
                </a:moveTo>
                <a:lnTo>
                  <a:pt x="621" y="836"/>
                </a:lnTo>
                <a:cubicBezTo>
                  <a:pt x="54" y="836"/>
                  <a:pt x="54" y="836"/>
                  <a:pt x="54" y="836"/>
                </a:cubicBezTo>
                <a:cubicBezTo>
                  <a:pt x="54" y="467"/>
                  <a:pt x="54" y="467"/>
                  <a:pt x="54" y="467"/>
                </a:cubicBezTo>
                <a:cubicBezTo>
                  <a:pt x="621" y="467"/>
                  <a:pt x="621" y="467"/>
                  <a:pt x="621" y="467"/>
                </a:cubicBezTo>
                <a:lnTo>
                  <a:pt x="621" y="8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57">
            <a:extLst>
              <a:ext uri="{FF2B5EF4-FFF2-40B4-BE49-F238E27FC236}">
                <a16:creationId xmlns:a16="http://schemas.microsoft.com/office/drawing/2014/main" id="{A630B806-D1B4-2C4C-AD4C-74D5764C4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3661" y="11773269"/>
            <a:ext cx="55357" cy="170684"/>
          </a:xfrm>
          <a:custGeom>
            <a:avLst/>
            <a:gdLst>
              <a:gd name="T0" fmla="*/ 27 w 55"/>
              <a:gd name="T1" fmla="*/ 162 h 163"/>
              <a:gd name="T2" fmla="*/ 27 w 55"/>
              <a:gd name="T3" fmla="*/ 162 h 163"/>
              <a:gd name="T4" fmla="*/ 54 w 55"/>
              <a:gd name="T5" fmla="*/ 126 h 163"/>
              <a:gd name="T6" fmla="*/ 54 w 55"/>
              <a:gd name="T7" fmla="*/ 27 h 163"/>
              <a:gd name="T8" fmla="*/ 27 w 55"/>
              <a:gd name="T9" fmla="*/ 0 h 163"/>
              <a:gd name="T10" fmla="*/ 0 w 55"/>
              <a:gd name="T11" fmla="*/ 27 h 163"/>
              <a:gd name="T12" fmla="*/ 0 w 55"/>
              <a:gd name="T13" fmla="*/ 126 h 163"/>
              <a:gd name="T14" fmla="*/ 27 w 55"/>
              <a:gd name="T15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163">
                <a:moveTo>
                  <a:pt x="27" y="162"/>
                </a:moveTo>
                <a:lnTo>
                  <a:pt x="27" y="162"/>
                </a:lnTo>
                <a:cubicBezTo>
                  <a:pt x="45" y="162"/>
                  <a:pt x="54" y="144"/>
                  <a:pt x="54" y="126"/>
                </a:cubicBezTo>
                <a:cubicBezTo>
                  <a:pt x="54" y="27"/>
                  <a:pt x="54" y="27"/>
                  <a:pt x="54" y="27"/>
                </a:cubicBezTo>
                <a:cubicBezTo>
                  <a:pt x="54" y="9"/>
                  <a:pt x="45" y="0"/>
                  <a:pt x="27" y="0"/>
                </a:cubicBezTo>
                <a:cubicBezTo>
                  <a:pt x="9" y="0"/>
                  <a:pt x="0" y="9"/>
                  <a:pt x="0" y="27"/>
                </a:cubicBezTo>
                <a:cubicBezTo>
                  <a:pt x="0" y="126"/>
                  <a:pt x="0" y="126"/>
                  <a:pt x="0" y="126"/>
                </a:cubicBezTo>
                <a:cubicBezTo>
                  <a:pt x="0" y="144"/>
                  <a:pt x="9" y="162"/>
                  <a:pt x="27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C5D2C88-415F-DA42-A00C-5C0CC5CF28AD}"/>
              </a:ext>
            </a:extLst>
          </p:cNvPr>
          <p:cNvSpPr txBox="1"/>
          <p:nvPr/>
        </p:nvSpPr>
        <p:spPr>
          <a:xfrm>
            <a:off x="9792984" y="739010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B0CF5C8-274B-C54A-ACDF-3878412AD547}"/>
              </a:ext>
            </a:extLst>
          </p:cNvPr>
          <p:cNvSpPr txBox="1"/>
          <p:nvPr/>
        </p:nvSpPr>
        <p:spPr>
          <a:xfrm>
            <a:off x="2451398" y="205290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8" name="Group 54">
            <a:extLst>
              <a:ext uri="{FF2B5EF4-FFF2-40B4-BE49-F238E27FC236}">
                <a16:creationId xmlns:a16="http://schemas.microsoft.com/office/drawing/2014/main" id="{DF094336-3120-D04A-B64D-24180EF566D8}"/>
              </a:ext>
            </a:extLst>
          </p:cNvPr>
          <p:cNvGrpSpPr/>
          <p:nvPr/>
        </p:nvGrpSpPr>
        <p:grpSpPr>
          <a:xfrm>
            <a:off x="1554392" y="4423518"/>
            <a:ext cx="4148400" cy="1519756"/>
            <a:chOff x="5071068" y="11149735"/>
            <a:chExt cx="4148400" cy="1519756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3982DCCB-64F8-5D4F-8AC4-D15CB043A350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501C76E3-09DE-5A4C-B1D2-AE6E587B7040}"/>
                </a:ext>
              </a:extLst>
            </p:cNvPr>
            <p:cNvSpPr/>
            <p:nvPr/>
          </p:nvSpPr>
          <p:spPr>
            <a:xfrm>
              <a:off x="5071068" y="11715384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" name="Grupo 50">
            <a:extLst>
              <a:ext uri="{FF2B5EF4-FFF2-40B4-BE49-F238E27FC236}">
                <a16:creationId xmlns:a16="http://schemas.microsoft.com/office/drawing/2014/main" id="{5CCFFEA7-54AE-4A45-98AA-B202EAF79C9C}"/>
              </a:ext>
            </a:extLst>
          </p:cNvPr>
          <p:cNvGrpSpPr/>
          <p:nvPr/>
        </p:nvGrpSpPr>
        <p:grpSpPr>
          <a:xfrm>
            <a:off x="1544839" y="7757855"/>
            <a:ext cx="4165787" cy="1494049"/>
            <a:chOff x="1045319" y="7749497"/>
            <a:chExt cx="4165787" cy="1494049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7AB98F58-A78C-8545-B4E4-46CF4D4E8677}"/>
                </a:ext>
              </a:extLst>
            </p:cNvPr>
            <p:cNvSpPr txBox="1"/>
            <p:nvPr/>
          </p:nvSpPr>
          <p:spPr>
            <a:xfrm>
              <a:off x="2828431" y="7749497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Analyze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C32E9181-665B-884F-B97B-AA3A3B9A3B9E}"/>
                </a:ext>
              </a:extLst>
            </p:cNvPr>
            <p:cNvSpPr/>
            <p:nvPr/>
          </p:nvSpPr>
          <p:spPr>
            <a:xfrm>
              <a:off x="1045319" y="828943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" name="Grupo 53">
            <a:extLst>
              <a:ext uri="{FF2B5EF4-FFF2-40B4-BE49-F238E27FC236}">
                <a16:creationId xmlns:a16="http://schemas.microsoft.com/office/drawing/2014/main" id="{8A5DAA01-54A2-C44E-BC16-B9FDCFDB5733}"/>
              </a:ext>
            </a:extLst>
          </p:cNvPr>
          <p:cNvGrpSpPr/>
          <p:nvPr/>
        </p:nvGrpSpPr>
        <p:grpSpPr>
          <a:xfrm>
            <a:off x="1579611" y="10799438"/>
            <a:ext cx="4123181" cy="1489203"/>
            <a:chOff x="1080774" y="10266481"/>
            <a:chExt cx="4123181" cy="1489203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1116D783-43E6-6747-B934-5595184EA757}"/>
                </a:ext>
              </a:extLst>
            </p:cNvPr>
            <p:cNvSpPr txBox="1"/>
            <p:nvPr/>
          </p:nvSpPr>
          <p:spPr>
            <a:xfrm>
              <a:off x="2819463" y="102664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B26C6B5A-7F8C-6D4A-9294-FBA9232C464C}"/>
                </a:ext>
              </a:extLst>
            </p:cNvPr>
            <p:cNvSpPr/>
            <p:nvPr/>
          </p:nvSpPr>
          <p:spPr>
            <a:xfrm>
              <a:off x="1080774" y="10801577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" name="Grupo 56">
            <a:extLst>
              <a:ext uri="{FF2B5EF4-FFF2-40B4-BE49-F238E27FC236}">
                <a16:creationId xmlns:a16="http://schemas.microsoft.com/office/drawing/2014/main" id="{322E4841-D3B1-024F-921A-A201F1D0B197}"/>
              </a:ext>
            </a:extLst>
          </p:cNvPr>
          <p:cNvGrpSpPr/>
          <p:nvPr/>
        </p:nvGrpSpPr>
        <p:grpSpPr>
          <a:xfrm>
            <a:off x="18869581" y="4566562"/>
            <a:ext cx="4149376" cy="1501319"/>
            <a:chOff x="19165375" y="5323521"/>
            <a:chExt cx="4149376" cy="1501319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CA33F6FF-0ABE-D748-9D56-5373B3AFB7CA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87824336-9D7B-B041-A1D1-0A797B6BD83A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" name="Grupo 59">
            <a:extLst>
              <a:ext uri="{FF2B5EF4-FFF2-40B4-BE49-F238E27FC236}">
                <a16:creationId xmlns:a16="http://schemas.microsoft.com/office/drawing/2014/main" id="{1A9DA9E3-E775-2D42-878D-0FFFF6353BCA}"/>
              </a:ext>
            </a:extLst>
          </p:cNvPr>
          <p:cNvGrpSpPr/>
          <p:nvPr/>
        </p:nvGrpSpPr>
        <p:grpSpPr>
          <a:xfrm>
            <a:off x="18869581" y="7773010"/>
            <a:ext cx="4141738" cy="1517493"/>
            <a:chOff x="19190593" y="7745143"/>
            <a:chExt cx="4141738" cy="1517493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E699149F-DF18-9645-AFFC-13A0A9D6B30E}"/>
                </a:ext>
              </a:extLst>
            </p:cNvPr>
            <p:cNvSpPr txBox="1"/>
            <p:nvPr/>
          </p:nvSpPr>
          <p:spPr>
            <a:xfrm>
              <a:off x="19190593" y="774514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Authorize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84B21C06-AF15-304B-9714-D78E935D3E61}"/>
                </a:ext>
              </a:extLst>
            </p:cNvPr>
            <p:cNvSpPr/>
            <p:nvPr/>
          </p:nvSpPr>
          <p:spPr>
            <a:xfrm>
              <a:off x="19209150" y="8308529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" name="Grupo 62">
            <a:extLst>
              <a:ext uri="{FF2B5EF4-FFF2-40B4-BE49-F238E27FC236}">
                <a16:creationId xmlns:a16="http://schemas.microsoft.com/office/drawing/2014/main" id="{736A710B-F31F-A547-A6DF-2928AD4282AE}"/>
              </a:ext>
            </a:extLst>
          </p:cNvPr>
          <p:cNvGrpSpPr/>
          <p:nvPr/>
        </p:nvGrpSpPr>
        <p:grpSpPr>
          <a:xfrm>
            <a:off x="18862134" y="10880449"/>
            <a:ext cx="4149185" cy="1518080"/>
            <a:chOff x="19177983" y="10213333"/>
            <a:chExt cx="4149185" cy="1518080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70EE9FA3-D602-9D40-BF39-CC9756BEF13D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1C9A3B81-8266-4C41-9B44-CFD3A5A7CF10}"/>
                </a:ext>
              </a:extLst>
            </p:cNvPr>
            <p:cNvSpPr/>
            <p:nvPr/>
          </p:nvSpPr>
          <p:spPr>
            <a:xfrm>
              <a:off x="19203987" y="10777306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1">
            <a:extLst>
              <a:ext uri="{FF2B5EF4-FFF2-40B4-BE49-F238E27FC236}">
                <a16:creationId xmlns:a16="http://schemas.microsoft.com/office/drawing/2014/main" id="{15E595AB-E4AD-B944-A3E8-205D978B6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8142" y="4663652"/>
            <a:ext cx="7584439" cy="7860855"/>
          </a:xfrm>
          <a:custGeom>
            <a:avLst/>
            <a:gdLst>
              <a:gd name="T0" fmla="*/ 998 w 6898"/>
              <a:gd name="T1" fmla="*/ 0 h 7150"/>
              <a:gd name="T2" fmla="*/ 998 w 6898"/>
              <a:gd name="T3" fmla="*/ 0 h 7150"/>
              <a:gd name="T4" fmla="*/ 0 w 6898"/>
              <a:gd name="T5" fmla="*/ 944 h 7150"/>
              <a:gd name="T6" fmla="*/ 5647 w 6898"/>
              <a:gd name="T7" fmla="*/ 6870 h 7150"/>
              <a:gd name="T8" fmla="*/ 6619 w 6898"/>
              <a:gd name="T9" fmla="*/ 6888 h 7150"/>
              <a:gd name="T10" fmla="*/ 6619 w 6898"/>
              <a:gd name="T11" fmla="*/ 6888 h 7150"/>
              <a:gd name="T12" fmla="*/ 6637 w 6898"/>
              <a:gd name="T13" fmla="*/ 5917 h 7150"/>
              <a:gd name="T14" fmla="*/ 998 w 6898"/>
              <a:gd name="T15" fmla="*/ 0 h 7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98" h="7150">
                <a:moveTo>
                  <a:pt x="998" y="0"/>
                </a:moveTo>
                <a:lnTo>
                  <a:pt x="998" y="0"/>
                </a:lnTo>
                <a:cubicBezTo>
                  <a:pt x="0" y="944"/>
                  <a:pt x="0" y="944"/>
                  <a:pt x="0" y="944"/>
                </a:cubicBezTo>
                <a:cubicBezTo>
                  <a:pt x="5647" y="6870"/>
                  <a:pt x="5647" y="6870"/>
                  <a:pt x="5647" y="6870"/>
                </a:cubicBezTo>
                <a:cubicBezTo>
                  <a:pt x="5908" y="7140"/>
                  <a:pt x="6340" y="7149"/>
                  <a:pt x="6619" y="6888"/>
                </a:cubicBezTo>
                <a:lnTo>
                  <a:pt x="6619" y="6888"/>
                </a:lnTo>
                <a:cubicBezTo>
                  <a:pt x="6889" y="6627"/>
                  <a:pt x="6897" y="6195"/>
                  <a:pt x="6637" y="5917"/>
                </a:cubicBezTo>
                <a:lnTo>
                  <a:pt x="998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" name="Freeform 2">
            <a:extLst>
              <a:ext uri="{FF2B5EF4-FFF2-40B4-BE49-F238E27FC236}">
                <a16:creationId xmlns:a16="http://schemas.microsoft.com/office/drawing/2014/main" id="{BADDCA05-28D7-3A4A-9401-FC6126046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3834" y="4227208"/>
            <a:ext cx="1445117" cy="1474213"/>
          </a:xfrm>
          <a:custGeom>
            <a:avLst/>
            <a:gdLst>
              <a:gd name="T0" fmla="*/ 0 w 1314"/>
              <a:gd name="T1" fmla="*/ 0 h 1341"/>
              <a:gd name="T2" fmla="*/ 315 w 1314"/>
              <a:gd name="T3" fmla="*/ 1340 h 1341"/>
              <a:gd name="T4" fmla="*/ 1313 w 1314"/>
              <a:gd name="T5" fmla="*/ 396 h 1341"/>
              <a:gd name="T6" fmla="*/ 0 w 1314"/>
              <a:gd name="T7" fmla="*/ 0 h 1341"/>
              <a:gd name="T8" fmla="*/ 315 w 1314"/>
              <a:gd name="T9" fmla="*/ 1340 h 1341"/>
              <a:gd name="T10" fmla="*/ 1313 w 1314"/>
              <a:gd name="T11" fmla="*/ 396 h 1341"/>
              <a:gd name="T12" fmla="*/ 0 w 1314"/>
              <a:gd name="T13" fmla="*/ 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4" h="1341">
                <a:moveTo>
                  <a:pt x="0" y="0"/>
                </a:moveTo>
                <a:lnTo>
                  <a:pt x="315" y="1340"/>
                </a:lnTo>
                <a:lnTo>
                  <a:pt x="1313" y="396"/>
                </a:lnTo>
                <a:lnTo>
                  <a:pt x="0" y="0"/>
                </a:lnTo>
                <a:lnTo>
                  <a:pt x="315" y="1340"/>
                </a:lnTo>
                <a:lnTo>
                  <a:pt x="1313" y="396"/>
                </a:lnTo>
                <a:lnTo>
                  <a:pt x="0" y="0"/>
                </a:lnTo>
              </a:path>
            </a:pathLst>
          </a:custGeom>
          <a:solidFill>
            <a:srgbClr val="98D3A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Freeform 3">
            <a:extLst>
              <a:ext uri="{FF2B5EF4-FFF2-40B4-BE49-F238E27FC236}">
                <a16:creationId xmlns:a16="http://schemas.microsoft.com/office/drawing/2014/main" id="{3031278D-9898-DC4C-A62F-C0F4D02E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095" y="4799435"/>
            <a:ext cx="7535945" cy="7914197"/>
          </a:xfrm>
          <a:custGeom>
            <a:avLst/>
            <a:gdLst>
              <a:gd name="T0" fmla="*/ 6853 w 6854"/>
              <a:gd name="T1" fmla="*/ 936 h 7196"/>
              <a:gd name="T2" fmla="*/ 6853 w 6854"/>
              <a:gd name="T3" fmla="*/ 936 h 7196"/>
              <a:gd name="T4" fmla="*/ 5855 w 6854"/>
              <a:gd name="T5" fmla="*/ 0 h 7196"/>
              <a:gd name="T6" fmla="*/ 261 w 6854"/>
              <a:gd name="T7" fmla="*/ 5963 h 7196"/>
              <a:gd name="T8" fmla="*/ 288 w 6854"/>
              <a:gd name="T9" fmla="*/ 6934 h 7196"/>
              <a:gd name="T10" fmla="*/ 288 w 6854"/>
              <a:gd name="T11" fmla="*/ 6934 h 7196"/>
              <a:gd name="T12" fmla="*/ 1259 w 6854"/>
              <a:gd name="T13" fmla="*/ 6907 h 7196"/>
              <a:gd name="T14" fmla="*/ 6853 w 6854"/>
              <a:gd name="T15" fmla="*/ 936 h 7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854" h="7196">
                <a:moveTo>
                  <a:pt x="6853" y="936"/>
                </a:moveTo>
                <a:lnTo>
                  <a:pt x="6853" y="936"/>
                </a:lnTo>
                <a:cubicBezTo>
                  <a:pt x="5855" y="0"/>
                  <a:pt x="5855" y="0"/>
                  <a:pt x="5855" y="0"/>
                </a:cubicBezTo>
                <a:cubicBezTo>
                  <a:pt x="261" y="5963"/>
                  <a:pt x="261" y="5963"/>
                  <a:pt x="261" y="5963"/>
                </a:cubicBezTo>
                <a:cubicBezTo>
                  <a:pt x="0" y="6241"/>
                  <a:pt x="9" y="6673"/>
                  <a:pt x="288" y="6934"/>
                </a:cubicBezTo>
                <a:lnTo>
                  <a:pt x="288" y="6934"/>
                </a:lnTo>
                <a:cubicBezTo>
                  <a:pt x="567" y="7195"/>
                  <a:pt x="999" y="7186"/>
                  <a:pt x="1259" y="6907"/>
                </a:cubicBezTo>
                <a:lnTo>
                  <a:pt x="6853" y="93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" name="Freeform 4">
            <a:extLst>
              <a:ext uri="{FF2B5EF4-FFF2-40B4-BE49-F238E27FC236}">
                <a16:creationId xmlns:a16="http://schemas.microsoft.com/office/drawing/2014/main" id="{B01D3BC4-099D-ED42-A5E3-9EBADDD2D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1079" y="4358143"/>
            <a:ext cx="1445117" cy="1474213"/>
          </a:xfrm>
          <a:custGeom>
            <a:avLst/>
            <a:gdLst>
              <a:gd name="T0" fmla="*/ 1313 w 1314"/>
              <a:gd name="T1" fmla="*/ 0 h 1341"/>
              <a:gd name="T2" fmla="*/ 0 w 1314"/>
              <a:gd name="T3" fmla="*/ 404 h 1341"/>
              <a:gd name="T4" fmla="*/ 998 w 1314"/>
              <a:gd name="T5" fmla="*/ 1340 h 1341"/>
              <a:gd name="T6" fmla="*/ 1313 w 1314"/>
              <a:gd name="T7" fmla="*/ 0 h 1341"/>
              <a:gd name="T8" fmla="*/ 0 w 1314"/>
              <a:gd name="T9" fmla="*/ 404 h 1341"/>
              <a:gd name="T10" fmla="*/ 998 w 1314"/>
              <a:gd name="T11" fmla="*/ 1340 h 1341"/>
              <a:gd name="T12" fmla="*/ 1313 w 1314"/>
              <a:gd name="T13" fmla="*/ 0 h 1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14" h="1341">
                <a:moveTo>
                  <a:pt x="1313" y="0"/>
                </a:moveTo>
                <a:lnTo>
                  <a:pt x="0" y="404"/>
                </a:lnTo>
                <a:lnTo>
                  <a:pt x="998" y="1340"/>
                </a:lnTo>
                <a:lnTo>
                  <a:pt x="1313" y="0"/>
                </a:lnTo>
                <a:lnTo>
                  <a:pt x="0" y="404"/>
                </a:lnTo>
                <a:lnTo>
                  <a:pt x="998" y="1340"/>
                </a:lnTo>
                <a:lnTo>
                  <a:pt x="1313" y="0"/>
                </a:lnTo>
              </a:path>
            </a:pathLst>
          </a:custGeom>
          <a:solidFill>
            <a:srgbClr val="77A1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" name="Freeform 5">
            <a:extLst>
              <a:ext uri="{FF2B5EF4-FFF2-40B4-BE49-F238E27FC236}">
                <a16:creationId xmlns:a16="http://schemas.microsoft.com/office/drawing/2014/main" id="{736A4058-ADCB-5F41-9AA3-B979F43E1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6089" y="5284374"/>
            <a:ext cx="3384871" cy="6420586"/>
          </a:xfrm>
          <a:custGeom>
            <a:avLst/>
            <a:gdLst>
              <a:gd name="T0" fmla="*/ 3075 w 3076"/>
              <a:gd name="T1" fmla="*/ 5836 h 5837"/>
              <a:gd name="T2" fmla="*/ 0 w 3076"/>
              <a:gd name="T3" fmla="*/ 5836 h 5837"/>
              <a:gd name="T4" fmla="*/ 0 w 3076"/>
              <a:gd name="T5" fmla="*/ 0 h 5837"/>
              <a:gd name="T6" fmla="*/ 3075 w 3076"/>
              <a:gd name="T7" fmla="*/ 0 h 5837"/>
              <a:gd name="T8" fmla="*/ 3075 w 3076"/>
              <a:gd name="T9" fmla="*/ 5836 h 58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76" h="5837">
                <a:moveTo>
                  <a:pt x="3075" y="5836"/>
                </a:moveTo>
                <a:lnTo>
                  <a:pt x="0" y="5836"/>
                </a:lnTo>
                <a:lnTo>
                  <a:pt x="0" y="0"/>
                </a:lnTo>
                <a:lnTo>
                  <a:pt x="3075" y="0"/>
                </a:lnTo>
                <a:lnTo>
                  <a:pt x="3075" y="58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416">
            <a:extLst>
              <a:ext uri="{FF2B5EF4-FFF2-40B4-BE49-F238E27FC236}">
                <a16:creationId xmlns:a16="http://schemas.microsoft.com/office/drawing/2014/main" id="{BA08C3A8-D44E-0149-A970-99BAC55EC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576" y="5017659"/>
            <a:ext cx="3976496" cy="6944320"/>
          </a:xfrm>
          <a:custGeom>
            <a:avLst/>
            <a:gdLst>
              <a:gd name="T0" fmla="*/ 2967 w 3616"/>
              <a:gd name="T1" fmla="*/ 6312 h 6313"/>
              <a:gd name="T2" fmla="*/ 2967 w 3616"/>
              <a:gd name="T3" fmla="*/ 6312 h 6313"/>
              <a:gd name="T4" fmla="*/ 647 w 3616"/>
              <a:gd name="T5" fmla="*/ 6312 h 6313"/>
              <a:gd name="T6" fmla="*/ 0 w 3616"/>
              <a:gd name="T7" fmla="*/ 5673 h 6313"/>
              <a:gd name="T8" fmla="*/ 0 w 3616"/>
              <a:gd name="T9" fmla="*/ 647 h 6313"/>
              <a:gd name="T10" fmla="*/ 647 w 3616"/>
              <a:gd name="T11" fmla="*/ 0 h 6313"/>
              <a:gd name="T12" fmla="*/ 2967 w 3616"/>
              <a:gd name="T13" fmla="*/ 0 h 6313"/>
              <a:gd name="T14" fmla="*/ 3615 w 3616"/>
              <a:gd name="T15" fmla="*/ 647 h 6313"/>
              <a:gd name="T16" fmla="*/ 3615 w 3616"/>
              <a:gd name="T17" fmla="*/ 5673 h 6313"/>
              <a:gd name="T18" fmla="*/ 2967 w 3616"/>
              <a:gd name="T19" fmla="*/ 6312 h 6313"/>
              <a:gd name="T20" fmla="*/ 647 w 3616"/>
              <a:gd name="T21" fmla="*/ 422 h 6313"/>
              <a:gd name="T22" fmla="*/ 647 w 3616"/>
              <a:gd name="T23" fmla="*/ 422 h 6313"/>
              <a:gd name="T24" fmla="*/ 423 w 3616"/>
              <a:gd name="T25" fmla="*/ 647 h 6313"/>
              <a:gd name="T26" fmla="*/ 423 w 3616"/>
              <a:gd name="T27" fmla="*/ 5673 h 6313"/>
              <a:gd name="T28" fmla="*/ 647 w 3616"/>
              <a:gd name="T29" fmla="*/ 5899 h 6313"/>
              <a:gd name="T30" fmla="*/ 2967 w 3616"/>
              <a:gd name="T31" fmla="*/ 5899 h 6313"/>
              <a:gd name="T32" fmla="*/ 3192 w 3616"/>
              <a:gd name="T33" fmla="*/ 5673 h 6313"/>
              <a:gd name="T34" fmla="*/ 3192 w 3616"/>
              <a:gd name="T35" fmla="*/ 647 h 6313"/>
              <a:gd name="T36" fmla="*/ 2967 w 3616"/>
              <a:gd name="T37" fmla="*/ 422 h 6313"/>
              <a:gd name="T38" fmla="*/ 647 w 3616"/>
              <a:gd name="T39" fmla="*/ 422 h 6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616" h="6313">
                <a:moveTo>
                  <a:pt x="2967" y="6312"/>
                </a:moveTo>
                <a:lnTo>
                  <a:pt x="2967" y="6312"/>
                </a:lnTo>
                <a:cubicBezTo>
                  <a:pt x="647" y="6312"/>
                  <a:pt x="647" y="6312"/>
                  <a:pt x="647" y="6312"/>
                </a:cubicBezTo>
                <a:cubicBezTo>
                  <a:pt x="288" y="6312"/>
                  <a:pt x="0" y="6024"/>
                  <a:pt x="0" y="5673"/>
                </a:cubicBezTo>
                <a:cubicBezTo>
                  <a:pt x="0" y="647"/>
                  <a:pt x="0" y="647"/>
                  <a:pt x="0" y="647"/>
                </a:cubicBezTo>
                <a:cubicBezTo>
                  <a:pt x="0" y="296"/>
                  <a:pt x="288" y="0"/>
                  <a:pt x="647" y="0"/>
                </a:cubicBezTo>
                <a:cubicBezTo>
                  <a:pt x="2967" y="0"/>
                  <a:pt x="2967" y="0"/>
                  <a:pt x="2967" y="0"/>
                </a:cubicBezTo>
                <a:cubicBezTo>
                  <a:pt x="3318" y="0"/>
                  <a:pt x="3615" y="296"/>
                  <a:pt x="3615" y="647"/>
                </a:cubicBezTo>
                <a:cubicBezTo>
                  <a:pt x="3615" y="5673"/>
                  <a:pt x="3615" y="5673"/>
                  <a:pt x="3615" y="5673"/>
                </a:cubicBezTo>
                <a:cubicBezTo>
                  <a:pt x="3615" y="6024"/>
                  <a:pt x="3318" y="6312"/>
                  <a:pt x="2967" y="6312"/>
                </a:cubicBezTo>
                <a:close/>
                <a:moveTo>
                  <a:pt x="647" y="422"/>
                </a:moveTo>
                <a:lnTo>
                  <a:pt x="647" y="422"/>
                </a:lnTo>
                <a:cubicBezTo>
                  <a:pt x="522" y="422"/>
                  <a:pt x="423" y="521"/>
                  <a:pt x="423" y="647"/>
                </a:cubicBezTo>
                <a:cubicBezTo>
                  <a:pt x="423" y="5673"/>
                  <a:pt x="423" y="5673"/>
                  <a:pt x="423" y="5673"/>
                </a:cubicBezTo>
                <a:cubicBezTo>
                  <a:pt x="423" y="5800"/>
                  <a:pt x="522" y="5899"/>
                  <a:pt x="647" y="5899"/>
                </a:cubicBezTo>
                <a:cubicBezTo>
                  <a:pt x="2967" y="5899"/>
                  <a:pt x="2967" y="5899"/>
                  <a:pt x="2967" y="5899"/>
                </a:cubicBezTo>
                <a:cubicBezTo>
                  <a:pt x="3093" y="5899"/>
                  <a:pt x="3192" y="5800"/>
                  <a:pt x="3192" y="5673"/>
                </a:cubicBezTo>
                <a:cubicBezTo>
                  <a:pt x="3192" y="647"/>
                  <a:pt x="3192" y="647"/>
                  <a:pt x="3192" y="647"/>
                </a:cubicBezTo>
                <a:cubicBezTo>
                  <a:pt x="3192" y="521"/>
                  <a:pt x="3093" y="422"/>
                  <a:pt x="2967" y="422"/>
                </a:cubicBezTo>
                <a:lnTo>
                  <a:pt x="647" y="42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417">
            <a:extLst>
              <a:ext uri="{FF2B5EF4-FFF2-40B4-BE49-F238E27FC236}">
                <a16:creationId xmlns:a16="http://schemas.microsoft.com/office/drawing/2014/main" id="{D9ABF56C-8C81-B946-8A58-E51E11937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2109" y="10526561"/>
            <a:ext cx="533432" cy="533432"/>
          </a:xfrm>
          <a:custGeom>
            <a:avLst/>
            <a:gdLst>
              <a:gd name="T0" fmla="*/ 243 w 486"/>
              <a:gd name="T1" fmla="*/ 486 h 487"/>
              <a:gd name="T2" fmla="*/ 243 w 486"/>
              <a:gd name="T3" fmla="*/ 486 h 487"/>
              <a:gd name="T4" fmla="*/ 0 w 486"/>
              <a:gd name="T5" fmla="*/ 243 h 487"/>
              <a:gd name="T6" fmla="*/ 243 w 486"/>
              <a:gd name="T7" fmla="*/ 0 h 487"/>
              <a:gd name="T8" fmla="*/ 485 w 486"/>
              <a:gd name="T9" fmla="*/ 243 h 487"/>
              <a:gd name="T10" fmla="*/ 243 w 486"/>
              <a:gd name="T11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6" h="487">
                <a:moveTo>
                  <a:pt x="243" y="486"/>
                </a:moveTo>
                <a:lnTo>
                  <a:pt x="243" y="486"/>
                </a:lnTo>
                <a:cubicBezTo>
                  <a:pt x="108" y="486"/>
                  <a:pt x="0" y="378"/>
                  <a:pt x="0" y="243"/>
                </a:cubicBezTo>
                <a:cubicBezTo>
                  <a:pt x="0" y="108"/>
                  <a:pt x="108" y="0"/>
                  <a:pt x="243" y="0"/>
                </a:cubicBezTo>
                <a:cubicBezTo>
                  <a:pt x="377" y="0"/>
                  <a:pt x="485" y="108"/>
                  <a:pt x="485" y="243"/>
                </a:cubicBezTo>
                <a:cubicBezTo>
                  <a:pt x="485" y="378"/>
                  <a:pt x="377" y="486"/>
                  <a:pt x="243" y="48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418">
            <a:extLst>
              <a:ext uri="{FF2B5EF4-FFF2-40B4-BE49-F238E27FC236}">
                <a16:creationId xmlns:a16="http://schemas.microsoft.com/office/drawing/2014/main" id="{5E672F1A-9BB6-0847-9AFD-BD2B6A43E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5392" y="5890548"/>
            <a:ext cx="1057166" cy="227920"/>
          </a:xfrm>
          <a:custGeom>
            <a:avLst/>
            <a:gdLst>
              <a:gd name="T0" fmla="*/ 863 w 963"/>
              <a:gd name="T1" fmla="*/ 207 h 208"/>
              <a:gd name="T2" fmla="*/ 863 w 963"/>
              <a:gd name="T3" fmla="*/ 207 h 208"/>
              <a:gd name="T4" fmla="*/ 108 w 963"/>
              <a:gd name="T5" fmla="*/ 207 h 208"/>
              <a:gd name="T6" fmla="*/ 0 w 963"/>
              <a:gd name="T7" fmla="*/ 108 h 208"/>
              <a:gd name="T8" fmla="*/ 108 w 963"/>
              <a:gd name="T9" fmla="*/ 0 h 208"/>
              <a:gd name="T10" fmla="*/ 863 w 963"/>
              <a:gd name="T11" fmla="*/ 0 h 208"/>
              <a:gd name="T12" fmla="*/ 962 w 963"/>
              <a:gd name="T13" fmla="*/ 108 h 208"/>
              <a:gd name="T14" fmla="*/ 863 w 963"/>
              <a:gd name="T1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963" h="208">
                <a:moveTo>
                  <a:pt x="863" y="207"/>
                </a:moveTo>
                <a:lnTo>
                  <a:pt x="863" y="207"/>
                </a:lnTo>
                <a:cubicBezTo>
                  <a:pt x="108" y="207"/>
                  <a:pt x="108" y="207"/>
                  <a:pt x="108" y="207"/>
                </a:cubicBezTo>
                <a:cubicBezTo>
                  <a:pt x="45" y="207"/>
                  <a:pt x="0" y="162"/>
                  <a:pt x="0" y="108"/>
                </a:cubicBezTo>
                <a:cubicBezTo>
                  <a:pt x="0" y="45"/>
                  <a:pt x="45" y="0"/>
                  <a:pt x="108" y="0"/>
                </a:cubicBezTo>
                <a:cubicBezTo>
                  <a:pt x="863" y="0"/>
                  <a:pt x="863" y="0"/>
                  <a:pt x="863" y="0"/>
                </a:cubicBezTo>
                <a:cubicBezTo>
                  <a:pt x="917" y="0"/>
                  <a:pt x="962" y="45"/>
                  <a:pt x="962" y="108"/>
                </a:cubicBezTo>
                <a:cubicBezTo>
                  <a:pt x="962" y="162"/>
                  <a:pt x="917" y="207"/>
                  <a:pt x="863" y="20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419">
            <a:extLst>
              <a:ext uri="{FF2B5EF4-FFF2-40B4-BE49-F238E27FC236}">
                <a16:creationId xmlns:a16="http://schemas.microsoft.com/office/drawing/2014/main" id="{AD60DE06-9164-1749-985B-BE31C97B7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740" y="4523022"/>
            <a:ext cx="1823369" cy="1823369"/>
          </a:xfrm>
          <a:custGeom>
            <a:avLst/>
            <a:gdLst>
              <a:gd name="T0" fmla="*/ 1655 w 1656"/>
              <a:gd name="T1" fmla="*/ 827 h 1656"/>
              <a:gd name="T2" fmla="*/ 1655 w 1656"/>
              <a:gd name="T3" fmla="*/ 827 h 1656"/>
              <a:gd name="T4" fmla="*/ 828 w 1656"/>
              <a:gd name="T5" fmla="*/ 1655 h 1656"/>
              <a:gd name="T6" fmla="*/ 0 w 1656"/>
              <a:gd name="T7" fmla="*/ 827 h 1656"/>
              <a:gd name="T8" fmla="*/ 828 w 1656"/>
              <a:gd name="T9" fmla="*/ 0 h 1656"/>
              <a:gd name="T10" fmla="*/ 1655 w 1656"/>
              <a:gd name="T11" fmla="*/ 827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6" h="1656">
                <a:moveTo>
                  <a:pt x="1655" y="827"/>
                </a:moveTo>
                <a:lnTo>
                  <a:pt x="1655" y="827"/>
                </a:lnTo>
                <a:cubicBezTo>
                  <a:pt x="1655" y="1286"/>
                  <a:pt x="1286" y="1655"/>
                  <a:pt x="828" y="1655"/>
                </a:cubicBezTo>
                <a:cubicBezTo>
                  <a:pt x="369" y="1655"/>
                  <a:pt x="0" y="1286"/>
                  <a:pt x="0" y="827"/>
                </a:cubicBezTo>
                <a:cubicBezTo>
                  <a:pt x="0" y="368"/>
                  <a:pt x="369" y="0"/>
                  <a:pt x="828" y="0"/>
                </a:cubicBezTo>
                <a:cubicBezTo>
                  <a:pt x="1286" y="0"/>
                  <a:pt x="1655" y="368"/>
                  <a:pt x="1655" y="82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420">
            <a:extLst>
              <a:ext uri="{FF2B5EF4-FFF2-40B4-BE49-F238E27FC236}">
                <a16:creationId xmlns:a16="http://schemas.microsoft.com/office/drawing/2014/main" id="{432A47E7-1E0A-084A-83C9-04671F7C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95740" y="10536260"/>
            <a:ext cx="1823369" cy="1833068"/>
          </a:xfrm>
          <a:custGeom>
            <a:avLst/>
            <a:gdLst>
              <a:gd name="T0" fmla="*/ 1655 w 1656"/>
              <a:gd name="T1" fmla="*/ 836 h 1665"/>
              <a:gd name="T2" fmla="*/ 1655 w 1656"/>
              <a:gd name="T3" fmla="*/ 836 h 1665"/>
              <a:gd name="T4" fmla="*/ 828 w 1656"/>
              <a:gd name="T5" fmla="*/ 1664 h 1665"/>
              <a:gd name="T6" fmla="*/ 0 w 1656"/>
              <a:gd name="T7" fmla="*/ 836 h 1665"/>
              <a:gd name="T8" fmla="*/ 828 w 1656"/>
              <a:gd name="T9" fmla="*/ 0 h 1665"/>
              <a:gd name="T10" fmla="*/ 1655 w 1656"/>
              <a:gd name="T11" fmla="*/ 836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6" h="1665">
                <a:moveTo>
                  <a:pt x="1655" y="836"/>
                </a:moveTo>
                <a:lnTo>
                  <a:pt x="1655" y="836"/>
                </a:lnTo>
                <a:cubicBezTo>
                  <a:pt x="1655" y="1286"/>
                  <a:pt x="1286" y="1664"/>
                  <a:pt x="828" y="1664"/>
                </a:cubicBezTo>
                <a:cubicBezTo>
                  <a:pt x="369" y="1664"/>
                  <a:pt x="0" y="1286"/>
                  <a:pt x="0" y="836"/>
                </a:cubicBezTo>
                <a:cubicBezTo>
                  <a:pt x="0" y="378"/>
                  <a:pt x="369" y="0"/>
                  <a:pt x="828" y="0"/>
                </a:cubicBezTo>
                <a:cubicBezTo>
                  <a:pt x="1286" y="0"/>
                  <a:pt x="1655" y="378"/>
                  <a:pt x="1655" y="8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421">
            <a:extLst>
              <a:ext uri="{FF2B5EF4-FFF2-40B4-BE49-F238E27FC236}">
                <a16:creationId xmlns:a16="http://schemas.microsoft.com/office/drawing/2014/main" id="{ACCA679C-A47A-A543-A2D5-6163AD348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161" y="4523022"/>
            <a:ext cx="1823369" cy="1823369"/>
          </a:xfrm>
          <a:custGeom>
            <a:avLst/>
            <a:gdLst>
              <a:gd name="T0" fmla="*/ 1655 w 1656"/>
              <a:gd name="T1" fmla="*/ 827 h 1656"/>
              <a:gd name="T2" fmla="*/ 1655 w 1656"/>
              <a:gd name="T3" fmla="*/ 827 h 1656"/>
              <a:gd name="T4" fmla="*/ 828 w 1656"/>
              <a:gd name="T5" fmla="*/ 1655 h 1656"/>
              <a:gd name="T6" fmla="*/ 0 w 1656"/>
              <a:gd name="T7" fmla="*/ 827 h 1656"/>
              <a:gd name="T8" fmla="*/ 828 w 1656"/>
              <a:gd name="T9" fmla="*/ 0 h 1656"/>
              <a:gd name="T10" fmla="*/ 1655 w 1656"/>
              <a:gd name="T11" fmla="*/ 827 h 1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6" h="1656">
                <a:moveTo>
                  <a:pt x="1655" y="827"/>
                </a:moveTo>
                <a:lnTo>
                  <a:pt x="1655" y="827"/>
                </a:lnTo>
                <a:cubicBezTo>
                  <a:pt x="1655" y="1286"/>
                  <a:pt x="1278" y="1655"/>
                  <a:pt x="828" y="1655"/>
                </a:cubicBezTo>
                <a:cubicBezTo>
                  <a:pt x="369" y="1655"/>
                  <a:pt x="0" y="1286"/>
                  <a:pt x="0" y="827"/>
                </a:cubicBezTo>
                <a:cubicBezTo>
                  <a:pt x="0" y="368"/>
                  <a:pt x="369" y="0"/>
                  <a:pt x="828" y="0"/>
                </a:cubicBezTo>
                <a:cubicBezTo>
                  <a:pt x="1278" y="0"/>
                  <a:pt x="1655" y="368"/>
                  <a:pt x="1655" y="82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422">
            <a:extLst>
              <a:ext uri="{FF2B5EF4-FFF2-40B4-BE49-F238E27FC236}">
                <a16:creationId xmlns:a16="http://schemas.microsoft.com/office/drawing/2014/main" id="{DB77E501-B70E-694E-8541-CC594D12D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161" y="10536260"/>
            <a:ext cx="1823369" cy="1833068"/>
          </a:xfrm>
          <a:custGeom>
            <a:avLst/>
            <a:gdLst>
              <a:gd name="T0" fmla="*/ 1655 w 1656"/>
              <a:gd name="T1" fmla="*/ 836 h 1665"/>
              <a:gd name="T2" fmla="*/ 1655 w 1656"/>
              <a:gd name="T3" fmla="*/ 836 h 1665"/>
              <a:gd name="T4" fmla="*/ 828 w 1656"/>
              <a:gd name="T5" fmla="*/ 1664 h 1665"/>
              <a:gd name="T6" fmla="*/ 0 w 1656"/>
              <a:gd name="T7" fmla="*/ 836 h 1665"/>
              <a:gd name="T8" fmla="*/ 828 w 1656"/>
              <a:gd name="T9" fmla="*/ 0 h 1665"/>
              <a:gd name="T10" fmla="*/ 1655 w 1656"/>
              <a:gd name="T11" fmla="*/ 836 h 16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56" h="1665">
                <a:moveTo>
                  <a:pt x="1655" y="836"/>
                </a:moveTo>
                <a:lnTo>
                  <a:pt x="1655" y="836"/>
                </a:lnTo>
                <a:cubicBezTo>
                  <a:pt x="1655" y="1286"/>
                  <a:pt x="1278" y="1664"/>
                  <a:pt x="828" y="1664"/>
                </a:cubicBezTo>
                <a:cubicBezTo>
                  <a:pt x="369" y="1664"/>
                  <a:pt x="0" y="1286"/>
                  <a:pt x="0" y="836"/>
                </a:cubicBezTo>
                <a:cubicBezTo>
                  <a:pt x="0" y="378"/>
                  <a:pt x="369" y="0"/>
                  <a:pt x="828" y="0"/>
                </a:cubicBezTo>
                <a:cubicBezTo>
                  <a:pt x="1278" y="0"/>
                  <a:pt x="1655" y="378"/>
                  <a:pt x="1655" y="8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423">
            <a:extLst>
              <a:ext uri="{FF2B5EF4-FFF2-40B4-BE49-F238E27FC236}">
                <a16:creationId xmlns:a16="http://schemas.microsoft.com/office/drawing/2014/main" id="{B58BB99E-D1F0-E047-A335-376B53754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195" y="5046755"/>
            <a:ext cx="780749" cy="780750"/>
          </a:xfrm>
          <a:custGeom>
            <a:avLst/>
            <a:gdLst>
              <a:gd name="T0" fmla="*/ 558 w 712"/>
              <a:gd name="T1" fmla="*/ 711 h 712"/>
              <a:gd name="T2" fmla="*/ 558 w 712"/>
              <a:gd name="T3" fmla="*/ 711 h 712"/>
              <a:gd name="T4" fmla="*/ 450 w 712"/>
              <a:gd name="T5" fmla="*/ 675 h 712"/>
              <a:gd name="T6" fmla="*/ 369 w 712"/>
              <a:gd name="T7" fmla="*/ 621 h 712"/>
              <a:gd name="T8" fmla="*/ 324 w 712"/>
              <a:gd name="T9" fmla="*/ 585 h 712"/>
              <a:gd name="T10" fmla="*/ 189 w 712"/>
              <a:gd name="T11" fmla="*/ 450 h 712"/>
              <a:gd name="T12" fmla="*/ 90 w 712"/>
              <a:gd name="T13" fmla="*/ 342 h 712"/>
              <a:gd name="T14" fmla="*/ 54 w 712"/>
              <a:gd name="T15" fmla="*/ 288 h 712"/>
              <a:gd name="T16" fmla="*/ 54 w 712"/>
              <a:gd name="T17" fmla="*/ 279 h 712"/>
              <a:gd name="T18" fmla="*/ 9 w 712"/>
              <a:gd name="T19" fmla="*/ 180 h 712"/>
              <a:gd name="T20" fmla="*/ 18 w 712"/>
              <a:gd name="T21" fmla="*/ 81 h 712"/>
              <a:gd name="T22" fmla="*/ 108 w 712"/>
              <a:gd name="T23" fmla="*/ 9 h 712"/>
              <a:gd name="T24" fmla="*/ 180 w 712"/>
              <a:gd name="T25" fmla="*/ 0 h 712"/>
              <a:gd name="T26" fmla="*/ 198 w 712"/>
              <a:gd name="T27" fmla="*/ 9 h 712"/>
              <a:gd name="T28" fmla="*/ 243 w 712"/>
              <a:gd name="T29" fmla="*/ 81 h 712"/>
              <a:gd name="T30" fmla="*/ 288 w 712"/>
              <a:gd name="T31" fmla="*/ 171 h 712"/>
              <a:gd name="T32" fmla="*/ 261 w 712"/>
              <a:gd name="T33" fmla="*/ 234 h 712"/>
              <a:gd name="T34" fmla="*/ 243 w 712"/>
              <a:gd name="T35" fmla="*/ 270 h 712"/>
              <a:gd name="T36" fmla="*/ 270 w 712"/>
              <a:gd name="T37" fmla="*/ 315 h 712"/>
              <a:gd name="T38" fmla="*/ 333 w 712"/>
              <a:gd name="T39" fmla="*/ 378 h 712"/>
              <a:gd name="T40" fmla="*/ 441 w 712"/>
              <a:gd name="T41" fmla="*/ 468 h 712"/>
              <a:gd name="T42" fmla="*/ 486 w 712"/>
              <a:gd name="T43" fmla="*/ 441 h 712"/>
              <a:gd name="T44" fmla="*/ 549 w 712"/>
              <a:gd name="T45" fmla="*/ 423 h 712"/>
              <a:gd name="T46" fmla="*/ 639 w 712"/>
              <a:gd name="T47" fmla="*/ 468 h 712"/>
              <a:gd name="T48" fmla="*/ 702 w 712"/>
              <a:gd name="T49" fmla="*/ 522 h 712"/>
              <a:gd name="T50" fmla="*/ 711 w 712"/>
              <a:gd name="T51" fmla="*/ 540 h 712"/>
              <a:gd name="T52" fmla="*/ 684 w 712"/>
              <a:gd name="T53" fmla="*/ 648 h 712"/>
              <a:gd name="T54" fmla="*/ 576 w 712"/>
              <a:gd name="T55" fmla="*/ 702 h 712"/>
              <a:gd name="T56" fmla="*/ 558 w 712"/>
              <a:gd name="T57" fmla="*/ 711 h 712"/>
              <a:gd name="T58" fmla="*/ 153 w 712"/>
              <a:gd name="T59" fmla="*/ 45 h 712"/>
              <a:gd name="T60" fmla="*/ 153 w 712"/>
              <a:gd name="T61" fmla="*/ 45 h 712"/>
              <a:gd name="T62" fmla="*/ 126 w 712"/>
              <a:gd name="T63" fmla="*/ 45 h 712"/>
              <a:gd name="T64" fmla="*/ 63 w 712"/>
              <a:gd name="T65" fmla="*/ 108 h 712"/>
              <a:gd name="T66" fmla="*/ 90 w 712"/>
              <a:gd name="T67" fmla="*/ 252 h 712"/>
              <a:gd name="T68" fmla="*/ 90 w 712"/>
              <a:gd name="T69" fmla="*/ 261 h 712"/>
              <a:gd name="T70" fmla="*/ 126 w 712"/>
              <a:gd name="T71" fmla="*/ 315 h 712"/>
              <a:gd name="T72" fmla="*/ 216 w 712"/>
              <a:gd name="T73" fmla="*/ 423 h 712"/>
              <a:gd name="T74" fmla="*/ 351 w 712"/>
              <a:gd name="T75" fmla="*/ 549 h 712"/>
              <a:gd name="T76" fmla="*/ 405 w 712"/>
              <a:gd name="T77" fmla="*/ 585 h 712"/>
              <a:gd name="T78" fmla="*/ 567 w 712"/>
              <a:gd name="T79" fmla="*/ 657 h 712"/>
              <a:gd name="T80" fmla="*/ 648 w 712"/>
              <a:gd name="T81" fmla="*/ 621 h 712"/>
              <a:gd name="T82" fmla="*/ 666 w 712"/>
              <a:gd name="T83" fmla="*/ 549 h 712"/>
              <a:gd name="T84" fmla="*/ 612 w 712"/>
              <a:gd name="T85" fmla="*/ 504 h 712"/>
              <a:gd name="T86" fmla="*/ 540 w 712"/>
              <a:gd name="T87" fmla="*/ 468 h 712"/>
              <a:gd name="T88" fmla="*/ 504 w 712"/>
              <a:gd name="T89" fmla="*/ 486 h 712"/>
              <a:gd name="T90" fmla="*/ 432 w 712"/>
              <a:gd name="T91" fmla="*/ 513 h 712"/>
              <a:gd name="T92" fmla="*/ 342 w 712"/>
              <a:gd name="T93" fmla="*/ 450 h 712"/>
              <a:gd name="T94" fmla="*/ 243 w 712"/>
              <a:gd name="T95" fmla="*/ 351 h 712"/>
              <a:gd name="T96" fmla="*/ 198 w 712"/>
              <a:gd name="T97" fmla="*/ 261 h 712"/>
              <a:gd name="T98" fmla="*/ 198 w 712"/>
              <a:gd name="T99" fmla="*/ 261 h 712"/>
              <a:gd name="T100" fmla="*/ 225 w 712"/>
              <a:gd name="T101" fmla="*/ 216 h 712"/>
              <a:gd name="T102" fmla="*/ 243 w 712"/>
              <a:gd name="T103" fmla="*/ 180 h 712"/>
              <a:gd name="T104" fmla="*/ 162 w 712"/>
              <a:gd name="T105" fmla="*/ 45 h 712"/>
              <a:gd name="T106" fmla="*/ 153 w 712"/>
              <a:gd name="T107" fmla="*/ 45 h 712"/>
              <a:gd name="T108" fmla="*/ 540 w 712"/>
              <a:gd name="T109" fmla="*/ 468 h 712"/>
              <a:gd name="T110" fmla="*/ 540 w 712"/>
              <a:gd name="T111" fmla="*/ 468 h 712"/>
              <a:gd name="T112" fmla="*/ 243 w 712"/>
              <a:gd name="T113" fmla="*/ 270 h 712"/>
              <a:gd name="T114" fmla="*/ 243 w 712"/>
              <a:gd name="T115" fmla="*/ 270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2" h="712">
                <a:moveTo>
                  <a:pt x="558" y="711"/>
                </a:moveTo>
                <a:lnTo>
                  <a:pt x="558" y="711"/>
                </a:lnTo>
                <a:cubicBezTo>
                  <a:pt x="531" y="711"/>
                  <a:pt x="495" y="693"/>
                  <a:pt x="450" y="675"/>
                </a:cubicBezTo>
                <a:cubicBezTo>
                  <a:pt x="423" y="657"/>
                  <a:pt x="387" y="639"/>
                  <a:pt x="369" y="621"/>
                </a:cubicBezTo>
                <a:cubicBezTo>
                  <a:pt x="360" y="612"/>
                  <a:pt x="342" y="603"/>
                  <a:pt x="324" y="585"/>
                </a:cubicBezTo>
                <a:cubicBezTo>
                  <a:pt x="279" y="549"/>
                  <a:pt x="225" y="504"/>
                  <a:pt x="189" y="450"/>
                </a:cubicBezTo>
                <a:cubicBezTo>
                  <a:pt x="153" y="414"/>
                  <a:pt x="117" y="378"/>
                  <a:pt x="90" y="342"/>
                </a:cubicBezTo>
                <a:cubicBezTo>
                  <a:pt x="81" y="324"/>
                  <a:pt x="72" y="306"/>
                  <a:pt x="54" y="288"/>
                </a:cubicBezTo>
                <a:cubicBezTo>
                  <a:pt x="54" y="279"/>
                  <a:pt x="54" y="279"/>
                  <a:pt x="54" y="279"/>
                </a:cubicBezTo>
                <a:cubicBezTo>
                  <a:pt x="27" y="252"/>
                  <a:pt x="9" y="216"/>
                  <a:pt x="9" y="180"/>
                </a:cubicBezTo>
                <a:cubicBezTo>
                  <a:pt x="0" y="144"/>
                  <a:pt x="0" y="108"/>
                  <a:pt x="18" y="81"/>
                </a:cubicBezTo>
                <a:cubicBezTo>
                  <a:pt x="45" y="45"/>
                  <a:pt x="72" y="18"/>
                  <a:pt x="108" y="9"/>
                </a:cubicBezTo>
                <a:cubicBezTo>
                  <a:pt x="144" y="0"/>
                  <a:pt x="171" y="0"/>
                  <a:pt x="180" y="0"/>
                </a:cubicBezTo>
                <a:cubicBezTo>
                  <a:pt x="189" y="0"/>
                  <a:pt x="189" y="9"/>
                  <a:pt x="198" y="9"/>
                </a:cubicBezTo>
                <a:cubicBezTo>
                  <a:pt x="207" y="18"/>
                  <a:pt x="225" y="45"/>
                  <a:pt x="243" y="81"/>
                </a:cubicBezTo>
                <a:cubicBezTo>
                  <a:pt x="279" y="135"/>
                  <a:pt x="288" y="162"/>
                  <a:pt x="288" y="171"/>
                </a:cubicBezTo>
                <a:cubicBezTo>
                  <a:pt x="288" y="198"/>
                  <a:pt x="279" y="216"/>
                  <a:pt x="261" y="234"/>
                </a:cubicBezTo>
                <a:cubicBezTo>
                  <a:pt x="261" y="252"/>
                  <a:pt x="252" y="261"/>
                  <a:pt x="243" y="270"/>
                </a:cubicBezTo>
                <a:cubicBezTo>
                  <a:pt x="243" y="270"/>
                  <a:pt x="252" y="288"/>
                  <a:pt x="270" y="315"/>
                </a:cubicBezTo>
                <a:cubicBezTo>
                  <a:pt x="288" y="333"/>
                  <a:pt x="306" y="351"/>
                  <a:pt x="333" y="378"/>
                </a:cubicBezTo>
                <a:cubicBezTo>
                  <a:pt x="378" y="432"/>
                  <a:pt x="423" y="459"/>
                  <a:pt x="441" y="468"/>
                </a:cubicBezTo>
                <a:cubicBezTo>
                  <a:pt x="450" y="468"/>
                  <a:pt x="468" y="450"/>
                  <a:pt x="486" y="441"/>
                </a:cubicBezTo>
                <a:cubicBezTo>
                  <a:pt x="504" y="432"/>
                  <a:pt x="531" y="423"/>
                  <a:pt x="549" y="423"/>
                </a:cubicBezTo>
                <a:cubicBezTo>
                  <a:pt x="576" y="423"/>
                  <a:pt x="612" y="450"/>
                  <a:pt x="639" y="468"/>
                </a:cubicBezTo>
                <a:cubicBezTo>
                  <a:pt x="666" y="486"/>
                  <a:pt x="693" y="513"/>
                  <a:pt x="702" y="522"/>
                </a:cubicBezTo>
                <a:cubicBezTo>
                  <a:pt x="702" y="522"/>
                  <a:pt x="711" y="531"/>
                  <a:pt x="711" y="540"/>
                </a:cubicBezTo>
                <a:cubicBezTo>
                  <a:pt x="711" y="585"/>
                  <a:pt x="702" y="621"/>
                  <a:pt x="684" y="648"/>
                </a:cubicBezTo>
                <a:cubicBezTo>
                  <a:pt x="657" y="684"/>
                  <a:pt x="621" y="702"/>
                  <a:pt x="576" y="702"/>
                </a:cubicBezTo>
                <a:cubicBezTo>
                  <a:pt x="567" y="711"/>
                  <a:pt x="567" y="711"/>
                  <a:pt x="558" y="711"/>
                </a:cubicBezTo>
                <a:close/>
                <a:moveTo>
                  <a:pt x="153" y="45"/>
                </a:moveTo>
                <a:lnTo>
                  <a:pt x="153" y="45"/>
                </a:lnTo>
                <a:cubicBezTo>
                  <a:pt x="144" y="45"/>
                  <a:pt x="135" y="45"/>
                  <a:pt x="126" y="45"/>
                </a:cubicBezTo>
                <a:cubicBezTo>
                  <a:pt x="99" y="54"/>
                  <a:pt x="72" y="72"/>
                  <a:pt x="63" y="108"/>
                </a:cubicBezTo>
                <a:cubicBezTo>
                  <a:pt x="36" y="144"/>
                  <a:pt x="45" y="198"/>
                  <a:pt x="90" y="252"/>
                </a:cubicBezTo>
                <a:cubicBezTo>
                  <a:pt x="90" y="261"/>
                  <a:pt x="90" y="261"/>
                  <a:pt x="90" y="261"/>
                </a:cubicBezTo>
                <a:cubicBezTo>
                  <a:pt x="108" y="279"/>
                  <a:pt x="117" y="297"/>
                  <a:pt x="126" y="315"/>
                </a:cubicBezTo>
                <a:cubicBezTo>
                  <a:pt x="153" y="351"/>
                  <a:pt x="189" y="387"/>
                  <a:pt x="216" y="423"/>
                </a:cubicBezTo>
                <a:cubicBezTo>
                  <a:pt x="261" y="468"/>
                  <a:pt x="306" y="513"/>
                  <a:pt x="351" y="549"/>
                </a:cubicBezTo>
                <a:cubicBezTo>
                  <a:pt x="369" y="567"/>
                  <a:pt x="387" y="576"/>
                  <a:pt x="405" y="585"/>
                </a:cubicBezTo>
                <a:cubicBezTo>
                  <a:pt x="432" y="612"/>
                  <a:pt x="504" y="666"/>
                  <a:pt x="567" y="657"/>
                </a:cubicBezTo>
                <a:cubicBezTo>
                  <a:pt x="603" y="657"/>
                  <a:pt x="630" y="648"/>
                  <a:pt x="648" y="621"/>
                </a:cubicBezTo>
                <a:cubicBezTo>
                  <a:pt x="657" y="603"/>
                  <a:pt x="666" y="576"/>
                  <a:pt x="666" y="549"/>
                </a:cubicBezTo>
                <a:cubicBezTo>
                  <a:pt x="657" y="540"/>
                  <a:pt x="630" y="522"/>
                  <a:pt x="612" y="504"/>
                </a:cubicBezTo>
                <a:cubicBezTo>
                  <a:pt x="567" y="477"/>
                  <a:pt x="549" y="468"/>
                  <a:pt x="540" y="468"/>
                </a:cubicBezTo>
                <a:cubicBezTo>
                  <a:pt x="540" y="468"/>
                  <a:pt x="522" y="477"/>
                  <a:pt x="504" y="486"/>
                </a:cubicBezTo>
                <a:cubicBezTo>
                  <a:pt x="486" y="495"/>
                  <a:pt x="459" y="513"/>
                  <a:pt x="432" y="513"/>
                </a:cubicBezTo>
                <a:cubicBezTo>
                  <a:pt x="423" y="513"/>
                  <a:pt x="405" y="504"/>
                  <a:pt x="342" y="450"/>
                </a:cubicBezTo>
                <a:cubicBezTo>
                  <a:pt x="306" y="423"/>
                  <a:pt x="270" y="378"/>
                  <a:pt x="243" y="351"/>
                </a:cubicBezTo>
                <a:cubicBezTo>
                  <a:pt x="225" y="324"/>
                  <a:pt x="198" y="288"/>
                  <a:pt x="198" y="261"/>
                </a:cubicBezTo>
                <a:lnTo>
                  <a:pt x="198" y="261"/>
                </a:lnTo>
                <a:cubicBezTo>
                  <a:pt x="207" y="243"/>
                  <a:pt x="216" y="225"/>
                  <a:pt x="225" y="216"/>
                </a:cubicBezTo>
                <a:cubicBezTo>
                  <a:pt x="234" y="198"/>
                  <a:pt x="243" y="180"/>
                  <a:pt x="243" y="180"/>
                </a:cubicBezTo>
                <a:cubicBezTo>
                  <a:pt x="243" y="153"/>
                  <a:pt x="207" y="99"/>
                  <a:pt x="162" y="45"/>
                </a:cubicBezTo>
                <a:cubicBezTo>
                  <a:pt x="162" y="45"/>
                  <a:pt x="162" y="45"/>
                  <a:pt x="153" y="45"/>
                </a:cubicBezTo>
                <a:close/>
                <a:moveTo>
                  <a:pt x="540" y="468"/>
                </a:moveTo>
                <a:lnTo>
                  <a:pt x="540" y="468"/>
                </a:lnTo>
                <a:close/>
                <a:moveTo>
                  <a:pt x="243" y="270"/>
                </a:moveTo>
                <a:lnTo>
                  <a:pt x="243" y="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424">
            <a:extLst>
              <a:ext uri="{FF2B5EF4-FFF2-40B4-BE49-F238E27FC236}">
                <a16:creationId xmlns:a16="http://schemas.microsoft.com/office/drawing/2014/main" id="{C39B50BE-8DDB-4441-B016-1CFD7E686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19474" y="5119495"/>
            <a:ext cx="771054" cy="635271"/>
          </a:xfrm>
          <a:custGeom>
            <a:avLst/>
            <a:gdLst>
              <a:gd name="T0" fmla="*/ 638 w 702"/>
              <a:gd name="T1" fmla="*/ 72 h 577"/>
              <a:gd name="T2" fmla="*/ 638 w 702"/>
              <a:gd name="T3" fmla="*/ 72 h 577"/>
              <a:gd name="T4" fmla="*/ 477 w 702"/>
              <a:gd name="T5" fmla="*/ 0 h 577"/>
              <a:gd name="T6" fmla="*/ 225 w 702"/>
              <a:gd name="T7" fmla="*/ 0 h 577"/>
              <a:gd name="T8" fmla="*/ 72 w 702"/>
              <a:gd name="T9" fmla="*/ 72 h 577"/>
              <a:gd name="T10" fmla="*/ 0 w 702"/>
              <a:gd name="T11" fmla="*/ 225 h 577"/>
              <a:gd name="T12" fmla="*/ 36 w 702"/>
              <a:gd name="T13" fmla="*/ 342 h 577"/>
              <a:gd name="T14" fmla="*/ 99 w 702"/>
              <a:gd name="T15" fmla="*/ 414 h 577"/>
              <a:gd name="T16" fmla="*/ 72 w 702"/>
              <a:gd name="T17" fmla="*/ 549 h 577"/>
              <a:gd name="T18" fmla="*/ 81 w 702"/>
              <a:gd name="T19" fmla="*/ 576 h 577"/>
              <a:gd name="T20" fmla="*/ 99 w 702"/>
              <a:gd name="T21" fmla="*/ 576 h 577"/>
              <a:gd name="T22" fmla="*/ 108 w 702"/>
              <a:gd name="T23" fmla="*/ 576 h 577"/>
              <a:gd name="T24" fmla="*/ 333 w 702"/>
              <a:gd name="T25" fmla="*/ 486 h 577"/>
              <a:gd name="T26" fmla="*/ 477 w 702"/>
              <a:gd name="T27" fmla="*/ 450 h 577"/>
              <a:gd name="T28" fmla="*/ 638 w 702"/>
              <a:gd name="T29" fmla="*/ 387 h 577"/>
              <a:gd name="T30" fmla="*/ 701 w 702"/>
              <a:gd name="T31" fmla="*/ 225 h 577"/>
              <a:gd name="T32" fmla="*/ 638 w 702"/>
              <a:gd name="T33" fmla="*/ 72 h 577"/>
              <a:gd name="T34" fmla="*/ 602 w 702"/>
              <a:gd name="T35" fmla="*/ 351 h 577"/>
              <a:gd name="T36" fmla="*/ 602 w 702"/>
              <a:gd name="T37" fmla="*/ 351 h 577"/>
              <a:gd name="T38" fmla="*/ 477 w 702"/>
              <a:gd name="T39" fmla="*/ 405 h 577"/>
              <a:gd name="T40" fmla="*/ 315 w 702"/>
              <a:gd name="T41" fmla="*/ 441 h 577"/>
              <a:gd name="T42" fmla="*/ 126 w 702"/>
              <a:gd name="T43" fmla="*/ 522 h 577"/>
              <a:gd name="T44" fmla="*/ 144 w 702"/>
              <a:gd name="T45" fmla="*/ 405 h 577"/>
              <a:gd name="T46" fmla="*/ 135 w 702"/>
              <a:gd name="T47" fmla="*/ 378 h 577"/>
              <a:gd name="T48" fmla="*/ 135 w 702"/>
              <a:gd name="T49" fmla="*/ 378 h 577"/>
              <a:gd name="T50" fmla="*/ 72 w 702"/>
              <a:gd name="T51" fmla="*/ 315 h 577"/>
              <a:gd name="T52" fmla="*/ 45 w 702"/>
              <a:gd name="T53" fmla="*/ 225 h 577"/>
              <a:gd name="T54" fmla="*/ 99 w 702"/>
              <a:gd name="T55" fmla="*/ 99 h 577"/>
              <a:gd name="T56" fmla="*/ 225 w 702"/>
              <a:gd name="T57" fmla="*/ 45 h 577"/>
              <a:gd name="T58" fmla="*/ 477 w 702"/>
              <a:gd name="T59" fmla="*/ 45 h 577"/>
              <a:gd name="T60" fmla="*/ 602 w 702"/>
              <a:gd name="T61" fmla="*/ 99 h 577"/>
              <a:gd name="T62" fmla="*/ 657 w 702"/>
              <a:gd name="T63" fmla="*/ 225 h 577"/>
              <a:gd name="T64" fmla="*/ 657 w 702"/>
              <a:gd name="T65" fmla="*/ 225 h 577"/>
              <a:gd name="T66" fmla="*/ 602 w 702"/>
              <a:gd name="T67" fmla="*/ 351 h 5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02" h="577">
                <a:moveTo>
                  <a:pt x="638" y="72"/>
                </a:moveTo>
                <a:lnTo>
                  <a:pt x="638" y="72"/>
                </a:lnTo>
                <a:cubicBezTo>
                  <a:pt x="594" y="27"/>
                  <a:pt x="539" y="0"/>
                  <a:pt x="477" y="0"/>
                </a:cubicBezTo>
                <a:cubicBezTo>
                  <a:pt x="225" y="0"/>
                  <a:pt x="225" y="0"/>
                  <a:pt x="225" y="0"/>
                </a:cubicBezTo>
                <a:cubicBezTo>
                  <a:pt x="171" y="0"/>
                  <a:pt x="108" y="27"/>
                  <a:pt x="72" y="72"/>
                </a:cubicBezTo>
                <a:cubicBezTo>
                  <a:pt x="27" y="108"/>
                  <a:pt x="0" y="162"/>
                  <a:pt x="0" y="225"/>
                </a:cubicBezTo>
                <a:cubicBezTo>
                  <a:pt x="0" y="261"/>
                  <a:pt x="9" y="306"/>
                  <a:pt x="36" y="342"/>
                </a:cubicBezTo>
                <a:cubicBezTo>
                  <a:pt x="45" y="369"/>
                  <a:pt x="72" y="387"/>
                  <a:pt x="99" y="414"/>
                </a:cubicBezTo>
                <a:cubicBezTo>
                  <a:pt x="81" y="486"/>
                  <a:pt x="72" y="549"/>
                  <a:pt x="72" y="549"/>
                </a:cubicBezTo>
                <a:cubicBezTo>
                  <a:pt x="72" y="558"/>
                  <a:pt x="72" y="567"/>
                  <a:pt x="81" y="576"/>
                </a:cubicBezTo>
                <a:cubicBezTo>
                  <a:pt x="90" y="576"/>
                  <a:pt x="90" y="576"/>
                  <a:pt x="99" y="576"/>
                </a:cubicBezTo>
                <a:cubicBezTo>
                  <a:pt x="99" y="576"/>
                  <a:pt x="99" y="576"/>
                  <a:pt x="108" y="576"/>
                </a:cubicBezTo>
                <a:cubicBezTo>
                  <a:pt x="108" y="576"/>
                  <a:pt x="225" y="531"/>
                  <a:pt x="333" y="486"/>
                </a:cubicBezTo>
                <a:cubicBezTo>
                  <a:pt x="378" y="459"/>
                  <a:pt x="431" y="450"/>
                  <a:pt x="477" y="450"/>
                </a:cubicBezTo>
                <a:cubicBezTo>
                  <a:pt x="539" y="450"/>
                  <a:pt x="594" y="423"/>
                  <a:pt x="638" y="387"/>
                </a:cubicBezTo>
                <a:cubicBezTo>
                  <a:pt x="683" y="342"/>
                  <a:pt x="701" y="288"/>
                  <a:pt x="701" y="225"/>
                </a:cubicBezTo>
                <a:cubicBezTo>
                  <a:pt x="701" y="171"/>
                  <a:pt x="683" y="108"/>
                  <a:pt x="638" y="72"/>
                </a:cubicBezTo>
                <a:close/>
                <a:moveTo>
                  <a:pt x="602" y="351"/>
                </a:moveTo>
                <a:lnTo>
                  <a:pt x="602" y="351"/>
                </a:lnTo>
                <a:cubicBezTo>
                  <a:pt x="575" y="387"/>
                  <a:pt x="531" y="405"/>
                  <a:pt x="477" y="405"/>
                </a:cubicBezTo>
                <a:cubicBezTo>
                  <a:pt x="423" y="405"/>
                  <a:pt x="369" y="414"/>
                  <a:pt x="315" y="441"/>
                </a:cubicBezTo>
                <a:cubicBezTo>
                  <a:pt x="243" y="477"/>
                  <a:pt x="171" y="504"/>
                  <a:pt x="126" y="522"/>
                </a:cubicBezTo>
                <a:cubicBezTo>
                  <a:pt x="126" y="495"/>
                  <a:pt x="135" y="450"/>
                  <a:pt x="144" y="405"/>
                </a:cubicBezTo>
                <a:cubicBezTo>
                  <a:pt x="144" y="396"/>
                  <a:pt x="144" y="387"/>
                  <a:pt x="135" y="378"/>
                </a:cubicBezTo>
                <a:lnTo>
                  <a:pt x="135" y="378"/>
                </a:lnTo>
                <a:cubicBezTo>
                  <a:pt x="108" y="360"/>
                  <a:pt x="90" y="342"/>
                  <a:pt x="72" y="315"/>
                </a:cubicBezTo>
                <a:cubicBezTo>
                  <a:pt x="54" y="288"/>
                  <a:pt x="45" y="261"/>
                  <a:pt x="45" y="225"/>
                </a:cubicBezTo>
                <a:cubicBezTo>
                  <a:pt x="45" y="180"/>
                  <a:pt x="63" y="135"/>
                  <a:pt x="99" y="99"/>
                </a:cubicBezTo>
                <a:cubicBezTo>
                  <a:pt x="135" y="63"/>
                  <a:pt x="180" y="45"/>
                  <a:pt x="225" y="45"/>
                </a:cubicBezTo>
                <a:cubicBezTo>
                  <a:pt x="477" y="45"/>
                  <a:pt x="477" y="45"/>
                  <a:pt x="477" y="45"/>
                </a:cubicBezTo>
                <a:cubicBezTo>
                  <a:pt x="531" y="45"/>
                  <a:pt x="575" y="63"/>
                  <a:pt x="602" y="99"/>
                </a:cubicBezTo>
                <a:cubicBezTo>
                  <a:pt x="638" y="135"/>
                  <a:pt x="657" y="180"/>
                  <a:pt x="657" y="225"/>
                </a:cubicBezTo>
                <a:lnTo>
                  <a:pt x="657" y="225"/>
                </a:lnTo>
                <a:cubicBezTo>
                  <a:pt x="657" y="270"/>
                  <a:pt x="638" y="315"/>
                  <a:pt x="602" y="3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425">
            <a:extLst>
              <a:ext uri="{FF2B5EF4-FFF2-40B4-BE49-F238E27FC236}">
                <a16:creationId xmlns:a16="http://schemas.microsoft.com/office/drawing/2014/main" id="{48602589-C4EF-674A-9C6D-E0A9851AF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62605" y="5303771"/>
            <a:ext cx="111537" cy="101839"/>
          </a:xfrm>
          <a:custGeom>
            <a:avLst/>
            <a:gdLst>
              <a:gd name="T0" fmla="*/ 54 w 100"/>
              <a:gd name="T1" fmla="*/ 0 h 91"/>
              <a:gd name="T2" fmla="*/ 54 w 100"/>
              <a:gd name="T3" fmla="*/ 0 h 91"/>
              <a:gd name="T4" fmla="*/ 0 w 100"/>
              <a:gd name="T5" fmla="*/ 45 h 91"/>
              <a:gd name="T6" fmla="*/ 54 w 100"/>
              <a:gd name="T7" fmla="*/ 90 h 91"/>
              <a:gd name="T8" fmla="*/ 99 w 100"/>
              <a:gd name="T9" fmla="*/ 45 h 91"/>
              <a:gd name="T10" fmla="*/ 54 w 100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91">
                <a:moveTo>
                  <a:pt x="54" y="0"/>
                </a:moveTo>
                <a:lnTo>
                  <a:pt x="54" y="0"/>
                </a:lnTo>
                <a:cubicBezTo>
                  <a:pt x="27" y="0"/>
                  <a:pt x="0" y="18"/>
                  <a:pt x="0" y="45"/>
                </a:cubicBezTo>
                <a:cubicBezTo>
                  <a:pt x="0" y="72"/>
                  <a:pt x="27" y="90"/>
                  <a:pt x="54" y="90"/>
                </a:cubicBezTo>
                <a:cubicBezTo>
                  <a:pt x="71" y="90"/>
                  <a:pt x="99" y="72"/>
                  <a:pt x="99" y="45"/>
                </a:cubicBezTo>
                <a:cubicBezTo>
                  <a:pt x="99" y="18"/>
                  <a:pt x="71" y="0"/>
                  <a:pt x="5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426">
            <a:extLst>
              <a:ext uri="{FF2B5EF4-FFF2-40B4-BE49-F238E27FC236}">
                <a16:creationId xmlns:a16="http://schemas.microsoft.com/office/drawing/2014/main" id="{74627C7A-52B8-5C44-95D6-A0500F36F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629" y="5303771"/>
            <a:ext cx="101839" cy="111537"/>
          </a:xfrm>
          <a:custGeom>
            <a:avLst/>
            <a:gdLst>
              <a:gd name="T0" fmla="*/ 45 w 91"/>
              <a:gd name="T1" fmla="*/ 0 h 100"/>
              <a:gd name="T2" fmla="*/ 45 w 91"/>
              <a:gd name="T3" fmla="*/ 0 h 100"/>
              <a:gd name="T4" fmla="*/ 0 w 91"/>
              <a:gd name="T5" fmla="*/ 54 h 100"/>
              <a:gd name="T6" fmla="*/ 45 w 91"/>
              <a:gd name="T7" fmla="*/ 99 h 100"/>
              <a:gd name="T8" fmla="*/ 90 w 91"/>
              <a:gd name="T9" fmla="*/ 54 h 100"/>
              <a:gd name="T10" fmla="*/ 45 w 91"/>
              <a:gd name="T11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100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27"/>
                  <a:pt x="0" y="54"/>
                </a:cubicBezTo>
                <a:cubicBezTo>
                  <a:pt x="0" y="72"/>
                  <a:pt x="18" y="99"/>
                  <a:pt x="45" y="99"/>
                </a:cubicBezTo>
                <a:cubicBezTo>
                  <a:pt x="72" y="99"/>
                  <a:pt x="90" y="72"/>
                  <a:pt x="90" y="54"/>
                </a:cubicBezTo>
                <a:cubicBezTo>
                  <a:pt x="90" y="27"/>
                  <a:pt x="72" y="0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427">
            <a:extLst>
              <a:ext uri="{FF2B5EF4-FFF2-40B4-BE49-F238E27FC236}">
                <a16:creationId xmlns:a16="http://schemas.microsoft.com/office/drawing/2014/main" id="{54D713BA-06B2-F940-ADB5-C0C443D48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0107" y="5303771"/>
            <a:ext cx="101836" cy="101839"/>
          </a:xfrm>
          <a:custGeom>
            <a:avLst/>
            <a:gdLst>
              <a:gd name="T0" fmla="*/ 45 w 91"/>
              <a:gd name="T1" fmla="*/ 0 h 91"/>
              <a:gd name="T2" fmla="*/ 45 w 91"/>
              <a:gd name="T3" fmla="*/ 0 h 91"/>
              <a:gd name="T4" fmla="*/ 0 w 91"/>
              <a:gd name="T5" fmla="*/ 45 h 91"/>
              <a:gd name="T6" fmla="*/ 45 w 91"/>
              <a:gd name="T7" fmla="*/ 90 h 91"/>
              <a:gd name="T8" fmla="*/ 90 w 91"/>
              <a:gd name="T9" fmla="*/ 45 h 91"/>
              <a:gd name="T10" fmla="*/ 45 w 91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91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8"/>
                  <a:pt x="0" y="45"/>
                </a:cubicBezTo>
                <a:cubicBezTo>
                  <a:pt x="0" y="72"/>
                  <a:pt x="18" y="90"/>
                  <a:pt x="45" y="90"/>
                </a:cubicBezTo>
                <a:cubicBezTo>
                  <a:pt x="72" y="90"/>
                  <a:pt x="90" y="72"/>
                  <a:pt x="90" y="45"/>
                </a:cubicBezTo>
                <a:cubicBezTo>
                  <a:pt x="90" y="18"/>
                  <a:pt x="72" y="0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3" name="Freeform 428">
            <a:extLst>
              <a:ext uri="{FF2B5EF4-FFF2-40B4-BE49-F238E27FC236}">
                <a16:creationId xmlns:a16="http://schemas.microsoft.com/office/drawing/2014/main" id="{7815E8E9-39F2-4C4D-B520-5EE229B82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2185" y="11161829"/>
            <a:ext cx="950480" cy="581926"/>
          </a:xfrm>
          <a:custGeom>
            <a:avLst/>
            <a:gdLst>
              <a:gd name="T0" fmla="*/ 432 w 864"/>
              <a:gd name="T1" fmla="*/ 530 h 531"/>
              <a:gd name="T2" fmla="*/ 432 w 864"/>
              <a:gd name="T3" fmla="*/ 530 h 531"/>
              <a:gd name="T4" fmla="*/ 144 w 864"/>
              <a:gd name="T5" fmla="*/ 422 h 531"/>
              <a:gd name="T6" fmla="*/ 9 w 864"/>
              <a:gd name="T7" fmla="*/ 279 h 531"/>
              <a:gd name="T8" fmla="*/ 9 w 864"/>
              <a:gd name="T9" fmla="*/ 279 h 531"/>
              <a:gd name="T10" fmla="*/ 9 w 864"/>
              <a:gd name="T11" fmla="*/ 252 h 531"/>
              <a:gd name="T12" fmla="*/ 144 w 864"/>
              <a:gd name="T13" fmla="*/ 108 h 531"/>
              <a:gd name="T14" fmla="*/ 432 w 864"/>
              <a:gd name="T15" fmla="*/ 0 h 531"/>
              <a:gd name="T16" fmla="*/ 719 w 864"/>
              <a:gd name="T17" fmla="*/ 108 h 531"/>
              <a:gd name="T18" fmla="*/ 854 w 864"/>
              <a:gd name="T19" fmla="*/ 252 h 531"/>
              <a:gd name="T20" fmla="*/ 863 w 864"/>
              <a:gd name="T21" fmla="*/ 252 h 531"/>
              <a:gd name="T22" fmla="*/ 863 w 864"/>
              <a:gd name="T23" fmla="*/ 279 h 531"/>
              <a:gd name="T24" fmla="*/ 728 w 864"/>
              <a:gd name="T25" fmla="*/ 422 h 531"/>
              <a:gd name="T26" fmla="*/ 441 w 864"/>
              <a:gd name="T27" fmla="*/ 530 h 531"/>
              <a:gd name="T28" fmla="*/ 432 w 864"/>
              <a:gd name="T29" fmla="*/ 530 h 531"/>
              <a:gd name="T30" fmla="*/ 54 w 864"/>
              <a:gd name="T31" fmla="*/ 260 h 531"/>
              <a:gd name="T32" fmla="*/ 54 w 864"/>
              <a:gd name="T33" fmla="*/ 260 h 531"/>
              <a:gd name="T34" fmla="*/ 432 w 864"/>
              <a:gd name="T35" fmla="*/ 485 h 531"/>
              <a:gd name="T36" fmla="*/ 441 w 864"/>
              <a:gd name="T37" fmla="*/ 485 h 531"/>
              <a:gd name="T38" fmla="*/ 692 w 864"/>
              <a:gd name="T39" fmla="*/ 386 h 531"/>
              <a:gd name="T40" fmla="*/ 818 w 864"/>
              <a:gd name="T41" fmla="*/ 269 h 531"/>
              <a:gd name="T42" fmla="*/ 432 w 864"/>
              <a:gd name="T43" fmla="*/ 45 h 531"/>
              <a:gd name="T44" fmla="*/ 432 w 864"/>
              <a:gd name="T45" fmla="*/ 45 h 531"/>
              <a:gd name="T46" fmla="*/ 171 w 864"/>
              <a:gd name="T47" fmla="*/ 144 h 531"/>
              <a:gd name="T48" fmla="*/ 54 w 864"/>
              <a:gd name="T49" fmla="*/ 26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864" h="531">
                <a:moveTo>
                  <a:pt x="432" y="530"/>
                </a:moveTo>
                <a:lnTo>
                  <a:pt x="432" y="530"/>
                </a:lnTo>
                <a:cubicBezTo>
                  <a:pt x="333" y="530"/>
                  <a:pt x="234" y="494"/>
                  <a:pt x="144" y="422"/>
                </a:cubicBezTo>
                <a:cubicBezTo>
                  <a:pt x="99" y="386"/>
                  <a:pt x="54" y="332"/>
                  <a:pt x="9" y="279"/>
                </a:cubicBezTo>
                <a:lnTo>
                  <a:pt x="9" y="279"/>
                </a:lnTo>
                <a:cubicBezTo>
                  <a:pt x="0" y="269"/>
                  <a:pt x="0" y="260"/>
                  <a:pt x="9" y="252"/>
                </a:cubicBezTo>
                <a:cubicBezTo>
                  <a:pt x="45" y="197"/>
                  <a:pt x="99" y="144"/>
                  <a:pt x="144" y="108"/>
                </a:cubicBezTo>
                <a:cubicBezTo>
                  <a:pt x="234" y="36"/>
                  <a:pt x="333" y="0"/>
                  <a:pt x="432" y="0"/>
                </a:cubicBezTo>
                <a:cubicBezTo>
                  <a:pt x="531" y="0"/>
                  <a:pt x="630" y="36"/>
                  <a:pt x="719" y="108"/>
                </a:cubicBezTo>
                <a:cubicBezTo>
                  <a:pt x="774" y="144"/>
                  <a:pt x="818" y="197"/>
                  <a:pt x="854" y="252"/>
                </a:cubicBezTo>
                <a:cubicBezTo>
                  <a:pt x="863" y="252"/>
                  <a:pt x="863" y="252"/>
                  <a:pt x="863" y="252"/>
                </a:cubicBezTo>
                <a:cubicBezTo>
                  <a:pt x="863" y="260"/>
                  <a:pt x="863" y="269"/>
                  <a:pt x="863" y="279"/>
                </a:cubicBezTo>
                <a:cubicBezTo>
                  <a:pt x="818" y="332"/>
                  <a:pt x="774" y="386"/>
                  <a:pt x="728" y="422"/>
                </a:cubicBezTo>
                <a:cubicBezTo>
                  <a:pt x="639" y="494"/>
                  <a:pt x="540" y="530"/>
                  <a:pt x="441" y="530"/>
                </a:cubicBezTo>
                <a:lnTo>
                  <a:pt x="432" y="530"/>
                </a:lnTo>
                <a:close/>
                <a:moveTo>
                  <a:pt x="54" y="260"/>
                </a:moveTo>
                <a:lnTo>
                  <a:pt x="54" y="260"/>
                </a:lnTo>
                <a:cubicBezTo>
                  <a:pt x="108" y="341"/>
                  <a:pt x="243" y="485"/>
                  <a:pt x="432" y="485"/>
                </a:cubicBezTo>
                <a:lnTo>
                  <a:pt x="441" y="485"/>
                </a:lnTo>
                <a:cubicBezTo>
                  <a:pt x="531" y="485"/>
                  <a:pt x="612" y="449"/>
                  <a:pt x="692" y="386"/>
                </a:cubicBezTo>
                <a:cubicBezTo>
                  <a:pt x="738" y="351"/>
                  <a:pt x="782" y="315"/>
                  <a:pt x="818" y="269"/>
                </a:cubicBezTo>
                <a:cubicBezTo>
                  <a:pt x="755" y="188"/>
                  <a:pt x="620" y="45"/>
                  <a:pt x="432" y="45"/>
                </a:cubicBezTo>
                <a:lnTo>
                  <a:pt x="432" y="45"/>
                </a:lnTo>
                <a:cubicBezTo>
                  <a:pt x="342" y="45"/>
                  <a:pt x="252" y="81"/>
                  <a:pt x="171" y="144"/>
                </a:cubicBezTo>
                <a:cubicBezTo>
                  <a:pt x="126" y="180"/>
                  <a:pt x="90" y="216"/>
                  <a:pt x="54" y="2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4" name="Freeform 429">
            <a:extLst>
              <a:ext uri="{FF2B5EF4-FFF2-40B4-BE49-F238E27FC236}">
                <a16:creationId xmlns:a16="http://schemas.microsoft.com/office/drawing/2014/main" id="{D3443D30-85D4-8A40-9879-E238DB061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8601" y="11258816"/>
            <a:ext cx="397650" cy="387951"/>
          </a:xfrm>
          <a:custGeom>
            <a:avLst/>
            <a:gdLst>
              <a:gd name="T0" fmla="*/ 180 w 361"/>
              <a:gd name="T1" fmla="*/ 351 h 352"/>
              <a:gd name="T2" fmla="*/ 180 w 361"/>
              <a:gd name="T3" fmla="*/ 351 h 352"/>
              <a:gd name="T4" fmla="*/ 0 w 361"/>
              <a:gd name="T5" fmla="*/ 180 h 352"/>
              <a:gd name="T6" fmla="*/ 180 w 361"/>
              <a:gd name="T7" fmla="*/ 0 h 352"/>
              <a:gd name="T8" fmla="*/ 360 w 361"/>
              <a:gd name="T9" fmla="*/ 180 h 352"/>
              <a:gd name="T10" fmla="*/ 180 w 361"/>
              <a:gd name="T11" fmla="*/ 351 h 352"/>
              <a:gd name="T12" fmla="*/ 180 w 361"/>
              <a:gd name="T13" fmla="*/ 46 h 352"/>
              <a:gd name="T14" fmla="*/ 180 w 361"/>
              <a:gd name="T15" fmla="*/ 46 h 352"/>
              <a:gd name="T16" fmla="*/ 45 w 361"/>
              <a:gd name="T17" fmla="*/ 180 h 352"/>
              <a:gd name="T18" fmla="*/ 180 w 361"/>
              <a:gd name="T19" fmla="*/ 306 h 352"/>
              <a:gd name="T20" fmla="*/ 315 w 361"/>
              <a:gd name="T21" fmla="*/ 180 h 352"/>
              <a:gd name="T22" fmla="*/ 180 w 361"/>
              <a:gd name="T23" fmla="*/ 4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61" h="352">
                <a:moveTo>
                  <a:pt x="180" y="351"/>
                </a:moveTo>
                <a:lnTo>
                  <a:pt x="180" y="351"/>
                </a:lnTo>
                <a:cubicBezTo>
                  <a:pt x="81" y="351"/>
                  <a:pt x="0" y="270"/>
                  <a:pt x="0" y="180"/>
                </a:cubicBezTo>
                <a:cubicBezTo>
                  <a:pt x="0" y="82"/>
                  <a:pt x="81" y="0"/>
                  <a:pt x="180" y="0"/>
                </a:cubicBezTo>
                <a:cubicBezTo>
                  <a:pt x="279" y="0"/>
                  <a:pt x="360" y="82"/>
                  <a:pt x="360" y="180"/>
                </a:cubicBezTo>
                <a:cubicBezTo>
                  <a:pt x="360" y="270"/>
                  <a:pt x="279" y="351"/>
                  <a:pt x="180" y="351"/>
                </a:cubicBezTo>
                <a:close/>
                <a:moveTo>
                  <a:pt x="180" y="46"/>
                </a:moveTo>
                <a:lnTo>
                  <a:pt x="180" y="46"/>
                </a:lnTo>
                <a:cubicBezTo>
                  <a:pt x="108" y="46"/>
                  <a:pt x="45" y="99"/>
                  <a:pt x="45" y="180"/>
                </a:cubicBezTo>
                <a:cubicBezTo>
                  <a:pt x="45" y="252"/>
                  <a:pt x="108" y="306"/>
                  <a:pt x="180" y="306"/>
                </a:cubicBezTo>
                <a:cubicBezTo>
                  <a:pt x="252" y="306"/>
                  <a:pt x="315" y="252"/>
                  <a:pt x="315" y="180"/>
                </a:cubicBezTo>
                <a:cubicBezTo>
                  <a:pt x="315" y="99"/>
                  <a:pt x="252" y="46"/>
                  <a:pt x="180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5" name="Freeform 430">
            <a:extLst>
              <a:ext uri="{FF2B5EF4-FFF2-40B4-BE49-F238E27FC236}">
                <a16:creationId xmlns:a16="http://schemas.microsoft.com/office/drawing/2014/main" id="{736E4FE6-8F92-8C4D-A14C-8EFA6AA76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9019" y="11059993"/>
            <a:ext cx="387951" cy="780750"/>
          </a:xfrm>
          <a:custGeom>
            <a:avLst/>
            <a:gdLst>
              <a:gd name="T0" fmla="*/ 297 w 352"/>
              <a:gd name="T1" fmla="*/ 54 h 711"/>
              <a:gd name="T2" fmla="*/ 180 w 352"/>
              <a:gd name="T3" fmla="*/ 0 h 711"/>
              <a:gd name="T4" fmla="*/ 0 w 352"/>
              <a:gd name="T5" fmla="*/ 179 h 711"/>
              <a:gd name="T6" fmla="*/ 72 w 352"/>
              <a:gd name="T7" fmla="*/ 342 h 711"/>
              <a:gd name="T8" fmla="*/ 99 w 352"/>
              <a:gd name="T9" fmla="*/ 405 h 711"/>
              <a:gd name="T10" fmla="*/ 90 w 352"/>
              <a:gd name="T11" fmla="*/ 458 h 711"/>
              <a:gd name="T12" fmla="*/ 126 w 352"/>
              <a:gd name="T13" fmla="*/ 503 h 711"/>
              <a:gd name="T14" fmla="*/ 90 w 352"/>
              <a:gd name="T15" fmla="*/ 539 h 711"/>
              <a:gd name="T16" fmla="*/ 126 w 352"/>
              <a:gd name="T17" fmla="*/ 584 h 711"/>
              <a:gd name="T18" fmla="*/ 90 w 352"/>
              <a:gd name="T19" fmla="*/ 620 h 711"/>
              <a:gd name="T20" fmla="*/ 162 w 352"/>
              <a:gd name="T21" fmla="*/ 701 h 711"/>
              <a:gd name="T22" fmla="*/ 180 w 352"/>
              <a:gd name="T23" fmla="*/ 710 h 711"/>
              <a:gd name="T24" fmla="*/ 252 w 352"/>
              <a:gd name="T25" fmla="*/ 638 h 711"/>
              <a:gd name="T26" fmla="*/ 261 w 352"/>
              <a:gd name="T27" fmla="*/ 369 h 711"/>
              <a:gd name="T28" fmla="*/ 279 w 352"/>
              <a:gd name="T29" fmla="*/ 323 h 711"/>
              <a:gd name="T30" fmla="*/ 333 w 352"/>
              <a:gd name="T31" fmla="*/ 270 h 711"/>
              <a:gd name="T32" fmla="*/ 297 w 352"/>
              <a:gd name="T33" fmla="*/ 54 h 711"/>
              <a:gd name="T34" fmla="*/ 288 w 352"/>
              <a:gd name="T35" fmla="*/ 251 h 711"/>
              <a:gd name="T36" fmla="*/ 225 w 352"/>
              <a:gd name="T37" fmla="*/ 333 h 711"/>
              <a:gd name="T38" fmla="*/ 216 w 352"/>
              <a:gd name="T39" fmla="*/ 342 h 711"/>
              <a:gd name="T40" fmla="*/ 216 w 352"/>
              <a:gd name="T41" fmla="*/ 611 h 711"/>
              <a:gd name="T42" fmla="*/ 144 w 352"/>
              <a:gd name="T43" fmla="*/ 620 h 711"/>
              <a:gd name="T44" fmla="*/ 180 w 352"/>
              <a:gd name="T45" fmla="*/ 584 h 711"/>
              <a:gd name="T46" fmla="*/ 153 w 352"/>
              <a:gd name="T47" fmla="*/ 539 h 711"/>
              <a:gd name="T48" fmla="*/ 189 w 352"/>
              <a:gd name="T49" fmla="*/ 503 h 711"/>
              <a:gd name="T50" fmla="*/ 135 w 352"/>
              <a:gd name="T51" fmla="*/ 449 h 711"/>
              <a:gd name="T52" fmla="*/ 171 w 352"/>
              <a:gd name="T53" fmla="*/ 395 h 711"/>
              <a:gd name="T54" fmla="*/ 162 w 352"/>
              <a:gd name="T55" fmla="*/ 359 h 711"/>
              <a:gd name="T56" fmla="*/ 108 w 352"/>
              <a:gd name="T57" fmla="*/ 297 h 711"/>
              <a:gd name="T58" fmla="*/ 180 w 352"/>
              <a:gd name="T59" fmla="*/ 54 h 711"/>
              <a:gd name="T60" fmla="*/ 270 w 352"/>
              <a:gd name="T61" fmla="*/ 90 h 711"/>
              <a:gd name="T62" fmla="*/ 288 w 352"/>
              <a:gd name="T63" fmla="*/ 251 h 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352" h="711">
                <a:moveTo>
                  <a:pt x="297" y="54"/>
                </a:moveTo>
                <a:lnTo>
                  <a:pt x="297" y="54"/>
                </a:lnTo>
                <a:cubicBezTo>
                  <a:pt x="270" y="27"/>
                  <a:pt x="225" y="0"/>
                  <a:pt x="180" y="0"/>
                </a:cubicBezTo>
                <a:lnTo>
                  <a:pt x="180" y="0"/>
                </a:lnTo>
                <a:cubicBezTo>
                  <a:pt x="126" y="9"/>
                  <a:pt x="81" y="27"/>
                  <a:pt x="54" y="54"/>
                </a:cubicBezTo>
                <a:cubicBezTo>
                  <a:pt x="18" y="90"/>
                  <a:pt x="0" y="135"/>
                  <a:pt x="0" y="179"/>
                </a:cubicBezTo>
                <a:cubicBezTo>
                  <a:pt x="0" y="234"/>
                  <a:pt x="27" y="287"/>
                  <a:pt x="72" y="323"/>
                </a:cubicBezTo>
                <a:cubicBezTo>
                  <a:pt x="63" y="333"/>
                  <a:pt x="63" y="342"/>
                  <a:pt x="72" y="342"/>
                </a:cubicBezTo>
                <a:cubicBezTo>
                  <a:pt x="117" y="386"/>
                  <a:pt x="117" y="386"/>
                  <a:pt x="117" y="386"/>
                </a:cubicBezTo>
                <a:cubicBezTo>
                  <a:pt x="99" y="405"/>
                  <a:pt x="99" y="405"/>
                  <a:pt x="99" y="405"/>
                </a:cubicBezTo>
                <a:cubicBezTo>
                  <a:pt x="90" y="413"/>
                  <a:pt x="90" y="413"/>
                  <a:pt x="90" y="422"/>
                </a:cubicBezTo>
                <a:cubicBezTo>
                  <a:pt x="90" y="458"/>
                  <a:pt x="90" y="458"/>
                  <a:pt x="90" y="458"/>
                </a:cubicBezTo>
                <a:cubicBezTo>
                  <a:pt x="90" y="467"/>
                  <a:pt x="90" y="467"/>
                  <a:pt x="99" y="476"/>
                </a:cubicBezTo>
                <a:cubicBezTo>
                  <a:pt x="126" y="503"/>
                  <a:pt x="126" y="503"/>
                  <a:pt x="126" y="503"/>
                </a:cubicBezTo>
                <a:cubicBezTo>
                  <a:pt x="99" y="521"/>
                  <a:pt x="99" y="521"/>
                  <a:pt x="99" y="521"/>
                </a:cubicBezTo>
                <a:cubicBezTo>
                  <a:pt x="90" y="530"/>
                  <a:pt x="90" y="539"/>
                  <a:pt x="90" y="539"/>
                </a:cubicBezTo>
                <a:cubicBezTo>
                  <a:pt x="90" y="548"/>
                  <a:pt x="90" y="557"/>
                  <a:pt x="99" y="557"/>
                </a:cubicBezTo>
                <a:cubicBezTo>
                  <a:pt x="126" y="584"/>
                  <a:pt x="126" y="584"/>
                  <a:pt x="126" y="584"/>
                </a:cubicBezTo>
                <a:cubicBezTo>
                  <a:pt x="99" y="602"/>
                  <a:pt x="99" y="602"/>
                  <a:pt x="99" y="602"/>
                </a:cubicBezTo>
                <a:cubicBezTo>
                  <a:pt x="90" y="611"/>
                  <a:pt x="90" y="620"/>
                  <a:pt x="90" y="620"/>
                </a:cubicBezTo>
                <a:cubicBezTo>
                  <a:pt x="90" y="629"/>
                  <a:pt x="90" y="638"/>
                  <a:pt x="99" y="638"/>
                </a:cubicBezTo>
                <a:cubicBezTo>
                  <a:pt x="162" y="701"/>
                  <a:pt x="162" y="701"/>
                  <a:pt x="162" y="701"/>
                </a:cubicBezTo>
                <a:cubicBezTo>
                  <a:pt x="162" y="701"/>
                  <a:pt x="171" y="710"/>
                  <a:pt x="180" y="710"/>
                </a:cubicBezTo>
                <a:lnTo>
                  <a:pt x="180" y="710"/>
                </a:lnTo>
                <a:lnTo>
                  <a:pt x="189" y="701"/>
                </a:lnTo>
                <a:cubicBezTo>
                  <a:pt x="252" y="638"/>
                  <a:pt x="252" y="638"/>
                  <a:pt x="252" y="638"/>
                </a:cubicBezTo>
                <a:cubicBezTo>
                  <a:pt x="252" y="638"/>
                  <a:pt x="261" y="629"/>
                  <a:pt x="261" y="620"/>
                </a:cubicBezTo>
                <a:cubicBezTo>
                  <a:pt x="261" y="369"/>
                  <a:pt x="261" y="369"/>
                  <a:pt x="261" y="369"/>
                </a:cubicBezTo>
                <a:cubicBezTo>
                  <a:pt x="279" y="350"/>
                  <a:pt x="279" y="350"/>
                  <a:pt x="279" y="350"/>
                </a:cubicBezTo>
                <a:cubicBezTo>
                  <a:pt x="288" y="342"/>
                  <a:pt x="288" y="333"/>
                  <a:pt x="279" y="323"/>
                </a:cubicBezTo>
                <a:lnTo>
                  <a:pt x="279" y="323"/>
                </a:lnTo>
                <a:cubicBezTo>
                  <a:pt x="306" y="306"/>
                  <a:pt x="315" y="287"/>
                  <a:pt x="333" y="270"/>
                </a:cubicBezTo>
                <a:cubicBezTo>
                  <a:pt x="342" y="243"/>
                  <a:pt x="351" y="215"/>
                  <a:pt x="351" y="179"/>
                </a:cubicBezTo>
                <a:cubicBezTo>
                  <a:pt x="351" y="135"/>
                  <a:pt x="333" y="90"/>
                  <a:pt x="297" y="54"/>
                </a:cubicBezTo>
                <a:close/>
                <a:moveTo>
                  <a:pt x="288" y="251"/>
                </a:moveTo>
                <a:lnTo>
                  <a:pt x="288" y="251"/>
                </a:lnTo>
                <a:cubicBezTo>
                  <a:pt x="279" y="270"/>
                  <a:pt x="261" y="278"/>
                  <a:pt x="243" y="297"/>
                </a:cubicBezTo>
                <a:cubicBezTo>
                  <a:pt x="234" y="306"/>
                  <a:pt x="225" y="314"/>
                  <a:pt x="225" y="333"/>
                </a:cubicBezTo>
                <a:lnTo>
                  <a:pt x="225" y="333"/>
                </a:lnTo>
                <a:cubicBezTo>
                  <a:pt x="216" y="342"/>
                  <a:pt x="216" y="342"/>
                  <a:pt x="216" y="342"/>
                </a:cubicBezTo>
                <a:cubicBezTo>
                  <a:pt x="216" y="342"/>
                  <a:pt x="216" y="350"/>
                  <a:pt x="216" y="359"/>
                </a:cubicBezTo>
                <a:cubicBezTo>
                  <a:pt x="216" y="611"/>
                  <a:pt x="216" y="611"/>
                  <a:pt x="216" y="611"/>
                </a:cubicBezTo>
                <a:cubicBezTo>
                  <a:pt x="180" y="647"/>
                  <a:pt x="180" y="647"/>
                  <a:pt x="180" y="647"/>
                </a:cubicBezTo>
                <a:cubicBezTo>
                  <a:pt x="144" y="620"/>
                  <a:pt x="144" y="620"/>
                  <a:pt x="144" y="620"/>
                </a:cubicBezTo>
                <a:cubicBezTo>
                  <a:pt x="171" y="602"/>
                  <a:pt x="171" y="602"/>
                  <a:pt x="171" y="602"/>
                </a:cubicBezTo>
                <a:cubicBezTo>
                  <a:pt x="180" y="593"/>
                  <a:pt x="180" y="584"/>
                  <a:pt x="180" y="584"/>
                </a:cubicBezTo>
                <a:cubicBezTo>
                  <a:pt x="180" y="575"/>
                  <a:pt x="180" y="566"/>
                  <a:pt x="171" y="566"/>
                </a:cubicBezTo>
                <a:cubicBezTo>
                  <a:pt x="153" y="539"/>
                  <a:pt x="153" y="539"/>
                  <a:pt x="153" y="539"/>
                </a:cubicBezTo>
                <a:cubicBezTo>
                  <a:pt x="180" y="512"/>
                  <a:pt x="180" y="512"/>
                  <a:pt x="180" y="512"/>
                </a:cubicBezTo>
                <a:lnTo>
                  <a:pt x="189" y="503"/>
                </a:lnTo>
                <a:cubicBezTo>
                  <a:pt x="189" y="494"/>
                  <a:pt x="180" y="485"/>
                  <a:pt x="180" y="485"/>
                </a:cubicBezTo>
                <a:cubicBezTo>
                  <a:pt x="135" y="449"/>
                  <a:pt x="135" y="449"/>
                  <a:pt x="135" y="449"/>
                </a:cubicBezTo>
                <a:cubicBezTo>
                  <a:pt x="135" y="431"/>
                  <a:pt x="135" y="431"/>
                  <a:pt x="135" y="431"/>
                </a:cubicBezTo>
                <a:cubicBezTo>
                  <a:pt x="171" y="395"/>
                  <a:pt x="171" y="395"/>
                  <a:pt x="171" y="395"/>
                </a:cubicBezTo>
                <a:cubicBezTo>
                  <a:pt x="171" y="386"/>
                  <a:pt x="171" y="386"/>
                  <a:pt x="171" y="377"/>
                </a:cubicBezTo>
                <a:cubicBezTo>
                  <a:pt x="171" y="369"/>
                  <a:pt x="171" y="369"/>
                  <a:pt x="162" y="359"/>
                </a:cubicBezTo>
                <a:cubicBezTo>
                  <a:pt x="117" y="323"/>
                  <a:pt x="117" y="323"/>
                  <a:pt x="117" y="323"/>
                </a:cubicBezTo>
                <a:cubicBezTo>
                  <a:pt x="126" y="314"/>
                  <a:pt x="117" y="297"/>
                  <a:pt x="108" y="297"/>
                </a:cubicBezTo>
                <a:cubicBezTo>
                  <a:pt x="72" y="270"/>
                  <a:pt x="45" y="225"/>
                  <a:pt x="45" y="179"/>
                </a:cubicBezTo>
                <a:cubicBezTo>
                  <a:pt x="45" y="108"/>
                  <a:pt x="108" y="54"/>
                  <a:pt x="180" y="54"/>
                </a:cubicBezTo>
                <a:lnTo>
                  <a:pt x="180" y="54"/>
                </a:lnTo>
                <a:cubicBezTo>
                  <a:pt x="216" y="54"/>
                  <a:pt x="243" y="63"/>
                  <a:pt x="270" y="90"/>
                </a:cubicBezTo>
                <a:cubicBezTo>
                  <a:pt x="297" y="117"/>
                  <a:pt x="306" y="144"/>
                  <a:pt x="306" y="179"/>
                </a:cubicBezTo>
                <a:cubicBezTo>
                  <a:pt x="306" y="207"/>
                  <a:pt x="306" y="225"/>
                  <a:pt x="288" y="25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6" name="Freeform 431">
            <a:extLst>
              <a:ext uri="{FF2B5EF4-FFF2-40B4-BE49-F238E27FC236}">
                <a16:creationId xmlns:a16="http://schemas.microsoft.com/office/drawing/2014/main" id="{73A068BA-7A19-D24A-902D-90A70A1E6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801" y="11161829"/>
            <a:ext cx="111537" cy="121236"/>
          </a:xfrm>
          <a:custGeom>
            <a:avLst/>
            <a:gdLst>
              <a:gd name="T0" fmla="*/ 54 w 100"/>
              <a:gd name="T1" fmla="*/ 0 h 109"/>
              <a:gd name="T2" fmla="*/ 54 w 100"/>
              <a:gd name="T3" fmla="*/ 0 h 109"/>
              <a:gd name="T4" fmla="*/ 0 w 100"/>
              <a:gd name="T5" fmla="*/ 54 h 109"/>
              <a:gd name="T6" fmla="*/ 54 w 100"/>
              <a:gd name="T7" fmla="*/ 108 h 109"/>
              <a:gd name="T8" fmla="*/ 99 w 100"/>
              <a:gd name="T9" fmla="*/ 54 h 109"/>
              <a:gd name="T10" fmla="*/ 54 w 100"/>
              <a:gd name="T11" fmla="*/ 0 h 109"/>
              <a:gd name="T12" fmla="*/ 54 w 100"/>
              <a:gd name="T13" fmla="*/ 81 h 109"/>
              <a:gd name="T14" fmla="*/ 54 w 100"/>
              <a:gd name="T15" fmla="*/ 81 h 109"/>
              <a:gd name="T16" fmla="*/ 27 w 100"/>
              <a:gd name="T17" fmla="*/ 54 h 109"/>
              <a:gd name="T18" fmla="*/ 54 w 100"/>
              <a:gd name="T19" fmla="*/ 27 h 109"/>
              <a:gd name="T20" fmla="*/ 81 w 100"/>
              <a:gd name="T21" fmla="*/ 54 h 109"/>
              <a:gd name="T22" fmla="*/ 54 w 100"/>
              <a:gd name="T23" fmla="*/ 81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0" h="109">
                <a:moveTo>
                  <a:pt x="54" y="0"/>
                </a:moveTo>
                <a:lnTo>
                  <a:pt x="54" y="0"/>
                </a:lnTo>
                <a:cubicBezTo>
                  <a:pt x="27" y="0"/>
                  <a:pt x="0" y="27"/>
                  <a:pt x="0" y="54"/>
                </a:cubicBezTo>
                <a:cubicBezTo>
                  <a:pt x="0" y="81"/>
                  <a:pt x="27" y="108"/>
                  <a:pt x="54" y="108"/>
                </a:cubicBezTo>
                <a:cubicBezTo>
                  <a:pt x="81" y="108"/>
                  <a:pt x="99" y="81"/>
                  <a:pt x="99" y="54"/>
                </a:cubicBezTo>
                <a:cubicBezTo>
                  <a:pt x="99" y="27"/>
                  <a:pt x="81" y="0"/>
                  <a:pt x="54" y="0"/>
                </a:cubicBezTo>
                <a:close/>
                <a:moveTo>
                  <a:pt x="54" y="81"/>
                </a:moveTo>
                <a:lnTo>
                  <a:pt x="54" y="81"/>
                </a:lnTo>
                <a:cubicBezTo>
                  <a:pt x="36" y="81"/>
                  <a:pt x="27" y="72"/>
                  <a:pt x="27" y="54"/>
                </a:cubicBezTo>
                <a:cubicBezTo>
                  <a:pt x="27" y="36"/>
                  <a:pt x="36" y="27"/>
                  <a:pt x="54" y="27"/>
                </a:cubicBezTo>
                <a:cubicBezTo>
                  <a:pt x="63" y="27"/>
                  <a:pt x="81" y="36"/>
                  <a:pt x="81" y="54"/>
                </a:cubicBezTo>
                <a:cubicBezTo>
                  <a:pt x="81" y="72"/>
                  <a:pt x="63" y="81"/>
                  <a:pt x="54" y="8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80DE501-D86A-8C4B-ADE2-51748E8C12E6}"/>
              </a:ext>
            </a:extLst>
          </p:cNvPr>
          <p:cNvSpPr txBox="1"/>
          <p:nvPr/>
        </p:nvSpPr>
        <p:spPr>
          <a:xfrm>
            <a:off x="9792984" y="712116"/>
            <a:ext cx="47916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Education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0B2BCCC-FC1A-BA4D-974F-59BF1DB5E875}"/>
              </a:ext>
            </a:extLst>
          </p:cNvPr>
          <p:cNvSpPr txBox="1"/>
          <p:nvPr/>
        </p:nvSpPr>
        <p:spPr>
          <a:xfrm>
            <a:off x="2451398" y="2026015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4" name="Group 54">
            <a:extLst>
              <a:ext uri="{FF2B5EF4-FFF2-40B4-BE49-F238E27FC236}">
                <a16:creationId xmlns:a16="http://schemas.microsoft.com/office/drawing/2014/main" id="{006864D1-DAA6-614F-BD01-A9C685D91CEB}"/>
              </a:ext>
            </a:extLst>
          </p:cNvPr>
          <p:cNvGrpSpPr/>
          <p:nvPr/>
        </p:nvGrpSpPr>
        <p:grpSpPr>
          <a:xfrm>
            <a:off x="1552575" y="4630863"/>
            <a:ext cx="4148400" cy="1519756"/>
            <a:chOff x="5071068" y="11149735"/>
            <a:chExt cx="4148400" cy="1519756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ADFB633F-BF5D-0446-A567-2703CC75D9B9}"/>
                </a:ext>
              </a:extLst>
            </p:cNvPr>
            <p:cNvSpPr txBox="1"/>
            <p:nvPr/>
          </p:nvSpPr>
          <p:spPr>
            <a:xfrm>
              <a:off x="6836793" y="11149735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Develop</a:t>
              </a:r>
              <a:endParaRPr lang="en-US" sz="3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endParaRP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F3B6FD2C-E9DE-254A-B077-FB231D13E9C4}"/>
                </a:ext>
              </a:extLst>
            </p:cNvPr>
            <p:cNvSpPr/>
            <p:nvPr/>
          </p:nvSpPr>
          <p:spPr>
            <a:xfrm>
              <a:off x="5071068" y="11715384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1942BA2F-C728-1F4A-A579-365A9AC61E3C}"/>
              </a:ext>
            </a:extLst>
          </p:cNvPr>
          <p:cNvGrpSpPr/>
          <p:nvPr/>
        </p:nvGrpSpPr>
        <p:grpSpPr>
          <a:xfrm>
            <a:off x="1578600" y="10699820"/>
            <a:ext cx="4123181" cy="1489203"/>
            <a:chOff x="1080774" y="10266481"/>
            <a:chExt cx="4123181" cy="1489203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ECAB59DC-A0CD-A844-8969-DD9907C88D42}"/>
                </a:ext>
              </a:extLst>
            </p:cNvPr>
            <p:cNvSpPr txBox="1"/>
            <p:nvPr/>
          </p:nvSpPr>
          <p:spPr>
            <a:xfrm>
              <a:off x="2819463" y="1026648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Identify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B94A5307-FBE9-4045-B087-8202C27C3950}"/>
                </a:ext>
              </a:extLst>
            </p:cNvPr>
            <p:cNvSpPr/>
            <p:nvPr/>
          </p:nvSpPr>
          <p:spPr>
            <a:xfrm>
              <a:off x="1080774" y="10801577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31102A64-A3B5-0F43-A78E-1B0AB552F727}"/>
              </a:ext>
            </a:extLst>
          </p:cNvPr>
          <p:cNvGrpSpPr/>
          <p:nvPr/>
        </p:nvGrpSpPr>
        <p:grpSpPr>
          <a:xfrm>
            <a:off x="18869581" y="4684046"/>
            <a:ext cx="4149376" cy="1501319"/>
            <a:chOff x="19165375" y="5323521"/>
            <a:chExt cx="4149376" cy="1501319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195534C8-4C0D-5049-B6C1-69C95EB5B7A0}"/>
                </a:ext>
              </a:extLst>
            </p:cNvPr>
            <p:cNvSpPr txBox="1"/>
            <p:nvPr/>
          </p:nvSpPr>
          <p:spPr>
            <a:xfrm>
              <a:off x="19165375" y="5323521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Advertise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031D6440-BCE5-3F49-BEC2-7472DB3628B5}"/>
                </a:ext>
              </a:extLst>
            </p:cNvPr>
            <p:cNvSpPr/>
            <p:nvPr/>
          </p:nvSpPr>
          <p:spPr>
            <a:xfrm>
              <a:off x="19191570" y="5870733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B02A1982-0352-AC4B-A6D8-51B5A1B90A59}"/>
              </a:ext>
            </a:extLst>
          </p:cNvPr>
          <p:cNvGrpSpPr/>
          <p:nvPr/>
        </p:nvGrpSpPr>
        <p:grpSpPr>
          <a:xfrm>
            <a:off x="18869581" y="10670943"/>
            <a:ext cx="4149185" cy="1518080"/>
            <a:chOff x="19177983" y="10213333"/>
            <a:chExt cx="4149185" cy="1518080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C6CC9140-8E0B-6B4B-B088-55D6B8C8D279}"/>
                </a:ext>
              </a:extLst>
            </p:cNvPr>
            <p:cNvSpPr txBox="1"/>
            <p:nvPr/>
          </p:nvSpPr>
          <p:spPr>
            <a:xfrm>
              <a:off x="19177983" y="1021333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Prioritize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13349E57-5749-194C-8733-DB6091B8BE96}"/>
                </a:ext>
              </a:extLst>
            </p:cNvPr>
            <p:cNvSpPr/>
            <p:nvPr/>
          </p:nvSpPr>
          <p:spPr>
            <a:xfrm>
              <a:off x="19203987" y="10777306"/>
              <a:ext cx="4123181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84">
      <a:dk1>
        <a:srgbClr val="989998"/>
      </a:dk1>
      <a:lt1>
        <a:srgbClr val="FFFFFF"/>
      </a:lt1>
      <a:dk2>
        <a:srgbClr val="353E49"/>
      </a:dk2>
      <a:lt2>
        <a:srgbClr val="FEFFFF"/>
      </a:lt2>
      <a:accent1>
        <a:srgbClr val="77A1EB"/>
      </a:accent1>
      <a:accent2>
        <a:srgbClr val="E3C645"/>
      </a:accent2>
      <a:accent3>
        <a:srgbClr val="98D2A1"/>
      </a:accent3>
      <a:accent4>
        <a:srgbClr val="758BE2"/>
      </a:accent4>
      <a:accent5>
        <a:srgbClr val="902F3E"/>
      </a:accent5>
      <a:accent6>
        <a:srgbClr val="D0D0D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93836</TotalTime>
  <Words>580</Words>
  <Application>Microsoft Macintosh PowerPoint</Application>
  <PresentationFormat>Custom</PresentationFormat>
  <Paragraphs>138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16205</cp:revision>
  <dcterms:created xsi:type="dcterms:W3CDTF">2014-11-12T21:47:38Z</dcterms:created>
  <dcterms:modified xsi:type="dcterms:W3CDTF">2019-09-26T20:00:28Z</dcterms:modified>
  <cp:category/>
</cp:coreProperties>
</file>