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 410">
            <a:extLst>
              <a:ext uri="{FF2B5EF4-FFF2-40B4-BE49-F238E27FC236}">
                <a16:creationId xmlns:a16="http://schemas.microsoft.com/office/drawing/2014/main" id="{298C178F-1175-504D-89FF-0E7EB6F8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554" y="6573077"/>
            <a:ext cx="4190332" cy="3969269"/>
          </a:xfrm>
          <a:custGeom>
            <a:avLst/>
            <a:gdLst>
              <a:gd name="T0" fmla="*/ 3570 w 3760"/>
              <a:gd name="T1" fmla="*/ 8 h 3561"/>
              <a:gd name="T2" fmla="*/ 3570 w 3760"/>
              <a:gd name="T3" fmla="*/ 8 h 3561"/>
              <a:gd name="T4" fmla="*/ 3552 w 3760"/>
              <a:gd name="T5" fmla="*/ 8 h 3561"/>
              <a:gd name="T6" fmla="*/ 1916 w 3760"/>
              <a:gd name="T7" fmla="*/ 215 h 3561"/>
              <a:gd name="T8" fmla="*/ 1889 w 3760"/>
              <a:gd name="T9" fmla="*/ 215 h 3561"/>
              <a:gd name="T10" fmla="*/ 1844 w 3760"/>
              <a:gd name="T11" fmla="*/ 206 h 3561"/>
              <a:gd name="T12" fmla="*/ 207 w 3760"/>
              <a:gd name="T13" fmla="*/ 8 h 3561"/>
              <a:gd name="T14" fmla="*/ 189 w 3760"/>
              <a:gd name="T15" fmla="*/ 0 h 3561"/>
              <a:gd name="T16" fmla="*/ 0 w 3760"/>
              <a:gd name="T17" fmla="*/ 206 h 3561"/>
              <a:gd name="T18" fmla="*/ 0 w 3760"/>
              <a:gd name="T19" fmla="*/ 574 h 3561"/>
              <a:gd name="T20" fmla="*/ 0 w 3760"/>
              <a:gd name="T21" fmla="*/ 2661 h 3561"/>
              <a:gd name="T22" fmla="*/ 0 w 3760"/>
              <a:gd name="T23" fmla="*/ 2975 h 3561"/>
              <a:gd name="T24" fmla="*/ 171 w 3760"/>
              <a:gd name="T25" fmla="*/ 3173 h 3561"/>
              <a:gd name="T26" fmla="*/ 1799 w 3760"/>
              <a:gd name="T27" fmla="*/ 3542 h 3561"/>
              <a:gd name="T28" fmla="*/ 1835 w 3760"/>
              <a:gd name="T29" fmla="*/ 3551 h 3561"/>
              <a:gd name="T30" fmla="*/ 1871 w 3760"/>
              <a:gd name="T31" fmla="*/ 3542 h 3561"/>
              <a:gd name="T32" fmla="*/ 1933 w 3760"/>
              <a:gd name="T33" fmla="*/ 3560 h 3561"/>
              <a:gd name="T34" fmla="*/ 1960 w 3760"/>
              <a:gd name="T35" fmla="*/ 3551 h 3561"/>
              <a:gd name="T36" fmla="*/ 3588 w 3760"/>
              <a:gd name="T37" fmla="*/ 3182 h 3561"/>
              <a:gd name="T38" fmla="*/ 3759 w 3760"/>
              <a:gd name="T39" fmla="*/ 2984 h 3561"/>
              <a:gd name="T40" fmla="*/ 3759 w 3760"/>
              <a:gd name="T41" fmla="*/ 2328 h 3561"/>
              <a:gd name="T42" fmla="*/ 3759 w 3760"/>
              <a:gd name="T43" fmla="*/ 2328 h 3561"/>
              <a:gd name="T44" fmla="*/ 3759 w 3760"/>
              <a:gd name="T45" fmla="*/ 215 h 3561"/>
              <a:gd name="T46" fmla="*/ 3570 w 3760"/>
              <a:gd name="T47" fmla="*/ 8 h 3561"/>
              <a:gd name="T48" fmla="*/ 279 w 3760"/>
              <a:gd name="T49" fmla="*/ 2661 h 3561"/>
              <a:gd name="T50" fmla="*/ 279 w 3760"/>
              <a:gd name="T51" fmla="*/ 2661 h 3561"/>
              <a:gd name="T52" fmla="*/ 288 w 3760"/>
              <a:gd name="T53" fmla="*/ 574 h 3561"/>
              <a:gd name="T54" fmla="*/ 288 w 3760"/>
              <a:gd name="T55" fmla="*/ 574 h 3561"/>
              <a:gd name="T56" fmla="*/ 288 w 3760"/>
              <a:gd name="T57" fmla="*/ 295 h 3561"/>
              <a:gd name="T58" fmla="*/ 1736 w 3760"/>
              <a:gd name="T59" fmla="*/ 475 h 3561"/>
              <a:gd name="T60" fmla="*/ 1745 w 3760"/>
              <a:gd name="T61" fmla="*/ 1222 h 3561"/>
              <a:gd name="T62" fmla="*/ 1745 w 3760"/>
              <a:gd name="T63" fmla="*/ 3245 h 3561"/>
              <a:gd name="T64" fmla="*/ 279 w 3760"/>
              <a:gd name="T65" fmla="*/ 2912 h 3561"/>
              <a:gd name="T66" fmla="*/ 279 w 3760"/>
              <a:gd name="T67" fmla="*/ 2661 h 3561"/>
              <a:gd name="T68" fmla="*/ 3480 w 3760"/>
              <a:gd name="T69" fmla="*/ 2328 h 3561"/>
              <a:gd name="T70" fmla="*/ 3480 w 3760"/>
              <a:gd name="T71" fmla="*/ 2328 h 3561"/>
              <a:gd name="T72" fmla="*/ 3471 w 3760"/>
              <a:gd name="T73" fmla="*/ 2921 h 3561"/>
              <a:gd name="T74" fmla="*/ 2023 w 3760"/>
              <a:gd name="T75" fmla="*/ 3245 h 3561"/>
              <a:gd name="T76" fmla="*/ 2023 w 3760"/>
              <a:gd name="T77" fmla="*/ 1222 h 3561"/>
              <a:gd name="T78" fmla="*/ 2023 w 3760"/>
              <a:gd name="T79" fmla="*/ 583 h 3561"/>
              <a:gd name="T80" fmla="*/ 2023 w 3760"/>
              <a:gd name="T81" fmla="*/ 574 h 3561"/>
              <a:gd name="T82" fmla="*/ 2023 w 3760"/>
              <a:gd name="T83" fmla="*/ 484 h 3561"/>
              <a:gd name="T84" fmla="*/ 3480 w 3760"/>
              <a:gd name="T85" fmla="*/ 304 h 3561"/>
              <a:gd name="T86" fmla="*/ 3480 w 3760"/>
              <a:gd name="T87" fmla="*/ 2328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60" h="3561">
                <a:moveTo>
                  <a:pt x="3570" y="8"/>
                </a:moveTo>
                <a:lnTo>
                  <a:pt x="3570" y="8"/>
                </a:lnTo>
                <a:cubicBezTo>
                  <a:pt x="3561" y="8"/>
                  <a:pt x="3561" y="8"/>
                  <a:pt x="3552" y="8"/>
                </a:cubicBezTo>
                <a:cubicBezTo>
                  <a:pt x="1916" y="215"/>
                  <a:pt x="1916" y="215"/>
                  <a:pt x="1916" y="215"/>
                </a:cubicBezTo>
                <a:cubicBezTo>
                  <a:pt x="1907" y="215"/>
                  <a:pt x="1898" y="215"/>
                  <a:pt x="1889" y="215"/>
                </a:cubicBezTo>
                <a:cubicBezTo>
                  <a:pt x="1871" y="206"/>
                  <a:pt x="1862" y="206"/>
                  <a:pt x="1844" y="206"/>
                </a:cubicBezTo>
                <a:cubicBezTo>
                  <a:pt x="207" y="8"/>
                  <a:pt x="207" y="8"/>
                  <a:pt x="207" y="8"/>
                </a:cubicBezTo>
                <a:cubicBezTo>
                  <a:pt x="207" y="0"/>
                  <a:pt x="198" y="0"/>
                  <a:pt x="189" y="0"/>
                </a:cubicBezTo>
                <a:cubicBezTo>
                  <a:pt x="90" y="0"/>
                  <a:pt x="0" y="98"/>
                  <a:pt x="0" y="206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2661"/>
                  <a:pt x="0" y="2661"/>
                  <a:pt x="0" y="2661"/>
                </a:cubicBezTo>
                <a:cubicBezTo>
                  <a:pt x="0" y="2975"/>
                  <a:pt x="0" y="2975"/>
                  <a:pt x="0" y="2975"/>
                </a:cubicBezTo>
                <a:cubicBezTo>
                  <a:pt x="0" y="3083"/>
                  <a:pt x="72" y="3164"/>
                  <a:pt x="171" y="3173"/>
                </a:cubicBezTo>
                <a:cubicBezTo>
                  <a:pt x="1799" y="3542"/>
                  <a:pt x="1799" y="3542"/>
                  <a:pt x="1799" y="3542"/>
                </a:cubicBezTo>
                <a:cubicBezTo>
                  <a:pt x="1817" y="3551"/>
                  <a:pt x="1826" y="3551"/>
                  <a:pt x="1835" y="3551"/>
                </a:cubicBezTo>
                <a:cubicBezTo>
                  <a:pt x="1844" y="3551"/>
                  <a:pt x="1862" y="3551"/>
                  <a:pt x="1871" y="3542"/>
                </a:cubicBezTo>
                <a:cubicBezTo>
                  <a:pt x="1889" y="3551"/>
                  <a:pt x="1907" y="3560"/>
                  <a:pt x="1933" y="3560"/>
                </a:cubicBezTo>
                <a:cubicBezTo>
                  <a:pt x="1942" y="3560"/>
                  <a:pt x="1951" y="3551"/>
                  <a:pt x="1960" y="3551"/>
                </a:cubicBezTo>
                <a:cubicBezTo>
                  <a:pt x="3588" y="3182"/>
                  <a:pt x="3588" y="3182"/>
                  <a:pt x="3588" y="3182"/>
                </a:cubicBezTo>
                <a:cubicBezTo>
                  <a:pt x="3678" y="3173"/>
                  <a:pt x="3759" y="3083"/>
                  <a:pt x="3759" y="2984"/>
                </a:cubicBezTo>
                <a:cubicBezTo>
                  <a:pt x="3759" y="2328"/>
                  <a:pt x="3759" y="2328"/>
                  <a:pt x="3759" y="2328"/>
                </a:cubicBezTo>
                <a:lnTo>
                  <a:pt x="3759" y="2328"/>
                </a:lnTo>
                <a:cubicBezTo>
                  <a:pt x="3759" y="215"/>
                  <a:pt x="3759" y="215"/>
                  <a:pt x="3759" y="215"/>
                </a:cubicBezTo>
                <a:cubicBezTo>
                  <a:pt x="3759" y="98"/>
                  <a:pt x="3678" y="8"/>
                  <a:pt x="3570" y="8"/>
                </a:cubicBezTo>
                <a:close/>
                <a:moveTo>
                  <a:pt x="279" y="2661"/>
                </a:moveTo>
                <a:lnTo>
                  <a:pt x="279" y="2661"/>
                </a:lnTo>
                <a:cubicBezTo>
                  <a:pt x="288" y="574"/>
                  <a:pt x="288" y="574"/>
                  <a:pt x="288" y="574"/>
                </a:cubicBezTo>
                <a:lnTo>
                  <a:pt x="288" y="574"/>
                </a:lnTo>
                <a:cubicBezTo>
                  <a:pt x="288" y="295"/>
                  <a:pt x="288" y="295"/>
                  <a:pt x="288" y="295"/>
                </a:cubicBezTo>
                <a:cubicBezTo>
                  <a:pt x="1736" y="475"/>
                  <a:pt x="1736" y="475"/>
                  <a:pt x="1736" y="475"/>
                </a:cubicBezTo>
                <a:cubicBezTo>
                  <a:pt x="1745" y="1222"/>
                  <a:pt x="1745" y="1222"/>
                  <a:pt x="1745" y="1222"/>
                </a:cubicBezTo>
                <a:cubicBezTo>
                  <a:pt x="1745" y="3245"/>
                  <a:pt x="1745" y="3245"/>
                  <a:pt x="1745" y="3245"/>
                </a:cubicBezTo>
                <a:cubicBezTo>
                  <a:pt x="279" y="2912"/>
                  <a:pt x="279" y="2912"/>
                  <a:pt x="279" y="2912"/>
                </a:cubicBezTo>
                <a:lnTo>
                  <a:pt x="279" y="2661"/>
                </a:lnTo>
                <a:close/>
                <a:moveTo>
                  <a:pt x="3480" y="2328"/>
                </a:moveTo>
                <a:lnTo>
                  <a:pt x="3480" y="2328"/>
                </a:lnTo>
                <a:cubicBezTo>
                  <a:pt x="3471" y="2921"/>
                  <a:pt x="3471" y="2921"/>
                  <a:pt x="3471" y="2921"/>
                </a:cubicBezTo>
                <a:cubicBezTo>
                  <a:pt x="2023" y="3245"/>
                  <a:pt x="2023" y="3245"/>
                  <a:pt x="2023" y="3245"/>
                </a:cubicBezTo>
                <a:cubicBezTo>
                  <a:pt x="2023" y="1222"/>
                  <a:pt x="2023" y="1222"/>
                  <a:pt x="2023" y="1222"/>
                </a:cubicBezTo>
                <a:cubicBezTo>
                  <a:pt x="2023" y="583"/>
                  <a:pt x="2023" y="583"/>
                  <a:pt x="2023" y="583"/>
                </a:cubicBezTo>
                <a:cubicBezTo>
                  <a:pt x="2023" y="583"/>
                  <a:pt x="2023" y="583"/>
                  <a:pt x="2023" y="574"/>
                </a:cubicBezTo>
                <a:cubicBezTo>
                  <a:pt x="2023" y="484"/>
                  <a:pt x="2023" y="484"/>
                  <a:pt x="2023" y="484"/>
                </a:cubicBezTo>
                <a:cubicBezTo>
                  <a:pt x="3480" y="304"/>
                  <a:pt x="3480" y="304"/>
                  <a:pt x="3480" y="304"/>
                </a:cubicBezTo>
                <a:lnTo>
                  <a:pt x="3480" y="23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1">
            <a:extLst>
              <a:ext uri="{FF2B5EF4-FFF2-40B4-BE49-F238E27FC236}">
                <a16:creationId xmlns:a16="http://schemas.microsoft.com/office/drawing/2014/main" id="{D7A35843-17C9-5A47-845E-E1DA45DE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622" y="8125415"/>
            <a:ext cx="1193727" cy="2244997"/>
          </a:xfrm>
          <a:custGeom>
            <a:avLst/>
            <a:gdLst>
              <a:gd name="T0" fmla="*/ 1071 w 1072"/>
              <a:gd name="T1" fmla="*/ 2015 h 2016"/>
              <a:gd name="T2" fmla="*/ 0 w 1072"/>
              <a:gd name="T3" fmla="*/ 2015 h 2016"/>
              <a:gd name="T4" fmla="*/ 0 w 1072"/>
              <a:gd name="T5" fmla="*/ 0 h 2016"/>
              <a:gd name="T6" fmla="*/ 1071 w 1072"/>
              <a:gd name="T7" fmla="*/ 0 h 2016"/>
              <a:gd name="T8" fmla="*/ 1071 w 1072"/>
              <a:gd name="T9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2016">
                <a:moveTo>
                  <a:pt x="1071" y="2015"/>
                </a:moveTo>
                <a:lnTo>
                  <a:pt x="0" y="2015"/>
                </a:lnTo>
                <a:lnTo>
                  <a:pt x="0" y="0"/>
                </a:lnTo>
                <a:lnTo>
                  <a:pt x="1071" y="0"/>
                </a:lnTo>
                <a:lnTo>
                  <a:pt x="1071" y="20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2">
            <a:extLst>
              <a:ext uri="{FF2B5EF4-FFF2-40B4-BE49-F238E27FC236}">
                <a16:creationId xmlns:a16="http://schemas.microsoft.com/office/drawing/2014/main" id="{6B03C175-7470-CA4A-8300-B791930B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548" y="8012430"/>
            <a:ext cx="1404964" cy="2466056"/>
          </a:xfrm>
          <a:custGeom>
            <a:avLst/>
            <a:gdLst>
              <a:gd name="T0" fmla="*/ 1034 w 1260"/>
              <a:gd name="T1" fmla="*/ 2212 h 2213"/>
              <a:gd name="T2" fmla="*/ 1034 w 1260"/>
              <a:gd name="T3" fmla="*/ 2212 h 2213"/>
              <a:gd name="T4" fmla="*/ 224 w 1260"/>
              <a:gd name="T5" fmla="*/ 2212 h 2213"/>
              <a:gd name="T6" fmla="*/ 0 w 1260"/>
              <a:gd name="T7" fmla="*/ 1987 h 2213"/>
              <a:gd name="T8" fmla="*/ 0 w 1260"/>
              <a:gd name="T9" fmla="*/ 233 h 2213"/>
              <a:gd name="T10" fmla="*/ 224 w 1260"/>
              <a:gd name="T11" fmla="*/ 0 h 2213"/>
              <a:gd name="T12" fmla="*/ 1034 w 1260"/>
              <a:gd name="T13" fmla="*/ 0 h 2213"/>
              <a:gd name="T14" fmla="*/ 1259 w 1260"/>
              <a:gd name="T15" fmla="*/ 233 h 2213"/>
              <a:gd name="T16" fmla="*/ 1259 w 1260"/>
              <a:gd name="T17" fmla="*/ 1987 h 2213"/>
              <a:gd name="T18" fmla="*/ 1034 w 1260"/>
              <a:gd name="T19" fmla="*/ 2212 h 2213"/>
              <a:gd name="T20" fmla="*/ 224 w 1260"/>
              <a:gd name="T21" fmla="*/ 152 h 2213"/>
              <a:gd name="T22" fmla="*/ 224 w 1260"/>
              <a:gd name="T23" fmla="*/ 152 h 2213"/>
              <a:gd name="T24" fmla="*/ 144 w 1260"/>
              <a:gd name="T25" fmla="*/ 233 h 2213"/>
              <a:gd name="T26" fmla="*/ 144 w 1260"/>
              <a:gd name="T27" fmla="*/ 1987 h 2213"/>
              <a:gd name="T28" fmla="*/ 224 w 1260"/>
              <a:gd name="T29" fmla="*/ 2068 h 2213"/>
              <a:gd name="T30" fmla="*/ 1034 w 1260"/>
              <a:gd name="T31" fmla="*/ 2068 h 2213"/>
              <a:gd name="T32" fmla="*/ 1115 w 1260"/>
              <a:gd name="T33" fmla="*/ 1987 h 2213"/>
              <a:gd name="T34" fmla="*/ 1115 w 1260"/>
              <a:gd name="T35" fmla="*/ 233 h 2213"/>
              <a:gd name="T36" fmla="*/ 1034 w 1260"/>
              <a:gd name="T37" fmla="*/ 152 h 2213"/>
              <a:gd name="T38" fmla="*/ 224 w 1260"/>
              <a:gd name="T39" fmla="*/ 152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0" h="2213">
                <a:moveTo>
                  <a:pt x="1034" y="2212"/>
                </a:moveTo>
                <a:lnTo>
                  <a:pt x="1034" y="2212"/>
                </a:lnTo>
                <a:cubicBezTo>
                  <a:pt x="224" y="2212"/>
                  <a:pt x="224" y="2212"/>
                  <a:pt x="224" y="2212"/>
                </a:cubicBezTo>
                <a:cubicBezTo>
                  <a:pt x="98" y="2212"/>
                  <a:pt x="0" y="2113"/>
                  <a:pt x="0" y="1987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8"/>
                  <a:pt x="98" y="0"/>
                  <a:pt x="224" y="0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160" y="0"/>
                  <a:pt x="1259" y="108"/>
                  <a:pt x="1259" y="233"/>
                </a:cubicBezTo>
                <a:cubicBezTo>
                  <a:pt x="1259" y="1987"/>
                  <a:pt x="1259" y="1987"/>
                  <a:pt x="1259" y="1987"/>
                </a:cubicBezTo>
                <a:cubicBezTo>
                  <a:pt x="1259" y="2113"/>
                  <a:pt x="1160" y="2212"/>
                  <a:pt x="1034" y="2212"/>
                </a:cubicBezTo>
                <a:close/>
                <a:moveTo>
                  <a:pt x="224" y="152"/>
                </a:moveTo>
                <a:lnTo>
                  <a:pt x="224" y="152"/>
                </a:lnTo>
                <a:cubicBezTo>
                  <a:pt x="180" y="152"/>
                  <a:pt x="144" y="188"/>
                  <a:pt x="144" y="233"/>
                </a:cubicBezTo>
                <a:cubicBezTo>
                  <a:pt x="144" y="1987"/>
                  <a:pt x="144" y="1987"/>
                  <a:pt x="144" y="1987"/>
                </a:cubicBezTo>
                <a:cubicBezTo>
                  <a:pt x="144" y="2032"/>
                  <a:pt x="180" y="2068"/>
                  <a:pt x="224" y="2068"/>
                </a:cubicBezTo>
                <a:cubicBezTo>
                  <a:pt x="1034" y="2068"/>
                  <a:pt x="1034" y="2068"/>
                  <a:pt x="1034" y="2068"/>
                </a:cubicBezTo>
                <a:cubicBezTo>
                  <a:pt x="1079" y="2068"/>
                  <a:pt x="1115" y="2032"/>
                  <a:pt x="1115" y="1987"/>
                </a:cubicBezTo>
                <a:cubicBezTo>
                  <a:pt x="1115" y="233"/>
                  <a:pt x="1115" y="233"/>
                  <a:pt x="1115" y="233"/>
                </a:cubicBezTo>
                <a:cubicBezTo>
                  <a:pt x="1115" y="188"/>
                  <a:pt x="1079" y="152"/>
                  <a:pt x="1034" y="152"/>
                </a:cubicBezTo>
                <a:lnTo>
                  <a:pt x="224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3">
            <a:extLst>
              <a:ext uri="{FF2B5EF4-FFF2-40B4-BE49-F238E27FC236}">
                <a16:creationId xmlns:a16="http://schemas.microsoft.com/office/drawing/2014/main" id="{5962790F-6D70-6C40-ACFF-57790033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693" y="9967590"/>
            <a:ext cx="191584" cy="191584"/>
          </a:xfrm>
          <a:custGeom>
            <a:avLst/>
            <a:gdLst>
              <a:gd name="T0" fmla="*/ 81 w 172"/>
              <a:gd name="T1" fmla="*/ 171 h 172"/>
              <a:gd name="T2" fmla="*/ 81 w 172"/>
              <a:gd name="T3" fmla="*/ 171 h 172"/>
              <a:gd name="T4" fmla="*/ 0 w 172"/>
              <a:gd name="T5" fmla="*/ 90 h 172"/>
              <a:gd name="T6" fmla="*/ 81 w 172"/>
              <a:gd name="T7" fmla="*/ 0 h 172"/>
              <a:gd name="T8" fmla="*/ 171 w 172"/>
              <a:gd name="T9" fmla="*/ 90 h 172"/>
              <a:gd name="T10" fmla="*/ 81 w 172"/>
              <a:gd name="T1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72">
                <a:moveTo>
                  <a:pt x="81" y="171"/>
                </a:moveTo>
                <a:lnTo>
                  <a:pt x="81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71" y="36"/>
                  <a:pt x="171" y="90"/>
                </a:cubicBezTo>
                <a:cubicBezTo>
                  <a:pt x="171" y="135"/>
                  <a:pt x="126" y="171"/>
                  <a:pt x="81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4">
            <a:extLst>
              <a:ext uri="{FF2B5EF4-FFF2-40B4-BE49-F238E27FC236}">
                <a16:creationId xmlns:a16="http://schemas.microsoft.com/office/drawing/2014/main" id="{1FA69946-0AB8-834B-A1E8-B7A865D0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444" y="8321914"/>
            <a:ext cx="383172" cy="83513"/>
          </a:xfrm>
          <a:custGeom>
            <a:avLst/>
            <a:gdLst>
              <a:gd name="T0" fmla="*/ 306 w 343"/>
              <a:gd name="T1" fmla="*/ 72 h 73"/>
              <a:gd name="T2" fmla="*/ 306 w 343"/>
              <a:gd name="T3" fmla="*/ 72 h 73"/>
              <a:gd name="T4" fmla="*/ 36 w 343"/>
              <a:gd name="T5" fmla="*/ 72 h 73"/>
              <a:gd name="T6" fmla="*/ 0 w 343"/>
              <a:gd name="T7" fmla="*/ 36 h 73"/>
              <a:gd name="T8" fmla="*/ 36 w 343"/>
              <a:gd name="T9" fmla="*/ 0 h 73"/>
              <a:gd name="T10" fmla="*/ 306 w 343"/>
              <a:gd name="T11" fmla="*/ 0 h 73"/>
              <a:gd name="T12" fmla="*/ 342 w 343"/>
              <a:gd name="T13" fmla="*/ 36 h 73"/>
              <a:gd name="T14" fmla="*/ 306 w 34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73">
                <a:moveTo>
                  <a:pt x="306" y="72"/>
                </a:moveTo>
                <a:lnTo>
                  <a:pt x="306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24" y="0"/>
                  <a:pt x="342" y="18"/>
                  <a:pt x="342" y="36"/>
                </a:cubicBezTo>
                <a:cubicBezTo>
                  <a:pt x="342" y="54"/>
                  <a:pt x="324" y="72"/>
                  <a:pt x="306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5">
            <a:extLst>
              <a:ext uri="{FF2B5EF4-FFF2-40B4-BE49-F238E27FC236}">
                <a16:creationId xmlns:a16="http://schemas.microsoft.com/office/drawing/2014/main" id="{B7C14990-CC2A-FE48-BE46-3A2E00E8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6901" y="4848805"/>
            <a:ext cx="3728557" cy="3728557"/>
          </a:xfrm>
          <a:custGeom>
            <a:avLst/>
            <a:gdLst>
              <a:gd name="T0" fmla="*/ 0 w 3347"/>
              <a:gd name="T1" fmla="*/ 0 h 3345"/>
              <a:gd name="T2" fmla="*/ 0 w 3347"/>
              <a:gd name="T3" fmla="*/ 0 h 3345"/>
              <a:gd name="T4" fmla="*/ 3346 w 3347"/>
              <a:gd name="T5" fmla="*/ 3344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47" h="3345">
                <a:moveTo>
                  <a:pt x="0" y="0"/>
                </a:moveTo>
                <a:lnTo>
                  <a:pt x="0" y="0"/>
                </a:lnTo>
                <a:cubicBezTo>
                  <a:pt x="1853" y="0"/>
                  <a:pt x="3346" y="1501"/>
                  <a:pt x="3346" y="3344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16">
            <a:extLst>
              <a:ext uri="{FF2B5EF4-FFF2-40B4-BE49-F238E27FC236}">
                <a16:creationId xmlns:a16="http://schemas.microsoft.com/office/drawing/2014/main" id="{230D5A47-5AFE-904D-98CC-52D9A7E6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6901" y="8847549"/>
            <a:ext cx="3728557" cy="3728557"/>
          </a:xfrm>
          <a:custGeom>
            <a:avLst/>
            <a:gdLst>
              <a:gd name="T0" fmla="*/ 0 w 3347"/>
              <a:gd name="T1" fmla="*/ 3346 h 3347"/>
              <a:gd name="T2" fmla="*/ 0 w 3347"/>
              <a:gd name="T3" fmla="*/ 3346 h 3347"/>
              <a:gd name="T4" fmla="*/ 3346 w 3347"/>
              <a:gd name="T5" fmla="*/ 0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47" h="3347">
                <a:moveTo>
                  <a:pt x="0" y="3346"/>
                </a:moveTo>
                <a:lnTo>
                  <a:pt x="0" y="3346"/>
                </a:lnTo>
                <a:cubicBezTo>
                  <a:pt x="1853" y="3346"/>
                  <a:pt x="3346" y="1844"/>
                  <a:pt x="3346" y="0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Freeform 417">
            <a:extLst>
              <a:ext uri="{FF2B5EF4-FFF2-40B4-BE49-F238E27FC236}">
                <a16:creationId xmlns:a16="http://schemas.microsoft.com/office/drawing/2014/main" id="{18D9CDCA-96C0-BF42-B199-97DBD8C3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982" y="4848805"/>
            <a:ext cx="3728557" cy="3728557"/>
          </a:xfrm>
          <a:custGeom>
            <a:avLst/>
            <a:gdLst>
              <a:gd name="T0" fmla="*/ 3346 w 3347"/>
              <a:gd name="T1" fmla="*/ 0 h 3345"/>
              <a:gd name="T2" fmla="*/ 3346 w 3347"/>
              <a:gd name="T3" fmla="*/ 0 h 3345"/>
              <a:gd name="T4" fmla="*/ 0 w 3347"/>
              <a:gd name="T5" fmla="*/ 3344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47" h="3345">
                <a:moveTo>
                  <a:pt x="3346" y="0"/>
                </a:moveTo>
                <a:lnTo>
                  <a:pt x="3346" y="0"/>
                </a:lnTo>
                <a:cubicBezTo>
                  <a:pt x="1493" y="0"/>
                  <a:pt x="0" y="1501"/>
                  <a:pt x="0" y="3344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Freeform 418">
            <a:extLst>
              <a:ext uri="{FF2B5EF4-FFF2-40B4-BE49-F238E27FC236}">
                <a16:creationId xmlns:a16="http://schemas.microsoft.com/office/drawing/2014/main" id="{DAEF80B4-E01B-944B-8558-4CC8A757C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982" y="8847549"/>
            <a:ext cx="3728557" cy="3728557"/>
          </a:xfrm>
          <a:custGeom>
            <a:avLst/>
            <a:gdLst>
              <a:gd name="T0" fmla="*/ 3346 w 3347"/>
              <a:gd name="T1" fmla="*/ 3346 h 3347"/>
              <a:gd name="T2" fmla="*/ 3346 w 3347"/>
              <a:gd name="T3" fmla="*/ 3346 h 3347"/>
              <a:gd name="T4" fmla="*/ 0 w 3347"/>
              <a:gd name="T5" fmla="*/ 0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47" h="3347">
                <a:moveTo>
                  <a:pt x="3346" y="3346"/>
                </a:moveTo>
                <a:lnTo>
                  <a:pt x="3346" y="3346"/>
                </a:lnTo>
                <a:cubicBezTo>
                  <a:pt x="1493" y="3346"/>
                  <a:pt x="0" y="1844"/>
                  <a:pt x="0" y="0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Freeform 419">
            <a:extLst>
              <a:ext uri="{FF2B5EF4-FFF2-40B4-BE49-F238E27FC236}">
                <a16:creationId xmlns:a16="http://schemas.microsoft.com/office/drawing/2014/main" id="{A8445B77-C23C-E24F-A622-67196C95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132" y="11038507"/>
            <a:ext cx="761430" cy="761430"/>
          </a:xfrm>
          <a:custGeom>
            <a:avLst/>
            <a:gdLst>
              <a:gd name="T0" fmla="*/ 513 w 685"/>
              <a:gd name="T1" fmla="*/ 0 h 684"/>
              <a:gd name="T2" fmla="*/ 513 w 685"/>
              <a:gd name="T3" fmla="*/ 0 h 684"/>
              <a:gd name="T4" fmla="*/ 0 w 685"/>
              <a:gd name="T5" fmla="*/ 539 h 684"/>
              <a:gd name="T6" fmla="*/ 504 w 685"/>
              <a:gd name="T7" fmla="*/ 665 h 684"/>
              <a:gd name="T8" fmla="*/ 657 w 685"/>
              <a:gd name="T9" fmla="*/ 503 h 684"/>
              <a:gd name="T10" fmla="*/ 513 w 685"/>
              <a:gd name="T11" fmla="*/ 0 h 684"/>
              <a:gd name="T12" fmla="*/ 0 w 685"/>
              <a:gd name="T13" fmla="*/ 539 h 684"/>
              <a:gd name="T14" fmla="*/ 504 w 685"/>
              <a:gd name="T15" fmla="*/ 665 h 684"/>
              <a:gd name="T16" fmla="*/ 657 w 685"/>
              <a:gd name="T17" fmla="*/ 503 h 684"/>
              <a:gd name="T18" fmla="*/ 513 w 685"/>
              <a:gd name="T19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5" h="684">
                <a:moveTo>
                  <a:pt x="513" y="0"/>
                </a:moveTo>
                <a:lnTo>
                  <a:pt x="513" y="0"/>
                </a:lnTo>
                <a:cubicBezTo>
                  <a:pt x="0" y="539"/>
                  <a:pt x="0" y="539"/>
                  <a:pt x="0" y="539"/>
                </a:cubicBezTo>
                <a:cubicBezTo>
                  <a:pt x="504" y="665"/>
                  <a:pt x="504" y="665"/>
                  <a:pt x="504" y="665"/>
                </a:cubicBezTo>
                <a:cubicBezTo>
                  <a:pt x="603" y="683"/>
                  <a:pt x="684" y="593"/>
                  <a:pt x="657" y="503"/>
                </a:cubicBezTo>
                <a:cubicBezTo>
                  <a:pt x="513" y="0"/>
                  <a:pt x="513" y="0"/>
                  <a:pt x="513" y="0"/>
                </a:cubicBezTo>
                <a:cubicBezTo>
                  <a:pt x="0" y="539"/>
                  <a:pt x="0" y="539"/>
                  <a:pt x="0" y="539"/>
                </a:cubicBezTo>
                <a:cubicBezTo>
                  <a:pt x="504" y="665"/>
                  <a:pt x="504" y="665"/>
                  <a:pt x="504" y="665"/>
                </a:cubicBezTo>
                <a:cubicBezTo>
                  <a:pt x="603" y="683"/>
                  <a:pt x="684" y="593"/>
                  <a:pt x="657" y="503"/>
                </a:cubicBezTo>
                <a:lnTo>
                  <a:pt x="513" y="0"/>
                </a:lnTo>
              </a:path>
            </a:pathLst>
          </a:custGeom>
          <a:solidFill>
            <a:srgbClr val="B649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559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0">
            <a:extLst>
              <a:ext uri="{FF2B5EF4-FFF2-40B4-BE49-F238E27FC236}">
                <a16:creationId xmlns:a16="http://schemas.microsoft.com/office/drawing/2014/main" id="{8213276A-253B-D548-A8C7-E282061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132" y="5629884"/>
            <a:ext cx="761430" cy="761433"/>
          </a:xfrm>
          <a:custGeom>
            <a:avLst/>
            <a:gdLst>
              <a:gd name="T0" fmla="*/ 513 w 685"/>
              <a:gd name="T1" fmla="*/ 684 h 685"/>
              <a:gd name="T2" fmla="*/ 513 w 685"/>
              <a:gd name="T3" fmla="*/ 684 h 685"/>
              <a:gd name="T4" fmla="*/ 0 w 685"/>
              <a:gd name="T5" fmla="*/ 144 h 685"/>
              <a:gd name="T6" fmla="*/ 504 w 685"/>
              <a:gd name="T7" fmla="*/ 18 h 685"/>
              <a:gd name="T8" fmla="*/ 657 w 685"/>
              <a:gd name="T9" fmla="*/ 180 h 685"/>
              <a:gd name="T10" fmla="*/ 513 w 685"/>
              <a:gd name="T11" fmla="*/ 684 h 685"/>
              <a:gd name="T12" fmla="*/ 0 w 685"/>
              <a:gd name="T13" fmla="*/ 144 h 685"/>
              <a:gd name="T14" fmla="*/ 504 w 685"/>
              <a:gd name="T15" fmla="*/ 18 h 685"/>
              <a:gd name="T16" fmla="*/ 657 w 685"/>
              <a:gd name="T17" fmla="*/ 180 h 685"/>
              <a:gd name="T18" fmla="*/ 513 w 685"/>
              <a:gd name="T19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5" h="685">
                <a:moveTo>
                  <a:pt x="513" y="684"/>
                </a:moveTo>
                <a:lnTo>
                  <a:pt x="513" y="684"/>
                </a:lnTo>
                <a:cubicBezTo>
                  <a:pt x="0" y="144"/>
                  <a:pt x="0" y="144"/>
                  <a:pt x="0" y="144"/>
                </a:cubicBezTo>
                <a:cubicBezTo>
                  <a:pt x="504" y="18"/>
                  <a:pt x="504" y="18"/>
                  <a:pt x="504" y="18"/>
                </a:cubicBezTo>
                <a:cubicBezTo>
                  <a:pt x="603" y="0"/>
                  <a:pt x="684" y="90"/>
                  <a:pt x="657" y="180"/>
                </a:cubicBezTo>
                <a:cubicBezTo>
                  <a:pt x="513" y="684"/>
                  <a:pt x="513" y="684"/>
                  <a:pt x="513" y="684"/>
                </a:cubicBezTo>
                <a:cubicBezTo>
                  <a:pt x="0" y="144"/>
                  <a:pt x="0" y="144"/>
                  <a:pt x="0" y="144"/>
                </a:cubicBezTo>
                <a:cubicBezTo>
                  <a:pt x="504" y="18"/>
                  <a:pt x="504" y="18"/>
                  <a:pt x="504" y="18"/>
                </a:cubicBezTo>
                <a:cubicBezTo>
                  <a:pt x="603" y="0"/>
                  <a:pt x="684" y="90"/>
                  <a:pt x="657" y="180"/>
                </a:cubicBezTo>
                <a:lnTo>
                  <a:pt x="513" y="684"/>
                </a:lnTo>
              </a:path>
            </a:pathLst>
          </a:custGeom>
          <a:solidFill>
            <a:srgbClr val="A4CD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559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1">
            <a:extLst>
              <a:ext uri="{FF2B5EF4-FFF2-40B4-BE49-F238E27FC236}">
                <a16:creationId xmlns:a16="http://schemas.microsoft.com/office/drawing/2014/main" id="{BDEEB9ED-9AE4-444E-9EFB-69B68B63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403" y="11038507"/>
            <a:ext cx="761430" cy="761430"/>
          </a:xfrm>
          <a:custGeom>
            <a:avLst/>
            <a:gdLst>
              <a:gd name="T0" fmla="*/ 171 w 684"/>
              <a:gd name="T1" fmla="*/ 0 h 684"/>
              <a:gd name="T2" fmla="*/ 171 w 684"/>
              <a:gd name="T3" fmla="*/ 0 h 684"/>
              <a:gd name="T4" fmla="*/ 683 w 684"/>
              <a:gd name="T5" fmla="*/ 539 h 684"/>
              <a:gd name="T6" fmla="*/ 180 w 684"/>
              <a:gd name="T7" fmla="*/ 665 h 684"/>
              <a:gd name="T8" fmla="*/ 27 w 684"/>
              <a:gd name="T9" fmla="*/ 503 h 684"/>
              <a:gd name="T10" fmla="*/ 171 w 684"/>
              <a:gd name="T11" fmla="*/ 0 h 684"/>
              <a:gd name="T12" fmla="*/ 683 w 684"/>
              <a:gd name="T13" fmla="*/ 539 h 684"/>
              <a:gd name="T14" fmla="*/ 180 w 684"/>
              <a:gd name="T15" fmla="*/ 665 h 684"/>
              <a:gd name="T16" fmla="*/ 27 w 684"/>
              <a:gd name="T17" fmla="*/ 503 h 684"/>
              <a:gd name="T18" fmla="*/ 171 w 684"/>
              <a:gd name="T19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4" h="684">
                <a:moveTo>
                  <a:pt x="171" y="0"/>
                </a:moveTo>
                <a:lnTo>
                  <a:pt x="171" y="0"/>
                </a:lnTo>
                <a:cubicBezTo>
                  <a:pt x="683" y="539"/>
                  <a:pt x="683" y="539"/>
                  <a:pt x="683" y="539"/>
                </a:cubicBezTo>
                <a:cubicBezTo>
                  <a:pt x="180" y="665"/>
                  <a:pt x="180" y="665"/>
                  <a:pt x="180" y="665"/>
                </a:cubicBezTo>
                <a:cubicBezTo>
                  <a:pt x="81" y="683"/>
                  <a:pt x="0" y="593"/>
                  <a:pt x="27" y="503"/>
                </a:cubicBezTo>
                <a:cubicBezTo>
                  <a:pt x="171" y="0"/>
                  <a:pt x="171" y="0"/>
                  <a:pt x="171" y="0"/>
                </a:cubicBezTo>
                <a:cubicBezTo>
                  <a:pt x="683" y="539"/>
                  <a:pt x="683" y="539"/>
                  <a:pt x="683" y="539"/>
                </a:cubicBezTo>
                <a:cubicBezTo>
                  <a:pt x="180" y="665"/>
                  <a:pt x="180" y="665"/>
                  <a:pt x="180" y="665"/>
                </a:cubicBezTo>
                <a:cubicBezTo>
                  <a:pt x="81" y="683"/>
                  <a:pt x="0" y="593"/>
                  <a:pt x="27" y="503"/>
                </a:cubicBezTo>
                <a:lnTo>
                  <a:pt x="171" y="0"/>
                </a:lnTo>
              </a:path>
            </a:pathLst>
          </a:custGeom>
          <a:solidFill>
            <a:srgbClr val="5559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559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2">
            <a:extLst>
              <a:ext uri="{FF2B5EF4-FFF2-40B4-BE49-F238E27FC236}">
                <a16:creationId xmlns:a16="http://schemas.microsoft.com/office/drawing/2014/main" id="{C353A530-8714-184A-87FB-321BCE0F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403" y="5629884"/>
            <a:ext cx="761430" cy="761433"/>
          </a:xfrm>
          <a:custGeom>
            <a:avLst/>
            <a:gdLst>
              <a:gd name="T0" fmla="*/ 171 w 684"/>
              <a:gd name="T1" fmla="*/ 684 h 685"/>
              <a:gd name="T2" fmla="*/ 171 w 684"/>
              <a:gd name="T3" fmla="*/ 684 h 685"/>
              <a:gd name="T4" fmla="*/ 683 w 684"/>
              <a:gd name="T5" fmla="*/ 144 h 685"/>
              <a:gd name="T6" fmla="*/ 180 w 684"/>
              <a:gd name="T7" fmla="*/ 18 h 685"/>
              <a:gd name="T8" fmla="*/ 27 w 684"/>
              <a:gd name="T9" fmla="*/ 180 h 685"/>
              <a:gd name="T10" fmla="*/ 171 w 684"/>
              <a:gd name="T11" fmla="*/ 684 h 685"/>
              <a:gd name="T12" fmla="*/ 683 w 684"/>
              <a:gd name="T13" fmla="*/ 144 h 685"/>
              <a:gd name="T14" fmla="*/ 180 w 684"/>
              <a:gd name="T15" fmla="*/ 18 h 685"/>
              <a:gd name="T16" fmla="*/ 27 w 684"/>
              <a:gd name="T17" fmla="*/ 180 h 685"/>
              <a:gd name="T18" fmla="*/ 171 w 684"/>
              <a:gd name="T19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4" h="685">
                <a:moveTo>
                  <a:pt x="171" y="684"/>
                </a:moveTo>
                <a:lnTo>
                  <a:pt x="171" y="684"/>
                </a:lnTo>
                <a:cubicBezTo>
                  <a:pt x="683" y="144"/>
                  <a:pt x="683" y="144"/>
                  <a:pt x="683" y="144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81" y="0"/>
                  <a:pt x="0" y="90"/>
                  <a:pt x="27" y="180"/>
                </a:cubicBezTo>
                <a:cubicBezTo>
                  <a:pt x="171" y="684"/>
                  <a:pt x="171" y="684"/>
                  <a:pt x="171" y="684"/>
                </a:cubicBezTo>
                <a:cubicBezTo>
                  <a:pt x="683" y="144"/>
                  <a:pt x="683" y="144"/>
                  <a:pt x="683" y="144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81" y="0"/>
                  <a:pt x="0" y="90"/>
                  <a:pt x="27" y="180"/>
                </a:cubicBezTo>
                <a:lnTo>
                  <a:pt x="171" y="684"/>
                </a:lnTo>
              </a:path>
            </a:pathLst>
          </a:custGeom>
          <a:solidFill>
            <a:srgbClr val="A6D1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559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3">
            <a:extLst>
              <a:ext uri="{FF2B5EF4-FFF2-40B4-BE49-F238E27FC236}">
                <a16:creationId xmlns:a16="http://schemas.microsoft.com/office/drawing/2014/main" id="{87AB3B67-9F4E-8548-A85D-5F393A8E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590" y="5705993"/>
            <a:ext cx="589495" cy="844943"/>
          </a:xfrm>
          <a:custGeom>
            <a:avLst/>
            <a:gdLst>
              <a:gd name="T0" fmla="*/ 485 w 531"/>
              <a:gd name="T1" fmla="*/ 756 h 757"/>
              <a:gd name="T2" fmla="*/ 485 w 531"/>
              <a:gd name="T3" fmla="*/ 756 h 757"/>
              <a:gd name="T4" fmla="*/ 45 w 531"/>
              <a:gd name="T5" fmla="*/ 756 h 757"/>
              <a:gd name="T6" fmla="*/ 0 w 531"/>
              <a:gd name="T7" fmla="*/ 711 h 757"/>
              <a:gd name="T8" fmla="*/ 0 w 531"/>
              <a:gd name="T9" fmla="*/ 45 h 757"/>
              <a:gd name="T10" fmla="*/ 45 w 531"/>
              <a:gd name="T11" fmla="*/ 0 h 757"/>
              <a:gd name="T12" fmla="*/ 485 w 531"/>
              <a:gd name="T13" fmla="*/ 0 h 757"/>
              <a:gd name="T14" fmla="*/ 530 w 531"/>
              <a:gd name="T15" fmla="*/ 45 h 757"/>
              <a:gd name="T16" fmla="*/ 530 w 531"/>
              <a:gd name="T17" fmla="*/ 711 h 757"/>
              <a:gd name="T18" fmla="*/ 485 w 531"/>
              <a:gd name="T19" fmla="*/ 756 h 757"/>
              <a:gd name="T20" fmla="*/ 63 w 531"/>
              <a:gd name="T21" fmla="*/ 693 h 757"/>
              <a:gd name="T22" fmla="*/ 63 w 531"/>
              <a:gd name="T23" fmla="*/ 693 h 757"/>
              <a:gd name="T24" fmla="*/ 467 w 531"/>
              <a:gd name="T25" fmla="*/ 693 h 757"/>
              <a:gd name="T26" fmla="*/ 467 w 531"/>
              <a:gd name="T27" fmla="*/ 63 h 757"/>
              <a:gd name="T28" fmla="*/ 63 w 531"/>
              <a:gd name="T29" fmla="*/ 63 h 757"/>
              <a:gd name="T30" fmla="*/ 63 w 531"/>
              <a:gd name="T31" fmla="*/ 693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" h="757">
                <a:moveTo>
                  <a:pt x="485" y="756"/>
                </a:moveTo>
                <a:lnTo>
                  <a:pt x="485" y="756"/>
                </a:lnTo>
                <a:cubicBezTo>
                  <a:pt x="45" y="756"/>
                  <a:pt x="45" y="756"/>
                  <a:pt x="45" y="756"/>
                </a:cubicBezTo>
                <a:cubicBezTo>
                  <a:pt x="18" y="756"/>
                  <a:pt x="0" y="738"/>
                  <a:pt x="0" y="7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03" y="0"/>
                  <a:pt x="530" y="18"/>
                  <a:pt x="530" y="45"/>
                </a:cubicBezTo>
                <a:cubicBezTo>
                  <a:pt x="530" y="711"/>
                  <a:pt x="530" y="711"/>
                  <a:pt x="530" y="711"/>
                </a:cubicBezTo>
                <a:cubicBezTo>
                  <a:pt x="530" y="738"/>
                  <a:pt x="503" y="756"/>
                  <a:pt x="485" y="756"/>
                </a:cubicBezTo>
                <a:close/>
                <a:moveTo>
                  <a:pt x="63" y="693"/>
                </a:moveTo>
                <a:lnTo>
                  <a:pt x="63" y="693"/>
                </a:lnTo>
                <a:cubicBezTo>
                  <a:pt x="467" y="693"/>
                  <a:pt x="467" y="693"/>
                  <a:pt x="467" y="693"/>
                </a:cubicBezTo>
                <a:cubicBezTo>
                  <a:pt x="467" y="63"/>
                  <a:pt x="467" y="63"/>
                  <a:pt x="46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4">
            <a:extLst>
              <a:ext uri="{FF2B5EF4-FFF2-40B4-BE49-F238E27FC236}">
                <a16:creationId xmlns:a16="http://schemas.microsoft.com/office/drawing/2014/main" id="{DEEDBA2C-9A13-7D45-B031-E67F29F8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875" y="5578269"/>
            <a:ext cx="569846" cy="835119"/>
          </a:xfrm>
          <a:custGeom>
            <a:avLst/>
            <a:gdLst>
              <a:gd name="T0" fmla="*/ 476 w 513"/>
              <a:gd name="T1" fmla="*/ 747 h 748"/>
              <a:gd name="T2" fmla="*/ 476 w 513"/>
              <a:gd name="T3" fmla="*/ 747 h 748"/>
              <a:gd name="T4" fmla="*/ 449 w 513"/>
              <a:gd name="T5" fmla="*/ 711 h 748"/>
              <a:gd name="T6" fmla="*/ 449 w 513"/>
              <a:gd name="T7" fmla="*/ 63 h 748"/>
              <a:gd name="T8" fmla="*/ 27 w 513"/>
              <a:gd name="T9" fmla="*/ 63 h 748"/>
              <a:gd name="T10" fmla="*/ 0 w 513"/>
              <a:gd name="T11" fmla="*/ 36 h 748"/>
              <a:gd name="T12" fmla="*/ 27 w 513"/>
              <a:gd name="T13" fmla="*/ 0 h 748"/>
              <a:gd name="T14" fmla="*/ 467 w 513"/>
              <a:gd name="T15" fmla="*/ 0 h 748"/>
              <a:gd name="T16" fmla="*/ 512 w 513"/>
              <a:gd name="T17" fmla="*/ 45 h 748"/>
              <a:gd name="T18" fmla="*/ 512 w 513"/>
              <a:gd name="T19" fmla="*/ 711 h 748"/>
              <a:gd name="T20" fmla="*/ 476 w 513"/>
              <a:gd name="T21" fmla="*/ 747 h 748"/>
              <a:gd name="T22" fmla="*/ 467 w 513"/>
              <a:gd name="T23" fmla="*/ 63 h 748"/>
              <a:gd name="T24" fmla="*/ 467 w 513"/>
              <a:gd name="T25" fmla="*/ 63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" h="748">
                <a:moveTo>
                  <a:pt x="476" y="747"/>
                </a:moveTo>
                <a:lnTo>
                  <a:pt x="476" y="747"/>
                </a:lnTo>
                <a:cubicBezTo>
                  <a:pt x="458" y="747"/>
                  <a:pt x="449" y="729"/>
                  <a:pt x="449" y="711"/>
                </a:cubicBezTo>
                <a:cubicBezTo>
                  <a:pt x="449" y="63"/>
                  <a:pt x="449" y="63"/>
                  <a:pt x="44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8" y="63"/>
                  <a:pt x="0" y="45"/>
                  <a:pt x="0" y="36"/>
                </a:cubicBezTo>
                <a:cubicBezTo>
                  <a:pt x="0" y="18"/>
                  <a:pt x="8" y="0"/>
                  <a:pt x="27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94" y="0"/>
                  <a:pt x="512" y="18"/>
                  <a:pt x="512" y="45"/>
                </a:cubicBezTo>
                <a:cubicBezTo>
                  <a:pt x="512" y="711"/>
                  <a:pt x="512" y="711"/>
                  <a:pt x="512" y="711"/>
                </a:cubicBezTo>
                <a:cubicBezTo>
                  <a:pt x="512" y="729"/>
                  <a:pt x="494" y="747"/>
                  <a:pt x="476" y="747"/>
                </a:cubicBezTo>
                <a:close/>
                <a:moveTo>
                  <a:pt x="467" y="63"/>
                </a:moveTo>
                <a:lnTo>
                  <a:pt x="467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5">
            <a:extLst>
              <a:ext uri="{FF2B5EF4-FFF2-40B4-BE49-F238E27FC236}">
                <a16:creationId xmlns:a16="http://schemas.microsoft.com/office/drawing/2014/main" id="{43E75541-47DA-0849-9C0F-8F7F590F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91" y="10913274"/>
            <a:ext cx="1031617" cy="790905"/>
          </a:xfrm>
          <a:custGeom>
            <a:avLst/>
            <a:gdLst>
              <a:gd name="T0" fmla="*/ 881 w 927"/>
              <a:gd name="T1" fmla="*/ 711 h 712"/>
              <a:gd name="T2" fmla="*/ 881 w 927"/>
              <a:gd name="T3" fmla="*/ 711 h 712"/>
              <a:gd name="T4" fmla="*/ 45 w 927"/>
              <a:gd name="T5" fmla="*/ 711 h 712"/>
              <a:gd name="T6" fmla="*/ 0 w 927"/>
              <a:gd name="T7" fmla="*/ 666 h 712"/>
              <a:gd name="T8" fmla="*/ 0 w 927"/>
              <a:gd name="T9" fmla="*/ 45 h 712"/>
              <a:gd name="T10" fmla="*/ 45 w 927"/>
              <a:gd name="T11" fmla="*/ 0 h 712"/>
              <a:gd name="T12" fmla="*/ 350 w 927"/>
              <a:gd name="T13" fmla="*/ 0 h 712"/>
              <a:gd name="T14" fmla="*/ 378 w 927"/>
              <a:gd name="T15" fmla="*/ 9 h 712"/>
              <a:gd name="T16" fmla="*/ 477 w 927"/>
              <a:gd name="T17" fmla="*/ 108 h 712"/>
              <a:gd name="T18" fmla="*/ 881 w 927"/>
              <a:gd name="T19" fmla="*/ 108 h 712"/>
              <a:gd name="T20" fmla="*/ 926 w 927"/>
              <a:gd name="T21" fmla="*/ 153 h 712"/>
              <a:gd name="T22" fmla="*/ 926 w 927"/>
              <a:gd name="T23" fmla="*/ 666 h 712"/>
              <a:gd name="T24" fmla="*/ 881 w 927"/>
              <a:gd name="T25" fmla="*/ 711 h 712"/>
              <a:gd name="T26" fmla="*/ 54 w 927"/>
              <a:gd name="T27" fmla="*/ 648 h 712"/>
              <a:gd name="T28" fmla="*/ 54 w 927"/>
              <a:gd name="T29" fmla="*/ 648 h 712"/>
              <a:gd name="T30" fmla="*/ 863 w 927"/>
              <a:gd name="T31" fmla="*/ 648 h 712"/>
              <a:gd name="T32" fmla="*/ 863 w 927"/>
              <a:gd name="T33" fmla="*/ 162 h 712"/>
              <a:gd name="T34" fmla="*/ 467 w 927"/>
              <a:gd name="T35" fmla="*/ 162 h 712"/>
              <a:gd name="T36" fmla="*/ 431 w 927"/>
              <a:gd name="T37" fmla="*/ 153 h 712"/>
              <a:gd name="T38" fmla="*/ 342 w 927"/>
              <a:gd name="T39" fmla="*/ 54 h 712"/>
              <a:gd name="T40" fmla="*/ 54 w 927"/>
              <a:gd name="T41" fmla="*/ 54 h 712"/>
              <a:gd name="T42" fmla="*/ 54 w 927"/>
              <a:gd name="T43" fmla="*/ 648 h 712"/>
              <a:gd name="T44" fmla="*/ 477 w 927"/>
              <a:gd name="T45" fmla="*/ 108 h 712"/>
              <a:gd name="T46" fmla="*/ 477 w 927"/>
              <a:gd name="T47" fmla="*/ 108 h 712"/>
              <a:gd name="T48" fmla="*/ 350 w 927"/>
              <a:gd name="T49" fmla="*/ 54 h 712"/>
              <a:gd name="T50" fmla="*/ 350 w 927"/>
              <a:gd name="T51" fmla="*/ 54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7" h="712">
                <a:moveTo>
                  <a:pt x="881" y="711"/>
                </a:moveTo>
                <a:lnTo>
                  <a:pt x="881" y="711"/>
                </a:lnTo>
                <a:cubicBezTo>
                  <a:pt x="45" y="711"/>
                  <a:pt x="45" y="711"/>
                  <a:pt x="45" y="711"/>
                </a:cubicBezTo>
                <a:cubicBezTo>
                  <a:pt x="18" y="711"/>
                  <a:pt x="0" y="684"/>
                  <a:pt x="0" y="66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9" y="0"/>
                  <a:pt x="369" y="0"/>
                  <a:pt x="378" y="9"/>
                </a:cubicBezTo>
                <a:cubicBezTo>
                  <a:pt x="477" y="108"/>
                  <a:pt x="477" y="108"/>
                  <a:pt x="477" y="108"/>
                </a:cubicBezTo>
                <a:cubicBezTo>
                  <a:pt x="881" y="108"/>
                  <a:pt x="881" y="108"/>
                  <a:pt x="881" y="108"/>
                </a:cubicBezTo>
                <a:cubicBezTo>
                  <a:pt x="908" y="108"/>
                  <a:pt x="926" y="126"/>
                  <a:pt x="926" y="153"/>
                </a:cubicBezTo>
                <a:cubicBezTo>
                  <a:pt x="926" y="666"/>
                  <a:pt x="926" y="666"/>
                  <a:pt x="926" y="666"/>
                </a:cubicBezTo>
                <a:cubicBezTo>
                  <a:pt x="926" y="684"/>
                  <a:pt x="908" y="711"/>
                  <a:pt x="881" y="711"/>
                </a:cubicBezTo>
                <a:close/>
                <a:moveTo>
                  <a:pt x="54" y="648"/>
                </a:moveTo>
                <a:lnTo>
                  <a:pt x="54" y="648"/>
                </a:lnTo>
                <a:cubicBezTo>
                  <a:pt x="863" y="648"/>
                  <a:pt x="863" y="648"/>
                  <a:pt x="863" y="648"/>
                </a:cubicBezTo>
                <a:cubicBezTo>
                  <a:pt x="863" y="162"/>
                  <a:pt x="863" y="162"/>
                  <a:pt x="863" y="162"/>
                </a:cubicBezTo>
                <a:cubicBezTo>
                  <a:pt x="467" y="162"/>
                  <a:pt x="467" y="162"/>
                  <a:pt x="467" y="162"/>
                </a:cubicBezTo>
                <a:cubicBezTo>
                  <a:pt x="458" y="162"/>
                  <a:pt x="441" y="162"/>
                  <a:pt x="431" y="153"/>
                </a:cubicBezTo>
                <a:cubicBezTo>
                  <a:pt x="342" y="54"/>
                  <a:pt x="342" y="54"/>
                  <a:pt x="34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48"/>
                </a:lnTo>
                <a:close/>
                <a:moveTo>
                  <a:pt x="477" y="108"/>
                </a:moveTo>
                <a:lnTo>
                  <a:pt x="477" y="108"/>
                </a:lnTo>
                <a:close/>
                <a:moveTo>
                  <a:pt x="350" y="54"/>
                </a:moveTo>
                <a:lnTo>
                  <a:pt x="350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6">
            <a:extLst>
              <a:ext uri="{FF2B5EF4-FFF2-40B4-BE49-F238E27FC236}">
                <a16:creationId xmlns:a16="http://schemas.microsoft.com/office/drawing/2014/main" id="{11EEEC4E-B1EF-EC4C-9667-B728EC30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887" y="10913274"/>
            <a:ext cx="520721" cy="58950"/>
          </a:xfrm>
          <a:custGeom>
            <a:avLst/>
            <a:gdLst>
              <a:gd name="T0" fmla="*/ 441 w 469"/>
              <a:gd name="T1" fmla="*/ 54 h 55"/>
              <a:gd name="T2" fmla="*/ 441 w 469"/>
              <a:gd name="T3" fmla="*/ 54 h 55"/>
              <a:gd name="T4" fmla="*/ 36 w 469"/>
              <a:gd name="T5" fmla="*/ 54 h 55"/>
              <a:gd name="T6" fmla="*/ 0 w 469"/>
              <a:gd name="T7" fmla="*/ 27 h 55"/>
              <a:gd name="T8" fmla="*/ 36 w 469"/>
              <a:gd name="T9" fmla="*/ 0 h 55"/>
              <a:gd name="T10" fmla="*/ 441 w 469"/>
              <a:gd name="T11" fmla="*/ 0 h 55"/>
              <a:gd name="T12" fmla="*/ 468 w 469"/>
              <a:gd name="T13" fmla="*/ 27 h 55"/>
              <a:gd name="T14" fmla="*/ 441 w 46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55">
                <a:moveTo>
                  <a:pt x="441" y="54"/>
                </a:moveTo>
                <a:lnTo>
                  <a:pt x="441" y="54"/>
                </a:lnTo>
                <a:cubicBezTo>
                  <a:pt x="36" y="54"/>
                  <a:pt x="36" y="54"/>
                  <a:pt x="36" y="54"/>
                </a:cubicBezTo>
                <a:cubicBezTo>
                  <a:pt x="19" y="54"/>
                  <a:pt x="0" y="45"/>
                  <a:pt x="0" y="27"/>
                </a:cubicBezTo>
                <a:cubicBezTo>
                  <a:pt x="0" y="9"/>
                  <a:pt x="19" y="0"/>
                  <a:pt x="36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68" y="9"/>
                  <a:pt x="468" y="27"/>
                </a:cubicBezTo>
                <a:cubicBezTo>
                  <a:pt x="468" y="45"/>
                  <a:pt x="450" y="54"/>
                  <a:pt x="441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7">
            <a:extLst>
              <a:ext uri="{FF2B5EF4-FFF2-40B4-BE49-F238E27FC236}">
                <a16:creationId xmlns:a16="http://schemas.microsoft.com/office/drawing/2014/main" id="{23D55B99-2FC5-C44E-8526-9A3BD6E3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595" y="5588094"/>
            <a:ext cx="992317" cy="864593"/>
          </a:xfrm>
          <a:custGeom>
            <a:avLst/>
            <a:gdLst>
              <a:gd name="T0" fmla="*/ 890 w 891"/>
              <a:gd name="T1" fmla="*/ 189 h 775"/>
              <a:gd name="T2" fmla="*/ 890 w 891"/>
              <a:gd name="T3" fmla="*/ 189 h 775"/>
              <a:gd name="T4" fmla="*/ 881 w 891"/>
              <a:gd name="T5" fmla="*/ 171 h 775"/>
              <a:gd name="T6" fmla="*/ 881 w 891"/>
              <a:gd name="T7" fmla="*/ 162 h 775"/>
              <a:gd name="T8" fmla="*/ 746 w 891"/>
              <a:gd name="T9" fmla="*/ 9 h 775"/>
              <a:gd name="T10" fmla="*/ 719 w 891"/>
              <a:gd name="T11" fmla="*/ 0 h 775"/>
              <a:gd name="T12" fmla="*/ 170 w 891"/>
              <a:gd name="T13" fmla="*/ 0 h 775"/>
              <a:gd name="T14" fmla="*/ 143 w 891"/>
              <a:gd name="T15" fmla="*/ 9 h 775"/>
              <a:gd name="T16" fmla="*/ 8 w 891"/>
              <a:gd name="T17" fmla="*/ 162 h 775"/>
              <a:gd name="T18" fmla="*/ 8 w 891"/>
              <a:gd name="T19" fmla="*/ 162 h 775"/>
              <a:gd name="T20" fmla="*/ 0 w 891"/>
              <a:gd name="T21" fmla="*/ 189 h 775"/>
              <a:gd name="T22" fmla="*/ 89 w 891"/>
              <a:gd name="T23" fmla="*/ 315 h 775"/>
              <a:gd name="T24" fmla="*/ 89 w 891"/>
              <a:gd name="T25" fmla="*/ 738 h 775"/>
              <a:gd name="T26" fmla="*/ 134 w 891"/>
              <a:gd name="T27" fmla="*/ 774 h 775"/>
              <a:gd name="T28" fmla="*/ 305 w 891"/>
              <a:gd name="T29" fmla="*/ 774 h 775"/>
              <a:gd name="T30" fmla="*/ 575 w 891"/>
              <a:gd name="T31" fmla="*/ 774 h 775"/>
              <a:gd name="T32" fmla="*/ 755 w 891"/>
              <a:gd name="T33" fmla="*/ 774 h 775"/>
              <a:gd name="T34" fmla="*/ 800 w 891"/>
              <a:gd name="T35" fmla="*/ 738 h 775"/>
              <a:gd name="T36" fmla="*/ 800 w 891"/>
              <a:gd name="T37" fmla="*/ 315 h 775"/>
              <a:gd name="T38" fmla="*/ 890 w 891"/>
              <a:gd name="T39" fmla="*/ 189 h 775"/>
              <a:gd name="T40" fmla="*/ 332 w 891"/>
              <a:gd name="T41" fmla="*/ 720 h 775"/>
              <a:gd name="T42" fmla="*/ 332 w 891"/>
              <a:gd name="T43" fmla="*/ 720 h 775"/>
              <a:gd name="T44" fmla="*/ 332 w 891"/>
              <a:gd name="T45" fmla="*/ 531 h 775"/>
              <a:gd name="T46" fmla="*/ 557 w 891"/>
              <a:gd name="T47" fmla="*/ 531 h 775"/>
              <a:gd name="T48" fmla="*/ 557 w 891"/>
              <a:gd name="T49" fmla="*/ 720 h 775"/>
              <a:gd name="T50" fmla="*/ 332 w 891"/>
              <a:gd name="T51" fmla="*/ 720 h 775"/>
              <a:gd name="T52" fmla="*/ 611 w 891"/>
              <a:gd name="T53" fmla="*/ 720 h 775"/>
              <a:gd name="T54" fmla="*/ 611 w 891"/>
              <a:gd name="T55" fmla="*/ 720 h 775"/>
              <a:gd name="T56" fmla="*/ 611 w 891"/>
              <a:gd name="T57" fmla="*/ 513 h 775"/>
              <a:gd name="T58" fmla="*/ 575 w 891"/>
              <a:gd name="T59" fmla="*/ 468 h 775"/>
              <a:gd name="T60" fmla="*/ 305 w 891"/>
              <a:gd name="T61" fmla="*/ 468 h 775"/>
              <a:gd name="T62" fmla="*/ 278 w 891"/>
              <a:gd name="T63" fmla="*/ 513 h 775"/>
              <a:gd name="T64" fmla="*/ 278 w 891"/>
              <a:gd name="T65" fmla="*/ 720 h 775"/>
              <a:gd name="T66" fmla="*/ 152 w 891"/>
              <a:gd name="T67" fmla="*/ 720 h 775"/>
              <a:gd name="T68" fmla="*/ 152 w 891"/>
              <a:gd name="T69" fmla="*/ 315 h 775"/>
              <a:gd name="T70" fmla="*/ 233 w 891"/>
              <a:gd name="T71" fmla="*/ 270 h 775"/>
              <a:gd name="T72" fmla="*/ 341 w 891"/>
              <a:gd name="T73" fmla="*/ 315 h 775"/>
              <a:gd name="T74" fmla="*/ 440 w 891"/>
              <a:gd name="T75" fmla="*/ 270 h 775"/>
              <a:gd name="T76" fmla="*/ 548 w 891"/>
              <a:gd name="T77" fmla="*/ 315 h 775"/>
              <a:gd name="T78" fmla="*/ 647 w 891"/>
              <a:gd name="T79" fmla="*/ 270 h 775"/>
              <a:gd name="T80" fmla="*/ 737 w 891"/>
              <a:gd name="T81" fmla="*/ 315 h 775"/>
              <a:gd name="T82" fmla="*/ 737 w 891"/>
              <a:gd name="T83" fmla="*/ 720 h 775"/>
              <a:gd name="T84" fmla="*/ 611 w 891"/>
              <a:gd name="T85" fmla="*/ 720 h 775"/>
              <a:gd name="T86" fmla="*/ 755 w 891"/>
              <a:gd name="T87" fmla="*/ 261 h 775"/>
              <a:gd name="T88" fmla="*/ 755 w 891"/>
              <a:gd name="T89" fmla="*/ 261 h 775"/>
              <a:gd name="T90" fmla="*/ 683 w 891"/>
              <a:gd name="T91" fmla="*/ 189 h 775"/>
              <a:gd name="T92" fmla="*/ 647 w 891"/>
              <a:gd name="T93" fmla="*/ 153 h 775"/>
              <a:gd name="T94" fmla="*/ 620 w 891"/>
              <a:gd name="T95" fmla="*/ 189 h 775"/>
              <a:gd name="T96" fmla="*/ 548 w 891"/>
              <a:gd name="T97" fmla="*/ 261 h 775"/>
              <a:gd name="T98" fmla="*/ 476 w 891"/>
              <a:gd name="T99" fmla="*/ 189 h 775"/>
              <a:gd name="T100" fmla="*/ 440 w 891"/>
              <a:gd name="T101" fmla="*/ 153 h 775"/>
              <a:gd name="T102" fmla="*/ 413 w 891"/>
              <a:gd name="T103" fmla="*/ 189 h 775"/>
              <a:gd name="T104" fmla="*/ 341 w 891"/>
              <a:gd name="T105" fmla="*/ 261 h 775"/>
              <a:gd name="T106" fmla="*/ 269 w 891"/>
              <a:gd name="T107" fmla="*/ 189 h 775"/>
              <a:gd name="T108" fmla="*/ 233 w 891"/>
              <a:gd name="T109" fmla="*/ 153 h 775"/>
              <a:gd name="T110" fmla="*/ 206 w 891"/>
              <a:gd name="T111" fmla="*/ 189 h 775"/>
              <a:gd name="T112" fmla="*/ 134 w 891"/>
              <a:gd name="T113" fmla="*/ 261 h 775"/>
              <a:gd name="T114" fmla="*/ 62 w 891"/>
              <a:gd name="T115" fmla="*/ 198 h 775"/>
              <a:gd name="T116" fmla="*/ 179 w 891"/>
              <a:gd name="T117" fmla="*/ 54 h 775"/>
              <a:gd name="T118" fmla="*/ 710 w 891"/>
              <a:gd name="T119" fmla="*/ 54 h 775"/>
              <a:gd name="T120" fmla="*/ 827 w 891"/>
              <a:gd name="T121" fmla="*/ 198 h 775"/>
              <a:gd name="T122" fmla="*/ 755 w 891"/>
              <a:gd name="T123" fmla="*/ 26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1" h="775">
                <a:moveTo>
                  <a:pt x="890" y="189"/>
                </a:moveTo>
                <a:lnTo>
                  <a:pt x="890" y="189"/>
                </a:lnTo>
                <a:cubicBezTo>
                  <a:pt x="890" y="180"/>
                  <a:pt x="890" y="171"/>
                  <a:pt x="881" y="171"/>
                </a:cubicBezTo>
                <a:cubicBezTo>
                  <a:pt x="881" y="162"/>
                  <a:pt x="881" y="162"/>
                  <a:pt x="881" y="162"/>
                </a:cubicBezTo>
                <a:cubicBezTo>
                  <a:pt x="746" y="9"/>
                  <a:pt x="746" y="9"/>
                  <a:pt x="746" y="9"/>
                </a:cubicBezTo>
                <a:cubicBezTo>
                  <a:pt x="737" y="0"/>
                  <a:pt x="728" y="0"/>
                  <a:pt x="719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61" y="0"/>
                  <a:pt x="152" y="0"/>
                  <a:pt x="143" y="9"/>
                </a:cubicBezTo>
                <a:cubicBezTo>
                  <a:pt x="8" y="162"/>
                  <a:pt x="8" y="162"/>
                  <a:pt x="8" y="162"/>
                </a:cubicBezTo>
                <a:lnTo>
                  <a:pt x="8" y="162"/>
                </a:lnTo>
                <a:cubicBezTo>
                  <a:pt x="0" y="171"/>
                  <a:pt x="0" y="180"/>
                  <a:pt x="0" y="189"/>
                </a:cubicBezTo>
                <a:cubicBezTo>
                  <a:pt x="0" y="243"/>
                  <a:pt x="36" y="297"/>
                  <a:pt x="89" y="315"/>
                </a:cubicBezTo>
                <a:cubicBezTo>
                  <a:pt x="89" y="738"/>
                  <a:pt x="89" y="738"/>
                  <a:pt x="89" y="738"/>
                </a:cubicBezTo>
                <a:cubicBezTo>
                  <a:pt x="89" y="756"/>
                  <a:pt x="108" y="774"/>
                  <a:pt x="134" y="774"/>
                </a:cubicBezTo>
                <a:cubicBezTo>
                  <a:pt x="305" y="774"/>
                  <a:pt x="305" y="774"/>
                  <a:pt x="305" y="774"/>
                </a:cubicBezTo>
                <a:cubicBezTo>
                  <a:pt x="575" y="774"/>
                  <a:pt x="575" y="774"/>
                  <a:pt x="575" y="774"/>
                </a:cubicBezTo>
                <a:cubicBezTo>
                  <a:pt x="755" y="774"/>
                  <a:pt x="755" y="774"/>
                  <a:pt x="755" y="774"/>
                </a:cubicBezTo>
                <a:cubicBezTo>
                  <a:pt x="782" y="774"/>
                  <a:pt x="800" y="756"/>
                  <a:pt x="800" y="738"/>
                </a:cubicBezTo>
                <a:cubicBezTo>
                  <a:pt x="800" y="315"/>
                  <a:pt x="800" y="315"/>
                  <a:pt x="800" y="315"/>
                </a:cubicBezTo>
                <a:cubicBezTo>
                  <a:pt x="854" y="297"/>
                  <a:pt x="890" y="243"/>
                  <a:pt x="890" y="189"/>
                </a:cubicBezTo>
                <a:close/>
                <a:moveTo>
                  <a:pt x="332" y="720"/>
                </a:moveTo>
                <a:lnTo>
                  <a:pt x="332" y="720"/>
                </a:lnTo>
                <a:cubicBezTo>
                  <a:pt x="332" y="531"/>
                  <a:pt x="332" y="531"/>
                  <a:pt x="332" y="531"/>
                </a:cubicBezTo>
                <a:cubicBezTo>
                  <a:pt x="557" y="531"/>
                  <a:pt x="557" y="531"/>
                  <a:pt x="557" y="531"/>
                </a:cubicBezTo>
                <a:cubicBezTo>
                  <a:pt x="557" y="720"/>
                  <a:pt x="557" y="720"/>
                  <a:pt x="557" y="720"/>
                </a:cubicBezTo>
                <a:lnTo>
                  <a:pt x="332" y="720"/>
                </a:lnTo>
                <a:close/>
                <a:moveTo>
                  <a:pt x="611" y="720"/>
                </a:moveTo>
                <a:lnTo>
                  <a:pt x="611" y="720"/>
                </a:lnTo>
                <a:cubicBezTo>
                  <a:pt x="611" y="513"/>
                  <a:pt x="611" y="513"/>
                  <a:pt x="611" y="513"/>
                </a:cubicBezTo>
                <a:cubicBezTo>
                  <a:pt x="611" y="486"/>
                  <a:pt x="602" y="468"/>
                  <a:pt x="575" y="468"/>
                </a:cubicBezTo>
                <a:cubicBezTo>
                  <a:pt x="305" y="468"/>
                  <a:pt x="305" y="468"/>
                  <a:pt x="305" y="468"/>
                </a:cubicBezTo>
                <a:cubicBezTo>
                  <a:pt x="287" y="468"/>
                  <a:pt x="278" y="486"/>
                  <a:pt x="278" y="513"/>
                </a:cubicBezTo>
                <a:cubicBezTo>
                  <a:pt x="278" y="720"/>
                  <a:pt x="278" y="720"/>
                  <a:pt x="278" y="720"/>
                </a:cubicBezTo>
                <a:cubicBezTo>
                  <a:pt x="152" y="720"/>
                  <a:pt x="152" y="720"/>
                  <a:pt x="152" y="720"/>
                </a:cubicBezTo>
                <a:cubicBezTo>
                  <a:pt x="152" y="315"/>
                  <a:pt x="152" y="315"/>
                  <a:pt x="152" y="315"/>
                </a:cubicBezTo>
                <a:cubicBezTo>
                  <a:pt x="188" y="315"/>
                  <a:pt x="215" y="297"/>
                  <a:pt x="233" y="270"/>
                </a:cubicBezTo>
                <a:cubicBezTo>
                  <a:pt x="260" y="297"/>
                  <a:pt x="296" y="315"/>
                  <a:pt x="341" y="315"/>
                </a:cubicBezTo>
                <a:cubicBezTo>
                  <a:pt x="386" y="315"/>
                  <a:pt x="422" y="297"/>
                  <a:pt x="440" y="270"/>
                </a:cubicBezTo>
                <a:cubicBezTo>
                  <a:pt x="467" y="297"/>
                  <a:pt x="503" y="315"/>
                  <a:pt x="548" y="315"/>
                </a:cubicBezTo>
                <a:cubicBezTo>
                  <a:pt x="593" y="315"/>
                  <a:pt x="629" y="297"/>
                  <a:pt x="647" y="270"/>
                </a:cubicBezTo>
                <a:cubicBezTo>
                  <a:pt x="674" y="297"/>
                  <a:pt x="701" y="315"/>
                  <a:pt x="737" y="315"/>
                </a:cubicBezTo>
                <a:cubicBezTo>
                  <a:pt x="737" y="720"/>
                  <a:pt x="737" y="720"/>
                  <a:pt x="737" y="720"/>
                </a:cubicBezTo>
                <a:lnTo>
                  <a:pt x="611" y="720"/>
                </a:lnTo>
                <a:close/>
                <a:moveTo>
                  <a:pt x="755" y="261"/>
                </a:moveTo>
                <a:lnTo>
                  <a:pt x="755" y="261"/>
                </a:lnTo>
                <a:cubicBezTo>
                  <a:pt x="710" y="261"/>
                  <a:pt x="683" y="225"/>
                  <a:pt x="683" y="189"/>
                </a:cubicBezTo>
                <a:cubicBezTo>
                  <a:pt x="683" y="171"/>
                  <a:pt x="665" y="153"/>
                  <a:pt x="647" y="153"/>
                </a:cubicBezTo>
                <a:cubicBezTo>
                  <a:pt x="638" y="153"/>
                  <a:pt x="620" y="171"/>
                  <a:pt x="620" y="189"/>
                </a:cubicBezTo>
                <a:cubicBezTo>
                  <a:pt x="620" y="225"/>
                  <a:pt x="584" y="261"/>
                  <a:pt x="548" y="261"/>
                </a:cubicBezTo>
                <a:cubicBezTo>
                  <a:pt x="503" y="261"/>
                  <a:pt x="476" y="225"/>
                  <a:pt x="476" y="189"/>
                </a:cubicBezTo>
                <a:cubicBezTo>
                  <a:pt x="476" y="171"/>
                  <a:pt x="458" y="153"/>
                  <a:pt x="440" y="153"/>
                </a:cubicBezTo>
                <a:cubicBezTo>
                  <a:pt x="431" y="153"/>
                  <a:pt x="413" y="171"/>
                  <a:pt x="413" y="189"/>
                </a:cubicBezTo>
                <a:cubicBezTo>
                  <a:pt x="413" y="225"/>
                  <a:pt x="377" y="261"/>
                  <a:pt x="341" y="261"/>
                </a:cubicBezTo>
                <a:cubicBezTo>
                  <a:pt x="296" y="261"/>
                  <a:pt x="269" y="225"/>
                  <a:pt x="269" y="189"/>
                </a:cubicBezTo>
                <a:cubicBezTo>
                  <a:pt x="269" y="171"/>
                  <a:pt x="251" y="153"/>
                  <a:pt x="233" y="153"/>
                </a:cubicBezTo>
                <a:cubicBezTo>
                  <a:pt x="224" y="153"/>
                  <a:pt x="206" y="171"/>
                  <a:pt x="206" y="189"/>
                </a:cubicBezTo>
                <a:cubicBezTo>
                  <a:pt x="206" y="225"/>
                  <a:pt x="170" y="261"/>
                  <a:pt x="134" y="261"/>
                </a:cubicBezTo>
                <a:cubicBezTo>
                  <a:pt x="98" y="261"/>
                  <a:pt x="62" y="234"/>
                  <a:pt x="62" y="198"/>
                </a:cubicBezTo>
                <a:cubicBezTo>
                  <a:pt x="179" y="54"/>
                  <a:pt x="179" y="54"/>
                  <a:pt x="179" y="54"/>
                </a:cubicBezTo>
                <a:cubicBezTo>
                  <a:pt x="710" y="54"/>
                  <a:pt x="710" y="54"/>
                  <a:pt x="710" y="54"/>
                </a:cubicBezTo>
                <a:cubicBezTo>
                  <a:pt x="827" y="198"/>
                  <a:pt x="827" y="198"/>
                  <a:pt x="827" y="198"/>
                </a:cubicBezTo>
                <a:cubicBezTo>
                  <a:pt x="827" y="234"/>
                  <a:pt x="791" y="261"/>
                  <a:pt x="755" y="2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8">
            <a:extLst>
              <a:ext uri="{FF2B5EF4-FFF2-40B4-BE49-F238E27FC236}">
                <a16:creationId xmlns:a16="http://schemas.microsoft.com/office/drawing/2014/main" id="{0AD6C09D-119F-3443-ABA1-C5CAB5EB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019" y="10783216"/>
            <a:ext cx="653356" cy="643534"/>
          </a:xfrm>
          <a:custGeom>
            <a:avLst/>
            <a:gdLst>
              <a:gd name="T0" fmla="*/ 36 w 586"/>
              <a:gd name="T1" fmla="*/ 576 h 577"/>
              <a:gd name="T2" fmla="*/ 36 w 586"/>
              <a:gd name="T3" fmla="*/ 576 h 577"/>
              <a:gd name="T4" fmla="*/ 36 w 586"/>
              <a:gd name="T5" fmla="*/ 576 h 577"/>
              <a:gd name="T6" fmla="*/ 225 w 586"/>
              <a:gd name="T7" fmla="*/ 531 h 577"/>
              <a:gd name="T8" fmla="*/ 234 w 586"/>
              <a:gd name="T9" fmla="*/ 531 h 577"/>
              <a:gd name="T10" fmla="*/ 567 w 586"/>
              <a:gd name="T11" fmla="*/ 189 h 577"/>
              <a:gd name="T12" fmla="*/ 567 w 586"/>
              <a:gd name="T13" fmla="*/ 144 h 577"/>
              <a:gd name="T14" fmla="*/ 441 w 586"/>
              <a:gd name="T15" fmla="*/ 9 h 577"/>
              <a:gd name="T16" fmla="*/ 423 w 586"/>
              <a:gd name="T17" fmla="*/ 0 h 577"/>
              <a:gd name="T18" fmla="*/ 396 w 586"/>
              <a:gd name="T19" fmla="*/ 9 h 577"/>
              <a:gd name="T20" fmla="*/ 54 w 586"/>
              <a:gd name="T21" fmla="*/ 351 h 577"/>
              <a:gd name="T22" fmla="*/ 54 w 586"/>
              <a:gd name="T23" fmla="*/ 360 h 577"/>
              <a:gd name="T24" fmla="*/ 0 w 586"/>
              <a:gd name="T25" fmla="*/ 540 h 577"/>
              <a:gd name="T26" fmla="*/ 9 w 586"/>
              <a:gd name="T27" fmla="*/ 567 h 577"/>
              <a:gd name="T28" fmla="*/ 36 w 586"/>
              <a:gd name="T29" fmla="*/ 576 h 577"/>
              <a:gd name="T30" fmla="*/ 414 w 586"/>
              <a:gd name="T31" fmla="*/ 72 h 577"/>
              <a:gd name="T32" fmla="*/ 414 w 586"/>
              <a:gd name="T33" fmla="*/ 72 h 577"/>
              <a:gd name="T34" fmla="*/ 504 w 586"/>
              <a:gd name="T35" fmla="*/ 171 h 577"/>
              <a:gd name="T36" fmla="*/ 423 w 586"/>
              <a:gd name="T37" fmla="*/ 252 h 577"/>
              <a:gd name="T38" fmla="*/ 333 w 586"/>
              <a:gd name="T39" fmla="*/ 153 h 577"/>
              <a:gd name="T40" fmla="*/ 414 w 586"/>
              <a:gd name="T41" fmla="*/ 72 h 577"/>
              <a:gd name="T42" fmla="*/ 108 w 586"/>
              <a:gd name="T43" fmla="*/ 387 h 577"/>
              <a:gd name="T44" fmla="*/ 108 w 586"/>
              <a:gd name="T45" fmla="*/ 387 h 577"/>
              <a:gd name="T46" fmla="*/ 297 w 586"/>
              <a:gd name="T47" fmla="*/ 198 h 577"/>
              <a:gd name="T48" fmla="*/ 387 w 586"/>
              <a:gd name="T49" fmla="*/ 288 h 577"/>
              <a:gd name="T50" fmla="*/ 198 w 586"/>
              <a:gd name="T51" fmla="*/ 477 h 577"/>
              <a:gd name="T52" fmla="*/ 72 w 586"/>
              <a:gd name="T53" fmla="*/ 504 h 577"/>
              <a:gd name="T54" fmla="*/ 108 w 586"/>
              <a:gd name="T55" fmla="*/ 38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6" h="577">
                <a:moveTo>
                  <a:pt x="36" y="576"/>
                </a:moveTo>
                <a:lnTo>
                  <a:pt x="36" y="576"/>
                </a:lnTo>
                <a:lnTo>
                  <a:pt x="36" y="576"/>
                </a:lnTo>
                <a:cubicBezTo>
                  <a:pt x="225" y="531"/>
                  <a:pt x="225" y="531"/>
                  <a:pt x="225" y="531"/>
                </a:cubicBezTo>
                <a:lnTo>
                  <a:pt x="234" y="531"/>
                </a:lnTo>
                <a:cubicBezTo>
                  <a:pt x="567" y="189"/>
                  <a:pt x="567" y="189"/>
                  <a:pt x="567" y="189"/>
                </a:cubicBezTo>
                <a:cubicBezTo>
                  <a:pt x="585" y="180"/>
                  <a:pt x="585" y="162"/>
                  <a:pt x="567" y="144"/>
                </a:cubicBezTo>
                <a:cubicBezTo>
                  <a:pt x="441" y="9"/>
                  <a:pt x="441" y="9"/>
                  <a:pt x="441" y="9"/>
                </a:cubicBezTo>
                <a:cubicBezTo>
                  <a:pt x="432" y="0"/>
                  <a:pt x="423" y="0"/>
                  <a:pt x="423" y="0"/>
                </a:cubicBezTo>
                <a:cubicBezTo>
                  <a:pt x="414" y="0"/>
                  <a:pt x="405" y="0"/>
                  <a:pt x="396" y="9"/>
                </a:cubicBezTo>
                <a:cubicBezTo>
                  <a:pt x="54" y="351"/>
                  <a:pt x="54" y="351"/>
                  <a:pt x="54" y="351"/>
                </a:cubicBezTo>
                <a:lnTo>
                  <a:pt x="54" y="360"/>
                </a:ln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9" y="567"/>
                </a:cubicBezTo>
                <a:cubicBezTo>
                  <a:pt x="18" y="567"/>
                  <a:pt x="28" y="576"/>
                  <a:pt x="36" y="576"/>
                </a:cubicBezTo>
                <a:close/>
                <a:moveTo>
                  <a:pt x="414" y="72"/>
                </a:moveTo>
                <a:lnTo>
                  <a:pt x="414" y="72"/>
                </a:lnTo>
                <a:cubicBezTo>
                  <a:pt x="504" y="171"/>
                  <a:pt x="504" y="171"/>
                  <a:pt x="504" y="171"/>
                </a:cubicBezTo>
                <a:cubicBezTo>
                  <a:pt x="423" y="252"/>
                  <a:pt x="423" y="252"/>
                  <a:pt x="423" y="252"/>
                </a:cubicBezTo>
                <a:cubicBezTo>
                  <a:pt x="333" y="153"/>
                  <a:pt x="333" y="153"/>
                  <a:pt x="333" y="153"/>
                </a:cubicBezTo>
                <a:lnTo>
                  <a:pt x="414" y="72"/>
                </a:lnTo>
                <a:close/>
                <a:moveTo>
                  <a:pt x="108" y="387"/>
                </a:moveTo>
                <a:lnTo>
                  <a:pt x="108" y="387"/>
                </a:lnTo>
                <a:cubicBezTo>
                  <a:pt x="297" y="198"/>
                  <a:pt x="297" y="198"/>
                  <a:pt x="297" y="198"/>
                </a:cubicBezTo>
                <a:cubicBezTo>
                  <a:pt x="387" y="288"/>
                  <a:pt x="387" y="288"/>
                  <a:pt x="387" y="288"/>
                </a:cubicBezTo>
                <a:cubicBezTo>
                  <a:pt x="198" y="477"/>
                  <a:pt x="198" y="477"/>
                  <a:pt x="198" y="477"/>
                </a:cubicBezTo>
                <a:cubicBezTo>
                  <a:pt x="72" y="504"/>
                  <a:pt x="72" y="504"/>
                  <a:pt x="72" y="504"/>
                </a:cubicBezTo>
                <a:lnTo>
                  <a:pt x="108" y="38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9">
            <a:extLst>
              <a:ext uri="{FF2B5EF4-FFF2-40B4-BE49-F238E27FC236}">
                <a16:creationId xmlns:a16="http://schemas.microsoft.com/office/drawing/2014/main" id="{A953B664-0436-5E40-AF17-E9359A4B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945" y="11475875"/>
            <a:ext cx="790905" cy="73685"/>
          </a:xfrm>
          <a:custGeom>
            <a:avLst/>
            <a:gdLst>
              <a:gd name="T0" fmla="*/ 675 w 712"/>
              <a:gd name="T1" fmla="*/ 0 h 64"/>
              <a:gd name="T2" fmla="*/ 675 w 712"/>
              <a:gd name="T3" fmla="*/ 0 h 64"/>
              <a:gd name="T4" fmla="*/ 27 w 712"/>
              <a:gd name="T5" fmla="*/ 0 h 64"/>
              <a:gd name="T6" fmla="*/ 0 w 712"/>
              <a:gd name="T7" fmla="*/ 27 h 64"/>
              <a:gd name="T8" fmla="*/ 27 w 712"/>
              <a:gd name="T9" fmla="*/ 63 h 64"/>
              <a:gd name="T10" fmla="*/ 675 w 712"/>
              <a:gd name="T11" fmla="*/ 63 h 64"/>
              <a:gd name="T12" fmla="*/ 711 w 712"/>
              <a:gd name="T13" fmla="*/ 27 h 64"/>
              <a:gd name="T14" fmla="*/ 675 w 712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2" h="64">
                <a:moveTo>
                  <a:pt x="675" y="0"/>
                </a:moveTo>
                <a:lnTo>
                  <a:pt x="67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7" y="63"/>
                </a:cubicBezTo>
                <a:cubicBezTo>
                  <a:pt x="675" y="63"/>
                  <a:pt x="675" y="63"/>
                  <a:pt x="675" y="63"/>
                </a:cubicBezTo>
                <a:cubicBezTo>
                  <a:pt x="693" y="63"/>
                  <a:pt x="711" y="45"/>
                  <a:pt x="711" y="27"/>
                </a:cubicBezTo>
                <a:cubicBezTo>
                  <a:pt x="711" y="9"/>
                  <a:pt x="693" y="0"/>
                  <a:pt x="67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560EAC8-E166-9547-8ECF-C5D789551C0E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49A59A-C54F-B243-AA02-77EB8C4A3843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0" name="Group 54">
            <a:extLst>
              <a:ext uri="{FF2B5EF4-FFF2-40B4-BE49-F238E27FC236}">
                <a16:creationId xmlns:a16="http://schemas.microsoft.com/office/drawing/2014/main" id="{89F3B2BB-3F91-D54D-A2E5-2B37092FC04A}"/>
              </a:ext>
            </a:extLst>
          </p:cNvPr>
          <p:cNvGrpSpPr/>
          <p:nvPr/>
        </p:nvGrpSpPr>
        <p:grpSpPr>
          <a:xfrm>
            <a:off x="2844232" y="5235950"/>
            <a:ext cx="4148400" cy="1519756"/>
            <a:chOff x="5071068" y="11149735"/>
            <a:chExt cx="4148400" cy="1519756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72F8B809-AF71-0642-AE35-B85D680A78A9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2255C25E-3339-7544-B10F-B925CE59DEE8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768D93FD-1DFC-9447-ABC6-BE14211CE0CF}"/>
              </a:ext>
            </a:extLst>
          </p:cNvPr>
          <p:cNvGrpSpPr/>
          <p:nvPr/>
        </p:nvGrpSpPr>
        <p:grpSpPr>
          <a:xfrm>
            <a:off x="2843710" y="10431105"/>
            <a:ext cx="4123181" cy="1489203"/>
            <a:chOff x="1080774" y="10266481"/>
            <a:chExt cx="4123181" cy="1489203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DC5E4F65-C4AB-4F4D-BABD-387BDA51CDCE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7C95B80-761B-244C-ACEE-71C4CCCDDF71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0D22834-B5C4-2A43-B376-0DC1F022FCD9}"/>
              </a:ext>
            </a:extLst>
          </p:cNvPr>
          <p:cNvGrpSpPr/>
          <p:nvPr/>
        </p:nvGrpSpPr>
        <p:grpSpPr>
          <a:xfrm>
            <a:off x="17426064" y="5243307"/>
            <a:ext cx="4149376" cy="1501319"/>
            <a:chOff x="19165375" y="5323521"/>
            <a:chExt cx="4149376" cy="1501319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5CBD84F8-FDC0-C946-A8E3-385F3BD0400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EEE1B7CC-F95B-B043-86F5-66DA627FE681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8B6AEC8-4397-5D44-9EC9-B1E4A26A92C5}"/>
              </a:ext>
            </a:extLst>
          </p:cNvPr>
          <p:cNvGrpSpPr/>
          <p:nvPr/>
        </p:nvGrpSpPr>
        <p:grpSpPr>
          <a:xfrm>
            <a:off x="17445412" y="10522792"/>
            <a:ext cx="4149185" cy="1518080"/>
            <a:chOff x="19177983" y="10213333"/>
            <a:chExt cx="4149185" cy="151808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1726C66-81A3-F043-9054-3F6328587A7D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893E5934-7775-004A-AA34-A6EFBBBB4526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>
            <a:extLst>
              <a:ext uri="{FF2B5EF4-FFF2-40B4-BE49-F238E27FC236}">
                <a16:creationId xmlns:a16="http://schemas.microsoft.com/office/drawing/2014/main" id="{6D27D70A-5B97-3E4D-8B68-3157103F4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062" y="6865302"/>
            <a:ext cx="4870" cy="198624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Line 2">
            <a:extLst>
              <a:ext uri="{FF2B5EF4-FFF2-40B4-BE49-F238E27FC236}">
                <a16:creationId xmlns:a16="http://schemas.microsoft.com/office/drawing/2014/main" id="{0C28FFC9-614F-A543-A320-81D7F9690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1125" y="6865302"/>
            <a:ext cx="4870" cy="399196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AEF3321F-976F-E649-9918-7E0F3A379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04057" y="6865302"/>
            <a:ext cx="4867" cy="198624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D19DE3E1-A69C-5D4C-8683-79B0A138A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1857" y="6865302"/>
            <a:ext cx="4867" cy="399196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65" name="Freeform 416">
            <a:extLst>
              <a:ext uri="{FF2B5EF4-FFF2-40B4-BE49-F238E27FC236}">
                <a16:creationId xmlns:a16="http://schemas.microsoft.com/office/drawing/2014/main" id="{6057FC0A-51E3-1642-AE80-0FF20BED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463" y="5395092"/>
            <a:ext cx="1611388" cy="2930685"/>
          </a:xfrm>
          <a:custGeom>
            <a:avLst/>
            <a:gdLst>
              <a:gd name="T0" fmla="*/ 0 w 1458"/>
              <a:gd name="T1" fmla="*/ 1331 h 2653"/>
              <a:gd name="T2" fmla="*/ 0 w 1458"/>
              <a:gd name="T3" fmla="*/ 1331 h 2653"/>
              <a:gd name="T4" fmla="*/ 675 w 1458"/>
              <a:gd name="T5" fmla="*/ 720 h 2653"/>
              <a:gd name="T6" fmla="*/ 675 w 1458"/>
              <a:gd name="T7" fmla="*/ 1933 h 2653"/>
              <a:gd name="T8" fmla="*/ 1457 w 1458"/>
              <a:gd name="T9" fmla="*/ 2652 h 2653"/>
              <a:gd name="T10" fmla="*/ 1457 w 1458"/>
              <a:gd name="T11" fmla="*/ 0 h 2653"/>
              <a:gd name="T12" fmla="*/ 0 w 1458"/>
              <a:gd name="T13" fmla="*/ 1331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8" h="2653">
                <a:moveTo>
                  <a:pt x="0" y="1331"/>
                </a:moveTo>
                <a:lnTo>
                  <a:pt x="0" y="1331"/>
                </a:lnTo>
                <a:lnTo>
                  <a:pt x="675" y="720"/>
                </a:lnTo>
                <a:lnTo>
                  <a:pt x="675" y="1933"/>
                </a:lnTo>
                <a:lnTo>
                  <a:pt x="1457" y="2652"/>
                </a:lnTo>
                <a:lnTo>
                  <a:pt x="1457" y="0"/>
                </a:lnTo>
                <a:lnTo>
                  <a:pt x="0" y="13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7">
            <a:extLst>
              <a:ext uri="{FF2B5EF4-FFF2-40B4-BE49-F238E27FC236}">
                <a16:creationId xmlns:a16="http://schemas.microsoft.com/office/drawing/2014/main" id="{9F1574D0-77E1-FA48-822B-D55710D1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463" y="6865302"/>
            <a:ext cx="744840" cy="666951"/>
          </a:xfrm>
          <a:custGeom>
            <a:avLst/>
            <a:gdLst>
              <a:gd name="T0" fmla="*/ 0 w 676"/>
              <a:gd name="T1" fmla="*/ 0 h 603"/>
              <a:gd name="T2" fmla="*/ 675 w 676"/>
              <a:gd name="T3" fmla="*/ 602 h 603"/>
              <a:gd name="T4" fmla="*/ 675 w 676"/>
              <a:gd name="T5" fmla="*/ 602 h 603"/>
              <a:gd name="T6" fmla="*/ 0 w 676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603">
                <a:moveTo>
                  <a:pt x="0" y="0"/>
                </a:moveTo>
                <a:lnTo>
                  <a:pt x="675" y="602"/>
                </a:lnTo>
                <a:lnTo>
                  <a:pt x="675" y="602"/>
                </a:lnTo>
                <a:lnTo>
                  <a:pt x="0" y="0"/>
                </a:lnTo>
              </a:path>
            </a:pathLst>
          </a:custGeom>
          <a:solidFill>
            <a:srgbClr val="60606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8">
            <a:extLst>
              <a:ext uri="{FF2B5EF4-FFF2-40B4-BE49-F238E27FC236}">
                <a16:creationId xmlns:a16="http://schemas.microsoft.com/office/drawing/2014/main" id="{E7C0A01B-835D-944F-88EC-A93DA82F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463" y="6188617"/>
            <a:ext cx="744840" cy="1338766"/>
          </a:xfrm>
          <a:custGeom>
            <a:avLst/>
            <a:gdLst>
              <a:gd name="T0" fmla="*/ 0 w 676"/>
              <a:gd name="T1" fmla="*/ 611 h 1214"/>
              <a:gd name="T2" fmla="*/ 675 w 676"/>
              <a:gd name="T3" fmla="*/ 1213 h 1214"/>
              <a:gd name="T4" fmla="*/ 675 w 676"/>
              <a:gd name="T5" fmla="*/ 0 h 1214"/>
              <a:gd name="T6" fmla="*/ 0 w 676"/>
              <a:gd name="T7" fmla="*/ 611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1214">
                <a:moveTo>
                  <a:pt x="0" y="611"/>
                </a:moveTo>
                <a:lnTo>
                  <a:pt x="675" y="1213"/>
                </a:lnTo>
                <a:lnTo>
                  <a:pt x="675" y="0"/>
                </a:lnTo>
                <a:lnTo>
                  <a:pt x="0" y="611"/>
                </a:lnTo>
              </a:path>
            </a:pathLst>
          </a:custGeom>
          <a:solidFill>
            <a:schemeClr val="tx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9">
            <a:extLst>
              <a:ext uri="{FF2B5EF4-FFF2-40B4-BE49-F238E27FC236}">
                <a16:creationId xmlns:a16="http://schemas.microsoft.com/office/drawing/2014/main" id="{E7D2CBA1-CF15-504E-A221-11826C15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07" y="5395092"/>
            <a:ext cx="2404914" cy="2930685"/>
          </a:xfrm>
          <a:custGeom>
            <a:avLst/>
            <a:gdLst>
              <a:gd name="T0" fmla="*/ 2177 w 2178"/>
              <a:gd name="T1" fmla="*/ 2652 h 2653"/>
              <a:gd name="T2" fmla="*/ 2177 w 2178"/>
              <a:gd name="T3" fmla="*/ 2652 h 2653"/>
              <a:gd name="T4" fmla="*/ 2177 w 2178"/>
              <a:gd name="T5" fmla="*/ 0 h 2653"/>
              <a:gd name="T6" fmla="*/ 2177 w 2178"/>
              <a:gd name="T7" fmla="*/ 0 h 2653"/>
              <a:gd name="T8" fmla="*/ 0 w 2178"/>
              <a:gd name="T9" fmla="*/ 0 h 2653"/>
              <a:gd name="T10" fmla="*/ 0 w 2178"/>
              <a:gd name="T11" fmla="*/ 0 h 2653"/>
              <a:gd name="T12" fmla="*/ 0 w 2178"/>
              <a:gd name="T13" fmla="*/ 2652 h 2653"/>
              <a:gd name="T14" fmla="*/ 0 w 2178"/>
              <a:gd name="T15" fmla="*/ 2652 h 2653"/>
              <a:gd name="T16" fmla="*/ 2177 w 2178"/>
              <a:gd name="T17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8" h="2653">
                <a:moveTo>
                  <a:pt x="2177" y="2652"/>
                </a:moveTo>
                <a:lnTo>
                  <a:pt x="2177" y="2652"/>
                </a:lnTo>
                <a:cubicBezTo>
                  <a:pt x="2177" y="0"/>
                  <a:pt x="2177" y="0"/>
                  <a:pt x="2177" y="0"/>
                </a:cubicBezTo>
                <a:lnTo>
                  <a:pt x="2177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2652"/>
                  <a:pt x="0" y="2652"/>
                  <a:pt x="0" y="2652"/>
                </a:cubicBezTo>
                <a:lnTo>
                  <a:pt x="0" y="2652"/>
                </a:lnTo>
                <a:cubicBezTo>
                  <a:pt x="2177" y="2652"/>
                  <a:pt x="2177" y="2652"/>
                  <a:pt x="2177" y="2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0">
            <a:extLst>
              <a:ext uri="{FF2B5EF4-FFF2-40B4-BE49-F238E27FC236}">
                <a16:creationId xmlns:a16="http://schemas.microsoft.com/office/drawing/2014/main" id="{DB6D954E-D93A-864A-96B4-C33A63A8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851" y="5395092"/>
            <a:ext cx="4870" cy="2930685"/>
          </a:xfrm>
          <a:custGeom>
            <a:avLst/>
            <a:gdLst>
              <a:gd name="T0" fmla="*/ 0 w 1"/>
              <a:gd name="T1" fmla="*/ 0 h 2653"/>
              <a:gd name="T2" fmla="*/ 0 w 1"/>
              <a:gd name="T3" fmla="*/ 2652 h 2653"/>
              <a:gd name="T4" fmla="*/ 0 w 1"/>
              <a:gd name="T5" fmla="*/ 2652 h 2653"/>
              <a:gd name="T6" fmla="*/ 0 w 1"/>
              <a:gd name="T7" fmla="*/ 0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653">
                <a:moveTo>
                  <a:pt x="0" y="0"/>
                </a:moveTo>
                <a:lnTo>
                  <a:pt x="0" y="2652"/>
                </a:lnTo>
                <a:lnTo>
                  <a:pt x="0" y="2652"/>
                </a:lnTo>
                <a:lnTo>
                  <a:pt x="0" y="0"/>
                </a:lnTo>
              </a:path>
            </a:pathLst>
          </a:custGeom>
          <a:solidFill>
            <a:srgbClr val="77A1E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1">
            <a:extLst>
              <a:ext uri="{FF2B5EF4-FFF2-40B4-BE49-F238E27FC236}">
                <a16:creationId xmlns:a16="http://schemas.microsoft.com/office/drawing/2014/main" id="{06078ACD-03C5-A84B-96EE-F844FD7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669" y="5395092"/>
            <a:ext cx="2404914" cy="2930685"/>
          </a:xfrm>
          <a:custGeom>
            <a:avLst/>
            <a:gdLst>
              <a:gd name="T0" fmla="*/ 0 w 2178"/>
              <a:gd name="T1" fmla="*/ 0 h 2653"/>
              <a:gd name="T2" fmla="*/ 0 w 2178"/>
              <a:gd name="T3" fmla="*/ 0 h 2653"/>
              <a:gd name="T4" fmla="*/ 0 w 2178"/>
              <a:gd name="T5" fmla="*/ 2652 h 2653"/>
              <a:gd name="T6" fmla="*/ 0 w 2178"/>
              <a:gd name="T7" fmla="*/ 2652 h 2653"/>
              <a:gd name="T8" fmla="*/ 2177 w 2178"/>
              <a:gd name="T9" fmla="*/ 2652 h 2653"/>
              <a:gd name="T10" fmla="*/ 2177 w 2178"/>
              <a:gd name="T11" fmla="*/ 2652 h 2653"/>
              <a:gd name="T12" fmla="*/ 2177 w 2178"/>
              <a:gd name="T13" fmla="*/ 0 h 2653"/>
              <a:gd name="T14" fmla="*/ 2177 w 2178"/>
              <a:gd name="T15" fmla="*/ 0 h 2653"/>
              <a:gd name="T16" fmla="*/ 0 w 2178"/>
              <a:gd name="T17" fmla="*/ 0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8" h="2653">
                <a:moveTo>
                  <a:pt x="0" y="0"/>
                </a:moveTo>
                <a:lnTo>
                  <a:pt x="0" y="0"/>
                </a:lnTo>
                <a:cubicBezTo>
                  <a:pt x="0" y="2652"/>
                  <a:pt x="0" y="2652"/>
                  <a:pt x="0" y="2652"/>
                </a:cubicBezTo>
                <a:lnTo>
                  <a:pt x="0" y="2652"/>
                </a:lnTo>
                <a:cubicBezTo>
                  <a:pt x="2177" y="2652"/>
                  <a:pt x="2177" y="2652"/>
                  <a:pt x="2177" y="2652"/>
                </a:cubicBezTo>
                <a:lnTo>
                  <a:pt x="2177" y="2652"/>
                </a:lnTo>
                <a:cubicBezTo>
                  <a:pt x="2177" y="0"/>
                  <a:pt x="2177" y="0"/>
                  <a:pt x="2177" y="0"/>
                </a:cubicBezTo>
                <a:lnTo>
                  <a:pt x="2177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2">
            <a:extLst>
              <a:ext uri="{FF2B5EF4-FFF2-40B4-BE49-F238E27FC236}">
                <a16:creationId xmlns:a16="http://schemas.microsoft.com/office/drawing/2014/main" id="{8108F7A7-DB7E-DB42-85B5-C4F1975E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335" y="5395092"/>
            <a:ext cx="2395177" cy="2930685"/>
          </a:xfrm>
          <a:custGeom>
            <a:avLst/>
            <a:gdLst>
              <a:gd name="T0" fmla="*/ 0 w 2168"/>
              <a:gd name="T1" fmla="*/ 0 h 2653"/>
              <a:gd name="T2" fmla="*/ 0 w 2168"/>
              <a:gd name="T3" fmla="*/ 0 h 2653"/>
              <a:gd name="T4" fmla="*/ 0 w 2168"/>
              <a:gd name="T5" fmla="*/ 2652 h 2653"/>
              <a:gd name="T6" fmla="*/ 0 w 2168"/>
              <a:gd name="T7" fmla="*/ 2652 h 2653"/>
              <a:gd name="T8" fmla="*/ 2167 w 2168"/>
              <a:gd name="T9" fmla="*/ 2652 h 2653"/>
              <a:gd name="T10" fmla="*/ 2167 w 2168"/>
              <a:gd name="T11" fmla="*/ 2652 h 2653"/>
              <a:gd name="T12" fmla="*/ 2167 w 2168"/>
              <a:gd name="T13" fmla="*/ 0 h 2653"/>
              <a:gd name="T14" fmla="*/ 2167 w 2168"/>
              <a:gd name="T15" fmla="*/ 0 h 2653"/>
              <a:gd name="T16" fmla="*/ 0 w 2168"/>
              <a:gd name="T17" fmla="*/ 0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8" h="2653">
                <a:moveTo>
                  <a:pt x="0" y="0"/>
                </a:moveTo>
                <a:lnTo>
                  <a:pt x="0" y="0"/>
                </a:lnTo>
                <a:cubicBezTo>
                  <a:pt x="0" y="2652"/>
                  <a:pt x="0" y="2652"/>
                  <a:pt x="0" y="2652"/>
                </a:cubicBezTo>
                <a:lnTo>
                  <a:pt x="0" y="2652"/>
                </a:lnTo>
                <a:cubicBezTo>
                  <a:pt x="2167" y="2652"/>
                  <a:pt x="2167" y="2652"/>
                  <a:pt x="2167" y="2652"/>
                </a:cubicBezTo>
                <a:lnTo>
                  <a:pt x="2167" y="2652"/>
                </a:lnTo>
                <a:cubicBezTo>
                  <a:pt x="2167" y="0"/>
                  <a:pt x="2167" y="0"/>
                  <a:pt x="2167" y="0"/>
                </a:cubicBezTo>
                <a:lnTo>
                  <a:pt x="2167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3">
            <a:extLst>
              <a:ext uri="{FF2B5EF4-FFF2-40B4-BE49-F238E27FC236}">
                <a16:creationId xmlns:a16="http://schemas.microsoft.com/office/drawing/2014/main" id="{6772DFCF-30D5-3B4D-95A5-9491BF82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268" y="5395092"/>
            <a:ext cx="2395177" cy="2930685"/>
          </a:xfrm>
          <a:custGeom>
            <a:avLst/>
            <a:gdLst>
              <a:gd name="T0" fmla="*/ 0 w 2168"/>
              <a:gd name="T1" fmla="*/ 0 h 2653"/>
              <a:gd name="T2" fmla="*/ 0 w 2168"/>
              <a:gd name="T3" fmla="*/ 0 h 2653"/>
              <a:gd name="T4" fmla="*/ 0 w 2168"/>
              <a:gd name="T5" fmla="*/ 2652 h 2653"/>
              <a:gd name="T6" fmla="*/ 0 w 2168"/>
              <a:gd name="T7" fmla="*/ 2652 h 2653"/>
              <a:gd name="T8" fmla="*/ 2167 w 2168"/>
              <a:gd name="T9" fmla="*/ 2652 h 2653"/>
              <a:gd name="T10" fmla="*/ 2167 w 2168"/>
              <a:gd name="T11" fmla="*/ 2652 h 2653"/>
              <a:gd name="T12" fmla="*/ 2167 w 2168"/>
              <a:gd name="T13" fmla="*/ 0 h 2653"/>
              <a:gd name="T14" fmla="*/ 2167 w 2168"/>
              <a:gd name="T15" fmla="*/ 0 h 2653"/>
              <a:gd name="T16" fmla="*/ 0 w 2168"/>
              <a:gd name="T17" fmla="*/ 0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8" h="2653">
                <a:moveTo>
                  <a:pt x="0" y="0"/>
                </a:moveTo>
                <a:lnTo>
                  <a:pt x="0" y="0"/>
                </a:lnTo>
                <a:cubicBezTo>
                  <a:pt x="0" y="2652"/>
                  <a:pt x="0" y="2652"/>
                  <a:pt x="0" y="2652"/>
                </a:cubicBezTo>
                <a:lnTo>
                  <a:pt x="0" y="2652"/>
                </a:lnTo>
                <a:cubicBezTo>
                  <a:pt x="2167" y="2652"/>
                  <a:pt x="2167" y="2652"/>
                  <a:pt x="2167" y="2652"/>
                </a:cubicBezTo>
                <a:lnTo>
                  <a:pt x="2167" y="2652"/>
                </a:lnTo>
                <a:cubicBezTo>
                  <a:pt x="2167" y="0"/>
                  <a:pt x="2167" y="0"/>
                  <a:pt x="2167" y="0"/>
                </a:cubicBezTo>
                <a:lnTo>
                  <a:pt x="2167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4">
            <a:extLst>
              <a:ext uri="{FF2B5EF4-FFF2-40B4-BE49-F238E27FC236}">
                <a16:creationId xmlns:a16="http://schemas.microsoft.com/office/drawing/2014/main" id="{968DD453-3CE1-7E4D-9D01-38D77141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331" y="5395092"/>
            <a:ext cx="2404914" cy="2930685"/>
          </a:xfrm>
          <a:custGeom>
            <a:avLst/>
            <a:gdLst>
              <a:gd name="T0" fmla="*/ 845 w 2178"/>
              <a:gd name="T1" fmla="*/ 0 h 2653"/>
              <a:gd name="T2" fmla="*/ 845 w 2178"/>
              <a:gd name="T3" fmla="*/ 0 h 2653"/>
              <a:gd name="T4" fmla="*/ 0 w 2178"/>
              <a:gd name="T5" fmla="*/ 0 h 2653"/>
              <a:gd name="T6" fmla="*/ 0 w 2178"/>
              <a:gd name="T7" fmla="*/ 0 h 2653"/>
              <a:gd name="T8" fmla="*/ 0 w 2178"/>
              <a:gd name="T9" fmla="*/ 2652 h 2653"/>
              <a:gd name="T10" fmla="*/ 0 w 2178"/>
              <a:gd name="T11" fmla="*/ 2652 h 2653"/>
              <a:gd name="T12" fmla="*/ 845 w 2178"/>
              <a:gd name="T13" fmla="*/ 2652 h 2653"/>
              <a:gd name="T14" fmla="*/ 2177 w 2178"/>
              <a:gd name="T15" fmla="*/ 1331 h 2653"/>
              <a:gd name="T16" fmla="*/ 2177 w 2178"/>
              <a:gd name="T17" fmla="*/ 1331 h 2653"/>
              <a:gd name="T18" fmla="*/ 845 w 2178"/>
              <a:gd name="T19" fmla="*/ 0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8" h="2653">
                <a:moveTo>
                  <a:pt x="845" y="0"/>
                </a:moveTo>
                <a:lnTo>
                  <a:pt x="845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2652"/>
                  <a:pt x="0" y="2652"/>
                  <a:pt x="0" y="2652"/>
                </a:cubicBezTo>
                <a:lnTo>
                  <a:pt x="0" y="2652"/>
                </a:lnTo>
                <a:cubicBezTo>
                  <a:pt x="845" y="2652"/>
                  <a:pt x="845" y="2652"/>
                  <a:pt x="845" y="2652"/>
                </a:cubicBezTo>
                <a:cubicBezTo>
                  <a:pt x="1583" y="2652"/>
                  <a:pt x="2177" y="2059"/>
                  <a:pt x="2177" y="1331"/>
                </a:cubicBezTo>
                <a:lnTo>
                  <a:pt x="2177" y="1331"/>
                </a:lnTo>
                <a:cubicBezTo>
                  <a:pt x="2177" y="594"/>
                  <a:pt x="1583" y="0"/>
                  <a:pt x="84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5">
            <a:extLst>
              <a:ext uri="{FF2B5EF4-FFF2-40B4-BE49-F238E27FC236}">
                <a16:creationId xmlns:a16="http://schemas.microsoft.com/office/drawing/2014/main" id="{823425C9-A270-CF4C-9E45-D310FCBD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37" y="6281112"/>
            <a:ext cx="963913" cy="1173249"/>
          </a:xfrm>
          <a:custGeom>
            <a:avLst/>
            <a:gdLst>
              <a:gd name="T0" fmla="*/ 854 w 874"/>
              <a:gd name="T1" fmla="*/ 826 h 1061"/>
              <a:gd name="T2" fmla="*/ 854 w 874"/>
              <a:gd name="T3" fmla="*/ 826 h 1061"/>
              <a:gd name="T4" fmla="*/ 774 w 874"/>
              <a:gd name="T5" fmla="*/ 610 h 1061"/>
              <a:gd name="T6" fmla="*/ 756 w 874"/>
              <a:gd name="T7" fmla="*/ 387 h 1061"/>
              <a:gd name="T8" fmla="*/ 765 w 874"/>
              <a:gd name="T9" fmla="*/ 315 h 1061"/>
              <a:gd name="T10" fmla="*/ 765 w 874"/>
              <a:gd name="T11" fmla="*/ 261 h 1061"/>
              <a:gd name="T12" fmla="*/ 432 w 874"/>
              <a:gd name="T13" fmla="*/ 0 h 1061"/>
              <a:gd name="T14" fmla="*/ 216 w 874"/>
              <a:gd name="T15" fmla="*/ 72 h 1061"/>
              <a:gd name="T16" fmla="*/ 99 w 874"/>
              <a:gd name="T17" fmla="*/ 252 h 1061"/>
              <a:gd name="T18" fmla="*/ 99 w 874"/>
              <a:gd name="T19" fmla="*/ 324 h 1061"/>
              <a:gd name="T20" fmla="*/ 99 w 874"/>
              <a:gd name="T21" fmla="*/ 387 h 1061"/>
              <a:gd name="T22" fmla="*/ 99 w 874"/>
              <a:gd name="T23" fmla="*/ 404 h 1061"/>
              <a:gd name="T24" fmla="*/ 99 w 874"/>
              <a:gd name="T25" fmla="*/ 404 h 1061"/>
              <a:gd name="T26" fmla="*/ 90 w 874"/>
              <a:gd name="T27" fmla="*/ 619 h 1061"/>
              <a:gd name="T28" fmla="*/ 9 w 874"/>
              <a:gd name="T29" fmla="*/ 826 h 1061"/>
              <a:gd name="T30" fmla="*/ 9 w 874"/>
              <a:gd name="T31" fmla="*/ 880 h 1061"/>
              <a:gd name="T32" fmla="*/ 45 w 874"/>
              <a:gd name="T33" fmla="*/ 907 h 1061"/>
              <a:gd name="T34" fmla="*/ 45 w 874"/>
              <a:gd name="T35" fmla="*/ 907 h 1061"/>
              <a:gd name="T36" fmla="*/ 180 w 874"/>
              <a:gd name="T37" fmla="*/ 907 h 1061"/>
              <a:gd name="T38" fmla="*/ 270 w 874"/>
              <a:gd name="T39" fmla="*/ 1006 h 1061"/>
              <a:gd name="T40" fmla="*/ 432 w 874"/>
              <a:gd name="T41" fmla="*/ 1060 h 1061"/>
              <a:gd name="T42" fmla="*/ 594 w 874"/>
              <a:gd name="T43" fmla="*/ 1006 h 1061"/>
              <a:gd name="T44" fmla="*/ 684 w 874"/>
              <a:gd name="T45" fmla="*/ 907 h 1061"/>
              <a:gd name="T46" fmla="*/ 818 w 874"/>
              <a:gd name="T47" fmla="*/ 907 h 1061"/>
              <a:gd name="T48" fmla="*/ 818 w 874"/>
              <a:gd name="T49" fmla="*/ 907 h 1061"/>
              <a:gd name="T50" fmla="*/ 864 w 874"/>
              <a:gd name="T51" fmla="*/ 880 h 1061"/>
              <a:gd name="T52" fmla="*/ 854 w 874"/>
              <a:gd name="T53" fmla="*/ 826 h 1061"/>
              <a:gd name="T54" fmla="*/ 558 w 874"/>
              <a:gd name="T55" fmla="*/ 952 h 1061"/>
              <a:gd name="T56" fmla="*/ 558 w 874"/>
              <a:gd name="T57" fmla="*/ 952 h 1061"/>
              <a:gd name="T58" fmla="*/ 432 w 874"/>
              <a:gd name="T59" fmla="*/ 988 h 1061"/>
              <a:gd name="T60" fmla="*/ 315 w 874"/>
              <a:gd name="T61" fmla="*/ 952 h 1061"/>
              <a:gd name="T62" fmla="*/ 261 w 874"/>
              <a:gd name="T63" fmla="*/ 907 h 1061"/>
              <a:gd name="T64" fmla="*/ 432 w 874"/>
              <a:gd name="T65" fmla="*/ 907 h 1061"/>
              <a:gd name="T66" fmla="*/ 603 w 874"/>
              <a:gd name="T67" fmla="*/ 907 h 1061"/>
              <a:gd name="T68" fmla="*/ 558 w 874"/>
              <a:gd name="T69" fmla="*/ 952 h 1061"/>
              <a:gd name="T70" fmla="*/ 720 w 874"/>
              <a:gd name="T71" fmla="*/ 835 h 1061"/>
              <a:gd name="T72" fmla="*/ 720 w 874"/>
              <a:gd name="T73" fmla="*/ 835 h 1061"/>
              <a:gd name="T74" fmla="*/ 720 w 874"/>
              <a:gd name="T75" fmla="*/ 835 h 1061"/>
              <a:gd name="T76" fmla="*/ 432 w 874"/>
              <a:gd name="T77" fmla="*/ 835 h 1061"/>
              <a:gd name="T78" fmla="*/ 90 w 874"/>
              <a:gd name="T79" fmla="*/ 835 h 1061"/>
              <a:gd name="T80" fmla="*/ 162 w 874"/>
              <a:gd name="T81" fmla="*/ 628 h 1061"/>
              <a:gd name="T82" fmla="*/ 171 w 874"/>
              <a:gd name="T83" fmla="*/ 387 h 1061"/>
              <a:gd name="T84" fmla="*/ 171 w 874"/>
              <a:gd name="T85" fmla="*/ 377 h 1061"/>
              <a:gd name="T86" fmla="*/ 171 w 874"/>
              <a:gd name="T87" fmla="*/ 377 h 1061"/>
              <a:gd name="T88" fmla="*/ 162 w 874"/>
              <a:gd name="T89" fmla="*/ 315 h 1061"/>
              <a:gd name="T90" fmla="*/ 171 w 874"/>
              <a:gd name="T91" fmla="*/ 269 h 1061"/>
              <a:gd name="T92" fmla="*/ 261 w 874"/>
              <a:gd name="T93" fmla="*/ 126 h 1061"/>
              <a:gd name="T94" fmla="*/ 432 w 874"/>
              <a:gd name="T95" fmla="*/ 63 h 1061"/>
              <a:gd name="T96" fmla="*/ 693 w 874"/>
              <a:gd name="T97" fmla="*/ 279 h 1061"/>
              <a:gd name="T98" fmla="*/ 693 w 874"/>
              <a:gd name="T99" fmla="*/ 315 h 1061"/>
              <a:gd name="T100" fmla="*/ 693 w 874"/>
              <a:gd name="T101" fmla="*/ 377 h 1061"/>
              <a:gd name="T102" fmla="*/ 702 w 874"/>
              <a:gd name="T103" fmla="*/ 619 h 1061"/>
              <a:gd name="T104" fmla="*/ 774 w 874"/>
              <a:gd name="T105" fmla="*/ 835 h 1061"/>
              <a:gd name="T106" fmla="*/ 720 w 874"/>
              <a:gd name="T107" fmla="*/ 83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4" h="1061">
                <a:moveTo>
                  <a:pt x="854" y="826"/>
                </a:moveTo>
                <a:lnTo>
                  <a:pt x="854" y="826"/>
                </a:lnTo>
                <a:cubicBezTo>
                  <a:pt x="818" y="781"/>
                  <a:pt x="783" y="700"/>
                  <a:pt x="774" y="610"/>
                </a:cubicBezTo>
                <a:cubicBezTo>
                  <a:pt x="756" y="521"/>
                  <a:pt x="756" y="440"/>
                  <a:pt x="756" y="387"/>
                </a:cubicBezTo>
                <a:cubicBezTo>
                  <a:pt x="765" y="360"/>
                  <a:pt x="765" y="332"/>
                  <a:pt x="765" y="315"/>
                </a:cubicBezTo>
                <a:cubicBezTo>
                  <a:pt x="765" y="297"/>
                  <a:pt x="765" y="279"/>
                  <a:pt x="765" y="261"/>
                </a:cubicBezTo>
                <a:cubicBezTo>
                  <a:pt x="729" y="108"/>
                  <a:pt x="594" y="0"/>
                  <a:pt x="432" y="0"/>
                </a:cubicBezTo>
                <a:cubicBezTo>
                  <a:pt x="351" y="0"/>
                  <a:pt x="279" y="18"/>
                  <a:pt x="216" y="72"/>
                </a:cubicBezTo>
                <a:cubicBezTo>
                  <a:pt x="162" y="117"/>
                  <a:pt x="117" y="180"/>
                  <a:pt x="99" y="252"/>
                </a:cubicBezTo>
                <a:cubicBezTo>
                  <a:pt x="99" y="279"/>
                  <a:pt x="90" y="297"/>
                  <a:pt x="99" y="324"/>
                </a:cubicBezTo>
                <a:cubicBezTo>
                  <a:pt x="99" y="332"/>
                  <a:pt x="99" y="360"/>
                  <a:pt x="99" y="387"/>
                </a:cubicBezTo>
                <a:cubicBezTo>
                  <a:pt x="99" y="404"/>
                  <a:pt x="99" y="404"/>
                  <a:pt x="99" y="404"/>
                </a:cubicBezTo>
                <a:lnTo>
                  <a:pt x="99" y="404"/>
                </a:lnTo>
                <a:cubicBezTo>
                  <a:pt x="99" y="459"/>
                  <a:pt x="99" y="539"/>
                  <a:pt x="90" y="619"/>
                </a:cubicBezTo>
                <a:cubicBezTo>
                  <a:pt x="81" y="709"/>
                  <a:pt x="54" y="781"/>
                  <a:pt x="9" y="826"/>
                </a:cubicBezTo>
                <a:cubicBezTo>
                  <a:pt x="0" y="844"/>
                  <a:pt x="0" y="862"/>
                  <a:pt x="9" y="880"/>
                </a:cubicBezTo>
                <a:cubicBezTo>
                  <a:pt x="9" y="898"/>
                  <a:pt x="27" y="907"/>
                  <a:pt x="45" y="907"/>
                </a:cubicBezTo>
                <a:lnTo>
                  <a:pt x="45" y="907"/>
                </a:lnTo>
                <a:cubicBezTo>
                  <a:pt x="180" y="907"/>
                  <a:pt x="180" y="907"/>
                  <a:pt x="180" y="907"/>
                </a:cubicBezTo>
                <a:cubicBezTo>
                  <a:pt x="198" y="943"/>
                  <a:pt x="234" y="979"/>
                  <a:pt x="270" y="1006"/>
                </a:cubicBezTo>
                <a:cubicBezTo>
                  <a:pt x="324" y="1042"/>
                  <a:pt x="378" y="1060"/>
                  <a:pt x="432" y="1060"/>
                </a:cubicBezTo>
                <a:cubicBezTo>
                  <a:pt x="495" y="1060"/>
                  <a:pt x="549" y="1042"/>
                  <a:pt x="594" y="1006"/>
                </a:cubicBezTo>
                <a:cubicBezTo>
                  <a:pt x="630" y="979"/>
                  <a:pt x="666" y="943"/>
                  <a:pt x="684" y="907"/>
                </a:cubicBezTo>
                <a:cubicBezTo>
                  <a:pt x="818" y="907"/>
                  <a:pt x="818" y="907"/>
                  <a:pt x="818" y="907"/>
                </a:cubicBezTo>
                <a:lnTo>
                  <a:pt x="818" y="907"/>
                </a:lnTo>
                <a:cubicBezTo>
                  <a:pt x="837" y="907"/>
                  <a:pt x="854" y="898"/>
                  <a:pt x="864" y="880"/>
                </a:cubicBezTo>
                <a:cubicBezTo>
                  <a:pt x="873" y="862"/>
                  <a:pt x="864" y="844"/>
                  <a:pt x="854" y="826"/>
                </a:cubicBezTo>
                <a:close/>
                <a:moveTo>
                  <a:pt x="558" y="952"/>
                </a:moveTo>
                <a:lnTo>
                  <a:pt x="558" y="952"/>
                </a:lnTo>
                <a:cubicBezTo>
                  <a:pt x="522" y="979"/>
                  <a:pt x="477" y="988"/>
                  <a:pt x="432" y="988"/>
                </a:cubicBezTo>
                <a:cubicBezTo>
                  <a:pt x="387" y="988"/>
                  <a:pt x="351" y="979"/>
                  <a:pt x="315" y="952"/>
                </a:cubicBezTo>
                <a:cubicBezTo>
                  <a:pt x="288" y="943"/>
                  <a:pt x="279" y="925"/>
                  <a:pt x="261" y="907"/>
                </a:cubicBezTo>
                <a:cubicBezTo>
                  <a:pt x="432" y="907"/>
                  <a:pt x="432" y="907"/>
                  <a:pt x="432" y="907"/>
                </a:cubicBezTo>
                <a:cubicBezTo>
                  <a:pt x="603" y="907"/>
                  <a:pt x="603" y="907"/>
                  <a:pt x="603" y="907"/>
                </a:cubicBezTo>
                <a:cubicBezTo>
                  <a:pt x="594" y="925"/>
                  <a:pt x="576" y="943"/>
                  <a:pt x="558" y="952"/>
                </a:cubicBezTo>
                <a:close/>
                <a:moveTo>
                  <a:pt x="720" y="835"/>
                </a:moveTo>
                <a:lnTo>
                  <a:pt x="720" y="835"/>
                </a:lnTo>
                <a:lnTo>
                  <a:pt x="720" y="835"/>
                </a:lnTo>
                <a:cubicBezTo>
                  <a:pt x="432" y="835"/>
                  <a:pt x="432" y="835"/>
                  <a:pt x="432" y="835"/>
                </a:cubicBezTo>
                <a:cubicBezTo>
                  <a:pt x="90" y="835"/>
                  <a:pt x="90" y="835"/>
                  <a:pt x="90" y="835"/>
                </a:cubicBezTo>
                <a:cubicBezTo>
                  <a:pt x="126" y="781"/>
                  <a:pt x="144" y="709"/>
                  <a:pt x="162" y="628"/>
                </a:cubicBezTo>
                <a:cubicBezTo>
                  <a:pt x="171" y="539"/>
                  <a:pt x="171" y="449"/>
                  <a:pt x="171" y="387"/>
                </a:cubicBezTo>
                <a:cubicBezTo>
                  <a:pt x="171" y="377"/>
                  <a:pt x="171" y="377"/>
                  <a:pt x="171" y="377"/>
                </a:cubicBezTo>
                <a:lnTo>
                  <a:pt x="171" y="377"/>
                </a:lnTo>
                <a:cubicBezTo>
                  <a:pt x="171" y="351"/>
                  <a:pt x="162" y="324"/>
                  <a:pt x="162" y="315"/>
                </a:cubicBezTo>
                <a:cubicBezTo>
                  <a:pt x="162" y="297"/>
                  <a:pt x="162" y="279"/>
                  <a:pt x="171" y="269"/>
                </a:cubicBezTo>
                <a:cubicBezTo>
                  <a:pt x="180" y="207"/>
                  <a:pt x="216" y="162"/>
                  <a:pt x="261" y="126"/>
                </a:cubicBezTo>
                <a:cubicBezTo>
                  <a:pt x="306" y="81"/>
                  <a:pt x="369" y="63"/>
                  <a:pt x="432" y="63"/>
                </a:cubicBezTo>
                <a:cubicBezTo>
                  <a:pt x="558" y="63"/>
                  <a:pt x="666" y="153"/>
                  <a:pt x="693" y="279"/>
                </a:cubicBezTo>
                <a:cubicBezTo>
                  <a:pt x="693" y="288"/>
                  <a:pt x="693" y="297"/>
                  <a:pt x="693" y="315"/>
                </a:cubicBezTo>
                <a:cubicBezTo>
                  <a:pt x="693" y="332"/>
                  <a:pt x="693" y="360"/>
                  <a:pt x="693" y="377"/>
                </a:cubicBezTo>
                <a:cubicBezTo>
                  <a:pt x="693" y="440"/>
                  <a:pt x="693" y="530"/>
                  <a:pt x="702" y="619"/>
                </a:cubicBezTo>
                <a:cubicBezTo>
                  <a:pt x="720" y="709"/>
                  <a:pt x="738" y="781"/>
                  <a:pt x="774" y="835"/>
                </a:cubicBezTo>
                <a:lnTo>
                  <a:pt x="720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6">
            <a:extLst>
              <a:ext uri="{FF2B5EF4-FFF2-40B4-BE49-F238E27FC236}">
                <a16:creationId xmlns:a16="http://schemas.microsoft.com/office/drawing/2014/main" id="{31FF03AB-D8CA-F94D-A46D-5B0FAE11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242" y="6339531"/>
            <a:ext cx="905494" cy="1041805"/>
          </a:xfrm>
          <a:custGeom>
            <a:avLst/>
            <a:gdLst>
              <a:gd name="T0" fmla="*/ 810 w 819"/>
              <a:gd name="T1" fmla="*/ 925 h 944"/>
              <a:gd name="T2" fmla="*/ 810 w 819"/>
              <a:gd name="T3" fmla="*/ 925 h 944"/>
              <a:gd name="T4" fmla="*/ 818 w 819"/>
              <a:gd name="T5" fmla="*/ 916 h 944"/>
              <a:gd name="T6" fmla="*/ 818 w 819"/>
              <a:gd name="T7" fmla="*/ 907 h 944"/>
              <a:gd name="T8" fmla="*/ 818 w 819"/>
              <a:gd name="T9" fmla="*/ 898 h 944"/>
              <a:gd name="T10" fmla="*/ 810 w 819"/>
              <a:gd name="T11" fmla="*/ 889 h 944"/>
              <a:gd name="T12" fmla="*/ 441 w 819"/>
              <a:gd name="T13" fmla="*/ 27 h 944"/>
              <a:gd name="T14" fmla="*/ 441 w 819"/>
              <a:gd name="T15" fmla="*/ 18 h 944"/>
              <a:gd name="T16" fmla="*/ 441 w 819"/>
              <a:gd name="T17" fmla="*/ 18 h 944"/>
              <a:gd name="T18" fmla="*/ 432 w 819"/>
              <a:gd name="T19" fmla="*/ 9 h 944"/>
              <a:gd name="T20" fmla="*/ 432 w 819"/>
              <a:gd name="T21" fmla="*/ 9 h 944"/>
              <a:gd name="T22" fmla="*/ 423 w 819"/>
              <a:gd name="T23" fmla="*/ 9 h 944"/>
              <a:gd name="T24" fmla="*/ 423 w 819"/>
              <a:gd name="T25" fmla="*/ 9 h 944"/>
              <a:gd name="T26" fmla="*/ 414 w 819"/>
              <a:gd name="T27" fmla="*/ 9 h 944"/>
              <a:gd name="T28" fmla="*/ 414 w 819"/>
              <a:gd name="T29" fmla="*/ 0 h 944"/>
              <a:gd name="T30" fmla="*/ 405 w 819"/>
              <a:gd name="T31" fmla="*/ 9 h 944"/>
              <a:gd name="T32" fmla="*/ 405 w 819"/>
              <a:gd name="T33" fmla="*/ 9 h 944"/>
              <a:gd name="T34" fmla="*/ 396 w 819"/>
              <a:gd name="T35" fmla="*/ 9 h 944"/>
              <a:gd name="T36" fmla="*/ 396 w 819"/>
              <a:gd name="T37" fmla="*/ 9 h 944"/>
              <a:gd name="T38" fmla="*/ 387 w 819"/>
              <a:gd name="T39" fmla="*/ 9 h 944"/>
              <a:gd name="T40" fmla="*/ 387 w 819"/>
              <a:gd name="T41" fmla="*/ 18 h 944"/>
              <a:gd name="T42" fmla="*/ 378 w 819"/>
              <a:gd name="T43" fmla="*/ 18 h 944"/>
              <a:gd name="T44" fmla="*/ 378 w 819"/>
              <a:gd name="T45" fmla="*/ 27 h 944"/>
              <a:gd name="T46" fmla="*/ 9 w 819"/>
              <a:gd name="T47" fmla="*/ 889 h 944"/>
              <a:gd name="T48" fmla="*/ 9 w 819"/>
              <a:gd name="T49" fmla="*/ 898 h 944"/>
              <a:gd name="T50" fmla="*/ 0 w 819"/>
              <a:gd name="T51" fmla="*/ 907 h 944"/>
              <a:gd name="T52" fmla="*/ 9 w 819"/>
              <a:gd name="T53" fmla="*/ 907 h 944"/>
              <a:gd name="T54" fmla="*/ 9 w 819"/>
              <a:gd name="T55" fmla="*/ 916 h 944"/>
              <a:gd name="T56" fmla="*/ 9 w 819"/>
              <a:gd name="T57" fmla="*/ 925 h 944"/>
              <a:gd name="T58" fmla="*/ 9 w 819"/>
              <a:gd name="T59" fmla="*/ 925 h 944"/>
              <a:gd name="T60" fmla="*/ 9 w 819"/>
              <a:gd name="T61" fmla="*/ 925 h 944"/>
              <a:gd name="T62" fmla="*/ 18 w 819"/>
              <a:gd name="T63" fmla="*/ 934 h 944"/>
              <a:gd name="T64" fmla="*/ 18 w 819"/>
              <a:gd name="T65" fmla="*/ 934 h 944"/>
              <a:gd name="T66" fmla="*/ 27 w 819"/>
              <a:gd name="T67" fmla="*/ 934 h 944"/>
              <a:gd name="T68" fmla="*/ 36 w 819"/>
              <a:gd name="T69" fmla="*/ 943 h 944"/>
              <a:gd name="T70" fmla="*/ 36 w 819"/>
              <a:gd name="T71" fmla="*/ 943 h 944"/>
              <a:gd name="T72" fmla="*/ 45 w 819"/>
              <a:gd name="T73" fmla="*/ 943 h 944"/>
              <a:gd name="T74" fmla="*/ 54 w 819"/>
              <a:gd name="T75" fmla="*/ 934 h 944"/>
              <a:gd name="T76" fmla="*/ 414 w 819"/>
              <a:gd name="T77" fmla="*/ 700 h 944"/>
              <a:gd name="T78" fmla="*/ 765 w 819"/>
              <a:gd name="T79" fmla="*/ 934 h 944"/>
              <a:gd name="T80" fmla="*/ 783 w 819"/>
              <a:gd name="T81" fmla="*/ 943 h 944"/>
              <a:gd name="T82" fmla="*/ 783 w 819"/>
              <a:gd name="T83" fmla="*/ 943 h 944"/>
              <a:gd name="T84" fmla="*/ 791 w 819"/>
              <a:gd name="T85" fmla="*/ 943 h 944"/>
              <a:gd name="T86" fmla="*/ 791 w 819"/>
              <a:gd name="T87" fmla="*/ 934 h 944"/>
              <a:gd name="T88" fmla="*/ 801 w 819"/>
              <a:gd name="T89" fmla="*/ 934 h 944"/>
              <a:gd name="T90" fmla="*/ 801 w 819"/>
              <a:gd name="T91" fmla="*/ 934 h 944"/>
              <a:gd name="T92" fmla="*/ 810 w 819"/>
              <a:gd name="T93" fmla="*/ 925 h 944"/>
              <a:gd name="T94" fmla="*/ 432 w 819"/>
              <a:gd name="T95" fmla="*/ 637 h 944"/>
              <a:gd name="T96" fmla="*/ 432 w 819"/>
              <a:gd name="T97" fmla="*/ 628 h 944"/>
              <a:gd name="T98" fmla="*/ 423 w 819"/>
              <a:gd name="T99" fmla="*/ 628 h 944"/>
              <a:gd name="T100" fmla="*/ 414 w 819"/>
              <a:gd name="T101" fmla="*/ 628 h 944"/>
              <a:gd name="T102" fmla="*/ 414 w 819"/>
              <a:gd name="T103" fmla="*/ 628 h 944"/>
              <a:gd name="T104" fmla="*/ 405 w 819"/>
              <a:gd name="T105" fmla="*/ 628 h 944"/>
              <a:gd name="T106" fmla="*/ 405 w 819"/>
              <a:gd name="T107" fmla="*/ 628 h 944"/>
              <a:gd name="T108" fmla="*/ 396 w 819"/>
              <a:gd name="T109" fmla="*/ 628 h 944"/>
              <a:gd name="T110" fmla="*/ 396 w 819"/>
              <a:gd name="T111" fmla="*/ 637 h 944"/>
              <a:gd name="T112" fmla="*/ 396 w 819"/>
              <a:gd name="T113" fmla="*/ 637 h 944"/>
              <a:gd name="T114" fmla="*/ 702 w 819"/>
              <a:gd name="T115" fmla="*/ 817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9" h="944">
                <a:moveTo>
                  <a:pt x="810" y="925"/>
                </a:move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cubicBezTo>
                  <a:pt x="818" y="916"/>
                  <a:pt x="818" y="916"/>
                  <a:pt x="818" y="916"/>
                </a:cubicBezTo>
                <a:lnTo>
                  <a:pt x="818" y="916"/>
                </a:lnTo>
                <a:cubicBezTo>
                  <a:pt x="818" y="916"/>
                  <a:pt x="818" y="916"/>
                  <a:pt x="818" y="907"/>
                </a:cubicBezTo>
                <a:lnTo>
                  <a:pt x="818" y="907"/>
                </a:lnTo>
                <a:lnTo>
                  <a:pt x="818" y="907"/>
                </a:lnTo>
                <a:lnTo>
                  <a:pt x="818" y="907"/>
                </a:lnTo>
                <a:lnTo>
                  <a:pt x="818" y="907"/>
                </a:lnTo>
                <a:lnTo>
                  <a:pt x="818" y="898"/>
                </a:lnTo>
                <a:lnTo>
                  <a:pt x="818" y="898"/>
                </a:lnTo>
                <a:lnTo>
                  <a:pt x="818" y="898"/>
                </a:lnTo>
                <a:cubicBezTo>
                  <a:pt x="818" y="898"/>
                  <a:pt x="818" y="898"/>
                  <a:pt x="810" y="889"/>
                </a:cubicBezTo>
                <a:lnTo>
                  <a:pt x="810" y="889"/>
                </a:lnTo>
                <a:cubicBezTo>
                  <a:pt x="441" y="27"/>
                  <a:pt x="441" y="27"/>
                  <a:pt x="441" y="27"/>
                </a:cubicBezTo>
                <a:lnTo>
                  <a:pt x="441" y="27"/>
                </a:lnTo>
                <a:lnTo>
                  <a:pt x="441" y="27"/>
                </a:lnTo>
                <a:cubicBezTo>
                  <a:pt x="441" y="18"/>
                  <a:pt x="441" y="18"/>
                  <a:pt x="441" y="18"/>
                </a:cubicBezTo>
                <a:lnTo>
                  <a:pt x="441" y="18"/>
                </a:lnTo>
                <a:lnTo>
                  <a:pt x="441" y="18"/>
                </a:lnTo>
                <a:lnTo>
                  <a:pt x="441" y="18"/>
                </a:lnTo>
                <a:lnTo>
                  <a:pt x="441" y="18"/>
                </a:lnTo>
                <a:cubicBezTo>
                  <a:pt x="432" y="18"/>
                  <a:pt x="432" y="18"/>
                  <a:pt x="432" y="18"/>
                </a:cubicBezTo>
                <a:cubicBezTo>
                  <a:pt x="432" y="18"/>
                  <a:pt x="432" y="18"/>
                  <a:pt x="432" y="9"/>
                </a:cubicBez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cubicBezTo>
                  <a:pt x="432" y="9"/>
                  <a:pt x="432" y="9"/>
                  <a:pt x="423" y="9"/>
                </a:cubicBez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14" y="9"/>
                </a:lnTo>
                <a:lnTo>
                  <a:pt x="414" y="9"/>
                </a:lnTo>
                <a:lnTo>
                  <a:pt x="414" y="9"/>
                </a:lnTo>
                <a:lnTo>
                  <a:pt x="414" y="0"/>
                </a:lnTo>
                <a:lnTo>
                  <a:pt x="414" y="0"/>
                </a:lnTo>
                <a:cubicBezTo>
                  <a:pt x="414" y="0"/>
                  <a:pt x="414" y="0"/>
                  <a:pt x="405" y="0"/>
                </a:cubicBezTo>
                <a:cubicBezTo>
                  <a:pt x="405" y="9"/>
                  <a:pt x="405" y="9"/>
                  <a:pt x="405" y="9"/>
                </a:cubicBez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87" y="9"/>
                </a:lnTo>
                <a:lnTo>
                  <a:pt x="387" y="9"/>
                </a:lnTo>
                <a:lnTo>
                  <a:pt x="387" y="9"/>
                </a:lnTo>
                <a:cubicBezTo>
                  <a:pt x="387" y="18"/>
                  <a:pt x="387" y="18"/>
                  <a:pt x="387" y="18"/>
                </a:cubicBezTo>
                <a:lnTo>
                  <a:pt x="387" y="18"/>
                </a:lnTo>
                <a:lnTo>
                  <a:pt x="387" y="18"/>
                </a:lnTo>
                <a:lnTo>
                  <a:pt x="387" y="18"/>
                </a:lnTo>
                <a:cubicBezTo>
                  <a:pt x="387" y="18"/>
                  <a:pt x="387" y="18"/>
                  <a:pt x="378" y="18"/>
                </a:cubicBezTo>
                <a:lnTo>
                  <a:pt x="378" y="18"/>
                </a:lnTo>
                <a:cubicBezTo>
                  <a:pt x="378" y="18"/>
                  <a:pt x="378" y="18"/>
                  <a:pt x="378" y="27"/>
                </a:cubicBezTo>
                <a:lnTo>
                  <a:pt x="378" y="27"/>
                </a:lnTo>
                <a:lnTo>
                  <a:pt x="378" y="27"/>
                </a:lnTo>
                <a:cubicBezTo>
                  <a:pt x="9" y="889"/>
                  <a:pt x="9" y="889"/>
                  <a:pt x="9" y="889"/>
                </a:cubicBezTo>
                <a:lnTo>
                  <a:pt x="9" y="889"/>
                </a:lnTo>
                <a:cubicBezTo>
                  <a:pt x="9" y="898"/>
                  <a:pt x="9" y="898"/>
                  <a:pt x="9" y="898"/>
                </a:cubicBezTo>
                <a:lnTo>
                  <a:pt x="9" y="898"/>
                </a:lnTo>
                <a:lnTo>
                  <a:pt x="9" y="898"/>
                </a:lnTo>
                <a:cubicBezTo>
                  <a:pt x="9" y="898"/>
                  <a:pt x="9" y="898"/>
                  <a:pt x="9" y="907"/>
                </a:cubicBezTo>
                <a:lnTo>
                  <a:pt x="9" y="907"/>
                </a:lnTo>
                <a:cubicBezTo>
                  <a:pt x="0" y="907"/>
                  <a:pt x="0" y="907"/>
                  <a:pt x="0" y="907"/>
                </a:cubicBezTo>
                <a:lnTo>
                  <a:pt x="0" y="907"/>
                </a:lnTo>
                <a:lnTo>
                  <a:pt x="0" y="907"/>
                </a:lnTo>
                <a:cubicBezTo>
                  <a:pt x="0" y="907"/>
                  <a:pt x="0" y="907"/>
                  <a:pt x="9" y="907"/>
                </a:cubicBezTo>
                <a:lnTo>
                  <a:pt x="9" y="907"/>
                </a:lnTo>
                <a:cubicBezTo>
                  <a:pt x="9" y="916"/>
                  <a:pt x="9" y="916"/>
                  <a:pt x="9" y="916"/>
                </a:cubicBezTo>
                <a:lnTo>
                  <a:pt x="9" y="916"/>
                </a:lnTo>
                <a:lnTo>
                  <a:pt x="9" y="916"/>
                </a:lnTo>
                <a:lnTo>
                  <a:pt x="9" y="916"/>
                </a:lnTo>
                <a:cubicBezTo>
                  <a:pt x="9" y="916"/>
                  <a:pt x="9" y="916"/>
                  <a:pt x="9" y="925"/>
                </a:cubicBez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cubicBezTo>
                  <a:pt x="9" y="925"/>
                  <a:pt x="9" y="934"/>
                  <a:pt x="18" y="934"/>
                </a:cubicBez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cubicBezTo>
                  <a:pt x="27" y="934"/>
                  <a:pt x="27" y="934"/>
                  <a:pt x="27" y="934"/>
                </a:cubicBezTo>
                <a:lnTo>
                  <a:pt x="27" y="934"/>
                </a:lnTo>
                <a:lnTo>
                  <a:pt x="27" y="934"/>
                </a:lnTo>
                <a:cubicBezTo>
                  <a:pt x="27" y="943"/>
                  <a:pt x="27" y="943"/>
                  <a:pt x="27" y="943"/>
                </a:cubicBezTo>
                <a:lnTo>
                  <a:pt x="27" y="943"/>
                </a:lnTo>
                <a:cubicBezTo>
                  <a:pt x="27" y="943"/>
                  <a:pt x="27" y="943"/>
                  <a:pt x="36" y="943"/>
                </a:cubicBez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45" y="943"/>
                </a:lnTo>
                <a:cubicBezTo>
                  <a:pt x="45" y="943"/>
                  <a:pt x="54" y="943"/>
                  <a:pt x="54" y="934"/>
                </a:cubicBezTo>
                <a:lnTo>
                  <a:pt x="54" y="934"/>
                </a:lnTo>
                <a:lnTo>
                  <a:pt x="54" y="934"/>
                </a:lnTo>
                <a:lnTo>
                  <a:pt x="54" y="934"/>
                </a:lnTo>
                <a:lnTo>
                  <a:pt x="54" y="934"/>
                </a:lnTo>
                <a:cubicBezTo>
                  <a:pt x="414" y="700"/>
                  <a:pt x="414" y="700"/>
                  <a:pt x="414" y="700"/>
                </a:cubicBezTo>
                <a:cubicBezTo>
                  <a:pt x="765" y="934"/>
                  <a:pt x="765" y="934"/>
                  <a:pt x="765" y="934"/>
                </a:cubicBezTo>
                <a:lnTo>
                  <a:pt x="765" y="934"/>
                </a:lnTo>
                <a:lnTo>
                  <a:pt x="765" y="934"/>
                </a:lnTo>
                <a:lnTo>
                  <a:pt x="765" y="934"/>
                </a:lnTo>
                <a:lnTo>
                  <a:pt x="765" y="934"/>
                </a:lnTo>
                <a:cubicBezTo>
                  <a:pt x="774" y="943"/>
                  <a:pt x="774" y="943"/>
                  <a:pt x="783" y="943"/>
                </a:cubicBezTo>
                <a:lnTo>
                  <a:pt x="783" y="943"/>
                </a:lnTo>
                <a:lnTo>
                  <a:pt x="783" y="943"/>
                </a:lnTo>
                <a:lnTo>
                  <a:pt x="783" y="943"/>
                </a:lnTo>
                <a:lnTo>
                  <a:pt x="783" y="943"/>
                </a:lnTo>
                <a:lnTo>
                  <a:pt x="791" y="943"/>
                </a:lnTo>
                <a:lnTo>
                  <a:pt x="791" y="943"/>
                </a:lnTo>
                <a:lnTo>
                  <a:pt x="791" y="943"/>
                </a:lnTo>
                <a:lnTo>
                  <a:pt x="791" y="943"/>
                </a:lnTo>
                <a:cubicBezTo>
                  <a:pt x="791" y="943"/>
                  <a:pt x="791" y="943"/>
                  <a:pt x="791" y="934"/>
                </a:cubicBezTo>
                <a:lnTo>
                  <a:pt x="791" y="934"/>
                </a:lnTo>
                <a:lnTo>
                  <a:pt x="791" y="934"/>
                </a:lnTo>
                <a:cubicBezTo>
                  <a:pt x="801" y="934"/>
                  <a:pt x="801" y="934"/>
                  <a:pt x="801" y="934"/>
                </a:cubicBezTo>
                <a:lnTo>
                  <a:pt x="801" y="934"/>
                </a:lnTo>
                <a:lnTo>
                  <a:pt x="801" y="934"/>
                </a:lnTo>
                <a:lnTo>
                  <a:pt x="801" y="934"/>
                </a:lnTo>
                <a:cubicBezTo>
                  <a:pt x="810" y="934"/>
                  <a:pt x="810" y="934"/>
                  <a:pt x="810" y="934"/>
                </a:cubicBezTo>
                <a:lnTo>
                  <a:pt x="810" y="934"/>
                </a:lnTo>
                <a:lnTo>
                  <a:pt x="810" y="925"/>
                </a:lnTo>
                <a:close/>
                <a:moveTo>
                  <a:pt x="432" y="637"/>
                </a:moveTo>
                <a:lnTo>
                  <a:pt x="432" y="637"/>
                </a:lnTo>
                <a:lnTo>
                  <a:pt x="432" y="637"/>
                </a:lnTo>
                <a:lnTo>
                  <a:pt x="432" y="637"/>
                </a:lnTo>
                <a:lnTo>
                  <a:pt x="432" y="637"/>
                </a:lnTo>
                <a:cubicBezTo>
                  <a:pt x="432" y="628"/>
                  <a:pt x="432" y="628"/>
                  <a:pt x="432" y="628"/>
                </a:cubicBezTo>
                <a:cubicBezTo>
                  <a:pt x="423" y="628"/>
                  <a:pt x="423" y="628"/>
                  <a:pt x="423" y="628"/>
                </a:cubicBezTo>
                <a:lnTo>
                  <a:pt x="423" y="628"/>
                </a:lnTo>
                <a:lnTo>
                  <a:pt x="423" y="628"/>
                </a:lnTo>
                <a:lnTo>
                  <a:pt x="423" y="628"/>
                </a:lnTo>
                <a:lnTo>
                  <a:pt x="423" y="628"/>
                </a:lnTo>
                <a:cubicBezTo>
                  <a:pt x="423" y="628"/>
                  <a:pt x="423" y="628"/>
                  <a:pt x="414" y="628"/>
                </a:cubicBez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cubicBezTo>
                  <a:pt x="405" y="628"/>
                  <a:pt x="405" y="628"/>
                  <a:pt x="405" y="628"/>
                </a:cubicBezTo>
                <a:lnTo>
                  <a:pt x="405" y="628"/>
                </a:lnTo>
                <a:lnTo>
                  <a:pt x="405" y="628"/>
                </a:lnTo>
                <a:lnTo>
                  <a:pt x="405" y="628"/>
                </a:lnTo>
                <a:lnTo>
                  <a:pt x="405" y="628"/>
                </a:lnTo>
                <a:cubicBezTo>
                  <a:pt x="405" y="628"/>
                  <a:pt x="405" y="628"/>
                  <a:pt x="396" y="628"/>
                </a:cubicBezTo>
                <a:lnTo>
                  <a:pt x="396" y="628"/>
                </a:lnTo>
                <a:lnTo>
                  <a:pt x="396" y="628"/>
                </a:lnTo>
                <a:lnTo>
                  <a:pt x="396" y="628"/>
                </a:lnTo>
                <a:cubicBezTo>
                  <a:pt x="396" y="628"/>
                  <a:pt x="396" y="628"/>
                  <a:pt x="396" y="637"/>
                </a:cubicBezTo>
                <a:lnTo>
                  <a:pt x="396" y="637"/>
                </a:lnTo>
                <a:lnTo>
                  <a:pt x="396" y="637"/>
                </a:lnTo>
                <a:lnTo>
                  <a:pt x="396" y="637"/>
                </a:lnTo>
                <a:cubicBezTo>
                  <a:pt x="117" y="817"/>
                  <a:pt x="117" y="817"/>
                  <a:pt x="117" y="817"/>
                </a:cubicBezTo>
                <a:cubicBezTo>
                  <a:pt x="414" y="126"/>
                  <a:pt x="414" y="126"/>
                  <a:pt x="414" y="126"/>
                </a:cubicBezTo>
                <a:cubicBezTo>
                  <a:pt x="702" y="817"/>
                  <a:pt x="702" y="817"/>
                  <a:pt x="702" y="817"/>
                </a:cubicBezTo>
                <a:lnTo>
                  <a:pt x="432" y="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7">
            <a:extLst>
              <a:ext uri="{FF2B5EF4-FFF2-40B4-BE49-F238E27FC236}">
                <a16:creationId xmlns:a16="http://schemas.microsoft.com/office/drawing/2014/main" id="{10C43B6B-B409-B242-918D-7508BE92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262" y="6349268"/>
            <a:ext cx="1202459" cy="1032068"/>
          </a:xfrm>
          <a:custGeom>
            <a:avLst/>
            <a:gdLst>
              <a:gd name="T0" fmla="*/ 539 w 1089"/>
              <a:gd name="T1" fmla="*/ 934 h 935"/>
              <a:gd name="T2" fmla="*/ 539 w 1089"/>
              <a:gd name="T3" fmla="*/ 934 h 935"/>
              <a:gd name="T4" fmla="*/ 521 w 1089"/>
              <a:gd name="T5" fmla="*/ 925 h 935"/>
              <a:gd name="T6" fmla="*/ 162 w 1089"/>
              <a:gd name="T7" fmla="*/ 565 h 935"/>
              <a:gd name="T8" fmla="*/ 153 w 1089"/>
              <a:gd name="T9" fmla="*/ 556 h 935"/>
              <a:gd name="T10" fmla="*/ 90 w 1089"/>
              <a:gd name="T11" fmla="*/ 494 h 935"/>
              <a:gd name="T12" fmla="*/ 0 w 1089"/>
              <a:gd name="T13" fmla="*/ 288 h 935"/>
              <a:gd name="T14" fmla="*/ 90 w 1089"/>
              <a:gd name="T15" fmla="*/ 81 h 935"/>
              <a:gd name="T16" fmla="*/ 288 w 1089"/>
              <a:gd name="T17" fmla="*/ 0 h 935"/>
              <a:gd name="T18" fmla="*/ 494 w 1089"/>
              <a:gd name="T19" fmla="*/ 81 h 935"/>
              <a:gd name="T20" fmla="*/ 539 w 1089"/>
              <a:gd name="T21" fmla="*/ 126 h 935"/>
              <a:gd name="T22" fmla="*/ 593 w 1089"/>
              <a:gd name="T23" fmla="*/ 81 h 935"/>
              <a:gd name="T24" fmla="*/ 791 w 1089"/>
              <a:gd name="T25" fmla="*/ 0 h 935"/>
              <a:gd name="T26" fmla="*/ 998 w 1089"/>
              <a:gd name="T27" fmla="*/ 81 h 935"/>
              <a:gd name="T28" fmla="*/ 1088 w 1089"/>
              <a:gd name="T29" fmla="*/ 288 h 935"/>
              <a:gd name="T30" fmla="*/ 998 w 1089"/>
              <a:gd name="T31" fmla="*/ 494 h 935"/>
              <a:gd name="T32" fmla="*/ 998 w 1089"/>
              <a:gd name="T33" fmla="*/ 494 h 935"/>
              <a:gd name="T34" fmla="*/ 926 w 1089"/>
              <a:gd name="T35" fmla="*/ 556 h 935"/>
              <a:gd name="T36" fmla="*/ 926 w 1089"/>
              <a:gd name="T37" fmla="*/ 565 h 935"/>
              <a:gd name="T38" fmla="*/ 566 w 1089"/>
              <a:gd name="T39" fmla="*/ 925 h 935"/>
              <a:gd name="T40" fmla="*/ 539 w 1089"/>
              <a:gd name="T41" fmla="*/ 934 h 935"/>
              <a:gd name="T42" fmla="*/ 206 w 1089"/>
              <a:gd name="T43" fmla="*/ 511 h 935"/>
              <a:gd name="T44" fmla="*/ 206 w 1089"/>
              <a:gd name="T45" fmla="*/ 511 h 935"/>
              <a:gd name="T46" fmla="*/ 539 w 1089"/>
              <a:gd name="T47" fmla="*/ 853 h 935"/>
              <a:gd name="T48" fmla="*/ 881 w 1089"/>
              <a:gd name="T49" fmla="*/ 511 h 935"/>
              <a:gd name="T50" fmla="*/ 881 w 1089"/>
              <a:gd name="T51" fmla="*/ 511 h 935"/>
              <a:gd name="T52" fmla="*/ 953 w 1089"/>
              <a:gd name="T53" fmla="*/ 440 h 935"/>
              <a:gd name="T54" fmla="*/ 1016 w 1089"/>
              <a:gd name="T55" fmla="*/ 288 h 935"/>
              <a:gd name="T56" fmla="*/ 953 w 1089"/>
              <a:gd name="T57" fmla="*/ 126 h 935"/>
              <a:gd name="T58" fmla="*/ 791 w 1089"/>
              <a:gd name="T59" fmla="*/ 63 h 935"/>
              <a:gd name="T60" fmla="*/ 638 w 1089"/>
              <a:gd name="T61" fmla="*/ 126 h 935"/>
              <a:gd name="T62" fmla="*/ 566 w 1089"/>
              <a:gd name="T63" fmla="*/ 198 h 935"/>
              <a:gd name="T64" fmla="*/ 539 w 1089"/>
              <a:gd name="T65" fmla="*/ 206 h 935"/>
              <a:gd name="T66" fmla="*/ 521 w 1089"/>
              <a:gd name="T67" fmla="*/ 198 h 935"/>
              <a:gd name="T68" fmla="*/ 449 w 1089"/>
              <a:gd name="T69" fmla="*/ 126 h 935"/>
              <a:gd name="T70" fmla="*/ 288 w 1089"/>
              <a:gd name="T71" fmla="*/ 63 h 935"/>
              <a:gd name="T72" fmla="*/ 134 w 1089"/>
              <a:gd name="T73" fmla="*/ 126 h 935"/>
              <a:gd name="T74" fmla="*/ 72 w 1089"/>
              <a:gd name="T75" fmla="*/ 288 h 935"/>
              <a:gd name="T76" fmla="*/ 134 w 1089"/>
              <a:gd name="T77" fmla="*/ 440 h 935"/>
              <a:gd name="T78" fmla="*/ 206 w 1089"/>
              <a:gd name="T79" fmla="*/ 511 h 935"/>
              <a:gd name="T80" fmla="*/ 980 w 1089"/>
              <a:gd name="T81" fmla="*/ 467 h 935"/>
              <a:gd name="T82" fmla="*/ 980 w 1089"/>
              <a:gd name="T83" fmla="*/ 46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9" h="935">
                <a:moveTo>
                  <a:pt x="539" y="934"/>
                </a:moveTo>
                <a:lnTo>
                  <a:pt x="539" y="934"/>
                </a:lnTo>
                <a:cubicBezTo>
                  <a:pt x="530" y="934"/>
                  <a:pt x="521" y="925"/>
                  <a:pt x="521" y="925"/>
                </a:cubicBezTo>
                <a:cubicBezTo>
                  <a:pt x="162" y="565"/>
                  <a:pt x="162" y="565"/>
                  <a:pt x="162" y="565"/>
                </a:cubicBezTo>
                <a:lnTo>
                  <a:pt x="153" y="556"/>
                </a:lnTo>
                <a:cubicBezTo>
                  <a:pt x="90" y="494"/>
                  <a:pt x="90" y="494"/>
                  <a:pt x="90" y="494"/>
                </a:cubicBezTo>
                <a:cubicBezTo>
                  <a:pt x="27" y="432"/>
                  <a:pt x="0" y="360"/>
                  <a:pt x="0" y="288"/>
                </a:cubicBezTo>
                <a:cubicBezTo>
                  <a:pt x="0" y="206"/>
                  <a:pt x="27" y="135"/>
                  <a:pt x="90" y="81"/>
                </a:cubicBezTo>
                <a:cubicBezTo>
                  <a:pt x="144" y="27"/>
                  <a:pt x="216" y="0"/>
                  <a:pt x="288" y="0"/>
                </a:cubicBezTo>
                <a:cubicBezTo>
                  <a:pt x="368" y="0"/>
                  <a:pt x="440" y="27"/>
                  <a:pt x="494" y="81"/>
                </a:cubicBezTo>
                <a:cubicBezTo>
                  <a:pt x="539" y="126"/>
                  <a:pt x="539" y="126"/>
                  <a:pt x="539" y="126"/>
                </a:cubicBezTo>
                <a:cubicBezTo>
                  <a:pt x="593" y="81"/>
                  <a:pt x="593" y="81"/>
                  <a:pt x="593" y="81"/>
                </a:cubicBezTo>
                <a:cubicBezTo>
                  <a:pt x="647" y="27"/>
                  <a:pt x="719" y="0"/>
                  <a:pt x="791" y="0"/>
                </a:cubicBezTo>
                <a:cubicBezTo>
                  <a:pt x="872" y="0"/>
                  <a:pt x="944" y="27"/>
                  <a:pt x="998" y="81"/>
                </a:cubicBezTo>
                <a:cubicBezTo>
                  <a:pt x="1052" y="135"/>
                  <a:pt x="1088" y="206"/>
                  <a:pt x="1088" y="288"/>
                </a:cubicBezTo>
                <a:cubicBezTo>
                  <a:pt x="1088" y="360"/>
                  <a:pt x="1052" y="432"/>
                  <a:pt x="998" y="494"/>
                </a:cubicBezTo>
                <a:lnTo>
                  <a:pt x="998" y="494"/>
                </a:lnTo>
                <a:cubicBezTo>
                  <a:pt x="926" y="556"/>
                  <a:pt x="926" y="556"/>
                  <a:pt x="926" y="556"/>
                </a:cubicBezTo>
                <a:lnTo>
                  <a:pt x="926" y="565"/>
                </a:lnTo>
                <a:cubicBezTo>
                  <a:pt x="566" y="925"/>
                  <a:pt x="566" y="925"/>
                  <a:pt x="566" y="925"/>
                </a:cubicBezTo>
                <a:cubicBezTo>
                  <a:pt x="557" y="925"/>
                  <a:pt x="548" y="934"/>
                  <a:pt x="539" y="934"/>
                </a:cubicBezTo>
                <a:close/>
                <a:moveTo>
                  <a:pt x="206" y="511"/>
                </a:moveTo>
                <a:lnTo>
                  <a:pt x="206" y="511"/>
                </a:lnTo>
                <a:cubicBezTo>
                  <a:pt x="539" y="853"/>
                  <a:pt x="539" y="853"/>
                  <a:pt x="539" y="853"/>
                </a:cubicBezTo>
                <a:cubicBezTo>
                  <a:pt x="881" y="511"/>
                  <a:pt x="881" y="511"/>
                  <a:pt x="881" y="511"/>
                </a:cubicBezTo>
                <a:lnTo>
                  <a:pt x="881" y="511"/>
                </a:lnTo>
                <a:cubicBezTo>
                  <a:pt x="953" y="440"/>
                  <a:pt x="953" y="440"/>
                  <a:pt x="953" y="440"/>
                </a:cubicBezTo>
                <a:cubicBezTo>
                  <a:pt x="989" y="396"/>
                  <a:pt x="1016" y="341"/>
                  <a:pt x="1016" y="288"/>
                </a:cubicBezTo>
                <a:cubicBezTo>
                  <a:pt x="1016" y="225"/>
                  <a:pt x="989" y="170"/>
                  <a:pt x="953" y="126"/>
                </a:cubicBezTo>
                <a:cubicBezTo>
                  <a:pt x="908" y="90"/>
                  <a:pt x="854" y="63"/>
                  <a:pt x="791" y="63"/>
                </a:cubicBezTo>
                <a:cubicBezTo>
                  <a:pt x="737" y="63"/>
                  <a:pt x="683" y="90"/>
                  <a:pt x="638" y="126"/>
                </a:cubicBezTo>
                <a:cubicBezTo>
                  <a:pt x="566" y="198"/>
                  <a:pt x="566" y="198"/>
                  <a:pt x="566" y="198"/>
                </a:cubicBezTo>
                <a:cubicBezTo>
                  <a:pt x="557" y="206"/>
                  <a:pt x="548" y="206"/>
                  <a:pt x="539" y="206"/>
                </a:cubicBezTo>
                <a:cubicBezTo>
                  <a:pt x="530" y="206"/>
                  <a:pt x="521" y="206"/>
                  <a:pt x="521" y="198"/>
                </a:cubicBezTo>
                <a:cubicBezTo>
                  <a:pt x="449" y="126"/>
                  <a:pt x="449" y="126"/>
                  <a:pt x="449" y="126"/>
                </a:cubicBezTo>
                <a:cubicBezTo>
                  <a:pt x="404" y="90"/>
                  <a:pt x="350" y="63"/>
                  <a:pt x="288" y="63"/>
                </a:cubicBezTo>
                <a:cubicBezTo>
                  <a:pt x="233" y="63"/>
                  <a:pt x="180" y="90"/>
                  <a:pt x="134" y="126"/>
                </a:cubicBezTo>
                <a:cubicBezTo>
                  <a:pt x="90" y="170"/>
                  <a:pt x="72" y="225"/>
                  <a:pt x="72" y="288"/>
                </a:cubicBezTo>
                <a:cubicBezTo>
                  <a:pt x="72" y="341"/>
                  <a:pt x="90" y="404"/>
                  <a:pt x="134" y="440"/>
                </a:cubicBezTo>
                <a:cubicBezTo>
                  <a:pt x="206" y="511"/>
                  <a:pt x="206" y="511"/>
                  <a:pt x="206" y="511"/>
                </a:cubicBezTo>
                <a:close/>
                <a:moveTo>
                  <a:pt x="980" y="467"/>
                </a:moveTo>
                <a:lnTo>
                  <a:pt x="980" y="4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8">
            <a:extLst>
              <a:ext uri="{FF2B5EF4-FFF2-40B4-BE49-F238E27FC236}">
                <a16:creationId xmlns:a16="http://schemas.microsoft.com/office/drawing/2014/main" id="{B885A4C8-538A-2549-AF49-C4B6060D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339" y="6281112"/>
            <a:ext cx="744843" cy="1173249"/>
          </a:xfrm>
          <a:custGeom>
            <a:avLst/>
            <a:gdLst>
              <a:gd name="T0" fmla="*/ 341 w 675"/>
              <a:gd name="T1" fmla="*/ 1060 h 1061"/>
              <a:gd name="T2" fmla="*/ 341 w 675"/>
              <a:gd name="T3" fmla="*/ 1060 h 1061"/>
              <a:gd name="T4" fmla="*/ 314 w 675"/>
              <a:gd name="T5" fmla="*/ 1042 h 1061"/>
              <a:gd name="T6" fmla="*/ 162 w 675"/>
              <a:gd name="T7" fmla="*/ 763 h 1061"/>
              <a:gd name="T8" fmla="*/ 0 w 675"/>
              <a:gd name="T9" fmla="*/ 332 h 1061"/>
              <a:gd name="T10" fmla="*/ 341 w 675"/>
              <a:gd name="T11" fmla="*/ 0 h 1061"/>
              <a:gd name="T12" fmla="*/ 674 w 675"/>
              <a:gd name="T13" fmla="*/ 332 h 1061"/>
              <a:gd name="T14" fmla="*/ 521 w 675"/>
              <a:gd name="T15" fmla="*/ 763 h 1061"/>
              <a:gd name="T16" fmla="*/ 377 w 675"/>
              <a:gd name="T17" fmla="*/ 1042 h 1061"/>
              <a:gd name="T18" fmla="*/ 341 w 675"/>
              <a:gd name="T19" fmla="*/ 1060 h 1061"/>
              <a:gd name="T20" fmla="*/ 341 w 675"/>
              <a:gd name="T21" fmla="*/ 63 h 1061"/>
              <a:gd name="T22" fmla="*/ 341 w 675"/>
              <a:gd name="T23" fmla="*/ 63 h 1061"/>
              <a:gd name="T24" fmla="*/ 72 w 675"/>
              <a:gd name="T25" fmla="*/ 332 h 1061"/>
              <a:gd name="T26" fmla="*/ 224 w 675"/>
              <a:gd name="T27" fmla="*/ 736 h 1061"/>
              <a:gd name="T28" fmla="*/ 341 w 675"/>
              <a:gd name="T29" fmla="*/ 952 h 1061"/>
              <a:gd name="T30" fmla="*/ 467 w 675"/>
              <a:gd name="T31" fmla="*/ 736 h 1061"/>
              <a:gd name="T32" fmla="*/ 611 w 675"/>
              <a:gd name="T33" fmla="*/ 332 h 1061"/>
              <a:gd name="T34" fmla="*/ 341 w 675"/>
              <a:gd name="T35" fmla="*/ 63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5" h="1061">
                <a:moveTo>
                  <a:pt x="341" y="1060"/>
                </a:moveTo>
                <a:lnTo>
                  <a:pt x="341" y="1060"/>
                </a:lnTo>
                <a:cubicBezTo>
                  <a:pt x="332" y="1060"/>
                  <a:pt x="323" y="1051"/>
                  <a:pt x="314" y="1042"/>
                </a:cubicBezTo>
                <a:cubicBezTo>
                  <a:pt x="314" y="1042"/>
                  <a:pt x="234" y="916"/>
                  <a:pt x="162" y="763"/>
                </a:cubicBezTo>
                <a:cubicBezTo>
                  <a:pt x="54" y="565"/>
                  <a:pt x="0" y="423"/>
                  <a:pt x="0" y="332"/>
                </a:cubicBezTo>
                <a:cubicBezTo>
                  <a:pt x="0" y="144"/>
                  <a:pt x="152" y="0"/>
                  <a:pt x="341" y="0"/>
                </a:cubicBezTo>
                <a:cubicBezTo>
                  <a:pt x="530" y="0"/>
                  <a:pt x="674" y="144"/>
                  <a:pt x="674" y="332"/>
                </a:cubicBezTo>
                <a:cubicBezTo>
                  <a:pt x="674" y="423"/>
                  <a:pt x="629" y="565"/>
                  <a:pt x="521" y="763"/>
                </a:cubicBezTo>
                <a:cubicBezTo>
                  <a:pt x="449" y="916"/>
                  <a:pt x="377" y="1042"/>
                  <a:pt x="377" y="1042"/>
                </a:cubicBezTo>
                <a:cubicBezTo>
                  <a:pt x="368" y="1051"/>
                  <a:pt x="359" y="1060"/>
                  <a:pt x="341" y="1060"/>
                </a:cubicBezTo>
                <a:close/>
                <a:moveTo>
                  <a:pt x="341" y="63"/>
                </a:moveTo>
                <a:lnTo>
                  <a:pt x="341" y="63"/>
                </a:lnTo>
                <a:cubicBezTo>
                  <a:pt x="198" y="63"/>
                  <a:pt x="72" y="189"/>
                  <a:pt x="72" y="332"/>
                </a:cubicBezTo>
                <a:cubicBezTo>
                  <a:pt x="72" y="387"/>
                  <a:pt x="99" y="495"/>
                  <a:pt x="224" y="736"/>
                </a:cubicBezTo>
                <a:cubicBezTo>
                  <a:pt x="270" y="826"/>
                  <a:pt x="314" y="907"/>
                  <a:pt x="341" y="952"/>
                </a:cubicBezTo>
                <a:cubicBezTo>
                  <a:pt x="377" y="907"/>
                  <a:pt x="422" y="826"/>
                  <a:pt x="467" y="736"/>
                </a:cubicBezTo>
                <a:cubicBezTo>
                  <a:pt x="584" y="495"/>
                  <a:pt x="611" y="387"/>
                  <a:pt x="611" y="332"/>
                </a:cubicBezTo>
                <a:cubicBezTo>
                  <a:pt x="611" y="189"/>
                  <a:pt x="485" y="63"/>
                  <a:pt x="341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9">
            <a:extLst>
              <a:ext uri="{FF2B5EF4-FFF2-40B4-BE49-F238E27FC236}">
                <a16:creationId xmlns:a16="http://schemas.microsoft.com/office/drawing/2014/main" id="{9F612517-5BDF-7949-8E25-0FC1E6E9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938" y="6456369"/>
            <a:ext cx="350514" cy="345647"/>
          </a:xfrm>
          <a:custGeom>
            <a:avLst/>
            <a:gdLst>
              <a:gd name="T0" fmla="*/ 162 w 316"/>
              <a:gd name="T1" fmla="*/ 314 h 315"/>
              <a:gd name="T2" fmla="*/ 162 w 316"/>
              <a:gd name="T3" fmla="*/ 314 h 315"/>
              <a:gd name="T4" fmla="*/ 0 w 316"/>
              <a:gd name="T5" fmla="*/ 162 h 315"/>
              <a:gd name="T6" fmla="*/ 162 w 316"/>
              <a:gd name="T7" fmla="*/ 0 h 315"/>
              <a:gd name="T8" fmla="*/ 315 w 316"/>
              <a:gd name="T9" fmla="*/ 162 h 315"/>
              <a:gd name="T10" fmla="*/ 162 w 316"/>
              <a:gd name="T11" fmla="*/ 314 h 315"/>
              <a:gd name="T12" fmla="*/ 162 w 316"/>
              <a:gd name="T13" fmla="*/ 71 h 315"/>
              <a:gd name="T14" fmla="*/ 162 w 316"/>
              <a:gd name="T15" fmla="*/ 71 h 315"/>
              <a:gd name="T16" fmla="*/ 72 w 316"/>
              <a:gd name="T17" fmla="*/ 162 h 315"/>
              <a:gd name="T18" fmla="*/ 162 w 316"/>
              <a:gd name="T19" fmla="*/ 251 h 315"/>
              <a:gd name="T20" fmla="*/ 252 w 316"/>
              <a:gd name="T21" fmla="*/ 162 h 315"/>
              <a:gd name="T22" fmla="*/ 162 w 316"/>
              <a:gd name="T23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315">
                <a:moveTo>
                  <a:pt x="162" y="314"/>
                </a:moveTo>
                <a:lnTo>
                  <a:pt x="162" y="314"/>
                </a:lnTo>
                <a:cubicBezTo>
                  <a:pt x="72" y="314"/>
                  <a:pt x="0" y="242"/>
                  <a:pt x="0" y="162"/>
                </a:cubicBezTo>
                <a:cubicBezTo>
                  <a:pt x="0" y="71"/>
                  <a:pt x="72" y="0"/>
                  <a:pt x="162" y="0"/>
                </a:cubicBezTo>
                <a:cubicBezTo>
                  <a:pt x="252" y="0"/>
                  <a:pt x="315" y="71"/>
                  <a:pt x="315" y="162"/>
                </a:cubicBezTo>
                <a:cubicBezTo>
                  <a:pt x="315" y="242"/>
                  <a:pt x="252" y="314"/>
                  <a:pt x="162" y="314"/>
                </a:cubicBezTo>
                <a:close/>
                <a:moveTo>
                  <a:pt x="162" y="71"/>
                </a:moveTo>
                <a:lnTo>
                  <a:pt x="162" y="71"/>
                </a:lnTo>
                <a:cubicBezTo>
                  <a:pt x="117" y="71"/>
                  <a:pt x="72" y="107"/>
                  <a:pt x="72" y="162"/>
                </a:cubicBezTo>
                <a:cubicBezTo>
                  <a:pt x="72" y="206"/>
                  <a:pt x="117" y="251"/>
                  <a:pt x="162" y="251"/>
                </a:cubicBezTo>
                <a:cubicBezTo>
                  <a:pt x="207" y="251"/>
                  <a:pt x="252" y="206"/>
                  <a:pt x="252" y="162"/>
                </a:cubicBezTo>
                <a:cubicBezTo>
                  <a:pt x="252" y="107"/>
                  <a:pt x="207" y="71"/>
                  <a:pt x="162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54">
            <a:extLst>
              <a:ext uri="{FF2B5EF4-FFF2-40B4-BE49-F238E27FC236}">
                <a16:creationId xmlns:a16="http://schemas.microsoft.com/office/drawing/2014/main" id="{0B1E34C1-2D24-1B4D-90AF-F6C8089A0B8A}"/>
              </a:ext>
            </a:extLst>
          </p:cNvPr>
          <p:cNvGrpSpPr/>
          <p:nvPr/>
        </p:nvGrpSpPr>
        <p:grpSpPr>
          <a:xfrm>
            <a:off x="8395993" y="10983688"/>
            <a:ext cx="4090263" cy="1168533"/>
            <a:chOff x="5314339" y="11269366"/>
            <a:chExt cx="4090263" cy="1168533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6731F4BC-FE1F-9B4E-BE12-0BEADADC5867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EB6477F6-7156-A640-8479-788077F56E6A}"/>
                </a:ext>
              </a:extLst>
            </p:cNvPr>
            <p:cNvSpPr/>
            <p:nvPr/>
          </p:nvSpPr>
          <p:spPr>
            <a:xfrm>
              <a:off x="5314339" y="11730013"/>
              <a:ext cx="409026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54">
            <a:extLst>
              <a:ext uri="{FF2B5EF4-FFF2-40B4-BE49-F238E27FC236}">
                <a16:creationId xmlns:a16="http://schemas.microsoft.com/office/drawing/2014/main" id="{CBB85B9C-7BD0-5E4F-B9BD-86883E4870FB}"/>
              </a:ext>
            </a:extLst>
          </p:cNvPr>
          <p:cNvGrpSpPr/>
          <p:nvPr/>
        </p:nvGrpSpPr>
        <p:grpSpPr>
          <a:xfrm>
            <a:off x="5762070" y="9029102"/>
            <a:ext cx="4041983" cy="1178008"/>
            <a:chOff x="5334786" y="11286361"/>
            <a:chExt cx="4041983" cy="11780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05349955-C7A2-CB47-AB28-36BF5A85E3D4}"/>
                </a:ext>
              </a:extLst>
            </p:cNvPr>
            <p:cNvSpPr txBox="1"/>
            <p:nvPr/>
          </p:nvSpPr>
          <p:spPr>
            <a:xfrm>
              <a:off x="6164441" y="112863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A179B234-9C33-A34B-A4F7-764999DAB94A}"/>
                </a:ext>
              </a:extLst>
            </p:cNvPr>
            <p:cNvSpPr/>
            <p:nvPr/>
          </p:nvSpPr>
          <p:spPr>
            <a:xfrm>
              <a:off x="5334786" y="11756483"/>
              <a:ext cx="40419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AD2FD228-FF5E-9441-9263-3FDB93CAA57E}"/>
              </a:ext>
            </a:extLst>
          </p:cNvPr>
          <p:cNvGrpSpPr/>
          <p:nvPr/>
        </p:nvGrpSpPr>
        <p:grpSpPr>
          <a:xfrm>
            <a:off x="11111149" y="9042638"/>
            <a:ext cx="3995554" cy="1181549"/>
            <a:chOff x="5357091" y="11269366"/>
            <a:chExt cx="3995554" cy="1181549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E2A39B32-69FB-F74B-972F-97C0DA2A8963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2100C29D-C116-B94B-8C3A-EC65C5C2C54A}"/>
                </a:ext>
              </a:extLst>
            </p:cNvPr>
            <p:cNvSpPr/>
            <p:nvPr/>
          </p:nvSpPr>
          <p:spPr>
            <a:xfrm>
              <a:off x="5357091" y="11743029"/>
              <a:ext cx="3995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E4829410-848F-184F-A7BB-9E269C328955}"/>
              </a:ext>
            </a:extLst>
          </p:cNvPr>
          <p:cNvGrpSpPr/>
          <p:nvPr/>
        </p:nvGrpSpPr>
        <p:grpSpPr>
          <a:xfrm>
            <a:off x="13784568" y="10941049"/>
            <a:ext cx="3979444" cy="1192909"/>
            <a:chOff x="5365146" y="11269366"/>
            <a:chExt cx="3979444" cy="1192909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5C94BB8-55C3-8446-9CA0-4F1DAA02E054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B49D027C-7EE4-2949-9859-712F77749DC2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C5B3A8B-EC59-F64F-9A3F-98150E639FD3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B4575A-1A41-3943-92A2-FE2DDCA6A171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C4B78F82-BFF6-BD45-BE7C-7FB4EE8E81F4}"/>
              </a:ext>
            </a:extLst>
          </p:cNvPr>
          <p:cNvSpPr/>
          <p:nvPr/>
        </p:nvSpPr>
        <p:spPr>
          <a:xfrm rot="8100000">
            <a:off x="9808162" y="10556133"/>
            <a:ext cx="2617720" cy="261772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Line 1">
            <a:extLst>
              <a:ext uri="{FF2B5EF4-FFF2-40B4-BE49-F238E27FC236}">
                <a16:creationId xmlns:a16="http://schemas.microsoft.com/office/drawing/2014/main" id="{5813BBB8-E6BE-534C-858A-0C1598903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3173" y="2858626"/>
            <a:ext cx="4675800" cy="479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8B8C6FFF-302A-474D-8229-6D735847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849" y="2745095"/>
            <a:ext cx="273073" cy="263491"/>
          </a:xfrm>
          <a:custGeom>
            <a:avLst/>
            <a:gdLst>
              <a:gd name="T0" fmla="*/ 125 w 251"/>
              <a:gd name="T1" fmla="*/ 240 h 241"/>
              <a:gd name="T2" fmla="*/ 125 w 251"/>
              <a:gd name="T3" fmla="*/ 240 h 241"/>
              <a:gd name="T4" fmla="*/ 250 w 251"/>
              <a:gd name="T5" fmla="*/ 125 h 241"/>
              <a:gd name="T6" fmla="*/ 125 w 251"/>
              <a:gd name="T7" fmla="*/ 0 h 241"/>
              <a:gd name="T8" fmla="*/ 0 w 251"/>
              <a:gd name="T9" fmla="*/ 125 h 241"/>
              <a:gd name="T10" fmla="*/ 125 w 251"/>
              <a:gd name="T11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41">
                <a:moveTo>
                  <a:pt x="125" y="240"/>
                </a:moveTo>
                <a:lnTo>
                  <a:pt x="125" y="240"/>
                </a:lnTo>
                <a:cubicBezTo>
                  <a:pt x="192" y="240"/>
                  <a:pt x="250" y="192"/>
                  <a:pt x="250" y="125"/>
                </a:cubicBezTo>
                <a:cubicBezTo>
                  <a:pt x="250" y="58"/>
                  <a:pt x="192" y="0"/>
                  <a:pt x="125" y="0"/>
                </a:cubicBezTo>
                <a:cubicBezTo>
                  <a:pt x="58" y="0"/>
                  <a:pt x="0" y="58"/>
                  <a:pt x="0" y="125"/>
                </a:cubicBezTo>
                <a:cubicBezTo>
                  <a:pt x="0" y="192"/>
                  <a:pt x="58" y="240"/>
                  <a:pt x="125" y="24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3">
            <a:extLst>
              <a:ext uri="{FF2B5EF4-FFF2-40B4-BE49-F238E27FC236}">
                <a16:creationId xmlns:a16="http://schemas.microsoft.com/office/drawing/2014/main" id="{11EC5F4B-AC98-6644-A162-23BAF513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3173" y="5723511"/>
            <a:ext cx="4675800" cy="479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1727D2B1-F844-E241-A4DC-469A65B4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849" y="5609980"/>
            <a:ext cx="273073" cy="263491"/>
          </a:xfrm>
          <a:custGeom>
            <a:avLst/>
            <a:gdLst>
              <a:gd name="T0" fmla="*/ 125 w 251"/>
              <a:gd name="T1" fmla="*/ 240 h 241"/>
              <a:gd name="T2" fmla="*/ 125 w 251"/>
              <a:gd name="T3" fmla="*/ 240 h 241"/>
              <a:gd name="T4" fmla="*/ 250 w 251"/>
              <a:gd name="T5" fmla="*/ 125 h 241"/>
              <a:gd name="T6" fmla="*/ 125 w 251"/>
              <a:gd name="T7" fmla="*/ 0 h 241"/>
              <a:gd name="T8" fmla="*/ 0 w 251"/>
              <a:gd name="T9" fmla="*/ 125 h 241"/>
              <a:gd name="T10" fmla="*/ 125 w 251"/>
              <a:gd name="T11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41">
                <a:moveTo>
                  <a:pt x="125" y="240"/>
                </a:moveTo>
                <a:lnTo>
                  <a:pt x="125" y="240"/>
                </a:lnTo>
                <a:cubicBezTo>
                  <a:pt x="192" y="240"/>
                  <a:pt x="250" y="182"/>
                  <a:pt x="250" y="125"/>
                </a:cubicBezTo>
                <a:cubicBezTo>
                  <a:pt x="250" y="58"/>
                  <a:pt x="192" y="0"/>
                  <a:pt x="125" y="0"/>
                </a:cubicBezTo>
                <a:cubicBezTo>
                  <a:pt x="58" y="0"/>
                  <a:pt x="0" y="58"/>
                  <a:pt x="0" y="125"/>
                </a:cubicBezTo>
                <a:cubicBezTo>
                  <a:pt x="0" y="182"/>
                  <a:pt x="58" y="240"/>
                  <a:pt x="125" y="24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F96F4B5C-C88A-3341-8BB3-D3BF62BB0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3173" y="8574026"/>
            <a:ext cx="4675800" cy="478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92F9E851-14DA-7247-BADF-2FD9A7F9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849" y="8474865"/>
            <a:ext cx="273073" cy="263491"/>
          </a:xfrm>
          <a:custGeom>
            <a:avLst/>
            <a:gdLst>
              <a:gd name="T0" fmla="*/ 125 w 251"/>
              <a:gd name="T1" fmla="*/ 240 h 241"/>
              <a:gd name="T2" fmla="*/ 125 w 251"/>
              <a:gd name="T3" fmla="*/ 240 h 241"/>
              <a:gd name="T4" fmla="*/ 250 w 251"/>
              <a:gd name="T5" fmla="*/ 115 h 241"/>
              <a:gd name="T6" fmla="*/ 125 w 251"/>
              <a:gd name="T7" fmla="*/ 0 h 241"/>
              <a:gd name="T8" fmla="*/ 0 w 251"/>
              <a:gd name="T9" fmla="*/ 115 h 241"/>
              <a:gd name="T10" fmla="*/ 125 w 251"/>
              <a:gd name="T11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41">
                <a:moveTo>
                  <a:pt x="125" y="240"/>
                </a:moveTo>
                <a:lnTo>
                  <a:pt x="125" y="240"/>
                </a:lnTo>
                <a:cubicBezTo>
                  <a:pt x="192" y="240"/>
                  <a:pt x="250" y="182"/>
                  <a:pt x="250" y="115"/>
                </a:cubicBezTo>
                <a:cubicBezTo>
                  <a:pt x="250" y="48"/>
                  <a:pt x="192" y="0"/>
                  <a:pt x="125" y="0"/>
                </a:cubicBezTo>
                <a:cubicBezTo>
                  <a:pt x="58" y="0"/>
                  <a:pt x="0" y="48"/>
                  <a:pt x="0" y="115"/>
                </a:cubicBezTo>
                <a:cubicBezTo>
                  <a:pt x="0" y="182"/>
                  <a:pt x="58" y="240"/>
                  <a:pt x="125" y="24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Line 7">
            <a:extLst>
              <a:ext uri="{FF2B5EF4-FFF2-40B4-BE49-F238E27FC236}">
                <a16:creationId xmlns:a16="http://schemas.microsoft.com/office/drawing/2014/main" id="{22075A77-D945-B14C-9288-1D21A489F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3173" y="11438911"/>
            <a:ext cx="4675800" cy="478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1C211B91-5AF4-E646-ACDD-1A1C1B9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849" y="11330169"/>
            <a:ext cx="273073" cy="263491"/>
          </a:xfrm>
          <a:custGeom>
            <a:avLst/>
            <a:gdLst>
              <a:gd name="T0" fmla="*/ 125 w 251"/>
              <a:gd name="T1" fmla="*/ 240 h 241"/>
              <a:gd name="T2" fmla="*/ 125 w 251"/>
              <a:gd name="T3" fmla="*/ 240 h 241"/>
              <a:gd name="T4" fmla="*/ 250 w 251"/>
              <a:gd name="T5" fmla="*/ 125 h 241"/>
              <a:gd name="T6" fmla="*/ 125 w 251"/>
              <a:gd name="T7" fmla="*/ 0 h 241"/>
              <a:gd name="T8" fmla="*/ 0 w 251"/>
              <a:gd name="T9" fmla="*/ 125 h 241"/>
              <a:gd name="T10" fmla="*/ 125 w 251"/>
              <a:gd name="T11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" h="241">
                <a:moveTo>
                  <a:pt x="125" y="240"/>
                </a:moveTo>
                <a:lnTo>
                  <a:pt x="125" y="240"/>
                </a:lnTo>
                <a:cubicBezTo>
                  <a:pt x="192" y="240"/>
                  <a:pt x="250" y="192"/>
                  <a:pt x="250" y="125"/>
                </a:cubicBezTo>
                <a:cubicBezTo>
                  <a:pt x="250" y="58"/>
                  <a:pt x="192" y="0"/>
                  <a:pt x="125" y="0"/>
                </a:cubicBezTo>
                <a:cubicBezTo>
                  <a:pt x="58" y="0"/>
                  <a:pt x="0" y="58"/>
                  <a:pt x="0" y="125"/>
                </a:cubicBezTo>
                <a:cubicBezTo>
                  <a:pt x="0" y="192"/>
                  <a:pt x="58" y="240"/>
                  <a:pt x="125" y="24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EA1A43DB-6A28-5841-A85A-F5C2A974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097" y="11989849"/>
            <a:ext cx="2155850" cy="2457671"/>
          </a:xfrm>
          <a:custGeom>
            <a:avLst/>
            <a:gdLst>
              <a:gd name="T0" fmla="*/ 930 w 1985"/>
              <a:gd name="T1" fmla="*/ 2196 h 2264"/>
              <a:gd name="T2" fmla="*/ 930 w 1985"/>
              <a:gd name="T3" fmla="*/ 2196 h 2264"/>
              <a:gd name="T4" fmla="*/ 0 w 1985"/>
              <a:gd name="T5" fmla="*/ 19 h 2264"/>
              <a:gd name="T6" fmla="*/ 1984 w 1985"/>
              <a:gd name="T7" fmla="*/ 0 h 2264"/>
              <a:gd name="T8" fmla="*/ 1083 w 1985"/>
              <a:gd name="T9" fmla="*/ 2196 h 2264"/>
              <a:gd name="T10" fmla="*/ 930 w 1985"/>
              <a:gd name="T11" fmla="*/ 2196 h 2264"/>
              <a:gd name="T12" fmla="*/ 0 w 1985"/>
              <a:gd name="T13" fmla="*/ 19 h 2264"/>
              <a:gd name="T14" fmla="*/ 1984 w 1985"/>
              <a:gd name="T15" fmla="*/ 0 h 2264"/>
              <a:gd name="T16" fmla="*/ 1083 w 1985"/>
              <a:gd name="T17" fmla="*/ 2196 h 2264"/>
              <a:gd name="T18" fmla="*/ 930 w 1985"/>
              <a:gd name="T19" fmla="*/ 2196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2264">
                <a:moveTo>
                  <a:pt x="930" y="2196"/>
                </a:moveTo>
                <a:lnTo>
                  <a:pt x="930" y="2196"/>
                </a:lnTo>
                <a:cubicBezTo>
                  <a:pt x="0" y="19"/>
                  <a:pt x="0" y="19"/>
                  <a:pt x="0" y="19"/>
                </a:cubicBezTo>
                <a:cubicBezTo>
                  <a:pt x="1984" y="0"/>
                  <a:pt x="1984" y="0"/>
                  <a:pt x="1984" y="0"/>
                </a:cubicBezTo>
                <a:cubicBezTo>
                  <a:pt x="1083" y="2196"/>
                  <a:pt x="1083" y="2196"/>
                  <a:pt x="1083" y="2196"/>
                </a:cubicBezTo>
                <a:cubicBezTo>
                  <a:pt x="1054" y="2263"/>
                  <a:pt x="959" y="2263"/>
                  <a:pt x="930" y="2196"/>
                </a:cubicBezTo>
                <a:cubicBezTo>
                  <a:pt x="0" y="19"/>
                  <a:pt x="0" y="19"/>
                  <a:pt x="0" y="19"/>
                </a:cubicBezTo>
                <a:cubicBezTo>
                  <a:pt x="1984" y="0"/>
                  <a:pt x="1984" y="0"/>
                  <a:pt x="1984" y="0"/>
                </a:cubicBezTo>
                <a:cubicBezTo>
                  <a:pt x="1083" y="2196"/>
                  <a:pt x="1083" y="2196"/>
                  <a:pt x="1083" y="2196"/>
                </a:cubicBezTo>
                <a:cubicBezTo>
                  <a:pt x="1054" y="2263"/>
                  <a:pt x="959" y="2263"/>
                  <a:pt x="930" y="2196"/>
                </a:cubicBezTo>
              </a:path>
            </a:pathLst>
          </a:custGeom>
          <a:solidFill>
            <a:srgbClr val="B649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8">
            <a:extLst>
              <a:ext uri="{FF2B5EF4-FFF2-40B4-BE49-F238E27FC236}">
                <a16:creationId xmlns:a16="http://schemas.microsoft.com/office/drawing/2014/main" id="{13A13C40-26A4-F54E-AABA-F5C09804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449" y="2781973"/>
            <a:ext cx="771314" cy="7928740"/>
          </a:xfrm>
          <a:custGeom>
            <a:avLst/>
            <a:gdLst>
              <a:gd name="T0" fmla="*/ 0 w 711"/>
              <a:gd name="T1" fmla="*/ 0 h 7298"/>
              <a:gd name="T2" fmla="*/ 710 w 711"/>
              <a:gd name="T3" fmla="*/ 0 h 7298"/>
              <a:gd name="T4" fmla="*/ 710 w 711"/>
              <a:gd name="T5" fmla="*/ 7297 h 7298"/>
              <a:gd name="T6" fmla="*/ 0 w 711"/>
              <a:gd name="T7" fmla="*/ 7297 h 7298"/>
              <a:gd name="T8" fmla="*/ 0 w 711"/>
              <a:gd name="T9" fmla="*/ 0 h 7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298">
                <a:moveTo>
                  <a:pt x="0" y="0"/>
                </a:moveTo>
                <a:lnTo>
                  <a:pt x="710" y="0"/>
                </a:lnTo>
                <a:lnTo>
                  <a:pt x="710" y="7297"/>
                </a:lnTo>
                <a:lnTo>
                  <a:pt x="0" y="729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9">
            <a:extLst>
              <a:ext uri="{FF2B5EF4-FFF2-40B4-BE49-F238E27FC236}">
                <a16:creationId xmlns:a16="http://schemas.microsoft.com/office/drawing/2014/main" id="{306D7602-B2FB-E546-9714-CA678506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51" y="2781973"/>
            <a:ext cx="780898" cy="7928740"/>
          </a:xfrm>
          <a:custGeom>
            <a:avLst/>
            <a:gdLst>
              <a:gd name="T0" fmla="*/ 0 w 720"/>
              <a:gd name="T1" fmla="*/ 0 h 7298"/>
              <a:gd name="T2" fmla="*/ 719 w 720"/>
              <a:gd name="T3" fmla="*/ 0 h 7298"/>
              <a:gd name="T4" fmla="*/ 719 w 720"/>
              <a:gd name="T5" fmla="*/ 7297 h 7298"/>
              <a:gd name="T6" fmla="*/ 0 w 720"/>
              <a:gd name="T7" fmla="*/ 7297 h 7298"/>
              <a:gd name="T8" fmla="*/ 0 w 720"/>
              <a:gd name="T9" fmla="*/ 0 h 7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298">
                <a:moveTo>
                  <a:pt x="0" y="0"/>
                </a:moveTo>
                <a:lnTo>
                  <a:pt x="719" y="0"/>
                </a:lnTo>
                <a:lnTo>
                  <a:pt x="719" y="7297"/>
                </a:lnTo>
                <a:lnTo>
                  <a:pt x="0" y="729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0">
            <a:extLst>
              <a:ext uri="{FF2B5EF4-FFF2-40B4-BE49-F238E27FC236}">
                <a16:creationId xmlns:a16="http://schemas.microsoft.com/office/drawing/2014/main" id="{8B982161-146C-DA46-9212-1FBADF27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656" y="2781973"/>
            <a:ext cx="780895" cy="7928740"/>
          </a:xfrm>
          <a:custGeom>
            <a:avLst/>
            <a:gdLst>
              <a:gd name="T0" fmla="*/ 0 w 720"/>
              <a:gd name="T1" fmla="*/ 0 h 7298"/>
              <a:gd name="T2" fmla="*/ 719 w 720"/>
              <a:gd name="T3" fmla="*/ 0 h 7298"/>
              <a:gd name="T4" fmla="*/ 719 w 720"/>
              <a:gd name="T5" fmla="*/ 7297 h 7298"/>
              <a:gd name="T6" fmla="*/ 0 w 720"/>
              <a:gd name="T7" fmla="*/ 7297 h 7298"/>
              <a:gd name="T8" fmla="*/ 0 w 720"/>
              <a:gd name="T9" fmla="*/ 0 h 7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298">
                <a:moveTo>
                  <a:pt x="0" y="0"/>
                </a:moveTo>
                <a:lnTo>
                  <a:pt x="719" y="0"/>
                </a:lnTo>
                <a:lnTo>
                  <a:pt x="719" y="7297"/>
                </a:lnTo>
                <a:lnTo>
                  <a:pt x="0" y="729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1">
            <a:extLst>
              <a:ext uri="{FF2B5EF4-FFF2-40B4-BE49-F238E27FC236}">
                <a16:creationId xmlns:a16="http://schemas.microsoft.com/office/drawing/2014/main" id="{15A2473D-4559-2842-98B9-76DA1DF7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656" y="731520"/>
            <a:ext cx="2333108" cy="2021708"/>
          </a:xfrm>
          <a:custGeom>
            <a:avLst/>
            <a:gdLst>
              <a:gd name="T0" fmla="*/ 1074 w 2149"/>
              <a:gd name="T1" fmla="*/ 0 h 1861"/>
              <a:gd name="T2" fmla="*/ 2148 w 2149"/>
              <a:gd name="T3" fmla="*/ 1860 h 1861"/>
              <a:gd name="T4" fmla="*/ 0 w 2149"/>
              <a:gd name="T5" fmla="*/ 1860 h 1861"/>
              <a:gd name="T6" fmla="*/ 1074 w 2149"/>
              <a:gd name="T7" fmla="*/ 0 h 1861"/>
              <a:gd name="T8" fmla="*/ 2148 w 2149"/>
              <a:gd name="T9" fmla="*/ 1860 h 1861"/>
              <a:gd name="T10" fmla="*/ 0 w 2149"/>
              <a:gd name="T11" fmla="*/ 1860 h 1861"/>
              <a:gd name="T12" fmla="*/ 1074 w 2149"/>
              <a:gd name="T13" fmla="*/ 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9" h="1861">
                <a:moveTo>
                  <a:pt x="1074" y="0"/>
                </a:moveTo>
                <a:lnTo>
                  <a:pt x="2148" y="1860"/>
                </a:lnTo>
                <a:lnTo>
                  <a:pt x="0" y="1860"/>
                </a:lnTo>
                <a:lnTo>
                  <a:pt x="1074" y="0"/>
                </a:lnTo>
                <a:lnTo>
                  <a:pt x="2148" y="1860"/>
                </a:lnTo>
                <a:lnTo>
                  <a:pt x="0" y="1860"/>
                </a:lnTo>
                <a:lnTo>
                  <a:pt x="1074" y="0"/>
                </a:lnTo>
              </a:path>
            </a:pathLst>
          </a:custGeom>
          <a:solidFill>
            <a:srgbClr val="D7D8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2">
            <a:extLst>
              <a:ext uri="{FF2B5EF4-FFF2-40B4-BE49-F238E27FC236}">
                <a16:creationId xmlns:a16="http://schemas.microsoft.com/office/drawing/2014/main" id="{741CE4EF-8010-EB40-9A41-9FC28E6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131" y="731520"/>
            <a:ext cx="1168950" cy="1010856"/>
          </a:xfrm>
          <a:custGeom>
            <a:avLst/>
            <a:gdLst>
              <a:gd name="T0" fmla="*/ 537 w 1075"/>
              <a:gd name="T1" fmla="*/ 0 h 931"/>
              <a:gd name="T2" fmla="*/ 1074 w 1075"/>
              <a:gd name="T3" fmla="*/ 930 h 931"/>
              <a:gd name="T4" fmla="*/ 0 w 1075"/>
              <a:gd name="T5" fmla="*/ 930 h 931"/>
              <a:gd name="T6" fmla="*/ 537 w 1075"/>
              <a:gd name="T7" fmla="*/ 0 h 931"/>
              <a:gd name="T8" fmla="*/ 1074 w 1075"/>
              <a:gd name="T9" fmla="*/ 930 h 931"/>
              <a:gd name="T10" fmla="*/ 0 w 1075"/>
              <a:gd name="T11" fmla="*/ 930 h 931"/>
              <a:gd name="T12" fmla="*/ 537 w 1075"/>
              <a:gd name="T13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5" h="931">
                <a:moveTo>
                  <a:pt x="537" y="0"/>
                </a:moveTo>
                <a:lnTo>
                  <a:pt x="1074" y="930"/>
                </a:lnTo>
                <a:lnTo>
                  <a:pt x="0" y="930"/>
                </a:lnTo>
                <a:lnTo>
                  <a:pt x="537" y="0"/>
                </a:lnTo>
                <a:lnTo>
                  <a:pt x="1074" y="930"/>
                </a:lnTo>
                <a:lnTo>
                  <a:pt x="0" y="930"/>
                </a:lnTo>
                <a:lnTo>
                  <a:pt x="537" y="0"/>
                </a:lnTo>
              </a:path>
            </a:pathLst>
          </a:custGeom>
          <a:solidFill>
            <a:srgbClr val="5559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3">
            <a:extLst>
              <a:ext uri="{FF2B5EF4-FFF2-40B4-BE49-F238E27FC236}">
                <a16:creationId xmlns:a16="http://schemas.microsoft.com/office/drawing/2014/main" id="{F6CA9013-FA54-D843-B0C9-1F1480BE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677" y="10753828"/>
            <a:ext cx="2563065" cy="158097"/>
          </a:xfrm>
          <a:custGeom>
            <a:avLst/>
            <a:gdLst>
              <a:gd name="T0" fmla="*/ 0 w 2360"/>
              <a:gd name="T1" fmla="*/ 0 h 145"/>
              <a:gd name="T2" fmla="*/ 2359 w 2360"/>
              <a:gd name="T3" fmla="*/ 0 h 145"/>
              <a:gd name="T4" fmla="*/ 2359 w 2360"/>
              <a:gd name="T5" fmla="*/ 144 h 145"/>
              <a:gd name="T6" fmla="*/ 0 w 2360"/>
              <a:gd name="T7" fmla="*/ 144 h 145"/>
              <a:gd name="T8" fmla="*/ 0 w 2360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0" h="145">
                <a:moveTo>
                  <a:pt x="0" y="0"/>
                </a:moveTo>
                <a:lnTo>
                  <a:pt x="2359" y="0"/>
                </a:lnTo>
                <a:lnTo>
                  <a:pt x="2359" y="144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4">
            <a:extLst>
              <a:ext uri="{FF2B5EF4-FFF2-40B4-BE49-F238E27FC236}">
                <a16:creationId xmlns:a16="http://schemas.microsoft.com/office/drawing/2014/main" id="{008C9348-DFA7-5546-8E63-17C98376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681" y="2053775"/>
            <a:ext cx="929411" cy="929411"/>
          </a:xfrm>
          <a:custGeom>
            <a:avLst/>
            <a:gdLst>
              <a:gd name="T0" fmla="*/ 796 w 855"/>
              <a:gd name="T1" fmla="*/ 0 h 854"/>
              <a:gd name="T2" fmla="*/ 0 w 855"/>
              <a:gd name="T3" fmla="*/ 48 h 854"/>
              <a:gd name="T4" fmla="*/ 48 w 855"/>
              <a:gd name="T5" fmla="*/ 853 h 854"/>
              <a:gd name="T6" fmla="*/ 854 w 855"/>
              <a:gd name="T7" fmla="*/ 815 h 854"/>
              <a:gd name="T8" fmla="*/ 796 w 855"/>
              <a:gd name="T9" fmla="*/ 0 h 854"/>
              <a:gd name="T10" fmla="*/ 787 w 855"/>
              <a:gd name="T11" fmla="*/ 67 h 854"/>
              <a:gd name="T12" fmla="*/ 652 w 855"/>
              <a:gd name="T13" fmla="*/ 412 h 854"/>
              <a:gd name="T14" fmla="*/ 624 w 855"/>
              <a:gd name="T15" fmla="*/ 402 h 854"/>
              <a:gd name="T16" fmla="*/ 624 w 855"/>
              <a:gd name="T17" fmla="*/ 402 h 854"/>
              <a:gd name="T18" fmla="*/ 595 w 855"/>
              <a:gd name="T19" fmla="*/ 412 h 854"/>
              <a:gd name="T20" fmla="*/ 250 w 855"/>
              <a:gd name="T21" fmla="*/ 220 h 854"/>
              <a:gd name="T22" fmla="*/ 250 w 855"/>
              <a:gd name="T23" fmla="*/ 211 h 854"/>
              <a:gd name="T24" fmla="*/ 250 w 855"/>
              <a:gd name="T25" fmla="*/ 211 h 854"/>
              <a:gd name="T26" fmla="*/ 250 w 855"/>
              <a:gd name="T27" fmla="*/ 211 h 854"/>
              <a:gd name="T28" fmla="*/ 250 w 855"/>
              <a:gd name="T29" fmla="*/ 211 h 854"/>
              <a:gd name="T30" fmla="*/ 240 w 855"/>
              <a:gd name="T31" fmla="*/ 201 h 854"/>
              <a:gd name="T32" fmla="*/ 240 w 855"/>
              <a:gd name="T33" fmla="*/ 201 h 854"/>
              <a:gd name="T34" fmla="*/ 240 w 855"/>
              <a:gd name="T35" fmla="*/ 201 h 854"/>
              <a:gd name="T36" fmla="*/ 240 w 855"/>
              <a:gd name="T37" fmla="*/ 201 h 854"/>
              <a:gd name="T38" fmla="*/ 231 w 855"/>
              <a:gd name="T39" fmla="*/ 201 h 854"/>
              <a:gd name="T40" fmla="*/ 231 w 855"/>
              <a:gd name="T41" fmla="*/ 201 h 854"/>
              <a:gd name="T42" fmla="*/ 231 w 855"/>
              <a:gd name="T43" fmla="*/ 201 h 854"/>
              <a:gd name="T44" fmla="*/ 221 w 855"/>
              <a:gd name="T45" fmla="*/ 201 h 854"/>
              <a:gd name="T46" fmla="*/ 221 w 855"/>
              <a:gd name="T47" fmla="*/ 201 h 854"/>
              <a:gd name="T48" fmla="*/ 221 w 855"/>
              <a:gd name="T49" fmla="*/ 201 h 854"/>
              <a:gd name="T50" fmla="*/ 211 w 855"/>
              <a:gd name="T51" fmla="*/ 201 h 854"/>
              <a:gd name="T52" fmla="*/ 211 w 855"/>
              <a:gd name="T53" fmla="*/ 201 h 854"/>
              <a:gd name="T54" fmla="*/ 211 w 855"/>
              <a:gd name="T55" fmla="*/ 201 h 854"/>
              <a:gd name="T56" fmla="*/ 211 w 855"/>
              <a:gd name="T57" fmla="*/ 201 h 854"/>
              <a:gd name="T58" fmla="*/ 202 w 855"/>
              <a:gd name="T59" fmla="*/ 211 h 854"/>
              <a:gd name="T60" fmla="*/ 202 w 855"/>
              <a:gd name="T61" fmla="*/ 211 h 854"/>
              <a:gd name="T62" fmla="*/ 202 w 855"/>
              <a:gd name="T63" fmla="*/ 211 h 854"/>
              <a:gd name="T64" fmla="*/ 202 w 855"/>
              <a:gd name="T65" fmla="*/ 211 h 854"/>
              <a:gd name="T66" fmla="*/ 202 w 855"/>
              <a:gd name="T67" fmla="*/ 220 h 854"/>
              <a:gd name="T68" fmla="*/ 58 w 855"/>
              <a:gd name="T69" fmla="*/ 67 h 854"/>
              <a:gd name="T70" fmla="*/ 58 w 855"/>
              <a:gd name="T71" fmla="*/ 585 h 854"/>
              <a:gd name="T72" fmla="*/ 58 w 855"/>
              <a:gd name="T73" fmla="*/ 585 h 854"/>
              <a:gd name="T74" fmla="*/ 509 w 855"/>
              <a:gd name="T75" fmla="*/ 796 h 854"/>
              <a:gd name="T76" fmla="*/ 58 w 855"/>
              <a:gd name="T77" fmla="*/ 585 h 854"/>
              <a:gd name="T78" fmla="*/ 585 w 855"/>
              <a:gd name="T79" fmla="*/ 796 h 854"/>
              <a:gd name="T80" fmla="*/ 499 w 855"/>
              <a:gd name="T81" fmla="*/ 642 h 854"/>
              <a:gd name="T82" fmla="*/ 787 w 855"/>
              <a:gd name="T83" fmla="*/ 690 h 854"/>
              <a:gd name="T84" fmla="*/ 585 w 855"/>
              <a:gd name="T85" fmla="*/ 796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55" h="854">
                <a:moveTo>
                  <a:pt x="796" y="0"/>
                </a:moveTo>
                <a:lnTo>
                  <a:pt x="796" y="0"/>
                </a:lnTo>
                <a:cubicBezTo>
                  <a:pt x="48" y="0"/>
                  <a:pt x="48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815"/>
                  <a:pt x="0" y="815"/>
                  <a:pt x="0" y="815"/>
                </a:cubicBezTo>
                <a:cubicBezTo>
                  <a:pt x="0" y="834"/>
                  <a:pt x="19" y="853"/>
                  <a:pt x="48" y="853"/>
                </a:cubicBezTo>
                <a:cubicBezTo>
                  <a:pt x="796" y="853"/>
                  <a:pt x="796" y="853"/>
                  <a:pt x="796" y="853"/>
                </a:cubicBezTo>
                <a:cubicBezTo>
                  <a:pt x="825" y="853"/>
                  <a:pt x="854" y="834"/>
                  <a:pt x="854" y="815"/>
                </a:cubicBezTo>
                <a:cubicBezTo>
                  <a:pt x="854" y="48"/>
                  <a:pt x="854" y="48"/>
                  <a:pt x="854" y="48"/>
                </a:cubicBezTo>
                <a:cubicBezTo>
                  <a:pt x="854" y="19"/>
                  <a:pt x="825" y="0"/>
                  <a:pt x="796" y="0"/>
                </a:cubicBezTo>
                <a:close/>
                <a:moveTo>
                  <a:pt x="787" y="67"/>
                </a:moveTo>
                <a:lnTo>
                  <a:pt x="787" y="67"/>
                </a:lnTo>
                <a:cubicBezTo>
                  <a:pt x="787" y="585"/>
                  <a:pt x="787" y="585"/>
                  <a:pt x="787" y="585"/>
                </a:cubicBezTo>
                <a:cubicBezTo>
                  <a:pt x="652" y="412"/>
                  <a:pt x="652" y="412"/>
                  <a:pt x="652" y="412"/>
                </a:cubicBezTo>
                <a:cubicBezTo>
                  <a:pt x="652" y="412"/>
                  <a:pt x="652" y="412"/>
                  <a:pt x="643" y="402"/>
                </a:cubicBezTo>
                <a:cubicBezTo>
                  <a:pt x="643" y="402"/>
                  <a:pt x="633" y="402"/>
                  <a:pt x="624" y="402"/>
                </a:cubicBezTo>
                <a:lnTo>
                  <a:pt x="624" y="402"/>
                </a:lnTo>
                <a:lnTo>
                  <a:pt x="624" y="402"/>
                </a:lnTo>
                <a:cubicBezTo>
                  <a:pt x="624" y="402"/>
                  <a:pt x="614" y="402"/>
                  <a:pt x="605" y="402"/>
                </a:cubicBezTo>
                <a:cubicBezTo>
                  <a:pt x="605" y="412"/>
                  <a:pt x="605" y="412"/>
                  <a:pt x="595" y="412"/>
                </a:cubicBezTo>
                <a:cubicBezTo>
                  <a:pt x="461" y="585"/>
                  <a:pt x="461" y="585"/>
                  <a:pt x="461" y="585"/>
                </a:cubicBezTo>
                <a:cubicBezTo>
                  <a:pt x="250" y="220"/>
                  <a:pt x="250" y="220"/>
                  <a:pt x="250" y="220"/>
                </a:cubicBezTo>
                <a:lnTo>
                  <a:pt x="250" y="220"/>
                </a:lnTo>
                <a:cubicBezTo>
                  <a:pt x="250" y="211"/>
                  <a:pt x="250" y="211"/>
                  <a:pt x="250" y="211"/>
                </a:cubicBezTo>
                <a:lnTo>
                  <a:pt x="250" y="211"/>
                </a:lnTo>
                <a:lnTo>
                  <a:pt x="250" y="211"/>
                </a:lnTo>
                <a:lnTo>
                  <a:pt x="250" y="211"/>
                </a:lnTo>
                <a:lnTo>
                  <a:pt x="250" y="211"/>
                </a:lnTo>
                <a:lnTo>
                  <a:pt x="250" y="211"/>
                </a:lnTo>
                <a:lnTo>
                  <a:pt x="250" y="211"/>
                </a:lnTo>
                <a:lnTo>
                  <a:pt x="250" y="211"/>
                </a:lnTo>
                <a:cubicBezTo>
                  <a:pt x="240" y="211"/>
                  <a:pt x="240" y="211"/>
                  <a:pt x="240" y="201"/>
                </a:cubicBezTo>
                <a:lnTo>
                  <a:pt x="240" y="201"/>
                </a:lnTo>
                <a:lnTo>
                  <a:pt x="240" y="201"/>
                </a:lnTo>
                <a:lnTo>
                  <a:pt x="240" y="201"/>
                </a:lnTo>
                <a:lnTo>
                  <a:pt x="240" y="201"/>
                </a:lnTo>
                <a:lnTo>
                  <a:pt x="240" y="201"/>
                </a:lnTo>
                <a:lnTo>
                  <a:pt x="240" y="201"/>
                </a:lnTo>
                <a:lnTo>
                  <a:pt x="240" y="201"/>
                </a:lnTo>
                <a:cubicBezTo>
                  <a:pt x="231" y="201"/>
                  <a:pt x="231" y="201"/>
                  <a:pt x="231" y="201"/>
                </a:cubicBezTo>
                <a:lnTo>
                  <a:pt x="231" y="201"/>
                </a:lnTo>
                <a:lnTo>
                  <a:pt x="231" y="201"/>
                </a:lnTo>
                <a:lnTo>
                  <a:pt x="231" y="201"/>
                </a:lnTo>
                <a:lnTo>
                  <a:pt x="231" y="201"/>
                </a:lnTo>
                <a:lnTo>
                  <a:pt x="231" y="201"/>
                </a:lnTo>
                <a:lnTo>
                  <a:pt x="221" y="201"/>
                </a:lnTo>
                <a:lnTo>
                  <a:pt x="221" y="201"/>
                </a:lnTo>
                <a:lnTo>
                  <a:pt x="221" y="201"/>
                </a:lnTo>
                <a:lnTo>
                  <a:pt x="221" y="201"/>
                </a:lnTo>
                <a:lnTo>
                  <a:pt x="221" y="201"/>
                </a:lnTo>
                <a:lnTo>
                  <a:pt x="221" y="201"/>
                </a:lnTo>
                <a:cubicBezTo>
                  <a:pt x="221" y="201"/>
                  <a:pt x="221" y="201"/>
                  <a:pt x="211" y="201"/>
                </a:cubicBezTo>
                <a:lnTo>
                  <a:pt x="211" y="201"/>
                </a:lnTo>
                <a:lnTo>
                  <a:pt x="211" y="201"/>
                </a:lnTo>
                <a:lnTo>
                  <a:pt x="211" y="201"/>
                </a:lnTo>
                <a:lnTo>
                  <a:pt x="211" y="201"/>
                </a:lnTo>
                <a:lnTo>
                  <a:pt x="211" y="201"/>
                </a:lnTo>
                <a:lnTo>
                  <a:pt x="211" y="201"/>
                </a:lnTo>
                <a:cubicBezTo>
                  <a:pt x="211" y="211"/>
                  <a:pt x="211" y="211"/>
                  <a:pt x="211" y="211"/>
                </a:cubicBezTo>
                <a:cubicBezTo>
                  <a:pt x="211" y="211"/>
                  <a:pt x="211" y="211"/>
                  <a:pt x="202" y="211"/>
                </a:cubicBez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cubicBezTo>
                  <a:pt x="202" y="211"/>
                  <a:pt x="202" y="211"/>
                  <a:pt x="202" y="220"/>
                </a:cubicBezTo>
                <a:lnTo>
                  <a:pt x="202" y="220"/>
                </a:lnTo>
                <a:cubicBezTo>
                  <a:pt x="58" y="460"/>
                  <a:pt x="58" y="460"/>
                  <a:pt x="58" y="460"/>
                </a:cubicBezTo>
                <a:cubicBezTo>
                  <a:pt x="58" y="67"/>
                  <a:pt x="58" y="67"/>
                  <a:pt x="58" y="67"/>
                </a:cubicBezTo>
                <a:lnTo>
                  <a:pt x="787" y="67"/>
                </a:lnTo>
                <a:close/>
                <a:moveTo>
                  <a:pt x="58" y="585"/>
                </a:moveTo>
                <a:lnTo>
                  <a:pt x="58" y="585"/>
                </a:lnTo>
                <a:lnTo>
                  <a:pt x="58" y="585"/>
                </a:lnTo>
                <a:cubicBezTo>
                  <a:pt x="231" y="297"/>
                  <a:pt x="231" y="297"/>
                  <a:pt x="231" y="297"/>
                </a:cubicBezTo>
                <a:cubicBezTo>
                  <a:pt x="509" y="796"/>
                  <a:pt x="509" y="796"/>
                  <a:pt x="509" y="796"/>
                </a:cubicBezTo>
                <a:cubicBezTo>
                  <a:pt x="58" y="796"/>
                  <a:pt x="58" y="796"/>
                  <a:pt x="58" y="796"/>
                </a:cubicBezTo>
                <a:lnTo>
                  <a:pt x="58" y="585"/>
                </a:lnTo>
                <a:close/>
                <a:moveTo>
                  <a:pt x="585" y="796"/>
                </a:moveTo>
                <a:lnTo>
                  <a:pt x="585" y="796"/>
                </a:lnTo>
                <a:lnTo>
                  <a:pt x="585" y="796"/>
                </a:lnTo>
                <a:cubicBezTo>
                  <a:pt x="499" y="642"/>
                  <a:pt x="499" y="642"/>
                  <a:pt x="499" y="642"/>
                </a:cubicBezTo>
                <a:cubicBezTo>
                  <a:pt x="624" y="479"/>
                  <a:pt x="624" y="479"/>
                  <a:pt x="624" y="479"/>
                </a:cubicBezTo>
                <a:cubicBezTo>
                  <a:pt x="787" y="690"/>
                  <a:pt x="787" y="690"/>
                  <a:pt x="787" y="690"/>
                </a:cubicBezTo>
                <a:cubicBezTo>
                  <a:pt x="787" y="796"/>
                  <a:pt x="787" y="796"/>
                  <a:pt x="787" y="796"/>
                </a:cubicBezTo>
                <a:lnTo>
                  <a:pt x="585" y="7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5">
            <a:extLst>
              <a:ext uri="{FF2B5EF4-FFF2-40B4-BE49-F238E27FC236}">
                <a16:creationId xmlns:a16="http://schemas.microsoft.com/office/drawing/2014/main" id="{38828F4A-48C0-0441-A7D5-6106743D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038" y="2159172"/>
            <a:ext cx="282657" cy="282657"/>
          </a:xfrm>
          <a:custGeom>
            <a:avLst/>
            <a:gdLst>
              <a:gd name="T0" fmla="*/ 125 w 260"/>
              <a:gd name="T1" fmla="*/ 258 h 259"/>
              <a:gd name="T2" fmla="*/ 125 w 260"/>
              <a:gd name="T3" fmla="*/ 258 h 259"/>
              <a:gd name="T4" fmla="*/ 259 w 260"/>
              <a:gd name="T5" fmla="*/ 134 h 259"/>
              <a:gd name="T6" fmla="*/ 125 w 260"/>
              <a:gd name="T7" fmla="*/ 0 h 259"/>
              <a:gd name="T8" fmla="*/ 0 w 260"/>
              <a:gd name="T9" fmla="*/ 134 h 259"/>
              <a:gd name="T10" fmla="*/ 125 w 260"/>
              <a:gd name="T11" fmla="*/ 258 h 259"/>
              <a:gd name="T12" fmla="*/ 125 w 260"/>
              <a:gd name="T13" fmla="*/ 67 h 259"/>
              <a:gd name="T14" fmla="*/ 125 w 260"/>
              <a:gd name="T15" fmla="*/ 67 h 259"/>
              <a:gd name="T16" fmla="*/ 192 w 260"/>
              <a:gd name="T17" fmla="*/ 134 h 259"/>
              <a:gd name="T18" fmla="*/ 125 w 260"/>
              <a:gd name="T19" fmla="*/ 201 h 259"/>
              <a:gd name="T20" fmla="*/ 57 w 260"/>
              <a:gd name="T21" fmla="*/ 134 h 259"/>
              <a:gd name="T22" fmla="*/ 125 w 260"/>
              <a:gd name="T23" fmla="*/ 6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" h="259">
                <a:moveTo>
                  <a:pt x="125" y="258"/>
                </a:moveTo>
                <a:lnTo>
                  <a:pt x="125" y="258"/>
                </a:lnTo>
                <a:cubicBezTo>
                  <a:pt x="201" y="258"/>
                  <a:pt x="259" y="201"/>
                  <a:pt x="259" y="134"/>
                </a:cubicBezTo>
                <a:cubicBezTo>
                  <a:pt x="259" y="57"/>
                  <a:pt x="201" y="0"/>
                  <a:pt x="125" y="0"/>
                </a:cubicBezTo>
                <a:cubicBezTo>
                  <a:pt x="57" y="0"/>
                  <a:pt x="0" y="57"/>
                  <a:pt x="0" y="134"/>
                </a:cubicBezTo>
                <a:cubicBezTo>
                  <a:pt x="0" y="201"/>
                  <a:pt x="57" y="258"/>
                  <a:pt x="125" y="258"/>
                </a:cubicBezTo>
                <a:close/>
                <a:moveTo>
                  <a:pt x="125" y="67"/>
                </a:moveTo>
                <a:lnTo>
                  <a:pt x="125" y="67"/>
                </a:lnTo>
                <a:cubicBezTo>
                  <a:pt x="163" y="67"/>
                  <a:pt x="192" y="96"/>
                  <a:pt x="192" y="134"/>
                </a:cubicBezTo>
                <a:cubicBezTo>
                  <a:pt x="192" y="163"/>
                  <a:pt x="163" y="201"/>
                  <a:pt x="125" y="201"/>
                </a:cubicBezTo>
                <a:cubicBezTo>
                  <a:pt x="86" y="201"/>
                  <a:pt x="57" y="163"/>
                  <a:pt x="57" y="134"/>
                </a:cubicBezTo>
                <a:cubicBezTo>
                  <a:pt x="57" y="96"/>
                  <a:pt x="86" y="67"/>
                  <a:pt x="125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6">
            <a:extLst>
              <a:ext uri="{FF2B5EF4-FFF2-40B4-BE49-F238E27FC236}">
                <a16:creationId xmlns:a16="http://schemas.microsoft.com/office/drawing/2014/main" id="{F878DB25-252E-5B48-B6C4-867DB3C0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937" y="4990523"/>
            <a:ext cx="982108" cy="1053971"/>
          </a:xfrm>
          <a:custGeom>
            <a:avLst/>
            <a:gdLst>
              <a:gd name="T0" fmla="*/ 901 w 902"/>
              <a:gd name="T1" fmla="*/ 105 h 969"/>
              <a:gd name="T2" fmla="*/ 901 w 902"/>
              <a:gd name="T3" fmla="*/ 105 h 969"/>
              <a:gd name="T4" fmla="*/ 863 w 902"/>
              <a:gd name="T5" fmla="*/ 67 h 969"/>
              <a:gd name="T6" fmla="*/ 767 w 902"/>
              <a:gd name="T7" fmla="*/ 67 h 969"/>
              <a:gd name="T8" fmla="*/ 767 w 902"/>
              <a:gd name="T9" fmla="*/ 28 h 969"/>
              <a:gd name="T10" fmla="*/ 738 w 902"/>
              <a:gd name="T11" fmla="*/ 0 h 969"/>
              <a:gd name="T12" fmla="*/ 699 w 902"/>
              <a:gd name="T13" fmla="*/ 28 h 969"/>
              <a:gd name="T14" fmla="*/ 699 w 902"/>
              <a:gd name="T15" fmla="*/ 67 h 969"/>
              <a:gd name="T16" fmla="*/ 201 w 902"/>
              <a:gd name="T17" fmla="*/ 67 h 969"/>
              <a:gd name="T18" fmla="*/ 201 w 902"/>
              <a:gd name="T19" fmla="*/ 28 h 969"/>
              <a:gd name="T20" fmla="*/ 172 w 902"/>
              <a:gd name="T21" fmla="*/ 0 h 969"/>
              <a:gd name="T22" fmla="*/ 134 w 902"/>
              <a:gd name="T23" fmla="*/ 28 h 969"/>
              <a:gd name="T24" fmla="*/ 134 w 902"/>
              <a:gd name="T25" fmla="*/ 67 h 969"/>
              <a:gd name="T26" fmla="*/ 47 w 902"/>
              <a:gd name="T27" fmla="*/ 67 h 969"/>
              <a:gd name="T28" fmla="*/ 0 w 902"/>
              <a:gd name="T29" fmla="*/ 105 h 969"/>
              <a:gd name="T30" fmla="*/ 0 w 902"/>
              <a:gd name="T31" fmla="*/ 345 h 969"/>
              <a:gd name="T32" fmla="*/ 0 w 902"/>
              <a:gd name="T33" fmla="*/ 355 h 969"/>
              <a:gd name="T34" fmla="*/ 0 w 902"/>
              <a:gd name="T35" fmla="*/ 364 h 969"/>
              <a:gd name="T36" fmla="*/ 0 w 902"/>
              <a:gd name="T37" fmla="*/ 920 h 969"/>
              <a:gd name="T38" fmla="*/ 47 w 902"/>
              <a:gd name="T39" fmla="*/ 968 h 969"/>
              <a:gd name="T40" fmla="*/ 863 w 902"/>
              <a:gd name="T41" fmla="*/ 968 h 969"/>
              <a:gd name="T42" fmla="*/ 901 w 902"/>
              <a:gd name="T43" fmla="*/ 920 h 969"/>
              <a:gd name="T44" fmla="*/ 901 w 902"/>
              <a:gd name="T45" fmla="*/ 364 h 969"/>
              <a:gd name="T46" fmla="*/ 901 w 902"/>
              <a:gd name="T47" fmla="*/ 355 h 969"/>
              <a:gd name="T48" fmla="*/ 901 w 902"/>
              <a:gd name="T49" fmla="*/ 345 h 969"/>
              <a:gd name="T50" fmla="*/ 901 w 902"/>
              <a:gd name="T51" fmla="*/ 105 h 969"/>
              <a:gd name="T52" fmla="*/ 67 w 902"/>
              <a:gd name="T53" fmla="*/ 134 h 969"/>
              <a:gd name="T54" fmla="*/ 67 w 902"/>
              <a:gd name="T55" fmla="*/ 134 h 969"/>
              <a:gd name="T56" fmla="*/ 134 w 902"/>
              <a:gd name="T57" fmla="*/ 134 h 969"/>
              <a:gd name="T58" fmla="*/ 134 w 902"/>
              <a:gd name="T59" fmla="*/ 172 h 969"/>
              <a:gd name="T60" fmla="*/ 172 w 902"/>
              <a:gd name="T61" fmla="*/ 201 h 969"/>
              <a:gd name="T62" fmla="*/ 201 w 902"/>
              <a:gd name="T63" fmla="*/ 172 h 969"/>
              <a:gd name="T64" fmla="*/ 201 w 902"/>
              <a:gd name="T65" fmla="*/ 134 h 969"/>
              <a:gd name="T66" fmla="*/ 699 w 902"/>
              <a:gd name="T67" fmla="*/ 134 h 969"/>
              <a:gd name="T68" fmla="*/ 699 w 902"/>
              <a:gd name="T69" fmla="*/ 172 h 969"/>
              <a:gd name="T70" fmla="*/ 738 w 902"/>
              <a:gd name="T71" fmla="*/ 201 h 969"/>
              <a:gd name="T72" fmla="*/ 767 w 902"/>
              <a:gd name="T73" fmla="*/ 172 h 969"/>
              <a:gd name="T74" fmla="*/ 767 w 902"/>
              <a:gd name="T75" fmla="*/ 134 h 969"/>
              <a:gd name="T76" fmla="*/ 843 w 902"/>
              <a:gd name="T77" fmla="*/ 134 h 969"/>
              <a:gd name="T78" fmla="*/ 843 w 902"/>
              <a:gd name="T79" fmla="*/ 316 h 969"/>
              <a:gd name="T80" fmla="*/ 67 w 902"/>
              <a:gd name="T81" fmla="*/ 316 h 969"/>
              <a:gd name="T82" fmla="*/ 67 w 902"/>
              <a:gd name="T83" fmla="*/ 134 h 969"/>
              <a:gd name="T84" fmla="*/ 843 w 902"/>
              <a:gd name="T85" fmla="*/ 911 h 969"/>
              <a:gd name="T86" fmla="*/ 843 w 902"/>
              <a:gd name="T87" fmla="*/ 911 h 969"/>
              <a:gd name="T88" fmla="*/ 67 w 902"/>
              <a:gd name="T89" fmla="*/ 911 h 969"/>
              <a:gd name="T90" fmla="*/ 67 w 902"/>
              <a:gd name="T91" fmla="*/ 383 h 969"/>
              <a:gd name="T92" fmla="*/ 843 w 902"/>
              <a:gd name="T93" fmla="*/ 383 h 969"/>
              <a:gd name="T94" fmla="*/ 843 w 902"/>
              <a:gd name="T95" fmla="*/ 911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2" h="969">
                <a:moveTo>
                  <a:pt x="901" y="105"/>
                </a:moveTo>
                <a:lnTo>
                  <a:pt x="901" y="105"/>
                </a:lnTo>
                <a:cubicBezTo>
                  <a:pt x="901" y="86"/>
                  <a:pt x="882" y="67"/>
                  <a:pt x="863" y="67"/>
                </a:cubicBezTo>
                <a:cubicBezTo>
                  <a:pt x="767" y="67"/>
                  <a:pt x="767" y="67"/>
                  <a:pt x="767" y="67"/>
                </a:cubicBezTo>
                <a:cubicBezTo>
                  <a:pt x="767" y="28"/>
                  <a:pt x="767" y="28"/>
                  <a:pt x="767" y="28"/>
                </a:cubicBezTo>
                <a:cubicBezTo>
                  <a:pt x="767" y="9"/>
                  <a:pt x="748" y="0"/>
                  <a:pt x="738" y="0"/>
                </a:cubicBezTo>
                <a:cubicBezTo>
                  <a:pt x="719" y="0"/>
                  <a:pt x="699" y="9"/>
                  <a:pt x="699" y="28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201" y="67"/>
                  <a:pt x="201" y="67"/>
                  <a:pt x="201" y="67"/>
                </a:cubicBezTo>
                <a:cubicBezTo>
                  <a:pt x="201" y="28"/>
                  <a:pt x="201" y="28"/>
                  <a:pt x="201" y="28"/>
                </a:cubicBezTo>
                <a:cubicBezTo>
                  <a:pt x="201" y="9"/>
                  <a:pt x="182" y="0"/>
                  <a:pt x="172" y="0"/>
                </a:cubicBezTo>
                <a:cubicBezTo>
                  <a:pt x="153" y="0"/>
                  <a:pt x="134" y="9"/>
                  <a:pt x="134" y="28"/>
                </a:cubicBezTo>
                <a:cubicBezTo>
                  <a:pt x="134" y="67"/>
                  <a:pt x="134" y="67"/>
                  <a:pt x="134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19" y="67"/>
                  <a:pt x="0" y="86"/>
                  <a:pt x="0" y="105"/>
                </a:cubicBezTo>
                <a:cubicBezTo>
                  <a:pt x="0" y="345"/>
                  <a:pt x="0" y="345"/>
                  <a:pt x="0" y="345"/>
                </a:cubicBezTo>
                <a:lnTo>
                  <a:pt x="0" y="355"/>
                </a:lnTo>
                <a:lnTo>
                  <a:pt x="0" y="364"/>
                </a:lnTo>
                <a:cubicBezTo>
                  <a:pt x="0" y="920"/>
                  <a:pt x="0" y="920"/>
                  <a:pt x="0" y="920"/>
                </a:cubicBezTo>
                <a:cubicBezTo>
                  <a:pt x="0" y="949"/>
                  <a:pt x="19" y="968"/>
                  <a:pt x="47" y="968"/>
                </a:cubicBezTo>
                <a:cubicBezTo>
                  <a:pt x="863" y="968"/>
                  <a:pt x="863" y="968"/>
                  <a:pt x="863" y="968"/>
                </a:cubicBezTo>
                <a:cubicBezTo>
                  <a:pt x="882" y="968"/>
                  <a:pt x="901" y="949"/>
                  <a:pt x="901" y="920"/>
                </a:cubicBezTo>
                <a:cubicBezTo>
                  <a:pt x="901" y="364"/>
                  <a:pt x="901" y="364"/>
                  <a:pt x="901" y="364"/>
                </a:cubicBezTo>
                <a:lnTo>
                  <a:pt x="901" y="355"/>
                </a:lnTo>
                <a:lnTo>
                  <a:pt x="901" y="345"/>
                </a:lnTo>
                <a:lnTo>
                  <a:pt x="901" y="105"/>
                </a:lnTo>
                <a:close/>
                <a:moveTo>
                  <a:pt x="67" y="134"/>
                </a:moveTo>
                <a:lnTo>
                  <a:pt x="67" y="134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172"/>
                  <a:pt x="134" y="172"/>
                  <a:pt x="134" y="172"/>
                </a:cubicBezTo>
                <a:cubicBezTo>
                  <a:pt x="134" y="191"/>
                  <a:pt x="153" y="201"/>
                  <a:pt x="172" y="201"/>
                </a:cubicBezTo>
                <a:cubicBezTo>
                  <a:pt x="182" y="201"/>
                  <a:pt x="201" y="191"/>
                  <a:pt x="201" y="172"/>
                </a:cubicBezTo>
                <a:cubicBezTo>
                  <a:pt x="201" y="134"/>
                  <a:pt x="201" y="134"/>
                  <a:pt x="201" y="134"/>
                </a:cubicBezTo>
                <a:cubicBezTo>
                  <a:pt x="699" y="134"/>
                  <a:pt x="699" y="134"/>
                  <a:pt x="699" y="134"/>
                </a:cubicBezTo>
                <a:cubicBezTo>
                  <a:pt x="699" y="172"/>
                  <a:pt x="699" y="172"/>
                  <a:pt x="699" y="172"/>
                </a:cubicBezTo>
                <a:cubicBezTo>
                  <a:pt x="699" y="191"/>
                  <a:pt x="719" y="201"/>
                  <a:pt x="738" y="201"/>
                </a:cubicBezTo>
                <a:cubicBezTo>
                  <a:pt x="748" y="201"/>
                  <a:pt x="767" y="191"/>
                  <a:pt x="767" y="172"/>
                </a:cubicBezTo>
                <a:cubicBezTo>
                  <a:pt x="767" y="134"/>
                  <a:pt x="767" y="134"/>
                  <a:pt x="767" y="134"/>
                </a:cubicBezTo>
                <a:cubicBezTo>
                  <a:pt x="843" y="134"/>
                  <a:pt x="843" y="134"/>
                  <a:pt x="843" y="134"/>
                </a:cubicBezTo>
                <a:cubicBezTo>
                  <a:pt x="843" y="316"/>
                  <a:pt x="843" y="316"/>
                  <a:pt x="843" y="316"/>
                </a:cubicBezTo>
                <a:cubicBezTo>
                  <a:pt x="67" y="316"/>
                  <a:pt x="67" y="316"/>
                  <a:pt x="67" y="316"/>
                </a:cubicBezTo>
                <a:lnTo>
                  <a:pt x="67" y="134"/>
                </a:lnTo>
                <a:close/>
                <a:moveTo>
                  <a:pt x="843" y="911"/>
                </a:moveTo>
                <a:lnTo>
                  <a:pt x="843" y="911"/>
                </a:lnTo>
                <a:cubicBezTo>
                  <a:pt x="67" y="911"/>
                  <a:pt x="67" y="911"/>
                  <a:pt x="67" y="911"/>
                </a:cubicBezTo>
                <a:cubicBezTo>
                  <a:pt x="67" y="383"/>
                  <a:pt x="67" y="383"/>
                  <a:pt x="67" y="383"/>
                </a:cubicBezTo>
                <a:cubicBezTo>
                  <a:pt x="843" y="383"/>
                  <a:pt x="843" y="383"/>
                  <a:pt x="843" y="383"/>
                </a:cubicBezTo>
                <a:lnTo>
                  <a:pt x="843" y="9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7">
            <a:extLst>
              <a:ext uri="{FF2B5EF4-FFF2-40B4-BE49-F238E27FC236}">
                <a16:creationId xmlns:a16="http://schemas.microsoft.com/office/drawing/2014/main" id="{6976387F-DEA1-AA45-93D3-6FC2CBC6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336" y="5201318"/>
            <a:ext cx="364099" cy="71860"/>
          </a:xfrm>
          <a:custGeom>
            <a:avLst/>
            <a:gdLst>
              <a:gd name="T0" fmla="*/ 307 w 337"/>
              <a:gd name="T1" fmla="*/ 0 h 68"/>
              <a:gd name="T2" fmla="*/ 307 w 337"/>
              <a:gd name="T3" fmla="*/ 0 h 68"/>
              <a:gd name="T4" fmla="*/ 29 w 337"/>
              <a:gd name="T5" fmla="*/ 0 h 68"/>
              <a:gd name="T6" fmla="*/ 0 w 337"/>
              <a:gd name="T7" fmla="*/ 39 h 68"/>
              <a:gd name="T8" fmla="*/ 29 w 337"/>
              <a:gd name="T9" fmla="*/ 67 h 68"/>
              <a:gd name="T10" fmla="*/ 307 w 337"/>
              <a:gd name="T11" fmla="*/ 67 h 68"/>
              <a:gd name="T12" fmla="*/ 336 w 337"/>
              <a:gd name="T13" fmla="*/ 39 h 68"/>
              <a:gd name="T14" fmla="*/ 307 w 337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7" h="68">
                <a:moveTo>
                  <a:pt x="307" y="0"/>
                </a:moveTo>
                <a:lnTo>
                  <a:pt x="307" y="0"/>
                </a:lnTo>
                <a:cubicBezTo>
                  <a:pt x="29" y="0"/>
                  <a:pt x="29" y="0"/>
                  <a:pt x="29" y="0"/>
                </a:cubicBezTo>
                <a:cubicBezTo>
                  <a:pt x="10" y="0"/>
                  <a:pt x="0" y="20"/>
                  <a:pt x="0" y="39"/>
                </a:cubicBezTo>
                <a:cubicBezTo>
                  <a:pt x="0" y="48"/>
                  <a:pt x="10" y="67"/>
                  <a:pt x="29" y="67"/>
                </a:cubicBezTo>
                <a:cubicBezTo>
                  <a:pt x="307" y="67"/>
                  <a:pt x="307" y="67"/>
                  <a:pt x="307" y="67"/>
                </a:cubicBezTo>
                <a:cubicBezTo>
                  <a:pt x="326" y="67"/>
                  <a:pt x="336" y="48"/>
                  <a:pt x="336" y="39"/>
                </a:cubicBezTo>
                <a:cubicBezTo>
                  <a:pt x="336" y="20"/>
                  <a:pt x="326" y="0"/>
                  <a:pt x="30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8">
            <a:extLst>
              <a:ext uri="{FF2B5EF4-FFF2-40B4-BE49-F238E27FC236}">
                <a16:creationId xmlns:a16="http://schemas.microsoft.com/office/drawing/2014/main" id="{3D885467-2EE6-D140-8B80-3F679223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0057" y="5555835"/>
            <a:ext cx="220376" cy="316191"/>
          </a:xfrm>
          <a:custGeom>
            <a:avLst/>
            <a:gdLst>
              <a:gd name="T0" fmla="*/ 86 w 202"/>
              <a:gd name="T1" fmla="*/ 163 h 289"/>
              <a:gd name="T2" fmla="*/ 86 w 202"/>
              <a:gd name="T3" fmla="*/ 163 h 289"/>
              <a:gd name="T4" fmla="*/ 9 w 202"/>
              <a:gd name="T5" fmla="*/ 221 h 289"/>
              <a:gd name="T6" fmla="*/ 0 w 202"/>
              <a:gd name="T7" fmla="*/ 259 h 289"/>
              <a:gd name="T8" fmla="*/ 29 w 202"/>
              <a:gd name="T9" fmla="*/ 288 h 289"/>
              <a:gd name="T10" fmla="*/ 182 w 202"/>
              <a:gd name="T11" fmla="*/ 288 h 289"/>
              <a:gd name="T12" fmla="*/ 201 w 202"/>
              <a:gd name="T13" fmla="*/ 259 h 289"/>
              <a:gd name="T14" fmla="*/ 182 w 202"/>
              <a:gd name="T15" fmla="*/ 231 h 289"/>
              <a:gd name="T16" fmla="*/ 86 w 202"/>
              <a:gd name="T17" fmla="*/ 231 h 289"/>
              <a:gd name="T18" fmla="*/ 124 w 202"/>
              <a:gd name="T19" fmla="*/ 192 h 289"/>
              <a:gd name="T20" fmla="*/ 201 w 202"/>
              <a:gd name="T21" fmla="*/ 87 h 289"/>
              <a:gd name="T22" fmla="*/ 201 w 202"/>
              <a:gd name="T23" fmla="*/ 87 h 289"/>
              <a:gd name="T24" fmla="*/ 105 w 202"/>
              <a:gd name="T25" fmla="*/ 0 h 289"/>
              <a:gd name="T26" fmla="*/ 9 w 202"/>
              <a:gd name="T27" fmla="*/ 48 h 289"/>
              <a:gd name="T28" fmla="*/ 9 w 202"/>
              <a:gd name="T29" fmla="*/ 68 h 289"/>
              <a:gd name="T30" fmla="*/ 38 w 202"/>
              <a:gd name="T31" fmla="*/ 87 h 289"/>
              <a:gd name="T32" fmla="*/ 57 w 202"/>
              <a:gd name="T33" fmla="*/ 87 h 289"/>
              <a:gd name="T34" fmla="*/ 96 w 202"/>
              <a:gd name="T35" fmla="*/ 58 h 289"/>
              <a:gd name="T36" fmla="*/ 134 w 202"/>
              <a:gd name="T37" fmla="*/ 96 h 289"/>
              <a:gd name="T38" fmla="*/ 86 w 202"/>
              <a:gd name="T39" fmla="*/ 16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" h="289">
                <a:moveTo>
                  <a:pt x="86" y="163"/>
                </a:moveTo>
                <a:lnTo>
                  <a:pt x="86" y="163"/>
                </a:lnTo>
                <a:cubicBezTo>
                  <a:pt x="9" y="221"/>
                  <a:pt x="9" y="221"/>
                  <a:pt x="9" y="221"/>
                </a:cubicBezTo>
                <a:cubicBezTo>
                  <a:pt x="0" y="231"/>
                  <a:pt x="0" y="240"/>
                  <a:pt x="0" y="259"/>
                </a:cubicBezTo>
                <a:cubicBezTo>
                  <a:pt x="0" y="269"/>
                  <a:pt x="9" y="288"/>
                  <a:pt x="29" y="288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191" y="288"/>
                  <a:pt x="201" y="269"/>
                  <a:pt x="201" y="259"/>
                </a:cubicBezTo>
                <a:cubicBezTo>
                  <a:pt x="201" y="240"/>
                  <a:pt x="191" y="231"/>
                  <a:pt x="182" y="231"/>
                </a:cubicBezTo>
                <a:cubicBezTo>
                  <a:pt x="86" y="231"/>
                  <a:pt x="86" y="231"/>
                  <a:pt x="86" y="231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72" y="163"/>
                  <a:pt x="201" y="135"/>
                  <a:pt x="201" y="87"/>
                </a:cubicBezTo>
                <a:lnTo>
                  <a:pt x="201" y="87"/>
                </a:lnTo>
                <a:cubicBezTo>
                  <a:pt x="201" y="39"/>
                  <a:pt x="163" y="0"/>
                  <a:pt x="105" y="0"/>
                </a:cubicBezTo>
                <a:cubicBezTo>
                  <a:pt x="57" y="0"/>
                  <a:pt x="38" y="19"/>
                  <a:pt x="9" y="48"/>
                </a:cubicBezTo>
                <a:cubicBezTo>
                  <a:pt x="9" y="48"/>
                  <a:pt x="9" y="58"/>
                  <a:pt x="9" y="68"/>
                </a:cubicBezTo>
                <a:cubicBezTo>
                  <a:pt x="9" y="77"/>
                  <a:pt x="19" y="87"/>
                  <a:pt x="38" y="87"/>
                </a:cubicBezTo>
                <a:cubicBezTo>
                  <a:pt x="48" y="87"/>
                  <a:pt x="48" y="87"/>
                  <a:pt x="57" y="87"/>
                </a:cubicBezTo>
                <a:cubicBezTo>
                  <a:pt x="67" y="68"/>
                  <a:pt x="86" y="58"/>
                  <a:pt x="96" y="58"/>
                </a:cubicBezTo>
                <a:cubicBezTo>
                  <a:pt x="124" y="58"/>
                  <a:pt x="134" y="68"/>
                  <a:pt x="134" y="96"/>
                </a:cubicBezTo>
                <a:cubicBezTo>
                  <a:pt x="134" y="116"/>
                  <a:pt x="124" y="135"/>
                  <a:pt x="86" y="1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9">
            <a:extLst>
              <a:ext uri="{FF2B5EF4-FFF2-40B4-BE49-F238E27FC236}">
                <a16:creationId xmlns:a16="http://schemas.microsoft.com/office/drawing/2014/main" id="{EBF1F65E-D569-3A4A-BC8B-4594CC6D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8341" y="5565417"/>
            <a:ext cx="220376" cy="301818"/>
          </a:xfrm>
          <a:custGeom>
            <a:avLst/>
            <a:gdLst>
              <a:gd name="T0" fmla="*/ 19 w 202"/>
              <a:gd name="T1" fmla="*/ 48 h 279"/>
              <a:gd name="T2" fmla="*/ 19 w 202"/>
              <a:gd name="T3" fmla="*/ 48 h 279"/>
              <a:gd name="T4" fmla="*/ 125 w 202"/>
              <a:gd name="T5" fmla="*/ 48 h 279"/>
              <a:gd name="T6" fmla="*/ 29 w 202"/>
              <a:gd name="T7" fmla="*/ 230 h 279"/>
              <a:gd name="T8" fmla="*/ 19 w 202"/>
              <a:gd name="T9" fmla="*/ 249 h 279"/>
              <a:gd name="T10" fmla="*/ 48 w 202"/>
              <a:gd name="T11" fmla="*/ 278 h 279"/>
              <a:gd name="T12" fmla="*/ 77 w 202"/>
              <a:gd name="T13" fmla="*/ 259 h 279"/>
              <a:gd name="T14" fmla="*/ 192 w 202"/>
              <a:gd name="T15" fmla="*/ 58 h 279"/>
              <a:gd name="T16" fmla="*/ 201 w 202"/>
              <a:gd name="T17" fmla="*/ 29 h 279"/>
              <a:gd name="T18" fmla="*/ 173 w 202"/>
              <a:gd name="T19" fmla="*/ 0 h 279"/>
              <a:gd name="T20" fmla="*/ 19 w 202"/>
              <a:gd name="T21" fmla="*/ 0 h 279"/>
              <a:gd name="T22" fmla="*/ 0 w 202"/>
              <a:gd name="T23" fmla="*/ 29 h 279"/>
              <a:gd name="T24" fmla="*/ 19 w 202"/>
              <a:gd name="T25" fmla="*/ 4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79">
                <a:moveTo>
                  <a:pt x="19" y="48"/>
                </a:moveTo>
                <a:lnTo>
                  <a:pt x="19" y="48"/>
                </a:lnTo>
                <a:cubicBezTo>
                  <a:pt x="125" y="48"/>
                  <a:pt x="125" y="48"/>
                  <a:pt x="125" y="48"/>
                </a:cubicBezTo>
                <a:cubicBezTo>
                  <a:pt x="29" y="230"/>
                  <a:pt x="29" y="230"/>
                  <a:pt x="29" y="230"/>
                </a:cubicBezTo>
                <a:cubicBezTo>
                  <a:pt x="19" y="240"/>
                  <a:pt x="19" y="240"/>
                  <a:pt x="19" y="249"/>
                </a:cubicBezTo>
                <a:cubicBezTo>
                  <a:pt x="19" y="268"/>
                  <a:pt x="38" y="278"/>
                  <a:pt x="48" y="278"/>
                </a:cubicBezTo>
                <a:cubicBezTo>
                  <a:pt x="67" y="278"/>
                  <a:pt x="77" y="268"/>
                  <a:pt x="77" y="259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201" y="48"/>
                  <a:pt x="201" y="38"/>
                  <a:pt x="201" y="29"/>
                </a:cubicBezTo>
                <a:cubicBezTo>
                  <a:pt x="201" y="9"/>
                  <a:pt x="192" y="0"/>
                  <a:pt x="17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29"/>
                </a:cubicBezTo>
                <a:cubicBezTo>
                  <a:pt x="0" y="38"/>
                  <a:pt x="10" y="48"/>
                  <a:pt x="19" y="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0">
            <a:extLst>
              <a:ext uri="{FF2B5EF4-FFF2-40B4-BE49-F238E27FC236}">
                <a16:creationId xmlns:a16="http://schemas.microsoft.com/office/drawing/2014/main" id="{EE983EB6-2578-8644-AA72-7311E63F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400" y="8200345"/>
            <a:ext cx="1053971" cy="709035"/>
          </a:xfrm>
          <a:custGeom>
            <a:avLst/>
            <a:gdLst>
              <a:gd name="T0" fmla="*/ 920 w 969"/>
              <a:gd name="T1" fmla="*/ 652 h 653"/>
              <a:gd name="T2" fmla="*/ 920 w 969"/>
              <a:gd name="T3" fmla="*/ 652 h 653"/>
              <a:gd name="T4" fmla="*/ 48 w 969"/>
              <a:gd name="T5" fmla="*/ 652 h 653"/>
              <a:gd name="T6" fmla="*/ 0 w 969"/>
              <a:gd name="T7" fmla="*/ 604 h 653"/>
              <a:gd name="T8" fmla="*/ 0 w 969"/>
              <a:gd name="T9" fmla="*/ 124 h 653"/>
              <a:gd name="T10" fmla="*/ 48 w 969"/>
              <a:gd name="T11" fmla="*/ 76 h 653"/>
              <a:gd name="T12" fmla="*/ 546 w 969"/>
              <a:gd name="T13" fmla="*/ 76 h 653"/>
              <a:gd name="T14" fmla="*/ 566 w 969"/>
              <a:gd name="T15" fmla="*/ 29 h 653"/>
              <a:gd name="T16" fmla="*/ 604 w 969"/>
              <a:gd name="T17" fmla="*/ 0 h 653"/>
              <a:gd name="T18" fmla="*/ 920 w 969"/>
              <a:gd name="T19" fmla="*/ 0 h 653"/>
              <a:gd name="T20" fmla="*/ 968 w 969"/>
              <a:gd name="T21" fmla="*/ 48 h 653"/>
              <a:gd name="T22" fmla="*/ 968 w 969"/>
              <a:gd name="T23" fmla="*/ 604 h 653"/>
              <a:gd name="T24" fmla="*/ 920 w 969"/>
              <a:gd name="T25" fmla="*/ 652 h 653"/>
              <a:gd name="T26" fmla="*/ 57 w 969"/>
              <a:gd name="T27" fmla="*/ 594 h 653"/>
              <a:gd name="T28" fmla="*/ 57 w 969"/>
              <a:gd name="T29" fmla="*/ 594 h 653"/>
              <a:gd name="T30" fmla="*/ 901 w 969"/>
              <a:gd name="T31" fmla="*/ 594 h 653"/>
              <a:gd name="T32" fmla="*/ 901 w 969"/>
              <a:gd name="T33" fmla="*/ 67 h 653"/>
              <a:gd name="T34" fmla="*/ 623 w 969"/>
              <a:gd name="T35" fmla="*/ 67 h 653"/>
              <a:gd name="T36" fmla="*/ 604 w 969"/>
              <a:gd name="T37" fmla="*/ 105 h 653"/>
              <a:gd name="T38" fmla="*/ 556 w 969"/>
              <a:gd name="T39" fmla="*/ 134 h 653"/>
              <a:gd name="T40" fmla="*/ 57 w 969"/>
              <a:gd name="T41" fmla="*/ 134 h 653"/>
              <a:gd name="T42" fmla="*/ 57 w 969"/>
              <a:gd name="T43" fmla="*/ 594 h 653"/>
              <a:gd name="T44" fmla="*/ 546 w 969"/>
              <a:gd name="T45" fmla="*/ 86 h 653"/>
              <a:gd name="T46" fmla="*/ 546 w 969"/>
              <a:gd name="T47" fmla="*/ 8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9" h="653">
                <a:moveTo>
                  <a:pt x="920" y="652"/>
                </a:moveTo>
                <a:lnTo>
                  <a:pt x="920" y="652"/>
                </a:lnTo>
                <a:cubicBezTo>
                  <a:pt x="48" y="652"/>
                  <a:pt x="48" y="652"/>
                  <a:pt x="48" y="652"/>
                </a:cubicBezTo>
                <a:cubicBezTo>
                  <a:pt x="19" y="652"/>
                  <a:pt x="0" y="633"/>
                  <a:pt x="0" y="60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96"/>
                  <a:pt x="19" y="76"/>
                  <a:pt x="48" y="76"/>
                </a:cubicBezTo>
                <a:cubicBezTo>
                  <a:pt x="546" y="76"/>
                  <a:pt x="546" y="76"/>
                  <a:pt x="546" y="76"/>
                </a:cubicBezTo>
                <a:cubicBezTo>
                  <a:pt x="566" y="29"/>
                  <a:pt x="566" y="29"/>
                  <a:pt x="566" y="29"/>
                </a:cubicBezTo>
                <a:cubicBezTo>
                  <a:pt x="575" y="10"/>
                  <a:pt x="594" y="0"/>
                  <a:pt x="604" y="0"/>
                </a:cubicBezTo>
                <a:cubicBezTo>
                  <a:pt x="920" y="0"/>
                  <a:pt x="920" y="0"/>
                  <a:pt x="920" y="0"/>
                </a:cubicBezTo>
                <a:cubicBezTo>
                  <a:pt x="949" y="0"/>
                  <a:pt x="968" y="19"/>
                  <a:pt x="968" y="48"/>
                </a:cubicBezTo>
                <a:cubicBezTo>
                  <a:pt x="968" y="604"/>
                  <a:pt x="968" y="604"/>
                  <a:pt x="968" y="604"/>
                </a:cubicBezTo>
                <a:cubicBezTo>
                  <a:pt x="968" y="633"/>
                  <a:pt x="949" y="652"/>
                  <a:pt x="920" y="652"/>
                </a:cubicBezTo>
                <a:close/>
                <a:moveTo>
                  <a:pt x="57" y="594"/>
                </a:moveTo>
                <a:lnTo>
                  <a:pt x="57" y="594"/>
                </a:lnTo>
                <a:cubicBezTo>
                  <a:pt x="901" y="594"/>
                  <a:pt x="901" y="594"/>
                  <a:pt x="901" y="594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623" y="67"/>
                  <a:pt x="623" y="67"/>
                  <a:pt x="623" y="67"/>
                </a:cubicBezTo>
                <a:cubicBezTo>
                  <a:pt x="604" y="105"/>
                  <a:pt x="604" y="105"/>
                  <a:pt x="604" y="105"/>
                </a:cubicBezTo>
                <a:cubicBezTo>
                  <a:pt x="594" y="124"/>
                  <a:pt x="575" y="134"/>
                  <a:pt x="556" y="134"/>
                </a:cubicBezTo>
                <a:cubicBezTo>
                  <a:pt x="57" y="134"/>
                  <a:pt x="57" y="134"/>
                  <a:pt x="57" y="134"/>
                </a:cubicBezTo>
                <a:lnTo>
                  <a:pt x="57" y="594"/>
                </a:lnTo>
                <a:close/>
                <a:moveTo>
                  <a:pt x="546" y="86"/>
                </a:moveTo>
                <a:lnTo>
                  <a:pt x="546" y="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1">
            <a:extLst>
              <a:ext uri="{FF2B5EF4-FFF2-40B4-BE49-F238E27FC236}">
                <a16:creationId xmlns:a16="http://schemas.microsoft.com/office/drawing/2014/main" id="{B2AB2621-3506-CF4D-9B66-D8C45B04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60" y="8174945"/>
            <a:ext cx="196423" cy="71860"/>
          </a:xfrm>
          <a:custGeom>
            <a:avLst/>
            <a:gdLst>
              <a:gd name="T0" fmla="*/ 153 w 183"/>
              <a:gd name="T1" fmla="*/ 67 h 68"/>
              <a:gd name="T2" fmla="*/ 153 w 183"/>
              <a:gd name="T3" fmla="*/ 67 h 68"/>
              <a:gd name="T4" fmla="*/ 38 w 183"/>
              <a:gd name="T5" fmla="*/ 67 h 68"/>
              <a:gd name="T6" fmla="*/ 0 w 183"/>
              <a:gd name="T7" fmla="*/ 29 h 68"/>
              <a:gd name="T8" fmla="*/ 38 w 183"/>
              <a:gd name="T9" fmla="*/ 0 h 68"/>
              <a:gd name="T10" fmla="*/ 153 w 183"/>
              <a:gd name="T11" fmla="*/ 0 h 68"/>
              <a:gd name="T12" fmla="*/ 182 w 183"/>
              <a:gd name="T13" fmla="*/ 29 h 68"/>
              <a:gd name="T14" fmla="*/ 153 w 18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68">
                <a:moveTo>
                  <a:pt x="153" y="67"/>
                </a:moveTo>
                <a:lnTo>
                  <a:pt x="153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29"/>
                </a:cubicBezTo>
                <a:cubicBezTo>
                  <a:pt x="0" y="19"/>
                  <a:pt x="19" y="0"/>
                  <a:pt x="3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3" y="0"/>
                  <a:pt x="182" y="19"/>
                  <a:pt x="182" y="29"/>
                </a:cubicBezTo>
                <a:cubicBezTo>
                  <a:pt x="182" y="48"/>
                  <a:pt x="173" y="67"/>
                  <a:pt x="153" y="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2">
            <a:extLst>
              <a:ext uri="{FF2B5EF4-FFF2-40B4-BE49-F238E27FC236}">
                <a16:creationId xmlns:a16="http://schemas.microsoft.com/office/drawing/2014/main" id="{E8702056-4DB2-574B-A48A-AF3ED4A7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853" y="8324905"/>
            <a:ext cx="220376" cy="177257"/>
          </a:xfrm>
          <a:custGeom>
            <a:avLst/>
            <a:gdLst>
              <a:gd name="T0" fmla="*/ 163 w 203"/>
              <a:gd name="T1" fmla="*/ 163 h 164"/>
              <a:gd name="T2" fmla="*/ 163 w 203"/>
              <a:gd name="T3" fmla="*/ 163 h 164"/>
              <a:gd name="T4" fmla="*/ 39 w 203"/>
              <a:gd name="T5" fmla="*/ 163 h 164"/>
              <a:gd name="T6" fmla="*/ 0 w 203"/>
              <a:gd name="T7" fmla="*/ 134 h 164"/>
              <a:gd name="T8" fmla="*/ 0 w 203"/>
              <a:gd name="T9" fmla="*/ 29 h 164"/>
              <a:gd name="T10" fmla="*/ 39 w 203"/>
              <a:gd name="T11" fmla="*/ 0 h 164"/>
              <a:gd name="T12" fmla="*/ 163 w 203"/>
              <a:gd name="T13" fmla="*/ 0 h 164"/>
              <a:gd name="T14" fmla="*/ 202 w 203"/>
              <a:gd name="T15" fmla="*/ 29 h 164"/>
              <a:gd name="T16" fmla="*/ 202 w 203"/>
              <a:gd name="T17" fmla="*/ 134 h 164"/>
              <a:gd name="T18" fmla="*/ 163 w 203"/>
              <a:gd name="T19" fmla="*/ 163 h 164"/>
              <a:gd name="T20" fmla="*/ 67 w 203"/>
              <a:gd name="T21" fmla="*/ 105 h 164"/>
              <a:gd name="T22" fmla="*/ 67 w 203"/>
              <a:gd name="T23" fmla="*/ 105 h 164"/>
              <a:gd name="T24" fmla="*/ 135 w 203"/>
              <a:gd name="T25" fmla="*/ 105 h 164"/>
              <a:gd name="T26" fmla="*/ 135 w 203"/>
              <a:gd name="T27" fmla="*/ 67 h 164"/>
              <a:gd name="T28" fmla="*/ 67 w 203"/>
              <a:gd name="T29" fmla="*/ 67 h 164"/>
              <a:gd name="T30" fmla="*/ 67 w 203"/>
              <a:gd name="T31" fmla="*/ 10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3" h="164">
                <a:moveTo>
                  <a:pt x="163" y="163"/>
                </a:moveTo>
                <a:lnTo>
                  <a:pt x="163" y="163"/>
                </a:lnTo>
                <a:cubicBezTo>
                  <a:pt x="39" y="163"/>
                  <a:pt x="39" y="163"/>
                  <a:pt x="39" y="163"/>
                </a:cubicBezTo>
                <a:cubicBezTo>
                  <a:pt x="20" y="163"/>
                  <a:pt x="0" y="153"/>
                  <a:pt x="0" y="1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20" y="0"/>
                  <a:pt x="3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2" y="0"/>
                  <a:pt x="202" y="9"/>
                  <a:pt x="202" y="29"/>
                </a:cubicBezTo>
                <a:cubicBezTo>
                  <a:pt x="202" y="134"/>
                  <a:pt x="202" y="134"/>
                  <a:pt x="202" y="134"/>
                </a:cubicBezTo>
                <a:cubicBezTo>
                  <a:pt x="202" y="153"/>
                  <a:pt x="182" y="163"/>
                  <a:pt x="163" y="163"/>
                </a:cubicBezTo>
                <a:close/>
                <a:moveTo>
                  <a:pt x="67" y="105"/>
                </a:moveTo>
                <a:lnTo>
                  <a:pt x="67" y="105"/>
                </a:lnTo>
                <a:cubicBezTo>
                  <a:pt x="135" y="105"/>
                  <a:pt x="135" y="105"/>
                  <a:pt x="135" y="105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1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3">
            <a:extLst>
              <a:ext uri="{FF2B5EF4-FFF2-40B4-BE49-F238E27FC236}">
                <a16:creationId xmlns:a16="http://schemas.microsoft.com/office/drawing/2014/main" id="{43C2B935-ABF7-D147-9A7C-C1AB3207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0057" y="8396765"/>
            <a:ext cx="407215" cy="407218"/>
          </a:xfrm>
          <a:custGeom>
            <a:avLst/>
            <a:gdLst>
              <a:gd name="T0" fmla="*/ 182 w 375"/>
              <a:gd name="T1" fmla="*/ 374 h 375"/>
              <a:gd name="T2" fmla="*/ 182 w 375"/>
              <a:gd name="T3" fmla="*/ 374 h 375"/>
              <a:gd name="T4" fmla="*/ 0 w 375"/>
              <a:gd name="T5" fmla="*/ 192 h 375"/>
              <a:gd name="T6" fmla="*/ 182 w 375"/>
              <a:gd name="T7" fmla="*/ 0 h 375"/>
              <a:gd name="T8" fmla="*/ 374 w 375"/>
              <a:gd name="T9" fmla="*/ 192 h 375"/>
              <a:gd name="T10" fmla="*/ 182 w 375"/>
              <a:gd name="T11" fmla="*/ 374 h 375"/>
              <a:gd name="T12" fmla="*/ 182 w 375"/>
              <a:gd name="T13" fmla="*/ 67 h 375"/>
              <a:gd name="T14" fmla="*/ 182 w 375"/>
              <a:gd name="T15" fmla="*/ 67 h 375"/>
              <a:gd name="T16" fmla="*/ 67 w 375"/>
              <a:gd name="T17" fmla="*/ 192 h 375"/>
              <a:gd name="T18" fmla="*/ 182 w 375"/>
              <a:gd name="T19" fmla="*/ 316 h 375"/>
              <a:gd name="T20" fmla="*/ 307 w 375"/>
              <a:gd name="T21" fmla="*/ 192 h 375"/>
              <a:gd name="T22" fmla="*/ 182 w 375"/>
              <a:gd name="T23" fmla="*/ 6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" h="375">
                <a:moveTo>
                  <a:pt x="182" y="374"/>
                </a:moveTo>
                <a:lnTo>
                  <a:pt x="182" y="374"/>
                </a:lnTo>
                <a:cubicBezTo>
                  <a:pt x="86" y="374"/>
                  <a:pt x="0" y="288"/>
                  <a:pt x="0" y="192"/>
                </a:cubicBezTo>
                <a:cubicBezTo>
                  <a:pt x="0" y="86"/>
                  <a:pt x="86" y="0"/>
                  <a:pt x="182" y="0"/>
                </a:cubicBezTo>
                <a:cubicBezTo>
                  <a:pt x="287" y="0"/>
                  <a:pt x="374" y="86"/>
                  <a:pt x="374" y="192"/>
                </a:cubicBezTo>
                <a:cubicBezTo>
                  <a:pt x="374" y="288"/>
                  <a:pt x="287" y="374"/>
                  <a:pt x="182" y="374"/>
                </a:cubicBezTo>
                <a:close/>
                <a:moveTo>
                  <a:pt x="182" y="67"/>
                </a:moveTo>
                <a:lnTo>
                  <a:pt x="182" y="67"/>
                </a:lnTo>
                <a:cubicBezTo>
                  <a:pt x="115" y="67"/>
                  <a:pt x="67" y="125"/>
                  <a:pt x="67" y="192"/>
                </a:cubicBezTo>
                <a:cubicBezTo>
                  <a:pt x="67" y="259"/>
                  <a:pt x="115" y="316"/>
                  <a:pt x="182" y="316"/>
                </a:cubicBezTo>
                <a:cubicBezTo>
                  <a:pt x="259" y="316"/>
                  <a:pt x="307" y="259"/>
                  <a:pt x="307" y="192"/>
                </a:cubicBezTo>
                <a:cubicBezTo>
                  <a:pt x="307" y="125"/>
                  <a:pt x="259" y="67"/>
                  <a:pt x="182" y="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4">
            <a:extLst>
              <a:ext uri="{FF2B5EF4-FFF2-40B4-BE49-F238E27FC236}">
                <a16:creationId xmlns:a16="http://schemas.microsoft.com/office/drawing/2014/main" id="{AC50C6DE-EB4B-3A4A-8314-7542B6F4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681" y="10763410"/>
            <a:ext cx="972526" cy="1063553"/>
          </a:xfrm>
          <a:custGeom>
            <a:avLst/>
            <a:gdLst>
              <a:gd name="T0" fmla="*/ 691 w 893"/>
              <a:gd name="T1" fmla="*/ 977 h 978"/>
              <a:gd name="T2" fmla="*/ 556 w 893"/>
              <a:gd name="T3" fmla="*/ 958 h 978"/>
              <a:gd name="T4" fmla="*/ 518 w 893"/>
              <a:gd name="T5" fmla="*/ 958 h 978"/>
              <a:gd name="T6" fmla="*/ 221 w 893"/>
              <a:gd name="T7" fmla="*/ 891 h 978"/>
              <a:gd name="T8" fmla="*/ 48 w 893"/>
              <a:gd name="T9" fmla="*/ 853 h 978"/>
              <a:gd name="T10" fmla="*/ 58 w 893"/>
              <a:gd name="T11" fmla="*/ 441 h 978"/>
              <a:gd name="T12" fmla="*/ 240 w 893"/>
              <a:gd name="T13" fmla="*/ 431 h 978"/>
              <a:gd name="T14" fmla="*/ 374 w 893"/>
              <a:gd name="T15" fmla="*/ 259 h 978"/>
              <a:gd name="T16" fmla="*/ 346 w 893"/>
              <a:gd name="T17" fmla="*/ 105 h 978"/>
              <a:gd name="T18" fmla="*/ 499 w 893"/>
              <a:gd name="T19" fmla="*/ 28 h 978"/>
              <a:gd name="T20" fmla="*/ 595 w 893"/>
              <a:gd name="T21" fmla="*/ 268 h 978"/>
              <a:gd name="T22" fmla="*/ 585 w 893"/>
              <a:gd name="T23" fmla="*/ 345 h 978"/>
              <a:gd name="T24" fmla="*/ 815 w 893"/>
              <a:gd name="T25" fmla="*/ 383 h 978"/>
              <a:gd name="T26" fmla="*/ 863 w 893"/>
              <a:gd name="T27" fmla="*/ 556 h 978"/>
              <a:gd name="T28" fmla="*/ 854 w 893"/>
              <a:gd name="T29" fmla="*/ 709 h 978"/>
              <a:gd name="T30" fmla="*/ 815 w 893"/>
              <a:gd name="T31" fmla="*/ 843 h 978"/>
              <a:gd name="T32" fmla="*/ 777 w 893"/>
              <a:gd name="T33" fmla="*/ 949 h 978"/>
              <a:gd name="T34" fmla="*/ 537 w 893"/>
              <a:gd name="T35" fmla="*/ 891 h 978"/>
              <a:gd name="T36" fmla="*/ 576 w 893"/>
              <a:gd name="T37" fmla="*/ 901 h 978"/>
              <a:gd name="T38" fmla="*/ 739 w 893"/>
              <a:gd name="T39" fmla="*/ 901 h 978"/>
              <a:gd name="T40" fmla="*/ 748 w 893"/>
              <a:gd name="T41" fmla="*/ 843 h 978"/>
              <a:gd name="T42" fmla="*/ 758 w 893"/>
              <a:gd name="T43" fmla="*/ 796 h 978"/>
              <a:gd name="T44" fmla="*/ 787 w 893"/>
              <a:gd name="T45" fmla="*/ 719 h 978"/>
              <a:gd name="T46" fmla="*/ 796 w 893"/>
              <a:gd name="T47" fmla="*/ 671 h 978"/>
              <a:gd name="T48" fmla="*/ 835 w 893"/>
              <a:gd name="T49" fmla="*/ 623 h 978"/>
              <a:gd name="T50" fmla="*/ 777 w 893"/>
              <a:gd name="T51" fmla="*/ 556 h 978"/>
              <a:gd name="T52" fmla="*/ 825 w 893"/>
              <a:gd name="T53" fmla="*/ 498 h 978"/>
              <a:gd name="T54" fmla="*/ 720 w 893"/>
              <a:gd name="T55" fmla="*/ 441 h 978"/>
              <a:gd name="T56" fmla="*/ 528 w 893"/>
              <a:gd name="T57" fmla="*/ 259 h 978"/>
              <a:gd name="T58" fmla="*/ 432 w 893"/>
              <a:gd name="T59" fmla="*/ 76 h 978"/>
              <a:gd name="T60" fmla="*/ 413 w 893"/>
              <a:gd name="T61" fmla="*/ 105 h 978"/>
              <a:gd name="T62" fmla="*/ 355 w 893"/>
              <a:gd name="T63" fmla="*/ 402 h 978"/>
              <a:gd name="T64" fmla="*/ 250 w 893"/>
              <a:gd name="T65" fmla="*/ 489 h 978"/>
              <a:gd name="T66" fmla="*/ 115 w 893"/>
              <a:gd name="T67" fmla="*/ 479 h 978"/>
              <a:gd name="T68" fmla="*/ 58 w 893"/>
              <a:gd name="T69" fmla="*/ 661 h 978"/>
              <a:gd name="T70" fmla="*/ 173 w 893"/>
              <a:gd name="T71" fmla="*/ 834 h 978"/>
              <a:gd name="T72" fmla="*/ 259 w 893"/>
              <a:gd name="T73" fmla="*/ 815 h 978"/>
              <a:gd name="T74" fmla="*/ 326 w 893"/>
              <a:gd name="T75" fmla="*/ 815 h 978"/>
              <a:gd name="T76" fmla="*/ 518 w 893"/>
              <a:gd name="T77" fmla="*/ 891 h 978"/>
              <a:gd name="T78" fmla="*/ 413 w 893"/>
              <a:gd name="T79" fmla="*/ 86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3" h="978">
                <a:moveTo>
                  <a:pt x="691" y="977"/>
                </a:moveTo>
                <a:lnTo>
                  <a:pt x="691" y="977"/>
                </a:lnTo>
                <a:cubicBezTo>
                  <a:pt x="681" y="977"/>
                  <a:pt x="671" y="977"/>
                  <a:pt x="662" y="977"/>
                </a:cubicBezTo>
                <a:cubicBezTo>
                  <a:pt x="624" y="968"/>
                  <a:pt x="585" y="968"/>
                  <a:pt x="556" y="958"/>
                </a:cubicBezTo>
                <a:cubicBezTo>
                  <a:pt x="547" y="958"/>
                  <a:pt x="537" y="949"/>
                  <a:pt x="528" y="958"/>
                </a:cubicBezTo>
                <a:lnTo>
                  <a:pt x="518" y="958"/>
                </a:lnTo>
                <a:cubicBezTo>
                  <a:pt x="461" y="958"/>
                  <a:pt x="374" y="930"/>
                  <a:pt x="298" y="872"/>
                </a:cubicBezTo>
                <a:cubicBezTo>
                  <a:pt x="278" y="872"/>
                  <a:pt x="240" y="882"/>
                  <a:pt x="221" y="891"/>
                </a:cubicBezTo>
                <a:cubicBezTo>
                  <a:pt x="202" y="891"/>
                  <a:pt x="192" y="891"/>
                  <a:pt x="183" y="901"/>
                </a:cubicBezTo>
                <a:cubicBezTo>
                  <a:pt x="134" y="911"/>
                  <a:pt x="87" y="891"/>
                  <a:pt x="48" y="853"/>
                </a:cubicBezTo>
                <a:cubicBezTo>
                  <a:pt x="19" y="815"/>
                  <a:pt x="0" y="747"/>
                  <a:pt x="0" y="661"/>
                </a:cubicBezTo>
                <a:cubicBezTo>
                  <a:pt x="0" y="537"/>
                  <a:pt x="29" y="479"/>
                  <a:pt x="58" y="441"/>
                </a:cubicBezTo>
                <a:cubicBezTo>
                  <a:pt x="77" y="431"/>
                  <a:pt x="96" y="421"/>
                  <a:pt x="125" y="421"/>
                </a:cubicBezTo>
                <a:cubicBezTo>
                  <a:pt x="240" y="431"/>
                  <a:pt x="240" y="431"/>
                  <a:pt x="240" y="431"/>
                </a:cubicBezTo>
                <a:cubicBezTo>
                  <a:pt x="250" y="412"/>
                  <a:pt x="278" y="393"/>
                  <a:pt x="298" y="364"/>
                </a:cubicBezTo>
                <a:cubicBezTo>
                  <a:pt x="365" y="278"/>
                  <a:pt x="374" y="259"/>
                  <a:pt x="374" y="259"/>
                </a:cubicBezTo>
                <a:cubicBezTo>
                  <a:pt x="374" y="163"/>
                  <a:pt x="365" y="144"/>
                  <a:pt x="355" y="124"/>
                </a:cubicBezTo>
                <a:cubicBezTo>
                  <a:pt x="355" y="115"/>
                  <a:pt x="355" y="115"/>
                  <a:pt x="346" y="105"/>
                </a:cubicBezTo>
                <a:cubicBezTo>
                  <a:pt x="346" y="67"/>
                  <a:pt x="365" y="28"/>
                  <a:pt x="403" y="19"/>
                </a:cubicBezTo>
                <a:cubicBezTo>
                  <a:pt x="432" y="0"/>
                  <a:pt x="470" y="9"/>
                  <a:pt x="499" y="28"/>
                </a:cubicBezTo>
                <a:cubicBezTo>
                  <a:pt x="537" y="47"/>
                  <a:pt x="566" y="76"/>
                  <a:pt x="585" y="134"/>
                </a:cubicBezTo>
                <a:cubicBezTo>
                  <a:pt x="605" y="172"/>
                  <a:pt x="605" y="220"/>
                  <a:pt x="595" y="268"/>
                </a:cubicBezTo>
                <a:cubicBezTo>
                  <a:pt x="595" y="287"/>
                  <a:pt x="585" y="306"/>
                  <a:pt x="585" y="325"/>
                </a:cubicBezTo>
                <a:cubicBezTo>
                  <a:pt x="585" y="335"/>
                  <a:pt x="585" y="345"/>
                  <a:pt x="585" y="345"/>
                </a:cubicBezTo>
                <a:cubicBezTo>
                  <a:pt x="633" y="374"/>
                  <a:pt x="671" y="374"/>
                  <a:pt x="720" y="374"/>
                </a:cubicBezTo>
                <a:cubicBezTo>
                  <a:pt x="748" y="374"/>
                  <a:pt x="777" y="374"/>
                  <a:pt x="815" y="383"/>
                </a:cubicBezTo>
                <a:cubicBezTo>
                  <a:pt x="873" y="393"/>
                  <a:pt x="892" y="431"/>
                  <a:pt x="892" y="498"/>
                </a:cubicBezTo>
                <a:cubicBezTo>
                  <a:pt x="892" y="527"/>
                  <a:pt x="873" y="537"/>
                  <a:pt x="863" y="556"/>
                </a:cubicBezTo>
                <a:cubicBezTo>
                  <a:pt x="883" y="575"/>
                  <a:pt x="892" y="594"/>
                  <a:pt x="892" y="623"/>
                </a:cubicBezTo>
                <a:cubicBezTo>
                  <a:pt x="892" y="661"/>
                  <a:pt x="873" y="690"/>
                  <a:pt x="854" y="709"/>
                </a:cubicBezTo>
                <a:cubicBezTo>
                  <a:pt x="863" y="728"/>
                  <a:pt x="873" y="757"/>
                  <a:pt x="863" y="786"/>
                </a:cubicBezTo>
                <a:cubicBezTo>
                  <a:pt x="863" y="815"/>
                  <a:pt x="844" y="834"/>
                  <a:pt x="815" y="843"/>
                </a:cubicBezTo>
                <a:cubicBezTo>
                  <a:pt x="815" y="853"/>
                  <a:pt x="815" y="853"/>
                  <a:pt x="815" y="853"/>
                </a:cubicBezTo>
                <a:cubicBezTo>
                  <a:pt x="825" y="891"/>
                  <a:pt x="806" y="920"/>
                  <a:pt x="777" y="949"/>
                </a:cubicBezTo>
                <a:cubicBezTo>
                  <a:pt x="758" y="968"/>
                  <a:pt x="729" y="977"/>
                  <a:pt x="691" y="977"/>
                </a:cubicBezTo>
                <a:close/>
                <a:moveTo>
                  <a:pt x="537" y="891"/>
                </a:moveTo>
                <a:lnTo>
                  <a:pt x="537" y="891"/>
                </a:lnTo>
                <a:cubicBezTo>
                  <a:pt x="547" y="891"/>
                  <a:pt x="566" y="891"/>
                  <a:pt x="576" y="901"/>
                </a:cubicBezTo>
                <a:cubicBezTo>
                  <a:pt x="605" y="901"/>
                  <a:pt x="633" y="911"/>
                  <a:pt x="671" y="911"/>
                </a:cubicBezTo>
                <a:cubicBezTo>
                  <a:pt x="720" y="920"/>
                  <a:pt x="739" y="911"/>
                  <a:pt x="739" y="901"/>
                </a:cubicBezTo>
                <a:cubicBezTo>
                  <a:pt x="748" y="891"/>
                  <a:pt x="758" y="882"/>
                  <a:pt x="748" y="862"/>
                </a:cubicBezTo>
                <a:cubicBezTo>
                  <a:pt x="748" y="853"/>
                  <a:pt x="748" y="843"/>
                  <a:pt x="748" y="843"/>
                </a:cubicBezTo>
                <a:cubicBezTo>
                  <a:pt x="739" y="834"/>
                  <a:pt x="739" y="824"/>
                  <a:pt x="739" y="815"/>
                </a:cubicBezTo>
                <a:cubicBezTo>
                  <a:pt x="739" y="805"/>
                  <a:pt x="748" y="796"/>
                  <a:pt x="758" y="796"/>
                </a:cubicBezTo>
                <a:cubicBezTo>
                  <a:pt x="787" y="786"/>
                  <a:pt x="806" y="776"/>
                  <a:pt x="806" y="767"/>
                </a:cubicBezTo>
                <a:cubicBezTo>
                  <a:pt x="815" y="757"/>
                  <a:pt x="796" y="728"/>
                  <a:pt x="787" y="719"/>
                </a:cubicBezTo>
                <a:cubicBezTo>
                  <a:pt x="777" y="709"/>
                  <a:pt x="777" y="699"/>
                  <a:pt x="777" y="690"/>
                </a:cubicBezTo>
                <a:cubicBezTo>
                  <a:pt x="777" y="680"/>
                  <a:pt x="787" y="671"/>
                  <a:pt x="796" y="671"/>
                </a:cubicBezTo>
                <a:cubicBezTo>
                  <a:pt x="806" y="661"/>
                  <a:pt x="815" y="661"/>
                  <a:pt x="815" y="661"/>
                </a:cubicBezTo>
                <a:cubicBezTo>
                  <a:pt x="825" y="652"/>
                  <a:pt x="835" y="642"/>
                  <a:pt x="835" y="623"/>
                </a:cubicBezTo>
                <a:cubicBezTo>
                  <a:pt x="835" y="623"/>
                  <a:pt x="835" y="604"/>
                  <a:pt x="796" y="584"/>
                </a:cubicBezTo>
                <a:cubicBezTo>
                  <a:pt x="787" y="575"/>
                  <a:pt x="777" y="565"/>
                  <a:pt x="777" y="556"/>
                </a:cubicBezTo>
                <a:cubicBezTo>
                  <a:pt x="777" y="546"/>
                  <a:pt x="787" y="537"/>
                  <a:pt x="796" y="527"/>
                </a:cubicBezTo>
                <a:cubicBezTo>
                  <a:pt x="806" y="517"/>
                  <a:pt x="825" y="508"/>
                  <a:pt x="825" y="498"/>
                </a:cubicBezTo>
                <a:cubicBezTo>
                  <a:pt x="835" y="450"/>
                  <a:pt x="815" y="450"/>
                  <a:pt x="806" y="450"/>
                </a:cubicBezTo>
                <a:cubicBezTo>
                  <a:pt x="777" y="441"/>
                  <a:pt x="748" y="441"/>
                  <a:pt x="720" y="441"/>
                </a:cubicBezTo>
                <a:cubicBezTo>
                  <a:pt x="662" y="441"/>
                  <a:pt x="605" y="441"/>
                  <a:pt x="547" y="402"/>
                </a:cubicBezTo>
                <a:cubicBezTo>
                  <a:pt x="518" y="374"/>
                  <a:pt x="528" y="316"/>
                  <a:pt x="528" y="259"/>
                </a:cubicBezTo>
                <a:cubicBezTo>
                  <a:pt x="537" y="220"/>
                  <a:pt x="547" y="182"/>
                  <a:pt x="537" y="163"/>
                </a:cubicBezTo>
                <a:cubicBezTo>
                  <a:pt x="499" y="95"/>
                  <a:pt x="470" y="67"/>
                  <a:pt x="432" y="76"/>
                </a:cubicBezTo>
                <a:cubicBezTo>
                  <a:pt x="422" y="76"/>
                  <a:pt x="413" y="86"/>
                  <a:pt x="413" y="86"/>
                </a:cubicBezTo>
                <a:cubicBezTo>
                  <a:pt x="413" y="95"/>
                  <a:pt x="413" y="95"/>
                  <a:pt x="413" y="105"/>
                </a:cubicBezTo>
                <a:cubicBezTo>
                  <a:pt x="422" y="124"/>
                  <a:pt x="432" y="153"/>
                  <a:pt x="432" y="259"/>
                </a:cubicBezTo>
                <a:cubicBezTo>
                  <a:pt x="432" y="278"/>
                  <a:pt x="422" y="316"/>
                  <a:pt x="355" y="402"/>
                </a:cubicBezTo>
                <a:cubicBezTo>
                  <a:pt x="317" y="441"/>
                  <a:pt x="278" y="479"/>
                  <a:pt x="278" y="479"/>
                </a:cubicBezTo>
                <a:cubicBezTo>
                  <a:pt x="269" y="489"/>
                  <a:pt x="259" y="498"/>
                  <a:pt x="250" y="489"/>
                </a:cubicBezTo>
                <a:cubicBezTo>
                  <a:pt x="115" y="479"/>
                  <a:pt x="115" y="479"/>
                  <a:pt x="115" y="479"/>
                </a:cubicBezTo>
                <a:lnTo>
                  <a:pt x="115" y="479"/>
                </a:lnTo>
                <a:lnTo>
                  <a:pt x="106" y="489"/>
                </a:lnTo>
                <a:cubicBezTo>
                  <a:pt x="87" y="508"/>
                  <a:pt x="58" y="556"/>
                  <a:pt x="58" y="661"/>
                </a:cubicBezTo>
                <a:cubicBezTo>
                  <a:pt x="58" y="728"/>
                  <a:pt x="77" y="786"/>
                  <a:pt x="96" y="815"/>
                </a:cubicBezTo>
                <a:cubicBezTo>
                  <a:pt x="115" y="834"/>
                  <a:pt x="144" y="843"/>
                  <a:pt x="173" y="834"/>
                </a:cubicBezTo>
                <a:cubicBezTo>
                  <a:pt x="183" y="834"/>
                  <a:pt x="192" y="834"/>
                  <a:pt x="202" y="824"/>
                </a:cubicBezTo>
                <a:cubicBezTo>
                  <a:pt x="211" y="824"/>
                  <a:pt x="240" y="815"/>
                  <a:pt x="259" y="815"/>
                </a:cubicBezTo>
                <a:cubicBezTo>
                  <a:pt x="269" y="815"/>
                  <a:pt x="288" y="805"/>
                  <a:pt x="288" y="805"/>
                </a:cubicBezTo>
                <a:cubicBezTo>
                  <a:pt x="307" y="805"/>
                  <a:pt x="317" y="805"/>
                  <a:pt x="326" y="815"/>
                </a:cubicBezTo>
                <a:cubicBezTo>
                  <a:pt x="365" y="843"/>
                  <a:pt x="413" y="862"/>
                  <a:pt x="441" y="872"/>
                </a:cubicBezTo>
                <a:cubicBezTo>
                  <a:pt x="470" y="891"/>
                  <a:pt x="509" y="891"/>
                  <a:pt x="518" y="891"/>
                </a:cubicBezTo>
                <a:cubicBezTo>
                  <a:pt x="528" y="891"/>
                  <a:pt x="528" y="891"/>
                  <a:pt x="537" y="891"/>
                </a:cubicBezTo>
                <a:close/>
                <a:moveTo>
                  <a:pt x="413" y="86"/>
                </a:moveTo>
                <a:lnTo>
                  <a:pt x="413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6">
            <a:extLst>
              <a:ext uri="{FF2B5EF4-FFF2-40B4-BE49-F238E27FC236}">
                <a16:creationId xmlns:a16="http://schemas.microsoft.com/office/drawing/2014/main" id="{293BE889-0244-2C4E-8EA7-E7DE197C49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320909" y="825427"/>
            <a:ext cx="1611388" cy="2330451"/>
          </a:xfrm>
          <a:custGeom>
            <a:avLst/>
            <a:gdLst>
              <a:gd name="T0" fmla="*/ 0 w 1458"/>
              <a:gd name="T1" fmla="*/ 1331 h 2653"/>
              <a:gd name="T2" fmla="*/ 0 w 1458"/>
              <a:gd name="T3" fmla="*/ 1331 h 2653"/>
              <a:gd name="T4" fmla="*/ 675 w 1458"/>
              <a:gd name="T5" fmla="*/ 720 h 2653"/>
              <a:gd name="T6" fmla="*/ 675 w 1458"/>
              <a:gd name="T7" fmla="*/ 1933 h 2653"/>
              <a:gd name="T8" fmla="*/ 1457 w 1458"/>
              <a:gd name="T9" fmla="*/ 2652 h 2653"/>
              <a:gd name="T10" fmla="*/ 1457 w 1458"/>
              <a:gd name="T11" fmla="*/ 0 h 2653"/>
              <a:gd name="T12" fmla="*/ 0 w 1458"/>
              <a:gd name="T13" fmla="*/ 1331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8" h="2653">
                <a:moveTo>
                  <a:pt x="0" y="1331"/>
                </a:moveTo>
                <a:lnTo>
                  <a:pt x="0" y="1331"/>
                </a:lnTo>
                <a:lnTo>
                  <a:pt x="675" y="720"/>
                </a:lnTo>
                <a:lnTo>
                  <a:pt x="675" y="1933"/>
                </a:lnTo>
                <a:lnTo>
                  <a:pt x="1457" y="2652"/>
                </a:lnTo>
                <a:lnTo>
                  <a:pt x="1457" y="0"/>
                </a:lnTo>
                <a:lnTo>
                  <a:pt x="0" y="133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8">
            <a:extLst>
              <a:ext uri="{FF2B5EF4-FFF2-40B4-BE49-F238E27FC236}">
                <a16:creationId xmlns:a16="http://schemas.microsoft.com/office/drawing/2014/main" id="{37F2F345-B1BC-3942-A8A6-B6DB7F6ED0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756703" y="1004851"/>
            <a:ext cx="744840" cy="1146749"/>
          </a:xfrm>
          <a:custGeom>
            <a:avLst/>
            <a:gdLst>
              <a:gd name="T0" fmla="*/ 0 w 676"/>
              <a:gd name="T1" fmla="*/ 611 h 1214"/>
              <a:gd name="T2" fmla="*/ 675 w 676"/>
              <a:gd name="T3" fmla="*/ 1213 h 1214"/>
              <a:gd name="T4" fmla="*/ 675 w 676"/>
              <a:gd name="T5" fmla="*/ 0 h 1214"/>
              <a:gd name="T6" fmla="*/ 0 w 676"/>
              <a:gd name="T7" fmla="*/ 611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1214">
                <a:moveTo>
                  <a:pt x="0" y="611"/>
                </a:moveTo>
                <a:lnTo>
                  <a:pt x="675" y="1213"/>
                </a:lnTo>
                <a:lnTo>
                  <a:pt x="675" y="0"/>
                </a:lnTo>
                <a:lnTo>
                  <a:pt x="0" y="611"/>
                </a:lnTo>
              </a:path>
            </a:pathLst>
          </a:custGeom>
          <a:solidFill>
            <a:schemeClr val="tx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8B85DBD-3709-504F-8FF6-592C88943928}"/>
              </a:ext>
            </a:extLst>
          </p:cNvPr>
          <p:cNvGrpSpPr/>
          <p:nvPr/>
        </p:nvGrpSpPr>
        <p:grpSpPr>
          <a:xfrm>
            <a:off x="18328260" y="1767820"/>
            <a:ext cx="4149376" cy="1501319"/>
            <a:chOff x="19165375" y="5323521"/>
            <a:chExt cx="4149376" cy="150131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C7EB9209-6ABB-D846-A90E-EF120E5F30A5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67EA6112-A7F6-2D4B-A061-15991C0A1C05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897D94A-92BB-8D47-AB03-10E5AA6EE423}"/>
              </a:ext>
            </a:extLst>
          </p:cNvPr>
          <p:cNvGrpSpPr/>
          <p:nvPr/>
        </p:nvGrpSpPr>
        <p:grpSpPr>
          <a:xfrm>
            <a:off x="18328260" y="7791742"/>
            <a:ext cx="4141738" cy="1517493"/>
            <a:chOff x="19190593" y="7745143"/>
            <a:chExt cx="4141738" cy="1517493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7A042662-FA44-C847-B5FE-B830C579CA3B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A45D8C1-41DA-6348-8318-872F53315F6C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FC23F2C3-A1BD-F545-97CD-8754D01681D6}"/>
              </a:ext>
            </a:extLst>
          </p:cNvPr>
          <p:cNvGrpSpPr/>
          <p:nvPr/>
        </p:nvGrpSpPr>
        <p:grpSpPr>
          <a:xfrm>
            <a:off x="18341452" y="10545729"/>
            <a:ext cx="4149185" cy="1518080"/>
            <a:chOff x="19177983" y="10213333"/>
            <a:chExt cx="4149185" cy="151808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94661175-125C-B244-9E3D-633908273145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4A92F53-6083-8C4F-9D4A-17201AC250C1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2F6034C-DB5F-6C4D-B7B5-EE66BB0843C0}"/>
              </a:ext>
            </a:extLst>
          </p:cNvPr>
          <p:cNvGrpSpPr/>
          <p:nvPr/>
        </p:nvGrpSpPr>
        <p:grpSpPr>
          <a:xfrm>
            <a:off x="18320622" y="4766848"/>
            <a:ext cx="4149376" cy="1501319"/>
            <a:chOff x="19165375" y="5323521"/>
            <a:chExt cx="4149376" cy="1501319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C93FDB75-D3BD-224C-805F-37EEB8FEBEA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735FDC-19DA-9948-8A00-2FF999B060FE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71">
            <a:extLst>
              <a:ext uri="{FF2B5EF4-FFF2-40B4-BE49-F238E27FC236}">
                <a16:creationId xmlns:a16="http://schemas.microsoft.com/office/drawing/2014/main" id="{7201199B-53A1-C34E-B16D-C1262DF0D004}"/>
              </a:ext>
            </a:extLst>
          </p:cNvPr>
          <p:cNvGrpSpPr/>
          <p:nvPr/>
        </p:nvGrpSpPr>
        <p:grpSpPr>
          <a:xfrm>
            <a:off x="1956782" y="4592643"/>
            <a:ext cx="5982437" cy="4716592"/>
            <a:chOff x="2232442" y="3643574"/>
            <a:chExt cx="5982437" cy="4716592"/>
          </a:xfrm>
        </p:grpSpPr>
        <p:sp>
          <p:nvSpPr>
            <p:cNvPr id="59" name="CuadroTexto 598">
              <a:extLst>
                <a:ext uri="{FF2B5EF4-FFF2-40B4-BE49-F238E27FC236}">
                  <a16:creationId xmlns:a16="http://schemas.microsoft.com/office/drawing/2014/main" id="{F6486715-5204-9B4B-9AD8-E5C7558C1D08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86F767B4-EF7C-D346-AC13-289AC48BC99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288">
            <a:extLst>
              <a:ext uri="{FF2B5EF4-FFF2-40B4-BE49-F238E27FC236}">
                <a16:creationId xmlns:a16="http://schemas.microsoft.com/office/drawing/2014/main" id="{A0452D92-2589-974B-9D11-48DB9B43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825" y="9400291"/>
            <a:ext cx="689788" cy="4057584"/>
          </a:xfrm>
          <a:custGeom>
            <a:avLst/>
            <a:gdLst>
              <a:gd name="T0" fmla="*/ 0 w 676"/>
              <a:gd name="T1" fmla="*/ 0 h 3969"/>
              <a:gd name="T2" fmla="*/ 675 w 676"/>
              <a:gd name="T3" fmla="*/ 0 h 3969"/>
              <a:gd name="T4" fmla="*/ 675 w 676"/>
              <a:gd name="T5" fmla="*/ 3968 h 3969"/>
              <a:gd name="T6" fmla="*/ 0 w 676"/>
              <a:gd name="T7" fmla="*/ 3968 h 3969"/>
              <a:gd name="T8" fmla="*/ 0 w 676"/>
              <a:gd name="T9" fmla="*/ 0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3969">
                <a:moveTo>
                  <a:pt x="0" y="0"/>
                </a:moveTo>
                <a:lnTo>
                  <a:pt x="675" y="0"/>
                </a:lnTo>
                <a:lnTo>
                  <a:pt x="675" y="3968"/>
                </a:lnTo>
                <a:lnTo>
                  <a:pt x="0" y="39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9">
            <a:extLst>
              <a:ext uri="{FF2B5EF4-FFF2-40B4-BE49-F238E27FC236}">
                <a16:creationId xmlns:a16="http://schemas.microsoft.com/office/drawing/2014/main" id="{CF71F16A-17D4-AC45-B703-DFF2AFC2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51" y="9400291"/>
            <a:ext cx="680774" cy="4057584"/>
          </a:xfrm>
          <a:custGeom>
            <a:avLst/>
            <a:gdLst>
              <a:gd name="T0" fmla="*/ 0 w 666"/>
              <a:gd name="T1" fmla="*/ 0 h 3969"/>
              <a:gd name="T2" fmla="*/ 665 w 666"/>
              <a:gd name="T3" fmla="*/ 0 h 3969"/>
              <a:gd name="T4" fmla="*/ 665 w 666"/>
              <a:gd name="T5" fmla="*/ 3968 h 3969"/>
              <a:gd name="T6" fmla="*/ 0 w 666"/>
              <a:gd name="T7" fmla="*/ 3968 h 3969"/>
              <a:gd name="T8" fmla="*/ 0 w 666"/>
              <a:gd name="T9" fmla="*/ 0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3969">
                <a:moveTo>
                  <a:pt x="0" y="0"/>
                </a:moveTo>
                <a:lnTo>
                  <a:pt x="665" y="0"/>
                </a:lnTo>
                <a:lnTo>
                  <a:pt x="665" y="3968"/>
                </a:lnTo>
                <a:lnTo>
                  <a:pt x="0" y="39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0">
            <a:extLst>
              <a:ext uri="{FF2B5EF4-FFF2-40B4-BE49-F238E27FC236}">
                <a16:creationId xmlns:a16="http://schemas.microsoft.com/office/drawing/2014/main" id="{22813FE9-1F32-AA40-8212-B21CDDEE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263" y="9400291"/>
            <a:ext cx="689788" cy="4057584"/>
          </a:xfrm>
          <a:custGeom>
            <a:avLst/>
            <a:gdLst>
              <a:gd name="T0" fmla="*/ 0 w 675"/>
              <a:gd name="T1" fmla="*/ 0 h 3969"/>
              <a:gd name="T2" fmla="*/ 674 w 675"/>
              <a:gd name="T3" fmla="*/ 0 h 3969"/>
              <a:gd name="T4" fmla="*/ 674 w 675"/>
              <a:gd name="T5" fmla="*/ 3968 h 3969"/>
              <a:gd name="T6" fmla="*/ 0 w 675"/>
              <a:gd name="T7" fmla="*/ 3968 h 3969"/>
              <a:gd name="T8" fmla="*/ 0 w 675"/>
              <a:gd name="T9" fmla="*/ 0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9">
                <a:moveTo>
                  <a:pt x="0" y="0"/>
                </a:moveTo>
                <a:lnTo>
                  <a:pt x="674" y="0"/>
                </a:lnTo>
                <a:lnTo>
                  <a:pt x="674" y="3968"/>
                </a:lnTo>
                <a:lnTo>
                  <a:pt x="0" y="39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3">
            <a:extLst>
              <a:ext uri="{FF2B5EF4-FFF2-40B4-BE49-F238E27FC236}">
                <a16:creationId xmlns:a16="http://schemas.microsoft.com/office/drawing/2014/main" id="{88758178-242E-4B45-A1DA-5CAF1DD6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97" y="6262427"/>
            <a:ext cx="14976992" cy="1713202"/>
          </a:xfrm>
          <a:custGeom>
            <a:avLst/>
            <a:gdLst>
              <a:gd name="T0" fmla="*/ 14549 w 14649"/>
              <a:gd name="T1" fmla="*/ 0 h 1674"/>
              <a:gd name="T2" fmla="*/ 14549 w 14649"/>
              <a:gd name="T3" fmla="*/ 0 h 1674"/>
              <a:gd name="T4" fmla="*/ 81 w 14649"/>
              <a:gd name="T5" fmla="*/ 1502 h 1674"/>
              <a:gd name="T6" fmla="*/ 9 w 14649"/>
              <a:gd name="T7" fmla="*/ 1592 h 1674"/>
              <a:gd name="T8" fmla="*/ 9 w 14649"/>
              <a:gd name="T9" fmla="*/ 1592 h 1674"/>
              <a:gd name="T10" fmla="*/ 99 w 14649"/>
              <a:gd name="T11" fmla="*/ 1673 h 1674"/>
              <a:gd name="T12" fmla="*/ 14567 w 14649"/>
              <a:gd name="T13" fmla="*/ 162 h 1674"/>
              <a:gd name="T14" fmla="*/ 14639 w 14649"/>
              <a:gd name="T15" fmla="*/ 72 h 1674"/>
              <a:gd name="T16" fmla="*/ 14639 w 14649"/>
              <a:gd name="T17" fmla="*/ 72 h 1674"/>
              <a:gd name="T18" fmla="*/ 14549 w 14649"/>
              <a:gd name="T1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49" h="1674">
                <a:moveTo>
                  <a:pt x="14549" y="0"/>
                </a:moveTo>
                <a:lnTo>
                  <a:pt x="14549" y="0"/>
                </a:lnTo>
                <a:cubicBezTo>
                  <a:pt x="81" y="1502"/>
                  <a:pt x="81" y="1502"/>
                  <a:pt x="81" y="1502"/>
                </a:cubicBezTo>
                <a:cubicBezTo>
                  <a:pt x="36" y="1511"/>
                  <a:pt x="0" y="1547"/>
                  <a:pt x="9" y="1592"/>
                </a:cubicBezTo>
                <a:lnTo>
                  <a:pt x="9" y="1592"/>
                </a:lnTo>
                <a:cubicBezTo>
                  <a:pt x="18" y="1637"/>
                  <a:pt x="54" y="1673"/>
                  <a:pt x="99" y="1673"/>
                </a:cubicBezTo>
                <a:cubicBezTo>
                  <a:pt x="14567" y="162"/>
                  <a:pt x="14567" y="162"/>
                  <a:pt x="14567" y="162"/>
                </a:cubicBezTo>
                <a:cubicBezTo>
                  <a:pt x="14612" y="162"/>
                  <a:pt x="14648" y="117"/>
                  <a:pt x="14639" y="72"/>
                </a:cubicBezTo>
                <a:lnTo>
                  <a:pt x="14639" y="72"/>
                </a:lnTo>
                <a:cubicBezTo>
                  <a:pt x="14630" y="27"/>
                  <a:pt x="14594" y="0"/>
                  <a:pt x="1454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4">
            <a:extLst>
              <a:ext uri="{FF2B5EF4-FFF2-40B4-BE49-F238E27FC236}">
                <a16:creationId xmlns:a16="http://schemas.microsoft.com/office/drawing/2014/main" id="{2EAB4211-AF80-7647-A560-F0649C8B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16" y="5058678"/>
            <a:ext cx="2290280" cy="2281264"/>
          </a:xfrm>
          <a:custGeom>
            <a:avLst/>
            <a:gdLst>
              <a:gd name="T0" fmla="*/ 2240 w 2241"/>
              <a:gd name="T1" fmla="*/ 1116 h 2233"/>
              <a:gd name="T2" fmla="*/ 2240 w 2241"/>
              <a:gd name="T3" fmla="*/ 1116 h 2233"/>
              <a:gd name="T4" fmla="*/ 1124 w 2241"/>
              <a:gd name="T5" fmla="*/ 2232 h 2233"/>
              <a:gd name="T6" fmla="*/ 0 w 2241"/>
              <a:gd name="T7" fmla="*/ 1116 h 2233"/>
              <a:gd name="T8" fmla="*/ 1124 w 2241"/>
              <a:gd name="T9" fmla="*/ 0 h 2233"/>
              <a:gd name="T10" fmla="*/ 2240 w 2241"/>
              <a:gd name="T11" fmla="*/ 1116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1" h="2233">
                <a:moveTo>
                  <a:pt x="2240" y="1116"/>
                </a:moveTo>
                <a:lnTo>
                  <a:pt x="2240" y="1116"/>
                </a:lnTo>
                <a:cubicBezTo>
                  <a:pt x="2240" y="1728"/>
                  <a:pt x="1736" y="2232"/>
                  <a:pt x="1124" y="2232"/>
                </a:cubicBezTo>
                <a:cubicBezTo>
                  <a:pt x="504" y="2232"/>
                  <a:pt x="0" y="1728"/>
                  <a:pt x="0" y="1116"/>
                </a:cubicBezTo>
                <a:cubicBezTo>
                  <a:pt x="0" y="495"/>
                  <a:pt x="504" y="0"/>
                  <a:pt x="1124" y="0"/>
                </a:cubicBezTo>
                <a:cubicBezTo>
                  <a:pt x="1736" y="0"/>
                  <a:pt x="2240" y="495"/>
                  <a:pt x="2240" y="11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5">
            <a:extLst>
              <a:ext uri="{FF2B5EF4-FFF2-40B4-BE49-F238E27FC236}">
                <a16:creationId xmlns:a16="http://schemas.microsoft.com/office/drawing/2014/main" id="{1491A8BC-46CE-7F41-AEEB-75BED472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348" y="3814353"/>
            <a:ext cx="2281264" cy="2281264"/>
          </a:xfrm>
          <a:custGeom>
            <a:avLst/>
            <a:gdLst>
              <a:gd name="T0" fmla="*/ 2231 w 2232"/>
              <a:gd name="T1" fmla="*/ 1115 h 2232"/>
              <a:gd name="T2" fmla="*/ 2231 w 2232"/>
              <a:gd name="T3" fmla="*/ 1115 h 2232"/>
              <a:gd name="T4" fmla="*/ 1115 w 2232"/>
              <a:gd name="T5" fmla="*/ 2231 h 2232"/>
              <a:gd name="T6" fmla="*/ 0 w 2232"/>
              <a:gd name="T7" fmla="*/ 1115 h 2232"/>
              <a:gd name="T8" fmla="*/ 1115 w 2232"/>
              <a:gd name="T9" fmla="*/ 0 h 2232"/>
              <a:gd name="T10" fmla="*/ 2231 w 2232"/>
              <a:gd name="T11" fmla="*/ 1115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2" h="2232">
                <a:moveTo>
                  <a:pt x="2231" y="1115"/>
                </a:moveTo>
                <a:lnTo>
                  <a:pt x="2231" y="1115"/>
                </a:lnTo>
                <a:cubicBezTo>
                  <a:pt x="2231" y="1727"/>
                  <a:pt x="1727" y="2231"/>
                  <a:pt x="1115" y="2231"/>
                </a:cubicBezTo>
                <a:cubicBezTo>
                  <a:pt x="504" y="2231"/>
                  <a:pt x="0" y="1727"/>
                  <a:pt x="0" y="1115"/>
                </a:cubicBezTo>
                <a:cubicBezTo>
                  <a:pt x="0" y="495"/>
                  <a:pt x="504" y="0"/>
                  <a:pt x="1115" y="0"/>
                </a:cubicBezTo>
                <a:cubicBezTo>
                  <a:pt x="1727" y="0"/>
                  <a:pt x="2231" y="495"/>
                  <a:pt x="2231" y="11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6">
            <a:extLst>
              <a:ext uri="{FF2B5EF4-FFF2-40B4-BE49-F238E27FC236}">
                <a16:creationId xmlns:a16="http://schemas.microsoft.com/office/drawing/2014/main" id="{B5E2F6D9-1D61-FA45-A4AC-E637CCD4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7" y="5536572"/>
            <a:ext cx="964803" cy="1316460"/>
          </a:xfrm>
          <a:custGeom>
            <a:avLst/>
            <a:gdLst>
              <a:gd name="T0" fmla="*/ 891 w 945"/>
              <a:gd name="T1" fmla="*/ 135 h 1288"/>
              <a:gd name="T2" fmla="*/ 891 w 945"/>
              <a:gd name="T3" fmla="*/ 135 h 1288"/>
              <a:gd name="T4" fmla="*/ 692 w 945"/>
              <a:gd name="T5" fmla="*/ 135 h 1288"/>
              <a:gd name="T6" fmla="*/ 611 w 945"/>
              <a:gd name="T7" fmla="*/ 45 h 1288"/>
              <a:gd name="T8" fmla="*/ 476 w 945"/>
              <a:gd name="T9" fmla="*/ 0 h 1288"/>
              <a:gd name="T10" fmla="*/ 332 w 945"/>
              <a:gd name="T11" fmla="*/ 45 h 1288"/>
              <a:gd name="T12" fmla="*/ 252 w 945"/>
              <a:gd name="T13" fmla="*/ 135 h 1288"/>
              <a:gd name="T14" fmla="*/ 54 w 945"/>
              <a:gd name="T15" fmla="*/ 135 h 1288"/>
              <a:gd name="T16" fmla="*/ 0 w 945"/>
              <a:gd name="T17" fmla="*/ 207 h 1288"/>
              <a:gd name="T18" fmla="*/ 0 w 945"/>
              <a:gd name="T19" fmla="*/ 1251 h 1288"/>
              <a:gd name="T20" fmla="*/ 45 w 945"/>
              <a:gd name="T21" fmla="*/ 1287 h 1288"/>
              <a:gd name="T22" fmla="*/ 899 w 945"/>
              <a:gd name="T23" fmla="*/ 1287 h 1288"/>
              <a:gd name="T24" fmla="*/ 944 w 945"/>
              <a:gd name="T25" fmla="*/ 1251 h 1288"/>
              <a:gd name="T26" fmla="*/ 944 w 945"/>
              <a:gd name="T27" fmla="*/ 207 h 1288"/>
              <a:gd name="T28" fmla="*/ 891 w 945"/>
              <a:gd name="T29" fmla="*/ 135 h 1288"/>
              <a:gd name="T30" fmla="*/ 306 w 945"/>
              <a:gd name="T31" fmla="*/ 180 h 1288"/>
              <a:gd name="T32" fmla="*/ 306 w 945"/>
              <a:gd name="T33" fmla="*/ 180 h 1288"/>
              <a:gd name="T34" fmla="*/ 368 w 945"/>
              <a:gd name="T35" fmla="*/ 108 h 1288"/>
              <a:gd name="T36" fmla="*/ 476 w 945"/>
              <a:gd name="T37" fmla="*/ 81 h 1288"/>
              <a:gd name="T38" fmla="*/ 575 w 945"/>
              <a:gd name="T39" fmla="*/ 108 h 1288"/>
              <a:gd name="T40" fmla="*/ 639 w 945"/>
              <a:gd name="T41" fmla="*/ 180 h 1288"/>
              <a:gd name="T42" fmla="*/ 639 w 945"/>
              <a:gd name="T43" fmla="*/ 252 h 1288"/>
              <a:gd name="T44" fmla="*/ 306 w 945"/>
              <a:gd name="T45" fmla="*/ 252 h 1288"/>
              <a:gd name="T46" fmla="*/ 306 w 945"/>
              <a:gd name="T47" fmla="*/ 180 h 1288"/>
              <a:gd name="T48" fmla="*/ 198 w 945"/>
              <a:gd name="T49" fmla="*/ 207 h 1288"/>
              <a:gd name="T50" fmla="*/ 198 w 945"/>
              <a:gd name="T51" fmla="*/ 207 h 1288"/>
              <a:gd name="T52" fmla="*/ 234 w 945"/>
              <a:gd name="T53" fmla="*/ 207 h 1288"/>
              <a:gd name="T54" fmla="*/ 234 w 945"/>
              <a:gd name="T55" fmla="*/ 279 h 1288"/>
              <a:gd name="T56" fmla="*/ 279 w 945"/>
              <a:gd name="T57" fmla="*/ 324 h 1288"/>
              <a:gd name="T58" fmla="*/ 666 w 945"/>
              <a:gd name="T59" fmla="*/ 324 h 1288"/>
              <a:gd name="T60" fmla="*/ 711 w 945"/>
              <a:gd name="T61" fmla="*/ 279 h 1288"/>
              <a:gd name="T62" fmla="*/ 711 w 945"/>
              <a:gd name="T63" fmla="*/ 207 h 1288"/>
              <a:gd name="T64" fmla="*/ 747 w 945"/>
              <a:gd name="T65" fmla="*/ 207 h 1288"/>
              <a:gd name="T66" fmla="*/ 747 w 945"/>
              <a:gd name="T67" fmla="*/ 1080 h 1288"/>
              <a:gd name="T68" fmla="*/ 198 w 945"/>
              <a:gd name="T69" fmla="*/ 1080 h 1288"/>
              <a:gd name="T70" fmla="*/ 198 w 945"/>
              <a:gd name="T71" fmla="*/ 207 h 1288"/>
              <a:gd name="T72" fmla="*/ 863 w 945"/>
              <a:gd name="T73" fmla="*/ 1215 h 1288"/>
              <a:gd name="T74" fmla="*/ 863 w 945"/>
              <a:gd name="T75" fmla="*/ 1215 h 1288"/>
              <a:gd name="T76" fmla="*/ 81 w 945"/>
              <a:gd name="T77" fmla="*/ 1215 h 1288"/>
              <a:gd name="T78" fmla="*/ 81 w 945"/>
              <a:gd name="T79" fmla="*/ 207 h 1288"/>
              <a:gd name="T80" fmla="*/ 126 w 945"/>
              <a:gd name="T81" fmla="*/ 207 h 1288"/>
              <a:gd name="T82" fmla="*/ 126 w 945"/>
              <a:gd name="T83" fmla="*/ 1125 h 1288"/>
              <a:gd name="T84" fmla="*/ 162 w 945"/>
              <a:gd name="T85" fmla="*/ 1161 h 1288"/>
              <a:gd name="T86" fmla="*/ 791 w 945"/>
              <a:gd name="T87" fmla="*/ 1161 h 1288"/>
              <a:gd name="T88" fmla="*/ 827 w 945"/>
              <a:gd name="T89" fmla="*/ 1125 h 1288"/>
              <a:gd name="T90" fmla="*/ 827 w 945"/>
              <a:gd name="T91" fmla="*/ 207 h 1288"/>
              <a:gd name="T92" fmla="*/ 863 w 945"/>
              <a:gd name="T93" fmla="*/ 207 h 1288"/>
              <a:gd name="T94" fmla="*/ 863 w 945"/>
              <a:gd name="T95" fmla="*/ 1215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5" h="1288">
                <a:moveTo>
                  <a:pt x="891" y="135"/>
                </a:moveTo>
                <a:lnTo>
                  <a:pt x="891" y="135"/>
                </a:lnTo>
                <a:cubicBezTo>
                  <a:pt x="692" y="135"/>
                  <a:pt x="692" y="135"/>
                  <a:pt x="692" y="135"/>
                </a:cubicBezTo>
                <a:cubicBezTo>
                  <a:pt x="675" y="99"/>
                  <a:pt x="647" y="72"/>
                  <a:pt x="611" y="45"/>
                </a:cubicBezTo>
                <a:cubicBezTo>
                  <a:pt x="575" y="18"/>
                  <a:pt x="522" y="0"/>
                  <a:pt x="476" y="0"/>
                </a:cubicBezTo>
                <a:cubicBezTo>
                  <a:pt x="423" y="0"/>
                  <a:pt x="368" y="18"/>
                  <a:pt x="332" y="45"/>
                </a:cubicBezTo>
                <a:cubicBezTo>
                  <a:pt x="296" y="72"/>
                  <a:pt x="270" y="99"/>
                  <a:pt x="252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27" y="135"/>
                  <a:pt x="0" y="162"/>
                  <a:pt x="0" y="207"/>
                </a:cubicBezTo>
                <a:cubicBezTo>
                  <a:pt x="0" y="1251"/>
                  <a:pt x="0" y="1251"/>
                  <a:pt x="0" y="1251"/>
                </a:cubicBezTo>
                <a:cubicBezTo>
                  <a:pt x="0" y="1269"/>
                  <a:pt x="18" y="1287"/>
                  <a:pt x="45" y="1287"/>
                </a:cubicBezTo>
                <a:cubicBezTo>
                  <a:pt x="899" y="1287"/>
                  <a:pt x="899" y="1287"/>
                  <a:pt x="899" y="1287"/>
                </a:cubicBezTo>
                <a:cubicBezTo>
                  <a:pt x="926" y="1287"/>
                  <a:pt x="944" y="1269"/>
                  <a:pt x="944" y="1251"/>
                </a:cubicBezTo>
                <a:cubicBezTo>
                  <a:pt x="944" y="207"/>
                  <a:pt x="944" y="207"/>
                  <a:pt x="944" y="207"/>
                </a:cubicBezTo>
                <a:cubicBezTo>
                  <a:pt x="944" y="162"/>
                  <a:pt x="918" y="135"/>
                  <a:pt x="891" y="135"/>
                </a:cubicBezTo>
                <a:close/>
                <a:moveTo>
                  <a:pt x="306" y="180"/>
                </a:moveTo>
                <a:lnTo>
                  <a:pt x="306" y="180"/>
                </a:lnTo>
                <a:cubicBezTo>
                  <a:pt x="324" y="153"/>
                  <a:pt x="342" y="126"/>
                  <a:pt x="368" y="108"/>
                </a:cubicBezTo>
                <a:cubicBezTo>
                  <a:pt x="404" y="90"/>
                  <a:pt x="432" y="81"/>
                  <a:pt x="476" y="81"/>
                </a:cubicBezTo>
                <a:cubicBezTo>
                  <a:pt x="512" y="81"/>
                  <a:pt x="539" y="90"/>
                  <a:pt x="575" y="108"/>
                </a:cubicBezTo>
                <a:cubicBezTo>
                  <a:pt x="603" y="126"/>
                  <a:pt x="620" y="153"/>
                  <a:pt x="639" y="180"/>
                </a:cubicBezTo>
                <a:cubicBezTo>
                  <a:pt x="639" y="252"/>
                  <a:pt x="639" y="252"/>
                  <a:pt x="639" y="252"/>
                </a:cubicBezTo>
                <a:cubicBezTo>
                  <a:pt x="306" y="252"/>
                  <a:pt x="306" y="252"/>
                  <a:pt x="306" y="252"/>
                </a:cubicBezTo>
                <a:lnTo>
                  <a:pt x="306" y="180"/>
                </a:lnTo>
                <a:close/>
                <a:moveTo>
                  <a:pt x="198" y="207"/>
                </a:moveTo>
                <a:lnTo>
                  <a:pt x="198" y="207"/>
                </a:lnTo>
                <a:cubicBezTo>
                  <a:pt x="234" y="207"/>
                  <a:pt x="234" y="207"/>
                  <a:pt x="234" y="207"/>
                </a:cubicBezTo>
                <a:cubicBezTo>
                  <a:pt x="234" y="279"/>
                  <a:pt x="234" y="279"/>
                  <a:pt x="234" y="279"/>
                </a:cubicBezTo>
                <a:cubicBezTo>
                  <a:pt x="234" y="306"/>
                  <a:pt x="252" y="324"/>
                  <a:pt x="279" y="324"/>
                </a:cubicBezTo>
                <a:cubicBezTo>
                  <a:pt x="666" y="324"/>
                  <a:pt x="666" y="324"/>
                  <a:pt x="666" y="324"/>
                </a:cubicBezTo>
                <a:cubicBezTo>
                  <a:pt x="692" y="324"/>
                  <a:pt x="711" y="306"/>
                  <a:pt x="711" y="279"/>
                </a:cubicBezTo>
                <a:cubicBezTo>
                  <a:pt x="711" y="207"/>
                  <a:pt x="711" y="207"/>
                  <a:pt x="711" y="207"/>
                </a:cubicBezTo>
                <a:cubicBezTo>
                  <a:pt x="747" y="207"/>
                  <a:pt x="747" y="207"/>
                  <a:pt x="747" y="207"/>
                </a:cubicBezTo>
                <a:cubicBezTo>
                  <a:pt x="747" y="1080"/>
                  <a:pt x="747" y="1080"/>
                  <a:pt x="747" y="1080"/>
                </a:cubicBezTo>
                <a:cubicBezTo>
                  <a:pt x="198" y="1080"/>
                  <a:pt x="198" y="1080"/>
                  <a:pt x="198" y="1080"/>
                </a:cubicBezTo>
                <a:lnTo>
                  <a:pt x="198" y="207"/>
                </a:lnTo>
                <a:close/>
                <a:moveTo>
                  <a:pt x="863" y="1215"/>
                </a:moveTo>
                <a:lnTo>
                  <a:pt x="863" y="1215"/>
                </a:lnTo>
                <a:cubicBezTo>
                  <a:pt x="81" y="1215"/>
                  <a:pt x="81" y="1215"/>
                  <a:pt x="81" y="1215"/>
                </a:cubicBezTo>
                <a:cubicBezTo>
                  <a:pt x="81" y="207"/>
                  <a:pt x="81" y="207"/>
                  <a:pt x="81" y="207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126" y="1125"/>
                  <a:pt x="126" y="1125"/>
                  <a:pt x="126" y="1125"/>
                </a:cubicBezTo>
                <a:cubicBezTo>
                  <a:pt x="126" y="1143"/>
                  <a:pt x="135" y="1161"/>
                  <a:pt x="162" y="1161"/>
                </a:cubicBezTo>
                <a:cubicBezTo>
                  <a:pt x="791" y="1161"/>
                  <a:pt x="791" y="1161"/>
                  <a:pt x="791" y="1161"/>
                </a:cubicBezTo>
                <a:cubicBezTo>
                  <a:pt x="810" y="1161"/>
                  <a:pt x="827" y="1143"/>
                  <a:pt x="827" y="1125"/>
                </a:cubicBezTo>
                <a:cubicBezTo>
                  <a:pt x="827" y="207"/>
                  <a:pt x="827" y="207"/>
                  <a:pt x="827" y="207"/>
                </a:cubicBezTo>
                <a:cubicBezTo>
                  <a:pt x="863" y="207"/>
                  <a:pt x="863" y="207"/>
                  <a:pt x="863" y="207"/>
                </a:cubicBezTo>
                <a:lnTo>
                  <a:pt x="863" y="1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7">
            <a:extLst>
              <a:ext uri="{FF2B5EF4-FFF2-40B4-BE49-F238E27FC236}">
                <a16:creationId xmlns:a16="http://schemas.microsoft.com/office/drawing/2014/main" id="{BF950FF4-5A1B-8442-839B-0E60E284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120" y="5960364"/>
            <a:ext cx="360674" cy="76642"/>
          </a:xfrm>
          <a:custGeom>
            <a:avLst/>
            <a:gdLst>
              <a:gd name="T0" fmla="*/ 36 w 352"/>
              <a:gd name="T1" fmla="*/ 72 h 73"/>
              <a:gd name="T2" fmla="*/ 36 w 352"/>
              <a:gd name="T3" fmla="*/ 72 h 73"/>
              <a:gd name="T4" fmla="*/ 315 w 352"/>
              <a:gd name="T5" fmla="*/ 72 h 73"/>
              <a:gd name="T6" fmla="*/ 351 w 352"/>
              <a:gd name="T7" fmla="*/ 36 h 73"/>
              <a:gd name="T8" fmla="*/ 315 w 352"/>
              <a:gd name="T9" fmla="*/ 0 h 73"/>
              <a:gd name="T10" fmla="*/ 36 w 352"/>
              <a:gd name="T11" fmla="*/ 0 h 73"/>
              <a:gd name="T12" fmla="*/ 0 w 352"/>
              <a:gd name="T13" fmla="*/ 36 h 73"/>
              <a:gd name="T14" fmla="*/ 36 w 35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73">
                <a:moveTo>
                  <a:pt x="36" y="72"/>
                </a:moveTo>
                <a:lnTo>
                  <a:pt x="36" y="72"/>
                </a:lnTo>
                <a:cubicBezTo>
                  <a:pt x="315" y="72"/>
                  <a:pt x="315" y="72"/>
                  <a:pt x="315" y="72"/>
                </a:cubicBezTo>
                <a:cubicBezTo>
                  <a:pt x="334" y="72"/>
                  <a:pt x="351" y="54"/>
                  <a:pt x="351" y="36"/>
                </a:cubicBezTo>
                <a:cubicBezTo>
                  <a:pt x="351" y="18"/>
                  <a:pt x="334" y="0"/>
                  <a:pt x="31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54"/>
                  <a:pt x="19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8">
            <a:extLst>
              <a:ext uri="{FF2B5EF4-FFF2-40B4-BE49-F238E27FC236}">
                <a16:creationId xmlns:a16="http://schemas.microsoft.com/office/drawing/2014/main" id="{24956D9F-8FF5-224D-8D95-12837FFE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120" y="6167751"/>
            <a:ext cx="360674" cy="76642"/>
          </a:xfrm>
          <a:custGeom>
            <a:avLst/>
            <a:gdLst>
              <a:gd name="T0" fmla="*/ 36 w 352"/>
              <a:gd name="T1" fmla="*/ 72 h 73"/>
              <a:gd name="T2" fmla="*/ 36 w 352"/>
              <a:gd name="T3" fmla="*/ 72 h 73"/>
              <a:gd name="T4" fmla="*/ 315 w 352"/>
              <a:gd name="T5" fmla="*/ 72 h 73"/>
              <a:gd name="T6" fmla="*/ 351 w 352"/>
              <a:gd name="T7" fmla="*/ 36 h 73"/>
              <a:gd name="T8" fmla="*/ 315 w 352"/>
              <a:gd name="T9" fmla="*/ 0 h 73"/>
              <a:gd name="T10" fmla="*/ 36 w 352"/>
              <a:gd name="T11" fmla="*/ 0 h 73"/>
              <a:gd name="T12" fmla="*/ 0 w 352"/>
              <a:gd name="T13" fmla="*/ 36 h 73"/>
              <a:gd name="T14" fmla="*/ 36 w 35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73">
                <a:moveTo>
                  <a:pt x="36" y="72"/>
                </a:moveTo>
                <a:lnTo>
                  <a:pt x="36" y="72"/>
                </a:lnTo>
                <a:cubicBezTo>
                  <a:pt x="315" y="72"/>
                  <a:pt x="315" y="72"/>
                  <a:pt x="315" y="72"/>
                </a:cubicBezTo>
                <a:cubicBezTo>
                  <a:pt x="334" y="72"/>
                  <a:pt x="351" y="54"/>
                  <a:pt x="351" y="36"/>
                </a:cubicBezTo>
                <a:cubicBezTo>
                  <a:pt x="351" y="9"/>
                  <a:pt x="334" y="0"/>
                  <a:pt x="31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9" y="0"/>
                  <a:pt x="0" y="9"/>
                  <a:pt x="0" y="36"/>
                </a:cubicBezTo>
                <a:cubicBezTo>
                  <a:pt x="0" y="54"/>
                  <a:pt x="19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9">
            <a:extLst>
              <a:ext uri="{FF2B5EF4-FFF2-40B4-BE49-F238E27FC236}">
                <a16:creationId xmlns:a16="http://schemas.microsoft.com/office/drawing/2014/main" id="{2C722E00-FCC3-6448-BFD4-7C5EA6E6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120" y="6370629"/>
            <a:ext cx="360674" cy="76645"/>
          </a:xfrm>
          <a:custGeom>
            <a:avLst/>
            <a:gdLst>
              <a:gd name="T0" fmla="*/ 36 w 352"/>
              <a:gd name="T1" fmla="*/ 72 h 73"/>
              <a:gd name="T2" fmla="*/ 36 w 352"/>
              <a:gd name="T3" fmla="*/ 72 h 73"/>
              <a:gd name="T4" fmla="*/ 315 w 352"/>
              <a:gd name="T5" fmla="*/ 72 h 73"/>
              <a:gd name="T6" fmla="*/ 351 w 352"/>
              <a:gd name="T7" fmla="*/ 36 h 73"/>
              <a:gd name="T8" fmla="*/ 315 w 352"/>
              <a:gd name="T9" fmla="*/ 0 h 73"/>
              <a:gd name="T10" fmla="*/ 36 w 352"/>
              <a:gd name="T11" fmla="*/ 0 h 73"/>
              <a:gd name="T12" fmla="*/ 0 w 352"/>
              <a:gd name="T13" fmla="*/ 36 h 73"/>
              <a:gd name="T14" fmla="*/ 36 w 35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73">
                <a:moveTo>
                  <a:pt x="36" y="72"/>
                </a:moveTo>
                <a:lnTo>
                  <a:pt x="36" y="72"/>
                </a:lnTo>
                <a:cubicBezTo>
                  <a:pt x="315" y="72"/>
                  <a:pt x="315" y="72"/>
                  <a:pt x="315" y="72"/>
                </a:cubicBezTo>
                <a:cubicBezTo>
                  <a:pt x="334" y="72"/>
                  <a:pt x="351" y="63"/>
                  <a:pt x="351" y="36"/>
                </a:cubicBezTo>
                <a:cubicBezTo>
                  <a:pt x="351" y="18"/>
                  <a:pt x="334" y="0"/>
                  <a:pt x="31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63"/>
                  <a:pt x="19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0">
            <a:extLst>
              <a:ext uri="{FF2B5EF4-FFF2-40B4-BE49-F238E27FC236}">
                <a16:creationId xmlns:a16="http://schemas.microsoft.com/office/drawing/2014/main" id="{6A09773F-5EBA-CF4F-BD28-EE151BA1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902" y="4301263"/>
            <a:ext cx="1158664" cy="1298427"/>
          </a:xfrm>
          <a:custGeom>
            <a:avLst/>
            <a:gdLst>
              <a:gd name="T0" fmla="*/ 1125 w 1135"/>
              <a:gd name="T1" fmla="*/ 351 h 1270"/>
              <a:gd name="T2" fmla="*/ 1125 w 1135"/>
              <a:gd name="T3" fmla="*/ 351 h 1270"/>
              <a:gd name="T4" fmla="*/ 1089 w 1135"/>
              <a:gd name="T5" fmla="*/ 334 h 1270"/>
              <a:gd name="T6" fmla="*/ 1044 w 1135"/>
              <a:gd name="T7" fmla="*/ 334 h 1270"/>
              <a:gd name="T8" fmla="*/ 765 w 1135"/>
              <a:gd name="T9" fmla="*/ 19 h 1270"/>
              <a:gd name="T10" fmla="*/ 702 w 1135"/>
              <a:gd name="T11" fmla="*/ 19 h 1270"/>
              <a:gd name="T12" fmla="*/ 693 w 1135"/>
              <a:gd name="T13" fmla="*/ 82 h 1270"/>
              <a:gd name="T14" fmla="*/ 918 w 1135"/>
              <a:gd name="T15" fmla="*/ 334 h 1270"/>
              <a:gd name="T16" fmla="*/ 198 w 1135"/>
              <a:gd name="T17" fmla="*/ 334 h 1270"/>
              <a:gd name="T18" fmla="*/ 423 w 1135"/>
              <a:gd name="T19" fmla="*/ 82 h 1270"/>
              <a:gd name="T20" fmla="*/ 423 w 1135"/>
              <a:gd name="T21" fmla="*/ 19 h 1270"/>
              <a:gd name="T22" fmla="*/ 351 w 1135"/>
              <a:gd name="T23" fmla="*/ 19 h 1270"/>
              <a:gd name="T24" fmla="*/ 81 w 1135"/>
              <a:gd name="T25" fmla="*/ 334 h 1270"/>
              <a:gd name="T26" fmla="*/ 45 w 1135"/>
              <a:gd name="T27" fmla="*/ 334 h 1270"/>
              <a:gd name="T28" fmla="*/ 45 w 1135"/>
              <a:gd name="T29" fmla="*/ 334 h 1270"/>
              <a:gd name="T30" fmla="*/ 9 w 1135"/>
              <a:gd name="T31" fmla="*/ 351 h 1270"/>
              <a:gd name="T32" fmla="*/ 0 w 1135"/>
              <a:gd name="T33" fmla="*/ 414 h 1270"/>
              <a:gd name="T34" fmla="*/ 9 w 1135"/>
              <a:gd name="T35" fmla="*/ 486 h 1270"/>
              <a:gd name="T36" fmla="*/ 45 w 1135"/>
              <a:gd name="T37" fmla="*/ 693 h 1270"/>
              <a:gd name="T38" fmla="*/ 117 w 1135"/>
              <a:gd name="T39" fmla="*/ 1071 h 1270"/>
              <a:gd name="T40" fmla="*/ 126 w 1135"/>
              <a:gd name="T41" fmla="*/ 1089 h 1270"/>
              <a:gd name="T42" fmla="*/ 288 w 1135"/>
              <a:gd name="T43" fmla="*/ 1224 h 1270"/>
              <a:gd name="T44" fmla="*/ 558 w 1135"/>
              <a:gd name="T45" fmla="*/ 1269 h 1270"/>
              <a:gd name="T46" fmla="*/ 585 w 1135"/>
              <a:gd name="T47" fmla="*/ 1269 h 1270"/>
              <a:gd name="T48" fmla="*/ 846 w 1135"/>
              <a:gd name="T49" fmla="*/ 1233 h 1270"/>
              <a:gd name="T50" fmla="*/ 1017 w 1135"/>
              <a:gd name="T51" fmla="*/ 1107 h 1270"/>
              <a:gd name="T52" fmla="*/ 1080 w 1135"/>
              <a:gd name="T53" fmla="*/ 738 h 1270"/>
              <a:gd name="T54" fmla="*/ 1125 w 1135"/>
              <a:gd name="T55" fmla="*/ 504 h 1270"/>
              <a:gd name="T56" fmla="*/ 1134 w 1135"/>
              <a:gd name="T57" fmla="*/ 423 h 1270"/>
              <a:gd name="T58" fmla="*/ 1125 w 1135"/>
              <a:gd name="T59" fmla="*/ 351 h 1270"/>
              <a:gd name="T60" fmla="*/ 990 w 1135"/>
              <a:gd name="T61" fmla="*/ 747 h 1270"/>
              <a:gd name="T62" fmla="*/ 990 w 1135"/>
              <a:gd name="T63" fmla="*/ 747 h 1270"/>
              <a:gd name="T64" fmla="*/ 927 w 1135"/>
              <a:gd name="T65" fmla="*/ 1080 h 1270"/>
              <a:gd name="T66" fmla="*/ 819 w 1135"/>
              <a:gd name="T67" fmla="*/ 1152 h 1270"/>
              <a:gd name="T68" fmla="*/ 567 w 1135"/>
              <a:gd name="T69" fmla="*/ 1179 h 1270"/>
              <a:gd name="T70" fmla="*/ 315 w 1135"/>
              <a:gd name="T71" fmla="*/ 1143 h 1270"/>
              <a:gd name="T72" fmla="*/ 216 w 1135"/>
              <a:gd name="T73" fmla="*/ 1071 h 1270"/>
              <a:gd name="T74" fmla="*/ 216 w 1135"/>
              <a:gd name="T75" fmla="*/ 1053 h 1270"/>
              <a:gd name="T76" fmla="*/ 99 w 1135"/>
              <a:gd name="T77" fmla="*/ 432 h 1270"/>
              <a:gd name="T78" fmla="*/ 99 w 1135"/>
              <a:gd name="T79" fmla="*/ 432 h 1270"/>
              <a:gd name="T80" fmla="*/ 99 w 1135"/>
              <a:gd name="T81" fmla="*/ 432 h 1270"/>
              <a:gd name="T82" fmla="*/ 99 w 1135"/>
              <a:gd name="T83" fmla="*/ 432 h 1270"/>
              <a:gd name="T84" fmla="*/ 1017 w 1135"/>
              <a:gd name="T85" fmla="*/ 432 h 1270"/>
              <a:gd name="T86" fmla="*/ 1017 w 1135"/>
              <a:gd name="T87" fmla="*/ 432 h 1270"/>
              <a:gd name="T88" fmla="*/ 1017 w 1135"/>
              <a:gd name="T89" fmla="*/ 432 h 1270"/>
              <a:gd name="T90" fmla="*/ 1035 w 1135"/>
              <a:gd name="T91" fmla="*/ 432 h 1270"/>
              <a:gd name="T92" fmla="*/ 990 w 1135"/>
              <a:gd name="T93" fmla="*/ 747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35" h="1270">
                <a:moveTo>
                  <a:pt x="1125" y="351"/>
                </a:moveTo>
                <a:lnTo>
                  <a:pt x="1125" y="351"/>
                </a:lnTo>
                <a:cubicBezTo>
                  <a:pt x="1116" y="342"/>
                  <a:pt x="1098" y="334"/>
                  <a:pt x="1089" y="334"/>
                </a:cubicBezTo>
                <a:cubicBezTo>
                  <a:pt x="1044" y="334"/>
                  <a:pt x="1044" y="334"/>
                  <a:pt x="1044" y="334"/>
                </a:cubicBezTo>
                <a:cubicBezTo>
                  <a:pt x="765" y="19"/>
                  <a:pt x="765" y="19"/>
                  <a:pt x="765" y="19"/>
                </a:cubicBezTo>
                <a:cubicBezTo>
                  <a:pt x="747" y="0"/>
                  <a:pt x="720" y="0"/>
                  <a:pt x="702" y="19"/>
                </a:cubicBezTo>
                <a:cubicBezTo>
                  <a:pt x="684" y="27"/>
                  <a:pt x="675" y="63"/>
                  <a:pt x="693" y="82"/>
                </a:cubicBezTo>
                <a:cubicBezTo>
                  <a:pt x="918" y="334"/>
                  <a:pt x="918" y="334"/>
                  <a:pt x="918" y="334"/>
                </a:cubicBezTo>
                <a:cubicBezTo>
                  <a:pt x="198" y="334"/>
                  <a:pt x="198" y="334"/>
                  <a:pt x="198" y="334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41" y="63"/>
                  <a:pt x="441" y="27"/>
                  <a:pt x="423" y="19"/>
                </a:cubicBezTo>
                <a:cubicBezTo>
                  <a:pt x="396" y="0"/>
                  <a:pt x="369" y="0"/>
                  <a:pt x="351" y="19"/>
                </a:cubicBezTo>
                <a:cubicBezTo>
                  <a:pt x="81" y="334"/>
                  <a:pt x="81" y="334"/>
                  <a:pt x="81" y="334"/>
                </a:cubicBezTo>
                <a:cubicBezTo>
                  <a:pt x="45" y="334"/>
                  <a:pt x="45" y="334"/>
                  <a:pt x="45" y="334"/>
                </a:cubicBezTo>
                <a:lnTo>
                  <a:pt x="45" y="334"/>
                </a:lnTo>
                <a:cubicBezTo>
                  <a:pt x="36" y="334"/>
                  <a:pt x="18" y="342"/>
                  <a:pt x="9" y="351"/>
                </a:cubicBezTo>
                <a:cubicBezTo>
                  <a:pt x="0" y="370"/>
                  <a:pt x="0" y="396"/>
                  <a:pt x="0" y="414"/>
                </a:cubicBezTo>
                <a:cubicBezTo>
                  <a:pt x="0" y="432"/>
                  <a:pt x="9" y="459"/>
                  <a:pt x="9" y="486"/>
                </a:cubicBezTo>
                <a:cubicBezTo>
                  <a:pt x="18" y="531"/>
                  <a:pt x="36" y="603"/>
                  <a:pt x="45" y="693"/>
                </a:cubicBezTo>
                <a:cubicBezTo>
                  <a:pt x="81" y="846"/>
                  <a:pt x="108" y="1008"/>
                  <a:pt x="117" y="1071"/>
                </a:cubicBezTo>
                <a:cubicBezTo>
                  <a:pt x="126" y="1080"/>
                  <a:pt x="126" y="1089"/>
                  <a:pt x="126" y="1089"/>
                </a:cubicBezTo>
                <a:cubicBezTo>
                  <a:pt x="135" y="1152"/>
                  <a:pt x="189" y="1197"/>
                  <a:pt x="288" y="1224"/>
                </a:cubicBezTo>
                <a:cubicBezTo>
                  <a:pt x="360" y="1251"/>
                  <a:pt x="459" y="1269"/>
                  <a:pt x="558" y="1269"/>
                </a:cubicBezTo>
                <a:cubicBezTo>
                  <a:pt x="567" y="1269"/>
                  <a:pt x="576" y="1269"/>
                  <a:pt x="585" y="1269"/>
                </a:cubicBezTo>
                <a:cubicBezTo>
                  <a:pt x="684" y="1269"/>
                  <a:pt x="774" y="1260"/>
                  <a:pt x="846" y="1233"/>
                </a:cubicBezTo>
                <a:cubicBezTo>
                  <a:pt x="945" y="1206"/>
                  <a:pt x="999" y="1161"/>
                  <a:pt x="1017" y="1107"/>
                </a:cubicBezTo>
                <a:cubicBezTo>
                  <a:pt x="1017" y="1089"/>
                  <a:pt x="1053" y="918"/>
                  <a:pt x="1080" y="738"/>
                </a:cubicBezTo>
                <a:cubicBezTo>
                  <a:pt x="1098" y="639"/>
                  <a:pt x="1116" y="567"/>
                  <a:pt x="1125" y="504"/>
                </a:cubicBezTo>
                <a:cubicBezTo>
                  <a:pt x="1125" y="468"/>
                  <a:pt x="1134" y="442"/>
                  <a:pt x="1134" y="423"/>
                </a:cubicBezTo>
                <a:cubicBezTo>
                  <a:pt x="1134" y="387"/>
                  <a:pt x="1134" y="370"/>
                  <a:pt x="1125" y="351"/>
                </a:cubicBezTo>
                <a:close/>
                <a:moveTo>
                  <a:pt x="990" y="747"/>
                </a:moveTo>
                <a:lnTo>
                  <a:pt x="990" y="747"/>
                </a:lnTo>
                <a:cubicBezTo>
                  <a:pt x="954" y="918"/>
                  <a:pt x="927" y="1071"/>
                  <a:pt x="927" y="1080"/>
                </a:cubicBezTo>
                <a:cubicBezTo>
                  <a:pt x="918" y="1098"/>
                  <a:pt x="891" y="1125"/>
                  <a:pt x="819" y="1152"/>
                </a:cubicBezTo>
                <a:cubicBezTo>
                  <a:pt x="747" y="1170"/>
                  <a:pt x="657" y="1179"/>
                  <a:pt x="567" y="1179"/>
                </a:cubicBezTo>
                <a:cubicBezTo>
                  <a:pt x="468" y="1170"/>
                  <a:pt x="378" y="1161"/>
                  <a:pt x="315" y="1143"/>
                </a:cubicBezTo>
                <a:cubicBezTo>
                  <a:pt x="234" y="1107"/>
                  <a:pt x="216" y="1080"/>
                  <a:pt x="216" y="1071"/>
                </a:cubicBezTo>
                <a:cubicBezTo>
                  <a:pt x="216" y="1071"/>
                  <a:pt x="216" y="1062"/>
                  <a:pt x="216" y="1053"/>
                </a:cubicBezTo>
                <a:cubicBezTo>
                  <a:pt x="135" y="657"/>
                  <a:pt x="108" y="495"/>
                  <a:pt x="99" y="432"/>
                </a:cubicBezTo>
                <a:lnTo>
                  <a:pt x="99" y="432"/>
                </a:lnTo>
                <a:lnTo>
                  <a:pt x="99" y="432"/>
                </a:lnTo>
                <a:lnTo>
                  <a:pt x="99" y="432"/>
                </a:lnTo>
                <a:cubicBezTo>
                  <a:pt x="1017" y="432"/>
                  <a:pt x="1017" y="432"/>
                  <a:pt x="1017" y="432"/>
                </a:cubicBezTo>
                <a:lnTo>
                  <a:pt x="1017" y="432"/>
                </a:lnTo>
                <a:lnTo>
                  <a:pt x="1017" y="432"/>
                </a:lnTo>
                <a:cubicBezTo>
                  <a:pt x="1035" y="432"/>
                  <a:pt x="1035" y="432"/>
                  <a:pt x="1035" y="432"/>
                </a:cubicBezTo>
                <a:cubicBezTo>
                  <a:pt x="1035" y="478"/>
                  <a:pt x="1017" y="567"/>
                  <a:pt x="990" y="7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1">
            <a:extLst>
              <a:ext uri="{FF2B5EF4-FFF2-40B4-BE49-F238E27FC236}">
                <a16:creationId xmlns:a16="http://schemas.microsoft.com/office/drawing/2014/main" id="{6997C17C-900F-CE40-9F0F-39E57915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966" y="4855798"/>
            <a:ext cx="94678" cy="441826"/>
          </a:xfrm>
          <a:custGeom>
            <a:avLst/>
            <a:gdLst>
              <a:gd name="T0" fmla="*/ 45 w 91"/>
              <a:gd name="T1" fmla="*/ 0 h 433"/>
              <a:gd name="T2" fmla="*/ 45 w 91"/>
              <a:gd name="T3" fmla="*/ 0 h 433"/>
              <a:gd name="T4" fmla="*/ 0 w 91"/>
              <a:gd name="T5" fmla="*/ 45 h 433"/>
              <a:gd name="T6" fmla="*/ 0 w 91"/>
              <a:gd name="T7" fmla="*/ 378 h 433"/>
              <a:gd name="T8" fmla="*/ 45 w 91"/>
              <a:gd name="T9" fmla="*/ 432 h 433"/>
              <a:gd name="T10" fmla="*/ 90 w 91"/>
              <a:gd name="T11" fmla="*/ 378 h 433"/>
              <a:gd name="T12" fmla="*/ 90 w 91"/>
              <a:gd name="T13" fmla="*/ 45 h 433"/>
              <a:gd name="T14" fmla="*/ 45 w 91"/>
              <a:gd name="T15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433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05"/>
                  <a:pt x="18" y="432"/>
                  <a:pt x="45" y="432"/>
                </a:cubicBezTo>
                <a:cubicBezTo>
                  <a:pt x="72" y="432"/>
                  <a:pt x="90" y="405"/>
                  <a:pt x="90" y="378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2">
            <a:extLst>
              <a:ext uri="{FF2B5EF4-FFF2-40B4-BE49-F238E27FC236}">
                <a16:creationId xmlns:a16="http://schemas.microsoft.com/office/drawing/2014/main" id="{F7BCB345-6A80-0E4A-A492-6036238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880" y="4900882"/>
            <a:ext cx="103692" cy="441826"/>
          </a:xfrm>
          <a:custGeom>
            <a:avLst/>
            <a:gdLst>
              <a:gd name="T0" fmla="*/ 45 w 100"/>
              <a:gd name="T1" fmla="*/ 0 h 433"/>
              <a:gd name="T2" fmla="*/ 45 w 100"/>
              <a:gd name="T3" fmla="*/ 0 h 433"/>
              <a:gd name="T4" fmla="*/ 0 w 100"/>
              <a:gd name="T5" fmla="*/ 45 h 433"/>
              <a:gd name="T6" fmla="*/ 0 w 100"/>
              <a:gd name="T7" fmla="*/ 387 h 433"/>
              <a:gd name="T8" fmla="*/ 45 w 100"/>
              <a:gd name="T9" fmla="*/ 432 h 433"/>
              <a:gd name="T10" fmla="*/ 99 w 100"/>
              <a:gd name="T11" fmla="*/ 387 h 433"/>
              <a:gd name="T12" fmla="*/ 99 w 100"/>
              <a:gd name="T13" fmla="*/ 45 h 433"/>
              <a:gd name="T14" fmla="*/ 45 w 100"/>
              <a:gd name="T15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433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414"/>
                  <a:pt x="18" y="432"/>
                  <a:pt x="45" y="432"/>
                </a:cubicBezTo>
                <a:cubicBezTo>
                  <a:pt x="72" y="432"/>
                  <a:pt x="99" y="414"/>
                  <a:pt x="99" y="387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18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3">
            <a:extLst>
              <a:ext uri="{FF2B5EF4-FFF2-40B4-BE49-F238E27FC236}">
                <a16:creationId xmlns:a16="http://schemas.microsoft.com/office/drawing/2014/main" id="{F925AC7B-A05C-8B41-8637-93471ACF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791" y="4855798"/>
            <a:ext cx="103695" cy="441826"/>
          </a:xfrm>
          <a:custGeom>
            <a:avLst/>
            <a:gdLst>
              <a:gd name="T0" fmla="*/ 45 w 100"/>
              <a:gd name="T1" fmla="*/ 0 h 433"/>
              <a:gd name="T2" fmla="*/ 45 w 100"/>
              <a:gd name="T3" fmla="*/ 0 h 433"/>
              <a:gd name="T4" fmla="*/ 0 w 100"/>
              <a:gd name="T5" fmla="*/ 45 h 433"/>
              <a:gd name="T6" fmla="*/ 0 w 100"/>
              <a:gd name="T7" fmla="*/ 378 h 433"/>
              <a:gd name="T8" fmla="*/ 45 w 100"/>
              <a:gd name="T9" fmla="*/ 432 h 433"/>
              <a:gd name="T10" fmla="*/ 99 w 100"/>
              <a:gd name="T11" fmla="*/ 378 h 433"/>
              <a:gd name="T12" fmla="*/ 99 w 100"/>
              <a:gd name="T13" fmla="*/ 45 h 433"/>
              <a:gd name="T14" fmla="*/ 45 w 100"/>
              <a:gd name="T15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433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05"/>
                  <a:pt x="27" y="432"/>
                  <a:pt x="45" y="432"/>
                </a:cubicBezTo>
                <a:cubicBezTo>
                  <a:pt x="72" y="432"/>
                  <a:pt x="99" y="405"/>
                  <a:pt x="99" y="378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18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4">
            <a:extLst>
              <a:ext uri="{FF2B5EF4-FFF2-40B4-BE49-F238E27FC236}">
                <a16:creationId xmlns:a16="http://schemas.microsoft.com/office/drawing/2014/main" id="{ACB2BCAF-F60E-8A4C-A914-DCFD20FE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51" y="6776387"/>
            <a:ext cx="680774" cy="680774"/>
          </a:xfrm>
          <a:custGeom>
            <a:avLst/>
            <a:gdLst>
              <a:gd name="T0" fmla="*/ 665 w 666"/>
              <a:gd name="T1" fmla="*/ 333 h 666"/>
              <a:gd name="T2" fmla="*/ 665 w 666"/>
              <a:gd name="T3" fmla="*/ 333 h 666"/>
              <a:gd name="T4" fmla="*/ 333 w 666"/>
              <a:gd name="T5" fmla="*/ 665 h 666"/>
              <a:gd name="T6" fmla="*/ 0 w 666"/>
              <a:gd name="T7" fmla="*/ 333 h 666"/>
              <a:gd name="T8" fmla="*/ 333 w 666"/>
              <a:gd name="T9" fmla="*/ 0 h 666"/>
              <a:gd name="T10" fmla="*/ 665 w 666"/>
              <a:gd name="T11" fmla="*/ 333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66">
                <a:moveTo>
                  <a:pt x="665" y="333"/>
                </a:moveTo>
                <a:lnTo>
                  <a:pt x="665" y="333"/>
                </a:lnTo>
                <a:cubicBezTo>
                  <a:pt x="665" y="522"/>
                  <a:pt x="522" y="665"/>
                  <a:pt x="333" y="665"/>
                </a:cubicBezTo>
                <a:cubicBezTo>
                  <a:pt x="144" y="665"/>
                  <a:pt x="0" y="522"/>
                  <a:pt x="0" y="333"/>
                </a:cubicBezTo>
                <a:cubicBezTo>
                  <a:pt x="0" y="144"/>
                  <a:pt x="144" y="0"/>
                  <a:pt x="333" y="0"/>
                </a:cubicBezTo>
                <a:cubicBezTo>
                  <a:pt x="522" y="0"/>
                  <a:pt x="665" y="144"/>
                  <a:pt x="665" y="3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416">
            <a:extLst>
              <a:ext uri="{FF2B5EF4-FFF2-40B4-BE49-F238E27FC236}">
                <a16:creationId xmlns:a16="http://schemas.microsoft.com/office/drawing/2014/main" id="{3C631312-ACA9-DA43-BBF6-E94C8B7FD0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182709" y="7538062"/>
            <a:ext cx="1611388" cy="2046419"/>
          </a:xfrm>
          <a:custGeom>
            <a:avLst/>
            <a:gdLst>
              <a:gd name="T0" fmla="*/ 0 w 1458"/>
              <a:gd name="T1" fmla="*/ 1331 h 2653"/>
              <a:gd name="T2" fmla="*/ 0 w 1458"/>
              <a:gd name="T3" fmla="*/ 1331 h 2653"/>
              <a:gd name="T4" fmla="*/ 675 w 1458"/>
              <a:gd name="T5" fmla="*/ 720 h 2653"/>
              <a:gd name="T6" fmla="*/ 675 w 1458"/>
              <a:gd name="T7" fmla="*/ 1933 h 2653"/>
              <a:gd name="T8" fmla="*/ 1457 w 1458"/>
              <a:gd name="T9" fmla="*/ 2652 h 2653"/>
              <a:gd name="T10" fmla="*/ 1457 w 1458"/>
              <a:gd name="T11" fmla="*/ 0 h 2653"/>
              <a:gd name="T12" fmla="*/ 0 w 1458"/>
              <a:gd name="T13" fmla="*/ 1331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8" h="2653">
                <a:moveTo>
                  <a:pt x="0" y="1331"/>
                </a:moveTo>
                <a:lnTo>
                  <a:pt x="0" y="1331"/>
                </a:lnTo>
                <a:lnTo>
                  <a:pt x="675" y="720"/>
                </a:lnTo>
                <a:lnTo>
                  <a:pt x="675" y="1933"/>
                </a:lnTo>
                <a:lnTo>
                  <a:pt x="1457" y="2652"/>
                </a:lnTo>
                <a:lnTo>
                  <a:pt x="1457" y="0"/>
                </a:lnTo>
                <a:lnTo>
                  <a:pt x="0" y="133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18">
            <a:extLst>
              <a:ext uri="{FF2B5EF4-FFF2-40B4-BE49-F238E27FC236}">
                <a16:creationId xmlns:a16="http://schemas.microsoft.com/office/drawing/2014/main" id="{B0466DC6-5D38-7F46-9158-69F56D3A35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611270" y="7629720"/>
            <a:ext cx="744840" cy="932087"/>
          </a:xfrm>
          <a:custGeom>
            <a:avLst/>
            <a:gdLst>
              <a:gd name="T0" fmla="*/ 0 w 676"/>
              <a:gd name="T1" fmla="*/ 611 h 1214"/>
              <a:gd name="T2" fmla="*/ 675 w 676"/>
              <a:gd name="T3" fmla="*/ 1213 h 1214"/>
              <a:gd name="T4" fmla="*/ 675 w 676"/>
              <a:gd name="T5" fmla="*/ 0 h 1214"/>
              <a:gd name="T6" fmla="*/ 0 w 676"/>
              <a:gd name="T7" fmla="*/ 611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1214">
                <a:moveTo>
                  <a:pt x="0" y="611"/>
                </a:moveTo>
                <a:lnTo>
                  <a:pt x="675" y="1213"/>
                </a:lnTo>
                <a:lnTo>
                  <a:pt x="675" y="0"/>
                </a:lnTo>
                <a:lnTo>
                  <a:pt x="0" y="61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A3689838-3305-AC4C-B3C0-F771B05A8FFE}"/>
              </a:ext>
            </a:extLst>
          </p:cNvPr>
          <p:cNvGrpSpPr/>
          <p:nvPr/>
        </p:nvGrpSpPr>
        <p:grpSpPr>
          <a:xfrm>
            <a:off x="3439679" y="8265012"/>
            <a:ext cx="3995554" cy="1535346"/>
            <a:chOff x="5357091" y="11161790"/>
            <a:chExt cx="3995554" cy="153534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8D87FBD4-CB86-BA4E-AFDF-49F51A70C7E0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422AF0C7-B0B6-3F4C-842D-D3DE8C941F2A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5F22AA8B-3E17-644A-8528-DF46C64E384B}"/>
              </a:ext>
            </a:extLst>
          </p:cNvPr>
          <p:cNvGrpSpPr/>
          <p:nvPr/>
        </p:nvGrpSpPr>
        <p:grpSpPr>
          <a:xfrm>
            <a:off x="16299004" y="6921478"/>
            <a:ext cx="3979444" cy="1546706"/>
            <a:chOff x="5365146" y="11161790"/>
            <a:chExt cx="3979444" cy="1546706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ADA9145-7F47-2848-A491-36BDA397204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E809EC0-FA4E-B54A-843D-34534D2C2347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B0A8E2-4862-2F42-9BF4-28347ED80605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5F54E00-8537-EE4F-A79E-501B79BB1F57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reeform 410">
            <a:extLst>
              <a:ext uri="{FF2B5EF4-FFF2-40B4-BE49-F238E27FC236}">
                <a16:creationId xmlns:a16="http://schemas.microsoft.com/office/drawing/2014/main" id="{19821EC4-33F4-5648-9F77-36AC83B5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711" y="5415825"/>
            <a:ext cx="5305405" cy="6959301"/>
          </a:xfrm>
          <a:custGeom>
            <a:avLst/>
            <a:gdLst>
              <a:gd name="T0" fmla="*/ 4299 w 4695"/>
              <a:gd name="T1" fmla="*/ 6160 h 6161"/>
              <a:gd name="T2" fmla="*/ 4299 w 4695"/>
              <a:gd name="T3" fmla="*/ 6160 h 6161"/>
              <a:gd name="T4" fmla="*/ 396 w 4695"/>
              <a:gd name="T5" fmla="*/ 6160 h 6161"/>
              <a:gd name="T6" fmla="*/ 0 w 4695"/>
              <a:gd name="T7" fmla="*/ 5764 h 6161"/>
              <a:gd name="T8" fmla="*/ 0 w 4695"/>
              <a:gd name="T9" fmla="*/ 395 h 6161"/>
              <a:gd name="T10" fmla="*/ 396 w 4695"/>
              <a:gd name="T11" fmla="*/ 0 h 6161"/>
              <a:gd name="T12" fmla="*/ 4299 w 4695"/>
              <a:gd name="T13" fmla="*/ 0 h 6161"/>
              <a:gd name="T14" fmla="*/ 4694 w 4695"/>
              <a:gd name="T15" fmla="*/ 395 h 6161"/>
              <a:gd name="T16" fmla="*/ 4694 w 4695"/>
              <a:gd name="T17" fmla="*/ 5764 h 6161"/>
              <a:gd name="T18" fmla="*/ 4299 w 4695"/>
              <a:gd name="T19" fmla="*/ 6160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95" h="6161">
                <a:moveTo>
                  <a:pt x="4299" y="6160"/>
                </a:moveTo>
                <a:lnTo>
                  <a:pt x="4299" y="6160"/>
                </a:lnTo>
                <a:cubicBezTo>
                  <a:pt x="396" y="6160"/>
                  <a:pt x="396" y="6160"/>
                  <a:pt x="396" y="6160"/>
                </a:cubicBezTo>
                <a:cubicBezTo>
                  <a:pt x="180" y="6160"/>
                  <a:pt x="0" y="5980"/>
                  <a:pt x="0" y="5764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80"/>
                  <a:pt x="180" y="0"/>
                  <a:pt x="396" y="0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514" y="0"/>
                  <a:pt x="4694" y="180"/>
                  <a:pt x="4694" y="395"/>
                </a:cubicBezTo>
                <a:cubicBezTo>
                  <a:pt x="4694" y="5764"/>
                  <a:pt x="4694" y="5764"/>
                  <a:pt x="4694" y="5764"/>
                </a:cubicBezTo>
                <a:cubicBezTo>
                  <a:pt x="4694" y="5980"/>
                  <a:pt x="4514" y="6160"/>
                  <a:pt x="4299" y="61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11">
            <a:extLst>
              <a:ext uri="{FF2B5EF4-FFF2-40B4-BE49-F238E27FC236}">
                <a16:creationId xmlns:a16="http://schemas.microsoft.com/office/drawing/2014/main" id="{80C5397A-F509-2D42-991C-B2BA6D078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731" y="6033544"/>
            <a:ext cx="3761108" cy="2082310"/>
          </a:xfrm>
          <a:custGeom>
            <a:avLst/>
            <a:gdLst>
              <a:gd name="T0" fmla="*/ 3129 w 3328"/>
              <a:gd name="T1" fmla="*/ 1843 h 1844"/>
              <a:gd name="T2" fmla="*/ 3129 w 3328"/>
              <a:gd name="T3" fmla="*/ 1843 h 1844"/>
              <a:gd name="T4" fmla="*/ 198 w 3328"/>
              <a:gd name="T5" fmla="*/ 1843 h 1844"/>
              <a:gd name="T6" fmla="*/ 0 w 3328"/>
              <a:gd name="T7" fmla="*/ 1645 h 1844"/>
              <a:gd name="T8" fmla="*/ 0 w 3328"/>
              <a:gd name="T9" fmla="*/ 198 h 1844"/>
              <a:gd name="T10" fmla="*/ 198 w 3328"/>
              <a:gd name="T11" fmla="*/ 0 h 1844"/>
              <a:gd name="T12" fmla="*/ 3129 w 3328"/>
              <a:gd name="T13" fmla="*/ 0 h 1844"/>
              <a:gd name="T14" fmla="*/ 3327 w 3328"/>
              <a:gd name="T15" fmla="*/ 198 h 1844"/>
              <a:gd name="T16" fmla="*/ 3327 w 3328"/>
              <a:gd name="T17" fmla="*/ 1645 h 1844"/>
              <a:gd name="T18" fmla="*/ 3129 w 3328"/>
              <a:gd name="T19" fmla="*/ 1843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844">
                <a:moveTo>
                  <a:pt x="3129" y="1843"/>
                </a:moveTo>
                <a:lnTo>
                  <a:pt x="3129" y="1843"/>
                </a:lnTo>
                <a:cubicBezTo>
                  <a:pt x="198" y="1843"/>
                  <a:pt x="198" y="1843"/>
                  <a:pt x="198" y="1843"/>
                </a:cubicBezTo>
                <a:cubicBezTo>
                  <a:pt x="90" y="1843"/>
                  <a:pt x="0" y="1762"/>
                  <a:pt x="0" y="164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81"/>
                  <a:pt x="90" y="0"/>
                  <a:pt x="198" y="0"/>
                </a:cubicBezTo>
                <a:cubicBezTo>
                  <a:pt x="3129" y="0"/>
                  <a:pt x="3129" y="0"/>
                  <a:pt x="3129" y="0"/>
                </a:cubicBezTo>
                <a:cubicBezTo>
                  <a:pt x="3237" y="0"/>
                  <a:pt x="3327" y="81"/>
                  <a:pt x="3327" y="198"/>
                </a:cubicBezTo>
                <a:cubicBezTo>
                  <a:pt x="3327" y="1645"/>
                  <a:pt x="3327" y="1645"/>
                  <a:pt x="3327" y="1645"/>
                </a:cubicBezTo>
                <a:cubicBezTo>
                  <a:pt x="3327" y="1762"/>
                  <a:pt x="3237" y="1843"/>
                  <a:pt x="3129" y="18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12">
            <a:extLst>
              <a:ext uri="{FF2B5EF4-FFF2-40B4-BE49-F238E27FC236}">
                <a16:creationId xmlns:a16="http://schemas.microsoft.com/office/drawing/2014/main" id="{30531BD0-4FDF-A748-A131-56936AB9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301" y="12016451"/>
            <a:ext cx="94652" cy="74722"/>
          </a:xfrm>
          <a:custGeom>
            <a:avLst/>
            <a:gdLst>
              <a:gd name="T0" fmla="*/ 45 w 82"/>
              <a:gd name="T1" fmla="*/ 63 h 64"/>
              <a:gd name="T2" fmla="*/ 45 w 82"/>
              <a:gd name="T3" fmla="*/ 63 h 64"/>
              <a:gd name="T4" fmla="*/ 45 w 82"/>
              <a:gd name="T5" fmla="*/ 0 h 64"/>
              <a:gd name="T6" fmla="*/ 45 w 82"/>
              <a:gd name="T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64">
                <a:moveTo>
                  <a:pt x="45" y="63"/>
                </a:moveTo>
                <a:lnTo>
                  <a:pt x="45" y="63"/>
                </a:lnTo>
                <a:cubicBezTo>
                  <a:pt x="81" y="63"/>
                  <a:pt x="81" y="0"/>
                  <a:pt x="45" y="0"/>
                </a:cubicBezTo>
                <a:cubicBezTo>
                  <a:pt x="0" y="0"/>
                  <a:pt x="0" y="63"/>
                  <a:pt x="45" y="63"/>
                </a:cubicBezTo>
              </a:path>
            </a:pathLst>
          </a:custGeom>
          <a:solidFill>
            <a:srgbClr val="A6D1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3">
            <a:extLst>
              <a:ext uri="{FF2B5EF4-FFF2-40B4-BE49-F238E27FC236}">
                <a16:creationId xmlns:a16="http://schemas.microsoft.com/office/drawing/2014/main" id="{52066345-9584-A749-87B7-BC48E016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621" y="8604051"/>
            <a:ext cx="826946" cy="826946"/>
          </a:xfrm>
          <a:custGeom>
            <a:avLst/>
            <a:gdLst>
              <a:gd name="T0" fmla="*/ 674 w 730"/>
              <a:gd name="T1" fmla="*/ 729 h 730"/>
              <a:gd name="T2" fmla="*/ 674 w 730"/>
              <a:gd name="T3" fmla="*/ 729 h 730"/>
              <a:gd name="T4" fmla="*/ 54 w 730"/>
              <a:gd name="T5" fmla="*/ 729 h 730"/>
              <a:gd name="T6" fmla="*/ 0 w 730"/>
              <a:gd name="T7" fmla="*/ 674 h 730"/>
              <a:gd name="T8" fmla="*/ 0 w 730"/>
              <a:gd name="T9" fmla="*/ 54 h 730"/>
              <a:gd name="T10" fmla="*/ 54 w 730"/>
              <a:gd name="T11" fmla="*/ 0 h 730"/>
              <a:gd name="T12" fmla="*/ 674 w 730"/>
              <a:gd name="T13" fmla="*/ 0 h 730"/>
              <a:gd name="T14" fmla="*/ 729 w 730"/>
              <a:gd name="T15" fmla="*/ 54 h 730"/>
              <a:gd name="T16" fmla="*/ 729 w 730"/>
              <a:gd name="T17" fmla="*/ 674 h 730"/>
              <a:gd name="T18" fmla="*/ 674 w 730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30">
                <a:moveTo>
                  <a:pt x="674" y="729"/>
                </a:moveTo>
                <a:lnTo>
                  <a:pt x="674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18" y="729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01" y="0"/>
                  <a:pt x="729" y="18"/>
                  <a:pt x="729" y="54"/>
                </a:cubicBezTo>
                <a:cubicBezTo>
                  <a:pt x="729" y="674"/>
                  <a:pt x="729" y="674"/>
                  <a:pt x="729" y="674"/>
                </a:cubicBezTo>
                <a:cubicBezTo>
                  <a:pt x="729" y="701"/>
                  <a:pt x="701" y="729"/>
                  <a:pt x="674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4">
            <a:extLst>
              <a:ext uri="{FF2B5EF4-FFF2-40B4-BE49-F238E27FC236}">
                <a16:creationId xmlns:a16="http://schemas.microsoft.com/office/drawing/2014/main" id="{FB186ABB-8D02-5C47-98AC-51F808A2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339" y="8604051"/>
            <a:ext cx="831929" cy="826946"/>
          </a:xfrm>
          <a:custGeom>
            <a:avLst/>
            <a:gdLst>
              <a:gd name="T0" fmla="*/ 674 w 738"/>
              <a:gd name="T1" fmla="*/ 729 h 730"/>
              <a:gd name="T2" fmla="*/ 674 w 738"/>
              <a:gd name="T3" fmla="*/ 729 h 730"/>
              <a:gd name="T4" fmla="*/ 54 w 738"/>
              <a:gd name="T5" fmla="*/ 729 h 730"/>
              <a:gd name="T6" fmla="*/ 0 w 738"/>
              <a:gd name="T7" fmla="*/ 674 h 730"/>
              <a:gd name="T8" fmla="*/ 0 w 738"/>
              <a:gd name="T9" fmla="*/ 54 h 730"/>
              <a:gd name="T10" fmla="*/ 54 w 738"/>
              <a:gd name="T11" fmla="*/ 0 h 730"/>
              <a:gd name="T12" fmla="*/ 674 w 738"/>
              <a:gd name="T13" fmla="*/ 0 h 730"/>
              <a:gd name="T14" fmla="*/ 737 w 738"/>
              <a:gd name="T15" fmla="*/ 54 h 730"/>
              <a:gd name="T16" fmla="*/ 737 w 738"/>
              <a:gd name="T17" fmla="*/ 674 h 730"/>
              <a:gd name="T18" fmla="*/ 674 w 738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0">
                <a:moveTo>
                  <a:pt x="674" y="729"/>
                </a:moveTo>
                <a:lnTo>
                  <a:pt x="674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27" y="729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10" y="0"/>
                  <a:pt x="737" y="18"/>
                  <a:pt x="737" y="54"/>
                </a:cubicBezTo>
                <a:cubicBezTo>
                  <a:pt x="737" y="674"/>
                  <a:pt x="737" y="674"/>
                  <a:pt x="737" y="674"/>
                </a:cubicBezTo>
                <a:cubicBezTo>
                  <a:pt x="737" y="701"/>
                  <a:pt x="710" y="729"/>
                  <a:pt x="674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5">
            <a:extLst>
              <a:ext uri="{FF2B5EF4-FFF2-40B4-BE49-F238E27FC236}">
                <a16:creationId xmlns:a16="http://schemas.microsoft.com/office/drawing/2014/main" id="{60509A0A-DDDA-8446-BAF8-83A72E46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893" y="8604051"/>
            <a:ext cx="826946" cy="826946"/>
          </a:xfrm>
          <a:custGeom>
            <a:avLst/>
            <a:gdLst>
              <a:gd name="T0" fmla="*/ 675 w 730"/>
              <a:gd name="T1" fmla="*/ 729 h 730"/>
              <a:gd name="T2" fmla="*/ 675 w 730"/>
              <a:gd name="T3" fmla="*/ 729 h 730"/>
              <a:gd name="T4" fmla="*/ 54 w 730"/>
              <a:gd name="T5" fmla="*/ 729 h 730"/>
              <a:gd name="T6" fmla="*/ 0 w 730"/>
              <a:gd name="T7" fmla="*/ 674 h 730"/>
              <a:gd name="T8" fmla="*/ 0 w 730"/>
              <a:gd name="T9" fmla="*/ 54 h 730"/>
              <a:gd name="T10" fmla="*/ 54 w 730"/>
              <a:gd name="T11" fmla="*/ 0 h 730"/>
              <a:gd name="T12" fmla="*/ 675 w 730"/>
              <a:gd name="T13" fmla="*/ 0 h 730"/>
              <a:gd name="T14" fmla="*/ 729 w 730"/>
              <a:gd name="T15" fmla="*/ 54 h 730"/>
              <a:gd name="T16" fmla="*/ 729 w 730"/>
              <a:gd name="T17" fmla="*/ 674 h 730"/>
              <a:gd name="T18" fmla="*/ 675 w 730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30">
                <a:moveTo>
                  <a:pt x="675" y="729"/>
                </a:moveTo>
                <a:lnTo>
                  <a:pt x="675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18" y="729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702" y="0"/>
                  <a:pt x="729" y="18"/>
                  <a:pt x="729" y="54"/>
                </a:cubicBezTo>
                <a:cubicBezTo>
                  <a:pt x="729" y="674"/>
                  <a:pt x="729" y="674"/>
                  <a:pt x="729" y="674"/>
                </a:cubicBezTo>
                <a:cubicBezTo>
                  <a:pt x="729" y="701"/>
                  <a:pt x="702" y="729"/>
                  <a:pt x="675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6">
            <a:extLst>
              <a:ext uri="{FF2B5EF4-FFF2-40B4-BE49-F238E27FC236}">
                <a16:creationId xmlns:a16="http://schemas.microsoft.com/office/drawing/2014/main" id="{DCFD8F34-675F-5B4B-8570-598D3DBA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621" y="9660151"/>
            <a:ext cx="826946" cy="826946"/>
          </a:xfrm>
          <a:custGeom>
            <a:avLst/>
            <a:gdLst>
              <a:gd name="T0" fmla="*/ 674 w 730"/>
              <a:gd name="T1" fmla="*/ 729 h 730"/>
              <a:gd name="T2" fmla="*/ 674 w 730"/>
              <a:gd name="T3" fmla="*/ 729 h 730"/>
              <a:gd name="T4" fmla="*/ 54 w 730"/>
              <a:gd name="T5" fmla="*/ 729 h 730"/>
              <a:gd name="T6" fmla="*/ 0 w 730"/>
              <a:gd name="T7" fmla="*/ 675 h 730"/>
              <a:gd name="T8" fmla="*/ 0 w 730"/>
              <a:gd name="T9" fmla="*/ 54 h 730"/>
              <a:gd name="T10" fmla="*/ 54 w 730"/>
              <a:gd name="T11" fmla="*/ 0 h 730"/>
              <a:gd name="T12" fmla="*/ 674 w 730"/>
              <a:gd name="T13" fmla="*/ 0 h 730"/>
              <a:gd name="T14" fmla="*/ 729 w 730"/>
              <a:gd name="T15" fmla="*/ 54 h 730"/>
              <a:gd name="T16" fmla="*/ 729 w 730"/>
              <a:gd name="T17" fmla="*/ 675 h 730"/>
              <a:gd name="T18" fmla="*/ 674 w 730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30">
                <a:moveTo>
                  <a:pt x="674" y="729"/>
                </a:moveTo>
                <a:lnTo>
                  <a:pt x="674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18" y="729"/>
                  <a:pt x="0" y="711"/>
                  <a:pt x="0" y="67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01" y="0"/>
                  <a:pt x="729" y="27"/>
                  <a:pt x="729" y="54"/>
                </a:cubicBezTo>
                <a:cubicBezTo>
                  <a:pt x="729" y="675"/>
                  <a:pt x="729" y="675"/>
                  <a:pt x="729" y="675"/>
                </a:cubicBezTo>
                <a:cubicBezTo>
                  <a:pt x="729" y="711"/>
                  <a:pt x="701" y="729"/>
                  <a:pt x="674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7">
            <a:extLst>
              <a:ext uri="{FF2B5EF4-FFF2-40B4-BE49-F238E27FC236}">
                <a16:creationId xmlns:a16="http://schemas.microsoft.com/office/drawing/2014/main" id="{D2424ACC-DF42-3745-8D33-63DF6A0A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339" y="9660151"/>
            <a:ext cx="831929" cy="826946"/>
          </a:xfrm>
          <a:custGeom>
            <a:avLst/>
            <a:gdLst>
              <a:gd name="T0" fmla="*/ 674 w 738"/>
              <a:gd name="T1" fmla="*/ 729 h 730"/>
              <a:gd name="T2" fmla="*/ 674 w 738"/>
              <a:gd name="T3" fmla="*/ 729 h 730"/>
              <a:gd name="T4" fmla="*/ 54 w 738"/>
              <a:gd name="T5" fmla="*/ 729 h 730"/>
              <a:gd name="T6" fmla="*/ 0 w 738"/>
              <a:gd name="T7" fmla="*/ 675 h 730"/>
              <a:gd name="T8" fmla="*/ 0 w 738"/>
              <a:gd name="T9" fmla="*/ 54 h 730"/>
              <a:gd name="T10" fmla="*/ 54 w 738"/>
              <a:gd name="T11" fmla="*/ 0 h 730"/>
              <a:gd name="T12" fmla="*/ 674 w 738"/>
              <a:gd name="T13" fmla="*/ 0 h 730"/>
              <a:gd name="T14" fmla="*/ 737 w 738"/>
              <a:gd name="T15" fmla="*/ 54 h 730"/>
              <a:gd name="T16" fmla="*/ 737 w 738"/>
              <a:gd name="T17" fmla="*/ 675 h 730"/>
              <a:gd name="T18" fmla="*/ 674 w 738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0">
                <a:moveTo>
                  <a:pt x="674" y="729"/>
                </a:moveTo>
                <a:lnTo>
                  <a:pt x="674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27" y="729"/>
                  <a:pt x="0" y="711"/>
                  <a:pt x="0" y="67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10" y="0"/>
                  <a:pt x="737" y="27"/>
                  <a:pt x="737" y="54"/>
                </a:cubicBezTo>
                <a:cubicBezTo>
                  <a:pt x="737" y="675"/>
                  <a:pt x="737" y="675"/>
                  <a:pt x="737" y="675"/>
                </a:cubicBezTo>
                <a:cubicBezTo>
                  <a:pt x="737" y="711"/>
                  <a:pt x="710" y="729"/>
                  <a:pt x="674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8">
            <a:extLst>
              <a:ext uri="{FF2B5EF4-FFF2-40B4-BE49-F238E27FC236}">
                <a16:creationId xmlns:a16="http://schemas.microsoft.com/office/drawing/2014/main" id="{08E9835F-8AF4-B543-AE02-0B440470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893" y="9660151"/>
            <a:ext cx="826946" cy="826946"/>
          </a:xfrm>
          <a:custGeom>
            <a:avLst/>
            <a:gdLst>
              <a:gd name="T0" fmla="*/ 675 w 730"/>
              <a:gd name="T1" fmla="*/ 729 h 730"/>
              <a:gd name="T2" fmla="*/ 675 w 730"/>
              <a:gd name="T3" fmla="*/ 729 h 730"/>
              <a:gd name="T4" fmla="*/ 54 w 730"/>
              <a:gd name="T5" fmla="*/ 729 h 730"/>
              <a:gd name="T6" fmla="*/ 0 w 730"/>
              <a:gd name="T7" fmla="*/ 675 h 730"/>
              <a:gd name="T8" fmla="*/ 0 w 730"/>
              <a:gd name="T9" fmla="*/ 54 h 730"/>
              <a:gd name="T10" fmla="*/ 54 w 730"/>
              <a:gd name="T11" fmla="*/ 0 h 730"/>
              <a:gd name="T12" fmla="*/ 675 w 730"/>
              <a:gd name="T13" fmla="*/ 0 h 730"/>
              <a:gd name="T14" fmla="*/ 729 w 730"/>
              <a:gd name="T15" fmla="*/ 54 h 730"/>
              <a:gd name="T16" fmla="*/ 729 w 730"/>
              <a:gd name="T17" fmla="*/ 675 h 730"/>
              <a:gd name="T18" fmla="*/ 675 w 730"/>
              <a:gd name="T1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30">
                <a:moveTo>
                  <a:pt x="675" y="729"/>
                </a:moveTo>
                <a:lnTo>
                  <a:pt x="675" y="729"/>
                </a:lnTo>
                <a:cubicBezTo>
                  <a:pt x="54" y="729"/>
                  <a:pt x="54" y="729"/>
                  <a:pt x="54" y="729"/>
                </a:cubicBezTo>
                <a:cubicBezTo>
                  <a:pt x="18" y="729"/>
                  <a:pt x="0" y="711"/>
                  <a:pt x="0" y="67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702" y="0"/>
                  <a:pt x="729" y="27"/>
                  <a:pt x="729" y="54"/>
                </a:cubicBezTo>
                <a:cubicBezTo>
                  <a:pt x="729" y="675"/>
                  <a:pt x="729" y="675"/>
                  <a:pt x="729" y="675"/>
                </a:cubicBezTo>
                <a:cubicBezTo>
                  <a:pt x="729" y="711"/>
                  <a:pt x="702" y="729"/>
                  <a:pt x="675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9">
            <a:extLst>
              <a:ext uri="{FF2B5EF4-FFF2-40B4-BE49-F238E27FC236}">
                <a16:creationId xmlns:a16="http://schemas.microsoft.com/office/drawing/2014/main" id="{BFCC73F8-DD04-FC4C-AE95-49114788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621" y="10726214"/>
            <a:ext cx="826946" cy="821966"/>
          </a:xfrm>
          <a:custGeom>
            <a:avLst/>
            <a:gdLst>
              <a:gd name="T0" fmla="*/ 674 w 730"/>
              <a:gd name="T1" fmla="*/ 728 h 729"/>
              <a:gd name="T2" fmla="*/ 674 w 730"/>
              <a:gd name="T3" fmla="*/ 728 h 729"/>
              <a:gd name="T4" fmla="*/ 54 w 730"/>
              <a:gd name="T5" fmla="*/ 728 h 729"/>
              <a:gd name="T6" fmla="*/ 0 w 730"/>
              <a:gd name="T7" fmla="*/ 674 h 729"/>
              <a:gd name="T8" fmla="*/ 0 w 730"/>
              <a:gd name="T9" fmla="*/ 54 h 729"/>
              <a:gd name="T10" fmla="*/ 54 w 730"/>
              <a:gd name="T11" fmla="*/ 0 h 729"/>
              <a:gd name="T12" fmla="*/ 674 w 730"/>
              <a:gd name="T13" fmla="*/ 0 h 729"/>
              <a:gd name="T14" fmla="*/ 729 w 730"/>
              <a:gd name="T15" fmla="*/ 54 h 729"/>
              <a:gd name="T16" fmla="*/ 729 w 730"/>
              <a:gd name="T17" fmla="*/ 674 h 729"/>
              <a:gd name="T18" fmla="*/ 674 w 730"/>
              <a:gd name="T1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29">
                <a:moveTo>
                  <a:pt x="674" y="728"/>
                </a:moveTo>
                <a:lnTo>
                  <a:pt x="674" y="728"/>
                </a:lnTo>
                <a:cubicBezTo>
                  <a:pt x="54" y="728"/>
                  <a:pt x="54" y="728"/>
                  <a:pt x="54" y="728"/>
                </a:cubicBezTo>
                <a:cubicBezTo>
                  <a:pt x="18" y="728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01" y="0"/>
                  <a:pt x="729" y="18"/>
                  <a:pt x="729" y="54"/>
                </a:cubicBezTo>
                <a:cubicBezTo>
                  <a:pt x="729" y="674"/>
                  <a:pt x="729" y="674"/>
                  <a:pt x="729" y="674"/>
                </a:cubicBezTo>
                <a:cubicBezTo>
                  <a:pt x="729" y="701"/>
                  <a:pt x="701" y="728"/>
                  <a:pt x="674" y="7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0">
            <a:extLst>
              <a:ext uri="{FF2B5EF4-FFF2-40B4-BE49-F238E27FC236}">
                <a16:creationId xmlns:a16="http://schemas.microsoft.com/office/drawing/2014/main" id="{FFD155E7-06AB-1643-BC07-C682C438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339" y="10726214"/>
            <a:ext cx="831929" cy="821966"/>
          </a:xfrm>
          <a:custGeom>
            <a:avLst/>
            <a:gdLst>
              <a:gd name="T0" fmla="*/ 674 w 738"/>
              <a:gd name="T1" fmla="*/ 728 h 729"/>
              <a:gd name="T2" fmla="*/ 674 w 738"/>
              <a:gd name="T3" fmla="*/ 728 h 729"/>
              <a:gd name="T4" fmla="*/ 54 w 738"/>
              <a:gd name="T5" fmla="*/ 728 h 729"/>
              <a:gd name="T6" fmla="*/ 0 w 738"/>
              <a:gd name="T7" fmla="*/ 674 h 729"/>
              <a:gd name="T8" fmla="*/ 0 w 738"/>
              <a:gd name="T9" fmla="*/ 54 h 729"/>
              <a:gd name="T10" fmla="*/ 54 w 738"/>
              <a:gd name="T11" fmla="*/ 0 h 729"/>
              <a:gd name="T12" fmla="*/ 674 w 738"/>
              <a:gd name="T13" fmla="*/ 0 h 729"/>
              <a:gd name="T14" fmla="*/ 737 w 738"/>
              <a:gd name="T15" fmla="*/ 54 h 729"/>
              <a:gd name="T16" fmla="*/ 737 w 738"/>
              <a:gd name="T17" fmla="*/ 674 h 729"/>
              <a:gd name="T18" fmla="*/ 674 w 738"/>
              <a:gd name="T1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29">
                <a:moveTo>
                  <a:pt x="674" y="728"/>
                </a:moveTo>
                <a:lnTo>
                  <a:pt x="674" y="728"/>
                </a:lnTo>
                <a:cubicBezTo>
                  <a:pt x="54" y="728"/>
                  <a:pt x="54" y="728"/>
                  <a:pt x="54" y="728"/>
                </a:cubicBezTo>
                <a:cubicBezTo>
                  <a:pt x="27" y="728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10" y="0"/>
                  <a:pt x="737" y="18"/>
                  <a:pt x="737" y="54"/>
                </a:cubicBezTo>
                <a:cubicBezTo>
                  <a:pt x="737" y="674"/>
                  <a:pt x="737" y="674"/>
                  <a:pt x="737" y="674"/>
                </a:cubicBezTo>
                <a:cubicBezTo>
                  <a:pt x="737" y="701"/>
                  <a:pt x="710" y="728"/>
                  <a:pt x="674" y="7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21">
            <a:extLst>
              <a:ext uri="{FF2B5EF4-FFF2-40B4-BE49-F238E27FC236}">
                <a16:creationId xmlns:a16="http://schemas.microsoft.com/office/drawing/2014/main" id="{54C773AC-0F8C-2740-BAE9-59BE4176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893" y="10726214"/>
            <a:ext cx="826946" cy="821966"/>
          </a:xfrm>
          <a:custGeom>
            <a:avLst/>
            <a:gdLst>
              <a:gd name="T0" fmla="*/ 675 w 730"/>
              <a:gd name="T1" fmla="*/ 728 h 729"/>
              <a:gd name="T2" fmla="*/ 675 w 730"/>
              <a:gd name="T3" fmla="*/ 728 h 729"/>
              <a:gd name="T4" fmla="*/ 54 w 730"/>
              <a:gd name="T5" fmla="*/ 728 h 729"/>
              <a:gd name="T6" fmla="*/ 0 w 730"/>
              <a:gd name="T7" fmla="*/ 674 h 729"/>
              <a:gd name="T8" fmla="*/ 0 w 730"/>
              <a:gd name="T9" fmla="*/ 54 h 729"/>
              <a:gd name="T10" fmla="*/ 54 w 730"/>
              <a:gd name="T11" fmla="*/ 0 h 729"/>
              <a:gd name="T12" fmla="*/ 675 w 730"/>
              <a:gd name="T13" fmla="*/ 0 h 729"/>
              <a:gd name="T14" fmla="*/ 729 w 730"/>
              <a:gd name="T15" fmla="*/ 54 h 729"/>
              <a:gd name="T16" fmla="*/ 729 w 730"/>
              <a:gd name="T17" fmla="*/ 674 h 729"/>
              <a:gd name="T18" fmla="*/ 675 w 730"/>
              <a:gd name="T1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0" h="729">
                <a:moveTo>
                  <a:pt x="675" y="728"/>
                </a:moveTo>
                <a:lnTo>
                  <a:pt x="675" y="728"/>
                </a:lnTo>
                <a:cubicBezTo>
                  <a:pt x="54" y="728"/>
                  <a:pt x="54" y="728"/>
                  <a:pt x="54" y="728"/>
                </a:cubicBezTo>
                <a:cubicBezTo>
                  <a:pt x="18" y="728"/>
                  <a:pt x="0" y="701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702" y="0"/>
                  <a:pt x="729" y="18"/>
                  <a:pt x="729" y="54"/>
                </a:cubicBezTo>
                <a:cubicBezTo>
                  <a:pt x="729" y="674"/>
                  <a:pt x="729" y="674"/>
                  <a:pt x="729" y="674"/>
                </a:cubicBezTo>
                <a:cubicBezTo>
                  <a:pt x="729" y="701"/>
                  <a:pt x="702" y="728"/>
                  <a:pt x="675" y="7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22">
            <a:extLst>
              <a:ext uri="{FF2B5EF4-FFF2-40B4-BE49-F238E27FC236}">
                <a16:creationId xmlns:a16="http://schemas.microsoft.com/office/drawing/2014/main" id="{9C949E63-F7DB-4547-AC13-5CE978A8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370" y="5505494"/>
            <a:ext cx="2590433" cy="2246704"/>
          </a:xfrm>
          <a:custGeom>
            <a:avLst/>
            <a:gdLst>
              <a:gd name="T0" fmla="*/ 917 w 2294"/>
              <a:gd name="T1" fmla="*/ 171 h 1988"/>
              <a:gd name="T2" fmla="*/ 917 w 2294"/>
              <a:gd name="T3" fmla="*/ 171 h 1988"/>
              <a:gd name="T4" fmla="*/ 98 w 2294"/>
              <a:gd name="T5" fmla="*/ 1582 h 1988"/>
              <a:gd name="T6" fmla="*/ 332 w 2294"/>
              <a:gd name="T7" fmla="*/ 1987 h 1988"/>
              <a:gd name="T8" fmla="*/ 1960 w 2294"/>
              <a:gd name="T9" fmla="*/ 1987 h 1988"/>
              <a:gd name="T10" fmla="*/ 2194 w 2294"/>
              <a:gd name="T11" fmla="*/ 1582 h 1988"/>
              <a:gd name="T12" fmla="*/ 1376 w 2294"/>
              <a:gd name="T13" fmla="*/ 171 h 1988"/>
              <a:gd name="T14" fmla="*/ 917 w 2294"/>
              <a:gd name="T15" fmla="*/ 171 h 1988"/>
              <a:gd name="T16" fmla="*/ 98 w 2294"/>
              <a:gd name="T17" fmla="*/ 1582 h 1988"/>
              <a:gd name="T18" fmla="*/ 332 w 2294"/>
              <a:gd name="T19" fmla="*/ 1987 h 1988"/>
              <a:gd name="T20" fmla="*/ 1960 w 2294"/>
              <a:gd name="T21" fmla="*/ 1987 h 1988"/>
              <a:gd name="T22" fmla="*/ 2194 w 2294"/>
              <a:gd name="T23" fmla="*/ 1582 h 1988"/>
              <a:gd name="T24" fmla="*/ 1376 w 2294"/>
              <a:gd name="T25" fmla="*/ 171 h 1988"/>
              <a:gd name="T26" fmla="*/ 917 w 2294"/>
              <a:gd name="T27" fmla="*/ 171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4" h="1988">
                <a:moveTo>
                  <a:pt x="917" y="171"/>
                </a:moveTo>
                <a:lnTo>
                  <a:pt x="917" y="171"/>
                </a:lnTo>
                <a:cubicBezTo>
                  <a:pt x="98" y="1582"/>
                  <a:pt x="98" y="1582"/>
                  <a:pt x="98" y="1582"/>
                </a:cubicBezTo>
                <a:cubicBezTo>
                  <a:pt x="0" y="1761"/>
                  <a:pt x="125" y="1987"/>
                  <a:pt x="332" y="1987"/>
                </a:cubicBezTo>
                <a:cubicBezTo>
                  <a:pt x="1960" y="1987"/>
                  <a:pt x="1960" y="1987"/>
                  <a:pt x="1960" y="1987"/>
                </a:cubicBezTo>
                <a:cubicBezTo>
                  <a:pt x="2167" y="1987"/>
                  <a:pt x="2293" y="1761"/>
                  <a:pt x="2194" y="1582"/>
                </a:cubicBezTo>
                <a:cubicBezTo>
                  <a:pt x="1376" y="171"/>
                  <a:pt x="1376" y="171"/>
                  <a:pt x="1376" y="171"/>
                </a:cubicBezTo>
                <a:cubicBezTo>
                  <a:pt x="1277" y="0"/>
                  <a:pt x="1016" y="0"/>
                  <a:pt x="917" y="171"/>
                </a:cubicBezTo>
                <a:cubicBezTo>
                  <a:pt x="98" y="1582"/>
                  <a:pt x="98" y="1582"/>
                  <a:pt x="98" y="1582"/>
                </a:cubicBezTo>
                <a:cubicBezTo>
                  <a:pt x="0" y="1761"/>
                  <a:pt x="125" y="1987"/>
                  <a:pt x="332" y="1987"/>
                </a:cubicBezTo>
                <a:cubicBezTo>
                  <a:pt x="1960" y="1987"/>
                  <a:pt x="1960" y="1987"/>
                  <a:pt x="1960" y="1987"/>
                </a:cubicBezTo>
                <a:cubicBezTo>
                  <a:pt x="2167" y="1987"/>
                  <a:pt x="2293" y="1761"/>
                  <a:pt x="2194" y="1582"/>
                </a:cubicBezTo>
                <a:cubicBezTo>
                  <a:pt x="1376" y="171"/>
                  <a:pt x="1376" y="171"/>
                  <a:pt x="1376" y="171"/>
                </a:cubicBezTo>
                <a:cubicBezTo>
                  <a:pt x="1277" y="0"/>
                  <a:pt x="1016" y="0"/>
                  <a:pt x="917" y="171"/>
                </a:cubicBezTo>
              </a:path>
            </a:pathLst>
          </a:custGeom>
          <a:solidFill>
            <a:srgbClr val="D3A2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3">
            <a:extLst>
              <a:ext uri="{FF2B5EF4-FFF2-40B4-BE49-F238E27FC236}">
                <a16:creationId xmlns:a16="http://schemas.microsoft.com/office/drawing/2014/main" id="{D3BA36D9-BE0D-6F4C-9675-771BAC4B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370" y="9973993"/>
            <a:ext cx="2590433" cy="2256665"/>
          </a:xfrm>
          <a:custGeom>
            <a:avLst/>
            <a:gdLst>
              <a:gd name="T0" fmla="*/ 917 w 2294"/>
              <a:gd name="T1" fmla="*/ 1817 h 1998"/>
              <a:gd name="T2" fmla="*/ 917 w 2294"/>
              <a:gd name="T3" fmla="*/ 1817 h 1998"/>
              <a:gd name="T4" fmla="*/ 98 w 2294"/>
              <a:gd name="T5" fmla="*/ 405 h 1998"/>
              <a:gd name="T6" fmla="*/ 332 w 2294"/>
              <a:gd name="T7" fmla="*/ 0 h 1998"/>
              <a:gd name="T8" fmla="*/ 1960 w 2294"/>
              <a:gd name="T9" fmla="*/ 0 h 1998"/>
              <a:gd name="T10" fmla="*/ 2194 w 2294"/>
              <a:gd name="T11" fmla="*/ 405 h 1998"/>
              <a:gd name="T12" fmla="*/ 1376 w 2294"/>
              <a:gd name="T13" fmla="*/ 1817 h 1998"/>
              <a:gd name="T14" fmla="*/ 917 w 2294"/>
              <a:gd name="T15" fmla="*/ 1817 h 1998"/>
              <a:gd name="T16" fmla="*/ 98 w 2294"/>
              <a:gd name="T17" fmla="*/ 405 h 1998"/>
              <a:gd name="T18" fmla="*/ 332 w 2294"/>
              <a:gd name="T19" fmla="*/ 0 h 1998"/>
              <a:gd name="T20" fmla="*/ 1960 w 2294"/>
              <a:gd name="T21" fmla="*/ 0 h 1998"/>
              <a:gd name="T22" fmla="*/ 2194 w 2294"/>
              <a:gd name="T23" fmla="*/ 405 h 1998"/>
              <a:gd name="T24" fmla="*/ 1376 w 2294"/>
              <a:gd name="T25" fmla="*/ 1817 h 1998"/>
              <a:gd name="T26" fmla="*/ 917 w 2294"/>
              <a:gd name="T27" fmla="*/ 181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4" h="1998">
                <a:moveTo>
                  <a:pt x="917" y="1817"/>
                </a:moveTo>
                <a:lnTo>
                  <a:pt x="917" y="1817"/>
                </a:lnTo>
                <a:cubicBezTo>
                  <a:pt x="98" y="405"/>
                  <a:pt x="98" y="405"/>
                  <a:pt x="98" y="405"/>
                </a:cubicBezTo>
                <a:cubicBezTo>
                  <a:pt x="0" y="225"/>
                  <a:pt x="125" y="0"/>
                  <a:pt x="332" y="0"/>
                </a:cubicBezTo>
                <a:cubicBezTo>
                  <a:pt x="1960" y="0"/>
                  <a:pt x="1960" y="0"/>
                  <a:pt x="1960" y="0"/>
                </a:cubicBezTo>
                <a:cubicBezTo>
                  <a:pt x="2167" y="0"/>
                  <a:pt x="2293" y="225"/>
                  <a:pt x="2194" y="405"/>
                </a:cubicBezTo>
                <a:cubicBezTo>
                  <a:pt x="1376" y="1817"/>
                  <a:pt x="1376" y="1817"/>
                  <a:pt x="1376" y="1817"/>
                </a:cubicBezTo>
                <a:cubicBezTo>
                  <a:pt x="1277" y="1997"/>
                  <a:pt x="1016" y="1997"/>
                  <a:pt x="917" y="1817"/>
                </a:cubicBezTo>
                <a:cubicBezTo>
                  <a:pt x="98" y="405"/>
                  <a:pt x="98" y="405"/>
                  <a:pt x="98" y="405"/>
                </a:cubicBezTo>
                <a:cubicBezTo>
                  <a:pt x="0" y="225"/>
                  <a:pt x="125" y="0"/>
                  <a:pt x="332" y="0"/>
                </a:cubicBezTo>
                <a:cubicBezTo>
                  <a:pt x="1960" y="0"/>
                  <a:pt x="1960" y="0"/>
                  <a:pt x="1960" y="0"/>
                </a:cubicBezTo>
                <a:cubicBezTo>
                  <a:pt x="2167" y="0"/>
                  <a:pt x="2293" y="225"/>
                  <a:pt x="2194" y="405"/>
                </a:cubicBezTo>
                <a:cubicBezTo>
                  <a:pt x="1376" y="1817"/>
                  <a:pt x="1376" y="1817"/>
                  <a:pt x="1376" y="1817"/>
                </a:cubicBezTo>
                <a:cubicBezTo>
                  <a:pt x="1277" y="1997"/>
                  <a:pt x="1016" y="1997"/>
                  <a:pt x="917" y="1817"/>
                </a:cubicBezTo>
              </a:path>
            </a:pathLst>
          </a:custGeom>
          <a:solidFill>
            <a:srgbClr val="5559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4">
            <a:extLst>
              <a:ext uri="{FF2B5EF4-FFF2-40B4-BE49-F238E27FC236}">
                <a16:creationId xmlns:a16="http://schemas.microsoft.com/office/drawing/2014/main" id="{FDBC2822-12D0-CA47-B273-B94A2F83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329" y="5505494"/>
            <a:ext cx="2600397" cy="2246704"/>
          </a:xfrm>
          <a:custGeom>
            <a:avLst/>
            <a:gdLst>
              <a:gd name="T0" fmla="*/ 918 w 2304"/>
              <a:gd name="T1" fmla="*/ 171 h 1988"/>
              <a:gd name="T2" fmla="*/ 918 w 2304"/>
              <a:gd name="T3" fmla="*/ 171 h 1988"/>
              <a:gd name="T4" fmla="*/ 108 w 2304"/>
              <a:gd name="T5" fmla="*/ 1582 h 1988"/>
              <a:gd name="T6" fmla="*/ 342 w 2304"/>
              <a:gd name="T7" fmla="*/ 1987 h 1988"/>
              <a:gd name="T8" fmla="*/ 1961 w 2304"/>
              <a:gd name="T9" fmla="*/ 1987 h 1988"/>
              <a:gd name="T10" fmla="*/ 2195 w 2304"/>
              <a:gd name="T11" fmla="*/ 1582 h 1988"/>
              <a:gd name="T12" fmla="*/ 1386 w 2304"/>
              <a:gd name="T13" fmla="*/ 171 h 1988"/>
              <a:gd name="T14" fmla="*/ 918 w 2304"/>
              <a:gd name="T15" fmla="*/ 171 h 1988"/>
              <a:gd name="T16" fmla="*/ 108 w 2304"/>
              <a:gd name="T17" fmla="*/ 1582 h 1988"/>
              <a:gd name="T18" fmla="*/ 342 w 2304"/>
              <a:gd name="T19" fmla="*/ 1987 h 1988"/>
              <a:gd name="T20" fmla="*/ 1961 w 2304"/>
              <a:gd name="T21" fmla="*/ 1987 h 1988"/>
              <a:gd name="T22" fmla="*/ 2195 w 2304"/>
              <a:gd name="T23" fmla="*/ 1582 h 1988"/>
              <a:gd name="T24" fmla="*/ 1386 w 2304"/>
              <a:gd name="T25" fmla="*/ 171 h 1988"/>
              <a:gd name="T26" fmla="*/ 918 w 2304"/>
              <a:gd name="T27" fmla="*/ 171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4" h="1988">
                <a:moveTo>
                  <a:pt x="918" y="171"/>
                </a:moveTo>
                <a:lnTo>
                  <a:pt x="918" y="171"/>
                </a:lnTo>
                <a:cubicBezTo>
                  <a:pt x="108" y="1582"/>
                  <a:pt x="108" y="1582"/>
                  <a:pt x="108" y="1582"/>
                </a:cubicBezTo>
                <a:cubicBezTo>
                  <a:pt x="0" y="1761"/>
                  <a:pt x="135" y="1987"/>
                  <a:pt x="342" y="1987"/>
                </a:cubicBezTo>
                <a:cubicBezTo>
                  <a:pt x="1961" y="1987"/>
                  <a:pt x="1961" y="1987"/>
                  <a:pt x="1961" y="1987"/>
                </a:cubicBezTo>
                <a:cubicBezTo>
                  <a:pt x="2168" y="1987"/>
                  <a:pt x="2303" y="1761"/>
                  <a:pt x="2195" y="1582"/>
                </a:cubicBezTo>
                <a:cubicBezTo>
                  <a:pt x="1386" y="171"/>
                  <a:pt x="1386" y="171"/>
                  <a:pt x="1386" y="171"/>
                </a:cubicBezTo>
                <a:cubicBezTo>
                  <a:pt x="1278" y="0"/>
                  <a:pt x="1026" y="0"/>
                  <a:pt x="918" y="171"/>
                </a:cubicBezTo>
                <a:cubicBezTo>
                  <a:pt x="108" y="1582"/>
                  <a:pt x="108" y="1582"/>
                  <a:pt x="108" y="1582"/>
                </a:cubicBezTo>
                <a:cubicBezTo>
                  <a:pt x="0" y="1761"/>
                  <a:pt x="135" y="1987"/>
                  <a:pt x="342" y="1987"/>
                </a:cubicBezTo>
                <a:cubicBezTo>
                  <a:pt x="1961" y="1987"/>
                  <a:pt x="1961" y="1987"/>
                  <a:pt x="1961" y="1987"/>
                </a:cubicBezTo>
                <a:cubicBezTo>
                  <a:pt x="2168" y="1987"/>
                  <a:pt x="2303" y="1761"/>
                  <a:pt x="2195" y="1582"/>
                </a:cubicBezTo>
                <a:cubicBezTo>
                  <a:pt x="1386" y="171"/>
                  <a:pt x="1386" y="171"/>
                  <a:pt x="1386" y="171"/>
                </a:cubicBezTo>
                <a:cubicBezTo>
                  <a:pt x="1278" y="0"/>
                  <a:pt x="1026" y="0"/>
                  <a:pt x="918" y="171"/>
                </a:cubicBezTo>
              </a:path>
            </a:pathLst>
          </a:custGeom>
          <a:solidFill>
            <a:srgbClr val="A6D1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5">
            <a:extLst>
              <a:ext uri="{FF2B5EF4-FFF2-40B4-BE49-F238E27FC236}">
                <a16:creationId xmlns:a16="http://schemas.microsoft.com/office/drawing/2014/main" id="{389A582E-9B70-B44E-B836-CC3BC9C0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329" y="9973993"/>
            <a:ext cx="2600397" cy="2256665"/>
          </a:xfrm>
          <a:custGeom>
            <a:avLst/>
            <a:gdLst>
              <a:gd name="T0" fmla="*/ 918 w 2304"/>
              <a:gd name="T1" fmla="*/ 1817 h 1998"/>
              <a:gd name="T2" fmla="*/ 918 w 2304"/>
              <a:gd name="T3" fmla="*/ 1817 h 1998"/>
              <a:gd name="T4" fmla="*/ 108 w 2304"/>
              <a:gd name="T5" fmla="*/ 405 h 1998"/>
              <a:gd name="T6" fmla="*/ 342 w 2304"/>
              <a:gd name="T7" fmla="*/ 0 h 1998"/>
              <a:gd name="T8" fmla="*/ 1961 w 2304"/>
              <a:gd name="T9" fmla="*/ 0 h 1998"/>
              <a:gd name="T10" fmla="*/ 2195 w 2304"/>
              <a:gd name="T11" fmla="*/ 405 h 1998"/>
              <a:gd name="T12" fmla="*/ 1386 w 2304"/>
              <a:gd name="T13" fmla="*/ 1817 h 1998"/>
              <a:gd name="T14" fmla="*/ 918 w 2304"/>
              <a:gd name="T15" fmla="*/ 1817 h 1998"/>
              <a:gd name="T16" fmla="*/ 108 w 2304"/>
              <a:gd name="T17" fmla="*/ 405 h 1998"/>
              <a:gd name="T18" fmla="*/ 342 w 2304"/>
              <a:gd name="T19" fmla="*/ 0 h 1998"/>
              <a:gd name="T20" fmla="*/ 1961 w 2304"/>
              <a:gd name="T21" fmla="*/ 0 h 1998"/>
              <a:gd name="T22" fmla="*/ 2195 w 2304"/>
              <a:gd name="T23" fmla="*/ 405 h 1998"/>
              <a:gd name="T24" fmla="*/ 1386 w 2304"/>
              <a:gd name="T25" fmla="*/ 1817 h 1998"/>
              <a:gd name="T26" fmla="*/ 918 w 2304"/>
              <a:gd name="T27" fmla="*/ 181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4" h="1998">
                <a:moveTo>
                  <a:pt x="918" y="1817"/>
                </a:moveTo>
                <a:lnTo>
                  <a:pt x="918" y="1817"/>
                </a:lnTo>
                <a:cubicBezTo>
                  <a:pt x="108" y="405"/>
                  <a:pt x="108" y="405"/>
                  <a:pt x="108" y="405"/>
                </a:cubicBezTo>
                <a:cubicBezTo>
                  <a:pt x="0" y="225"/>
                  <a:pt x="135" y="0"/>
                  <a:pt x="342" y="0"/>
                </a:cubicBezTo>
                <a:cubicBezTo>
                  <a:pt x="1961" y="0"/>
                  <a:pt x="1961" y="0"/>
                  <a:pt x="1961" y="0"/>
                </a:cubicBezTo>
                <a:cubicBezTo>
                  <a:pt x="2168" y="0"/>
                  <a:pt x="2303" y="225"/>
                  <a:pt x="2195" y="405"/>
                </a:cubicBezTo>
                <a:cubicBezTo>
                  <a:pt x="1386" y="1817"/>
                  <a:pt x="1386" y="1817"/>
                  <a:pt x="1386" y="1817"/>
                </a:cubicBezTo>
                <a:cubicBezTo>
                  <a:pt x="1278" y="1997"/>
                  <a:pt x="1026" y="1997"/>
                  <a:pt x="918" y="1817"/>
                </a:cubicBezTo>
                <a:cubicBezTo>
                  <a:pt x="108" y="405"/>
                  <a:pt x="108" y="405"/>
                  <a:pt x="108" y="405"/>
                </a:cubicBezTo>
                <a:cubicBezTo>
                  <a:pt x="0" y="225"/>
                  <a:pt x="135" y="0"/>
                  <a:pt x="342" y="0"/>
                </a:cubicBezTo>
                <a:cubicBezTo>
                  <a:pt x="1961" y="0"/>
                  <a:pt x="1961" y="0"/>
                  <a:pt x="1961" y="0"/>
                </a:cubicBezTo>
                <a:cubicBezTo>
                  <a:pt x="2168" y="0"/>
                  <a:pt x="2303" y="225"/>
                  <a:pt x="2195" y="405"/>
                </a:cubicBezTo>
                <a:cubicBezTo>
                  <a:pt x="1386" y="1817"/>
                  <a:pt x="1386" y="1817"/>
                  <a:pt x="1386" y="1817"/>
                </a:cubicBezTo>
                <a:cubicBezTo>
                  <a:pt x="1278" y="1997"/>
                  <a:pt x="1026" y="1997"/>
                  <a:pt x="918" y="1817"/>
                </a:cubicBezTo>
              </a:path>
            </a:pathLst>
          </a:custGeom>
          <a:solidFill>
            <a:srgbClr val="B649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6">
            <a:extLst>
              <a:ext uri="{FF2B5EF4-FFF2-40B4-BE49-F238E27FC236}">
                <a16:creationId xmlns:a16="http://schemas.microsoft.com/office/drawing/2014/main" id="{6592F36E-FF53-994C-A4BF-65D8C3D7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63" y="6372293"/>
            <a:ext cx="1160712" cy="1160715"/>
          </a:xfrm>
          <a:custGeom>
            <a:avLst/>
            <a:gdLst>
              <a:gd name="T0" fmla="*/ 872 w 1027"/>
              <a:gd name="T1" fmla="*/ 153 h 1026"/>
              <a:gd name="T2" fmla="*/ 872 w 1027"/>
              <a:gd name="T3" fmla="*/ 153 h 1026"/>
              <a:gd name="T4" fmla="*/ 513 w 1027"/>
              <a:gd name="T5" fmla="*/ 0 h 1026"/>
              <a:gd name="T6" fmla="*/ 153 w 1027"/>
              <a:gd name="T7" fmla="*/ 153 h 1026"/>
              <a:gd name="T8" fmla="*/ 0 w 1027"/>
              <a:gd name="T9" fmla="*/ 512 h 1026"/>
              <a:gd name="T10" fmla="*/ 153 w 1027"/>
              <a:gd name="T11" fmla="*/ 872 h 1026"/>
              <a:gd name="T12" fmla="*/ 504 w 1027"/>
              <a:gd name="T13" fmla="*/ 1025 h 1026"/>
              <a:gd name="T14" fmla="*/ 513 w 1027"/>
              <a:gd name="T15" fmla="*/ 1025 h 1026"/>
              <a:gd name="T16" fmla="*/ 513 w 1027"/>
              <a:gd name="T17" fmla="*/ 1025 h 1026"/>
              <a:gd name="T18" fmla="*/ 513 w 1027"/>
              <a:gd name="T19" fmla="*/ 1025 h 1026"/>
              <a:gd name="T20" fmla="*/ 872 w 1027"/>
              <a:gd name="T21" fmla="*/ 872 h 1026"/>
              <a:gd name="T22" fmla="*/ 1026 w 1027"/>
              <a:gd name="T23" fmla="*/ 512 h 1026"/>
              <a:gd name="T24" fmla="*/ 872 w 1027"/>
              <a:gd name="T25" fmla="*/ 153 h 1026"/>
              <a:gd name="T26" fmla="*/ 216 w 1027"/>
              <a:gd name="T27" fmla="*/ 827 h 1026"/>
              <a:gd name="T28" fmla="*/ 216 w 1027"/>
              <a:gd name="T29" fmla="*/ 827 h 1026"/>
              <a:gd name="T30" fmla="*/ 216 w 1027"/>
              <a:gd name="T31" fmla="*/ 827 h 1026"/>
              <a:gd name="T32" fmla="*/ 216 w 1027"/>
              <a:gd name="T33" fmla="*/ 827 h 1026"/>
              <a:gd name="T34" fmla="*/ 513 w 1027"/>
              <a:gd name="T35" fmla="*/ 728 h 1026"/>
              <a:gd name="T36" fmla="*/ 801 w 1027"/>
              <a:gd name="T37" fmla="*/ 827 h 1026"/>
              <a:gd name="T38" fmla="*/ 801 w 1027"/>
              <a:gd name="T39" fmla="*/ 836 h 1026"/>
              <a:gd name="T40" fmla="*/ 801 w 1027"/>
              <a:gd name="T41" fmla="*/ 836 h 1026"/>
              <a:gd name="T42" fmla="*/ 513 w 1027"/>
              <a:gd name="T43" fmla="*/ 953 h 1026"/>
              <a:gd name="T44" fmla="*/ 504 w 1027"/>
              <a:gd name="T45" fmla="*/ 953 h 1026"/>
              <a:gd name="T46" fmla="*/ 216 w 1027"/>
              <a:gd name="T47" fmla="*/ 827 h 1026"/>
              <a:gd name="T48" fmla="*/ 855 w 1027"/>
              <a:gd name="T49" fmla="*/ 791 h 1026"/>
              <a:gd name="T50" fmla="*/ 855 w 1027"/>
              <a:gd name="T51" fmla="*/ 791 h 1026"/>
              <a:gd name="T52" fmla="*/ 846 w 1027"/>
              <a:gd name="T53" fmla="*/ 782 h 1026"/>
              <a:gd name="T54" fmla="*/ 702 w 1027"/>
              <a:gd name="T55" fmla="*/ 692 h 1026"/>
              <a:gd name="T56" fmla="*/ 513 w 1027"/>
              <a:gd name="T57" fmla="*/ 665 h 1026"/>
              <a:gd name="T58" fmla="*/ 171 w 1027"/>
              <a:gd name="T59" fmla="*/ 773 h 1026"/>
              <a:gd name="T60" fmla="*/ 162 w 1027"/>
              <a:gd name="T61" fmla="*/ 782 h 1026"/>
              <a:gd name="T62" fmla="*/ 72 w 1027"/>
              <a:gd name="T63" fmla="*/ 512 h 1026"/>
              <a:gd name="T64" fmla="*/ 198 w 1027"/>
              <a:gd name="T65" fmla="*/ 198 h 1026"/>
              <a:gd name="T66" fmla="*/ 513 w 1027"/>
              <a:gd name="T67" fmla="*/ 72 h 1026"/>
              <a:gd name="T68" fmla="*/ 828 w 1027"/>
              <a:gd name="T69" fmla="*/ 198 h 1026"/>
              <a:gd name="T70" fmla="*/ 954 w 1027"/>
              <a:gd name="T71" fmla="*/ 512 h 1026"/>
              <a:gd name="T72" fmla="*/ 855 w 1027"/>
              <a:gd name="T73" fmla="*/ 791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7" h="1026">
                <a:moveTo>
                  <a:pt x="872" y="153"/>
                </a:moveTo>
                <a:lnTo>
                  <a:pt x="872" y="153"/>
                </a:lnTo>
                <a:cubicBezTo>
                  <a:pt x="774" y="54"/>
                  <a:pt x="648" y="0"/>
                  <a:pt x="513" y="0"/>
                </a:cubicBezTo>
                <a:cubicBezTo>
                  <a:pt x="378" y="0"/>
                  <a:pt x="252" y="54"/>
                  <a:pt x="153" y="153"/>
                </a:cubicBezTo>
                <a:cubicBezTo>
                  <a:pt x="54" y="252"/>
                  <a:pt x="0" y="378"/>
                  <a:pt x="0" y="512"/>
                </a:cubicBezTo>
                <a:cubicBezTo>
                  <a:pt x="0" y="647"/>
                  <a:pt x="54" y="773"/>
                  <a:pt x="153" y="872"/>
                </a:cubicBezTo>
                <a:cubicBezTo>
                  <a:pt x="252" y="971"/>
                  <a:pt x="369" y="1025"/>
                  <a:pt x="504" y="1025"/>
                </a:cubicBezTo>
                <a:cubicBezTo>
                  <a:pt x="513" y="1025"/>
                  <a:pt x="513" y="1025"/>
                  <a:pt x="513" y="1025"/>
                </a:cubicBezTo>
                <a:lnTo>
                  <a:pt x="513" y="1025"/>
                </a:lnTo>
                <a:lnTo>
                  <a:pt x="513" y="1025"/>
                </a:lnTo>
                <a:cubicBezTo>
                  <a:pt x="648" y="1025"/>
                  <a:pt x="774" y="971"/>
                  <a:pt x="872" y="872"/>
                </a:cubicBezTo>
                <a:cubicBezTo>
                  <a:pt x="972" y="773"/>
                  <a:pt x="1026" y="647"/>
                  <a:pt x="1026" y="512"/>
                </a:cubicBezTo>
                <a:cubicBezTo>
                  <a:pt x="1026" y="378"/>
                  <a:pt x="972" y="252"/>
                  <a:pt x="872" y="153"/>
                </a:cubicBezTo>
                <a:close/>
                <a:moveTo>
                  <a:pt x="216" y="827"/>
                </a:moveTo>
                <a:lnTo>
                  <a:pt x="216" y="827"/>
                </a:lnTo>
                <a:lnTo>
                  <a:pt x="216" y="827"/>
                </a:lnTo>
                <a:lnTo>
                  <a:pt x="216" y="827"/>
                </a:lnTo>
                <a:cubicBezTo>
                  <a:pt x="288" y="764"/>
                  <a:pt x="396" y="728"/>
                  <a:pt x="513" y="728"/>
                </a:cubicBezTo>
                <a:cubicBezTo>
                  <a:pt x="630" y="728"/>
                  <a:pt x="738" y="773"/>
                  <a:pt x="801" y="827"/>
                </a:cubicBezTo>
                <a:cubicBezTo>
                  <a:pt x="801" y="827"/>
                  <a:pt x="801" y="827"/>
                  <a:pt x="801" y="836"/>
                </a:cubicBezTo>
                <a:lnTo>
                  <a:pt x="801" y="836"/>
                </a:lnTo>
                <a:cubicBezTo>
                  <a:pt x="729" y="917"/>
                  <a:pt x="621" y="953"/>
                  <a:pt x="513" y="953"/>
                </a:cubicBezTo>
                <a:lnTo>
                  <a:pt x="504" y="953"/>
                </a:lnTo>
                <a:cubicBezTo>
                  <a:pt x="396" y="953"/>
                  <a:pt x="297" y="908"/>
                  <a:pt x="216" y="827"/>
                </a:cubicBezTo>
                <a:close/>
                <a:moveTo>
                  <a:pt x="855" y="791"/>
                </a:moveTo>
                <a:lnTo>
                  <a:pt x="855" y="791"/>
                </a:lnTo>
                <a:cubicBezTo>
                  <a:pt x="855" y="791"/>
                  <a:pt x="855" y="782"/>
                  <a:pt x="846" y="782"/>
                </a:cubicBezTo>
                <a:cubicBezTo>
                  <a:pt x="810" y="746"/>
                  <a:pt x="756" y="719"/>
                  <a:pt x="702" y="692"/>
                </a:cubicBezTo>
                <a:cubicBezTo>
                  <a:pt x="639" y="674"/>
                  <a:pt x="576" y="665"/>
                  <a:pt x="513" y="665"/>
                </a:cubicBezTo>
                <a:cubicBezTo>
                  <a:pt x="378" y="665"/>
                  <a:pt x="252" y="701"/>
                  <a:pt x="171" y="773"/>
                </a:cubicBezTo>
                <a:cubicBezTo>
                  <a:pt x="171" y="782"/>
                  <a:pt x="171" y="782"/>
                  <a:pt x="162" y="782"/>
                </a:cubicBezTo>
                <a:cubicBezTo>
                  <a:pt x="108" y="710"/>
                  <a:pt x="72" y="611"/>
                  <a:pt x="72" y="512"/>
                </a:cubicBezTo>
                <a:cubicBezTo>
                  <a:pt x="72" y="396"/>
                  <a:pt x="117" y="288"/>
                  <a:pt x="198" y="198"/>
                </a:cubicBezTo>
                <a:cubicBezTo>
                  <a:pt x="288" y="117"/>
                  <a:pt x="396" y="72"/>
                  <a:pt x="513" y="72"/>
                </a:cubicBezTo>
                <a:cubicBezTo>
                  <a:pt x="630" y="72"/>
                  <a:pt x="747" y="117"/>
                  <a:pt x="828" y="198"/>
                </a:cubicBezTo>
                <a:cubicBezTo>
                  <a:pt x="908" y="288"/>
                  <a:pt x="954" y="396"/>
                  <a:pt x="954" y="512"/>
                </a:cubicBezTo>
                <a:cubicBezTo>
                  <a:pt x="954" y="611"/>
                  <a:pt x="918" y="710"/>
                  <a:pt x="855" y="7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7">
            <a:extLst>
              <a:ext uri="{FF2B5EF4-FFF2-40B4-BE49-F238E27FC236}">
                <a16:creationId xmlns:a16="http://schemas.microsoft.com/office/drawing/2014/main" id="{D26F7E47-F7F3-D645-AAFC-BCCF697D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649" y="6491851"/>
            <a:ext cx="602775" cy="597792"/>
          </a:xfrm>
          <a:custGeom>
            <a:avLst/>
            <a:gdLst>
              <a:gd name="T0" fmla="*/ 270 w 532"/>
              <a:gd name="T1" fmla="*/ 0 h 531"/>
              <a:gd name="T2" fmla="*/ 270 w 532"/>
              <a:gd name="T3" fmla="*/ 0 h 531"/>
              <a:gd name="T4" fmla="*/ 0 w 532"/>
              <a:gd name="T5" fmla="*/ 270 h 531"/>
              <a:gd name="T6" fmla="*/ 270 w 532"/>
              <a:gd name="T7" fmla="*/ 530 h 531"/>
              <a:gd name="T8" fmla="*/ 531 w 532"/>
              <a:gd name="T9" fmla="*/ 270 h 531"/>
              <a:gd name="T10" fmla="*/ 270 w 532"/>
              <a:gd name="T11" fmla="*/ 0 h 531"/>
              <a:gd name="T12" fmla="*/ 270 w 532"/>
              <a:gd name="T13" fmla="*/ 467 h 531"/>
              <a:gd name="T14" fmla="*/ 270 w 532"/>
              <a:gd name="T15" fmla="*/ 467 h 531"/>
              <a:gd name="T16" fmla="*/ 72 w 532"/>
              <a:gd name="T17" fmla="*/ 270 h 531"/>
              <a:gd name="T18" fmla="*/ 270 w 532"/>
              <a:gd name="T19" fmla="*/ 72 h 531"/>
              <a:gd name="T20" fmla="*/ 459 w 532"/>
              <a:gd name="T21" fmla="*/ 270 h 531"/>
              <a:gd name="T22" fmla="*/ 270 w 532"/>
              <a:gd name="T23" fmla="*/ 46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2" h="531">
                <a:moveTo>
                  <a:pt x="270" y="0"/>
                </a:moveTo>
                <a:lnTo>
                  <a:pt x="270" y="0"/>
                </a:lnTo>
                <a:cubicBezTo>
                  <a:pt x="117" y="0"/>
                  <a:pt x="0" y="126"/>
                  <a:pt x="0" y="270"/>
                </a:cubicBezTo>
                <a:cubicBezTo>
                  <a:pt x="0" y="413"/>
                  <a:pt x="117" y="530"/>
                  <a:pt x="270" y="530"/>
                </a:cubicBezTo>
                <a:cubicBezTo>
                  <a:pt x="414" y="530"/>
                  <a:pt x="531" y="413"/>
                  <a:pt x="531" y="270"/>
                </a:cubicBezTo>
                <a:cubicBezTo>
                  <a:pt x="531" y="126"/>
                  <a:pt x="414" y="0"/>
                  <a:pt x="270" y="0"/>
                </a:cubicBezTo>
                <a:close/>
                <a:moveTo>
                  <a:pt x="270" y="467"/>
                </a:moveTo>
                <a:lnTo>
                  <a:pt x="270" y="467"/>
                </a:lnTo>
                <a:cubicBezTo>
                  <a:pt x="162" y="467"/>
                  <a:pt x="72" y="377"/>
                  <a:pt x="72" y="270"/>
                </a:cubicBezTo>
                <a:cubicBezTo>
                  <a:pt x="72" y="162"/>
                  <a:pt x="162" y="72"/>
                  <a:pt x="270" y="72"/>
                </a:cubicBezTo>
                <a:cubicBezTo>
                  <a:pt x="378" y="72"/>
                  <a:pt x="459" y="162"/>
                  <a:pt x="459" y="270"/>
                </a:cubicBezTo>
                <a:cubicBezTo>
                  <a:pt x="459" y="377"/>
                  <a:pt x="378" y="467"/>
                  <a:pt x="270" y="4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8">
            <a:extLst>
              <a:ext uri="{FF2B5EF4-FFF2-40B4-BE49-F238E27FC236}">
                <a16:creationId xmlns:a16="http://schemas.microsoft.com/office/drawing/2014/main" id="{9A57E679-8177-7E47-9E70-47B614FB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740" y="10208127"/>
            <a:ext cx="1170675" cy="1180641"/>
          </a:xfrm>
          <a:custGeom>
            <a:avLst/>
            <a:gdLst>
              <a:gd name="T0" fmla="*/ 513 w 1035"/>
              <a:gd name="T1" fmla="*/ 1043 h 1044"/>
              <a:gd name="T2" fmla="*/ 513 w 1035"/>
              <a:gd name="T3" fmla="*/ 1043 h 1044"/>
              <a:gd name="T4" fmla="*/ 153 w 1035"/>
              <a:gd name="T5" fmla="*/ 891 h 1044"/>
              <a:gd name="T6" fmla="*/ 0 w 1035"/>
              <a:gd name="T7" fmla="*/ 522 h 1044"/>
              <a:gd name="T8" fmla="*/ 153 w 1035"/>
              <a:gd name="T9" fmla="*/ 153 h 1044"/>
              <a:gd name="T10" fmla="*/ 513 w 1035"/>
              <a:gd name="T11" fmla="*/ 0 h 1044"/>
              <a:gd name="T12" fmla="*/ 882 w 1035"/>
              <a:gd name="T13" fmla="*/ 153 h 1044"/>
              <a:gd name="T14" fmla="*/ 1034 w 1035"/>
              <a:gd name="T15" fmla="*/ 522 h 1044"/>
              <a:gd name="T16" fmla="*/ 882 w 1035"/>
              <a:gd name="T17" fmla="*/ 891 h 1044"/>
              <a:gd name="T18" fmla="*/ 513 w 1035"/>
              <a:gd name="T19" fmla="*/ 1043 h 1044"/>
              <a:gd name="T20" fmla="*/ 513 w 1035"/>
              <a:gd name="T21" fmla="*/ 72 h 1044"/>
              <a:gd name="T22" fmla="*/ 513 w 1035"/>
              <a:gd name="T23" fmla="*/ 72 h 1044"/>
              <a:gd name="T24" fmla="*/ 198 w 1035"/>
              <a:gd name="T25" fmla="*/ 207 h 1044"/>
              <a:gd name="T26" fmla="*/ 63 w 1035"/>
              <a:gd name="T27" fmla="*/ 522 h 1044"/>
              <a:gd name="T28" fmla="*/ 198 w 1035"/>
              <a:gd name="T29" fmla="*/ 846 h 1044"/>
              <a:gd name="T30" fmla="*/ 513 w 1035"/>
              <a:gd name="T31" fmla="*/ 971 h 1044"/>
              <a:gd name="T32" fmla="*/ 836 w 1035"/>
              <a:gd name="T33" fmla="*/ 846 h 1044"/>
              <a:gd name="T34" fmla="*/ 971 w 1035"/>
              <a:gd name="T35" fmla="*/ 522 h 1044"/>
              <a:gd name="T36" fmla="*/ 836 w 1035"/>
              <a:gd name="T37" fmla="*/ 207 h 1044"/>
              <a:gd name="T38" fmla="*/ 513 w 1035"/>
              <a:gd name="T39" fmla="*/ 72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5" h="1044">
                <a:moveTo>
                  <a:pt x="513" y="1043"/>
                </a:moveTo>
                <a:lnTo>
                  <a:pt x="513" y="1043"/>
                </a:lnTo>
                <a:cubicBezTo>
                  <a:pt x="378" y="1043"/>
                  <a:pt x="243" y="990"/>
                  <a:pt x="153" y="891"/>
                </a:cubicBezTo>
                <a:cubicBezTo>
                  <a:pt x="54" y="792"/>
                  <a:pt x="0" y="666"/>
                  <a:pt x="0" y="522"/>
                </a:cubicBezTo>
                <a:cubicBezTo>
                  <a:pt x="0" y="387"/>
                  <a:pt x="54" y="252"/>
                  <a:pt x="153" y="153"/>
                </a:cubicBezTo>
                <a:cubicBezTo>
                  <a:pt x="243" y="54"/>
                  <a:pt x="378" y="0"/>
                  <a:pt x="513" y="0"/>
                </a:cubicBezTo>
                <a:cubicBezTo>
                  <a:pt x="657" y="0"/>
                  <a:pt x="783" y="54"/>
                  <a:pt x="882" y="153"/>
                </a:cubicBezTo>
                <a:cubicBezTo>
                  <a:pt x="980" y="252"/>
                  <a:pt x="1034" y="387"/>
                  <a:pt x="1034" y="522"/>
                </a:cubicBezTo>
                <a:cubicBezTo>
                  <a:pt x="1034" y="666"/>
                  <a:pt x="980" y="792"/>
                  <a:pt x="882" y="891"/>
                </a:cubicBezTo>
                <a:cubicBezTo>
                  <a:pt x="783" y="990"/>
                  <a:pt x="657" y="1043"/>
                  <a:pt x="513" y="1043"/>
                </a:cubicBezTo>
                <a:close/>
                <a:moveTo>
                  <a:pt x="513" y="72"/>
                </a:moveTo>
                <a:lnTo>
                  <a:pt x="513" y="72"/>
                </a:lnTo>
                <a:cubicBezTo>
                  <a:pt x="396" y="72"/>
                  <a:pt x="279" y="117"/>
                  <a:pt x="198" y="207"/>
                </a:cubicBezTo>
                <a:cubicBezTo>
                  <a:pt x="108" y="288"/>
                  <a:pt x="63" y="405"/>
                  <a:pt x="63" y="522"/>
                </a:cubicBezTo>
                <a:cubicBezTo>
                  <a:pt x="63" y="648"/>
                  <a:pt x="108" y="756"/>
                  <a:pt x="198" y="846"/>
                </a:cubicBezTo>
                <a:cubicBezTo>
                  <a:pt x="279" y="926"/>
                  <a:pt x="396" y="971"/>
                  <a:pt x="513" y="971"/>
                </a:cubicBezTo>
                <a:cubicBezTo>
                  <a:pt x="639" y="971"/>
                  <a:pt x="747" y="926"/>
                  <a:pt x="836" y="846"/>
                </a:cubicBezTo>
                <a:cubicBezTo>
                  <a:pt x="918" y="756"/>
                  <a:pt x="971" y="648"/>
                  <a:pt x="971" y="522"/>
                </a:cubicBezTo>
                <a:cubicBezTo>
                  <a:pt x="971" y="405"/>
                  <a:pt x="918" y="288"/>
                  <a:pt x="836" y="207"/>
                </a:cubicBezTo>
                <a:cubicBezTo>
                  <a:pt x="747" y="117"/>
                  <a:pt x="639" y="72"/>
                  <a:pt x="513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9">
            <a:extLst>
              <a:ext uri="{FF2B5EF4-FFF2-40B4-BE49-F238E27FC236}">
                <a16:creationId xmlns:a16="http://schemas.microsoft.com/office/drawing/2014/main" id="{C0A8C72F-0CCF-1843-B912-CE34FACC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580" y="10452227"/>
            <a:ext cx="602775" cy="388565"/>
          </a:xfrm>
          <a:custGeom>
            <a:avLst/>
            <a:gdLst>
              <a:gd name="T0" fmla="*/ 521 w 532"/>
              <a:gd name="T1" fmla="*/ 63 h 343"/>
              <a:gd name="T2" fmla="*/ 521 w 532"/>
              <a:gd name="T3" fmla="*/ 63 h 343"/>
              <a:gd name="T4" fmla="*/ 261 w 532"/>
              <a:gd name="T5" fmla="*/ 324 h 343"/>
              <a:gd name="T6" fmla="*/ 234 w 532"/>
              <a:gd name="T7" fmla="*/ 342 h 343"/>
              <a:gd name="T8" fmla="*/ 36 w 532"/>
              <a:gd name="T9" fmla="*/ 342 h 343"/>
              <a:gd name="T10" fmla="*/ 0 w 532"/>
              <a:gd name="T11" fmla="*/ 306 h 343"/>
              <a:gd name="T12" fmla="*/ 36 w 532"/>
              <a:gd name="T13" fmla="*/ 270 h 343"/>
              <a:gd name="T14" fmla="*/ 216 w 532"/>
              <a:gd name="T15" fmla="*/ 270 h 343"/>
              <a:gd name="T16" fmla="*/ 477 w 532"/>
              <a:gd name="T17" fmla="*/ 18 h 343"/>
              <a:gd name="T18" fmla="*/ 521 w 532"/>
              <a:gd name="T19" fmla="*/ 18 h 343"/>
              <a:gd name="T20" fmla="*/ 521 w 532"/>
              <a:gd name="T21" fmla="*/ 6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2" h="343">
                <a:moveTo>
                  <a:pt x="521" y="63"/>
                </a:moveTo>
                <a:lnTo>
                  <a:pt x="521" y="63"/>
                </a:lnTo>
                <a:cubicBezTo>
                  <a:pt x="261" y="324"/>
                  <a:pt x="261" y="324"/>
                  <a:pt x="261" y="324"/>
                </a:cubicBezTo>
                <a:cubicBezTo>
                  <a:pt x="252" y="333"/>
                  <a:pt x="243" y="342"/>
                  <a:pt x="234" y="342"/>
                </a:cubicBezTo>
                <a:cubicBezTo>
                  <a:pt x="36" y="342"/>
                  <a:pt x="36" y="342"/>
                  <a:pt x="36" y="342"/>
                </a:cubicBezTo>
                <a:cubicBezTo>
                  <a:pt x="18" y="342"/>
                  <a:pt x="0" y="324"/>
                  <a:pt x="0" y="306"/>
                </a:cubicBezTo>
                <a:cubicBezTo>
                  <a:pt x="0" y="288"/>
                  <a:pt x="18" y="270"/>
                  <a:pt x="36" y="270"/>
                </a:cubicBezTo>
                <a:cubicBezTo>
                  <a:pt x="216" y="270"/>
                  <a:pt x="216" y="270"/>
                  <a:pt x="216" y="270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85" y="0"/>
                  <a:pt x="513" y="0"/>
                  <a:pt x="521" y="18"/>
                </a:cubicBezTo>
                <a:cubicBezTo>
                  <a:pt x="531" y="27"/>
                  <a:pt x="531" y="54"/>
                  <a:pt x="521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30">
            <a:extLst>
              <a:ext uri="{FF2B5EF4-FFF2-40B4-BE49-F238E27FC236}">
                <a16:creationId xmlns:a16="http://schemas.microsoft.com/office/drawing/2014/main" id="{F4D08131-AA5C-3D44-8AB4-409EB697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99" y="10138385"/>
            <a:ext cx="1180638" cy="1170678"/>
          </a:xfrm>
          <a:custGeom>
            <a:avLst/>
            <a:gdLst>
              <a:gd name="T0" fmla="*/ 522 w 1045"/>
              <a:gd name="T1" fmla="*/ 1034 h 1035"/>
              <a:gd name="T2" fmla="*/ 522 w 1045"/>
              <a:gd name="T3" fmla="*/ 1034 h 1035"/>
              <a:gd name="T4" fmla="*/ 153 w 1045"/>
              <a:gd name="T5" fmla="*/ 882 h 1035"/>
              <a:gd name="T6" fmla="*/ 0 w 1045"/>
              <a:gd name="T7" fmla="*/ 522 h 1035"/>
              <a:gd name="T8" fmla="*/ 153 w 1045"/>
              <a:gd name="T9" fmla="*/ 153 h 1035"/>
              <a:gd name="T10" fmla="*/ 522 w 1045"/>
              <a:gd name="T11" fmla="*/ 0 h 1035"/>
              <a:gd name="T12" fmla="*/ 891 w 1045"/>
              <a:gd name="T13" fmla="*/ 153 h 1035"/>
              <a:gd name="T14" fmla="*/ 1044 w 1045"/>
              <a:gd name="T15" fmla="*/ 522 h 1035"/>
              <a:gd name="T16" fmla="*/ 891 w 1045"/>
              <a:gd name="T17" fmla="*/ 882 h 1035"/>
              <a:gd name="T18" fmla="*/ 522 w 1045"/>
              <a:gd name="T19" fmla="*/ 1034 h 1035"/>
              <a:gd name="T20" fmla="*/ 522 w 1045"/>
              <a:gd name="T21" fmla="*/ 63 h 1035"/>
              <a:gd name="T22" fmla="*/ 522 w 1045"/>
              <a:gd name="T23" fmla="*/ 63 h 1035"/>
              <a:gd name="T24" fmla="*/ 207 w 1045"/>
              <a:gd name="T25" fmla="*/ 198 h 1035"/>
              <a:gd name="T26" fmla="*/ 72 w 1045"/>
              <a:gd name="T27" fmla="*/ 522 h 1035"/>
              <a:gd name="T28" fmla="*/ 207 w 1045"/>
              <a:gd name="T29" fmla="*/ 837 h 1035"/>
              <a:gd name="T30" fmla="*/ 522 w 1045"/>
              <a:gd name="T31" fmla="*/ 971 h 1035"/>
              <a:gd name="T32" fmla="*/ 846 w 1045"/>
              <a:gd name="T33" fmla="*/ 837 h 1035"/>
              <a:gd name="T34" fmla="*/ 972 w 1045"/>
              <a:gd name="T35" fmla="*/ 522 h 1035"/>
              <a:gd name="T36" fmla="*/ 846 w 1045"/>
              <a:gd name="T37" fmla="*/ 198 h 1035"/>
              <a:gd name="T38" fmla="*/ 522 w 1045"/>
              <a:gd name="T39" fmla="*/ 63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5" h="1035">
                <a:moveTo>
                  <a:pt x="522" y="1034"/>
                </a:moveTo>
                <a:lnTo>
                  <a:pt x="522" y="1034"/>
                </a:lnTo>
                <a:cubicBezTo>
                  <a:pt x="387" y="1034"/>
                  <a:pt x="252" y="981"/>
                  <a:pt x="153" y="882"/>
                </a:cubicBezTo>
                <a:cubicBezTo>
                  <a:pt x="54" y="791"/>
                  <a:pt x="0" y="657"/>
                  <a:pt x="0" y="522"/>
                </a:cubicBezTo>
                <a:cubicBezTo>
                  <a:pt x="0" y="378"/>
                  <a:pt x="54" y="252"/>
                  <a:pt x="153" y="153"/>
                </a:cubicBezTo>
                <a:cubicBezTo>
                  <a:pt x="252" y="54"/>
                  <a:pt x="387" y="0"/>
                  <a:pt x="522" y="0"/>
                </a:cubicBezTo>
                <a:cubicBezTo>
                  <a:pt x="657" y="0"/>
                  <a:pt x="792" y="54"/>
                  <a:pt x="891" y="153"/>
                </a:cubicBezTo>
                <a:cubicBezTo>
                  <a:pt x="989" y="252"/>
                  <a:pt x="1044" y="378"/>
                  <a:pt x="1044" y="522"/>
                </a:cubicBezTo>
                <a:cubicBezTo>
                  <a:pt x="1044" y="657"/>
                  <a:pt x="989" y="791"/>
                  <a:pt x="891" y="882"/>
                </a:cubicBezTo>
                <a:cubicBezTo>
                  <a:pt x="792" y="981"/>
                  <a:pt x="657" y="1034"/>
                  <a:pt x="522" y="1034"/>
                </a:cubicBezTo>
                <a:close/>
                <a:moveTo>
                  <a:pt x="522" y="63"/>
                </a:moveTo>
                <a:lnTo>
                  <a:pt x="522" y="63"/>
                </a:lnTo>
                <a:cubicBezTo>
                  <a:pt x="405" y="63"/>
                  <a:pt x="288" y="117"/>
                  <a:pt x="207" y="198"/>
                </a:cubicBezTo>
                <a:cubicBezTo>
                  <a:pt x="117" y="288"/>
                  <a:pt x="72" y="396"/>
                  <a:pt x="72" y="522"/>
                </a:cubicBezTo>
                <a:cubicBezTo>
                  <a:pt x="72" y="639"/>
                  <a:pt x="117" y="755"/>
                  <a:pt x="207" y="837"/>
                </a:cubicBezTo>
                <a:cubicBezTo>
                  <a:pt x="288" y="926"/>
                  <a:pt x="405" y="971"/>
                  <a:pt x="522" y="971"/>
                </a:cubicBezTo>
                <a:cubicBezTo>
                  <a:pt x="639" y="971"/>
                  <a:pt x="756" y="926"/>
                  <a:pt x="846" y="837"/>
                </a:cubicBezTo>
                <a:cubicBezTo>
                  <a:pt x="927" y="755"/>
                  <a:pt x="972" y="639"/>
                  <a:pt x="972" y="522"/>
                </a:cubicBezTo>
                <a:cubicBezTo>
                  <a:pt x="972" y="396"/>
                  <a:pt x="927" y="288"/>
                  <a:pt x="846" y="198"/>
                </a:cubicBezTo>
                <a:cubicBezTo>
                  <a:pt x="756" y="117"/>
                  <a:pt x="639" y="63"/>
                  <a:pt x="522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31">
            <a:extLst>
              <a:ext uri="{FF2B5EF4-FFF2-40B4-BE49-F238E27FC236}">
                <a16:creationId xmlns:a16="http://schemas.microsoft.com/office/drawing/2014/main" id="{FFAAD187-C4EA-BA4F-9629-2EEC159A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870" y="10362558"/>
            <a:ext cx="722334" cy="612736"/>
          </a:xfrm>
          <a:custGeom>
            <a:avLst/>
            <a:gdLst>
              <a:gd name="T0" fmla="*/ 630 w 640"/>
              <a:gd name="T1" fmla="*/ 45 h 541"/>
              <a:gd name="T2" fmla="*/ 630 w 640"/>
              <a:gd name="T3" fmla="*/ 45 h 541"/>
              <a:gd name="T4" fmla="*/ 243 w 640"/>
              <a:gd name="T5" fmla="*/ 531 h 541"/>
              <a:gd name="T6" fmla="*/ 243 w 640"/>
              <a:gd name="T7" fmla="*/ 531 h 541"/>
              <a:gd name="T8" fmla="*/ 234 w 640"/>
              <a:gd name="T9" fmla="*/ 531 h 541"/>
              <a:gd name="T10" fmla="*/ 234 w 640"/>
              <a:gd name="T11" fmla="*/ 531 h 541"/>
              <a:gd name="T12" fmla="*/ 234 w 640"/>
              <a:gd name="T13" fmla="*/ 540 h 541"/>
              <a:gd name="T14" fmla="*/ 234 w 640"/>
              <a:gd name="T15" fmla="*/ 540 h 541"/>
              <a:gd name="T16" fmla="*/ 234 w 640"/>
              <a:gd name="T17" fmla="*/ 540 h 541"/>
              <a:gd name="T18" fmla="*/ 225 w 640"/>
              <a:gd name="T19" fmla="*/ 540 h 541"/>
              <a:gd name="T20" fmla="*/ 225 w 640"/>
              <a:gd name="T21" fmla="*/ 540 h 541"/>
              <a:gd name="T22" fmla="*/ 225 w 640"/>
              <a:gd name="T23" fmla="*/ 540 h 541"/>
              <a:gd name="T24" fmla="*/ 225 w 640"/>
              <a:gd name="T25" fmla="*/ 540 h 541"/>
              <a:gd name="T26" fmla="*/ 225 w 640"/>
              <a:gd name="T27" fmla="*/ 540 h 541"/>
              <a:gd name="T28" fmla="*/ 225 w 640"/>
              <a:gd name="T29" fmla="*/ 540 h 541"/>
              <a:gd name="T30" fmla="*/ 225 w 640"/>
              <a:gd name="T31" fmla="*/ 540 h 541"/>
              <a:gd name="T32" fmla="*/ 225 w 640"/>
              <a:gd name="T33" fmla="*/ 540 h 541"/>
              <a:gd name="T34" fmla="*/ 216 w 640"/>
              <a:gd name="T35" fmla="*/ 540 h 541"/>
              <a:gd name="T36" fmla="*/ 216 w 640"/>
              <a:gd name="T37" fmla="*/ 540 h 541"/>
              <a:gd name="T38" fmla="*/ 216 w 640"/>
              <a:gd name="T39" fmla="*/ 540 h 541"/>
              <a:gd name="T40" fmla="*/ 216 w 640"/>
              <a:gd name="T41" fmla="*/ 540 h 541"/>
              <a:gd name="T42" fmla="*/ 216 w 640"/>
              <a:gd name="T43" fmla="*/ 540 h 541"/>
              <a:gd name="T44" fmla="*/ 216 w 640"/>
              <a:gd name="T45" fmla="*/ 540 h 541"/>
              <a:gd name="T46" fmla="*/ 207 w 640"/>
              <a:gd name="T47" fmla="*/ 540 h 541"/>
              <a:gd name="T48" fmla="*/ 207 w 640"/>
              <a:gd name="T49" fmla="*/ 540 h 541"/>
              <a:gd name="T50" fmla="*/ 207 w 640"/>
              <a:gd name="T51" fmla="*/ 540 h 541"/>
              <a:gd name="T52" fmla="*/ 207 w 640"/>
              <a:gd name="T53" fmla="*/ 540 h 541"/>
              <a:gd name="T54" fmla="*/ 207 w 640"/>
              <a:gd name="T55" fmla="*/ 540 h 541"/>
              <a:gd name="T56" fmla="*/ 198 w 640"/>
              <a:gd name="T57" fmla="*/ 531 h 541"/>
              <a:gd name="T58" fmla="*/ 198 w 640"/>
              <a:gd name="T59" fmla="*/ 531 h 541"/>
              <a:gd name="T60" fmla="*/ 198 w 640"/>
              <a:gd name="T61" fmla="*/ 531 h 541"/>
              <a:gd name="T62" fmla="*/ 9 w 640"/>
              <a:gd name="T63" fmla="*/ 342 h 541"/>
              <a:gd name="T64" fmla="*/ 9 w 640"/>
              <a:gd name="T65" fmla="*/ 297 h 541"/>
              <a:gd name="T66" fmla="*/ 54 w 640"/>
              <a:gd name="T67" fmla="*/ 297 h 541"/>
              <a:gd name="T68" fmla="*/ 216 w 640"/>
              <a:gd name="T69" fmla="*/ 468 h 541"/>
              <a:gd name="T70" fmla="*/ 585 w 640"/>
              <a:gd name="T71" fmla="*/ 9 h 541"/>
              <a:gd name="T72" fmla="*/ 630 w 640"/>
              <a:gd name="T73" fmla="*/ 9 h 541"/>
              <a:gd name="T74" fmla="*/ 630 w 640"/>
              <a:gd name="T75" fmla="*/ 4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0" h="541">
                <a:moveTo>
                  <a:pt x="630" y="45"/>
                </a:moveTo>
                <a:lnTo>
                  <a:pt x="630" y="45"/>
                </a:lnTo>
                <a:cubicBezTo>
                  <a:pt x="243" y="531"/>
                  <a:pt x="243" y="531"/>
                  <a:pt x="243" y="531"/>
                </a:cubicBezTo>
                <a:lnTo>
                  <a:pt x="243" y="531"/>
                </a:lnTo>
                <a:cubicBezTo>
                  <a:pt x="243" y="531"/>
                  <a:pt x="243" y="531"/>
                  <a:pt x="234" y="531"/>
                </a:cubicBezTo>
                <a:lnTo>
                  <a:pt x="234" y="531"/>
                </a:lnTo>
                <a:cubicBezTo>
                  <a:pt x="234" y="540"/>
                  <a:pt x="234" y="540"/>
                  <a:pt x="234" y="540"/>
                </a:cubicBezTo>
                <a:lnTo>
                  <a:pt x="234" y="540"/>
                </a:lnTo>
                <a:lnTo>
                  <a:pt x="234" y="540"/>
                </a:lnTo>
                <a:cubicBezTo>
                  <a:pt x="234" y="540"/>
                  <a:pt x="234" y="540"/>
                  <a:pt x="225" y="540"/>
                </a:cubicBezTo>
                <a:lnTo>
                  <a:pt x="225" y="540"/>
                </a:lnTo>
                <a:lnTo>
                  <a:pt x="225" y="540"/>
                </a:lnTo>
                <a:lnTo>
                  <a:pt x="225" y="540"/>
                </a:lnTo>
                <a:lnTo>
                  <a:pt x="225" y="540"/>
                </a:lnTo>
                <a:lnTo>
                  <a:pt x="225" y="540"/>
                </a:lnTo>
                <a:lnTo>
                  <a:pt x="225" y="540"/>
                </a:lnTo>
                <a:lnTo>
                  <a:pt x="225" y="540"/>
                </a:lnTo>
                <a:lnTo>
                  <a:pt x="216" y="540"/>
                </a:lnTo>
                <a:lnTo>
                  <a:pt x="216" y="540"/>
                </a:lnTo>
                <a:lnTo>
                  <a:pt x="216" y="540"/>
                </a:lnTo>
                <a:lnTo>
                  <a:pt x="216" y="540"/>
                </a:lnTo>
                <a:lnTo>
                  <a:pt x="216" y="540"/>
                </a:lnTo>
                <a:lnTo>
                  <a:pt x="216" y="540"/>
                </a:lnTo>
                <a:lnTo>
                  <a:pt x="207" y="540"/>
                </a:lnTo>
                <a:lnTo>
                  <a:pt x="207" y="540"/>
                </a:lnTo>
                <a:lnTo>
                  <a:pt x="207" y="540"/>
                </a:lnTo>
                <a:lnTo>
                  <a:pt x="207" y="540"/>
                </a:lnTo>
                <a:lnTo>
                  <a:pt x="207" y="540"/>
                </a:lnTo>
                <a:cubicBezTo>
                  <a:pt x="207" y="540"/>
                  <a:pt x="198" y="540"/>
                  <a:pt x="198" y="531"/>
                </a:cubicBezTo>
                <a:lnTo>
                  <a:pt x="198" y="531"/>
                </a:lnTo>
                <a:lnTo>
                  <a:pt x="198" y="531"/>
                </a:lnTo>
                <a:cubicBezTo>
                  <a:pt x="9" y="342"/>
                  <a:pt x="9" y="342"/>
                  <a:pt x="9" y="342"/>
                </a:cubicBezTo>
                <a:cubicBezTo>
                  <a:pt x="0" y="324"/>
                  <a:pt x="0" y="306"/>
                  <a:pt x="9" y="297"/>
                </a:cubicBezTo>
                <a:cubicBezTo>
                  <a:pt x="18" y="288"/>
                  <a:pt x="45" y="288"/>
                  <a:pt x="54" y="297"/>
                </a:cubicBezTo>
                <a:cubicBezTo>
                  <a:pt x="216" y="468"/>
                  <a:pt x="216" y="468"/>
                  <a:pt x="216" y="468"/>
                </a:cubicBezTo>
                <a:cubicBezTo>
                  <a:pt x="585" y="9"/>
                  <a:pt x="585" y="9"/>
                  <a:pt x="585" y="9"/>
                </a:cubicBezTo>
                <a:cubicBezTo>
                  <a:pt x="594" y="0"/>
                  <a:pt x="612" y="0"/>
                  <a:pt x="630" y="9"/>
                </a:cubicBezTo>
                <a:cubicBezTo>
                  <a:pt x="639" y="18"/>
                  <a:pt x="639" y="36"/>
                  <a:pt x="63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32">
            <a:extLst>
              <a:ext uri="{FF2B5EF4-FFF2-40B4-BE49-F238E27FC236}">
                <a16:creationId xmlns:a16="http://schemas.microsoft.com/office/drawing/2014/main" id="{F2E459D8-91DD-0844-8765-63D5266E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5593" y="6451999"/>
            <a:ext cx="1150749" cy="273990"/>
          </a:xfrm>
          <a:custGeom>
            <a:avLst/>
            <a:gdLst>
              <a:gd name="T0" fmla="*/ 45 w 1017"/>
              <a:gd name="T1" fmla="*/ 243 h 244"/>
              <a:gd name="T2" fmla="*/ 45 w 1017"/>
              <a:gd name="T3" fmla="*/ 243 h 244"/>
              <a:gd name="T4" fmla="*/ 18 w 1017"/>
              <a:gd name="T5" fmla="*/ 234 h 244"/>
              <a:gd name="T6" fmla="*/ 18 w 1017"/>
              <a:gd name="T7" fmla="*/ 189 h 244"/>
              <a:gd name="T8" fmla="*/ 513 w 1017"/>
              <a:gd name="T9" fmla="*/ 0 h 244"/>
              <a:gd name="T10" fmla="*/ 998 w 1017"/>
              <a:gd name="T11" fmla="*/ 180 h 244"/>
              <a:gd name="T12" fmla="*/ 1007 w 1017"/>
              <a:gd name="T13" fmla="*/ 234 h 244"/>
              <a:gd name="T14" fmla="*/ 954 w 1017"/>
              <a:gd name="T15" fmla="*/ 234 h 244"/>
              <a:gd name="T16" fmla="*/ 513 w 1017"/>
              <a:gd name="T17" fmla="*/ 72 h 244"/>
              <a:gd name="T18" fmla="*/ 63 w 1017"/>
              <a:gd name="T19" fmla="*/ 234 h 244"/>
              <a:gd name="T20" fmla="*/ 45 w 1017"/>
              <a:gd name="T21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7" h="244">
                <a:moveTo>
                  <a:pt x="45" y="243"/>
                </a:moveTo>
                <a:lnTo>
                  <a:pt x="45" y="243"/>
                </a:lnTo>
                <a:cubicBezTo>
                  <a:pt x="36" y="243"/>
                  <a:pt x="27" y="243"/>
                  <a:pt x="18" y="234"/>
                </a:cubicBezTo>
                <a:cubicBezTo>
                  <a:pt x="0" y="225"/>
                  <a:pt x="0" y="198"/>
                  <a:pt x="18" y="189"/>
                </a:cubicBezTo>
                <a:cubicBezTo>
                  <a:pt x="144" y="72"/>
                  <a:pt x="324" y="0"/>
                  <a:pt x="513" y="0"/>
                </a:cubicBezTo>
                <a:cubicBezTo>
                  <a:pt x="702" y="0"/>
                  <a:pt x="882" y="72"/>
                  <a:pt x="998" y="180"/>
                </a:cubicBezTo>
                <a:cubicBezTo>
                  <a:pt x="1016" y="198"/>
                  <a:pt x="1016" y="216"/>
                  <a:pt x="1007" y="234"/>
                </a:cubicBezTo>
                <a:cubicBezTo>
                  <a:pt x="990" y="243"/>
                  <a:pt x="971" y="243"/>
                  <a:pt x="954" y="234"/>
                </a:cubicBezTo>
                <a:cubicBezTo>
                  <a:pt x="846" y="126"/>
                  <a:pt x="684" y="72"/>
                  <a:pt x="513" y="72"/>
                </a:cubicBezTo>
                <a:cubicBezTo>
                  <a:pt x="342" y="72"/>
                  <a:pt x="171" y="135"/>
                  <a:pt x="63" y="234"/>
                </a:cubicBezTo>
                <a:cubicBezTo>
                  <a:pt x="54" y="243"/>
                  <a:pt x="54" y="243"/>
                  <a:pt x="45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33">
            <a:extLst>
              <a:ext uri="{FF2B5EF4-FFF2-40B4-BE49-F238E27FC236}">
                <a16:creationId xmlns:a16="http://schemas.microsoft.com/office/drawing/2014/main" id="{8A17DB44-6A20-FC4D-8080-5C123AC77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938" y="7174333"/>
            <a:ext cx="264023" cy="273987"/>
          </a:xfrm>
          <a:custGeom>
            <a:avLst/>
            <a:gdLst>
              <a:gd name="T0" fmla="*/ 117 w 235"/>
              <a:gd name="T1" fmla="*/ 72 h 244"/>
              <a:gd name="T2" fmla="*/ 117 w 235"/>
              <a:gd name="T3" fmla="*/ 72 h 244"/>
              <a:gd name="T4" fmla="*/ 171 w 235"/>
              <a:gd name="T5" fmla="*/ 126 h 244"/>
              <a:gd name="T6" fmla="*/ 117 w 235"/>
              <a:gd name="T7" fmla="*/ 180 h 244"/>
              <a:gd name="T8" fmla="*/ 63 w 235"/>
              <a:gd name="T9" fmla="*/ 126 h 244"/>
              <a:gd name="T10" fmla="*/ 117 w 235"/>
              <a:gd name="T11" fmla="*/ 72 h 244"/>
              <a:gd name="T12" fmla="*/ 117 w 235"/>
              <a:gd name="T13" fmla="*/ 0 h 244"/>
              <a:gd name="T14" fmla="*/ 117 w 235"/>
              <a:gd name="T15" fmla="*/ 0 h 244"/>
              <a:gd name="T16" fmla="*/ 0 w 235"/>
              <a:gd name="T17" fmla="*/ 126 h 244"/>
              <a:gd name="T18" fmla="*/ 117 w 235"/>
              <a:gd name="T19" fmla="*/ 243 h 244"/>
              <a:gd name="T20" fmla="*/ 234 w 235"/>
              <a:gd name="T21" fmla="*/ 126 h 244"/>
              <a:gd name="T22" fmla="*/ 117 w 235"/>
              <a:gd name="T23" fmla="*/ 0 h 244"/>
              <a:gd name="T24" fmla="*/ 117 w 235"/>
              <a:gd name="T25" fmla="*/ 7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" h="244">
                <a:moveTo>
                  <a:pt x="117" y="72"/>
                </a:moveTo>
                <a:lnTo>
                  <a:pt x="117" y="72"/>
                </a:lnTo>
                <a:cubicBezTo>
                  <a:pt x="144" y="72"/>
                  <a:pt x="171" y="99"/>
                  <a:pt x="171" y="126"/>
                </a:cubicBezTo>
                <a:cubicBezTo>
                  <a:pt x="171" y="153"/>
                  <a:pt x="144" y="180"/>
                  <a:pt x="117" y="180"/>
                </a:cubicBezTo>
                <a:cubicBezTo>
                  <a:pt x="90" y="180"/>
                  <a:pt x="63" y="153"/>
                  <a:pt x="63" y="126"/>
                </a:cubicBezTo>
                <a:cubicBezTo>
                  <a:pt x="63" y="99"/>
                  <a:pt x="90" y="72"/>
                  <a:pt x="117" y="72"/>
                </a:cubicBezTo>
                <a:lnTo>
                  <a:pt x="117" y="0"/>
                </a:lnTo>
                <a:lnTo>
                  <a:pt x="117" y="0"/>
                </a:lnTo>
                <a:cubicBezTo>
                  <a:pt x="54" y="0"/>
                  <a:pt x="0" y="54"/>
                  <a:pt x="0" y="126"/>
                </a:cubicBezTo>
                <a:cubicBezTo>
                  <a:pt x="0" y="189"/>
                  <a:pt x="54" y="243"/>
                  <a:pt x="117" y="243"/>
                </a:cubicBezTo>
                <a:cubicBezTo>
                  <a:pt x="180" y="243"/>
                  <a:pt x="234" y="189"/>
                  <a:pt x="234" y="126"/>
                </a:cubicBezTo>
                <a:cubicBezTo>
                  <a:pt x="234" y="54"/>
                  <a:pt x="180" y="0"/>
                  <a:pt x="117" y="0"/>
                </a:cubicBezTo>
                <a:lnTo>
                  <a:pt x="11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34">
            <a:extLst>
              <a:ext uri="{FF2B5EF4-FFF2-40B4-BE49-F238E27FC236}">
                <a16:creationId xmlns:a16="http://schemas.microsoft.com/office/drawing/2014/main" id="{DDDFDEBE-4B79-2849-B304-4BF50D66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152" y="6676172"/>
            <a:ext cx="906652" cy="234134"/>
          </a:xfrm>
          <a:custGeom>
            <a:avLst/>
            <a:gdLst>
              <a:gd name="T0" fmla="*/ 36 w 801"/>
              <a:gd name="T1" fmla="*/ 206 h 207"/>
              <a:gd name="T2" fmla="*/ 36 w 801"/>
              <a:gd name="T3" fmla="*/ 206 h 207"/>
              <a:gd name="T4" fmla="*/ 9 w 801"/>
              <a:gd name="T5" fmla="*/ 188 h 207"/>
              <a:gd name="T6" fmla="*/ 18 w 801"/>
              <a:gd name="T7" fmla="*/ 143 h 207"/>
              <a:gd name="T8" fmla="*/ 405 w 801"/>
              <a:gd name="T9" fmla="*/ 0 h 207"/>
              <a:gd name="T10" fmla="*/ 783 w 801"/>
              <a:gd name="T11" fmla="*/ 143 h 207"/>
              <a:gd name="T12" fmla="*/ 791 w 801"/>
              <a:gd name="T13" fmla="*/ 188 h 207"/>
              <a:gd name="T14" fmla="*/ 738 w 801"/>
              <a:gd name="T15" fmla="*/ 188 h 207"/>
              <a:gd name="T16" fmla="*/ 405 w 801"/>
              <a:gd name="T17" fmla="*/ 63 h 207"/>
              <a:gd name="T18" fmla="*/ 63 w 801"/>
              <a:gd name="T19" fmla="*/ 188 h 207"/>
              <a:gd name="T20" fmla="*/ 36 w 801"/>
              <a:gd name="T2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1" h="207">
                <a:moveTo>
                  <a:pt x="36" y="206"/>
                </a:moveTo>
                <a:lnTo>
                  <a:pt x="36" y="206"/>
                </a:lnTo>
                <a:cubicBezTo>
                  <a:pt x="27" y="206"/>
                  <a:pt x="18" y="197"/>
                  <a:pt x="9" y="188"/>
                </a:cubicBezTo>
                <a:cubicBezTo>
                  <a:pt x="0" y="179"/>
                  <a:pt x="0" y="161"/>
                  <a:pt x="18" y="143"/>
                </a:cubicBezTo>
                <a:cubicBezTo>
                  <a:pt x="108" y="54"/>
                  <a:pt x="252" y="0"/>
                  <a:pt x="405" y="0"/>
                </a:cubicBezTo>
                <a:cubicBezTo>
                  <a:pt x="549" y="0"/>
                  <a:pt x="692" y="54"/>
                  <a:pt x="783" y="143"/>
                </a:cubicBezTo>
                <a:cubicBezTo>
                  <a:pt x="800" y="152"/>
                  <a:pt x="800" y="170"/>
                  <a:pt x="791" y="188"/>
                </a:cubicBezTo>
                <a:cubicBezTo>
                  <a:pt x="774" y="197"/>
                  <a:pt x="755" y="197"/>
                  <a:pt x="738" y="188"/>
                </a:cubicBezTo>
                <a:cubicBezTo>
                  <a:pt x="656" y="108"/>
                  <a:pt x="531" y="63"/>
                  <a:pt x="405" y="63"/>
                </a:cubicBezTo>
                <a:cubicBezTo>
                  <a:pt x="270" y="63"/>
                  <a:pt x="144" y="108"/>
                  <a:pt x="63" y="188"/>
                </a:cubicBezTo>
                <a:cubicBezTo>
                  <a:pt x="54" y="197"/>
                  <a:pt x="45" y="206"/>
                  <a:pt x="36" y="2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35">
            <a:extLst>
              <a:ext uri="{FF2B5EF4-FFF2-40B4-BE49-F238E27FC236}">
                <a16:creationId xmlns:a16="http://schemas.microsoft.com/office/drawing/2014/main" id="{FD1945A3-3DB3-AC45-84DF-BB488C1C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617" y="6895363"/>
            <a:ext cx="632665" cy="184318"/>
          </a:xfrm>
          <a:custGeom>
            <a:avLst/>
            <a:gdLst>
              <a:gd name="T0" fmla="*/ 36 w 559"/>
              <a:gd name="T1" fmla="*/ 153 h 163"/>
              <a:gd name="T2" fmla="*/ 36 w 559"/>
              <a:gd name="T3" fmla="*/ 153 h 163"/>
              <a:gd name="T4" fmla="*/ 9 w 559"/>
              <a:gd name="T5" fmla="*/ 144 h 163"/>
              <a:gd name="T6" fmla="*/ 9 w 559"/>
              <a:gd name="T7" fmla="*/ 99 h 163"/>
              <a:gd name="T8" fmla="*/ 279 w 559"/>
              <a:gd name="T9" fmla="*/ 0 h 163"/>
              <a:gd name="T10" fmla="*/ 540 w 559"/>
              <a:gd name="T11" fmla="*/ 99 h 163"/>
              <a:gd name="T12" fmla="*/ 540 w 559"/>
              <a:gd name="T13" fmla="*/ 144 h 163"/>
              <a:gd name="T14" fmla="*/ 494 w 559"/>
              <a:gd name="T15" fmla="*/ 144 h 163"/>
              <a:gd name="T16" fmla="*/ 279 w 559"/>
              <a:gd name="T17" fmla="*/ 63 h 163"/>
              <a:gd name="T18" fmla="*/ 54 w 559"/>
              <a:gd name="T19" fmla="*/ 144 h 163"/>
              <a:gd name="T20" fmla="*/ 36 w 559"/>
              <a:gd name="T21" fmla="*/ 15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9" h="163">
                <a:moveTo>
                  <a:pt x="36" y="153"/>
                </a:moveTo>
                <a:lnTo>
                  <a:pt x="36" y="153"/>
                </a:lnTo>
                <a:cubicBezTo>
                  <a:pt x="27" y="153"/>
                  <a:pt x="18" y="153"/>
                  <a:pt x="9" y="144"/>
                </a:cubicBezTo>
                <a:cubicBezTo>
                  <a:pt x="0" y="135"/>
                  <a:pt x="0" y="108"/>
                  <a:pt x="9" y="99"/>
                </a:cubicBezTo>
                <a:cubicBezTo>
                  <a:pt x="81" y="36"/>
                  <a:pt x="171" y="0"/>
                  <a:pt x="279" y="0"/>
                </a:cubicBezTo>
                <a:cubicBezTo>
                  <a:pt x="378" y="0"/>
                  <a:pt x="477" y="36"/>
                  <a:pt x="540" y="99"/>
                </a:cubicBezTo>
                <a:cubicBezTo>
                  <a:pt x="558" y="108"/>
                  <a:pt x="558" y="126"/>
                  <a:pt x="540" y="144"/>
                </a:cubicBezTo>
                <a:cubicBezTo>
                  <a:pt x="530" y="153"/>
                  <a:pt x="513" y="162"/>
                  <a:pt x="494" y="144"/>
                </a:cubicBezTo>
                <a:cubicBezTo>
                  <a:pt x="441" y="99"/>
                  <a:pt x="360" y="63"/>
                  <a:pt x="279" y="63"/>
                </a:cubicBezTo>
                <a:cubicBezTo>
                  <a:pt x="189" y="63"/>
                  <a:pt x="108" y="99"/>
                  <a:pt x="54" y="144"/>
                </a:cubicBezTo>
                <a:cubicBezTo>
                  <a:pt x="54" y="153"/>
                  <a:pt x="45" y="153"/>
                  <a:pt x="3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F4323A15-547B-C445-85C2-367E3A65CCF9}"/>
              </a:ext>
            </a:extLst>
          </p:cNvPr>
          <p:cNvSpPr/>
          <p:nvPr/>
        </p:nvSpPr>
        <p:spPr>
          <a:xfrm>
            <a:off x="5941894" y="5355771"/>
            <a:ext cx="2729918" cy="203780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2" name="Triángulo 471">
            <a:extLst>
              <a:ext uri="{FF2B5EF4-FFF2-40B4-BE49-F238E27FC236}">
                <a16:creationId xmlns:a16="http://schemas.microsoft.com/office/drawing/2014/main" id="{2B04594C-8F4D-CD4C-8413-4CE37074BC68}"/>
              </a:ext>
            </a:extLst>
          </p:cNvPr>
          <p:cNvSpPr/>
          <p:nvPr/>
        </p:nvSpPr>
        <p:spPr>
          <a:xfrm rot="10800000">
            <a:off x="5955467" y="9871165"/>
            <a:ext cx="2729918" cy="20378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3" name="Triángulo 472">
            <a:extLst>
              <a:ext uri="{FF2B5EF4-FFF2-40B4-BE49-F238E27FC236}">
                <a16:creationId xmlns:a16="http://schemas.microsoft.com/office/drawing/2014/main" id="{92675F8B-9C5F-B145-9F23-09D2457EBA7F}"/>
              </a:ext>
            </a:extLst>
          </p:cNvPr>
          <p:cNvSpPr/>
          <p:nvPr/>
        </p:nvSpPr>
        <p:spPr>
          <a:xfrm>
            <a:off x="16140079" y="5345113"/>
            <a:ext cx="2729918" cy="203780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4" name="Triángulo 473">
            <a:extLst>
              <a:ext uri="{FF2B5EF4-FFF2-40B4-BE49-F238E27FC236}">
                <a16:creationId xmlns:a16="http://schemas.microsoft.com/office/drawing/2014/main" id="{BE148B9E-27F3-3C42-936F-1D4651CE2A35}"/>
              </a:ext>
            </a:extLst>
          </p:cNvPr>
          <p:cNvSpPr/>
          <p:nvPr/>
        </p:nvSpPr>
        <p:spPr>
          <a:xfrm rot="10800000">
            <a:off x="16153652" y="9860507"/>
            <a:ext cx="2729918" cy="203780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0" name="Freeform 425">
            <a:extLst>
              <a:ext uri="{FF2B5EF4-FFF2-40B4-BE49-F238E27FC236}">
                <a16:creationId xmlns:a16="http://schemas.microsoft.com/office/drawing/2014/main" id="{75192D1E-3229-664B-8F89-E4A975F9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606" y="10016793"/>
            <a:ext cx="925601" cy="1126617"/>
          </a:xfrm>
          <a:custGeom>
            <a:avLst/>
            <a:gdLst>
              <a:gd name="T0" fmla="*/ 854 w 874"/>
              <a:gd name="T1" fmla="*/ 826 h 1061"/>
              <a:gd name="T2" fmla="*/ 854 w 874"/>
              <a:gd name="T3" fmla="*/ 826 h 1061"/>
              <a:gd name="T4" fmla="*/ 774 w 874"/>
              <a:gd name="T5" fmla="*/ 610 h 1061"/>
              <a:gd name="T6" fmla="*/ 756 w 874"/>
              <a:gd name="T7" fmla="*/ 387 h 1061"/>
              <a:gd name="T8" fmla="*/ 765 w 874"/>
              <a:gd name="T9" fmla="*/ 315 h 1061"/>
              <a:gd name="T10" fmla="*/ 765 w 874"/>
              <a:gd name="T11" fmla="*/ 261 h 1061"/>
              <a:gd name="T12" fmla="*/ 432 w 874"/>
              <a:gd name="T13" fmla="*/ 0 h 1061"/>
              <a:gd name="T14" fmla="*/ 216 w 874"/>
              <a:gd name="T15" fmla="*/ 72 h 1061"/>
              <a:gd name="T16" fmla="*/ 99 w 874"/>
              <a:gd name="T17" fmla="*/ 252 h 1061"/>
              <a:gd name="T18" fmla="*/ 99 w 874"/>
              <a:gd name="T19" fmla="*/ 324 h 1061"/>
              <a:gd name="T20" fmla="*/ 99 w 874"/>
              <a:gd name="T21" fmla="*/ 387 h 1061"/>
              <a:gd name="T22" fmla="*/ 99 w 874"/>
              <a:gd name="T23" fmla="*/ 404 h 1061"/>
              <a:gd name="T24" fmla="*/ 99 w 874"/>
              <a:gd name="T25" fmla="*/ 404 h 1061"/>
              <a:gd name="T26" fmla="*/ 90 w 874"/>
              <a:gd name="T27" fmla="*/ 619 h 1061"/>
              <a:gd name="T28" fmla="*/ 9 w 874"/>
              <a:gd name="T29" fmla="*/ 826 h 1061"/>
              <a:gd name="T30" fmla="*/ 9 w 874"/>
              <a:gd name="T31" fmla="*/ 880 h 1061"/>
              <a:gd name="T32" fmla="*/ 45 w 874"/>
              <a:gd name="T33" fmla="*/ 907 h 1061"/>
              <a:gd name="T34" fmla="*/ 45 w 874"/>
              <a:gd name="T35" fmla="*/ 907 h 1061"/>
              <a:gd name="T36" fmla="*/ 180 w 874"/>
              <a:gd name="T37" fmla="*/ 907 h 1061"/>
              <a:gd name="T38" fmla="*/ 270 w 874"/>
              <a:gd name="T39" fmla="*/ 1006 h 1061"/>
              <a:gd name="T40" fmla="*/ 432 w 874"/>
              <a:gd name="T41" fmla="*/ 1060 h 1061"/>
              <a:gd name="T42" fmla="*/ 594 w 874"/>
              <a:gd name="T43" fmla="*/ 1006 h 1061"/>
              <a:gd name="T44" fmla="*/ 684 w 874"/>
              <a:gd name="T45" fmla="*/ 907 h 1061"/>
              <a:gd name="T46" fmla="*/ 818 w 874"/>
              <a:gd name="T47" fmla="*/ 907 h 1061"/>
              <a:gd name="T48" fmla="*/ 818 w 874"/>
              <a:gd name="T49" fmla="*/ 907 h 1061"/>
              <a:gd name="T50" fmla="*/ 864 w 874"/>
              <a:gd name="T51" fmla="*/ 880 h 1061"/>
              <a:gd name="T52" fmla="*/ 854 w 874"/>
              <a:gd name="T53" fmla="*/ 826 h 1061"/>
              <a:gd name="T54" fmla="*/ 558 w 874"/>
              <a:gd name="T55" fmla="*/ 952 h 1061"/>
              <a:gd name="T56" fmla="*/ 558 w 874"/>
              <a:gd name="T57" fmla="*/ 952 h 1061"/>
              <a:gd name="T58" fmla="*/ 432 w 874"/>
              <a:gd name="T59" fmla="*/ 988 h 1061"/>
              <a:gd name="T60" fmla="*/ 315 w 874"/>
              <a:gd name="T61" fmla="*/ 952 h 1061"/>
              <a:gd name="T62" fmla="*/ 261 w 874"/>
              <a:gd name="T63" fmla="*/ 907 h 1061"/>
              <a:gd name="T64" fmla="*/ 432 w 874"/>
              <a:gd name="T65" fmla="*/ 907 h 1061"/>
              <a:gd name="T66" fmla="*/ 603 w 874"/>
              <a:gd name="T67" fmla="*/ 907 h 1061"/>
              <a:gd name="T68" fmla="*/ 558 w 874"/>
              <a:gd name="T69" fmla="*/ 952 h 1061"/>
              <a:gd name="T70" fmla="*/ 720 w 874"/>
              <a:gd name="T71" fmla="*/ 835 h 1061"/>
              <a:gd name="T72" fmla="*/ 720 w 874"/>
              <a:gd name="T73" fmla="*/ 835 h 1061"/>
              <a:gd name="T74" fmla="*/ 720 w 874"/>
              <a:gd name="T75" fmla="*/ 835 h 1061"/>
              <a:gd name="T76" fmla="*/ 432 w 874"/>
              <a:gd name="T77" fmla="*/ 835 h 1061"/>
              <a:gd name="T78" fmla="*/ 90 w 874"/>
              <a:gd name="T79" fmla="*/ 835 h 1061"/>
              <a:gd name="T80" fmla="*/ 162 w 874"/>
              <a:gd name="T81" fmla="*/ 628 h 1061"/>
              <a:gd name="T82" fmla="*/ 171 w 874"/>
              <a:gd name="T83" fmla="*/ 387 h 1061"/>
              <a:gd name="T84" fmla="*/ 171 w 874"/>
              <a:gd name="T85" fmla="*/ 377 h 1061"/>
              <a:gd name="T86" fmla="*/ 171 w 874"/>
              <a:gd name="T87" fmla="*/ 377 h 1061"/>
              <a:gd name="T88" fmla="*/ 162 w 874"/>
              <a:gd name="T89" fmla="*/ 315 h 1061"/>
              <a:gd name="T90" fmla="*/ 171 w 874"/>
              <a:gd name="T91" fmla="*/ 269 h 1061"/>
              <a:gd name="T92" fmla="*/ 261 w 874"/>
              <a:gd name="T93" fmla="*/ 126 h 1061"/>
              <a:gd name="T94" fmla="*/ 432 w 874"/>
              <a:gd name="T95" fmla="*/ 63 h 1061"/>
              <a:gd name="T96" fmla="*/ 693 w 874"/>
              <a:gd name="T97" fmla="*/ 279 h 1061"/>
              <a:gd name="T98" fmla="*/ 693 w 874"/>
              <a:gd name="T99" fmla="*/ 315 h 1061"/>
              <a:gd name="T100" fmla="*/ 693 w 874"/>
              <a:gd name="T101" fmla="*/ 377 h 1061"/>
              <a:gd name="T102" fmla="*/ 702 w 874"/>
              <a:gd name="T103" fmla="*/ 619 h 1061"/>
              <a:gd name="T104" fmla="*/ 774 w 874"/>
              <a:gd name="T105" fmla="*/ 835 h 1061"/>
              <a:gd name="T106" fmla="*/ 720 w 874"/>
              <a:gd name="T107" fmla="*/ 83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4" h="1061">
                <a:moveTo>
                  <a:pt x="854" y="826"/>
                </a:moveTo>
                <a:lnTo>
                  <a:pt x="854" y="826"/>
                </a:lnTo>
                <a:cubicBezTo>
                  <a:pt x="818" y="781"/>
                  <a:pt x="783" y="700"/>
                  <a:pt x="774" y="610"/>
                </a:cubicBezTo>
                <a:cubicBezTo>
                  <a:pt x="756" y="521"/>
                  <a:pt x="756" y="440"/>
                  <a:pt x="756" y="387"/>
                </a:cubicBezTo>
                <a:cubicBezTo>
                  <a:pt x="765" y="360"/>
                  <a:pt x="765" y="332"/>
                  <a:pt x="765" y="315"/>
                </a:cubicBezTo>
                <a:cubicBezTo>
                  <a:pt x="765" y="297"/>
                  <a:pt x="765" y="279"/>
                  <a:pt x="765" y="261"/>
                </a:cubicBezTo>
                <a:cubicBezTo>
                  <a:pt x="729" y="108"/>
                  <a:pt x="594" y="0"/>
                  <a:pt x="432" y="0"/>
                </a:cubicBezTo>
                <a:cubicBezTo>
                  <a:pt x="351" y="0"/>
                  <a:pt x="279" y="18"/>
                  <a:pt x="216" y="72"/>
                </a:cubicBezTo>
                <a:cubicBezTo>
                  <a:pt x="162" y="117"/>
                  <a:pt x="117" y="180"/>
                  <a:pt x="99" y="252"/>
                </a:cubicBezTo>
                <a:cubicBezTo>
                  <a:pt x="99" y="279"/>
                  <a:pt x="90" y="297"/>
                  <a:pt x="99" y="324"/>
                </a:cubicBezTo>
                <a:cubicBezTo>
                  <a:pt x="99" y="332"/>
                  <a:pt x="99" y="360"/>
                  <a:pt x="99" y="387"/>
                </a:cubicBezTo>
                <a:cubicBezTo>
                  <a:pt x="99" y="404"/>
                  <a:pt x="99" y="404"/>
                  <a:pt x="99" y="404"/>
                </a:cubicBezTo>
                <a:lnTo>
                  <a:pt x="99" y="404"/>
                </a:lnTo>
                <a:cubicBezTo>
                  <a:pt x="99" y="459"/>
                  <a:pt x="99" y="539"/>
                  <a:pt x="90" y="619"/>
                </a:cubicBezTo>
                <a:cubicBezTo>
                  <a:pt x="81" y="709"/>
                  <a:pt x="54" y="781"/>
                  <a:pt x="9" y="826"/>
                </a:cubicBezTo>
                <a:cubicBezTo>
                  <a:pt x="0" y="844"/>
                  <a:pt x="0" y="862"/>
                  <a:pt x="9" y="880"/>
                </a:cubicBezTo>
                <a:cubicBezTo>
                  <a:pt x="9" y="898"/>
                  <a:pt x="27" y="907"/>
                  <a:pt x="45" y="907"/>
                </a:cubicBezTo>
                <a:lnTo>
                  <a:pt x="45" y="907"/>
                </a:lnTo>
                <a:cubicBezTo>
                  <a:pt x="180" y="907"/>
                  <a:pt x="180" y="907"/>
                  <a:pt x="180" y="907"/>
                </a:cubicBezTo>
                <a:cubicBezTo>
                  <a:pt x="198" y="943"/>
                  <a:pt x="234" y="979"/>
                  <a:pt x="270" y="1006"/>
                </a:cubicBezTo>
                <a:cubicBezTo>
                  <a:pt x="324" y="1042"/>
                  <a:pt x="378" y="1060"/>
                  <a:pt x="432" y="1060"/>
                </a:cubicBezTo>
                <a:cubicBezTo>
                  <a:pt x="495" y="1060"/>
                  <a:pt x="549" y="1042"/>
                  <a:pt x="594" y="1006"/>
                </a:cubicBezTo>
                <a:cubicBezTo>
                  <a:pt x="630" y="979"/>
                  <a:pt x="666" y="943"/>
                  <a:pt x="684" y="907"/>
                </a:cubicBezTo>
                <a:cubicBezTo>
                  <a:pt x="818" y="907"/>
                  <a:pt x="818" y="907"/>
                  <a:pt x="818" y="907"/>
                </a:cubicBezTo>
                <a:lnTo>
                  <a:pt x="818" y="907"/>
                </a:lnTo>
                <a:cubicBezTo>
                  <a:pt x="837" y="907"/>
                  <a:pt x="854" y="898"/>
                  <a:pt x="864" y="880"/>
                </a:cubicBezTo>
                <a:cubicBezTo>
                  <a:pt x="873" y="862"/>
                  <a:pt x="864" y="844"/>
                  <a:pt x="854" y="826"/>
                </a:cubicBezTo>
                <a:close/>
                <a:moveTo>
                  <a:pt x="558" y="952"/>
                </a:moveTo>
                <a:lnTo>
                  <a:pt x="558" y="952"/>
                </a:lnTo>
                <a:cubicBezTo>
                  <a:pt x="522" y="979"/>
                  <a:pt x="477" y="988"/>
                  <a:pt x="432" y="988"/>
                </a:cubicBezTo>
                <a:cubicBezTo>
                  <a:pt x="387" y="988"/>
                  <a:pt x="351" y="979"/>
                  <a:pt x="315" y="952"/>
                </a:cubicBezTo>
                <a:cubicBezTo>
                  <a:pt x="288" y="943"/>
                  <a:pt x="279" y="925"/>
                  <a:pt x="261" y="907"/>
                </a:cubicBezTo>
                <a:cubicBezTo>
                  <a:pt x="432" y="907"/>
                  <a:pt x="432" y="907"/>
                  <a:pt x="432" y="907"/>
                </a:cubicBezTo>
                <a:cubicBezTo>
                  <a:pt x="603" y="907"/>
                  <a:pt x="603" y="907"/>
                  <a:pt x="603" y="907"/>
                </a:cubicBezTo>
                <a:cubicBezTo>
                  <a:pt x="594" y="925"/>
                  <a:pt x="576" y="943"/>
                  <a:pt x="558" y="952"/>
                </a:cubicBezTo>
                <a:close/>
                <a:moveTo>
                  <a:pt x="720" y="835"/>
                </a:moveTo>
                <a:lnTo>
                  <a:pt x="720" y="835"/>
                </a:lnTo>
                <a:lnTo>
                  <a:pt x="720" y="835"/>
                </a:lnTo>
                <a:cubicBezTo>
                  <a:pt x="432" y="835"/>
                  <a:pt x="432" y="835"/>
                  <a:pt x="432" y="835"/>
                </a:cubicBezTo>
                <a:cubicBezTo>
                  <a:pt x="90" y="835"/>
                  <a:pt x="90" y="835"/>
                  <a:pt x="90" y="835"/>
                </a:cubicBezTo>
                <a:cubicBezTo>
                  <a:pt x="126" y="781"/>
                  <a:pt x="144" y="709"/>
                  <a:pt x="162" y="628"/>
                </a:cubicBezTo>
                <a:cubicBezTo>
                  <a:pt x="171" y="539"/>
                  <a:pt x="171" y="449"/>
                  <a:pt x="171" y="387"/>
                </a:cubicBezTo>
                <a:cubicBezTo>
                  <a:pt x="171" y="377"/>
                  <a:pt x="171" y="377"/>
                  <a:pt x="171" y="377"/>
                </a:cubicBezTo>
                <a:lnTo>
                  <a:pt x="171" y="377"/>
                </a:lnTo>
                <a:cubicBezTo>
                  <a:pt x="171" y="351"/>
                  <a:pt x="162" y="324"/>
                  <a:pt x="162" y="315"/>
                </a:cubicBezTo>
                <a:cubicBezTo>
                  <a:pt x="162" y="297"/>
                  <a:pt x="162" y="279"/>
                  <a:pt x="171" y="269"/>
                </a:cubicBezTo>
                <a:cubicBezTo>
                  <a:pt x="180" y="207"/>
                  <a:pt x="216" y="162"/>
                  <a:pt x="261" y="126"/>
                </a:cubicBezTo>
                <a:cubicBezTo>
                  <a:pt x="306" y="81"/>
                  <a:pt x="369" y="63"/>
                  <a:pt x="432" y="63"/>
                </a:cubicBezTo>
                <a:cubicBezTo>
                  <a:pt x="558" y="63"/>
                  <a:pt x="666" y="153"/>
                  <a:pt x="693" y="279"/>
                </a:cubicBezTo>
                <a:cubicBezTo>
                  <a:pt x="693" y="288"/>
                  <a:pt x="693" y="297"/>
                  <a:pt x="693" y="315"/>
                </a:cubicBezTo>
                <a:cubicBezTo>
                  <a:pt x="693" y="332"/>
                  <a:pt x="693" y="360"/>
                  <a:pt x="693" y="377"/>
                </a:cubicBezTo>
                <a:cubicBezTo>
                  <a:pt x="693" y="440"/>
                  <a:pt x="693" y="530"/>
                  <a:pt x="702" y="619"/>
                </a:cubicBezTo>
                <a:cubicBezTo>
                  <a:pt x="720" y="709"/>
                  <a:pt x="738" y="781"/>
                  <a:pt x="774" y="835"/>
                </a:cubicBezTo>
                <a:lnTo>
                  <a:pt x="720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6">
            <a:extLst>
              <a:ext uri="{FF2B5EF4-FFF2-40B4-BE49-F238E27FC236}">
                <a16:creationId xmlns:a16="http://schemas.microsoft.com/office/drawing/2014/main" id="{100DEFD5-BCF3-E64D-9139-CB0CE213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864" y="6031140"/>
            <a:ext cx="905494" cy="1041805"/>
          </a:xfrm>
          <a:custGeom>
            <a:avLst/>
            <a:gdLst>
              <a:gd name="T0" fmla="*/ 810 w 819"/>
              <a:gd name="T1" fmla="*/ 925 h 944"/>
              <a:gd name="T2" fmla="*/ 810 w 819"/>
              <a:gd name="T3" fmla="*/ 925 h 944"/>
              <a:gd name="T4" fmla="*/ 818 w 819"/>
              <a:gd name="T5" fmla="*/ 916 h 944"/>
              <a:gd name="T6" fmla="*/ 818 w 819"/>
              <a:gd name="T7" fmla="*/ 907 h 944"/>
              <a:gd name="T8" fmla="*/ 818 w 819"/>
              <a:gd name="T9" fmla="*/ 898 h 944"/>
              <a:gd name="T10" fmla="*/ 810 w 819"/>
              <a:gd name="T11" fmla="*/ 889 h 944"/>
              <a:gd name="T12" fmla="*/ 441 w 819"/>
              <a:gd name="T13" fmla="*/ 27 h 944"/>
              <a:gd name="T14" fmla="*/ 441 w 819"/>
              <a:gd name="T15" fmla="*/ 18 h 944"/>
              <a:gd name="T16" fmla="*/ 441 w 819"/>
              <a:gd name="T17" fmla="*/ 18 h 944"/>
              <a:gd name="T18" fmla="*/ 432 w 819"/>
              <a:gd name="T19" fmla="*/ 9 h 944"/>
              <a:gd name="T20" fmla="*/ 432 w 819"/>
              <a:gd name="T21" fmla="*/ 9 h 944"/>
              <a:gd name="T22" fmla="*/ 423 w 819"/>
              <a:gd name="T23" fmla="*/ 9 h 944"/>
              <a:gd name="T24" fmla="*/ 423 w 819"/>
              <a:gd name="T25" fmla="*/ 9 h 944"/>
              <a:gd name="T26" fmla="*/ 414 w 819"/>
              <a:gd name="T27" fmla="*/ 9 h 944"/>
              <a:gd name="T28" fmla="*/ 414 w 819"/>
              <a:gd name="T29" fmla="*/ 0 h 944"/>
              <a:gd name="T30" fmla="*/ 405 w 819"/>
              <a:gd name="T31" fmla="*/ 9 h 944"/>
              <a:gd name="T32" fmla="*/ 405 w 819"/>
              <a:gd name="T33" fmla="*/ 9 h 944"/>
              <a:gd name="T34" fmla="*/ 396 w 819"/>
              <a:gd name="T35" fmla="*/ 9 h 944"/>
              <a:gd name="T36" fmla="*/ 396 w 819"/>
              <a:gd name="T37" fmla="*/ 9 h 944"/>
              <a:gd name="T38" fmla="*/ 387 w 819"/>
              <a:gd name="T39" fmla="*/ 9 h 944"/>
              <a:gd name="T40" fmla="*/ 387 w 819"/>
              <a:gd name="T41" fmla="*/ 18 h 944"/>
              <a:gd name="T42" fmla="*/ 378 w 819"/>
              <a:gd name="T43" fmla="*/ 18 h 944"/>
              <a:gd name="T44" fmla="*/ 378 w 819"/>
              <a:gd name="T45" fmla="*/ 27 h 944"/>
              <a:gd name="T46" fmla="*/ 9 w 819"/>
              <a:gd name="T47" fmla="*/ 889 h 944"/>
              <a:gd name="T48" fmla="*/ 9 w 819"/>
              <a:gd name="T49" fmla="*/ 898 h 944"/>
              <a:gd name="T50" fmla="*/ 0 w 819"/>
              <a:gd name="T51" fmla="*/ 907 h 944"/>
              <a:gd name="T52" fmla="*/ 9 w 819"/>
              <a:gd name="T53" fmla="*/ 907 h 944"/>
              <a:gd name="T54" fmla="*/ 9 w 819"/>
              <a:gd name="T55" fmla="*/ 916 h 944"/>
              <a:gd name="T56" fmla="*/ 9 w 819"/>
              <a:gd name="T57" fmla="*/ 925 h 944"/>
              <a:gd name="T58" fmla="*/ 9 w 819"/>
              <a:gd name="T59" fmla="*/ 925 h 944"/>
              <a:gd name="T60" fmla="*/ 9 w 819"/>
              <a:gd name="T61" fmla="*/ 925 h 944"/>
              <a:gd name="T62" fmla="*/ 18 w 819"/>
              <a:gd name="T63" fmla="*/ 934 h 944"/>
              <a:gd name="T64" fmla="*/ 18 w 819"/>
              <a:gd name="T65" fmla="*/ 934 h 944"/>
              <a:gd name="T66" fmla="*/ 27 w 819"/>
              <a:gd name="T67" fmla="*/ 934 h 944"/>
              <a:gd name="T68" fmla="*/ 36 w 819"/>
              <a:gd name="T69" fmla="*/ 943 h 944"/>
              <a:gd name="T70" fmla="*/ 36 w 819"/>
              <a:gd name="T71" fmla="*/ 943 h 944"/>
              <a:gd name="T72" fmla="*/ 45 w 819"/>
              <a:gd name="T73" fmla="*/ 943 h 944"/>
              <a:gd name="T74" fmla="*/ 54 w 819"/>
              <a:gd name="T75" fmla="*/ 934 h 944"/>
              <a:gd name="T76" fmla="*/ 414 w 819"/>
              <a:gd name="T77" fmla="*/ 700 h 944"/>
              <a:gd name="T78" fmla="*/ 765 w 819"/>
              <a:gd name="T79" fmla="*/ 934 h 944"/>
              <a:gd name="T80" fmla="*/ 783 w 819"/>
              <a:gd name="T81" fmla="*/ 943 h 944"/>
              <a:gd name="T82" fmla="*/ 783 w 819"/>
              <a:gd name="T83" fmla="*/ 943 h 944"/>
              <a:gd name="T84" fmla="*/ 791 w 819"/>
              <a:gd name="T85" fmla="*/ 943 h 944"/>
              <a:gd name="T86" fmla="*/ 791 w 819"/>
              <a:gd name="T87" fmla="*/ 934 h 944"/>
              <a:gd name="T88" fmla="*/ 801 w 819"/>
              <a:gd name="T89" fmla="*/ 934 h 944"/>
              <a:gd name="T90" fmla="*/ 801 w 819"/>
              <a:gd name="T91" fmla="*/ 934 h 944"/>
              <a:gd name="T92" fmla="*/ 810 w 819"/>
              <a:gd name="T93" fmla="*/ 925 h 944"/>
              <a:gd name="T94" fmla="*/ 432 w 819"/>
              <a:gd name="T95" fmla="*/ 637 h 944"/>
              <a:gd name="T96" fmla="*/ 432 w 819"/>
              <a:gd name="T97" fmla="*/ 628 h 944"/>
              <a:gd name="T98" fmla="*/ 423 w 819"/>
              <a:gd name="T99" fmla="*/ 628 h 944"/>
              <a:gd name="T100" fmla="*/ 414 w 819"/>
              <a:gd name="T101" fmla="*/ 628 h 944"/>
              <a:gd name="T102" fmla="*/ 414 w 819"/>
              <a:gd name="T103" fmla="*/ 628 h 944"/>
              <a:gd name="T104" fmla="*/ 405 w 819"/>
              <a:gd name="T105" fmla="*/ 628 h 944"/>
              <a:gd name="T106" fmla="*/ 405 w 819"/>
              <a:gd name="T107" fmla="*/ 628 h 944"/>
              <a:gd name="T108" fmla="*/ 396 w 819"/>
              <a:gd name="T109" fmla="*/ 628 h 944"/>
              <a:gd name="T110" fmla="*/ 396 w 819"/>
              <a:gd name="T111" fmla="*/ 637 h 944"/>
              <a:gd name="T112" fmla="*/ 396 w 819"/>
              <a:gd name="T113" fmla="*/ 637 h 944"/>
              <a:gd name="T114" fmla="*/ 702 w 819"/>
              <a:gd name="T115" fmla="*/ 817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9" h="944">
                <a:moveTo>
                  <a:pt x="810" y="925"/>
                </a:move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lnTo>
                  <a:pt x="810" y="925"/>
                </a:lnTo>
                <a:cubicBezTo>
                  <a:pt x="818" y="916"/>
                  <a:pt x="818" y="916"/>
                  <a:pt x="818" y="916"/>
                </a:cubicBezTo>
                <a:lnTo>
                  <a:pt x="818" y="916"/>
                </a:lnTo>
                <a:cubicBezTo>
                  <a:pt x="818" y="916"/>
                  <a:pt x="818" y="916"/>
                  <a:pt x="818" y="907"/>
                </a:cubicBezTo>
                <a:lnTo>
                  <a:pt x="818" y="907"/>
                </a:lnTo>
                <a:lnTo>
                  <a:pt x="818" y="907"/>
                </a:lnTo>
                <a:lnTo>
                  <a:pt x="818" y="907"/>
                </a:lnTo>
                <a:lnTo>
                  <a:pt x="818" y="907"/>
                </a:lnTo>
                <a:lnTo>
                  <a:pt x="818" y="898"/>
                </a:lnTo>
                <a:lnTo>
                  <a:pt x="818" y="898"/>
                </a:lnTo>
                <a:lnTo>
                  <a:pt x="818" y="898"/>
                </a:lnTo>
                <a:cubicBezTo>
                  <a:pt x="818" y="898"/>
                  <a:pt x="818" y="898"/>
                  <a:pt x="810" y="889"/>
                </a:cubicBezTo>
                <a:lnTo>
                  <a:pt x="810" y="889"/>
                </a:lnTo>
                <a:cubicBezTo>
                  <a:pt x="441" y="27"/>
                  <a:pt x="441" y="27"/>
                  <a:pt x="441" y="27"/>
                </a:cubicBezTo>
                <a:lnTo>
                  <a:pt x="441" y="27"/>
                </a:lnTo>
                <a:lnTo>
                  <a:pt x="441" y="27"/>
                </a:lnTo>
                <a:cubicBezTo>
                  <a:pt x="441" y="18"/>
                  <a:pt x="441" y="18"/>
                  <a:pt x="441" y="18"/>
                </a:cubicBezTo>
                <a:lnTo>
                  <a:pt x="441" y="18"/>
                </a:lnTo>
                <a:lnTo>
                  <a:pt x="441" y="18"/>
                </a:lnTo>
                <a:lnTo>
                  <a:pt x="441" y="18"/>
                </a:lnTo>
                <a:lnTo>
                  <a:pt x="441" y="18"/>
                </a:lnTo>
                <a:cubicBezTo>
                  <a:pt x="432" y="18"/>
                  <a:pt x="432" y="18"/>
                  <a:pt x="432" y="18"/>
                </a:cubicBezTo>
                <a:cubicBezTo>
                  <a:pt x="432" y="18"/>
                  <a:pt x="432" y="18"/>
                  <a:pt x="432" y="9"/>
                </a:cubicBez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cubicBezTo>
                  <a:pt x="432" y="9"/>
                  <a:pt x="432" y="9"/>
                  <a:pt x="423" y="9"/>
                </a:cubicBez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23" y="9"/>
                </a:lnTo>
                <a:lnTo>
                  <a:pt x="414" y="9"/>
                </a:lnTo>
                <a:lnTo>
                  <a:pt x="414" y="9"/>
                </a:lnTo>
                <a:lnTo>
                  <a:pt x="414" y="9"/>
                </a:lnTo>
                <a:lnTo>
                  <a:pt x="414" y="0"/>
                </a:lnTo>
                <a:lnTo>
                  <a:pt x="414" y="0"/>
                </a:lnTo>
                <a:cubicBezTo>
                  <a:pt x="414" y="0"/>
                  <a:pt x="414" y="0"/>
                  <a:pt x="405" y="0"/>
                </a:cubicBezTo>
                <a:cubicBezTo>
                  <a:pt x="405" y="9"/>
                  <a:pt x="405" y="9"/>
                  <a:pt x="405" y="9"/>
                </a:cubicBez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87" y="9"/>
                </a:lnTo>
                <a:lnTo>
                  <a:pt x="387" y="9"/>
                </a:lnTo>
                <a:lnTo>
                  <a:pt x="387" y="9"/>
                </a:lnTo>
                <a:cubicBezTo>
                  <a:pt x="387" y="18"/>
                  <a:pt x="387" y="18"/>
                  <a:pt x="387" y="18"/>
                </a:cubicBezTo>
                <a:lnTo>
                  <a:pt x="387" y="18"/>
                </a:lnTo>
                <a:lnTo>
                  <a:pt x="387" y="18"/>
                </a:lnTo>
                <a:lnTo>
                  <a:pt x="387" y="18"/>
                </a:lnTo>
                <a:cubicBezTo>
                  <a:pt x="387" y="18"/>
                  <a:pt x="387" y="18"/>
                  <a:pt x="378" y="18"/>
                </a:cubicBezTo>
                <a:lnTo>
                  <a:pt x="378" y="18"/>
                </a:lnTo>
                <a:cubicBezTo>
                  <a:pt x="378" y="18"/>
                  <a:pt x="378" y="18"/>
                  <a:pt x="378" y="27"/>
                </a:cubicBezTo>
                <a:lnTo>
                  <a:pt x="378" y="27"/>
                </a:lnTo>
                <a:lnTo>
                  <a:pt x="378" y="27"/>
                </a:lnTo>
                <a:cubicBezTo>
                  <a:pt x="9" y="889"/>
                  <a:pt x="9" y="889"/>
                  <a:pt x="9" y="889"/>
                </a:cubicBezTo>
                <a:lnTo>
                  <a:pt x="9" y="889"/>
                </a:lnTo>
                <a:cubicBezTo>
                  <a:pt x="9" y="898"/>
                  <a:pt x="9" y="898"/>
                  <a:pt x="9" y="898"/>
                </a:cubicBezTo>
                <a:lnTo>
                  <a:pt x="9" y="898"/>
                </a:lnTo>
                <a:lnTo>
                  <a:pt x="9" y="898"/>
                </a:lnTo>
                <a:cubicBezTo>
                  <a:pt x="9" y="898"/>
                  <a:pt x="9" y="898"/>
                  <a:pt x="9" y="907"/>
                </a:cubicBezTo>
                <a:lnTo>
                  <a:pt x="9" y="907"/>
                </a:lnTo>
                <a:cubicBezTo>
                  <a:pt x="0" y="907"/>
                  <a:pt x="0" y="907"/>
                  <a:pt x="0" y="907"/>
                </a:cubicBezTo>
                <a:lnTo>
                  <a:pt x="0" y="907"/>
                </a:lnTo>
                <a:lnTo>
                  <a:pt x="0" y="907"/>
                </a:lnTo>
                <a:cubicBezTo>
                  <a:pt x="0" y="907"/>
                  <a:pt x="0" y="907"/>
                  <a:pt x="9" y="907"/>
                </a:cubicBezTo>
                <a:lnTo>
                  <a:pt x="9" y="907"/>
                </a:lnTo>
                <a:cubicBezTo>
                  <a:pt x="9" y="916"/>
                  <a:pt x="9" y="916"/>
                  <a:pt x="9" y="916"/>
                </a:cubicBezTo>
                <a:lnTo>
                  <a:pt x="9" y="916"/>
                </a:lnTo>
                <a:lnTo>
                  <a:pt x="9" y="916"/>
                </a:lnTo>
                <a:lnTo>
                  <a:pt x="9" y="916"/>
                </a:lnTo>
                <a:cubicBezTo>
                  <a:pt x="9" y="916"/>
                  <a:pt x="9" y="916"/>
                  <a:pt x="9" y="925"/>
                </a:cubicBez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lnTo>
                  <a:pt x="9" y="925"/>
                </a:lnTo>
                <a:cubicBezTo>
                  <a:pt x="9" y="925"/>
                  <a:pt x="9" y="934"/>
                  <a:pt x="18" y="934"/>
                </a:cubicBez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lnTo>
                  <a:pt x="18" y="934"/>
                </a:lnTo>
                <a:cubicBezTo>
                  <a:pt x="27" y="934"/>
                  <a:pt x="27" y="934"/>
                  <a:pt x="27" y="934"/>
                </a:cubicBezTo>
                <a:lnTo>
                  <a:pt x="27" y="934"/>
                </a:lnTo>
                <a:lnTo>
                  <a:pt x="27" y="934"/>
                </a:lnTo>
                <a:cubicBezTo>
                  <a:pt x="27" y="943"/>
                  <a:pt x="27" y="943"/>
                  <a:pt x="27" y="943"/>
                </a:cubicBezTo>
                <a:lnTo>
                  <a:pt x="27" y="943"/>
                </a:lnTo>
                <a:cubicBezTo>
                  <a:pt x="27" y="943"/>
                  <a:pt x="27" y="943"/>
                  <a:pt x="36" y="943"/>
                </a:cubicBez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36" y="943"/>
                </a:lnTo>
                <a:lnTo>
                  <a:pt x="45" y="943"/>
                </a:lnTo>
                <a:cubicBezTo>
                  <a:pt x="45" y="943"/>
                  <a:pt x="54" y="943"/>
                  <a:pt x="54" y="934"/>
                </a:cubicBezTo>
                <a:lnTo>
                  <a:pt x="54" y="934"/>
                </a:lnTo>
                <a:lnTo>
                  <a:pt x="54" y="934"/>
                </a:lnTo>
                <a:lnTo>
                  <a:pt x="54" y="934"/>
                </a:lnTo>
                <a:lnTo>
                  <a:pt x="54" y="934"/>
                </a:lnTo>
                <a:cubicBezTo>
                  <a:pt x="414" y="700"/>
                  <a:pt x="414" y="700"/>
                  <a:pt x="414" y="700"/>
                </a:cubicBezTo>
                <a:cubicBezTo>
                  <a:pt x="765" y="934"/>
                  <a:pt x="765" y="934"/>
                  <a:pt x="765" y="934"/>
                </a:cubicBezTo>
                <a:lnTo>
                  <a:pt x="765" y="934"/>
                </a:lnTo>
                <a:lnTo>
                  <a:pt x="765" y="934"/>
                </a:lnTo>
                <a:lnTo>
                  <a:pt x="765" y="934"/>
                </a:lnTo>
                <a:lnTo>
                  <a:pt x="765" y="934"/>
                </a:lnTo>
                <a:cubicBezTo>
                  <a:pt x="774" y="943"/>
                  <a:pt x="774" y="943"/>
                  <a:pt x="783" y="943"/>
                </a:cubicBezTo>
                <a:lnTo>
                  <a:pt x="783" y="943"/>
                </a:lnTo>
                <a:lnTo>
                  <a:pt x="783" y="943"/>
                </a:lnTo>
                <a:lnTo>
                  <a:pt x="783" y="943"/>
                </a:lnTo>
                <a:lnTo>
                  <a:pt x="783" y="943"/>
                </a:lnTo>
                <a:lnTo>
                  <a:pt x="791" y="943"/>
                </a:lnTo>
                <a:lnTo>
                  <a:pt x="791" y="943"/>
                </a:lnTo>
                <a:lnTo>
                  <a:pt x="791" y="943"/>
                </a:lnTo>
                <a:lnTo>
                  <a:pt x="791" y="943"/>
                </a:lnTo>
                <a:cubicBezTo>
                  <a:pt x="791" y="943"/>
                  <a:pt x="791" y="943"/>
                  <a:pt x="791" y="934"/>
                </a:cubicBezTo>
                <a:lnTo>
                  <a:pt x="791" y="934"/>
                </a:lnTo>
                <a:lnTo>
                  <a:pt x="791" y="934"/>
                </a:lnTo>
                <a:cubicBezTo>
                  <a:pt x="801" y="934"/>
                  <a:pt x="801" y="934"/>
                  <a:pt x="801" y="934"/>
                </a:cubicBezTo>
                <a:lnTo>
                  <a:pt x="801" y="934"/>
                </a:lnTo>
                <a:lnTo>
                  <a:pt x="801" y="934"/>
                </a:lnTo>
                <a:lnTo>
                  <a:pt x="801" y="934"/>
                </a:lnTo>
                <a:cubicBezTo>
                  <a:pt x="810" y="934"/>
                  <a:pt x="810" y="934"/>
                  <a:pt x="810" y="934"/>
                </a:cubicBezTo>
                <a:lnTo>
                  <a:pt x="810" y="934"/>
                </a:lnTo>
                <a:lnTo>
                  <a:pt x="810" y="925"/>
                </a:lnTo>
                <a:close/>
                <a:moveTo>
                  <a:pt x="432" y="637"/>
                </a:moveTo>
                <a:lnTo>
                  <a:pt x="432" y="637"/>
                </a:lnTo>
                <a:lnTo>
                  <a:pt x="432" y="637"/>
                </a:lnTo>
                <a:lnTo>
                  <a:pt x="432" y="637"/>
                </a:lnTo>
                <a:lnTo>
                  <a:pt x="432" y="637"/>
                </a:lnTo>
                <a:cubicBezTo>
                  <a:pt x="432" y="628"/>
                  <a:pt x="432" y="628"/>
                  <a:pt x="432" y="628"/>
                </a:cubicBezTo>
                <a:cubicBezTo>
                  <a:pt x="423" y="628"/>
                  <a:pt x="423" y="628"/>
                  <a:pt x="423" y="628"/>
                </a:cubicBezTo>
                <a:lnTo>
                  <a:pt x="423" y="628"/>
                </a:lnTo>
                <a:lnTo>
                  <a:pt x="423" y="628"/>
                </a:lnTo>
                <a:lnTo>
                  <a:pt x="423" y="628"/>
                </a:lnTo>
                <a:lnTo>
                  <a:pt x="423" y="628"/>
                </a:lnTo>
                <a:cubicBezTo>
                  <a:pt x="423" y="628"/>
                  <a:pt x="423" y="628"/>
                  <a:pt x="414" y="628"/>
                </a:cubicBez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lnTo>
                  <a:pt x="414" y="628"/>
                </a:lnTo>
                <a:cubicBezTo>
                  <a:pt x="405" y="628"/>
                  <a:pt x="405" y="628"/>
                  <a:pt x="405" y="628"/>
                </a:cubicBezTo>
                <a:lnTo>
                  <a:pt x="405" y="628"/>
                </a:lnTo>
                <a:lnTo>
                  <a:pt x="405" y="628"/>
                </a:lnTo>
                <a:lnTo>
                  <a:pt x="405" y="628"/>
                </a:lnTo>
                <a:lnTo>
                  <a:pt x="405" y="628"/>
                </a:lnTo>
                <a:cubicBezTo>
                  <a:pt x="405" y="628"/>
                  <a:pt x="405" y="628"/>
                  <a:pt x="396" y="628"/>
                </a:cubicBezTo>
                <a:lnTo>
                  <a:pt x="396" y="628"/>
                </a:lnTo>
                <a:lnTo>
                  <a:pt x="396" y="628"/>
                </a:lnTo>
                <a:lnTo>
                  <a:pt x="396" y="628"/>
                </a:lnTo>
                <a:cubicBezTo>
                  <a:pt x="396" y="628"/>
                  <a:pt x="396" y="628"/>
                  <a:pt x="396" y="637"/>
                </a:cubicBezTo>
                <a:lnTo>
                  <a:pt x="396" y="637"/>
                </a:lnTo>
                <a:lnTo>
                  <a:pt x="396" y="637"/>
                </a:lnTo>
                <a:lnTo>
                  <a:pt x="396" y="637"/>
                </a:lnTo>
                <a:cubicBezTo>
                  <a:pt x="117" y="817"/>
                  <a:pt x="117" y="817"/>
                  <a:pt x="117" y="817"/>
                </a:cubicBezTo>
                <a:cubicBezTo>
                  <a:pt x="414" y="126"/>
                  <a:pt x="414" y="126"/>
                  <a:pt x="414" y="126"/>
                </a:cubicBezTo>
                <a:cubicBezTo>
                  <a:pt x="702" y="817"/>
                  <a:pt x="702" y="817"/>
                  <a:pt x="702" y="817"/>
                </a:cubicBezTo>
                <a:lnTo>
                  <a:pt x="432" y="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7">
            <a:extLst>
              <a:ext uri="{FF2B5EF4-FFF2-40B4-BE49-F238E27FC236}">
                <a16:creationId xmlns:a16="http://schemas.microsoft.com/office/drawing/2014/main" id="{893F3F5F-06FC-A044-95CC-56DD6444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7381" y="10111342"/>
            <a:ext cx="1202459" cy="1032068"/>
          </a:xfrm>
          <a:custGeom>
            <a:avLst/>
            <a:gdLst>
              <a:gd name="T0" fmla="*/ 539 w 1089"/>
              <a:gd name="T1" fmla="*/ 934 h 935"/>
              <a:gd name="T2" fmla="*/ 539 w 1089"/>
              <a:gd name="T3" fmla="*/ 934 h 935"/>
              <a:gd name="T4" fmla="*/ 521 w 1089"/>
              <a:gd name="T5" fmla="*/ 925 h 935"/>
              <a:gd name="T6" fmla="*/ 162 w 1089"/>
              <a:gd name="T7" fmla="*/ 565 h 935"/>
              <a:gd name="T8" fmla="*/ 153 w 1089"/>
              <a:gd name="T9" fmla="*/ 556 h 935"/>
              <a:gd name="T10" fmla="*/ 90 w 1089"/>
              <a:gd name="T11" fmla="*/ 494 h 935"/>
              <a:gd name="T12" fmla="*/ 0 w 1089"/>
              <a:gd name="T13" fmla="*/ 288 h 935"/>
              <a:gd name="T14" fmla="*/ 90 w 1089"/>
              <a:gd name="T15" fmla="*/ 81 h 935"/>
              <a:gd name="T16" fmla="*/ 288 w 1089"/>
              <a:gd name="T17" fmla="*/ 0 h 935"/>
              <a:gd name="T18" fmla="*/ 494 w 1089"/>
              <a:gd name="T19" fmla="*/ 81 h 935"/>
              <a:gd name="T20" fmla="*/ 539 w 1089"/>
              <a:gd name="T21" fmla="*/ 126 h 935"/>
              <a:gd name="T22" fmla="*/ 593 w 1089"/>
              <a:gd name="T23" fmla="*/ 81 h 935"/>
              <a:gd name="T24" fmla="*/ 791 w 1089"/>
              <a:gd name="T25" fmla="*/ 0 h 935"/>
              <a:gd name="T26" fmla="*/ 998 w 1089"/>
              <a:gd name="T27" fmla="*/ 81 h 935"/>
              <a:gd name="T28" fmla="*/ 1088 w 1089"/>
              <a:gd name="T29" fmla="*/ 288 h 935"/>
              <a:gd name="T30" fmla="*/ 998 w 1089"/>
              <a:gd name="T31" fmla="*/ 494 h 935"/>
              <a:gd name="T32" fmla="*/ 998 w 1089"/>
              <a:gd name="T33" fmla="*/ 494 h 935"/>
              <a:gd name="T34" fmla="*/ 926 w 1089"/>
              <a:gd name="T35" fmla="*/ 556 h 935"/>
              <a:gd name="T36" fmla="*/ 926 w 1089"/>
              <a:gd name="T37" fmla="*/ 565 h 935"/>
              <a:gd name="T38" fmla="*/ 566 w 1089"/>
              <a:gd name="T39" fmla="*/ 925 h 935"/>
              <a:gd name="T40" fmla="*/ 539 w 1089"/>
              <a:gd name="T41" fmla="*/ 934 h 935"/>
              <a:gd name="T42" fmla="*/ 206 w 1089"/>
              <a:gd name="T43" fmla="*/ 511 h 935"/>
              <a:gd name="T44" fmla="*/ 206 w 1089"/>
              <a:gd name="T45" fmla="*/ 511 h 935"/>
              <a:gd name="T46" fmla="*/ 539 w 1089"/>
              <a:gd name="T47" fmla="*/ 853 h 935"/>
              <a:gd name="T48" fmla="*/ 881 w 1089"/>
              <a:gd name="T49" fmla="*/ 511 h 935"/>
              <a:gd name="T50" fmla="*/ 881 w 1089"/>
              <a:gd name="T51" fmla="*/ 511 h 935"/>
              <a:gd name="T52" fmla="*/ 953 w 1089"/>
              <a:gd name="T53" fmla="*/ 440 h 935"/>
              <a:gd name="T54" fmla="*/ 1016 w 1089"/>
              <a:gd name="T55" fmla="*/ 288 h 935"/>
              <a:gd name="T56" fmla="*/ 953 w 1089"/>
              <a:gd name="T57" fmla="*/ 126 h 935"/>
              <a:gd name="T58" fmla="*/ 791 w 1089"/>
              <a:gd name="T59" fmla="*/ 63 h 935"/>
              <a:gd name="T60" fmla="*/ 638 w 1089"/>
              <a:gd name="T61" fmla="*/ 126 h 935"/>
              <a:gd name="T62" fmla="*/ 566 w 1089"/>
              <a:gd name="T63" fmla="*/ 198 h 935"/>
              <a:gd name="T64" fmla="*/ 539 w 1089"/>
              <a:gd name="T65" fmla="*/ 206 h 935"/>
              <a:gd name="T66" fmla="*/ 521 w 1089"/>
              <a:gd name="T67" fmla="*/ 198 h 935"/>
              <a:gd name="T68" fmla="*/ 449 w 1089"/>
              <a:gd name="T69" fmla="*/ 126 h 935"/>
              <a:gd name="T70" fmla="*/ 288 w 1089"/>
              <a:gd name="T71" fmla="*/ 63 h 935"/>
              <a:gd name="T72" fmla="*/ 134 w 1089"/>
              <a:gd name="T73" fmla="*/ 126 h 935"/>
              <a:gd name="T74" fmla="*/ 72 w 1089"/>
              <a:gd name="T75" fmla="*/ 288 h 935"/>
              <a:gd name="T76" fmla="*/ 134 w 1089"/>
              <a:gd name="T77" fmla="*/ 440 h 935"/>
              <a:gd name="T78" fmla="*/ 206 w 1089"/>
              <a:gd name="T79" fmla="*/ 511 h 935"/>
              <a:gd name="T80" fmla="*/ 980 w 1089"/>
              <a:gd name="T81" fmla="*/ 467 h 935"/>
              <a:gd name="T82" fmla="*/ 980 w 1089"/>
              <a:gd name="T83" fmla="*/ 46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9" h="935">
                <a:moveTo>
                  <a:pt x="539" y="934"/>
                </a:moveTo>
                <a:lnTo>
                  <a:pt x="539" y="934"/>
                </a:lnTo>
                <a:cubicBezTo>
                  <a:pt x="530" y="934"/>
                  <a:pt x="521" y="925"/>
                  <a:pt x="521" y="925"/>
                </a:cubicBezTo>
                <a:cubicBezTo>
                  <a:pt x="162" y="565"/>
                  <a:pt x="162" y="565"/>
                  <a:pt x="162" y="565"/>
                </a:cubicBezTo>
                <a:lnTo>
                  <a:pt x="153" y="556"/>
                </a:lnTo>
                <a:cubicBezTo>
                  <a:pt x="90" y="494"/>
                  <a:pt x="90" y="494"/>
                  <a:pt x="90" y="494"/>
                </a:cubicBezTo>
                <a:cubicBezTo>
                  <a:pt x="27" y="432"/>
                  <a:pt x="0" y="360"/>
                  <a:pt x="0" y="288"/>
                </a:cubicBezTo>
                <a:cubicBezTo>
                  <a:pt x="0" y="206"/>
                  <a:pt x="27" y="135"/>
                  <a:pt x="90" y="81"/>
                </a:cubicBezTo>
                <a:cubicBezTo>
                  <a:pt x="144" y="27"/>
                  <a:pt x="216" y="0"/>
                  <a:pt x="288" y="0"/>
                </a:cubicBezTo>
                <a:cubicBezTo>
                  <a:pt x="368" y="0"/>
                  <a:pt x="440" y="27"/>
                  <a:pt x="494" y="81"/>
                </a:cubicBezTo>
                <a:cubicBezTo>
                  <a:pt x="539" y="126"/>
                  <a:pt x="539" y="126"/>
                  <a:pt x="539" y="126"/>
                </a:cubicBezTo>
                <a:cubicBezTo>
                  <a:pt x="593" y="81"/>
                  <a:pt x="593" y="81"/>
                  <a:pt x="593" y="81"/>
                </a:cubicBezTo>
                <a:cubicBezTo>
                  <a:pt x="647" y="27"/>
                  <a:pt x="719" y="0"/>
                  <a:pt x="791" y="0"/>
                </a:cubicBezTo>
                <a:cubicBezTo>
                  <a:pt x="872" y="0"/>
                  <a:pt x="944" y="27"/>
                  <a:pt x="998" y="81"/>
                </a:cubicBezTo>
                <a:cubicBezTo>
                  <a:pt x="1052" y="135"/>
                  <a:pt x="1088" y="206"/>
                  <a:pt x="1088" y="288"/>
                </a:cubicBezTo>
                <a:cubicBezTo>
                  <a:pt x="1088" y="360"/>
                  <a:pt x="1052" y="432"/>
                  <a:pt x="998" y="494"/>
                </a:cubicBezTo>
                <a:lnTo>
                  <a:pt x="998" y="494"/>
                </a:lnTo>
                <a:cubicBezTo>
                  <a:pt x="926" y="556"/>
                  <a:pt x="926" y="556"/>
                  <a:pt x="926" y="556"/>
                </a:cubicBezTo>
                <a:lnTo>
                  <a:pt x="926" y="565"/>
                </a:lnTo>
                <a:cubicBezTo>
                  <a:pt x="566" y="925"/>
                  <a:pt x="566" y="925"/>
                  <a:pt x="566" y="925"/>
                </a:cubicBezTo>
                <a:cubicBezTo>
                  <a:pt x="557" y="925"/>
                  <a:pt x="548" y="934"/>
                  <a:pt x="539" y="934"/>
                </a:cubicBezTo>
                <a:close/>
                <a:moveTo>
                  <a:pt x="206" y="511"/>
                </a:moveTo>
                <a:lnTo>
                  <a:pt x="206" y="511"/>
                </a:lnTo>
                <a:cubicBezTo>
                  <a:pt x="539" y="853"/>
                  <a:pt x="539" y="853"/>
                  <a:pt x="539" y="853"/>
                </a:cubicBezTo>
                <a:cubicBezTo>
                  <a:pt x="881" y="511"/>
                  <a:pt x="881" y="511"/>
                  <a:pt x="881" y="511"/>
                </a:cubicBezTo>
                <a:lnTo>
                  <a:pt x="881" y="511"/>
                </a:lnTo>
                <a:cubicBezTo>
                  <a:pt x="953" y="440"/>
                  <a:pt x="953" y="440"/>
                  <a:pt x="953" y="440"/>
                </a:cubicBezTo>
                <a:cubicBezTo>
                  <a:pt x="989" y="396"/>
                  <a:pt x="1016" y="341"/>
                  <a:pt x="1016" y="288"/>
                </a:cubicBezTo>
                <a:cubicBezTo>
                  <a:pt x="1016" y="225"/>
                  <a:pt x="989" y="170"/>
                  <a:pt x="953" y="126"/>
                </a:cubicBezTo>
                <a:cubicBezTo>
                  <a:pt x="908" y="90"/>
                  <a:pt x="854" y="63"/>
                  <a:pt x="791" y="63"/>
                </a:cubicBezTo>
                <a:cubicBezTo>
                  <a:pt x="737" y="63"/>
                  <a:pt x="683" y="90"/>
                  <a:pt x="638" y="126"/>
                </a:cubicBezTo>
                <a:cubicBezTo>
                  <a:pt x="566" y="198"/>
                  <a:pt x="566" y="198"/>
                  <a:pt x="566" y="198"/>
                </a:cubicBezTo>
                <a:cubicBezTo>
                  <a:pt x="557" y="206"/>
                  <a:pt x="548" y="206"/>
                  <a:pt x="539" y="206"/>
                </a:cubicBezTo>
                <a:cubicBezTo>
                  <a:pt x="530" y="206"/>
                  <a:pt x="521" y="206"/>
                  <a:pt x="521" y="198"/>
                </a:cubicBezTo>
                <a:cubicBezTo>
                  <a:pt x="449" y="126"/>
                  <a:pt x="449" y="126"/>
                  <a:pt x="449" y="126"/>
                </a:cubicBezTo>
                <a:cubicBezTo>
                  <a:pt x="404" y="90"/>
                  <a:pt x="350" y="63"/>
                  <a:pt x="288" y="63"/>
                </a:cubicBezTo>
                <a:cubicBezTo>
                  <a:pt x="233" y="63"/>
                  <a:pt x="180" y="90"/>
                  <a:pt x="134" y="126"/>
                </a:cubicBezTo>
                <a:cubicBezTo>
                  <a:pt x="90" y="170"/>
                  <a:pt x="72" y="225"/>
                  <a:pt x="72" y="288"/>
                </a:cubicBezTo>
                <a:cubicBezTo>
                  <a:pt x="72" y="341"/>
                  <a:pt x="90" y="404"/>
                  <a:pt x="134" y="440"/>
                </a:cubicBezTo>
                <a:cubicBezTo>
                  <a:pt x="206" y="511"/>
                  <a:pt x="206" y="511"/>
                  <a:pt x="206" y="511"/>
                </a:cubicBezTo>
                <a:close/>
                <a:moveTo>
                  <a:pt x="980" y="467"/>
                </a:moveTo>
                <a:lnTo>
                  <a:pt x="980" y="4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4C2A112-DCBB-0F47-9051-277054DDEE99}"/>
              </a:ext>
            </a:extLst>
          </p:cNvPr>
          <p:cNvGrpSpPr/>
          <p:nvPr/>
        </p:nvGrpSpPr>
        <p:grpSpPr>
          <a:xfrm>
            <a:off x="6933030" y="6042221"/>
            <a:ext cx="744843" cy="1173249"/>
            <a:chOff x="7403339" y="6281112"/>
            <a:chExt cx="744843" cy="1173249"/>
          </a:xfrm>
        </p:grpSpPr>
        <p:sp>
          <p:nvSpPr>
            <p:cNvPr id="493" name="Freeform 428">
              <a:extLst>
                <a:ext uri="{FF2B5EF4-FFF2-40B4-BE49-F238E27FC236}">
                  <a16:creationId xmlns:a16="http://schemas.microsoft.com/office/drawing/2014/main" id="{7BD99EB1-5B9B-E843-877C-AA3F1791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3339" y="6281112"/>
              <a:ext cx="744843" cy="1173249"/>
            </a:xfrm>
            <a:custGeom>
              <a:avLst/>
              <a:gdLst>
                <a:gd name="T0" fmla="*/ 341 w 675"/>
                <a:gd name="T1" fmla="*/ 1060 h 1061"/>
                <a:gd name="T2" fmla="*/ 341 w 675"/>
                <a:gd name="T3" fmla="*/ 1060 h 1061"/>
                <a:gd name="T4" fmla="*/ 314 w 675"/>
                <a:gd name="T5" fmla="*/ 1042 h 1061"/>
                <a:gd name="T6" fmla="*/ 162 w 675"/>
                <a:gd name="T7" fmla="*/ 763 h 1061"/>
                <a:gd name="T8" fmla="*/ 0 w 675"/>
                <a:gd name="T9" fmla="*/ 332 h 1061"/>
                <a:gd name="T10" fmla="*/ 341 w 675"/>
                <a:gd name="T11" fmla="*/ 0 h 1061"/>
                <a:gd name="T12" fmla="*/ 674 w 675"/>
                <a:gd name="T13" fmla="*/ 332 h 1061"/>
                <a:gd name="T14" fmla="*/ 521 w 675"/>
                <a:gd name="T15" fmla="*/ 763 h 1061"/>
                <a:gd name="T16" fmla="*/ 377 w 675"/>
                <a:gd name="T17" fmla="*/ 1042 h 1061"/>
                <a:gd name="T18" fmla="*/ 341 w 675"/>
                <a:gd name="T19" fmla="*/ 1060 h 1061"/>
                <a:gd name="T20" fmla="*/ 341 w 675"/>
                <a:gd name="T21" fmla="*/ 63 h 1061"/>
                <a:gd name="T22" fmla="*/ 341 w 675"/>
                <a:gd name="T23" fmla="*/ 63 h 1061"/>
                <a:gd name="T24" fmla="*/ 72 w 675"/>
                <a:gd name="T25" fmla="*/ 332 h 1061"/>
                <a:gd name="T26" fmla="*/ 224 w 675"/>
                <a:gd name="T27" fmla="*/ 736 h 1061"/>
                <a:gd name="T28" fmla="*/ 341 w 675"/>
                <a:gd name="T29" fmla="*/ 952 h 1061"/>
                <a:gd name="T30" fmla="*/ 467 w 675"/>
                <a:gd name="T31" fmla="*/ 736 h 1061"/>
                <a:gd name="T32" fmla="*/ 611 w 675"/>
                <a:gd name="T33" fmla="*/ 332 h 1061"/>
                <a:gd name="T34" fmla="*/ 341 w 675"/>
                <a:gd name="T35" fmla="*/ 63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5" h="1061">
                  <a:moveTo>
                    <a:pt x="341" y="1060"/>
                  </a:moveTo>
                  <a:lnTo>
                    <a:pt x="341" y="1060"/>
                  </a:lnTo>
                  <a:cubicBezTo>
                    <a:pt x="332" y="1060"/>
                    <a:pt x="323" y="1051"/>
                    <a:pt x="314" y="1042"/>
                  </a:cubicBezTo>
                  <a:cubicBezTo>
                    <a:pt x="314" y="1042"/>
                    <a:pt x="234" y="916"/>
                    <a:pt x="162" y="763"/>
                  </a:cubicBezTo>
                  <a:cubicBezTo>
                    <a:pt x="54" y="565"/>
                    <a:pt x="0" y="423"/>
                    <a:pt x="0" y="332"/>
                  </a:cubicBezTo>
                  <a:cubicBezTo>
                    <a:pt x="0" y="144"/>
                    <a:pt x="152" y="0"/>
                    <a:pt x="341" y="0"/>
                  </a:cubicBezTo>
                  <a:cubicBezTo>
                    <a:pt x="530" y="0"/>
                    <a:pt x="674" y="144"/>
                    <a:pt x="674" y="332"/>
                  </a:cubicBezTo>
                  <a:cubicBezTo>
                    <a:pt x="674" y="423"/>
                    <a:pt x="629" y="565"/>
                    <a:pt x="521" y="763"/>
                  </a:cubicBezTo>
                  <a:cubicBezTo>
                    <a:pt x="449" y="916"/>
                    <a:pt x="377" y="1042"/>
                    <a:pt x="377" y="1042"/>
                  </a:cubicBezTo>
                  <a:cubicBezTo>
                    <a:pt x="368" y="1051"/>
                    <a:pt x="359" y="1060"/>
                    <a:pt x="341" y="1060"/>
                  </a:cubicBezTo>
                  <a:close/>
                  <a:moveTo>
                    <a:pt x="341" y="63"/>
                  </a:moveTo>
                  <a:lnTo>
                    <a:pt x="341" y="63"/>
                  </a:lnTo>
                  <a:cubicBezTo>
                    <a:pt x="198" y="63"/>
                    <a:pt x="72" y="189"/>
                    <a:pt x="72" y="332"/>
                  </a:cubicBezTo>
                  <a:cubicBezTo>
                    <a:pt x="72" y="387"/>
                    <a:pt x="99" y="495"/>
                    <a:pt x="224" y="736"/>
                  </a:cubicBezTo>
                  <a:cubicBezTo>
                    <a:pt x="270" y="826"/>
                    <a:pt x="314" y="907"/>
                    <a:pt x="341" y="952"/>
                  </a:cubicBezTo>
                  <a:cubicBezTo>
                    <a:pt x="377" y="907"/>
                    <a:pt x="422" y="826"/>
                    <a:pt x="467" y="736"/>
                  </a:cubicBezTo>
                  <a:cubicBezTo>
                    <a:pt x="584" y="495"/>
                    <a:pt x="611" y="387"/>
                    <a:pt x="611" y="332"/>
                  </a:cubicBezTo>
                  <a:cubicBezTo>
                    <a:pt x="611" y="189"/>
                    <a:pt x="485" y="63"/>
                    <a:pt x="341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29">
              <a:extLst>
                <a:ext uri="{FF2B5EF4-FFF2-40B4-BE49-F238E27FC236}">
                  <a16:creationId xmlns:a16="http://schemas.microsoft.com/office/drawing/2014/main" id="{DD28AEAB-E9D4-754A-AA52-19612C00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938" y="6456369"/>
              <a:ext cx="350514" cy="345647"/>
            </a:xfrm>
            <a:custGeom>
              <a:avLst/>
              <a:gdLst>
                <a:gd name="T0" fmla="*/ 162 w 316"/>
                <a:gd name="T1" fmla="*/ 314 h 315"/>
                <a:gd name="T2" fmla="*/ 162 w 316"/>
                <a:gd name="T3" fmla="*/ 314 h 315"/>
                <a:gd name="T4" fmla="*/ 0 w 316"/>
                <a:gd name="T5" fmla="*/ 162 h 315"/>
                <a:gd name="T6" fmla="*/ 162 w 316"/>
                <a:gd name="T7" fmla="*/ 0 h 315"/>
                <a:gd name="T8" fmla="*/ 315 w 316"/>
                <a:gd name="T9" fmla="*/ 162 h 315"/>
                <a:gd name="T10" fmla="*/ 162 w 316"/>
                <a:gd name="T11" fmla="*/ 314 h 315"/>
                <a:gd name="T12" fmla="*/ 162 w 316"/>
                <a:gd name="T13" fmla="*/ 71 h 315"/>
                <a:gd name="T14" fmla="*/ 162 w 316"/>
                <a:gd name="T15" fmla="*/ 71 h 315"/>
                <a:gd name="T16" fmla="*/ 72 w 316"/>
                <a:gd name="T17" fmla="*/ 162 h 315"/>
                <a:gd name="T18" fmla="*/ 162 w 316"/>
                <a:gd name="T19" fmla="*/ 251 h 315"/>
                <a:gd name="T20" fmla="*/ 252 w 316"/>
                <a:gd name="T21" fmla="*/ 162 h 315"/>
                <a:gd name="T22" fmla="*/ 162 w 316"/>
                <a:gd name="T23" fmla="*/ 7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315">
                  <a:moveTo>
                    <a:pt x="162" y="314"/>
                  </a:moveTo>
                  <a:lnTo>
                    <a:pt x="162" y="314"/>
                  </a:lnTo>
                  <a:cubicBezTo>
                    <a:pt x="72" y="314"/>
                    <a:pt x="0" y="242"/>
                    <a:pt x="0" y="162"/>
                  </a:cubicBezTo>
                  <a:cubicBezTo>
                    <a:pt x="0" y="71"/>
                    <a:pt x="72" y="0"/>
                    <a:pt x="162" y="0"/>
                  </a:cubicBezTo>
                  <a:cubicBezTo>
                    <a:pt x="252" y="0"/>
                    <a:pt x="315" y="71"/>
                    <a:pt x="315" y="162"/>
                  </a:cubicBezTo>
                  <a:cubicBezTo>
                    <a:pt x="315" y="242"/>
                    <a:pt x="252" y="314"/>
                    <a:pt x="162" y="314"/>
                  </a:cubicBezTo>
                  <a:close/>
                  <a:moveTo>
                    <a:pt x="162" y="71"/>
                  </a:moveTo>
                  <a:lnTo>
                    <a:pt x="162" y="71"/>
                  </a:lnTo>
                  <a:cubicBezTo>
                    <a:pt x="117" y="71"/>
                    <a:pt x="72" y="107"/>
                    <a:pt x="72" y="162"/>
                  </a:cubicBezTo>
                  <a:cubicBezTo>
                    <a:pt x="72" y="206"/>
                    <a:pt x="117" y="251"/>
                    <a:pt x="162" y="251"/>
                  </a:cubicBezTo>
                  <a:cubicBezTo>
                    <a:pt x="207" y="251"/>
                    <a:pt x="252" y="206"/>
                    <a:pt x="252" y="162"/>
                  </a:cubicBezTo>
                  <a:cubicBezTo>
                    <a:pt x="252" y="107"/>
                    <a:pt x="207" y="71"/>
                    <a:pt x="162" y="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65D7C7C-ED54-8845-A22F-0672E0F9A7A5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1493043-0655-1240-B1DA-CA4CDCDD5A2F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4" name="Group 54">
            <a:extLst>
              <a:ext uri="{FF2B5EF4-FFF2-40B4-BE49-F238E27FC236}">
                <a16:creationId xmlns:a16="http://schemas.microsoft.com/office/drawing/2014/main" id="{15284BDC-3A16-3F42-9294-7C9F73183937}"/>
              </a:ext>
            </a:extLst>
          </p:cNvPr>
          <p:cNvGrpSpPr/>
          <p:nvPr/>
        </p:nvGrpSpPr>
        <p:grpSpPr>
          <a:xfrm>
            <a:off x="1488510" y="5603196"/>
            <a:ext cx="4148400" cy="1519756"/>
            <a:chOff x="5071068" y="11149735"/>
            <a:chExt cx="4148400" cy="151975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F01D6A9-52B4-1C4A-9493-5D31430564FF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6100188A-6345-B740-B93B-60616F0AF3C7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B3B3067-625C-8545-AA9C-0DBF7B03A7B3}"/>
              </a:ext>
            </a:extLst>
          </p:cNvPr>
          <p:cNvGrpSpPr/>
          <p:nvPr/>
        </p:nvGrpSpPr>
        <p:grpSpPr>
          <a:xfrm>
            <a:off x="1540828" y="10187732"/>
            <a:ext cx="4123181" cy="1489203"/>
            <a:chOff x="1080774" y="10266481"/>
            <a:chExt cx="4123181" cy="1489203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3DFFED83-8615-6849-809D-88C5F3737B5D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88862AC-323C-9A46-9202-466BB6DA213A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C9EFCCA-5708-D447-B646-90A529698F4C}"/>
              </a:ext>
            </a:extLst>
          </p:cNvPr>
          <p:cNvGrpSpPr/>
          <p:nvPr/>
        </p:nvGrpSpPr>
        <p:grpSpPr>
          <a:xfrm>
            <a:off x="19200300" y="5621633"/>
            <a:ext cx="4149376" cy="1501319"/>
            <a:chOff x="19165375" y="5323521"/>
            <a:chExt cx="4149376" cy="1501319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A1E2C8E0-F0C9-194C-874F-F5958364293A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82005FF-B7AB-1045-A226-99E7C9548CA8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3D61C62-C3FA-514A-B710-B4DFFDEA74E8}"/>
              </a:ext>
            </a:extLst>
          </p:cNvPr>
          <p:cNvGrpSpPr/>
          <p:nvPr/>
        </p:nvGrpSpPr>
        <p:grpSpPr>
          <a:xfrm>
            <a:off x="19200300" y="10138385"/>
            <a:ext cx="4149185" cy="1518080"/>
            <a:chOff x="19177983" y="10213333"/>
            <a:chExt cx="4149185" cy="1518080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9C5176E7-08DB-2F43-A6EB-4645DE786BE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0F1B835B-8F1C-E64C-9277-5FFDAD960AF0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12">
            <a:extLst>
              <a:ext uri="{FF2B5EF4-FFF2-40B4-BE49-F238E27FC236}">
                <a16:creationId xmlns:a16="http://schemas.microsoft.com/office/drawing/2014/main" id="{1EF6823A-31CF-BE40-875F-9769F2E0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94" y="4571997"/>
            <a:ext cx="6281665" cy="628166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3">
            <a:extLst>
              <a:ext uri="{FF2B5EF4-FFF2-40B4-BE49-F238E27FC236}">
                <a16:creationId xmlns:a16="http://schemas.microsoft.com/office/drawing/2014/main" id="{97874773-7B8A-FF43-8C43-8A74EAEC4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881" y="6313345"/>
            <a:ext cx="2885270" cy="3966846"/>
          </a:xfrm>
          <a:custGeom>
            <a:avLst/>
            <a:gdLst>
              <a:gd name="T0" fmla="*/ 2330 w 2331"/>
              <a:gd name="T1" fmla="*/ 2205 h 3548"/>
              <a:gd name="T2" fmla="*/ 1388 w 2331"/>
              <a:gd name="T3" fmla="*/ 3547 h 3548"/>
              <a:gd name="T4" fmla="*/ 65 w 2331"/>
              <a:gd name="T5" fmla="*/ 3547 h 3548"/>
              <a:gd name="T6" fmla="*/ 35 w 2331"/>
              <a:gd name="T7" fmla="*/ 3431 h 3548"/>
              <a:gd name="T8" fmla="*/ 53 w 2331"/>
              <a:gd name="T9" fmla="*/ 2844 h 3548"/>
              <a:gd name="T10" fmla="*/ 116 w 2331"/>
              <a:gd name="T11" fmla="*/ 2613 h 3548"/>
              <a:gd name="T12" fmla="*/ 533 w 2331"/>
              <a:gd name="T13" fmla="*/ 2257 h 3548"/>
              <a:gd name="T14" fmla="*/ 533 w 2331"/>
              <a:gd name="T15" fmla="*/ 2071 h 3548"/>
              <a:gd name="T16" fmla="*/ 1236 w 2331"/>
              <a:gd name="T17" fmla="*/ 1093 h 3548"/>
              <a:gd name="T18" fmla="*/ 1316 w 2331"/>
              <a:gd name="T19" fmla="*/ 667 h 3548"/>
              <a:gd name="T20" fmla="*/ 2081 w 2331"/>
              <a:gd name="T21" fmla="*/ 0 h 3548"/>
              <a:gd name="T22" fmla="*/ 2134 w 2331"/>
              <a:gd name="T23" fmla="*/ 35 h 3548"/>
              <a:gd name="T24" fmla="*/ 2330 w 2331"/>
              <a:gd name="T25" fmla="*/ 164 h 3548"/>
              <a:gd name="T26" fmla="*/ 2330 w 2331"/>
              <a:gd name="T27" fmla="*/ 2205 h 3548"/>
              <a:gd name="connsiteX0" fmla="*/ 9918 w 11065"/>
              <a:gd name="connsiteY0" fmla="*/ 6215 h 9997"/>
              <a:gd name="connsiteX1" fmla="*/ 5877 w 11065"/>
              <a:gd name="connsiteY1" fmla="*/ 9997 h 9997"/>
              <a:gd name="connsiteX2" fmla="*/ 201 w 11065"/>
              <a:gd name="connsiteY2" fmla="*/ 9997 h 9997"/>
              <a:gd name="connsiteX3" fmla="*/ 72 w 11065"/>
              <a:gd name="connsiteY3" fmla="*/ 9670 h 9997"/>
              <a:gd name="connsiteX4" fmla="*/ 149 w 11065"/>
              <a:gd name="connsiteY4" fmla="*/ 8016 h 9997"/>
              <a:gd name="connsiteX5" fmla="*/ 420 w 11065"/>
              <a:gd name="connsiteY5" fmla="*/ 7365 h 9997"/>
              <a:gd name="connsiteX6" fmla="*/ 2209 w 11065"/>
              <a:gd name="connsiteY6" fmla="*/ 6361 h 9997"/>
              <a:gd name="connsiteX7" fmla="*/ 2209 w 11065"/>
              <a:gd name="connsiteY7" fmla="*/ 5837 h 9997"/>
              <a:gd name="connsiteX8" fmla="*/ 5224 w 11065"/>
              <a:gd name="connsiteY8" fmla="*/ 3081 h 9997"/>
              <a:gd name="connsiteX9" fmla="*/ 5568 w 11065"/>
              <a:gd name="connsiteY9" fmla="*/ 1880 h 9997"/>
              <a:gd name="connsiteX10" fmla="*/ 8849 w 11065"/>
              <a:gd name="connsiteY10" fmla="*/ 0 h 9997"/>
              <a:gd name="connsiteX11" fmla="*/ 9077 w 11065"/>
              <a:gd name="connsiteY11" fmla="*/ 99 h 9997"/>
              <a:gd name="connsiteX12" fmla="*/ 9918 w 11065"/>
              <a:gd name="connsiteY12" fmla="*/ 462 h 9997"/>
              <a:gd name="connsiteX13" fmla="*/ 11065 w 11065"/>
              <a:gd name="connsiteY13" fmla="*/ 3377 h 9997"/>
              <a:gd name="connsiteX14" fmla="*/ 9918 w 11065"/>
              <a:gd name="connsiteY14" fmla="*/ 6215 h 9997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03 w 10000"/>
              <a:gd name="connsiteY0" fmla="*/ 6155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813 w 10000"/>
              <a:gd name="connsiteY14" fmla="*/ 4687 h 10000"/>
              <a:gd name="connsiteX15" fmla="*/ 9180 w 10000"/>
              <a:gd name="connsiteY15" fmla="*/ 64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9331" y="6176"/>
                </a:moveTo>
                <a:cubicBezTo>
                  <a:pt x="8080" y="8776"/>
                  <a:pt x="6827" y="8915"/>
                  <a:pt x="5311" y="10000"/>
                </a:cubicBezTo>
                <a:lnTo>
                  <a:pt x="182" y="10000"/>
                </a:lnTo>
                <a:cubicBezTo>
                  <a:pt x="131" y="9893"/>
                  <a:pt x="96" y="9786"/>
                  <a:pt x="65" y="9673"/>
                </a:cubicBezTo>
                <a:cubicBezTo>
                  <a:pt x="-70" y="9121"/>
                  <a:pt x="34" y="8571"/>
                  <a:pt x="135" y="8018"/>
                </a:cubicBezTo>
                <a:cubicBezTo>
                  <a:pt x="170" y="7792"/>
                  <a:pt x="205" y="7567"/>
                  <a:pt x="380" y="7367"/>
                </a:cubicBezTo>
                <a:cubicBezTo>
                  <a:pt x="790" y="6941"/>
                  <a:pt x="1790" y="6865"/>
                  <a:pt x="1996" y="6363"/>
                </a:cubicBezTo>
                <a:cubicBezTo>
                  <a:pt x="2031" y="6189"/>
                  <a:pt x="1996" y="6014"/>
                  <a:pt x="1996" y="5839"/>
                </a:cubicBezTo>
                <a:cubicBezTo>
                  <a:pt x="1996" y="4685"/>
                  <a:pt x="4171" y="4158"/>
                  <a:pt x="4721" y="3082"/>
                </a:cubicBezTo>
                <a:cubicBezTo>
                  <a:pt x="4927" y="2704"/>
                  <a:pt x="4927" y="2281"/>
                  <a:pt x="5032" y="1881"/>
                </a:cubicBezTo>
                <a:cubicBezTo>
                  <a:pt x="5342" y="877"/>
                  <a:pt x="6617" y="99"/>
                  <a:pt x="7997" y="0"/>
                </a:cubicBezTo>
                <a:lnTo>
                  <a:pt x="8203" y="99"/>
                </a:lnTo>
                <a:cubicBezTo>
                  <a:pt x="8525" y="82"/>
                  <a:pt x="8773" y="254"/>
                  <a:pt x="8963" y="462"/>
                </a:cubicBezTo>
                <a:cubicBezTo>
                  <a:pt x="9088" y="168"/>
                  <a:pt x="10016" y="2314"/>
                  <a:pt x="10000" y="3378"/>
                </a:cubicBezTo>
                <a:cubicBezTo>
                  <a:pt x="9977" y="4182"/>
                  <a:pt x="9950" y="4177"/>
                  <a:pt x="9813" y="4687"/>
                </a:cubicBezTo>
                <a:cubicBezTo>
                  <a:pt x="9676" y="5197"/>
                  <a:pt x="9262" y="6143"/>
                  <a:pt x="9180" y="64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4">
            <a:extLst>
              <a:ext uri="{FF2B5EF4-FFF2-40B4-BE49-F238E27FC236}">
                <a16:creationId xmlns:a16="http://schemas.microsoft.com/office/drawing/2014/main" id="{ADB914D0-1EB5-6540-8BA5-5B771C67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428" y="4567895"/>
            <a:ext cx="4448204" cy="3232570"/>
          </a:xfrm>
          <a:custGeom>
            <a:avLst/>
            <a:gdLst>
              <a:gd name="T0" fmla="*/ 2895 w 3317"/>
              <a:gd name="T1" fmla="*/ 0 h 2002"/>
              <a:gd name="T2" fmla="*/ 3032 w 3317"/>
              <a:gd name="T3" fmla="*/ 249 h 2002"/>
              <a:gd name="T4" fmla="*/ 3307 w 3317"/>
              <a:gd name="T5" fmla="*/ 507 h 2002"/>
              <a:gd name="T6" fmla="*/ 3281 w 3317"/>
              <a:gd name="T7" fmla="*/ 685 h 2002"/>
              <a:gd name="T8" fmla="*/ 2729 w 3317"/>
              <a:gd name="T9" fmla="*/ 1218 h 2002"/>
              <a:gd name="T10" fmla="*/ 2436 w 3317"/>
              <a:gd name="T11" fmla="*/ 1218 h 2002"/>
              <a:gd name="T12" fmla="*/ 2178 w 3317"/>
              <a:gd name="T13" fmla="*/ 1583 h 2002"/>
              <a:gd name="T14" fmla="*/ 1796 w 3317"/>
              <a:gd name="T15" fmla="*/ 1663 h 2002"/>
              <a:gd name="T16" fmla="*/ 1716 w 3317"/>
              <a:gd name="T17" fmla="*/ 1627 h 2002"/>
              <a:gd name="T18" fmla="*/ 1458 w 3317"/>
              <a:gd name="T19" fmla="*/ 1805 h 2002"/>
              <a:gd name="T20" fmla="*/ 1263 w 3317"/>
              <a:gd name="T21" fmla="*/ 1965 h 2002"/>
              <a:gd name="T22" fmla="*/ 1023 w 3317"/>
              <a:gd name="T23" fmla="*/ 1761 h 2002"/>
              <a:gd name="T24" fmla="*/ 543 w 3317"/>
              <a:gd name="T25" fmla="*/ 1343 h 2002"/>
              <a:gd name="T26" fmla="*/ 45 w 3317"/>
              <a:gd name="T27" fmla="*/ 925 h 2002"/>
              <a:gd name="T28" fmla="*/ 36 w 3317"/>
              <a:gd name="T29" fmla="*/ 543 h 2002"/>
              <a:gd name="T30" fmla="*/ 160 w 3317"/>
              <a:gd name="T31" fmla="*/ 143 h 2002"/>
              <a:gd name="T32" fmla="*/ 298 w 3317"/>
              <a:gd name="T33" fmla="*/ 0 h 2002"/>
              <a:gd name="T34" fmla="*/ 2895 w 3317"/>
              <a:gd name="T35" fmla="*/ 0 h 2002"/>
              <a:gd name="connsiteX0" fmla="*/ 8678 w 9927"/>
              <a:gd name="connsiteY0" fmla="*/ 2082 h 11935"/>
              <a:gd name="connsiteX1" fmla="*/ 9091 w 9927"/>
              <a:gd name="connsiteY1" fmla="*/ 3326 h 11935"/>
              <a:gd name="connsiteX2" fmla="*/ 9920 w 9927"/>
              <a:gd name="connsiteY2" fmla="*/ 4614 h 11935"/>
              <a:gd name="connsiteX3" fmla="*/ 9841 w 9927"/>
              <a:gd name="connsiteY3" fmla="*/ 5504 h 11935"/>
              <a:gd name="connsiteX4" fmla="*/ 8177 w 9927"/>
              <a:gd name="connsiteY4" fmla="*/ 8166 h 11935"/>
              <a:gd name="connsiteX5" fmla="*/ 7294 w 9927"/>
              <a:gd name="connsiteY5" fmla="*/ 8166 h 11935"/>
              <a:gd name="connsiteX6" fmla="*/ 6516 w 9927"/>
              <a:gd name="connsiteY6" fmla="*/ 9989 h 11935"/>
              <a:gd name="connsiteX7" fmla="*/ 5365 w 9927"/>
              <a:gd name="connsiteY7" fmla="*/ 10389 h 11935"/>
              <a:gd name="connsiteX8" fmla="*/ 5123 w 9927"/>
              <a:gd name="connsiteY8" fmla="*/ 10209 h 11935"/>
              <a:gd name="connsiteX9" fmla="*/ 4346 w 9927"/>
              <a:gd name="connsiteY9" fmla="*/ 11098 h 11935"/>
              <a:gd name="connsiteX10" fmla="*/ 3758 w 9927"/>
              <a:gd name="connsiteY10" fmla="*/ 11897 h 11935"/>
              <a:gd name="connsiteX11" fmla="*/ 3034 w 9927"/>
              <a:gd name="connsiteY11" fmla="*/ 10878 h 11935"/>
              <a:gd name="connsiteX12" fmla="*/ 1587 w 9927"/>
              <a:gd name="connsiteY12" fmla="*/ 8790 h 11935"/>
              <a:gd name="connsiteX13" fmla="*/ 86 w 9927"/>
              <a:gd name="connsiteY13" fmla="*/ 6702 h 11935"/>
              <a:gd name="connsiteX14" fmla="*/ 59 w 9927"/>
              <a:gd name="connsiteY14" fmla="*/ 4794 h 11935"/>
              <a:gd name="connsiteX15" fmla="*/ 432 w 9927"/>
              <a:gd name="connsiteY15" fmla="*/ 2796 h 11935"/>
              <a:gd name="connsiteX16" fmla="*/ 848 w 9927"/>
              <a:gd name="connsiteY16" fmla="*/ 2082 h 11935"/>
              <a:gd name="connsiteX17" fmla="*/ 4693 w 9927"/>
              <a:gd name="connsiteY17" fmla="*/ 0 h 11935"/>
              <a:gd name="connsiteX18" fmla="*/ 8678 w 9927"/>
              <a:gd name="connsiteY18" fmla="*/ 2082 h 11935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12">
                <a:moveTo>
                  <a:pt x="8742" y="1757"/>
                </a:moveTo>
                <a:cubicBezTo>
                  <a:pt x="8835" y="2151"/>
                  <a:pt x="8945" y="2527"/>
                  <a:pt x="9158" y="2800"/>
                </a:cubicBezTo>
                <a:cubicBezTo>
                  <a:pt x="9455" y="3172"/>
                  <a:pt x="9913" y="3360"/>
                  <a:pt x="9993" y="3879"/>
                </a:cubicBezTo>
                <a:cubicBezTo>
                  <a:pt x="10020" y="4139"/>
                  <a:pt x="9969" y="4403"/>
                  <a:pt x="9913" y="4625"/>
                </a:cubicBezTo>
                <a:cubicBezTo>
                  <a:pt x="9616" y="5704"/>
                  <a:pt x="9048" y="6855"/>
                  <a:pt x="8237" y="6855"/>
                </a:cubicBezTo>
                <a:cubicBezTo>
                  <a:pt x="7943" y="6855"/>
                  <a:pt x="7618" y="6708"/>
                  <a:pt x="7348" y="6855"/>
                </a:cubicBezTo>
                <a:cubicBezTo>
                  <a:pt x="6913" y="7119"/>
                  <a:pt x="6862" y="7935"/>
                  <a:pt x="6564" y="8383"/>
                </a:cubicBezTo>
                <a:cubicBezTo>
                  <a:pt x="6267" y="8793"/>
                  <a:pt x="5780" y="8868"/>
                  <a:pt x="5404" y="8718"/>
                </a:cubicBezTo>
                <a:cubicBezTo>
                  <a:pt x="5322" y="8680"/>
                  <a:pt x="5240" y="8642"/>
                  <a:pt x="5161" y="8567"/>
                </a:cubicBezTo>
                <a:cubicBezTo>
                  <a:pt x="4782" y="8345"/>
                  <a:pt x="4350" y="8755"/>
                  <a:pt x="4378" y="9312"/>
                </a:cubicBezTo>
                <a:cubicBezTo>
                  <a:pt x="4511" y="9721"/>
                  <a:pt x="4107" y="10132"/>
                  <a:pt x="3786" y="9981"/>
                </a:cubicBezTo>
                <a:cubicBezTo>
                  <a:pt x="3460" y="9868"/>
                  <a:pt x="3272" y="9463"/>
                  <a:pt x="3056" y="9127"/>
                </a:cubicBezTo>
                <a:cubicBezTo>
                  <a:pt x="2652" y="8420"/>
                  <a:pt x="2164" y="7826"/>
                  <a:pt x="1599" y="7378"/>
                </a:cubicBezTo>
                <a:cubicBezTo>
                  <a:pt x="1003" y="6893"/>
                  <a:pt x="302" y="6486"/>
                  <a:pt x="87" y="5628"/>
                </a:cubicBezTo>
                <a:cubicBezTo>
                  <a:pt x="-50" y="5143"/>
                  <a:pt x="4" y="4587"/>
                  <a:pt x="59" y="4030"/>
                </a:cubicBezTo>
                <a:cubicBezTo>
                  <a:pt x="114" y="3469"/>
                  <a:pt x="192" y="2837"/>
                  <a:pt x="435" y="2356"/>
                </a:cubicBezTo>
                <a:cubicBezTo>
                  <a:pt x="554" y="2118"/>
                  <a:pt x="697" y="1921"/>
                  <a:pt x="854" y="1757"/>
                </a:cubicBezTo>
                <a:cubicBezTo>
                  <a:pt x="2432" y="269"/>
                  <a:pt x="3511" y="8"/>
                  <a:pt x="4728" y="13"/>
                </a:cubicBezTo>
                <a:cubicBezTo>
                  <a:pt x="7529" y="-183"/>
                  <a:pt x="8830" y="1801"/>
                  <a:pt x="8825" y="17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5">
            <a:extLst>
              <a:ext uri="{FF2B5EF4-FFF2-40B4-BE49-F238E27FC236}">
                <a16:creationId xmlns:a16="http://schemas.microsoft.com/office/drawing/2014/main" id="{2C5056A4-2D4F-774C-BF46-079D55F8E963}"/>
              </a:ext>
            </a:extLst>
          </p:cNvPr>
          <p:cNvSpPr>
            <a:spLocks noChangeArrowheads="1"/>
          </p:cNvSpPr>
          <p:nvPr/>
        </p:nvSpPr>
        <p:spPr bwMode="auto">
          <a:xfrm rot="21276967">
            <a:off x="8820061" y="8666529"/>
            <a:ext cx="2015516" cy="1945361"/>
          </a:xfrm>
          <a:custGeom>
            <a:avLst/>
            <a:gdLst>
              <a:gd name="T0" fmla="*/ 1387 w 1894"/>
              <a:gd name="T1" fmla="*/ 1743 h 1744"/>
              <a:gd name="T2" fmla="*/ 933 w 1894"/>
              <a:gd name="T3" fmla="*/ 1440 h 1744"/>
              <a:gd name="T4" fmla="*/ 62 w 1894"/>
              <a:gd name="T5" fmla="*/ 80 h 1744"/>
              <a:gd name="T6" fmla="*/ 0 w 1894"/>
              <a:gd name="T7" fmla="*/ 0 h 1744"/>
              <a:gd name="T8" fmla="*/ 747 w 1894"/>
              <a:gd name="T9" fmla="*/ 284 h 1744"/>
              <a:gd name="T10" fmla="*/ 1040 w 1894"/>
              <a:gd name="T11" fmla="*/ 489 h 1744"/>
              <a:gd name="T12" fmla="*/ 1360 w 1894"/>
              <a:gd name="T13" fmla="*/ 551 h 1744"/>
              <a:gd name="T14" fmla="*/ 1626 w 1894"/>
              <a:gd name="T15" fmla="*/ 854 h 1744"/>
              <a:gd name="T16" fmla="*/ 1857 w 1894"/>
              <a:gd name="T17" fmla="*/ 1654 h 1744"/>
              <a:gd name="T18" fmla="*/ 1813 w 1894"/>
              <a:gd name="T19" fmla="*/ 1743 h 1744"/>
              <a:gd name="T20" fmla="*/ 1387 w 1894"/>
              <a:gd name="T21" fmla="*/ 1743 h 1744"/>
              <a:gd name="connsiteX0" fmla="*/ 7018 w 9531"/>
              <a:gd name="connsiteY0" fmla="*/ 11222 h 11222"/>
              <a:gd name="connsiteX1" fmla="*/ 4621 w 9531"/>
              <a:gd name="connsiteY1" fmla="*/ 9485 h 11222"/>
              <a:gd name="connsiteX2" fmla="*/ 22 w 9531"/>
              <a:gd name="connsiteY2" fmla="*/ 1687 h 11222"/>
              <a:gd name="connsiteX3" fmla="*/ 153 w 9531"/>
              <a:gd name="connsiteY3" fmla="*/ 0 h 11222"/>
              <a:gd name="connsiteX4" fmla="*/ 3639 w 9531"/>
              <a:gd name="connsiteY4" fmla="*/ 2856 h 11222"/>
              <a:gd name="connsiteX5" fmla="*/ 5186 w 9531"/>
              <a:gd name="connsiteY5" fmla="*/ 4032 h 11222"/>
              <a:gd name="connsiteX6" fmla="*/ 6876 w 9531"/>
              <a:gd name="connsiteY6" fmla="*/ 4387 h 11222"/>
              <a:gd name="connsiteX7" fmla="*/ 8280 w 9531"/>
              <a:gd name="connsiteY7" fmla="*/ 6125 h 11222"/>
              <a:gd name="connsiteX8" fmla="*/ 9500 w 9531"/>
              <a:gd name="connsiteY8" fmla="*/ 10712 h 11222"/>
              <a:gd name="connsiteX9" fmla="*/ 9267 w 9531"/>
              <a:gd name="connsiteY9" fmla="*/ 11222 h 11222"/>
              <a:gd name="connsiteX10" fmla="*/ 7018 w 9531"/>
              <a:gd name="connsiteY10" fmla="*/ 11222 h 11222"/>
              <a:gd name="connsiteX0" fmla="*/ 7363 w 10000"/>
              <a:gd name="connsiteY0" fmla="*/ 10000 h 10000"/>
              <a:gd name="connsiteX1" fmla="*/ 4848 w 10000"/>
              <a:gd name="connsiteY1" fmla="*/ 8452 h 10000"/>
              <a:gd name="connsiteX2" fmla="*/ 23 w 10000"/>
              <a:gd name="connsiteY2" fmla="*/ 1503 h 10000"/>
              <a:gd name="connsiteX3" fmla="*/ 161 w 10000"/>
              <a:gd name="connsiteY3" fmla="*/ 0 h 10000"/>
              <a:gd name="connsiteX4" fmla="*/ 3818 w 10000"/>
              <a:gd name="connsiteY4" fmla="*/ 2545 h 10000"/>
              <a:gd name="connsiteX5" fmla="*/ 5441 w 10000"/>
              <a:gd name="connsiteY5" fmla="*/ 3593 h 10000"/>
              <a:gd name="connsiteX6" fmla="*/ 7214 w 10000"/>
              <a:gd name="connsiteY6" fmla="*/ 3909 h 10000"/>
              <a:gd name="connsiteX7" fmla="*/ 8687 w 10000"/>
              <a:gd name="connsiteY7" fmla="*/ 5458 h 10000"/>
              <a:gd name="connsiteX8" fmla="*/ 9967 w 10000"/>
              <a:gd name="connsiteY8" fmla="*/ 9546 h 10000"/>
              <a:gd name="connsiteX9" fmla="*/ 9723 w 10000"/>
              <a:gd name="connsiteY9" fmla="*/ 10000 h 10000"/>
              <a:gd name="connsiteX10" fmla="*/ 7363 w 10000"/>
              <a:gd name="connsiteY10" fmla="*/ 10000 h 10000"/>
              <a:gd name="connsiteX0" fmla="*/ 7340 w 9977"/>
              <a:gd name="connsiteY0" fmla="*/ 10000 h 10000"/>
              <a:gd name="connsiteX1" fmla="*/ 4825 w 9977"/>
              <a:gd name="connsiteY1" fmla="*/ 8452 h 10000"/>
              <a:gd name="connsiteX2" fmla="*/ 0 w 9977"/>
              <a:gd name="connsiteY2" fmla="*/ 1503 h 10000"/>
              <a:gd name="connsiteX3" fmla="*/ 138 w 9977"/>
              <a:gd name="connsiteY3" fmla="*/ 0 h 10000"/>
              <a:gd name="connsiteX4" fmla="*/ 3795 w 9977"/>
              <a:gd name="connsiteY4" fmla="*/ 2545 h 10000"/>
              <a:gd name="connsiteX5" fmla="*/ 5418 w 9977"/>
              <a:gd name="connsiteY5" fmla="*/ 3593 h 10000"/>
              <a:gd name="connsiteX6" fmla="*/ 7191 w 9977"/>
              <a:gd name="connsiteY6" fmla="*/ 3909 h 10000"/>
              <a:gd name="connsiteX7" fmla="*/ 8664 w 9977"/>
              <a:gd name="connsiteY7" fmla="*/ 5458 h 10000"/>
              <a:gd name="connsiteX8" fmla="*/ 9944 w 9977"/>
              <a:gd name="connsiteY8" fmla="*/ 9546 h 10000"/>
              <a:gd name="connsiteX9" fmla="*/ 9700 w 9977"/>
              <a:gd name="connsiteY9" fmla="*/ 10000 h 10000"/>
              <a:gd name="connsiteX10" fmla="*/ 7340 w 9977"/>
              <a:gd name="connsiteY10" fmla="*/ 10000 h 10000"/>
              <a:gd name="connsiteX0" fmla="*/ 7357 w 10000"/>
              <a:gd name="connsiteY0" fmla="*/ 10000 h 10000"/>
              <a:gd name="connsiteX1" fmla="*/ 4836 w 10000"/>
              <a:gd name="connsiteY1" fmla="*/ 8452 h 10000"/>
              <a:gd name="connsiteX2" fmla="*/ 0 w 10000"/>
              <a:gd name="connsiteY2" fmla="*/ 1503 h 10000"/>
              <a:gd name="connsiteX3" fmla="*/ 138 w 10000"/>
              <a:gd name="connsiteY3" fmla="*/ 0 h 10000"/>
              <a:gd name="connsiteX4" fmla="*/ 3804 w 10000"/>
              <a:gd name="connsiteY4" fmla="*/ 2545 h 10000"/>
              <a:gd name="connsiteX5" fmla="*/ 5430 w 10000"/>
              <a:gd name="connsiteY5" fmla="*/ 3593 h 10000"/>
              <a:gd name="connsiteX6" fmla="*/ 7208 w 10000"/>
              <a:gd name="connsiteY6" fmla="*/ 3909 h 10000"/>
              <a:gd name="connsiteX7" fmla="*/ 8684 w 10000"/>
              <a:gd name="connsiteY7" fmla="*/ 5458 h 10000"/>
              <a:gd name="connsiteX8" fmla="*/ 9967 w 10000"/>
              <a:gd name="connsiteY8" fmla="*/ 9546 h 10000"/>
              <a:gd name="connsiteX9" fmla="*/ 9722 w 10000"/>
              <a:gd name="connsiteY9" fmla="*/ 10000 h 10000"/>
              <a:gd name="connsiteX10" fmla="*/ 7357 w 10000"/>
              <a:gd name="connsiteY10" fmla="*/ 10000 h 10000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364 w 10007"/>
              <a:gd name="connsiteY0" fmla="*/ 8803 h 8803"/>
              <a:gd name="connsiteX1" fmla="*/ 4843 w 10007"/>
              <a:gd name="connsiteY1" fmla="*/ 7255 h 8803"/>
              <a:gd name="connsiteX2" fmla="*/ 7 w 10007"/>
              <a:gd name="connsiteY2" fmla="*/ 306 h 8803"/>
              <a:gd name="connsiteX3" fmla="*/ 3811 w 10007"/>
              <a:gd name="connsiteY3" fmla="*/ 1348 h 8803"/>
              <a:gd name="connsiteX4" fmla="*/ 5437 w 10007"/>
              <a:gd name="connsiteY4" fmla="*/ 2396 h 8803"/>
              <a:gd name="connsiteX5" fmla="*/ 7215 w 10007"/>
              <a:gd name="connsiteY5" fmla="*/ 2712 h 8803"/>
              <a:gd name="connsiteX6" fmla="*/ 8691 w 10007"/>
              <a:gd name="connsiteY6" fmla="*/ 4261 h 8803"/>
              <a:gd name="connsiteX7" fmla="*/ 9974 w 10007"/>
              <a:gd name="connsiteY7" fmla="*/ 8349 h 8803"/>
              <a:gd name="connsiteX8" fmla="*/ 9729 w 10007"/>
              <a:gd name="connsiteY8" fmla="*/ 8803 h 8803"/>
              <a:gd name="connsiteX9" fmla="*/ 7364 w 10007"/>
              <a:gd name="connsiteY9" fmla="*/ 8803 h 8803"/>
              <a:gd name="connsiteX0" fmla="*/ 7352 w 9993"/>
              <a:gd name="connsiteY0" fmla="*/ 10114 h 10114"/>
              <a:gd name="connsiteX1" fmla="*/ 4833 w 9993"/>
              <a:gd name="connsiteY1" fmla="*/ 8356 h 10114"/>
              <a:gd name="connsiteX2" fmla="*/ 0 w 9993"/>
              <a:gd name="connsiteY2" fmla="*/ 462 h 10114"/>
              <a:gd name="connsiteX3" fmla="*/ 3801 w 9993"/>
              <a:gd name="connsiteY3" fmla="*/ 1645 h 10114"/>
              <a:gd name="connsiteX4" fmla="*/ 5426 w 9993"/>
              <a:gd name="connsiteY4" fmla="*/ 2836 h 10114"/>
              <a:gd name="connsiteX5" fmla="*/ 7203 w 9993"/>
              <a:gd name="connsiteY5" fmla="*/ 3195 h 10114"/>
              <a:gd name="connsiteX6" fmla="*/ 8678 w 9993"/>
              <a:gd name="connsiteY6" fmla="*/ 4954 h 10114"/>
              <a:gd name="connsiteX7" fmla="*/ 9960 w 9993"/>
              <a:gd name="connsiteY7" fmla="*/ 9598 h 10114"/>
              <a:gd name="connsiteX8" fmla="*/ 9715 w 9993"/>
              <a:gd name="connsiteY8" fmla="*/ 10114 h 10114"/>
              <a:gd name="connsiteX9" fmla="*/ 7352 w 9993"/>
              <a:gd name="connsiteY9" fmla="*/ 10114 h 1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93" h="10114">
                <a:moveTo>
                  <a:pt x="7352" y="10114"/>
                </a:moveTo>
                <a:cubicBezTo>
                  <a:pt x="6410" y="9765"/>
                  <a:pt x="5544" y="9098"/>
                  <a:pt x="4833" y="8356"/>
                </a:cubicBezTo>
                <a:cubicBezTo>
                  <a:pt x="2664" y="6139"/>
                  <a:pt x="1179" y="4552"/>
                  <a:pt x="0" y="462"/>
                </a:cubicBezTo>
                <a:cubicBezTo>
                  <a:pt x="47" y="-939"/>
                  <a:pt x="2897" y="1250"/>
                  <a:pt x="3801" y="1645"/>
                </a:cubicBezTo>
                <a:cubicBezTo>
                  <a:pt x="4390" y="2063"/>
                  <a:pt x="4833" y="2626"/>
                  <a:pt x="5426" y="2836"/>
                </a:cubicBezTo>
                <a:cubicBezTo>
                  <a:pt x="6021" y="3091"/>
                  <a:pt x="6663" y="2993"/>
                  <a:pt x="7203" y="3195"/>
                </a:cubicBezTo>
                <a:cubicBezTo>
                  <a:pt x="7896" y="3509"/>
                  <a:pt x="8334" y="4281"/>
                  <a:pt x="8678" y="4954"/>
                </a:cubicBezTo>
                <a:cubicBezTo>
                  <a:pt x="9422" y="6400"/>
                  <a:pt x="10160" y="7995"/>
                  <a:pt x="9960" y="9598"/>
                </a:cubicBezTo>
                <a:cubicBezTo>
                  <a:pt x="9910" y="9802"/>
                  <a:pt x="9866" y="9957"/>
                  <a:pt x="9715" y="10114"/>
                </a:cubicBezTo>
                <a:lnTo>
                  <a:pt x="7352" y="101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3A2986D-3923-8C44-BB78-4DFED320E9D7}"/>
              </a:ext>
            </a:extLst>
          </p:cNvPr>
          <p:cNvGrpSpPr/>
          <p:nvPr/>
        </p:nvGrpSpPr>
        <p:grpSpPr>
          <a:xfrm>
            <a:off x="8517448" y="2542029"/>
            <a:ext cx="6389992" cy="3664873"/>
            <a:chOff x="11021708" y="6675782"/>
            <a:chExt cx="2297328" cy="1762207"/>
          </a:xfrm>
          <a:solidFill>
            <a:schemeClr val="accent5"/>
          </a:solidFill>
        </p:grpSpPr>
        <p:sp>
          <p:nvSpPr>
            <p:cNvPr id="464" name="Freeform 536">
              <a:extLst>
                <a:ext uri="{FF2B5EF4-FFF2-40B4-BE49-F238E27FC236}">
                  <a16:creationId xmlns:a16="http://schemas.microsoft.com/office/drawing/2014/main" id="{0DCD047D-AA79-F14B-B535-FBD31FF0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852" y="7390815"/>
              <a:ext cx="1637652" cy="1047174"/>
            </a:xfrm>
            <a:custGeom>
              <a:avLst/>
              <a:gdLst>
                <a:gd name="T0" fmla="*/ 1564 w 1565"/>
                <a:gd name="T1" fmla="*/ 872 h 999"/>
                <a:gd name="T2" fmla="*/ 1564 w 1565"/>
                <a:gd name="T3" fmla="*/ 872 h 999"/>
                <a:gd name="T4" fmla="*/ 774 w 1565"/>
                <a:gd name="T5" fmla="*/ 998 h 999"/>
                <a:gd name="T6" fmla="*/ 0 w 1565"/>
                <a:gd name="T7" fmla="*/ 872 h 999"/>
                <a:gd name="T8" fmla="*/ 0 w 1565"/>
                <a:gd name="T9" fmla="*/ 0 h 999"/>
                <a:gd name="T10" fmla="*/ 1564 w 1565"/>
                <a:gd name="T11" fmla="*/ 0 h 999"/>
                <a:gd name="T12" fmla="*/ 1564 w 1565"/>
                <a:gd name="T13" fmla="*/ 87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5" h="999">
                  <a:moveTo>
                    <a:pt x="1564" y="872"/>
                  </a:moveTo>
                  <a:lnTo>
                    <a:pt x="1564" y="872"/>
                  </a:lnTo>
                  <a:cubicBezTo>
                    <a:pt x="1385" y="935"/>
                    <a:pt x="1115" y="998"/>
                    <a:pt x="774" y="998"/>
                  </a:cubicBezTo>
                  <a:cubicBezTo>
                    <a:pt x="450" y="998"/>
                    <a:pt x="180" y="935"/>
                    <a:pt x="0" y="872"/>
                  </a:cubicBezTo>
                  <a:cubicBezTo>
                    <a:pt x="0" y="585"/>
                    <a:pt x="0" y="288"/>
                    <a:pt x="0" y="0"/>
                  </a:cubicBezTo>
                  <a:cubicBezTo>
                    <a:pt x="1564" y="0"/>
                    <a:pt x="1564" y="0"/>
                    <a:pt x="1564" y="0"/>
                  </a:cubicBezTo>
                  <a:lnTo>
                    <a:pt x="1564" y="872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537">
              <a:extLst>
                <a:ext uri="{FF2B5EF4-FFF2-40B4-BE49-F238E27FC236}">
                  <a16:creationId xmlns:a16="http://schemas.microsoft.com/office/drawing/2014/main" id="{EC08A837-558C-DF4F-A968-594C2336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1708" y="6675782"/>
              <a:ext cx="2297328" cy="1268606"/>
            </a:xfrm>
            <a:custGeom>
              <a:avLst/>
              <a:gdLst>
                <a:gd name="T0" fmla="*/ 2139 w 2194"/>
                <a:gd name="T1" fmla="*/ 664 h 1214"/>
                <a:gd name="T2" fmla="*/ 2139 w 2194"/>
                <a:gd name="T3" fmla="*/ 664 h 1214"/>
                <a:gd name="T4" fmla="*/ 1133 w 2194"/>
                <a:gd name="T5" fmla="*/ 1195 h 1214"/>
                <a:gd name="T6" fmla="*/ 1061 w 2194"/>
                <a:gd name="T7" fmla="*/ 1195 h 1214"/>
                <a:gd name="T8" fmla="*/ 53 w 2194"/>
                <a:gd name="T9" fmla="*/ 664 h 1214"/>
                <a:gd name="T10" fmla="*/ 53 w 2194"/>
                <a:gd name="T11" fmla="*/ 538 h 1214"/>
                <a:gd name="T12" fmla="*/ 1061 w 2194"/>
                <a:gd name="T13" fmla="*/ 8 h 1214"/>
                <a:gd name="T14" fmla="*/ 1133 w 2194"/>
                <a:gd name="T15" fmla="*/ 8 h 1214"/>
                <a:gd name="T16" fmla="*/ 2139 w 2194"/>
                <a:gd name="T17" fmla="*/ 538 h 1214"/>
                <a:gd name="T18" fmla="*/ 2139 w 2194"/>
                <a:gd name="T19" fmla="*/ 66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4" h="1214">
                  <a:moveTo>
                    <a:pt x="2139" y="664"/>
                  </a:moveTo>
                  <a:lnTo>
                    <a:pt x="2139" y="664"/>
                  </a:lnTo>
                  <a:cubicBezTo>
                    <a:pt x="1133" y="1195"/>
                    <a:pt x="1133" y="1195"/>
                    <a:pt x="1133" y="1195"/>
                  </a:cubicBezTo>
                  <a:cubicBezTo>
                    <a:pt x="1106" y="1213"/>
                    <a:pt x="1088" y="1213"/>
                    <a:pt x="1061" y="1195"/>
                  </a:cubicBezTo>
                  <a:cubicBezTo>
                    <a:pt x="53" y="664"/>
                    <a:pt x="53" y="664"/>
                    <a:pt x="53" y="664"/>
                  </a:cubicBezTo>
                  <a:cubicBezTo>
                    <a:pt x="0" y="637"/>
                    <a:pt x="0" y="565"/>
                    <a:pt x="53" y="538"/>
                  </a:cubicBezTo>
                  <a:cubicBezTo>
                    <a:pt x="1061" y="8"/>
                    <a:pt x="1061" y="8"/>
                    <a:pt x="1061" y="8"/>
                  </a:cubicBezTo>
                  <a:cubicBezTo>
                    <a:pt x="1088" y="0"/>
                    <a:pt x="1106" y="0"/>
                    <a:pt x="1133" y="8"/>
                  </a:cubicBezTo>
                  <a:cubicBezTo>
                    <a:pt x="2139" y="538"/>
                    <a:pt x="2139" y="538"/>
                    <a:pt x="2139" y="538"/>
                  </a:cubicBezTo>
                  <a:cubicBezTo>
                    <a:pt x="2193" y="565"/>
                    <a:pt x="2193" y="637"/>
                    <a:pt x="2139" y="66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3B84AEA9-2C53-5849-BF08-F8DF57922351}"/>
              </a:ext>
            </a:extLst>
          </p:cNvPr>
          <p:cNvGrpSpPr/>
          <p:nvPr/>
        </p:nvGrpSpPr>
        <p:grpSpPr>
          <a:xfrm>
            <a:off x="1537971" y="4303935"/>
            <a:ext cx="5982437" cy="4716592"/>
            <a:chOff x="2232442" y="3643574"/>
            <a:chExt cx="5982437" cy="4716592"/>
          </a:xfrm>
        </p:grpSpPr>
        <p:sp>
          <p:nvSpPr>
            <p:cNvPr id="33" name="CuadroTexto 598">
              <a:extLst>
                <a:ext uri="{FF2B5EF4-FFF2-40B4-BE49-F238E27FC236}">
                  <a16:creationId xmlns:a16="http://schemas.microsoft.com/office/drawing/2014/main" id="{C7559861-F3BD-F44F-80DB-2208E6277A90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34" name="CuadroTexto 599">
              <a:extLst>
                <a:ext uri="{FF2B5EF4-FFF2-40B4-BE49-F238E27FC236}">
                  <a16:creationId xmlns:a16="http://schemas.microsoft.com/office/drawing/2014/main" id="{98D2B0EC-E456-C343-96FE-49C20886F0A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744A4D-6F91-B544-90A7-26C338CD5BCA}"/>
              </a:ext>
            </a:extLst>
          </p:cNvPr>
          <p:cNvSpPr/>
          <p:nvPr/>
        </p:nvSpPr>
        <p:spPr>
          <a:xfrm>
            <a:off x="16722396" y="1717987"/>
            <a:ext cx="1678806" cy="1678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6" name="Elipse 465">
            <a:extLst>
              <a:ext uri="{FF2B5EF4-FFF2-40B4-BE49-F238E27FC236}">
                <a16:creationId xmlns:a16="http://schemas.microsoft.com/office/drawing/2014/main" id="{F6890077-42F8-AA46-BAE9-0E18B74DFAF9}"/>
              </a:ext>
            </a:extLst>
          </p:cNvPr>
          <p:cNvSpPr/>
          <p:nvPr/>
        </p:nvSpPr>
        <p:spPr>
          <a:xfrm>
            <a:off x="16710707" y="4555573"/>
            <a:ext cx="1678806" cy="1678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7" name="Elipse 466">
            <a:extLst>
              <a:ext uri="{FF2B5EF4-FFF2-40B4-BE49-F238E27FC236}">
                <a16:creationId xmlns:a16="http://schemas.microsoft.com/office/drawing/2014/main" id="{B3DA6143-FF19-2E40-ADFD-A9B99A8EFFD1}"/>
              </a:ext>
            </a:extLst>
          </p:cNvPr>
          <p:cNvSpPr/>
          <p:nvPr/>
        </p:nvSpPr>
        <p:spPr>
          <a:xfrm>
            <a:off x="16734067" y="7464267"/>
            <a:ext cx="1678806" cy="16788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8" name="Elipse 467">
            <a:extLst>
              <a:ext uri="{FF2B5EF4-FFF2-40B4-BE49-F238E27FC236}">
                <a16:creationId xmlns:a16="http://schemas.microsoft.com/office/drawing/2014/main" id="{D33D2CB9-7E14-1F4F-AD12-86B9291AF1EB}"/>
              </a:ext>
            </a:extLst>
          </p:cNvPr>
          <p:cNvSpPr/>
          <p:nvPr/>
        </p:nvSpPr>
        <p:spPr>
          <a:xfrm>
            <a:off x="16723180" y="10319207"/>
            <a:ext cx="1678806" cy="16788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8A69465A-D5A5-AD4B-8FEC-5E414A14D69E}"/>
              </a:ext>
            </a:extLst>
          </p:cNvPr>
          <p:cNvSpPr txBox="1"/>
          <p:nvPr/>
        </p:nvSpPr>
        <p:spPr>
          <a:xfrm>
            <a:off x="17191662" y="1853160"/>
            <a:ext cx="763614" cy="129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420B733E-1F04-7544-889E-D23D88FBED68}"/>
              </a:ext>
            </a:extLst>
          </p:cNvPr>
          <p:cNvSpPr txBox="1"/>
          <p:nvPr/>
        </p:nvSpPr>
        <p:spPr>
          <a:xfrm>
            <a:off x="17205535" y="4693897"/>
            <a:ext cx="763614" cy="129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534E8C82-B282-A142-BE7C-59D98ED3693B}"/>
              </a:ext>
            </a:extLst>
          </p:cNvPr>
          <p:cNvSpPr txBox="1"/>
          <p:nvPr/>
        </p:nvSpPr>
        <p:spPr>
          <a:xfrm>
            <a:off x="17237282" y="7646625"/>
            <a:ext cx="763614" cy="129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9A7AC9B7-EDE6-7145-A87B-B53D03842B74}"/>
              </a:ext>
            </a:extLst>
          </p:cNvPr>
          <p:cNvSpPr txBox="1"/>
          <p:nvPr/>
        </p:nvSpPr>
        <p:spPr>
          <a:xfrm>
            <a:off x="17168303" y="10487879"/>
            <a:ext cx="763614" cy="129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339BBD-1D41-FC4C-BDF2-B797D2E31F47}"/>
              </a:ext>
            </a:extLst>
          </p:cNvPr>
          <p:cNvGrpSpPr/>
          <p:nvPr/>
        </p:nvGrpSpPr>
        <p:grpSpPr>
          <a:xfrm>
            <a:off x="18658633" y="1766018"/>
            <a:ext cx="4065434" cy="1470947"/>
            <a:chOff x="19165375" y="5323521"/>
            <a:chExt cx="4149376" cy="1501319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01247489-5DC7-EA4D-9137-5D92C57DD403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118DBE5F-8ED6-794B-9FB2-965D6C1BA9FF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0AD6B19-BC0B-5448-AFBB-9679C565771A}"/>
              </a:ext>
            </a:extLst>
          </p:cNvPr>
          <p:cNvGrpSpPr/>
          <p:nvPr/>
        </p:nvGrpSpPr>
        <p:grpSpPr>
          <a:xfrm>
            <a:off x="18655986" y="7551560"/>
            <a:ext cx="4057950" cy="1486794"/>
            <a:chOff x="19190593" y="7745143"/>
            <a:chExt cx="4141738" cy="1517493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C7BDF68-18BE-234B-80D2-A68BEB0B68A8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CC9B0169-1A61-274E-86D5-DADA7C1CCEC4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B6A980E-7BF1-3E4C-B71D-1652F423B7F0}"/>
              </a:ext>
            </a:extLst>
          </p:cNvPr>
          <p:cNvGrpSpPr/>
          <p:nvPr/>
        </p:nvGrpSpPr>
        <p:grpSpPr>
          <a:xfrm>
            <a:off x="18649073" y="10414925"/>
            <a:ext cx="4065247" cy="1487369"/>
            <a:chOff x="19177983" y="10213333"/>
            <a:chExt cx="4149185" cy="1518080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5EBE715E-547E-CB48-AB4C-3BC398445E52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00C58A9D-ACC6-5849-84A9-AB9C270F10F5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412C349-10A7-B04E-93E9-D27B7ED03EC3}"/>
              </a:ext>
            </a:extLst>
          </p:cNvPr>
          <p:cNvGrpSpPr/>
          <p:nvPr/>
        </p:nvGrpSpPr>
        <p:grpSpPr>
          <a:xfrm>
            <a:off x="18671386" y="4606755"/>
            <a:ext cx="4065434" cy="1470947"/>
            <a:chOff x="19165375" y="5323521"/>
            <a:chExt cx="4149376" cy="1501319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F7F36FF5-84B6-2E43-96F6-FE343570C3F3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503AA841-7C7E-D540-82A2-870E476BAE13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70">
            <a:extLst>
              <a:ext uri="{FF2B5EF4-FFF2-40B4-BE49-F238E27FC236}">
                <a16:creationId xmlns:a16="http://schemas.microsoft.com/office/drawing/2014/main" id="{5ABD5A0F-0C50-AD41-8CD7-8CC8C0D4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331" y="7250170"/>
            <a:ext cx="2892238" cy="5490350"/>
          </a:xfrm>
          <a:custGeom>
            <a:avLst/>
            <a:gdLst>
              <a:gd name="T0" fmla="*/ 2600 w 2601"/>
              <a:gd name="T1" fmla="*/ 4936 h 4937"/>
              <a:gd name="T2" fmla="*/ 0 w 2601"/>
              <a:gd name="T3" fmla="*/ 4936 h 4937"/>
              <a:gd name="T4" fmla="*/ 0 w 2601"/>
              <a:gd name="T5" fmla="*/ 0 h 4937"/>
              <a:gd name="T6" fmla="*/ 2600 w 2601"/>
              <a:gd name="T7" fmla="*/ 0 h 4937"/>
              <a:gd name="T8" fmla="*/ 2600 w 2601"/>
              <a:gd name="T9" fmla="*/ 4936 h 4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4937">
                <a:moveTo>
                  <a:pt x="2600" y="4936"/>
                </a:moveTo>
                <a:lnTo>
                  <a:pt x="0" y="4936"/>
                </a:lnTo>
                <a:lnTo>
                  <a:pt x="0" y="0"/>
                </a:lnTo>
                <a:lnTo>
                  <a:pt x="2600" y="0"/>
                </a:lnTo>
                <a:lnTo>
                  <a:pt x="2600" y="4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25">
            <a:extLst>
              <a:ext uri="{FF2B5EF4-FFF2-40B4-BE49-F238E27FC236}">
                <a16:creationId xmlns:a16="http://schemas.microsoft.com/office/drawing/2014/main" id="{A102F247-7963-E549-833C-AD38CD8F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649" y="8372749"/>
            <a:ext cx="925601" cy="1126617"/>
          </a:xfrm>
          <a:custGeom>
            <a:avLst/>
            <a:gdLst>
              <a:gd name="T0" fmla="*/ 854 w 874"/>
              <a:gd name="T1" fmla="*/ 826 h 1061"/>
              <a:gd name="T2" fmla="*/ 854 w 874"/>
              <a:gd name="T3" fmla="*/ 826 h 1061"/>
              <a:gd name="T4" fmla="*/ 774 w 874"/>
              <a:gd name="T5" fmla="*/ 610 h 1061"/>
              <a:gd name="T6" fmla="*/ 756 w 874"/>
              <a:gd name="T7" fmla="*/ 387 h 1061"/>
              <a:gd name="T8" fmla="*/ 765 w 874"/>
              <a:gd name="T9" fmla="*/ 315 h 1061"/>
              <a:gd name="T10" fmla="*/ 765 w 874"/>
              <a:gd name="T11" fmla="*/ 261 h 1061"/>
              <a:gd name="T12" fmla="*/ 432 w 874"/>
              <a:gd name="T13" fmla="*/ 0 h 1061"/>
              <a:gd name="T14" fmla="*/ 216 w 874"/>
              <a:gd name="T15" fmla="*/ 72 h 1061"/>
              <a:gd name="T16" fmla="*/ 99 w 874"/>
              <a:gd name="T17" fmla="*/ 252 h 1061"/>
              <a:gd name="T18" fmla="*/ 99 w 874"/>
              <a:gd name="T19" fmla="*/ 324 h 1061"/>
              <a:gd name="T20" fmla="*/ 99 w 874"/>
              <a:gd name="T21" fmla="*/ 387 h 1061"/>
              <a:gd name="T22" fmla="*/ 99 w 874"/>
              <a:gd name="T23" fmla="*/ 404 h 1061"/>
              <a:gd name="T24" fmla="*/ 99 w 874"/>
              <a:gd name="T25" fmla="*/ 404 h 1061"/>
              <a:gd name="T26" fmla="*/ 90 w 874"/>
              <a:gd name="T27" fmla="*/ 619 h 1061"/>
              <a:gd name="T28" fmla="*/ 9 w 874"/>
              <a:gd name="T29" fmla="*/ 826 h 1061"/>
              <a:gd name="T30" fmla="*/ 9 w 874"/>
              <a:gd name="T31" fmla="*/ 880 h 1061"/>
              <a:gd name="T32" fmla="*/ 45 w 874"/>
              <a:gd name="T33" fmla="*/ 907 h 1061"/>
              <a:gd name="T34" fmla="*/ 45 w 874"/>
              <a:gd name="T35" fmla="*/ 907 h 1061"/>
              <a:gd name="T36" fmla="*/ 180 w 874"/>
              <a:gd name="T37" fmla="*/ 907 h 1061"/>
              <a:gd name="T38" fmla="*/ 270 w 874"/>
              <a:gd name="T39" fmla="*/ 1006 h 1061"/>
              <a:gd name="T40" fmla="*/ 432 w 874"/>
              <a:gd name="T41" fmla="*/ 1060 h 1061"/>
              <a:gd name="T42" fmla="*/ 594 w 874"/>
              <a:gd name="T43" fmla="*/ 1006 h 1061"/>
              <a:gd name="T44" fmla="*/ 684 w 874"/>
              <a:gd name="T45" fmla="*/ 907 h 1061"/>
              <a:gd name="T46" fmla="*/ 818 w 874"/>
              <a:gd name="T47" fmla="*/ 907 h 1061"/>
              <a:gd name="T48" fmla="*/ 818 w 874"/>
              <a:gd name="T49" fmla="*/ 907 h 1061"/>
              <a:gd name="T50" fmla="*/ 864 w 874"/>
              <a:gd name="T51" fmla="*/ 880 h 1061"/>
              <a:gd name="T52" fmla="*/ 854 w 874"/>
              <a:gd name="T53" fmla="*/ 826 h 1061"/>
              <a:gd name="T54" fmla="*/ 558 w 874"/>
              <a:gd name="T55" fmla="*/ 952 h 1061"/>
              <a:gd name="T56" fmla="*/ 558 w 874"/>
              <a:gd name="T57" fmla="*/ 952 h 1061"/>
              <a:gd name="T58" fmla="*/ 432 w 874"/>
              <a:gd name="T59" fmla="*/ 988 h 1061"/>
              <a:gd name="T60" fmla="*/ 315 w 874"/>
              <a:gd name="T61" fmla="*/ 952 h 1061"/>
              <a:gd name="T62" fmla="*/ 261 w 874"/>
              <a:gd name="T63" fmla="*/ 907 h 1061"/>
              <a:gd name="T64" fmla="*/ 432 w 874"/>
              <a:gd name="T65" fmla="*/ 907 h 1061"/>
              <a:gd name="T66" fmla="*/ 603 w 874"/>
              <a:gd name="T67" fmla="*/ 907 h 1061"/>
              <a:gd name="T68" fmla="*/ 558 w 874"/>
              <a:gd name="T69" fmla="*/ 952 h 1061"/>
              <a:gd name="T70" fmla="*/ 720 w 874"/>
              <a:gd name="T71" fmla="*/ 835 h 1061"/>
              <a:gd name="T72" fmla="*/ 720 w 874"/>
              <a:gd name="T73" fmla="*/ 835 h 1061"/>
              <a:gd name="T74" fmla="*/ 720 w 874"/>
              <a:gd name="T75" fmla="*/ 835 h 1061"/>
              <a:gd name="T76" fmla="*/ 432 w 874"/>
              <a:gd name="T77" fmla="*/ 835 h 1061"/>
              <a:gd name="T78" fmla="*/ 90 w 874"/>
              <a:gd name="T79" fmla="*/ 835 h 1061"/>
              <a:gd name="T80" fmla="*/ 162 w 874"/>
              <a:gd name="T81" fmla="*/ 628 h 1061"/>
              <a:gd name="T82" fmla="*/ 171 w 874"/>
              <a:gd name="T83" fmla="*/ 387 h 1061"/>
              <a:gd name="T84" fmla="*/ 171 w 874"/>
              <a:gd name="T85" fmla="*/ 377 h 1061"/>
              <a:gd name="T86" fmla="*/ 171 w 874"/>
              <a:gd name="T87" fmla="*/ 377 h 1061"/>
              <a:gd name="T88" fmla="*/ 162 w 874"/>
              <a:gd name="T89" fmla="*/ 315 h 1061"/>
              <a:gd name="T90" fmla="*/ 171 w 874"/>
              <a:gd name="T91" fmla="*/ 269 h 1061"/>
              <a:gd name="T92" fmla="*/ 261 w 874"/>
              <a:gd name="T93" fmla="*/ 126 h 1061"/>
              <a:gd name="T94" fmla="*/ 432 w 874"/>
              <a:gd name="T95" fmla="*/ 63 h 1061"/>
              <a:gd name="T96" fmla="*/ 693 w 874"/>
              <a:gd name="T97" fmla="*/ 279 h 1061"/>
              <a:gd name="T98" fmla="*/ 693 w 874"/>
              <a:gd name="T99" fmla="*/ 315 h 1061"/>
              <a:gd name="T100" fmla="*/ 693 w 874"/>
              <a:gd name="T101" fmla="*/ 377 h 1061"/>
              <a:gd name="T102" fmla="*/ 702 w 874"/>
              <a:gd name="T103" fmla="*/ 619 h 1061"/>
              <a:gd name="T104" fmla="*/ 774 w 874"/>
              <a:gd name="T105" fmla="*/ 835 h 1061"/>
              <a:gd name="T106" fmla="*/ 720 w 874"/>
              <a:gd name="T107" fmla="*/ 83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4" h="1061">
                <a:moveTo>
                  <a:pt x="854" y="826"/>
                </a:moveTo>
                <a:lnTo>
                  <a:pt x="854" y="826"/>
                </a:lnTo>
                <a:cubicBezTo>
                  <a:pt x="818" y="781"/>
                  <a:pt x="783" y="700"/>
                  <a:pt x="774" y="610"/>
                </a:cubicBezTo>
                <a:cubicBezTo>
                  <a:pt x="756" y="521"/>
                  <a:pt x="756" y="440"/>
                  <a:pt x="756" y="387"/>
                </a:cubicBezTo>
                <a:cubicBezTo>
                  <a:pt x="765" y="360"/>
                  <a:pt x="765" y="332"/>
                  <a:pt x="765" y="315"/>
                </a:cubicBezTo>
                <a:cubicBezTo>
                  <a:pt x="765" y="297"/>
                  <a:pt x="765" y="279"/>
                  <a:pt x="765" y="261"/>
                </a:cubicBezTo>
                <a:cubicBezTo>
                  <a:pt x="729" y="108"/>
                  <a:pt x="594" y="0"/>
                  <a:pt x="432" y="0"/>
                </a:cubicBezTo>
                <a:cubicBezTo>
                  <a:pt x="351" y="0"/>
                  <a:pt x="279" y="18"/>
                  <a:pt x="216" y="72"/>
                </a:cubicBezTo>
                <a:cubicBezTo>
                  <a:pt x="162" y="117"/>
                  <a:pt x="117" y="180"/>
                  <a:pt x="99" y="252"/>
                </a:cubicBezTo>
                <a:cubicBezTo>
                  <a:pt x="99" y="279"/>
                  <a:pt x="90" y="297"/>
                  <a:pt x="99" y="324"/>
                </a:cubicBezTo>
                <a:cubicBezTo>
                  <a:pt x="99" y="332"/>
                  <a:pt x="99" y="360"/>
                  <a:pt x="99" y="387"/>
                </a:cubicBezTo>
                <a:cubicBezTo>
                  <a:pt x="99" y="404"/>
                  <a:pt x="99" y="404"/>
                  <a:pt x="99" y="404"/>
                </a:cubicBezTo>
                <a:lnTo>
                  <a:pt x="99" y="404"/>
                </a:lnTo>
                <a:cubicBezTo>
                  <a:pt x="99" y="459"/>
                  <a:pt x="99" y="539"/>
                  <a:pt x="90" y="619"/>
                </a:cubicBezTo>
                <a:cubicBezTo>
                  <a:pt x="81" y="709"/>
                  <a:pt x="54" y="781"/>
                  <a:pt x="9" y="826"/>
                </a:cubicBezTo>
                <a:cubicBezTo>
                  <a:pt x="0" y="844"/>
                  <a:pt x="0" y="862"/>
                  <a:pt x="9" y="880"/>
                </a:cubicBezTo>
                <a:cubicBezTo>
                  <a:pt x="9" y="898"/>
                  <a:pt x="27" y="907"/>
                  <a:pt x="45" y="907"/>
                </a:cubicBezTo>
                <a:lnTo>
                  <a:pt x="45" y="907"/>
                </a:lnTo>
                <a:cubicBezTo>
                  <a:pt x="180" y="907"/>
                  <a:pt x="180" y="907"/>
                  <a:pt x="180" y="907"/>
                </a:cubicBezTo>
                <a:cubicBezTo>
                  <a:pt x="198" y="943"/>
                  <a:pt x="234" y="979"/>
                  <a:pt x="270" y="1006"/>
                </a:cubicBezTo>
                <a:cubicBezTo>
                  <a:pt x="324" y="1042"/>
                  <a:pt x="378" y="1060"/>
                  <a:pt x="432" y="1060"/>
                </a:cubicBezTo>
                <a:cubicBezTo>
                  <a:pt x="495" y="1060"/>
                  <a:pt x="549" y="1042"/>
                  <a:pt x="594" y="1006"/>
                </a:cubicBezTo>
                <a:cubicBezTo>
                  <a:pt x="630" y="979"/>
                  <a:pt x="666" y="943"/>
                  <a:pt x="684" y="907"/>
                </a:cubicBezTo>
                <a:cubicBezTo>
                  <a:pt x="818" y="907"/>
                  <a:pt x="818" y="907"/>
                  <a:pt x="818" y="907"/>
                </a:cubicBezTo>
                <a:lnTo>
                  <a:pt x="818" y="907"/>
                </a:lnTo>
                <a:cubicBezTo>
                  <a:pt x="837" y="907"/>
                  <a:pt x="854" y="898"/>
                  <a:pt x="864" y="880"/>
                </a:cubicBezTo>
                <a:cubicBezTo>
                  <a:pt x="873" y="862"/>
                  <a:pt x="864" y="844"/>
                  <a:pt x="854" y="826"/>
                </a:cubicBezTo>
                <a:close/>
                <a:moveTo>
                  <a:pt x="558" y="952"/>
                </a:moveTo>
                <a:lnTo>
                  <a:pt x="558" y="952"/>
                </a:lnTo>
                <a:cubicBezTo>
                  <a:pt x="522" y="979"/>
                  <a:pt x="477" y="988"/>
                  <a:pt x="432" y="988"/>
                </a:cubicBezTo>
                <a:cubicBezTo>
                  <a:pt x="387" y="988"/>
                  <a:pt x="351" y="979"/>
                  <a:pt x="315" y="952"/>
                </a:cubicBezTo>
                <a:cubicBezTo>
                  <a:pt x="288" y="943"/>
                  <a:pt x="279" y="925"/>
                  <a:pt x="261" y="907"/>
                </a:cubicBezTo>
                <a:cubicBezTo>
                  <a:pt x="432" y="907"/>
                  <a:pt x="432" y="907"/>
                  <a:pt x="432" y="907"/>
                </a:cubicBezTo>
                <a:cubicBezTo>
                  <a:pt x="603" y="907"/>
                  <a:pt x="603" y="907"/>
                  <a:pt x="603" y="907"/>
                </a:cubicBezTo>
                <a:cubicBezTo>
                  <a:pt x="594" y="925"/>
                  <a:pt x="576" y="943"/>
                  <a:pt x="558" y="952"/>
                </a:cubicBezTo>
                <a:close/>
                <a:moveTo>
                  <a:pt x="720" y="835"/>
                </a:moveTo>
                <a:lnTo>
                  <a:pt x="720" y="835"/>
                </a:lnTo>
                <a:lnTo>
                  <a:pt x="720" y="835"/>
                </a:lnTo>
                <a:cubicBezTo>
                  <a:pt x="432" y="835"/>
                  <a:pt x="432" y="835"/>
                  <a:pt x="432" y="835"/>
                </a:cubicBezTo>
                <a:cubicBezTo>
                  <a:pt x="90" y="835"/>
                  <a:pt x="90" y="835"/>
                  <a:pt x="90" y="835"/>
                </a:cubicBezTo>
                <a:cubicBezTo>
                  <a:pt x="126" y="781"/>
                  <a:pt x="144" y="709"/>
                  <a:pt x="162" y="628"/>
                </a:cubicBezTo>
                <a:cubicBezTo>
                  <a:pt x="171" y="539"/>
                  <a:pt x="171" y="449"/>
                  <a:pt x="171" y="387"/>
                </a:cubicBezTo>
                <a:cubicBezTo>
                  <a:pt x="171" y="377"/>
                  <a:pt x="171" y="377"/>
                  <a:pt x="171" y="377"/>
                </a:cubicBezTo>
                <a:lnTo>
                  <a:pt x="171" y="377"/>
                </a:lnTo>
                <a:cubicBezTo>
                  <a:pt x="171" y="351"/>
                  <a:pt x="162" y="324"/>
                  <a:pt x="162" y="315"/>
                </a:cubicBezTo>
                <a:cubicBezTo>
                  <a:pt x="162" y="297"/>
                  <a:pt x="162" y="279"/>
                  <a:pt x="171" y="269"/>
                </a:cubicBezTo>
                <a:cubicBezTo>
                  <a:pt x="180" y="207"/>
                  <a:pt x="216" y="162"/>
                  <a:pt x="261" y="126"/>
                </a:cubicBezTo>
                <a:cubicBezTo>
                  <a:pt x="306" y="81"/>
                  <a:pt x="369" y="63"/>
                  <a:pt x="432" y="63"/>
                </a:cubicBezTo>
                <a:cubicBezTo>
                  <a:pt x="558" y="63"/>
                  <a:pt x="666" y="153"/>
                  <a:pt x="693" y="279"/>
                </a:cubicBezTo>
                <a:cubicBezTo>
                  <a:pt x="693" y="288"/>
                  <a:pt x="693" y="297"/>
                  <a:pt x="693" y="315"/>
                </a:cubicBezTo>
                <a:cubicBezTo>
                  <a:pt x="693" y="332"/>
                  <a:pt x="693" y="360"/>
                  <a:pt x="693" y="377"/>
                </a:cubicBezTo>
                <a:cubicBezTo>
                  <a:pt x="693" y="440"/>
                  <a:pt x="693" y="530"/>
                  <a:pt x="702" y="619"/>
                </a:cubicBezTo>
                <a:cubicBezTo>
                  <a:pt x="720" y="709"/>
                  <a:pt x="738" y="781"/>
                  <a:pt x="774" y="835"/>
                </a:cubicBezTo>
                <a:lnTo>
                  <a:pt x="720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5AE220A9-6809-5344-9FC1-5967904A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36" y="4563820"/>
            <a:ext cx="4343259" cy="7367852"/>
          </a:xfrm>
          <a:custGeom>
            <a:avLst/>
            <a:gdLst>
              <a:gd name="T0" fmla="*/ 3864 w 3909"/>
              <a:gd name="T1" fmla="*/ 0 h 6628"/>
              <a:gd name="T2" fmla="*/ 0 w 3909"/>
              <a:gd name="T3" fmla="*/ 3723 h 6628"/>
              <a:gd name="T4" fmla="*/ 2826 w 3909"/>
              <a:gd name="T5" fmla="*/ 6627 h 6628"/>
              <a:gd name="T6" fmla="*/ 2870 w 3909"/>
              <a:gd name="T7" fmla="*/ 6584 h 6628"/>
              <a:gd name="T8" fmla="*/ 79 w 3909"/>
              <a:gd name="T9" fmla="*/ 3723 h 6628"/>
              <a:gd name="T10" fmla="*/ 3908 w 3909"/>
              <a:gd name="T11" fmla="*/ 43 h 6628"/>
              <a:gd name="T12" fmla="*/ 3864 w 3909"/>
              <a:gd name="T13" fmla="*/ 0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9" h="6628">
                <a:moveTo>
                  <a:pt x="3864" y="0"/>
                </a:moveTo>
                <a:lnTo>
                  <a:pt x="0" y="3723"/>
                </a:lnTo>
                <a:lnTo>
                  <a:pt x="2826" y="6627"/>
                </a:lnTo>
                <a:lnTo>
                  <a:pt x="2870" y="6584"/>
                </a:lnTo>
                <a:lnTo>
                  <a:pt x="79" y="3723"/>
                </a:lnTo>
                <a:lnTo>
                  <a:pt x="3908" y="43"/>
                </a:lnTo>
                <a:lnTo>
                  <a:pt x="386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>
            <a:solidFill>
              <a:schemeClr val="bg1">
                <a:lumMod val="50000"/>
                <a:alpha val="2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8">
            <a:extLst>
              <a:ext uri="{FF2B5EF4-FFF2-40B4-BE49-F238E27FC236}">
                <a16:creationId xmlns:a16="http://schemas.microsoft.com/office/drawing/2014/main" id="{D56276B7-127C-C343-BFE7-9878EF1A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5" y="8372749"/>
            <a:ext cx="651981" cy="661785"/>
          </a:xfrm>
          <a:custGeom>
            <a:avLst/>
            <a:gdLst>
              <a:gd name="T0" fmla="*/ 585 w 586"/>
              <a:gd name="T1" fmla="*/ 297 h 595"/>
              <a:gd name="T2" fmla="*/ 585 w 586"/>
              <a:gd name="T3" fmla="*/ 297 h 595"/>
              <a:gd name="T4" fmla="*/ 288 w 586"/>
              <a:gd name="T5" fmla="*/ 594 h 595"/>
              <a:gd name="T6" fmla="*/ 0 w 586"/>
              <a:gd name="T7" fmla="*/ 297 h 595"/>
              <a:gd name="T8" fmla="*/ 288 w 586"/>
              <a:gd name="T9" fmla="*/ 0 h 595"/>
              <a:gd name="T10" fmla="*/ 585 w 586"/>
              <a:gd name="T11" fmla="*/ 297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" h="595">
                <a:moveTo>
                  <a:pt x="585" y="297"/>
                </a:moveTo>
                <a:lnTo>
                  <a:pt x="585" y="297"/>
                </a:lnTo>
                <a:cubicBezTo>
                  <a:pt x="585" y="454"/>
                  <a:pt x="454" y="594"/>
                  <a:pt x="288" y="594"/>
                </a:cubicBezTo>
                <a:cubicBezTo>
                  <a:pt x="131" y="594"/>
                  <a:pt x="0" y="454"/>
                  <a:pt x="0" y="297"/>
                </a:cubicBezTo>
                <a:cubicBezTo>
                  <a:pt x="0" y="131"/>
                  <a:pt x="131" y="0"/>
                  <a:pt x="288" y="0"/>
                </a:cubicBezTo>
                <a:cubicBezTo>
                  <a:pt x="454" y="0"/>
                  <a:pt x="585" y="131"/>
                  <a:pt x="585" y="2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9">
            <a:extLst>
              <a:ext uri="{FF2B5EF4-FFF2-40B4-BE49-F238E27FC236}">
                <a16:creationId xmlns:a16="http://schemas.microsoft.com/office/drawing/2014/main" id="{B8D0E07B-C2DC-8C4D-BDAA-EC31E7865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254" y="11524799"/>
            <a:ext cx="3460881" cy="1220621"/>
          </a:xfrm>
          <a:custGeom>
            <a:avLst/>
            <a:gdLst>
              <a:gd name="T0" fmla="*/ 3113 w 3114"/>
              <a:gd name="T1" fmla="*/ 1099 h 1100"/>
              <a:gd name="T2" fmla="*/ 3113 w 3114"/>
              <a:gd name="T3" fmla="*/ 1099 h 1100"/>
              <a:gd name="T4" fmla="*/ 0 w 3114"/>
              <a:gd name="T5" fmla="*/ 1099 h 1100"/>
              <a:gd name="T6" fmla="*/ 0 w 3114"/>
              <a:gd name="T7" fmla="*/ 1099 h 1100"/>
              <a:gd name="T8" fmla="*/ 1098 w 3114"/>
              <a:gd name="T9" fmla="*/ 0 h 1100"/>
              <a:gd name="T10" fmla="*/ 2015 w 3114"/>
              <a:gd name="T11" fmla="*/ 0 h 1100"/>
              <a:gd name="T12" fmla="*/ 3113 w 3114"/>
              <a:gd name="T13" fmla="*/ 1099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100">
                <a:moveTo>
                  <a:pt x="3113" y="1099"/>
                </a:moveTo>
                <a:lnTo>
                  <a:pt x="3113" y="1099"/>
                </a:lnTo>
                <a:cubicBezTo>
                  <a:pt x="0" y="1099"/>
                  <a:pt x="0" y="1099"/>
                  <a:pt x="0" y="1099"/>
                </a:cubicBezTo>
                <a:lnTo>
                  <a:pt x="0" y="1099"/>
                </a:lnTo>
                <a:cubicBezTo>
                  <a:pt x="0" y="488"/>
                  <a:pt x="497" y="0"/>
                  <a:pt x="1098" y="0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625" y="0"/>
                  <a:pt x="3113" y="488"/>
                  <a:pt x="3113" y="10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2">
            <a:extLst>
              <a:ext uri="{FF2B5EF4-FFF2-40B4-BE49-F238E27FC236}">
                <a16:creationId xmlns:a16="http://schemas.microsoft.com/office/drawing/2014/main" id="{6BE16E2B-E778-6342-8053-C8D7F36F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619" y="8975708"/>
            <a:ext cx="2892238" cy="3764811"/>
          </a:xfrm>
          <a:custGeom>
            <a:avLst/>
            <a:gdLst>
              <a:gd name="T0" fmla="*/ 2599 w 2600"/>
              <a:gd name="T1" fmla="*/ 3384 h 3385"/>
              <a:gd name="T2" fmla="*/ 0 w 2600"/>
              <a:gd name="T3" fmla="*/ 3384 h 3385"/>
              <a:gd name="T4" fmla="*/ 0 w 2600"/>
              <a:gd name="T5" fmla="*/ 0 h 3385"/>
              <a:gd name="T6" fmla="*/ 2599 w 2600"/>
              <a:gd name="T7" fmla="*/ 0 h 3385"/>
              <a:gd name="T8" fmla="*/ 2599 w 2600"/>
              <a:gd name="T9" fmla="*/ 338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0" h="3385">
                <a:moveTo>
                  <a:pt x="2599" y="3384"/>
                </a:moveTo>
                <a:lnTo>
                  <a:pt x="0" y="3384"/>
                </a:lnTo>
                <a:lnTo>
                  <a:pt x="0" y="0"/>
                </a:lnTo>
                <a:lnTo>
                  <a:pt x="2599" y="0"/>
                </a:lnTo>
                <a:lnTo>
                  <a:pt x="2599" y="3384"/>
                </a:lnTo>
              </a:path>
            </a:pathLst>
          </a:custGeom>
          <a:solidFill>
            <a:srgbClr val="B649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3">
            <a:extLst>
              <a:ext uri="{FF2B5EF4-FFF2-40B4-BE49-F238E27FC236}">
                <a16:creationId xmlns:a16="http://schemas.microsoft.com/office/drawing/2014/main" id="{EFEBC477-955C-9C44-A160-26E1B4CD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619" y="8975708"/>
            <a:ext cx="2892238" cy="3764811"/>
          </a:xfrm>
          <a:custGeom>
            <a:avLst/>
            <a:gdLst>
              <a:gd name="T0" fmla="*/ 2599 w 2600"/>
              <a:gd name="T1" fmla="*/ 3384 h 3385"/>
              <a:gd name="T2" fmla="*/ 0 w 2600"/>
              <a:gd name="T3" fmla="*/ 3384 h 3385"/>
              <a:gd name="T4" fmla="*/ 0 w 2600"/>
              <a:gd name="T5" fmla="*/ 0 h 3385"/>
              <a:gd name="T6" fmla="*/ 2599 w 2600"/>
              <a:gd name="T7" fmla="*/ 0 h 3385"/>
              <a:gd name="T8" fmla="*/ 2599 w 2600"/>
              <a:gd name="T9" fmla="*/ 338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0" h="3385">
                <a:moveTo>
                  <a:pt x="2599" y="3384"/>
                </a:moveTo>
                <a:lnTo>
                  <a:pt x="0" y="3384"/>
                </a:lnTo>
                <a:lnTo>
                  <a:pt x="0" y="0"/>
                </a:lnTo>
                <a:lnTo>
                  <a:pt x="2599" y="0"/>
                </a:lnTo>
                <a:lnTo>
                  <a:pt x="2599" y="33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4">
            <a:extLst>
              <a:ext uri="{FF2B5EF4-FFF2-40B4-BE49-F238E27FC236}">
                <a16:creationId xmlns:a16="http://schemas.microsoft.com/office/drawing/2014/main" id="{4D444CDC-5BFF-8E47-A9E0-D697F6DA4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808" y="9848282"/>
            <a:ext cx="2902042" cy="2892238"/>
          </a:xfrm>
          <a:custGeom>
            <a:avLst/>
            <a:gdLst>
              <a:gd name="T0" fmla="*/ 2608 w 2609"/>
              <a:gd name="T1" fmla="*/ 2599 h 2600"/>
              <a:gd name="T2" fmla="*/ 0 w 2609"/>
              <a:gd name="T3" fmla="*/ 2599 h 2600"/>
              <a:gd name="T4" fmla="*/ 0 w 2609"/>
              <a:gd name="T5" fmla="*/ 0 h 2600"/>
              <a:gd name="T6" fmla="*/ 2608 w 2609"/>
              <a:gd name="T7" fmla="*/ 0 h 2600"/>
              <a:gd name="T8" fmla="*/ 2608 w 2609"/>
              <a:gd name="T9" fmla="*/ 2599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9" h="2600">
                <a:moveTo>
                  <a:pt x="2608" y="2599"/>
                </a:moveTo>
                <a:lnTo>
                  <a:pt x="0" y="2599"/>
                </a:lnTo>
                <a:lnTo>
                  <a:pt x="0" y="0"/>
                </a:lnTo>
                <a:lnTo>
                  <a:pt x="2608" y="0"/>
                </a:lnTo>
                <a:lnTo>
                  <a:pt x="2608" y="2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7">
            <a:extLst>
              <a:ext uri="{FF2B5EF4-FFF2-40B4-BE49-F238E27FC236}">
                <a16:creationId xmlns:a16="http://schemas.microsoft.com/office/drawing/2014/main" id="{34957EF0-4B94-414E-9DA3-13B5026F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074" y="10088483"/>
            <a:ext cx="730411" cy="843161"/>
          </a:xfrm>
          <a:custGeom>
            <a:avLst/>
            <a:gdLst>
              <a:gd name="T0" fmla="*/ 645 w 655"/>
              <a:gd name="T1" fmla="*/ 741 h 760"/>
              <a:gd name="T2" fmla="*/ 654 w 655"/>
              <a:gd name="T3" fmla="*/ 741 h 760"/>
              <a:gd name="T4" fmla="*/ 654 w 655"/>
              <a:gd name="T5" fmla="*/ 733 h 760"/>
              <a:gd name="T6" fmla="*/ 654 w 655"/>
              <a:gd name="T7" fmla="*/ 733 h 760"/>
              <a:gd name="T8" fmla="*/ 654 w 655"/>
              <a:gd name="T9" fmla="*/ 724 h 760"/>
              <a:gd name="T10" fmla="*/ 654 w 655"/>
              <a:gd name="T11" fmla="*/ 715 h 760"/>
              <a:gd name="T12" fmla="*/ 349 w 655"/>
              <a:gd name="T13" fmla="*/ 17 h 760"/>
              <a:gd name="T14" fmla="*/ 349 w 655"/>
              <a:gd name="T15" fmla="*/ 9 h 760"/>
              <a:gd name="T16" fmla="*/ 349 w 655"/>
              <a:gd name="T17" fmla="*/ 9 h 760"/>
              <a:gd name="T18" fmla="*/ 340 w 655"/>
              <a:gd name="T19" fmla="*/ 9 h 760"/>
              <a:gd name="T20" fmla="*/ 340 w 655"/>
              <a:gd name="T21" fmla="*/ 9 h 760"/>
              <a:gd name="T22" fmla="*/ 340 w 655"/>
              <a:gd name="T23" fmla="*/ 0 h 760"/>
              <a:gd name="T24" fmla="*/ 331 w 655"/>
              <a:gd name="T25" fmla="*/ 0 h 760"/>
              <a:gd name="T26" fmla="*/ 331 w 655"/>
              <a:gd name="T27" fmla="*/ 0 h 760"/>
              <a:gd name="T28" fmla="*/ 323 w 655"/>
              <a:gd name="T29" fmla="*/ 0 h 760"/>
              <a:gd name="T30" fmla="*/ 323 w 655"/>
              <a:gd name="T31" fmla="*/ 0 h 760"/>
              <a:gd name="T32" fmla="*/ 323 w 655"/>
              <a:gd name="T33" fmla="*/ 0 h 760"/>
              <a:gd name="T34" fmla="*/ 314 w 655"/>
              <a:gd name="T35" fmla="*/ 0 h 760"/>
              <a:gd name="T36" fmla="*/ 314 w 655"/>
              <a:gd name="T37" fmla="*/ 9 h 760"/>
              <a:gd name="T38" fmla="*/ 305 w 655"/>
              <a:gd name="T39" fmla="*/ 9 h 760"/>
              <a:gd name="T40" fmla="*/ 305 w 655"/>
              <a:gd name="T41" fmla="*/ 9 h 760"/>
              <a:gd name="T42" fmla="*/ 305 w 655"/>
              <a:gd name="T43" fmla="*/ 9 h 760"/>
              <a:gd name="T44" fmla="*/ 305 w 655"/>
              <a:gd name="T45" fmla="*/ 17 h 760"/>
              <a:gd name="T46" fmla="*/ 0 w 655"/>
              <a:gd name="T47" fmla="*/ 715 h 760"/>
              <a:gd name="T48" fmla="*/ 0 w 655"/>
              <a:gd name="T49" fmla="*/ 724 h 760"/>
              <a:gd name="T50" fmla="*/ 0 w 655"/>
              <a:gd name="T51" fmla="*/ 724 h 760"/>
              <a:gd name="T52" fmla="*/ 0 w 655"/>
              <a:gd name="T53" fmla="*/ 733 h 760"/>
              <a:gd name="T54" fmla="*/ 0 w 655"/>
              <a:gd name="T55" fmla="*/ 733 h 760"/>
              <a:gd name="T56" fmla="*/ 0 w 655"/>
              <a:gd name="T57" fmla="*/ 741 h 760"/>
              <a:gd name="T58" fmla="*/ 0 w 655"/>
              <a:gd name="T59" fmla="*/ 741 h 760"/>
              <a:gd name="T60" fmla="*/ 9 w 655"/>
              <a:gd name="T61" fmla="*/ 750 h 760"/>
              <a:gd name="T62" fmla="*/ 9 w 655"/>
              <a:gd name="T63" fmla="*/ 750 h 760"/>
              <a:gd name="T64" fmla="*/ 17 w 655"/>
              <a:gd name="T65" fmla="*/ 750 h 760"/>
              <a:gd name="T66" fmla="*/ 17 w 655"/>
              <a:gd name="T67" fmla="*/ 759 h 760"/>
              <a:gd name="T68" fmla="*/ 17 w 655"/>
              <a:gd name="T69" fmla="*/ 759 h 760"/>
              <a:gd name="T70" fmla="*/ 26 w 655"/>
              <a:gd name="T71" fmla="*/ 759 h 760"/>
              <a:gd name="T72" fmla="*/ 26 w 655"/>
              <a:gd name="T73" fmla="*/ 759 h 760"/>
              <a:gd name="T74" fmla="*/ 44 w 655"/>
              <a:gd name="T75" fmla="*/ 750 h 760"/>
              <a:gd name="T76" fmla="*/ 323 w 655"/>
              <a:gd name="T77" fmla="*/ 567 h 760"/>
              <a:gd name="T78" fmla="*/ 611 w 655"/>
              <a:gd name="T79" fmla="*/ 750 h 760"/>
              <a:gd name="T80" fmla="*/ 619 w 655"/>
              <a:gd name="T81" fmla="*/ 759 h 760"/>
              <a:gd name="T82" fmla="*/ 628 w 655"/>
              <a:gd name="T83" fmla="*/ 759 h 760"/>
              <a:gd name="T84" fmla="*/ 628 w 655"/>
              <a:gd name="T85" fmla="*/ 759 h 760"/>
              <a:gd name="T86" fmla="*/ 637 w 655"/>
              <a:gd name="T87" fmla="*/ 759 h 760"/>
              <a:gd name="T88" fmla="*/ 637 w 655"/>
              <a:gd name="T89" fmla="*/ 750 h 760"/>
              <a:gd name="T90" fmla="*/ 340 w 655"/>
              <a:gd name="T91" fmla="*/ 506 h 760"/>
              <a:gd name="T92" fmla="*/ 340 w 655"/>
              <a:gd name="T93" fmla="*/ 506 h 760"/>
              <a:gd name="T94" fmla="*/ 340 w 655"/>
              <a:gd name="T95" fmla="*/ 506 h 760"/>
              <a:gd name="T96" fmla="*/ 331 w 655"/>
              <a:gd name="T97" fmla="*/ 506 h 760"/>
              <a:gd name="T98" fmla="*/ 331 w 655"/>
              <a:gd name="T99" fmla="*/ 506 h 760"/>
              <a:gd name="T100" fmla="*/ 323 w 655"/>
              <a:gd name="T101" fmla="*/ 506 h 760"/>
              <a:gd name="T102" fmla="*/ 323 w 655"/>
              <a:gd name="T103" fmla="*/ 506 h 760"/>
              <a:gd name="T104" fmla="*/ 323 w 655"/>
              <a:gd name="T105" fmla="*/ 506 h 760"/>
              <a:gd name="T106" fmla="*/ 314 w 655"/>
              <a:gd name="T107" fmla="*/ 506 h 760"/>
              <a:gd name="T108" fmla="*/ 314 w 655"/>
              <a:gd name="T109" fmla="*/ 506 h 760"/>
              <a:gd name="T110" fmla="*/ 87 w 655"/>
              <a:gd name="T111" fmla="*/ 654 h 760"/>
              <a:gd name="T112" fmla="*/ 340 w 655"/>
              <a:gd name="T113" fmla="*/ 50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5" h="760">
                <a:moveTo>
                  <a:pt x="645" y="750"/>
                </a:moveTo>
                <a:lnTo>
                  <a:pt x="645" y="750"/>
                </a:lnTo>
                <a:cubicBezTo>
                  <a:pt x="645" y="741"/>
                  <a:pt x="645" y="741"/>
                  <a:pt x="645" y="741"/>
                </a:cubicBezTo>
                <a:lnTo>
                  <a:pt x="645" y="741"/>
                </a:lnTo>
                <a:cubicBezTo>
                  <a:pt x="654" y="741"/>
                  <a:pt x="654" y="741"/>
                  <a:pt x="654" y="741"/>
                </a:cubicBezTo>
                <a:lnTo>
                  <a:pt x="654" y="741"/>
                </a:lnTo>
                <a:lnTo>
                  <a:pt x="654" y="741"/>
                </a:lnTo>
                <a:cubicBezTo>
                  <a:pt x="654" y="741"/>
                  <a:pt x="654" y="741"/>
                  <a:pt x="654" y="733"/>
                </a:cubicBezTo>
                <a:lnTo>
                  <a:pt x="654" y="733"/>
                </a:lnTo>
                <a:lnTo>
                  <a:pt x="654" y="733"/>
                </a:lnTo>
                <a:lnTo>
                  <a:pt x="654" y="733"/>
                </a:lnTo>
                <a:lnTo>
                  <a:pt x="654" y="733"/>
                </a:lnTo>
                <a:lnTo>
                  <a:pt x="654" y="733"/>
                </a:lnTo>
                <a:lnTo>
                  <a:pt x="654" y="733"/>
                </a:lnTo>
                <a:cubicBezTo>
                  <a:pt x="654" y="724"/>
                  <a:pt x="654" y="724"/>
                  <a:pt x="654" y="724"/>
                </a:cubicBezTo>
                <a:lnTo>
                  <a:pt x="654" y="724"/>
                </a:lnTo>
                <a:lnTo>
                  <a:pt x="654" y="724"/>
                </a:lnTo>
                <a:cubicBezTo>
                  <a:pt x="654" y="715"/>
                  <a:pt x="654" y="715"/>
                  <a:pt x="654" y="715"/>
                </a:cubicBezTo>
                <a:lnTo>
                  <a:pt x="654" y="715"/>
                </a:lnTo>
                <a:cubicBezTo>
                  <a:pt x="349" y="17"/>
                  <a:pt x="349" y="17"/>
                  <a:pt x="349" y="17"/>
                </a:cubicBezTo>
                <a:lnTo>
                  <a:pt x="349" y="17"/>
                </a:lnTo>
                <a:lnTo>
                  <a:pt x="349" y="17"/>
                </a:lnTo>
                <a:lnTo>
                  <a:pt x="349" y="17"/>
                </a:lnTo>
                <a:cubicBezTo>
                  <a:pt x="349" y="9"/>
                  <a:pt x="349" y="9"/>
                  <a:pt x="349" y="9"/>
                </a:cubicBezTo>
                <a:lnTo>
                  <a:pt x="349" y="9"/>
                </a:lnTo>
                <a:lnTo>
                  <a:pt x="349" y="9"/>
                </a:lnTo>
                <a:lnTo>
                  <a:pt x="349" y="9"/>
                </a:lnTo>
                <a:lnTo>
                  <a:pt x="349" y="9"/>
                </a:lnTo>
                <a:lnTo>
                  <a:pt x="349" y="9"/>
                </a:lnTo>
                <a:cubicBezTo>
                  <a:pt x="340" y="9"/>
                  <a:pt x="340" y="9"/>
                  <a:pt x="340" y="9"/>
                </a:cubicBezTo>
                <a:lnTo>
                  <a:pt x="340" y="9"/>
                </a:lnTo>
                <a:lnTo>
                  <a:pt x="340" y="9"/>
                </a:lnTo>
                <a:lnTo>
                  <a:pt x="340" y="9"/>
                </a:lnTo>
                <a:cubicBezTo>
                  <a:pt x="340" y="0"/>
                  <a:pt x="340" y="0"/>
                  <a:pt x="340" y="0"/>
                </a:cubicBezTo>
                <a:lnTo>
                  <a:pt x="340" y="0"/>
                </a:lnTo>
                <a:lnTo>
                  <a:pt x="340" y="0"/>
                </a:lnTo>
                <a:lnTo>
                  <a:pt x="340" y="0"/>
                </a:lnTo>
                <a:cubicBezTo>
                  <a:pt x="331" y="0"/>
                  <a:pt x="331" y="0"/>
                  <a:pt x="331" y="0"/>
                </a:cubicBezTo>
                <a:lnTo>
                  <a:pt x="331" y="0"/>
                </a:lnTo>
                <a:lnTo>
                  <a:pt x="331" y="0"/>
                </a:lnTo>
                <a:lnTo>
                  <a:pt x="331" y="0"/>
                </a:lnTo>
                <a:lnTo>
                  <a:pt x="331" y="0"/>
                </a:lnTo>
                <a:lnTo>
                  <a:pt x="331" y="0"/>
                </a:lnTo>
                <a:lnTo>
                  <a:pt x="331" y="0"/>
                </a:lnTo>
                <a:cubicBezTo>
                  <a:pt x="323" y="0"/>
                  <a:pt x="323" y="0"/>
                  <a:pt x="323" y="0"/>
                </a:cubicBez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cubicBezTo>
                  <a:pt x="314" y="0"/>
                  <a:pt x="314" y="0"/>
                  <a:pt x="314" y="0"/>
                </a:cubicBezTo>
                <a:lnTo>
                  <a:pt x="314" y="0"/>
                </a:lnTo>
                <a:lnTo>
                  <a:pt x="314" y="0"/>
                </a:lnTo>
                <a:lnTo>
                  <a:pt x="314" y="0"/>
                </a:lnTo>
                <a:lnTo>
                  <a:pt x="314" y="0"/>
                </a:lnTo>
                <a:cubicBezTo>
                  <a:pt x="314" y="9"/>
                  <a:pt x="314" y="9"/>
                  <a:pt x="314" y="9"/>
                </a:cubicBezTo>
                <a:lnTo>
                  <a:pt x="314" y="9"/>
                </a:lnTo>
                <a:lnTo>
                  <a:pt x="314" y="9"/>
                </a:lnTo>
                <a:cubicBezTo>
                  <a:pt x="305" y="9"/>
                  <a:pt x="305" y="9"/>
                  <a:pt x="305" y="9"/>
                </a:cubicBez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cubicBezTo>
                  <a:pt x="305" y="17"/>
                  <a:pt x="305" y="17"/>
                  <a:pt x="305" y="17"/>
                </a:cubicBezTo>
                <a:lnTo>
                  <a:pt x="305" y="17"/>
                </a:lnTo>
                <a:lnTo>
                  <a:pt x="305" y="17"/>
                </a:lnTo>
                <a:lnTo>
                  <a:pt x="305" y="17"/>
                </a:lnTo>
                <a:cubicBezTo>
                  <a:pt x="0" y="715"/>
                  <a:pt x="0" y="715"/>
                  <a:pt x="0" y="715"/>
                </a:cubicBezTo>
                <a:lnTo>
                  <a:pt x="0" y="715"/>
                </a:lnTo>
                <a:cubicBezTo>
                  <a:pt x="0" y="724"/>
                  <a:pt x="0" y="724"/>
                  <a:pt x="0" y="724"/>
                </a:cubicBezTo>
                <a:lnTo>
                  <a:pt x="0" y="724"/>
                </a:lnTo>
                <a:lnTo>
                  <a:pt x="0" y="724"/>
                </a:lnTo>
                <a:lnTo>
                  <a:pt x="0" y="724"/>
                </a:lnTo>
                <a:lnTo>
                  <a:pt x="0" y="724"/>
                </a:lnTo>
                <a:lnTo>
                  <a:pt x="0" y="724"/>
                </a:lnTo>
                <a:cubicBezTo>
                  <a:pt x="0" y="733"/>
                  <a:pt x="0" y="733"/>
                  <a:pt x="0" y="733"/>
                </a:cubicBez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cubicBezTo>
                  <a:pt x="0" y="741"/>
                  <a:pt x="0" y="741"/>
                  <a:pt x="0" y="741"/>
                </a:cubicBezTo>
                <a:lnTo>
                  <a:pt x="0" y="741"/>
                </a:lnTo>
                <a:lnTo>
                  <a:pt x="0" y="741"/>
                </a:lnTo>
                <a:lnTo>
                  <a:pt x="0" y="741"/>
                </a:lnTo>
                <a:lnTo>
                  <a:pt x="0" y="741"/>
                </a:lnTo>
                <a:lnTo>
                  <a:pt x="0" y="741"/>
                </a:lnTo>
                <a:lnTo>
                  <a:pt x="0" y="741"/>
                </a:lnTo>
                <a:cubicBezTo>
                  <a:pt x="9" y="750"/>
                  <a:pt x="9" y="750"/>
                  <a:pt x="9" y="750"/>
                </a:cubicBezTo>
                <a:lnTo>
                  <a:pt x="9" y="750"/>
                </a:lnTo>
                <a:lnTo>
                  <a:pt x="9" y="750"/>
                </a:lnTo>
                <a:lnTo>
                  <a:pt x="9" y="750"/>
                </a:lnTo>
                <a:lnTo>
                  <a:pt x="9" y="750"/>
                </a:lnTo>
                <a:lnTo>
                  <a:pt x="9" y="750"/>
                </a:lnTo>
                <a:lnTo>
                  <a:pt x="9" y="750"/>
                </a:lnTo>
                <a:cubicBezTo>
                  <a:pt x="17" y="750"/>
                  <a:pt x="17" y="750"/>
                  <a:pt x="17" y="750"/>
                </a:cubicBezTo>
                <a:cubicBezTo>
                  <a:pt x="17" y="759"/>
                  <a:pt x="17" y="759"/>
                  <a:pt x="17" y="759"/>
                </a:cubicBezTo>
                <a:lnTo>
                  <a:pt x="17" y="759"/>
                </a:lnTo>
                <a:lnTo>
                  <a:pt x="17" y="759"/>
                </a:lnTo>
                <a:lnTo>
                  <a:pt x="17" y="759"/>
                </a:lnTo>
                <a:lnTo>
                  <a:pt x="17" y="759"/>
                </a:lnTo>
                <a:lnTo>
                  <a:pt x="17" y="759"/>
                </a:lnTo>
                <a:lnTo>
                  <a:pt x="17" y="759"/>
                </a:lnTo>
                <a:cubicBezTo>
                  <a:pt x="26" y="759"/>
                  <a:pt x="26" y="759"/>
                  <a:pt x="26" y="759"/>
                </a:cubicBezTo>
                <a:lnTo>
                  <a:pt x="26" y="759"/>
                </a:lnTo>
                <a:lnTo>
                  <a:pt x="26" y="759"/>
                </a:lnTo>
                <a:lnTo>
                  <a:pt x="26" y="759"/>
                </a:lnTo>
                <a:lnTo>
                  <a:pt x="26" y="759"/>
                </a:lnTo>
                <a:cubicBezTo>
                  <a:pt x="35" y="759"/>
                  <a:pt x="35" y="759"/>
                  <a:pt x="35" y="750"/>
                </a:cubicBezTo>
                <a:cubicBezTo>
                  <a:pt x="44" y="750"/>
                  <a:pt x="44" y="750"/>
                  <a:pt x="44" y="750"/>
                </a:cubicBez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cubicBezTo>
                  <a:pt x="323" y="567"/>
                  <a:pt x="323" y="567"/>
                  <a:pt x="323" y="567"/>
                </a:cubicBezTo>
                <a:cubicBezTo>
                  <a:pt x="611" y="750"/>
                  <a:pt x="611" y="750"/>
                  <a:pt x="611" y="750"/>
                </a:cubicBezTo>
                <a:lnTo>
                  <a:pt x="611" y="750"/>
                </a:lnTo>
                <a:lnTo>
                  <a:pt x="611" y="750"/>
                </a:lnTo>
                <a:lnTo>
                  <a:pt x="611" y="750"/>
                </a:lnTo>
                <a:lnTo>
                  <a:pt x="611" y="750"/>
                </a:lnTo>
                <a:cubicBezTo>
                  <a:pt x="619" y="759"/>
                  <a:pt x="619" y="759"/>
                  <a:pt x="619" y="759"/>
                </a:cubicBezTo>
                <a:cubicBezTo>
                  <a:pt x="628" y="759"/>
                  <a:pt x="628" y="759"/>
                  <a:pt x="628" y="759"/>
                </a:cubicBezTo>
                <a:lnTo>
                  <a:pt x="628" y="759"/>
                </a:lnTo>
                <a:lnTo>
                  <a:pt x="628" y="759"/>
                </a:lnTo>
                <a:lnTo>
                  <a:pt x="628" y="759"/>
                </a:lnTo>
                <a:lnTo>
                  <a:pt x="628" y="759"/>
                </a:lnTo>
                <a:lnTo>
                  <a:pt x="628" y="759"/>
                </a:lnTo>
                <a:cubicBezTo>
                  <a:pt x="637" y="759"/>
                  <a:pt x="637" y="759"/>
                  <a:pt x="637" y="759"/>
                </a:cubicBezTo>
                <a:lnTo>
                  <a:pt x="637" y="759"/>
                </a:lnTo>
                <a:lnTo>
                  <a:pt x="637" y="759"/>
                </a:lnTo>
                <a:lnTo>
                  <a:pt x="637" y="759"/>
                </a:lnTo>
                <a:lnTo>
                  <a:pt x="637" y="759"/>
                </a:lnTo>
                <a:cubicBezTo>
                  <a:pt x="637" y="750"/>
                  <a:pt x="637" y="750"/>
                  <a:pt x="637" y="750"/>
                </a:cubicBezTo>
                <a:lnTo>
                  <a:pt x="637" y="750"/>
                </a:lnTo>
                <a:lnTo>
                  <a:pt x="645" y="750"/>
                </a:lnTo>
                <a:close/>
                <a:moveTo>
                  <a:pt x="340" y="506"/>
                </a:move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lnTo>
                  <a:pt x="340" y="506"/>
                </a:lnTo>
                <a:cubicBezTo>
                  <a:pt x="331" y="506"/>
                  <a:pt x="331" y="506"/>
                  <a:pt x="331" y="506"/>
                </a:cubicBezTo>
                <a:lnTo>
                  <a:pt x="331" y="506"/>
                </a:lnTo>
                <a:lnTo>
                  <a:pt x="331" y="506"/>
                </a:lnTo>
                <a:lnTo>
                  <a:pt x="331" y="506"/>
                </a:lnTo>
                <a:lnTo>
                  <a:pt x="331" y="506"/>
                </a:lnTo>
                <a:lnTo>
                  <a:pt x="331" y="506"/>
                </a:lnTo>
                <a:cubicBezTo>
                  <a:pt x="323" y="506"/>
                  <a:pt x="323" y="506"/>
                  <a:pt x="323" y="506"/>
                </a:cubicBezTo>
                <a:lnTo>
                  <a:pt x="323" y="506"/>
                </a:lnTo>
                <a:lnTo>
                  <a:pt x="323" y="506"/>
                </a:lnTo>
                <a:lnTo>
                  <a:pt x="323" y="506"/>
                </a:lnTo>
                <a:lnTo>
                  <a:pt x="323" y="506"/>
                </a:lnTo>
                <a:lnTo>
                  <a:pt x="323" y="506"/>
                </a:lnTo>
                <a:lnTo>
                  <a:pt x="323" y="506"/>
                </a:lnTo>
                <a:cubicBezTo>
                  <a:pt x="314" y="506"/>
                  <a:pt x="314" y="506"/>
                  <a:pt x="314" y="506"/>
                </a:cubicBezTo>
                <a:lnTo>
                  <a:pt x="314" y="506"/>
                </a:lnTo>
                <a:lnTo>
                  <a:pt x="314" y="506"/>
                </a:lnTo>
                <a:lnTo>
                  <a:pt x="314" y="506"/>
                </a:lnTo>
                <a:lnTo>
                  <a:pt x="314" y="506"/>
                </a:lnTo>
                <a:lnTo>
                  <a:pt x="314" y="506"/>
                </a:lnTo>
                <a:lnTo>
                  <a:pt x="314" y="506"/>
                </a:lnTo>
                <a:lnTo>
                  <a:pt x="314" y="506"/>
                </a:lnTo>
                <a:cubicBezTo>
                  <a:pt x="87" y="654"/>
                  <a:pt x="87" y="654"/>
                  <a:pt x="87" y="654"/>
                </a:cubicBezTo>
                <a:cubicBezTo>
                  <a:pt x="323" y="96"/>
                  <a:pt x="323" y="96"/>
                  <a:pt x="323" y="96"/>
                </a:cubicBezTo>
                <a:cubicBezTo>
                  <a:pt x="567" y="654"/>
                  <a:pt x="567" y="654"/>
                  <a:pt x="567" y="654"/>
                </a:cubicBezTo>
                <a:lnTo>
                  <a:pt x="340" y="5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0">
            <a:extLst>
              <a:ext uri="{FF2B5EF4-FFF2-40B4-BE49-F238E27FC236}">
                <a16:creationId xmlns:a16="http://schemas.microsoft.com/office/drawing/2014/main" id="{AAE1A377-7D17-3345-B55A-46FBE7A9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60" y="9568861"/>
            <a:ext cx="1299057" cy="1137287"/>
          </a:xfrm>
          <a:custGeom>
            <a:avLst/>
            <a:gdLst>
              <a:gd name="T0" fmla="*/ 585 w 1170"/>
              <a:gd name="T1" fmla="*/ 236 h 1022"/>
              <a:gd name="T2" fmla="*/ 585 w 1170"/>
              <a:gd name="T3" fmla="*/ 236 h 1022"/>
              <a:gd name="T4" fmla="*/ 611 w 1170"/>
              <a:gd name="T5" fmla="*/ 227 h 1022"/>
              <a:gd name="T6" fmla="*/ 689 w 1170"/>
              <a:gd name="T7" fmla="*/ 148 h 1022"/>
              <a:gd name="T8" fmla="*/ 855 w 1170"/>
              <a:gd name="T9" fmla="*/ 79 h 1022"/>
              <a:gd name="T10" fmla="*/ 1030 w 1170"/>
              <a:gd name="T11" fmla="*/ 148 h 1022"/>
              <a:gd name="T12" fmla="*/ 1099 w 1170"/>
              <a:gd name="T13" fmla="*/ 314 h 1022"/>
              <a:gd name="T14" fmla="*/ 1030 w 1170"/>
              <a:gd name="T15" fmla="*/ 488 h 1022"/>
              <a:gd name="T16" fmla="*/ 951 w 1170"/>
              <a:gd name="T17" fmla="*/ 567 h 1022"/>
              <a:gd name="T18" fmla="*/ 951 w 1170"/>
              <a:gd name="T19" fmla="*/ 567 h 1022"/>
              <a:gd name="T20" fmla="*/ 585 w 1170"/>
              <a:gd name="T21" fmla="*/ 925 h 1022"/>
              <a:gd name="T22" fmla="*/ 227 w 1170"/>
              <a:gd name="T23" fmla="*/ 567 h 1022"/>
              <a:gd name="T24" fmla="*/ 227 w 1170"/>
              <a:gd name="T25" fmla="*/ 567 h 1022"/>
              <a:gd name="T26" fmla="*/ 149 w 1170"/>
              <a:gd name="T27" fmla="*/ 488 h 1022"/>
              <a:gd name="T28" fmla="*/ 79 w 1170"/>
              <a:gd name="T29" fmla="*/ 314 h 1022"/>
              <a:gd name="T30" fmla="*/ 149 w 1170"/>
              <a:gd name="T31" fmla="*/ 148 h 1022"/>
              <a:gd name="T32" fmla="*/ 314 w 1170"/>
              <a:gd name="T33" fmla="*/ 79 h 1022"/>
              <a:gd name="T34" fmla="*/ 480 w 1170"/>
              <a:gd name="T35" fmla="*/ 148 h 1022"/>
              <a:gd name="T36" fmla="*/ 559 w 1170"/>
              <a:gd name="T37" fmla="*/ 227 h 1022"/>
              <a:gd name="T38" fmla="*/ 585 w 1170"/>
              <a:gd name="T39" fmla="*/ 236 h 1022"/>
              <a:gd name="T40" fmla="*/ 855 w 1170"/>
              <a:gd name="T41" fmla="*/ 0 h 1022"/>
              <a:gd name="T42" fmla="*/ 855 w 1170"/>
              <a:gd name="T43" fmla="*/ 0 h 1022"/>
              <a:gd name="T44" fmla="*/ 637 w 1170"/>
              <a:gd name="T45" fmla="*/ 96 h 1022"/>
              <a:gd name="T46" fmla="*/ 585 w 1170"/>
              <a:gd name="T47" fmla="*/ 148 h 1022"/>
              <a:gd name="T48" fmla="*/ 533 w 1170"/>
              <a:gd name="T49" fmla="*/ 96 h 1022"/>
              <a:gd name="T50" fmla="*/ 314 w 1170"/>
              <a:gd name="T51" fmla="*/ 0 h 1022"/>
              <a:gd name="T52" fmla="*/ 96 w 1170"/>
              <a:gd name="T53" fmla="*/ 96 h 1022"/>
              <a:gd name="T54" fmla="*/ 0 w 1170"/>
              <a:gd name="T55" fmla="*/ 314 h 1022"/>
              <a:gd name="T56" fmla="*/ 96 w 1170"/>
              <a:gd name="T57" fmla="*/ 541 h 1022"/>
              <a:gd name="T58" fmla="*/ 166 w 1170"/>
              <a:gd name="T59" fmla="*/ 611 h 1022"/>
              <a:gd name="T60" fmla="*/ 175 w 1170"/>
              <a:gd name="T61" fmla="*/ 619 h 1022"/>
              <a:gd name="T62" fmla="*/ 559 w 1170"/>
              <a:gd name="T63" fmla="*/ 1003 h 1022"/>
              <a:gd name="T64" fmla="*/ 585 w 1170"/>
              <a:gd name="T65" fmla="*/ 1021 h 1022"/>
              <a:gd name="T66" fmla="*/ 611 w 1170"/>
              <a:gd name="T67" fmla="*/ 1003 h 1022"/>
              <a:gd name="T68" fmla="*/ 1003 w 1170"/>
              <a:gd name="T69" fmla="*/ 619 h 1022"/>
              <a:gd name="T70" fmla="*/ 1003 w 1170"/>
              <a:gd name="T71" fmla="*/ 611 h 1022"/>
              <a:gd name="T72" fmla="*/ 1082 w 1170"/>
              <a:gd name="T73" fmla="*/ 541 h 1022"/>
              <a:gd name="T74" fmla="*/ 1082 w 1170"/>
              <a:gd name="T75" fmla="*/ 541 h 1022"/>
              <a:gd name="T76" fmla="*/ 1169 w 1170"/>
              <a:gd name="T77" fmla="*/ 314 h 1022"/>
              <a:gd name="T78" fmla="*/ 1082 w 1170"/>
              <a:gd name="T79" fmla="*/ 96 h 1022"/>
              <a:gd name="T80" fmla="*/ 855 w 1170"/>
              <a:gd name="T81" fmla="*/ 0 h 1022"/>
              <a:gd name="T82" fmla="*/ 585 w 1170"/>
              <a:gd name="T83" fmla="*/ 236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0" h="1022">
                <a:moveTo>
                  <a:pt x="585" y="236"/>
                </a:moveTo>
                <a:lnTo>
                  <a:pt x="585" y="236"/>
                </a:lnTo>
                <a:cubicBezTo>
                  <a:pt x="593" y="236"/>
                  <a:pt x="602" y="236"/>
                  <a:pt x="611" y="227"/>
                </a:cubicBezTo>
                <a:cubicBezTo>
                  <a:pt x="689" y="148"/>
                  <a:pt x="689" y="148"/>
                  <a:pt x="689" y="148"/>
                </a:cubicBezTo>
                <a:cubicBezTo>
                  <a:pt x="733" y="105"/>
                  <a:pt x="794" y="79"/>
                  <a:pt x="855" y="79"/>
                </a:cubicBezTo>
                <a:cubicBezTo>
                  <a:pt x="925" y="79"/>
                  <a:pt x="986" y="105"/>
                  <a:pt x="1030" y="148"/>
                </a:cubicBezTo>
                <a:cubicBezTo>
                  <a:pt x="1073" y="192"/>
                  <a:pt x="1099" y="253"/>
                  <a:pt x="1099" y="314"/>
                </a:cubicBezTo>
                <a:cubicBezTo>
                  <a:pt x="1099" y="384"/>
                  <a:pt x="1073" y="445"/>
                  <a:pt x="1030" y="488"/>
                </a:cubicBezTo>
                <a:cubicBezTo>
                  <a:pt x="951" y="567"/>
                  <a:pt x="951" y="567"/>
                  <a:pt x="951" y="567"/>
                </a:cubicBezTo>
                <a:lnTo>
                  <a:pt x="951" y="567"/>
                </a:lnTo>
                <a:cubicBezTo>
                  <a:pt x="585" y="925"/>
                  <a:pt x="585" y="925"/>
                  <a:pt x="585" y="925"/>
                </a:cubicBezTo>
                <a:cubicBezTo>
                  <a:pt x="227" y="567"/>
                  <a:pt x="227" y="567"/>
                  <a:pt x="227" y="567"/>
                </a:cubicBezTo>
                <a:lnTo>
                  <a:pt x="227" y="567"/>
                </a:lnTo>
                <a:cubicBezTo>
                  <a:pt x="149" y="488"/>
                  <a:pt x="149" y="488"/>
                  <a:pt x="149" y="488"/>
                </a:cubicBezTo>
                <a:cubicBezTo>
                  <a:pt x="96" y="445"/>
                  <a:pt x="79" y="384"/>
                  <a:pt x="79" y="314"/>
                </a:cubicBezTo>
                <a:cubicBezTo>
                  <a:pt x="79" y="253"/>
                  <a:pt x="96" y="192"/>
                  <a:pt x="149" y="148"/>
                </a:cubicBezTo>
                <a:cubicBezTo>
                  <a:pt x="192" y="105"/>
                  <a:pt x="254" y="79"/>
                  <a:pt x="314" y="79"/>
                </a:cubicBezTo>
                <a:cubicBezTo>
                  <a:pt x="375" y="79"/>
                  <a:pt x="437" y="105"/>
                  <a:pt x="480" y="148"/>
                </a:cubicBezTo>
                <a:cubicBezTo>
                  <a:pt x="559" y="227"/>
                  <a:pt x="559" y="227"/>
                  <a:pt x="559" y="227"/>
                </a:cubicBezTo>
                <a:cubicBezTo>
                  <a:pt x="568" y="236"/>
                  <a:pt x="576" y="236"/>
                  <a:pt x="585" y="236"/>
                </a:cubicBezTo>
                <a:lnTo>
                  <a:pt x="855" y="0"/>
                </a:lnTo>
                <a:lnTo>
                  <a:pt x="855" y="0"/>
                </a:lnTo>
                <a:cubicBezTo>
                  <a:pt x="777" y="0"/>
                  <a:pt x="698" y="35"/>
                  <a:pt x="637" y="96"/>
                </a:cubicBezTo>
                <a:cubicBezTo>
                  <a:pt x="585" y="148"/>
                  <a:pt x="585" y="148"/>
                  <a:pt x="585" y="148"/>
                </a:cubicBezTo>
                <a:cubicBezTo>
                  <a:pt x="533" y="96"/>
                  <a:pt x="533" y="96"/>
                  <a:pt x="533" y="96"/>
                </a:cubicBezTo>
                <a:cubicBezTo>
                  <a:pt x="480" y="35"/>
                  <a:pt x="402" y="0"/>
                  <a:pt x="314" y="0"/>
                </a:cubicBezTo>
                <a:cubicBezTo>
                  <a:pt x="227" y="0"/>
                  <a:pt x="149" y="35"/>
                  <a:pt x="96" y="96"/>
                </a:cubicBezTo>
                <a:cubicBezTo>
                  <a:pt x="35" y="157"/>
                  <a:pt x="0" y="236"/>
                  <a:pt x="0" y="314"/>
                </a:cubicBezTo>
                <a:cubicBezTo>
                  <a:pt x="0" y="401"/>
                  <a:pt x="35" y="480"/>
                  <a:pt x="96" y="541"/>
                </a:cubicBezTo>
                <a:cubicBezTo>
                  <a:pt x="166" y="611"/>
                  <a:pt x="166" y="611"/>
                  <a:pt x="166" y="611"/>
                </a:cubicBezTo>
                <a:cubicBezTo>
                  <a:pt x="175" y="619"/>
                  <a:pt x="175" y="619"/>
                  <a:pt x="175" y="619"/>
                </a:cubicBezTo>
                <a:cubicBezTo>
                  <a:pt x="559" y="1003"/>
                  <a:pt x="559" y="1003"/>
                  <a:pt x="559" y="1003"/>
                </a:cubicBezTo>
                <a:cubicBezTo>
                  <a:pt x="568" y="1012"/>
                  <a:pt x="576" y="1021"/>
                  <a:pt x="585" y="1021"/>
                </a:cubicBezTo>
                <a:cubicBezTo>
                  <a:pt x="593" y="1021"/>
                  <a:pt x="602" y="1012"/>
                  <a:pt x="611" y="1003"/>
                </a:cubicBezTo>
                <a:cubicBezTo>
                  <a:pt x="1003" y="619"/>
                  <a:pt x="1003" y="619"/>
                  <a:pt x="1003" y="619"/>
                </a:cubicBezTo>
                <a:cubicBezTo>
                  <a:pt x="1003" y="611"/>
                  <a:pt x="1003" y="611"/>
                  <a:pt x="1003" y="611"/>
                </a:cubicBezTo>
                <a:cubicBezTo>
                  <a:pt x="1082" y="541"/>
                  <a:pt x="1082" y="541"/>
                  <a:pt x="1082" y="541"/>
                </a:cubicBezTo>
                <a:lnTo>
                  <a:pt x="1082" y="541"/>
                </a:lnTo>
                <a:cubicBezTo>
                  <a:pt x="1143" y="480"/>
                  <a:pt x="1169" y="401"/>
                  <a:pt x="1169" y="314"/>
                </a:cubicBezTo>
                <a:cubicBezTo>
                  <a:pt x="1169" y="236"/>
                  <a:pt x="1143" y="157"/>
                  <a:pt x="1082" y="96"/>
                </a:cubicBezTo>
                <a:cubicBezTo>
                  <a:pt x="1021" y="35"/>
                  <a:pt x="942" y="0"/>
                  <a:pt x="855" y="0"/>
                </a:cubicBezTo>
                <a:lnTo>
                  <a:pt x="585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50D1D92A-6F7D-214F-B763-73AEC3AA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83" y="5205994"/>
            <a:ext cx="990224" cy="1000028"/>
          </a:xfrm>
          <a:custGeom>
            <a:avLst/>
            <a:gdLst>
              <a:gd name="T0" fmla="*/ 733 w 891"/>
              <a:gd name="T1" fmla="*/ 166 h 900"/>
              <a:gd name="T2" fmla="*/ 733 w 891"/>
              <a:gd name="T3" fmla="*/ 166 h 900"/>
              <a:gd name="T4" fmla="*/ 733 w 891"/>
              <a:gd name="T5" fmla="*/ 742 h 900"/>
              <a:gd name="T6" fmla="*/ 157 w 891"/>
              <a:gd name="T7" fmla="*/ 742 h 900"/>
              <a:gd name="T8" fmla="*/ 157 w 891"/>
              <a:gd name="T9" fmla="*/ 166 h 900"/>
              <a:gd name="T10" fmla="*/ 733 w 891"/>
              <a:gd name="T11" fmla="*/ 166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1" h="900">
                <a:moveTo>
                  <a:pt x="733" y="166"/>
                </a:moveTo>
                <a:lnTo>
                  <a:pt x="733" y="166"/>
                </a:lnTo>
                <a:cubicBezTo>
                  <a:pt x="890" y="323"/>
                  <a:pt x="890" y="585"/>
                  <a:pt x="733" y="742"/>
                </a:cubicBezTo>
                <a:cubicBezTo>
                  <a:pt x="576" y="899"/>
                  <a:pt x="314" y="899"/>
                  <a:pt x="157" y="742"/>
                </a:cubicBezTo>
                <a:cubicBezTo>
                  <a:pt x="0" y="576"/>
                  <a:pt x="0" y="323"/>
                  <a:pt x="157" y="166"/>
                </a:cubicBezTo>
                <a:cubicBezTo>
                  <a:pt x="323" y="0"/>
                  <a:pt x="576" y="9"/>
                  <a:pt x="733" y="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2">
            <a:extLst>
              <a:ext uri="{FF2B5EF4-FFF2-40B4-BE49-F238E27FC236}">
                <a16:creationId xmlns:a16="http://schemas.microsoft.com/office/drawing/2014/main" id="{57F12110-8C41-054B-A9A7-4D280A69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226" y="5710911"/>
            <a:ext cx="348050" cy="406873"/>
          </a:xfrm>
          <a:custGeom>
            <a:avLst/>
            <a:gdLst>
              <a:gd name="T0" fmla="*/ 0 w 315"/>
              <a:gd name="T1" fmla="*/ 0 h 367"/>
              <a:gd name="T2" fmla="*/ 0 w 315"/>
              <a:gd name="T3" fmla="*/ 0 h 367"/>
              <a:gd name="T4" fmla="*/ 95 w 315"/>
              <a:gd name="T5" fmla="*/ 366 h 367"/>
              <a:gd name="T6" fmla="*/ 218 w 315"/>
              <a:gd name="T7" fmla="*/ 288 h 367"/>
              <a:gd name="T8" fmla="*/ 314 w 315"/>
              <a:gd name="T9" fmla="*/ 139 h 367"/>
              <a:gd name="T10" fmla="*/ 0 w 315"/>
              <a:gd name="T11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67">
                <a:moveTo>
                  <a:pt x="0" y="0"/>
                </a:moveTo>
                <a:lnTo>
                  <a:pt x="0" y="0"/>
                </a:lnTo>
                <a:cubicBezTo>
                  <a:pt x="95" y="366"/>
                  <a:pt x="95" y="366"/>
                  <a:pt x="95" y="366"/>
                </a:cubicBezTo>
                <a:cubicBezTo>
                  <a:pt x="139" y="349"/>
                  <a:pt x="183" y="323"/>
                  <a:pt x="218" y="288"/>
                </a:cubicBezTo>
                <a:cubicBezTo>
                  <a:pt x="261" y="244"/>
                  <a:pt x="296" y="192"/>
                  <a:pt x="314" y="13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6">
            <a:extLst>
              <a:ext uri="{FF2B5EF4-FFF2-40B4-BE49-F238E27FC236}">
                <a16:creationId xmlns:a16="http://schemas.microsoft.com/office/drawing/2014/main" id="{2C85A280-0E70-424E-ABDB-71D6ADD12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09" y="4098119"/>
            <a:ext cx="1279449" cy="1279449"/>
          </a:xfrm>
          <a:custGeom>
            <a:avLst/>
            <a:gdLst>
              <a:gd name="T0" fmla="*/ 1151 w 1152"/>
              <a:gd name="T1" fmla="*/ 576 h 1152"/>
              <a:gd name="T2" fmla="*/ 575 w 1152"/>
              <a:gd name="T3" fmla="*/ 1151 h 1152"/>
              <a:gd name="T4" fmla="*/ 0 w 1152"/>
              <a:gd name="T5" fmla="*/ 567 h 1152"/>
              <a:gd name="T6" fmla="*/ 584 w 1152"/>
              <a:gd name="T7" fmla="*/ 0 h 1152"/>
              <a:gd name="T8" fmla="*/ 1151 w 1152"/>
              <a:gd name="T9" fmla="*/ 576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1152">
                <a:moveTo>
                  <a:pt x="1151" y="576"/>
                </a:moveTo>
                <a:lnTo>
                  <a:pt x="575" y="1151"/>
                </a:lnTo>
                <a:lnTo>
                  <a:pt x="0" y="567"/>
                </a:lnTo>
                <a:lnTo>
                  <a:pt x="584" y="0"/>
                </a:lnTo>
                <a:lnTo>
                  <a:pt x="1151" y="5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7">
            <a:extLst>
              <a:ext uri="{FF2B5EF4-FFF2-40B4-BE49-F238E27FC236}">
                <a16:creationId xmlns:a16="http://schemas.microsoft.com/office/drawing/2014/main" id="{3B4E7622-D980-9544-834B-4EDFCFC1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934" y="4402049"/>
            <a:ext cx="2058881" cy="2039273"/>
          </a:xfrm>
          <a:custGeom>
            <a:avLst/>
            <a:gdLst>
              <a:gd name="T0" fmla="*/ 1849 w 1850"/>
              <a:gd name="T1" fmla="*/ 515 h 1833"/>
              <a:gd name="T2" fmla="*/ 1849 w 1850"/>
              <a:gd name="T3" fmla="*/ 515 h 1833"/>
              <a:gd name="T4" fmla="*/ 515 w 1850"/>
              <a:gd name="T5" fmla="*/ 1832 h 1833"/>
              <a:gd name="T6" fmla="*/ 367 w 1850"/>
              <a:gd name="T7" fmla="*/ 1684 h 1833"/>
              <a:gd name="T8" fmla="*/ 376 w 1850"/>
              <a:gd name="T9" fmla="*/ 358 h 1833"/>
              <a:gd name="T10" fmla="*/ 376 w 1850"/>
              <a:gd name="T11" fmla="*/ 358 h 1833"/>
              <a:gd name="T12" fmla="*/ 1701 w 1850"/>
              <a:gd name="T13" fmla="*/ 367 h 1833"/>
              <a:gd name="T14" fmla="*/ 1849 w 1850"/>
              <a:gd name="T15" fmla="*/ 515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0" h="1833">
                <a:moveTo>
                  <a:pt x="1849" y="515"/>
                </a:moveTo>
                <a:lnTo>
                  <a:pt x="1849" y="515"/>
                </a:lnTo>
                <a:cubicBezTo>
                  <a:pt x="515" y="1832"/>
                  <a:pt x="515" y="1832"/>
                  <a:pt x="515" y="1832"/>
                </a:cubicBezTo>
                <a:cubicBezTo>
                  <a:pt x="367" y="1684"/>
                  <a:pt x="367" y="1684"/>
                  <a:pt x="367" y="1684"/>
                </a:cubicBezTo>
                <a:cubicBezTo>
                  <a:pt x="0" y="1317"/>
                  <a:pt x="9" y="724"/>
                  <a:pt x="376" y="358"/>
                </a:cubicBezTo>
                <a:lnTo>
                  <a:pt x="376" y="358"/>
                </a:lnTo>
                <a:cubicBezTo>
                  <a:pt x="742" y="0"/>
                  <a:pt x="1335" y="0"/>
                  <a:pt x="1701" y="367"/>
                </a:cubicBezTo>
                <a:lnTo>
                  <a:pt x="1849" y="5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287CB8-EF86-F94B-AA7D-A29D4829BE7F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790084-9DB6-9544-8A2A-9CBD4E6D6C1C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C61ACE87-D6FE-1341-BCB5-877CA683C0A2}"/>
              </a:ext>
            </a:extLst>
          </p:cNvPr>
          <p:cNvGrpSpPr/>
          <p:nvPr/>
        </p:nvGrpSpPr>
        <p:grpSpPr>
          <a:xfrm>
            <a:off x="12626606" y="11054049"/>
            <a:ext cx="4090263" cy="1047984"/>
            <a:chOff x="5314339" y="11328360"/>
            <a:chExt cx="4090263" cy="1047984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907A312B-1398-F243-AAB1-139301065386}"/>
                </a:ext>
              </a:extLst>
            </p:cNvPr>
            <p:cNvSpPr txBox="1"/>
            <p:nvPr/>
          </p:nvSpPr>
          <p:spPr>
            <a:xfrm>
              <a:off x="6163531" y="113283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2D101473-3D3D-CB46-A563-C41C28F77FB0}"/>
                </a:ext>
              </a:extLst>
            </p:cNvPr>
            <p:cNvSpPr/>
            <p:nvPr/>
          </p:nvSpPr>
          <p:spPr>
            <a:xfrm>
              <a:off x="5314339" y="11730013"/>
              <a:ext cx="40902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68230BE4-D3F6-E946-9AF3-3473B625003D}"/>
              </a:ext>
            </a:extLst>
          </p:cNvPr>
          <p:cNvGrpSpPr/>
          <p:nvPr/>
        </p:nvGrpSpPr>
        <p:grpSpPr>
          <a:xfrm>
            <a:off x="8006008" y="9981333"/>
            <a:ext cx="4041983" cy="1057459"/>
            <a:chOff x="5334786" y="11345355"/>
            <a:chExt cx="4041983" cy="1057459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2D91F29-7F1B-734D-9B11-9553BF59DC0C}"/>
                </a:ext>
              </a:extLst>
            </p:cNvPr>
            <p:cNvSpPr txBox="1"/>
            <p:nvPr/>
          </p:nvSpPr>
          <p:spPr>
            <a:xfrm>
              <a:off x="6164441" y="1134535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A6E75208-7AFF-324E-920E-CF32D8B148F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" name="Group 54">
            <a:extLst>
              <a:ext uri="{FF2B5EF4-FFF2-40B4-BE49-F238E27FC236}">
                <a16:creationId xmlns:a16="http://schemas.microsoft.com/office/drawing/2014/main" id="{DF1ABFC8-AD10-8040-8786-AD4BB37CB32D}"/>
              </a:ext>
            </a:extLst>
          </p:cNvPr>
          <p:cNvGrpSpPr/>
          <p:nvPr/>
        </p:nvGrpSpPr>
        <p:grpSpPr>
          <a:xfrm>
            <a:off x="17326052" y="11266497"/>
            <a:ext cx="3995554" cy="1061000"/>
            <a:chOff x="5357091" y="11328360"/>
            <a:chExt cx="3995554" cy="1061000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F8673B05-B48C-E648-8382-8DF5151F7B86}"/>
                </a:ext>
              </a:extLst>
            </p:cNvPr>
            <p:cNvSpPr txBox="1"/>
            <p:nvPr/>
          </p:nvSpPr>
          <p:spPr>
            <a:xfrm>
              <a:off x="6163531" y="113283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91BF2B5C-C0FE-E047-9B6E-E98449EB954E}"/>
                </a:ext>
              </a:extLst>
            </p:cNvPr>
            <p:cNvSpPr/>
            <p:nvPr/>
          </p:nvSpPr>
          <p:spPr>
            <a:xfrm>
              <a:off x="5357091" y="11743029"/>
              <a:ext cx="39955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4DD5BB52-2AE8-AE40-8E9E-E61DE7CDC5C3}"/>
              </a:ext>
            </a:extLst>
          </p:cNvPr>
          <p:cNvSpPr/>
          <p:nvPr/>
        </p:nvSpPr>
        <p:spPr>
          <a:xfrm>
            <a:off x="7129001" y="5949140"/>
            <a:ext cx="15925324" cy="6791380"/>
          </a:xfrm>
          <a:custGeom>
            <a:avLst/>
            <a:gdLst>
              <a:gd name="connsiteX0" fmla="*/ 0 w 15770048"/>
              <a:gd name="connsiteY0" fmla="*/ 6877644 h 6877644"/>
              <a:gd name="connsiteX1" fmla="*/ 0 w 15770048"/>
              <a:gd name="connsiteY1" fmla="*/ 0 h 6877644"/>
              <a:gd name="connsiteX2" fmla="*/ 15770048 w 15770048"/>
              <a:gd name="connsiteY2" fmla="*/ 6877644 h 6877644"/>
              <a:gd name="connsiteX3" fmla="*/ 0 w 15770048"/>
              <a:gd name="connsiteY3" fmla="*/ 6877644 h 6877644"/>
              <a:gd name="connsiteX0" fmla="*/ 155276 w 15925324"/>
              <a:gd name="connsiteY0" fmla="*/ 6791380 h 6791380"/>
              <a:gd name="connsiteX1" fmla="*/ 0 w 15925324"/>
              <a:gd name="connsiteY1" fmla="*/ 0 h 6791380"/>
              <a:gd name="connsiteX2" fmla="*/ 15925324 w 15925324"/>
              <a:gd name="connsiteY2" fmla="*/ 6791380 h 6791380"/>
              <a:gd name="connsiteX3" fmla="*/ 155276 w 15925324"/>
              <a:gd name="connsiteY3" fmla="*/ 6791380 h 6791380"/>
              <a:gd name="connsiteX0" fmla="*/ 569344 w 15925324"/>
              <a:gd name="connsiteY0" fmla="*/ 6791380 h 6791380"/>
              <a:gd name="connsiteX1" fmla="*/ 0 w 15925324"/>
              <a:gd name="connsiteY1" fmla="*/ 0 h 6791380"/>
              <a:gd name="connsiteX2" fmla="*/ 15925324 w 15925324"/>
              <a:gd name="connsiteY2" fmla="*/ 6791380 h 6791380"/>
              <a:gd name="connsiteX3" fmla="*/ 569344 w 15925324"/>
              <a:gd name="connsiteY3" fmla="*/ 6791380 h 67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5324" h="6791380">
                <a:moveTo>
                  <a:pt x="569344" y="6791380"/>
                </a:moveTo>
                <a:lnTo>
                  <a:pt x="0" y="0"/>
                </a:lnTo>
                <a:lnTo>
                  <a:pt x="15925324" y="6791380"/>
                </a:lnTo>
                <a:lnTo>
                  <a:pt x="569344" y="67913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07DBBC6A-F17E-6744-93CE-46280CCF99AE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A4A54EF-1DA7-294F-B3CD-0BA1E75E4002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3" name="Freeform 412">
            <a:extLst>
              <a:ext uri="{FF2B5EF4-FFF2-40B4-BE49-F238E27FC236}">
                <a16:creationId xmlns:a16="http://schemas.microsoft.com/office/drawing/2014/main" id="{55E2D166-62E6-DE44-9AED-E0E9FF66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992" y="5402248"/>
            <a:ext cx="5800361" cy="5800357"/>
          </a:xfrm>
          <a:custGeom>
            <a:avLst/>
            <a:gdLst>
              <a:gd name="T0" fmla="*/ 5162 w 5163"/>
              <a:gd name="T1" fmla="*/ 5161 h 5162"/>
              <a:gd name="T2" fmla="*/ 5162 w 5163"/>
              <a:gd name="T3" fmla="*/ 5161 h 5162"/>
              <a:gd name="T4" fmla="*/ 0 w 5163"/>
              <a:gd name="T5" fmla="*/ 5161 h 5162"/>
              <a:gd name="T6" fmla="*/ 0 w 5163"/>
              <a:gd name="T7" fmla="*/ 494 h 5162"/>
              <a:gd name="T8" fmla="*/ 495 w 5163"/>
              <a:gd name="T9" fmla="*/ 0 h 5162"/>
              <a:gd name="T10" fmla="*/ 4667 w 5163"/>
              <a:gd name="T11" fmla="*/ 0 h 5162"/>
              <a:gd name="T12" fmla="*/ 5162 w 5163"/>
              <a:gd name="T13" fmla="*/ 494 h 5162"/>
              <a:gd name="T14" fmla="*/ 5162 w 5163"/>
              <a:gd name="T15" fmla="*/ 5161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3" h="5162">
                <a:moveTo>
                  <a:pt x="5162" y="5161"/>
                </a:moveTo>
                <a:lnTo>
                  <a:pt x="5162" y="5161"/>
                </a:lnTo>
                <a:cubicBezTo>
                  <a:pt x="0" y="5161"/>
                  <a:pt x="0" y="5161"/>
                  <a:pt x="0" y="5161"/>
                </a:cubicBezTo>
                <a:cubicBezTo>
                  <a:pt x="0" y="494"/>
                  <a:pt x="0" y="494"/>
                  <a:pt x="0" y="494"/>
                </a:cubicBezTo>
                <a:cubicBezTo>
                  <a:pt x="0" y="215"/>
                  <a:pt x="225" y="0"/>
                  <a:pt x="495" y="0"/>
                </a:cubicBezTo>
                <a:cubicBezTo>
                  <a:pt x="4667" y="0"/>
                  <a:pt x="4667" y="0"/>
                  <a:pt x="4667" y="0"/>
                </a:cubicBezTo>
                <a:cubicBezTo>
                  <a:pt x="4937" y="0"/>
                  <a:pt x="5162" y="215"/>
                  <a:pt x="5162" y="494"/>
                </a:cubicBezTo>
                <a:lnTo>
                  <a:pt x="5162" y="51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3">
            <a:extLst>
              <a:ext uri="{FF2B5EF4-FFF2-40B4-BE49-F238E27FC236}">
                <a16:creationId xmlns:a16="http://schemas.microsoft.com/office/drawing/2014/main" id="{CBAA7490-B718-6346-BA9D-958E5819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160" y="5976836"/>
            <a:ext cx="4740343" cy="2060588"/>
          </a:xfrm>
          <a:custGeom>
            <a:avLst/>
            <a:gdLst>
              <a:gd name="T0" fmla="*/ 4011 w 4218"/>
              <a:gd name="T1" fmla="*/ 1834 h 1835"/>
              <a:gd name="T2" fmla="*/ 4011 w 4218"/>
              <a:gd name="T3" fmla="*/ 1834 h 1835"/>
              <a:gd name="T4" fmla="*/ 207 w 4218"/>
              <a:gd name="T5" fmla="*/ 1834 h 1835"/>
              <a:gd name="T6" fmla="*/ 0 w 4218"/>
              <a:gd name="T7" fmla="*/ 1618 h 1835"/>
              <a:gd name="T8" fmla="*/ 0 w 4218"/>
              <a:gd name="T9" fmla="*/ 216 h 1835"/>
              <a:gd name="T10" fmla="*/ 207 w 4218"/>
              <a:gd name="T11" fmla="*/ 0 h 1835"/>
              <a:gd name="T12" fmla="*/ 4011 w 4218"/>
              <a:gd name="T13" fmla="*/ 0 h 1835"/>
              <a:gd name="T14" fmla="*/ 4217 w 4218"/>
              <a:gd name="T15" fmla="*/ 216 h 1835"/>
              <a:gd name="T16" fmla="*/ 4217 w 4218"/>
              <a:gd name="T17" fmla="*/ 1618 h 1835"/>
              <a:gd name="T18" fmla="*/ 4011 w 4218"/>
              <a:gd name="T1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8" h="1835">
                <a:moveTo>
                  <a:pt x="4011" y="1834"/>
                </a:moveTo>
                <a:lnTo>
                  <a:pt x="4011" y="1834"/>
                </a:lnTo>
                <a:cubicBezTo>
                  <a:pt x="207" y="1834"/>
                  <a:pt x="207" y="1834"/>
                  <a:pt x="207" y="1834"/>
                </a:cubicBezTo>
                <a:cubicBezTo>
                  <a:pt x="90" y="1834"/>
                  <a:pt x="0" y="1735"/>
                  <a:pt x="0" y="161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07" y="0"/>
                </a:cubicBezTo>
                <a:cubicBezTo>
                  <a:pt x="4011" y="0"/>
                  <a:pt x="4011" y="0"/>
                  <a:pt x="4011" y="0"/>
                </a:cubicBezTo>
                <a:cubicBezTo>
                  <a:pt x="4127" y="0"/>
                  <a:pt x="4217" y="99"/>
                  <a:pt x="4217" y="216"/>
                </a:cubicBezTo>
                <a:cubicBezTo>
                  <a:pt x="4217" y="1618"/>
                  <a:pt x="4217" y="1618"/>
                  <a:pt x="4217" y="1618"/>
                </a:cubicBezTo>
                <a:cubicBezTo>
                  <a:pt x="4217" y="1735"/>
                  <a:pt x="4127" y="1834"/>
                  <a:pt x="4011" y="18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4">
            <a:extLst>
              <a:ext uri="{FF2B5EF4-FFF2-40B4-BE49-F238E27FC236}">
                <a16:creationId xmlns:a16="http://schemas.microsoft.com/office/drawing/2014/main" id="{7F313A0C-EA73-BB43-BDD4-C8FEB1BE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134" y="9449123"/>
            <a:ext cx="941135" cy="941135"/>
          </a:xfrm>
          <a:custGeom>
            <a:avLst/>
            <a:gdLst>
              <a:gd name="T0" fmla="*/ 837 w 838"/>
              <a:gd name="T1" fmla="*/ 423 h 837"/>
              <a:gd name="T2" fmla="*/ 837 w 838"/>
              <a:gd name="T3" fmla="*/ 423 h 837"/>
              <a:gd name="T4" fmla="*/ 423 w 838"/>
              <a:gd name="T5" fmla="*/ 836 h 837"/>
              <a:gd name="T6" fmla="*/ 0 w 838"/>
              <a:gd name="T7" fmla="*/ 423 h 837"/>
              <a:gd name="T8" fmla="*/ 423 w 838"/>
              <a:gd name="T9" fmla="*/ 0 h 837"/>
              <a:gd name="T10" fmla="*/ 837 w 838"/>
              <a:gd name="T11" fmla="*/ 423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837">
                <a:moveTo>
                  <a:pt x="837" y="423"/>
                </a:moveTo>
                <a:lnTo>
                  <a:pt x="837" y="423"/>
                </a:lnTo>
                <a:cubicBezTo>
                  <a:pt x="837" y="648"/>
                  <a:pt x="657" y="836"/>
                  <a:pt x="423" y="836"/>
                </a:cubicBezTo>
                <a:cubicBezTo>
                  <a:pt x="189" y="836"/>
                  <a:pt x="0" y="648"/>
                  <a:pt x="0" y="423"/>
                </a:cubicBezTo>
                <a:cubicBezTo>
                  <a:pt x="0" y="189"/>
                  <a:pt x="189" y="0"/>
                  <a:pt x="423" y="0"/>
                </a:cubicBezTo>
                <a:cubicBezTo>
                  <a:pt x="657" y="0"/>
                  <a:pt x="837" y="189"/>
                  <a:pt x="837" y="4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5">
            <a:extLst>
              <a:ext uri="{FF2B5EF4-FFF2-40B4-BE49-F238E27FC236}">
                <a16:creationId xmlns:a16="http://schemas.microsoft.com/office/drawing/2014/main" id="{A05FAD29-8E36-FC46-8817-50C93384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630" y="9449123"/>
            <a:ext cx="941135" cy="941135"/>
          </a:xfrm>
          <a:custGeom>
            <a:avLst/>
            <a:gdLst>
              <a:gd name="T0" fmla="*/ 837 w 838"/>
              <a:gd name="T1" fmla="*/ 423 h 837"/>
              <a:gd name="T2" fmla="*/ 837 w 838"/>
              <a:gd name="T3" fmla="*/ 423 h 837"/>
              <a:gd name="T4" fmla="*/ 414 w 838"/>
              <a:gd name="T5" fmla="*/ 836 h 837"/>
              <a:gd name="T6" fmla="*/ 0 w 838"/>
              <a:gd name="T7" fmla="*/ 423 h 837"/>
              <a:gd name="T8" fmla="*/ 414 w 838"/>
              <a:gd name="T9" fmla="*/ 0 h 837"/>
              <a:gd name="T10" fmla="*/ 837 w 838"/>
              <a:gd name="T11" fmla="*/ 423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837">
                <a:moveTo>
                  <a:pt x="837" y="423"/>
                </a:moveTo>
                <a:lnTo>
                  <a:pt x="837" y="423"/>
                </a:lnTo>
                <a:cubicBezTo>
                  <a:pt x="837" y="648"/>
                  <a:pt x="648" y="836"/>
                  <a:pt x="414" y="836"/>
                </a:cubicBezTo>
                <a:cubicBezTo>
                  <a:pt x="189" y="836"/>
                  <a:pt x="0" y="648"/>
                  <a:pt x="0" y="423"/>
                </a:cubicBezTo>
                <a:cubicBezTo>
                  <a:pt x="0" y="189"/>
                  <a:pt x="189" y="0"/>
                  <a:pt x="414" y="0"/>
                </a:cubicBezTo>
                <a:cubicBezTo>
                  <a:pt x="648" y="0"/>
                  <a:pt x="837" y="189"/>
                  <a:pt x="837" y="4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6">
            <a:extLst>
              <a:ext uri="{FF2B5EF4-FFF2-40B4-BE49-F238E27FC236}">
                <a16:creationId xmlns:a16="http://schemas.microsoft.com/office/drawing/2014/main" id="{29E81D29-E09F-5B4E-998C-DF36ADC2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419" y="11197653"/>
            <a:ext cx="941135" cy="738046"/>
          </a:xfrm>
          <a:custGeom>
            <a:avLst/>
            <a:gdLst>
              <a:gd name="T0" fmla="*/ 729 w 838"/>
              <a:gd name="T1" fmla="*/ 657 h 658"/>
              <a:gd name="T2" fmla="*/ 729 w 838"/>
              <a:gd name="T3" fmla="*/ 657 h 658"/>
              <a:gd name="T4" fmla="*/ 108 w 838"/>
              <a:gd name="T5" fmla="*/ 657 h 658"/>
              <a:gd name="T6" fmla="*/ 0 w 838"/>
              <a:gd name="T7" fmla="*/ 540 h 658"/>
              <a:gd name="T8" fmla="*/ 0 w 838"/>
              <a:gd name="T9" fmla="*/ 0 h 658"/>
              <a:gd name="T10" fmla="*/ 837 w 838"/>
              <a:gd name="T11" fmla="*/ 0 h 658"/>
              <a:gd name="T12" fmla="*/ 837 w 838"/>
              <a:gd name="T13" fmla="*/ 540 h 658"/>
              <a:gd name="T14" fmla="*/ 729 w 838"/>
              <a:gd name="T15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" h="658">
                <a:moveTo>
                  <a:pt x="729" y="657"/>
                </a:moveTo>
                <a:lnTo>
                  <a:pt x="729" y="657"/>
                </a:lnTo>
                <a:cubicBezTo>
                  <a:pt x="108" y="657"/>
                  <a:pt x="108" y="657"/>
                  <a:pt x="108" y="657"/>
                </a:cubicBezTo>
                <a:cubicBezTo>
                  <a:pt x="54" y="657"/>
                  <a:pt x="0" y="603"/>
                  <a:pt x="0" y="540"/>
                </a:cubicBezTo>
                <a:cubicBezTo>
                  <a:pt x="0" y="0"/>
                  <a:pt x="0" y="0"/>
                  <a:pt x="0" y="0"/>
                </a:cubicBezTo>
                <a:cubicBezTo>
                  <a:pt x="837" y="0"/>
                  <a:pt x="837" y="0"/>
                  <a:pt x="837" y="0"/>
                </a:cubicBezTo>
                <a:cubicBezTo>
                  <a:pt x="837" y="540"/>
                  <a:pt x="837" y="540"/>
                  <a:pt x="837" y="540"/>
                </a:cubicBezTo>
                <a:cubicBezTo>
                  <a:pt x="837" y="603"/>
                  <a:pt x="792" y="657"/>
                  <a:pt x="729" y="6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7">
            <a:extLst>
              <a:ext uri="{FF2B5EF4-FFF2-40B4-BE49-F238E27FC236}">
                <a16:creationId xmlns:a16="http://schemas.microsoft.com/office/drawing/2014/main" id="{61C2A6C3-C25F-AD4E-81E6-0D36063F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369" y="11197653"/>
            <a:ext cx="941135" cy="738046"/>
          </a:xfrm>
          <a:custGeom>
            <a:avLst/>
            <a:gdLst>
              <a:gd name="T0" fmla="*/ 729 w 837"/>
              <a:gd name="T1" fmla="*/ 657 h 658"/>
              <a:gd name="T2" fmla="*/ 729 w 837"/>
              <a:gd name="T3" fmla="*/ 657 h 658"/>
              <a:gd name="T4" fmla="*/ 117 w 837"/>
              <a:gd name="T5" fmla="*/ 657 h 658"/>
              <a:gd name="T6" fmla="*/ 0 w 837"/>
              <a:gd name="T7" fmla="*/ 540 h 658"/>
              <a:gd name="T8" fmla="*/ 0 w 837"/>
              <a:gd name="T9" fmla="*/ 0 h 658"/>
              <a:gd name="T10" fmla="*/ 836 w 837"/>
              <a:gd name="T11" fmla="*/ 0 h 658"/>
              <a:gd name="T12" fmla="*/ 836 w 837"/>
              <a:gd name="T13" fmla="*/ 540 h 658"/>
              <a:gd name="T14" fmla="*/ 729 w 837"/>
              <a:gd name="T15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7" h="658">
                <a:moveTo>
                  <a:pt x="729" y="657"/>
                </a:moveTo>
                <a:lnTo>
                  <a:pt x="729" y="657"/>
                </a:lnTo>
                <a:cubicBezTo>
                  <a:pt x="117" y="657"/>
                  <a:pt x="117" y="657"/>
                  <a:pt x="117" y="657"/>
                </a:cubicBezTo>
                <a:cubicBezTo>
                  <a:pt x="54" y="657"/>
                  <a:pt x="0" y="603"/>
                  <a:pt x="0" y="540"/>
                </a:cubicBezTo>
                <a:cubicBezTo>
                  <a:pt x="0" y="0"/>
                  <a:pt x="0" y="0"/>
                  <a:pt x="0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36" y="540"/>
                  <a:pt x="836" y="540"/>
                  <a:pt x="836" y="540"/>
                </a:cubicBezTo>
                <a:cubicBezTo>
                  <a:pt x="836" y="603"/>
                  <a:pt x="792" y="657"/>
                  <a:pt x="729" y="6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8">
            <a:extLst>
              <a:ext uri="{FF2B5EF4-FFF2-40B4-BE49-F238E27FC236}">
                <a16:creationId xmlns:a16="http://schemas.microsoft.com/office/drawing/2014/main" id="{B271E59B-6908-5447-BB28-E6D0D87C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18" y="11044098"/>
            <a:ext cx="6033165" cy="242715"/>
          </a:xfrm>
          <a:custGeom>
            <a:avLst/>
            <a:gdLst>
              <a:gd name="T0" fmla="*/ 5368 w 5369"/>
              <a:gd name="T1" fmla="*/ 216 h 217"/>
              <a:gd name="T2" fmla="*/ 0 w 5369"/>
              <a:gd name="T3" fmla="*/ 216 h 217"/>
              <a:gd name="T4" fmla="*/ 0 w 5369"/>
              <a:gd name="T5" fmla="*/ 0 h 217"/>
              <a:gd name="T6" fmla="*/ 5368 w 5369"/>
              <a:gd name="T7" fmla="*/ 0 h 217"/>
              <a:gd name="T8" fmla="*/ 5368 w 5369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217">
                <a:moveTo>
                  <a:pt x="5368" y="216"/>
                </a:moveTo>
                <a:lnTo>
                  <a:pt x="0" y="216"/>
                </a:lnTo>
                <a:lnTo>
                  <a:pt x="0" y="0"/>
                </a:lnTo>
                <a:lnTo>
                  <a:pt x="5368" y="0"/>
                </a:lnTo>
                <a:lnTo>
                  <a:pt x="5368" y="2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9">
            <a:extLst>
              <a:ext uri="{FF2B5EF4-FFF2-40B4-BE49-F238E27FC236}">
                <a16:creationId xmlns:a16="http://schemas.microsoft.com/office/drawing/2014/main" id="{3430B89C-33AC-1844-A993-EE254E980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255" y="10256519"/>
            <a:ext cx="1614788" cy="485427"/>
          </a:xfrm>
          <a:custGeom>
            <a:avLst/>
            <a:gdLst>
              <a:gd name="T0" fmla="*/ 1438 w 1439"/>
              <a:gd name="T1" fmla="*/ 431 h 432"/>
              <a:gd name="T2" fmla="*/ 0 w 1439"/>
              <a:gd name="T3" fmla="*/ 431 h 432"/>
              <a:gd name="T4" fmla="*/ 0 w 1439"/>
              <a:gd name="T5" fmla="*/ 0 h 432"/>
              <a:gd name="T6" fmla="*/ 1438 w 1439"/>
              <a:gd name="T7" fmla="*/ 0 h 432"/>
              <a:gd name="T8" fmla="*/ 1438 w 1439"/>
              <a:gd name="T9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432">
                <a:moveTo>
                  <a:pt x="1438" y="431"/>
                </a:moveTo>
                <a:lnTo>
                  <a:pt x="0" y="431"/>
                </a:lnTo>
                <a:lnTo>
                  <a:pt x="0" y="0"/>
                </a:lnTo>
                <a:lnTo>
                  <a:pt x="1438" y="0"/>
                </a:lnTo>
                <a:lnTo>
                  <a:pt x="1438" y="4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0">
            <a:extLst>
              <a:ext uri="{FF2B5EF4-FFF2-40B4-BE49-F238E27FC236}">
                <a16:creationId xmlns:a16="http://schemas.microsoft.com/office/drawing/2014/main" id="{80F30F4B-8F63-F846-AC3D-5C075053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791" y="9553145"/>
            <a:ext cx="747953" cy="738046"/>
          </a:xfrm>
          <a:custGeom>
            <a:avLst/>
            <a:gdLst>
              <a:gd name="T0" fmla="*/ 666 w 667"/>
              <a:gd name="T1" fmla="*/ 333 h 658"/>
              <a:gd name="T2" fmla="*/ 666 w 667"/>
              <a:gd name="T3" fmla="*/ 333 h 658"/>
              <a:gd name="T4" fmla="*/ 333 w 667"/>
              <a:gd name="T5" fmla="*/ 657 h 658"/>
              <a:gd name="T6" fmla="*/ 0 w 667"/>
              <a:gd name="T7" fmla="*/ 333 h 658"/>
              <a:gd name="T8" fmla="*/ 333 w 667"/>
              <a:gd name="T9" fmla="*/ 0 h 658"/>
              <a:gd name="T10" fmla="*/ 666 w 667"/>
              <a:gd name="T11" fmla="*/ 333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7" h="658">
                <a:moveTo>
                  <a:pt x="666" y="333"/>
                </a:moveTo>
                <a:lnTo>
                  <a:pt x="666" y="333"/>
                </a:lnTo>
                <a:cubicBezTo>
                  <a:pt x="666" y="513"/>
                  <a:pt x="522" y="657"/>
                  <a:pt x="333" y="657"/>
                </a:cubicBezTo>
                <a:cubicBezTo>
                  <a:pt x="153" y="657"/>
                  <a:pt x="0" y="513"/>
                  <a:pt x="0" y="333"/>
                </a:cubicBezTo>
                <a:cubicBezTo>
                  <a:pt x="0" y="144"/>
                  <a:pt x="153" y="0"/>
                  <a:pt x="333" y="0"/>
                </a:cubicBezTo>
                <a:cubicBezTo>
                  <a:pt x="522" y="0"/>
                  <a:pt x="666" y="144"/>
                  <a:pt x="666" y="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1">
            <a:extLst>
              <a:ext uri="{FF2B5EF4-FFF2-40B4-BE49-F238E27FC236}">
                <a16:creationId xmlns:a16="http://schemas.microsoft.com/office/drawing/2014/main" id="{35AF5153-F018-EE40-9943-61C5D266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152" y="9553145"/>
            <a:ext cx="747956" cy="738046"/>
          </a:xfrm>
          <a:custGeom>
            <a:avLst/>
            <a:gdLst>
              <a:gd name="T0" fmla="*/ 665 w 666"/>
              <a:gd name="T1" fmla="*/ 333 h 658"/>
              <a:gd name="T2" fmla="*/ 665 w 666"/>
              <a:gd name="T3" fmla="*/ 333 h 658"/>
              <a:gd name="T4" fmla="*/ 333 w 666"/>
              <a:gd name="T5" fmla="*/ 657 h 658"/>
              <a:gd name="T6" fmla="*/ 0 w 666"/>
              <a:gd name="T7" fmla="*/ 333 h 658"/>
              <a:gd name="T8" fmla="*/ 333 w 666"/>
              <a:gd name="T9" fmla="*/ 0 h 658"/>
              <a:gd name="T10" fmla="*/ 665 w 666"/>
              <a:gd name="T11" fmla="*/ 333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58">
                <a:moveTo>
                  <a:pt x="665" y="333"/>
                </a:moveTo>
                <a:lnTo>
                  <a:pt x="665" y="333"/>
                </a:lnTo>
                <a:cubicBezTo>
                  <a:pt x="665" y="513"/>
                  <a:pt x="513" y="657"/>
                  <a:pt x="333" y="657"/>
                </a:cubicBezTo>
                <a:cubicBezTo>
                  <a:pt x="144" y="657"/>
                  <a:pt x="0" y="513"/>
                  <a:pt x="0" y="333"/>
                </a:cubicBezTo>
                <a:cubicBezTo>
                  <a:pt x="0" y="144"/>
                  <a:pt x="144" y="0"/>
                  <a:pt x="333" y="0"/>
                </a:cubicBezTo>
                <a:cubicBezTo>
                  <a:pt x="513" y="0"/>
                  <a:pt x="665" y="144"/>
                  <a:pt x="665" y="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2">
            <a:extLst>
              <a:ext uri="{FF2B5EF4-FFF2-40B4-BE49-F238E27FC236}">
                <a16:creationId xmlns:a16="http://schemas.microsoft.com/office/drawing/2014/main" id="{F47CAD17-60BC-7D47-A07E-DF30664D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351" y="7720410"/>
            <a:ext cx="376454" cy="163459"/>
          </a:xfrm>
          <a:custGeom>
            <a:avLst/>
            <a:gdLst>
              <a:gd name="T0" fmla="*/ 333 w 334"/>
              <a:gd name="T1" fmla="*/ 144 h 145"/>
              <a:gd name="T2" fmla="*/ 0 w 334"/>
              <a:gd name="T3" fmla="*/ 144 h 145"/>
              <a:gd name="T4" fmla="*/ 0 w 334"/>
              <a:gd name="T5" fmla="*/ 0 h 145"/>
              <a:gd name="T6" fmla="*/ 333 w 334"/>
              <a:gd name="T7" fmla="*/ 0 h 145"/>
              <a:gd name="T8" fmla="*/ 333 w 334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45">
                <a:moveTo>
                  <a:pt x="333" y="144"/>
                </a:moveTo>
                <a:lnTo>
                  <a:pt x="0" y="144"/>
                </a:lnTo>
                <a:lnTo>
                  <a:pt x="0" y="0"/>
                </a:lnTo>
                <a:lnTo>
                  <a:pt x="333" y="0"/>
                </a:lnTo>
                <a:lnTo>
                  <a:pt x="333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3">
            <a:extLst>
              <a:ext uri="{FF2B5EF4-FFF2-40B4-BE49-F238E27FC236}">
                <a16:creationId xmlns:a16="http://schemas.microsoft.com/office/drawing/2014/main" id="{C0429D68-2831-884E-855C-515963BB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139" y="7225076"/>
            <a:ext cx="495334" cy="1154126"/>
          </a:xfrm>
          <a:custGeom>
            <a:avLst/>
            <a:gdLst>
              <a:gd name="T0" fmla="*/ 441 w 442"/>
              <a:gd name="T1" fmla="*/ 1026 h 1027"/>
              <a:gd name="T2" fmla="*/ 0 w 442"/>
              <a:gd name="T3" fmla="*/ 1026 h 1027"/>
              <a:gd name="T4" fmla="*/ 0 w 442"/>
              <a:gd name="T5" fmla="*/ 0 h 1027"/>
              <a:gd name="T6" fmla="*/ 441 w 442"/>
              <a:gd name="T7" fmla="*/ 0 h 1027"/>
              <a:gd name="T8" fmla="*/ 441 w 442"/>
              <a:gd name="T9" fmla="*/ 1026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1027">
                <a:moveTo>
                  <a:pt x="441" y="1026"/>
                </a:moveTo>
                <a:lnTo>
                  <a:pt x="0" y="1026"/>
                </a:lnTo>
                <a:lnTo>
                  <a:pt x="0" y="0"/>
                </a:lnTo>
                <a:lnTo>
                  <a:pt x="441" y="0"/>
                </a:lnTo>
                <a:lnTo>
                  <a:pt x="441" y="10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4">
            <a:extLst>
              <a:ext uri="{FF2B5EF4-FFF2-40B4-BE49-F238E27FC236}">
                <a16:creationId xmlns:a16="http://schemas.microsoft.com/office/drawing/2014/main" id="{BF1E6C29-CF8A-C94C-8882-B05D807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493" y="7720410"/>
            <a:ext cx="376454" cy="163459"/>
          </a:xfrm>
          <a:custGeom>
            <a:avLst/>
            <a:gdLst>
              <a:gd name="T0" fmla="*/ 0 w 333"/>
              <a:gd name="T1" fmla="*/ 144 h 145"/>
              <a:gd name="T2" fmla="*/ 332 w 333"/>
              <a:gd name="T3" fmla="*/ 144 h 145"/>
              <a:gd name="T4" fmla="*/ 332 w 333"/>
              <a:gd name="T5" fmla="*/ 0 h 145"/>
              <a:gd name="T6" fmla="*/ 0 w 333"/>
              <a:gd name="T7" fmla="*/ 0 h 145"/>
              <a:gd name="T8" fmla="*/ 0 w 333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145">
                <a:moveTo>
                  <a:pt x="0" y="144"/>
                </a:moveTo>
                <a:lnTo>
                  <a:pt x="332" y="144"/>
                </a:lnTo>
                <a:lnTo>
                  <a:pt x="332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5">
            <a:extLst>
              <a:ext uri="{FF2B5EF4-FFF2-40B4-BE49-F238E27FC236}">
                <a16:creationId xmlns:a16="http://schemas.microsoft.com/office/drawing/2014/main" id="{5A144957-7A39-2348-ADB0-E869E6D3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64" y="7225076"/>
            <a:ext cx="505240" cy="1154126"/>
          </a:xfrm>
          <a:custGeom>
            <a:avLst/>
            <a:gdLst>
              <a:gd name="T0" fmla="*/ 0 w 451"/>
              <a:gd name="T1" fmla="*/ 1026 h 1027"/>
              <a:gd name="T2" fmla="*/ 450 w 451"/>
              <a:gd name="T3" fmla="*/ 1026 h 1027"/>
              <a:gd name="T4" fmla="*/ 450 w 451"/>
              <a:gd name="T5" fmla="*/ 0 h 1027"/>
              <a:gd name="T6" fmla="*/ 0 w 451"/>
              <a:gd name="T7" fmla="*/ 0 h 1027"/>
              <a:gd name="T8" fmla="*/ 0 w 451"/>
              <a:gd name="T9" fmla="*/ 1026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27">
                <a:moveTo>
                  <a:pt x="0" y="1026"/>
                </a:moveTo>
                <a:lnTo>
                  <a:pt x="450" y="1026"/>
                </a:lnTo>
                <a:lnTo>
                  <a:pt x="450" y="0"/>
                </a:lnTo>
                <a:lnTo>
                  <a:pt x="0" y="0"/>
                </a:lnTo>
                <a:lnTo>
                  <a:pt x="0" y="10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6">
            <a:extLst>
              <a:ext uri="{FF2B5EF4-FFF2-40B4-BE49-F238E27FC236}">
                <a16:creationId xmlns:a16="http://schemas.microsoft.com/office/drawing/2014/main" id="{C30E87C6-1647-8149-BB32-AB5AED87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836" y="5659821"/>
            <a:ext cx="2090309" cy="2080402"/>
          </a:xfrm>
          <a:custGeom>
            <a:avLst/>
            <a:gdLst>
              <a:gd name="T0" fmla="*/ 1475 w 1863"/>
              <a:gd name="T1" fmla="*/ 1852 h 1853"/>
              <a:gd name="T2" fmla="*/ 1475 w 1863"/>
              <a:gd name="T3" fmla="*/ 1852 h 1853"/>
              <a:gd name="T4" fmla="*/ 387 w 1863"/>
              <a:gd name="T5" fmla="*/ 1852 h 1853"/>
              <a:gd name="T6" fmla="*/ 0 w 1863"/>
              <a:gd name="T7" fmla="*/ 1474 h 1853"/>
              <a:gd name="T8" fmla="*/ 0 w 1863"/>
              <a:gd name="T9" fmla="*/ 378 h 1853"/>
              <a:gd name="T10" fmla="*/ 387 w 1863"/>
              <a:gd name="T11" fmla="*/ 0 h 1853"/>
              <a:gd name="T12" fmla="*/ 1475 w 1863"/>
              <a:gd name="T13" fmla="*/ 0 h 1853"/>
              <a:gd name="T14" fmla="*/ 1862 w 1863"/>
              <a:gd name="T15" fmla="*/ 378 h 1853"/>
              <a:gd name="T16" fmla="*/ 1862 w 1863"/>
              <a:gd name="T17" fmla="*/ 1474 h 1853"/>
              <a:gd name="T18" fmla="*/ 1475 w 1863"/>
              <a:gd name="T19" fmla="*/ 1852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3" h="1853">
                <a:moveTo>
                  <a:pt x="1475" y="1852"/>
                </a:moveTo>
                <a:lnTo>
                  <a:pt x="1475" y="1852"/>
                </a:lnTo>
                <a:cubicBezTo>
                  <a:pt x="387" y="1852"/>
                  <a:pt x="387" y="1852"/>
                  <a:pt x="387" y="1852"/>
                </a:cubicBezTo>
                <a:cubicBezTo>
                  <a:pt x="171" y="1852"/>
                  <a:pt x="0" y="1681"/>
                  <a:pt x="0" y="147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1"/>
                  <a:pt x="171" y="0"/>
                  <a:pt x="387" y="0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82" y="0"/>
                  <a:pt x="1862" y="171"/>
                  <a:pt x="1862" y="378"/>
                </a:cubicBezTo>
                <a:cubicBezTo>
                  <a:pt x="1862" y="1474"/>
                  <a:pt x="1862" y="1474"/>
                  <a:pt x="1862" y="1474"/>
                </a:cubicBezTo>
                <a:cubicBezTo>
                  <a:pt x="1862" y="1681"/>
                  <a:pt x="1682" y="1852"/>
                  <a:pt x="1475" y="18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7">
            <a:extLst>
              <a:ext uri="{FF2B5EF4-FFF2-40B4-BE49-F238E27FC236}">
                <a16:creationId xmlns:a16="http://schemas.microsoft.com/office/drawing/2014/main" id="{A5BAB5F0-C25B-E345-B9D7-7DA69214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836" y="9721559"/>
            <a:ext cx="2090309" cy="2090309"/>
          </a:xfrm>
          <a:custGeom>
            <a:avLst/>
            <a:gdLst>
              <a:gd name="T0" fmla="*/ 1475 w 1863"/>
              <a:gd name="T1" fmla="*/ 1862 h 1863"/>
              <a:gd name="T2" fmla="*/ 1475 w 1863"/>
              <a:gd name="T3" fmla="*/ 1862 h 1863"/>
              <a:gd name="T4" fmla="*/ 387 w 1863"/>
              <a:gd name="T5" fmla="*/ 1862 h 1863"/>
              <a:gd name="T6" fmla="*/ 0 w 1863"/>
              <a:gd name="T7" fmla="*/ 1475 h 1863"/>
              <a:gd name="T8" fmla="*/ 0 w 1863"/>
              <a:gd name="T9" fmla="*/ 387 h 1863"/>
              <a:gd name="T10" fmla="*/ 387 w 1863"/>
              <a:gd name="T11" fmla="*/ 0 h 1863"/>
              <a:gd name="T12" fmla="*/ 1475 w 1863"/>
              <a:gd name="T13" fmla="*/ 0 h 1863"/>
              <a:gd name="T14" fmla="*/ 1862 w 1863"/>
              <a:gd name="T15" fmla="*/ 387 h 1863"/>
              <a:gd name="T16" fmla="*/ 1862 w 1863"/>
              <a:gd name="T17" fmla="*/ 1475 h 1863"/>
              <a:gd name="T18" fmla="*/ 1475 w 1863"/>
              <a:gd name="T19" fmla="*/ 1862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3" h="1863">
                <a:moveTo>
                  <a:pt x="1475" y="1862"/>
                </a:moveTo>
                <a:lnTo>
                  <a:pt x="1475" y="1862"/>
                </a:lnTo>
                <a:cubicBezTo>
                  <a:pt x="387" y="1862"/>
                  <a:pt x="387" y="1862"/>
                  <a:pt x="387" y="1862"/>
                </a:cubicBezTo>
                <a:cubicBezTo>
                  <a:pt x="171" y="1862"/>
                  <a:pt x="0" y="1691"/>
                  <a:pt x="0" y="1475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1"/>
                  <a:pt x="171" y="0"/>
                  <a:pt x="387" y="0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82" y="0"/>
                  <a:pt x="1862" y="171"/>
                  <a:pt x="1862" y="387"/>
                </a:cubicBezTo>
                <a:cubicBezTo>
                  <a:pt x="1862" y="1475"/>
                  <a:pt x="1862" y="1475"/>
                  <a:pt x="1862" y="1475"/>
                </a:cubicBezTo>
                <a:cubicBezTo>
                  <a:pt x="1862" y="1691"/>
                  <a:pt x="1682" y="1862"/>
                  <a:pt x="1475" y="18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8">
            <a:extLst>
              <a:ext uri="{FF2B5EF4-FFF2-40B4-BE49-F238E27FC236}">
                <a16:creationId xmlns:a16="http://schemas.microsoft.com/office/drawing/2014/main" id="{5180A04A-36C3-2649-96B2-12938486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305" y="5659821"/>
            <a:ext cx="2090309" cy="2080402"/>
          </a:xfrm>
          <a:custGeom>
            <a:avLst/>
            <a:gdLst>
              <a:gd name="T0" fmla="*/ 1475 w 1862"/>
              <a:gd name="T1" fmla="*/ 1852 h 1853"/>
              <a:gd name="T2" fmla="*/ 1475 w 1862"/>
              <a:gd name="T3" fmla="*/ 1852 h 1853"/>
              <a:gd name="T4" fmla="*/ 386 w 1862"/>
              <a:gd name="T5" fmla="*/ 1852 h 1853"/>
              <a:gd name="T6" fmla="*/ 0 w 1862"/>
              <a:gd name="T7" fmla="*/ 1474 h 1853"/>
              <a:gd name="T8" fmla="*/ 0 w 1862"/>
              <a:gd name="T9" fmla="*/ 378 h 1853"/>
              <a:gd name="T10" fmla="*/ 386 w 1862"/>
              <a:gd name="T11" fmla="*/ 0 h 1853"/>
              <a:gd name="T12" fmla="*/ 1475 w 1862"/>
              <a:gd name="T13" fmla="*/ 0 h 1853"/>
              <a:gd name="T14" fmla="*/ 1861 w 1862"/>
              <a:gd name="T15" fmla="*/ 378 h 1853"/>
              <a:gd name="T16" fmla="*/ 1861 w 1862"/>
              <a:gd name="T17" fmla="*/ 1474 h 1853"/>
              <a:gd name="T18" fmla="*/ 1475 w 1862"/>
              <a:gd name="T19" fmla="*/ 1852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2" h="1853">
                <a:moveTo>
                  <a:pt x="1475" y="1852"/>
                </a:moveTo>
                <a:lnTo>
                  <a:pt x="1475" y="1852"/>
                </a:lnTo>
                <a:cubicBezTo>
                  <a:pt x="386" y="1852"/>
                  <a:pt x="386" y="1852"/>
                  <a:pt x="386" y="1852"/>
                </a:cubicBezTo>
                <a:cubicBezTo>
                  <a:pt x="170" y="1852"/>
                  <a:pt x="0" y="1681"/>
                  <a:pt x="0" y="147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1"/>
                  <a:pt x="170" y="0"/>
                  <a:pt x="386" y="0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90" y="0"/>
                  <a:pt x="1861" y="171"/>
                  <a:pt x="1861" y="378"/>
                </a:cubicBezTo>
                <a:cubicBezTo>
                  <a:pt x="1861" y="1474"/>
                  <a:pt x="1861" y="1474"/>
                  <a:pt x="1861" y="1474"/>
                </a:cubicBezTo>
                <a:cubicBezTo>
                  <a:pt x="1861" y="1681"/>
                  <a:pt x="1690" y="1852"/>
                  <a:pt x="1475" y="18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9">
            <a:extLst>
              <a:ext uri="{FF2B5EF4-FFF2-40B4-BE49-F238E27FC236}">
                <a16:creationId xmlns:a16="http://schemas.microsoft.com/office/drawing/2014/main" id="{B266CAD1-2268-1D4F-B89B-16879BC2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305" y="9721559"/>
            <a:ext cx="2090309" cy="2090309"/>
          </a:xfrm>
          <a:custGeom>
            <a:avLst/>
            <a:gdLst>
              <a:gd name="T0" fmla="*/ 1475 w 1862"/>
              <a:gd name="T1" fmla="*/ 1862 h 1863"/>
              <a:gd name="T2" fmla="*/ 1475 w 1862"/>
              <a:gd name="T3" fmla="*/ 1862 h 1863"/>
              <a:gd name="T4" fmla="*/ 386 w 1862"/>
              <a:gd name="T5" fmla="*/ 1862 h 1863"/>
              <a:gd name="T6" fmla="*/ 0 w 1862"/>
              <a:gd name="T7" fmla="*/ 1475 h 1863"/>
              <a:gd name="T8" fmla="*/ 0 w 1862"/>
              <a:gd name="T9" fmla="*/ 387 h 1863"/>
              <a:gd name="T10" fmla="*/ 386 w 1862"/>
              <a:gd name="T11" fmla="*/ 0 h 1863"/>
              <a:gd name="T12" fmla="*/ 1475 w 1862"/>
              <a:gd name="T13" fmla="*/ 0 h 1863"/>
              <a:gd name="T14" fmla="*/ 1861 w 1862"/>
              <a:gd name="T15" fmla="*/ 387 h 1863"/>
              <a:gd name="T16" fmla="*/ 1861 w 1862"/>
              <a:gd name="T17" fmla="*/ 1475 h 1863"/>
              <a:gd name="T18" fmla="*/ 1475 w 1862"/>
              <a:gd name="T19" fmla="*/ 1862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2" h="1863">
                <a:moveTo>
                  <a:pt x="1475" y="1862"/>
                </a:moveTo>
                <a:lnTo>
                  <a:pt x="1475" y="1862"/>
                </a:lnTo>
                <a:cubicBezTo>
                  <a:pt x="386" y="1862"/>
                  <a:pt x="386" y="1862"/>
                  <a:pt x="386" y="1862"/>
                </a:cubicBezTo>
                <a:cubicBezTo>
                  <a:pt x="170" y="1862"/>
                  <a:pt x="0" y="1691"/>
                  <a:pt x="0" y="1475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1"/>
                  <a:pt x="170" y="0"/>
                  <a:pt x="386" y="0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90" y="0"/>
                  <a:pt x="1861" y="171"/>
                  <a:pt x="1861" y="387"/>
                </a:cubicBezTo>
                <a:cubicBezTo>
                  <a:pt x="1861" y="1475"/>
                  <a:pt x="1861" y="1475"/>
                  <a:pt x="1861" y="1475"/>
                </a:cubicBezTo>
                <a:cubicBezTo>
                  <a:pt x="1861" y="1691"/>
                  <a:pt x="1690" y="1862"/>
                  <a:pt x="1475" y="18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30">
            <a:extLst>
              <a:ext uri="{FF2B5EF4-FFF2-40B4-BE49-F238E27FC236}">
                <a16:creationId xmlns:a16="http://schemas.microsoft.com/office/drawing/2014/main" id="{53CFA061-10CA-2B49-A980-FDD64671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237" y="10266426"/>
            <a:ext cx="901508" cy="1000574"/>
          </a:xfrm>
          <a:custGeom>
            <a:avLst/>
            <a:gdLst>
              <a:gd name="T0" fmla="*/ 746 w 801"/>
              <a:gd name="T1" fmla="*/ 207 h 892"/>
              <a:gd name="T2" fmla="*/ 746 w 801"/>
              <a:gd name="T3" fmla="*/ 207 h 892"/>
              <a:gd name="T4" fmla="*/ 683 w 801"/>
              <a:gd name="T5" fmla="*/ 207 h 892"/>
              <a:gd name="T6" fmla="*/ 683 w 801"/>
              <a:gd name="T7" fmla="*/ 46 h 892"/>
              <a:gd name="T8" fmla="*/ 638 w 801"/>
              <a:gd name="T9" fmla="*/ 0 h 892"/>
              <a:gd name="T10" fmla="*/ 162 w 801"/>
              <a:gd name="T11" fmla="*/ 0 h 892"/>
              <a:gd name="T12" fmla="*/ 117 w 801"/>
              <a:gd name="T13" fmla="*/ 46 h 892"/>
              <a:gd name="T14" fmla="*/ 117 w 801"/>
              <a:gd name="T15" fmla="*/ 207 h 892"/>
              <a:gd name="T16" fmla="*/ 45 w 801"/>
              <a:gd name="T17" fmla="*/ 207 h 892"/>
              <a:gd name="T18" fmla="*/ 0 w 801"/>
              <a:gd name="T19" fmla="*/ 262 h 892"/>
              <a:gd name="T20" fmla="*/ 0 w 801"/>
              <a:gd name="T21" fmla="*/ 720 h 892"/>
              <a:gd name="T22" fmla="*/ 45 w 801"/>
              <a:gd name="T23" fmla="*/ 765 h 892"/>
              <a:gd name="T24" fmla="*/ 117 w 801"/>
              <a:gd name="T25" fmla="*/ 765 h 892"/>
              <a:gd name="T26" fmla="*/ 117 w 801"/>
              <a:gd name="T27" fmla="*/ 846 h 892"/>
              <a:gd name="T28" fmla="*/ 162 w 801"/>
              <a:gd name="T29" fmla="*/ 891 h 892"/>
              <a:gd name="T30" fmla="*/ 638 w 801"/>
              <a:gd name="T31" fmla="*/ 891 h 892"/>
              <a:gd name="T32" fmla="*/ 683 w 801"/>
              <a:gd name="T33" fmla="*/ 846 h 892"/>
              <a:gd name="T34" fmla="*/ 683 w 801"/>
              <a:gd name="T35" fmla="*/ 765 h 892"/>
              <a:gd name="T36" fmla="*/ 746 w 801"/>
              <a:gd name="T37" fmla="*/ 765 h 892"/>
              <a:gd name="T38" fmla="*/ 800 w 801"/>
              <a:gd name="T39" fmla="*/ 720 h 892"/>
              <a:gd name="T40" fmla="*/ 800 w 801"/>
              <a:gd name="T41" fmla="*/ 262 h 892"/>
              <a:gd name="T42" fmla="*/ 746 w 801"/>
              <a:gd name="T43" fmla="*/ 207 h 892"/>
              <a:gd name="T44" fmla="*/ 189 w 801"/>
              <a:gd name="T45" fmla="*/ 72 h 892"/>
              <a:gd name="T46" fmla="*/ 189 w 801"/>
              <a:gd name="T47" fmla="*/ 72 h 892"/>
              <a:gd name="T48" fmla="*/ 611 w 801"/>
              <a:gd name="T49" fmla="*/ 72 h 892"/>
              <a:gd name="T50" fmla="*/ 611 w 801"/>
              <a:gd name="T51" fmla="*/ 207 h 892"/>
              <a:gd name="T52" fmla="*/ 189 w 801"/>
              <a:gd name="T53" fmla="*/ 207 h 892"/>
              <a:gd name="T54" fmla="*/ 189 w 801"/>
              <a:gd name="T55" fmla="*/ 72 h 892"/>
              <a:gd name="T56" fmla="*/ 611 w 801"/>
              <a:gd name="T57" fmla="*/ 819 h 892"/>
              <a:gd name="T58" fmla="*/ 611 w 801"/>
              <a:gd name="T59" fmla="*/ 819 h 892"/>
              <a:gd name="T60" fmla="*/ 189 w 801"/>
              <a:gd name="T61" fmla="*/ 819 h 892"/>
              <a:gd name="T62" fmla="*/ 189 w 801"/>
              <a:gd name="T63" fmla="*/ 585 h 892"/>
              <a:gd name="T64" fmla="*/ 611 w 801"/>
              <a:gd name="T65" fmla="*/ 585 h 892"/>
              <a:gd name="T66" fmla="*/ 611 w 801"/>
              <a:gd name="T67" fmla="*/ 819 h 892"/>
              <a:gd name="T68" fmla="*/ 728 w 801"/>
              <a:gd name="T69" fmla="*/ 702 h 892"/>
              <a:gd name="T70" fmla="*/ 728 w 801"/>
              <a:gd name="T71" fmla="*/ 702 h 892"/>
              <a:gd name="T72" fmla="*/ 683 w 801"/>
              <a:gd name="T73" fmla="*/ 702 h 892"/>
              <a:gd name="T74" fmla="*/ 683 w 801"/>
              <a:gd name="T75" fmla="*/ 558 h 892"/>
              <a:gd name="T76" fmla="*/ 638 w 801"/>
              <a:gd name="T77" fmla="*/ 513 h 892"/>
              <a:gd name="T78" fmla="*/ 162 w 801"/>
              <a:gd name="T79" fmla="*/ 513 h 892"/>
              <a:gd name="T80" fmla="*/ 117 w 801"/>
              <a:gd name="T81" fmla="*/ 558 h 892"/>
              <a:gd name="T82" fmla="*/ 117 w 801"/>
              <a:gd name="T83" fmla="*/ 702 h 892"/>
              <a:gd name="T84" fmla="*/ 63 w 801"/>
              <a:gd name="T85" fmla="*/ 702 h 892"/>
              <a:gd name="T86" fmla="*/ 63 w 801"/>
              <a:gd name="T87" fmla="*/ 279 h 892"/>
              <a:gd name="T88" fmla="*/ 162 w 801"/>
              <a:gd name="T89" fmla="*/ 279 h 892"/>
              <a:gd name="T90" fmla="*/ 638 w 801"/>
              <a:gd name="T91" fmla="*/ 279 h 892"/>
              <a:gd name="T92" fmla="*/ 728 w 801"/>
              <a:gd name="T93" fmla="*/ 279 h 892"/>
              <a:gd name="T94" fmla="*/ 728 w 801"/>
              <a:gd name="T95" fmla="*/ 70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01" h="892">
                <a:moveTo>
                  <a:pt x="746" y="207"/>
                </a:moveTo>
                <a:lnTo>
                  <a:pt x="746" y="207"/>
                </a:lnTo>
                <a:cubicBezTo>
                  <a:pt x="683" y="207"/>
                  <a:pt x="683" y="207"/>
                  <a:pt x="683" y="207"/>
                </a:cubicBezTo>
                <a:cubicBezTo>
                  <a:pt x="683" y="46"/>
                  <a:pt x="683" y="46"/>
                  <a:pt x="683" y="46"/>
                </a:cubicBezTo>
                <a:cubicBezTo>
                  <a:pt x="683" y="19"/>
                  <a:pt x="665" y="0"/>
                  <a:pt x="6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4" y="0"/>
                  <a:pt x="117" y="19"/>
                  <a:pt x="117" y="46"/>
                </a:cubicBezTo>
                <a:cubicBezTo>
                  <a:pt x="117" y="207"/>
                  <a:pt x="117" y="207"/>
                  <a:pt x="117" y="207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18" y="207"/>
                  <a:pt x="0" y="234"/>
                  <a:pt x="0" y="262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47"/>
                  <a:pt x="18" y="765"/>
                  <a:pt x="45" y="765"/>
                </a:cubicBezTo>
                <a:cubicBezTo>
                  <a:pt x="117" y="765"/>
                  <a:pt x="117" y="765"/>
                  <a:pt x="117" y="765"/>
                </a:cubicBezTo>
                <a:cubicBezTo>
                  <a:pt x="117" y="846"/>
                  <a:pt x="117" y="846"/>
                  <a:pt x="117" y="846"/>
                </a:cubicBezTo>
                <a:cubicBezTo>
                  <a:pt x="117" y="873"/>
                  <a:pt x="144" y="891"/>
                  <a:pt x="162" y="891"/>
                </a:cubicBezTo>
                <a:cubicBezTo>
                  <a:pt x="638" y="891"/>
                  <a:pt x="638" y="891"/>
                  <a:pt x="638" y="891"/>
                </a:cubicBezTo>
                <a:cubicBezTo>
                  <a:pt x="665" y="891"/>
                  <a:pt x="683" y="873"/>
                  <a:pt x="683" y="846"/>
                </a:cubicBezTo>
                <a:cubicBezTo>
                  <a:pt x="683" y="765"/>
                  <a:pt x="683" y="765"/>
                  <a:pt x="683" y="765"/>
                </a:cubicBezTo>
                <a:cubicBezTo>
                  <a:pt x="746" y="765"/>
                  <a:pt x="746" y="765"/>
                  <a:pt x="746" y="765"/>
                </a:cubicBezTo>
                <a:cubicBezTo>
                  <a:pt x="773" y="765"/>
                  <a:pt x="800" y="747"/>
                  <a:pt x="800" y="720"/>
                </a:cubicBezTo>
                <a:cubicBezTo>
                  <a:pt x="800" y="262"/>
                  <a:pt x="800" y="262"/>
                  <a:pt x="800" y="262"/>
                </a:cubicBezTo>
                <a:cubicBezTo>
                  <a:pt x="800" y="234"/>
                  <a:pt x="773" y="207"/>
                  <a:pt x="746" y="207"/>
                </a:cubicBezTo>
                <a:close/>
                <a:moveTo>
                  <a:pt x="189" y="72"/>
                </a:moveTo>
                <a:lnTo>
                  <a:pt x="189" y="72"/>
                </a:lnTo>
                <a:cubicBezTo>
                  <a:pt x="611" y="72"/>
                  <a:pt x="611" y="72"/>
                  <a:pt x="611" y="72"/>
                </a:cubicBezTo>
                <a:cubicBezTo>
                  <a:pt x="611" y="207"/>
                  <a:pt x="611" y="207"/>
                  <a:pt x="611" y="207"/>
                </a:cubicBezTo>
                <a:cubicBezTo>
                  <a:pt x="189" y="207"/>
                  <a:pt x="189" y="207"/>
                  <a:pt x="189" y="207"/>
                </a:cubicBezTo>
                <a:lnTo>
                  <a:pt x="189" y="72"/>
                </a:lnTo>
                <a:close/>
                <a:moveTo>
                  <a:pt x="611" y="819"/>
                </a:moveTo>
                <a:lnTo>
                  <a:pt x="611" y="819"/>
                </a:lnTo>
                <a:cubicBezTo>
                  <a:pt x="189" y="819"/>
                  <a:pt x="189" y="819"/>
                  <a:pt x="189" y="819"/>
                </a:cubicBezTo>
                <a:cubicBezTo>
                  <a:pt x="189" y="585"/>
                  <a:pt x="189" y="585"/>
                  <a:pt x="189" y="585"/>
                </a:cubicBezTo>
                <a:cubicBezTo>
                  <a:pt x="611" y="585"/>
                  <a:pt x="611" y="585"/>
                  <a:pt x="611" y="585"/>
                </a:cubicBezTo>
                <a:lnTo>
                  <a:pt x="611" y="819"/>
                </a:lnTo>
                <a:close/>
                <a:moveTo>
                  <a:pt x="728" y="702"/>
                </a:moveTo>
                <a:lnTo>
                  <a:pt x="728" y="702"/>
                </a:lnTo>
                <a:cubicBezTo>
                  <a:pt x="683" y="702"/>
                  <a:pt x="683" y="702"/>
                  <a:pt x="683" y="702"/>
                </a:cubicBezTo>
                <a:cubicBezTo>
                  <a:pt x="683" y="558"/>
                  <a:pt x="683" y="558"/>
                  <a:pt x="683" y="558"/>
                </a:cubicBezTo>
                <a:cubicBezTo>
                  <a:pt x="683" y="531"/>
                  <a:pt x="665" y="513"/>
                  <a:pt x="638" y="513"/>
                </a:cubicBezTo>
                <a:cubicBezTo>
                  <a:pt x="162" y="513"/>
                  <a:pt x="162" y="513"/>
                  <a:pt x="162" y="513"/>
                </a:cubicBezTo>
                <a:cubicBezTo>
                  <a:pt x="144" y="513"/>
                  <a:pt x="117" y="531"/>
                  <a:pt x="117" y="558"/>
                </a:cubicBezTo>
                <a:cubicBezTo>
                  <a:pt x="117" y="702"/>
                  <a:pt x="117" y="702"/>
                  <a:pt x="117" y="702"/>
                </a:cubicBezTo>
                <a:cubicBezTo>
                  <a:pt x="63" y="702"/>
                  <a:pt x="63" y="702"/>
                  <a:pt x="63" y="702"/>
                </a:cubicBezTo>
                <a:cubicBezTo>
                  <a:pt x="63" y="279"/>
                  <a:pt x="63" y="279"/>
                  <a:pt x="63" y="279"/>
                </a:cubicBezTo>
                <a:cubicBezTo>
                  <a:pt x="162" y="279"/>
                  <a:pt x="162" y="279"/>
                  <a:pt x="162" y="279"/>
                </a:cubicBezTo>
                <a:cubicBezTo>
                  <a:pt x="638" y="279"/>
                  <a:pt x="638" y="279"/>
                  <a:pt x="638" y="279"/>
                </a:cubicBezTo>
                <a:cubicBezTo>
                  <a:pt x="728" y="279"/>
                  <a:pt x="728" y="279"/>
                  <a:pt x="728" y="279"/>
                </a:cubicBezTo>
                <a:lnTo>
                  <a:pt x="728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31">
            <a:extLst>
              <a:ext uri="{FF2B5EF4-FFF2-40B4-BE49-F238E27FC236}">
                <a16:creationId xmlns:a16="http://schemas.microsoft.com/office/drawing/2014/main" id="{E8585E14-1E8E-1D43-800F-40BBE6D9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3971" y="10642880"/>
            <a:ext cx="212992" cy="84205"/>
          </a:xfrm>
          <a:custGeom>
            <a:avLst/>
            <a:gdLst>
              <a:gd name="T0" fmla="*/ 161 w 189"/>
              <a:gd name="T1" fmla="*/ 0 h 73"/>
              <a:gd name="T2" fmla="*/ 161 w 189"/>
              <a:gd name="T3" fmla="*/ 0 h 73"/>
              <a:gd name="T4" fmla="*/ 36 w 189"/>
              <a:gd name="T5" fmla="*/ 0 h 73"/>
              <a:gd name="T6" fmla="*/ 0 w 189"/>
              <a:gd name="T7" fmla="*/ 36 h 73"/>
              <a:gd name="T8" fmla="*/ 36 w 189"/>
              <a:gd name="T9" fmla="*/ 72 h 73"/>
              <a:gd name="T10" fmla="*/ 161 w 189"/>
              <a:gd name="T11" fmla="*/ 72 h 73"/>
              <a:gd name="T12" fmla="*/ 188 w 189"/>
              <a:gd name="T13" fmla="*/ 36 h 73"/>
              <a:gd name="T14" fmla="*/ 161 w 189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73">
                <a:moveTo>
                  <a:pt x="161" y="0"/>
                </a:moveTo>
                <a:lnTo>
                  <a:pt x="161" y="0"/>
                </a:lnTo>
                <a:cubicBezTo>
                  <a:pt x="36" y="0"/>
                  <a:pt x="36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6" y="72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79" y="72"/>
                  <a:pt x="188" y="54"/>
                  <a:pt x="188" y="36"/>
                </a:cubicBezTo>
                <a:cubicBezTo>
                  <a:pt x="188" y="18"/>
                  <a:pt x="179" y="0"/>
                  <a:pt x="1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32">
            <a:extLst>
              <a:ext uri="{FF2B5EF4-FFF2-40B4-BE49-F238E27FC236}">
                <a16:creationId xmlns:a16="http://schemas.microsoft.com/office/drawing/2014/main" id="{36399693-2A27-B548-81F5-93AC0991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237" y="6561329"/>
            <a:ext cx="901508" cy="614213"/>
          </a:xfrm>
          <a:custGeom>
            <a:avLst/>
            <a:gdLst>
              <a:gd name="T0" fmla="*/ 746 w 801"/>
              <a:gd name="T1" fmla="*/ 0 h 548"/>
              <a:gd name="T2" fmla="*/ 746 w 801"/>
              <a:gd name="T3" fmla="*/ 0 h 548"/>
              <a:gd name="T4" fmla="*/ 521 w 801"/>
              <a:gd name="T5" fmla="*/ 0 h 548"/>
              <a:gd name="T6" fmla="*/ 485 w 801"/>
              <a:gd name="T7" fmla="*/ 27 h 548"/>
              <a:gd name="T8" fmla="*/ 521 w 801"/>
              <a:gd name="T9" fmla="*/ 62 h 548"/>
              <a:gd name="T10" fmla="*/ 728 w 801"/>
              <a:gd name="T11" fmla="*/ 62 h 548"/>
              <a:gd name="T12" fmla="*/ 728 w 801"/>
              <a:gd name="T13" fmla="*/ 484 h 548"/>
              <a:gd name="T14" fmla="*/ 63 w 801"/>
              <a:gd name="T15" fmla="*/ 484 h 548"/>
              <a:gd name="T16" fmla="*/ 63 w 801"/>
              <a:gd name="T17" fmla="*/ 62 h 548"/>
              <a:gd name="T18" fmla="*/ 279 w 801"/>
              <a:gd name="T19" fmla="*/ 62 h 548"/>
              <a:gd name="T20" fmla="*/ 306 w 801"/>
              <a:gd name="T21" fmla="*/ 27 h 548"/>
              <a:gd name="T22" fmla="*/ 279 w 801"/>
              <a:gd name="T23" fmla="*/ 0 h 548"/>
              <a:gd name="T24" fmla="*/ 45 w 801"/>
              <a:gd name="T25" fmla="*/ 0 h 548"/>
              <a:gd name="T26" fmla="*/ 0 w 801"/>
              <a:gd name="T27" fmla="*/ 45 h 548"/>
              <a:gd name="T28" fmla="*/ 0 w 801"/>
              <a:gd name="T29" fmla="*/ 503 h 548"/>
              <a:gd name="T30" fmla="*/ 45 w 801"/>
              <a:gd name="T31" fmla="*/ 547 h 548"/>
              <a:gd name="T32" fmla="*/ 746 w 801"/>
              <a:gd name="T33" fmla="*/ 547 h 548"/>
              <a:gd name="T34" fmla="*/ 800 w 801"/>
              <a:gd name="T35" fmla="*/ 503 h 548"/>
              <a:gd name="T36" fmla="*/ 800 w 801"/>
              <a:gd name="T37" fmla="*/ 45 h 548"/>
              <a:gd name="T38" fmla="*/ 746 w 801"/>
              <a:gd name="T39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1" h="548">
                <a:moveTo>
                  <a:pt x="746" y="0"/>
                </a:moveTo>
                <a:lnTo>
                  <a:pt x="746" y="0"/>
                </a:lnTo>
                <a:cubicBezTo>
                  <a:pt x="521" y="0"/>
                  <a:pt x="521" y="0"/>
                  <a:pt x="521" y="0"/>
                </a:cubicBezTo>
                <a:cubicBezTo>
                  <a:pt x="503" y="0"/>
                  <a:pt x="485" y="9"/>
                  <a:pt x="485" y="27"/>
                </a:cubicBezTo>
                <a:cubicBezTo>
                  <a:pt x="485" y="45"/>
                  <a:pt x="503" y="62"/>
                  <a:pt x="521" y="62"/>
                </a:cubicBezTo>
                <a:cubicBezTo>
                  <a:pt x="728" y="62"/>
                  <a:pt x="728" y="62"/>
                  <a:pt x="728" y="62"/>
                </a:cubicBezTo>
                <a:cubicBezTo>
                  <a:pt x="728" y="484"/>
                  <a:pt x="728" y="484"/>
                  <a:pt x="728" y="484"/>
                </a:cubicBezTo>
                <a:cubicBezTo>
                  <a:pt x="63" y="484"/>
                  <a:pt x="63" y="484"/>
                  <a:pt x="63" y="484"/>
                </a:cubicBezTo>
                <a:cubicBezTo>
                  <a:pt x="63" y="62"/>
                  <a:pt x="63" y="62"/>
                  <a:pt x="63" y="62"/>
                </a:cubicBezTo>
                <a:cubicBezTo>
                  <a:pt x="279" y="62"/>
                  <a:pt x="279" y="62"/>
                  <a:pt x="279" y="62"/>
                </a:cubicBezTo>
                <a:cubicBezTo>
                  <a:pt x="297" y="62"/>
                  <a:pt x="306" y="45"/>
                  <a:pt x="306" y="27"/>
                </a:cubicBezTo>
                <a:cubicBezTo>
                  <a:pt x="306" y="9"/>
                  <a:pt x="297" y="0"/>
                  <a:pt x="27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529"/>
                  <a:pt x="18" y="547"/>
                  <a:pt x="45" y="547"/>
                </a:cubicBezTo>
                <a:cubicBezTo>
                  <a:pt x="746" y="547"/>
                  <a:pt x="746" y="547"/>
                  <a:pt x="746" y="547"/>
                </a:cubicBezTo>
                <a:cubicBezTo>
                  <a:pt x="773" y="547"/>
                  <a:pt x="800" y="529"/>
                  <a:pt x="800" y="503"/>
                </a:cubicBezTo>
                <a:cubicBezTo>
                  <a:pt x="800" y="45"/>
                  <a:pt x="800" y="45"/>
                  <a:pt x="800" y="45"/>
                </a:cubicBezTo>
                <a:cubicBezTo>
                  <a:pt x="800" y="18"/>
                  <a:pt x="773" y="0"/>
                  <a:pt x="7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33">
            <a:extLst>
              <a:ext uri="{FF2B5EF4-FFF2-40B4-BE49-F238E27FC236}">
                <a16:creationId xmlns:a16="http://schemas.microsoft.com/office/drawing/2014/main" id="{8137D4A1-9FA5-2347-93BE-B5528C90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0042" y="6219547"/>
            <a:ext cx="445800" cy="658795"/>
          </a:xfrm>
          <a:custGeom>
            <a:avLst/>
            <a:gdLst>
              <a:gd name="T0" fmla="*/ 36 w 396"/>
              <a:gd name="T1" fmla="*/ 234 h 585"/>
              <a:gd name="T2" fmla="*/ 36 w 396"/>
              <a:gd name="T3" fmla="*/ 234 h 585"/>
              <a:gd name="T4" fmla="*/ 54 w 396"/>
              <a:gd name="T5" fmla="*/ 216 h 585"/>
              <a:gd name="T6" fmla="*/ 162 w 396"/>
              <a:gd name="T7" fmla="*/ 117 h 585"/>
              <a:gd name="T8" fmla="*/ 162 w 396"/>
              <a:gd name="T9" fmla="*/ 548 h 585"/>
              <a:gd name="T10" fmla="*/ 198 w 396"/>
              <a:gd name="T11" fmla="*/ 584 h 585"/>
              <a:gd name="T12" fmla="*/ 198 w 396"/>
              <a:gd name="T13" fmla="*/ 584 h 585"/>
              <a:gd name="T14" fmla="*/ 224 w 396"/>
              <a:gd name="T15" fmla="*/ 548 h 585"/>
              <a:gd name="T16" fmla="*/ 224 w 396"/>
              <a:gd name="T17" fmla="*/ 117 h 585"/>
              <a:gd name="T18" fmla="*/ 332 w 396"/>
              <a:gd name="T19" fmla="*/ 216 h 585"/>
              <a:gd name="T20" fmla="*/ 350 w 396"/>
              <a:gd name="T21" fmla="*/ 234 h 585"/>
              <a:gd name="T22" fmla="*/ 377 w 396"/>
              <a:gd name="T23" fmla="*/ 216 h 585"/>
              <a:gd name="T24" fmla="*/ 377 w 396"/>
              <a:gd name="T25" fmla="*/ 171 h 585"/>
              <a:gd name="T26" fmla="*/ 215 w 396"/>
              <a:gd name="T27" fmla="*/ 9 h 585"/>
              <a:gd name="T28" fmla="*/ 215 w 396"/>
              <a:gd name="T29" fmla="*/ 9 h 585"/>
              <a:gd name="T30" fmla="*/ 215 w 396"/>
              <a:gd name="T31" fmla="*/ 9 h 585"/>
              <a:gd name="T32" fmla="*/ 215 w 396"/>
              <a:gd name="T33" fmla="*/ 9 h 585"/>
              <a:gd name="T34" fmla="*/ 215 w 396"/>
              <a:gd name="T35" fmla="*/ 9 h 585"/>
              <a:gd name="T36" fmla="*/ 207 w 396"/>
              <a:gd name="T37" fmla="*/ 9 h 585"/>
              <a:gd name="T38" fmla="*/ 207 w 396"/>
              <a:gd name="T39" fmla="*/ 9 h 585"/>
              <a:gd name="T40" fmla="*/ 207 w 396"/>
              <a:gd name="T41" fmla="*/ 9 h 585"/>
              <a:gd name="T42" fmla="*/ 207 w 396"/>
              <a:gd name="T43" fmla="*/ 0 h 585"/>
              <a:gd name="T44" fmla="*/ 207 w 396"/>
              <a:gd name="T45" fmla="*/ 0 h 585"/>
              <a:gd name="T46" fmla="*/ 207 w 396"/>
              <a:gd name="T47" fmla="*/ 0 h 585"/>
              <a:gd name="T48" fmla="*/ 207 w 396"/>
              <a:gd name="T49" fmla="*/ 0 h 585"/>
              <a:gd name="T50" fmla="*/ 198 w 396"/>
              <a:gd name="T51" fmla="*/ 0 h 585"/>
              <a:gd name="T52" fmla="*/ 198 w 396"/>
              <a:gd name="T53" fmla="*/ 0 h 585"/>
              <a:gd name="T54" fmla="*/ 198 w 396"/>
              <a:gd name="T55" fmla="*/ 0 h 585"/>
              <a:gd name="T56" fmla="*/ 171 w 396"/>
              <a:gd name="T57" fmla="*/ 9 h 585"/>
              <a:gd name="T58" fmla="*/ 171 w 396"/>
              <a:gd name="T59" fmla="*/ 9 h 585"/>
              <a:gd name="T60" fmla="*/ 9 w 396"/>
              <a:gd name="T61" fmla="*/ 171 h 585"/>
              <a:gd name="T62" fmla="*/ 9 w 396"/>
              <a:gd name="T63" fmla="*/ 216 h 585"/>
              <a:gd name="T64" fmla="*/ 36 w 396"/>
              <a:gd name="T65" fmla="*/ 23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6" h="585">
                <a:moveTo>
                  <a:pt x="36" y="234"/>
                </a:moveTo>
                <a:lnTo>
                  <a:pt x="36" y="234"/>
                </a:lnTo>
                <a:cubicBezTo>
                  <a:pt x="44" y="234"/>
                  <a:pt x="54" y="225"/>
                  <a:pt x="54" y="216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62" y="548"/>
                  <a:pt x="162" y="548"/>
                  <a:pt x="162" y="548"/>
                </a:cubicBezTo>
                <a:cubicBezTo>
                  <a:pt x="162" y="566"/>
                  <a:pt x="171" y="584"/>
                  <a:pt x="198" y="584"/>
                </a:cubicBezTo>
                <a:lnTo>
                  <a:pt x="198" y="584"/>
                </a:lnTo>
                <a:cubicBezTo>
                  <a:pt x="215" y="584"/>
                  <a:pt x="224" y="566"/>
                  <a:pt x="224" y="548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332" y="216"/>
                  <a:pt x="332" y="216"/>
                  <a:pt x="332" y="216"/>
                </a:cubicBezTo>
                <a:cubicBezTo>
                  <a:pt x="342" y="225"/>
                  <a:pt x="342" y="234"/>
                  <a:pt x="350" y="234"/>
                </a:cubicBezTo>
                <a:cubicBezTo>
                  <a:pt x="359" y="234"/>
                  <a:pt x="368" y="225"/>
                  <a:pt x="377" y="216"/>
                </a:cubicBezTo>
                <a:cubicBezTo>
                  <a:pt x="395" y="207"/>
                  <a:pt x="395" y="189"/>
                  <a:pt x="377" y="171"/>
                </a:cubicBezTo>
                <a:cubicBezTo>
                  <a:pt x="215" y="9"/>
                  <a:pt x="215" y="9"/>
                  <a:pt x="215" y="9"/>
                </a:cubicBezTo>
                <a:lnTo>
                  <a:pt x="215" y="9"/>
                </a:lnTo>
                <a:lnTo>
                  <a:pt x="215" y="9"/>
                </a:lnTo>
                <a:lnTo>
                  <a:pt x="215" y="9"/>
                </a:lnTo>
                <a:lnTo>
                  <a:pt x="215" y="9"/>
                </a:lnTo>
                <a:cubicBezTo>
                  <a:pt x="215" y="9"/>
                  <a:pt x="215" y="9"/>
                  <a:pt x="207" y="9"/>
                </a:cubicBezTo>
                <a:lnTo>
                  <a:pt x="207" y="9"/>
                </a:lnTo>
                <a:lnTo>
                  <a:pt x="207" y="9"/>
                </a:lnTo>
                <a:cubicBezTo>
                  <a:pt x="207" y="9"/>
                  <a:pt x="207" y="9"/>
                  <a:pt x="207" y="0"/>
                </a:cubicBezTo>
                <a:lnTo>
                  <a:pt x="207" y="0"/>
                </a:lnTo>
                <a:lnTo>
                  <a:pt x="207" y="0"/>
                </a:lnTo>
                <a:lnTo>
                  <a:pt x="207" y="0"/>
                </a:lnTo>
                <a:lnTo>
                  <a:pt x="198" y="0"/>
                </a:lnTo>
                <a:lnTo>
                  <a:pt x="198" y="0"/>
                </a:lnTo>
                <a:lnTo>
                  <a:pt x="198" y="0"/>
                </a:lnTo>
                <a:cubicBezTo>
                  <a:pt x="188" y="0"/>
                  <a:pt x="179" y="0"/>
                  <a:pt x="171" y="9"/>
                </a:cubicBezTo>
                <a:lnTo>
                  <a:pt x="171" y="9"/>
                </a:lnTo>
                <a:cubicBezTo>
                  <a:pt x="9" y="171"/>
                  <a:pt x="9" y="171"/>
                  <a:pt x="9" y="171"/>
                </a:cubicBezTo>
                <a:cubicBezTo>
                  <a:pt x="0" y="189"/>
                  <a:pt x="0" y="207"/>
                  <a:pt x="9" y="216"/>
                </a:cubicBezTo>
                <a:cubicBezTo>
                  <a:pt x="18" y="225"/>
                  <a:pt x="27" y="234"/>
                  <a:pt x="36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34">
            <a:extLst>
              <a:ext uri="{FF2B5EF4-FFF2-40B4-BE49-F238E27FC236}">
                <a16:creationId xmlns:a16="http://schemas.microsoft.com/office/drawing/2014/main" id="{0268EC17-EF8E-A046-BC96-2758EE73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866" y="10301097"/>
            <a:ext cx="708329" cy="941135"/>
          </a:xfrm>
          <a:custGeom>
            <a:avLst/>
            <a:gdLst>
              <a:gd name="T0" fmla="*/ 594 w 631"/>
              <a:gd name="T1" fmla="*/ 395 h 837"/>
              <a:gd name="T2" fmla="*/ 594 w 631"/>
              <a:gd name="T3" fmla="*/ 395 h 837"/>
              <a:gd name="T4" fmla="*/ 576 w 631"/>
              <a:gd name="T5" fmla="*/ 395 h 837"/>
              <a:gd name="T6" fmla="*/ 576 w 631"/>
              <a:gd name="T7" fmla="*/ 270 h 837"/>
              <a:gd name="T8" fmla="*/ 315 w 631"/>
              <a:gd name="T9" fmla="*/ 0 h 837"/>
              <a:gd name="T10" fmla="*/ 54 w 631"/>
              <a:gd name="T11" fmla="*/ 270 h 837"/>
              <a:gd name="T12" fmla="*/ 54 w 631"/>
              <a:gd name="T13" fmla="*/ 395 h 837"/>
              <a:gd name="T14" fmla="*/ 36 w 631"/>
              <a:gd name="T15" fmla="*/ 395 h 837"/>
              <a:gd name="T16" fmla="*/ 0 w 631"/>
              <a:gd name="T17" fmla="*/ 431 h 837"/>
              <a:gd name="T18" fmla="*/ 0 w 631"/>
              <a:gd name="T19" fmla="*/ 800 h 837"/>
              <a:gd name="T20" fmla="*/ 36 w 631"/>
              <a:gd name="T21" fmla="*/ 836 h 837"/>
              <a:gd name="T22" fmla="*/ 594 w 631"/>
              <a:gd name="T23" fmla="*/ 836 h 837"/>
              <a:gd name="T24" fmla="*/ 630 w 631"/>
              <a:gd name="T25" fmla="*/ 800 h 837"/>
              <a:gd name="T26" fmla="*/ 630 w 631"/>
              <a:gd name="T27" fmla="*/ 431 h 837"/>
              <a:gd name="T28" fmla="*/ 594 w 631"/>
              <a:gd name="T29" fmla="*/ 395 h 837"/>
              <a:gd name="T30" fmla="*/ 108 w 631"/>
              <a:gd name="T31" fmla="*/ 270 h 837"/>
              <a:gd name="T32" fmla="*/ 108 w 631"/>
              <a:gd name="T33" fmla="*/ 270 h 837"/>
              <a:gd name="T34" fmla="*/ 315 w 631"/>
              <a:gd name="T35" fmla="*/ 54 h 837"/>
              <a:gd name="T36" fmla="*/ 522 w 631"/>
              <a:gd name="T37" fmla="*/ 270 h 837"/>
              <a:gd name="T38" fmla="*/ 522 w 631"/>
              <a:gd name="T39" fmla="*/ 395 h 837"/>
              <a:gd name="T40" fmla="*/ 108 w 631"/>
              <a:gd name="T41" fmla="*/ 395 h 837"/>
              <a:gd name="T42" fmla="*/ 108 w 631"/>
              <a:gd name="T43" fmla="*/ 270 h 837"/>
              <a:gd name="T44" fmla="*/ 585 w 631"/>
              <a:gd name="T45" fmla="*/ 782 h 837"/>
              <a:gd name="T46" fmla="*/ 585 w 631"/>
              <a:gd name="T47" fmla="*/ 782 h 837"/>
              <a:gd name="T48" fmla="*/ 54 w 631"/>
              <a:gd name="T49" fmla="*/ 782 h 837"/>
              <a:gd name="T50" fmla="*/ 54 w 631"/>
              <a:gd name="T51" fmla="*/ 449 h 837"/>
              <a:gd name="T52" fmla="*/ 585 w 631"/>
              <a:gd name="T53" fmla="*/ 449 h 837"/>
              <a:gd name="T54" fmla="*/ 585 w 631"/>
              <a:gd name="T55" fmla="*/ 782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1" h="837">
                <a:moveTo>
                  <a:pt x="594" y="395"/>
                </a:moveTo>
                <a:lnTo>
                  <a:pt x="594" y="395"/>
                </a:lnTo>
                <a:cubicBezTo>
                  <a:pt x="576" y="395"/>
                  <a:pt x="576" y="395"/>
                  <a:pt x="576" y="395"/>
                </a:cubicBezTo>
                <a:cubicBezTo>
                  <a:pt x="576" y="270"/>
                  <a:pt x="576" y="270"/>
                  <a:pt x="576" y="270"/>
                </a:cubicBezTo>
                <a:cubicBezTo>
                  <a:pt x="576" y="126"/>
                  <a:pt x="459" y="0"/>
                  <a:pt x="315" y="0"/>
                </a:cubicBezTo>
                <a:cubicBezTo>
                  <a:pt x="171" y="0"/>
                  <a:pt x="54" y="126"/>
                  <a:pt x="54" y="270"/>
                </a:cubicBezTo>
                <a:cubicBezTo>
                  <a:pt x="54" y="395"/>
                  <a:pt x="54" y="395"/>
                  <a:pt x="54" y="395"/>
                </a:cubicBezTo>
                <a:cubicBezTo>
                  <a:pt x="36" y="395"/>
                  <a:pt x="36" y="395"/>
                  <a:pt x="36" y="395"/>
                </a:cubicBezTo>
                <a:cubicBezTo>
                  <a:pt x="18" y="395"/>
                  <a:pt x="0" y="413"/>
                  <a:pt x="0" y="431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818"/>
                  <a:pt x="18" y="836"/>
                  <a:pt x="36" y="836"/>
                </a:cubicBezTo>
                <a:cubicBezTo>
                  <a:pt x="594" y="836"/>
                  <a:pt x="594" y="836"/>
                  <a:pt x="594" y="836"/>
                </a:cubicBezTo>
                <a:cubicBezTo>
                  <a:pt x="621" y="836"/>
                  <a:pt x="630" y="818"/>
                  <a:pt x="630" y="800"/>
                </a:cubicBezTo>
                <a:cubicBezTo>
                  <a:pt x="630" y="431"/>
                  <a:pt x="630" y="431"/>
                  <a:pt x="630" y="431"/>
                </a:cubicBezTo>
                <a:cubicBezTo>
                  <a:pt x="630" y="413"/>
                  <a:pt x="621" y="395"/>
                  <a:pt x="594" y="395"/>
                </a:cubicBezTo>
                <a:close/>
                <a:moveTo>
                  <a:pt x="108" y="270"/>
                </a:moveTo>
                <a:lnTo>
                  <a:pt x="108" y="270"/>
                </a:lnTo>
                <a:cubicBezTo>
                  <a:pt x="108" y="152"/>
                  <a:pt x="198" y="54"/>
                  <a:pt x="315" y="54"/>
                </a:cubicBezTo>
                <a:cubicBezTo>
                  <a:pt x="432" y="54"/>
                  <a:pt x="522" y="152"/>
                  <a:pt x="522" y="270"/>
                </a:cubicBezTo>
                <a:cubicBezTo>
                  <a:pt x="522" y="395"/>
                  <a:pt x="522" y="395"/>
                  <a:pt x="522" y="395"/>
                </a:cubicBezTo>
                <a:cubicBezTo>
                  <a:pt x="108" y="395"/>
                  <a:pt x="108" y="395"/>
                  <a:pt x="108" y="395"/>
                </a:cubicBezTo>
                <a:lnTo>
                  <a:pt x="108" y="270"/>
                </a:lnTo>
                <a:close/>
                <a:moveTo>
                  <a:pt x="585" y="782"/>
                </a:moveTo>
                <a:lnTo>
                  <a:pt x="585" y="782"/>
                </a:lnTo>
                <a:cubicBezTo>
                  <a:pt x="54" y="782"/>
                  <a:pt x="54" y="782"/>
                  <a:pt x="54" y="782"/>
                </a:cubicBezTo>
                <a:cubicBezTo>
                  <a:pt x="54" y="449"/>
                  <a:pt x="54" y="449"/>
                  <a:pt x="54" y="449"/>
                </a:cubicBezTo>
                <a:cubicBezTo>
                  <a:pt x="585" y="449"/>
                  <a:pt x="585" y="449"/>
                  <a:pt x="585" y="449"/>
                </a:cubicBezTo>
                <a:lnTo>
                  <a:pt x="585" y="7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35">
            <a:extLst>
              <a:ext uri="{FF2B5EF4-FFF2-40B4-BE49-F238E27FC236}">
                <a16:creationId xmlns:a16="http://schemas.microsoft.com/office/drawing/2014/main" id="{B6DE068A-0203-F74E-A6D0-3A49BB31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07" y="10905405"/>
            <a:ext cx="59440" cy="173368"/>
          </a:xfrm>
          <a:custGeom>
            <a:avLst/>
            <a:gdLst>
              <a:gd name="T0" fmla="*/ 27 w 55"/>
              <a:gd name="T1" fmla="*/ 153 h 154"/>
              <a:gd name="T2" fmla="*/ 27 w 55"/>
              <a:gd name="T3" fmla="*/ 153 h 154"/>
              <a:gd name="T4" fmla="*/ 54 w 55"/>
              <a:gd name="T5" fmla="*/ 126 h 154"/>
              <a:gd name="T6" fmla="*/ 54 w 55"/>
              <a:gd name="T7" fmla="*/ 27 h 154"/>
              <a:gd name="T8" fmla="*/ 27 w 55"/>
              <a:gd name="T9" fmla="*/ 0 h 154"/>
              <a:gd name="T10" fmla="*/ 0 w 55"/>
              <a:gd name="T11" fmla="*/ 27 h 154"/>
              <a:gd name="T12" fmla="*/ 0 w 55"/>
              <a:gd name="T13" fmla="*/ 126 h 154"/>
              <a:gd name="T14" fmla="*/ 27 w 55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4">
                <a:moveTo>
                  <a:pt x="27" y="153"/>
                </a:moveTo>
                <a:lnTo>
                  <a:pt x="27" y="153"/>
                </a:lnTo>
                <a:cubicBezTo>
                  <a:pt x="36" y="153"/>
                  <a:pt x="54" y="135"/>
                  <a:pt x="54" y="1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53"/>
                  <a:pt x="27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6">
            <a:extLst>
              <a:ext uri="{FF2B5EF4-FFF2-40B4-BE49-F238E27FC236}">
                <a16:creationId xmlns:a16="http://schemas.microsoft.com/office/drawing/2014/main" id="{EA6E39AF-6F3C-C748-995B-3415BA63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546" y="6358240"/>
            <a:ext cx="1084783" cy="688515"/>
          </a:xfrm>
          <a:custGeom>
            <a:avLst/>
            <a:gdLst>
              <a:gd name="T0" fmla="*/ 963 w 964"/>
              <a:gd name="T1" fmla="*/ 36 h 612"/>
              <a:gd name="T2" fmla="*/ 963 w 964"/>
              <a:gd name="T3" fmla="*/ 36 h 612"/>
              <a:gd name="T4" fmla="*/ 954 w 964"/>
              <a:gd name="T5" fmla="*/ 27 h 612"/>
              <a:gd name="T6" fmla="*/ 954 w 964"/>
              <a:gd name="T7" fmla="*/ 18 h 612"/>
              <a:gd name="T8" fmla="*/ 909 w 964"/>
              <a:gd name="T9" fmla="*/ 0 h 612"/>
              <a:gd name="T10" fmla="*/ 45 w 964"/>
              <a:gd name="T11" fmla="*/ 0 h 612"/>
              <a:gd name="T12" fmla="*/ 9 w 964"/>
              <a:gd name="T13" fmla="*/ 18 h 612"/>
              <a:gd name="T14" fmla="*/ 0 w 964"/>
              <a:gd name="T15" fmla="*/ 27 h 612"/>
              <a:gd name="T16" fmla="*/ 0 w 964"/>
              <a:gd name="T17" fmla="*/ 36 h 612"/>
              <a:gd name="T18" fmla="*/ 0 w 964"/>
              <a:gd name="T19" fmla="*/ 45 h 612"/>
              <a:gd name="T20" fmla="*/ 0 w 964"/>
              <a:gd name="T21" fmla="*/ 565 h 612"/>
              <a:gd name="T22" fmla="*/ 45 w 964"/>
              <a:gd name="T23" fmla="*/ 611 h 612"/>
              <a:gd name="T24" fmla="*/ 909 w 964"/>
              <a:gd name="T25" fmla="*/ 611 h 612"/>
              <a:gd name="T26" fmla="*/ 963 w 964"/>
              <a:gd name="T27" fmla="*/ 565 h 612"/>
              <a:gd name="T28" fmla="*/ 963 w 964"/>
              <a:gd name="T29" fmla="*/ 45 h 612"/>
              <a:gd name="T30" fmla="*/ 963 w 964"/>
              <a:gd name="T31" fmla="*/ 36 h 612"/>
              <a:gd name="T32" fmla="*/ 477 w 964"/>
              <a:gd name="T33" fmla="*/ 234 h 612"/>
              <a:gd name="T34" fmla="*/ 477 w 964"/>
              <a:gd name="T35" fmla="*/ 234 h 612"/>
              <a:gd name="T36" fmla="*/ 135 w 964"/>
              <a:gd name="T37" fmla="*/ 54 h 612"/>
              <a:gd name="T38" fmla="*/ 819 w 964"/>
              <a:gd name="T39" fmla="*/ 54 h 612"/>
              <a:gd name="T40" fmla="*/ 477 w 964"/>
              <a:gd name="T41" fmla="*/ 234 h 612"/>
              <a:gd name="T42" fmla="*/ 63 w 964"/>
              <a:gd name="T43" fmla="*/ 548 h 612"/>
              <a:gd name="T44" fmla="*/ 63 w 964"/>
              <a:gd name="T45" fmla="*/ 548 h 612"/>
              <a:gd name="T46" fmla="*/ 63 w 964"/>
              <a:gd name="T47" fmla="*/ 90 h 612"/>
              <a:gd name="T48" fmla="*/ 468 w 964"/>
              <a:gd name="T49" fmla="*/ 296 h 612"/>
              <a:gd name="T50" fmla="*/ 468 w 964"/>
              <a:gd name="T51" fmla="*/ 296 h 612"/>
              <a:gd name="T52" fmla="*/ 468 w 964"/>
              <a:gd name="T53" fmla="*/ 296 h 612"/>
              <a:gd name="T54" fmla="*/ 468 w 964"/>
              <a:gd name="T55" fmla="*/ 296 h 612"/>
              <a:gd name="T56" fmla="*/ 468 w 964"/>
              <a:gd name="T57" fmla="*/ 296 h 612"/>
              <a:gd name="T58" fmla="*/ 468 w 964"/>
              <a:gd name="T59" fmla="*/ 296 h 612"/>
              <a:gd name="T60" fmla="*/ 468 w 964"/>
              <a:gd name="T61" fmla="*/ 296 h 612"/>
              <a:gd name="T62" fmla="*/ 468 w 964"/>
              <a:gd name="T63" fmla="*/ 296 h 612"/>
              <a:gd name="T64" fmla="*/ 468 w 964"/>
              <a:gd name="T65" fmla="*/ 296 h 612"/>
              <a:gd name="T66" fmla="*/ 468 w 964"/>
              <a:gd name="T67" fmla="*/ 296 h 612"/>
              <a:gd name="T68" fmla="*/ 468 w 964"/>
              <a:gd name="T69" fmla="*/ 296 h 612"/>
              <a:gd name="T70" fmla="*/ 477 w 964"/>
              <a:gd name="T71" fmla="*/ 296 h 612"/>
              <a:gd name="T72" fmla="*/ 477 w 964"/>
              <a:gd name="T73" fmla="*/ 296 h 612"/>
              <a:gd name="T74" fmla="*/ 477 w 964"/>
              <a:gd name="T75" fmla="*/ 296 h 612"/>
              <a:gd name="T76" fmla="*/ 477 w 964"/>
              <a:gd name="T77" fmla="*/ 296 h 612"/>
              <a:gd name="T78" fmla="*/ 477 w 964"/>
              <a:gd name="T79" fmla="*/ 296 h 612"/>
              <a:gd name="T80" fmla="*/ 477 w 964"/>
              <a:gd name="T81" fmla="*/ 296 h 612"/>
              <a:gd name="T82" fmla="*/ 477 w 964"/>
              <a:gd name="T83" fmla="*/ 296 h 612"/>
              <a:gd name="T84" fmla="*/ 477 w 964"/>
              <a:gd name="T85" fmla="*/ 296 h 612"/>
              <a:gd name="T86" fmla="*/ 477 w 964"/>
              <a:gd name="T87" fmla="*/ 296 h 612"/>
              <a:gd name="T88" fmla="*/ 486 w 964"/>
              <a:gd name="T89" fmla="*/ 296 h 612"/>
              <a:gd name="T90" fmla="*/ 486 w 964"/>
              <a:gd name="T91" fmla="*/ 296 h 612"/>
              <a:gd name="T92" fmla="*/ 486 w 964"/>
              <a:gd name="T93" fmla="*/ 296 h 612"/>
              <a:gd name="T94" fmla="*/ 486 w 964"/>
              <a:gd name="T95" fmla="*/ 296 h 612"/>
              <a:gd name="T96" fmla="*/ 486 w 964"/>
              <a:gd name="T97" fmla="*/ 296 h 612"/>
              <a:gd name="T98" fmla="*/ 486 w 964"/>
              <a:gd name="T99" fmla="*/ 296 h 612"/>
              <a:gd name="T100" fmla="*/ 486 w 964"/>
              <a:gd name="T101" fmla="*/ 296 h 612"/>
              <a:gd name="T102" fmla="*/ 486 w 964"/>
              <a:gd name="T103" fmla="*/ 296 h 612"/>
              <a:gd name="T104" fmla="*/ 495 w 964"/>
              <a:gd name="T105" fmla="*/ 296 h 612"/>
              <a:gd name="T106" fmla="*/ 495 w 964"/>
              <a:gd name="T107" fmla="*/ 296 h 612"/>
              <a:gd name="T108" fmla="*/ 495 w 964"/>
              <a:gd name="T109" fmla="*/ 296 h 612"/>
              <a:gd name="T110" fmla="*/ 495 w 964"/>
              <a:gd name="T111" fmla="*/ 296 h 612"/>
              <a:gd name="T112" fmla="*/ 495 w 964"/>
              <a:gd name="T113" fmla="*/ 296 h 612"/>
              <a:gd name="T114" fmla="*/ 900 w 964"/>
              <a:gd name="T115" fmla="*/ 90 h 612"/>
              <a:gd name="T116" fmla="*/ 900 w 964"/>
              <a:gd name="T117" fmla="*/ 548 h 612"/>
              <a:gd name="T118" fmla="*/ 63 w 964"/>
              <a:gd name="T119" fmla="*/ 54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4" h="612">
                <a:moveTo>
                  <a:pt x="963" y="36"/>
                </a:moveTo>
                <a:lnTo>
                  <a:pt x="963" y="36"/>
                </a:lnTo>
                <a:cubicBezTo>
                  <a:pt x="963" y="36"/>
                  <a:pt x="963" y="27"/>
                  <a:pt x="954" y="27"/>
                </a:cubicBezTo>
                <a:cubicBezTo>
                  <a:pt x="954" y="18"/>
                  <a:pt x="954" y="18"/>
                  <a:pt x="954" y="18"/>
                </a:cubicBezTo>
                <a:cubicBezTo>
                  <a:pt x="945" y="0"/>
                  <a:pt x="927" y="0"/>
                  <a:pt x="90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18" y="0"/>
                  <a:pt x="9" y="18"/>
                </a:cubicBezTo>
                <a:cubicBezTo>
                  <a:pt x="9" y="18"/>
                  <a:pt x="0" y="18"/>
                  <a:pt x="0" y="27"/>
                </a:cubicBezTo>
                <a:lnTo>
                  <a:pt x="0" y="36"/>
                </a:lnTo>
                <a:lnTo>
                  <a:pt x="0" y="45"/>
                </a:lnTo>
                <a:cubicBezTo>
                  <a:pt x="0" y="565"/>
                  <a:pt x="0" y="565"/>
                  <a:pt x="0" y="565"/>
                </a:cubicBezTo>
                <a:cubicBezTo>
                  <a:pt x="0" y="593"/>
                  <a:pt x="18" y="611"/>
                  <a:pt x="45" y="611"/>
                </a:cubicBezTo>
                <a:cubicBezTo>
                  <a:pt x="909" y="611"/>
                  <a:pt x="909" y="611"/>
                  <a:pt x="909" y="611"/>
                </a:cubicBezTo>
                <a:cubicBezTo>
                  <a:pt x="936" y="611"/>
                  <a:pt x="963" y="593"/>
                  <a:pt x="963" y="565"/>
                </a:cubicBezTo>
                <a:cubicBezTo>
                  <a:pt x="963" y="45"/>
                  <a:pt x="963" y="45"/>
                  <a:pt x="963" y="45"/>
                </a:cubicBezTo>
                <a:lnTo>
                  <a:pt x="963" y="36"/>
                </a:lnTo>
                <a:close/>
                <a:moveTo>
                  <a:pt x="477" y="234"/>
                </a:moveTo>
                <a:lnTo>
                  <a:pt x="477" y="234"/>
                </a:lnTo>
                <a:cubicBezTo>
                  <a:pt x="135" y="54"/>
                  <a:pt x="135" y="54"/>
                  <a:pt x="135" y="54"/>
                </a:cubicBezTo>
                <a:cubicBezTo>
                  <a:pt x="819" y="54"/>
                  <a:pt x="819" y="54"/>
                  <a:pt x="819" y="54"/>
                </a:cubicBezTo>
                <a:lnTo>
                  <a:pt x="477" y="234"/>
                </a:lnTo>
                <a:close/>
                <a:moveTo>
                  <a:pt x="63" y="548"/>
                </a:moveTo>
                <a:lnTo>
                  <a:pt x="63" y="548"/>
                </a:lnTo>
                <a:cubicBezTo>
                  <a:pt x="63" y="90"/>
                  <a:pt x="63" y="90"/>
                  <a:pt x="63" y="90"/>
                </a:cubicBezTo>
                <a:cubicBezTo>
                  <a:pt x="468" y="296"/>
                  <a:pt x="468" y="296"/>
                  <a:pt x="468" y="296"/>
                </a:cubicBez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lnTo>
                  <a:pt x="468" y="296"/>
                </a:lnTo>
                <a:cubicBezTo>
                  <a:pt x="477" y="296"/>
                  <a:pt x="477" y="296"/>
                  <a:pt x="477" y="296"/>
                </a:cubicBez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lnTo>
                  <a:pt x="477" y="296"/>
                </a:lnTo>
                <a:cubicBezTo>
                  <a:pt x="486" y="296"/>
                  <a:pt x="486" y="296"/>
                  <a:pt x="486" y="296"/>
                </a:cubicBezTo>
                <a:lnTo>
                  <a:pt x="486" y="296"/>
                </a:lnTo>
                <a:lnTo>
                  <a:pt x="486" y="296"/>
                </a:lnTo>
                <a:lnTo>
                  <a:pt x="486" y="296"/>
                </a:lnTo>
                <a:lnTo>
                  <a:pt x="486" y="296"/>
                </a:lnTo>
                <a:lnTo>
                  <a:pt x="486" y="296"/>
                </a:lnTo>
                <a:lnTo>
                  <a:pt x="486" y="296"/>
                </a:lnTo>
                <a:lnTo>
                  <a:pt x="486" y="296"/>
                </a:lnTo>
                <a:cubicBezTo>
                  <a:pt x="486" y="296"/>
                  <a:pt x="486" y="296"/>
                  <a:pt x="495" y="296"/>
                </a:cubicBezTo>
                <a:lnTo>
                  <a:pt x="495" y="296"/>
                </a:lnTo>
                <a:lnTo>
                  <a:pt x="495" y="296"/>
                </a:lnTo>
                <a:lnTo>
                  <a:pt x="495" y="296"/>
                </a:lnTo>
                <a:lnTo>
                  <a:pt x="495" y="296"/>
                </a:lnTo>
                <a:cubicBezTo>
                  <a:pt x="900" y="90"/>
                  <a:pt x="900" y="90"/>
                  <a:pt x="900" y="90"/>
                </a:cubicBezTo>
                <a:cubicBezTo>
                  <a:pt x="900" y="548"/>
                  <a:pt x="900" y="548"/>
                  <a:pt x="900" y="548"/>
                </a:cubicBezTo>
                <a:lnTo>
                  <a:pt x="63" y="5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54">
            <a:extLst>
              <a:ext uri="{FF2B5EF4-FFF2-40B4-BE49-F238E27FC236}">
                <a16:creationId xmlns:a16="http://schemas.microsoft.com/office/drawing/2014/main" id="{055FC109-FEC7-D748-A229-8DA051F0DC92}"/>
              </a:ext>
            </a:extLst>
          </p:cNvPr>
          <p:cNvGrpSpPr/>
          <p:nvPr/>
        </p:nvGrpSpPr>
        <p:grpSpPr>
          <a:xfrm>
            <a:off x="1263470" y="5877839"/>
            <a:ext cx="4030311" cy="1476495"/>
            <a:chOff x="5071068" y="11149735"/>
            <a:chExt cx="4148400" cy="1519756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74E2C015-7F48-3F45-8AE5-73902FAFE697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DAED77E9-1C7B-2E48-9373-DA13FD6A1BF8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797DE3B-03DD-4248-AF9B-D558E4D26308}"/>
              </a:ext>
            </a:extLst>
          </p:cNvPr>
          <p:cNvGrpSpPr/>
          <p:nvPr/>
        </p:nvGrpSpPr>
        <p:grpSpPr>
          <a:xfrm>
            <a:off x="1206854" y="10091207"/>
            <a:ext cx="4005810" cy="1446811"/>
            <a:chOff x="1080774" y="10266481"/>
            <a:chExt cx="4123181" cy="1489203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08728BC-39AB-424A-93C8-3A46E8AD2C0E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596D6A3A-F0E6-264C-897F-D5E3F0CCD94E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7F74EF7-1A23-D446-962E-8F3A23132BBD}"/>
              </a:ext>
            </a:extLst>
          </p:cNvPr>
          <p:cNvGrpSpPr/>
          <p:nvPr/>
        </p:nvGrpSpPr>
        <p:grpSpPr>
          <a:xfrm>
            <a:off x="19124912" y="5819653"/>
            <a:ext cx="4031259" cy="1458582"/>
            <a:chOff x="19165375" y="5323521"/>
            <a:chExt cx="4149376" cy="1501319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B8FE5CCC-D8FF-584F-9307-2B5C25D1B61A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C15263DE-CE9E-824D-9B15-C380083E7E3A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4D29725C-2181-1649-B71D-338E88BBEC5E}"/>
              </a:ext>
            </a:extLst>
          </p:cNvPr>
          <p:cNvGrpSpPr/>
          <p:nvPr/>
        </p:nvGrpSpPr>
        <p:grpSpPr>
          <a:xfrm>
            <a:off x="19139723" y="10024764"/>
            <a:ext cx="4031074" cy="1474866"/>
            <a:chOff x="19177983" y="10213333"/>
            <a:chExt cx="4149185" cy="151808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D2E654B5-4AC7-5F49-B104-C13CE07A4CF8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C9868B5-1CB5-F34E-92C5-9D01A682AEFC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1">
      <a:dk1>
        <a:srgbClr val="989998"/>
      </a:dk1>
      <a:lt1>
        <a:srgbClr val="FFFFFF"/>
      </a:lt1>
      <a:dk2>
        <a:srgbClr val="363E49"/>
      </a:dk2>
      <a:lt2>
        <a:srgbClr val="FEFFFF"/>
      </a:lt2>
      <a:accent1>
        <a:srgbClr val="D3A13B"/>
      </a:accent1>
      <a:accent2>
        <a:srgbClr val="A6D1FA"/>
      </a:accent2>
      <a:accent3>
        <a:srgbClr val="B54820"/>
      </a:accent3>
      <a:accent4>
        <a:srgbClr val="A4CD71"/>
      </a:accent4>
      <a:accent5>
        <a:srgbClr val="545985"/>
      </a:accent5>
      <a:accent6>
        <a:srgbClr val="D0D0D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93828</TotalTime>
  <Words>494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16220</cp:revision>
  <dcterms:created xsi:type="dcterms:W3CDTF">2014-11-12T21:47:38Z</dcterms:created>
  <dcterms:modified xsi:type="dcterms:W3CDTF">2019-09-26T20:04:05Z</dcterms:modified>
  <cp:category/>
</cp:coreProperties>
</file>