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64">
            <a:extLst>
              <a:ext uri="{FF2B5EF4-FFF2-40B4-BE49-F238E27FC236}">
                <a16:creationId xmlns:a16="http://schemas.microsoft.com/office/drawing/2014/main" id="{D20DB167-F618-234B-8E1B-087E3DC1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83" y="1886137"/>
            <a:ext cx="2341429" cy="8572178"/>
          </a:xfrm>
          <a:custGeom>
            <a:avLst/>
            <a:gdLst>
              <a:gd name="T0" fmla="*/ 1875 w 2110"/>
              <a:gd name="T1" fmla="*/ 7714 h 7715"/>
              <a:gd name="T2" fmla="*/ 1875 w 2110"/>
              <a:gd name="T3" fmla="*/ 7714 h 7715"/>
              <a:gd name="T4" fmla="*/ 234 w 2110"/>
              <a:gd name="T5" fmla="*/ 7714 h 7715"/>
              <a:gd name="T6" fmla="*/ 0 w 2110"/>
              <a:gd name="T7" fmla="*/ 7480 h 7715"/>
              <a:gd name="T8" fmla="*/ 0 w 2110"/>
              <a:gd name="T9" fmla="*/ 234 h 7715"/>
              <a:gd name="T10" fmla="*/ 234 w 2110"/>
              <a:gd name="T11" fmla="*/ 0 h 7715"/>
              <a:gd name="T12" fmla="*/ 1875 w 2110"/>
              <a:gd name="T13" fmla="*/ 0 h 7715"/>
              <a:gd name="T14" fmla="*/ 2109 w 2110"/>
              <a:gd name="T15" fmla="*/ 234 h 7715"/>
              <a:gd name="T16" fmla="*/ 2109 w 2110"/>
              <a:gd name="T17" fmla="*/ 7480 h 7715"/>
              <a:gd name="T18" fmla="*/ 1875 w 2110"/>
              <a:gd name="T19" fmla="*/ 7714 h 7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0" h="7715">
                <a:moveTo>
                  <a:pt x="1875" y="7714"/>
                </a:moveTo>
                <a:lnTo>
                  <a:pt x="1875" y="7714"/>
                </a:lnTo>
                <a:cubicBezTo>
                  <a:pt x="234" y="7714"/>
                  <a:pt x="234" y="7714"/>
                  <a:pt x="234" y="7714"/>
                </a:cubicBezTo>
                <a:cubicBezTo>
                  <a:pt x="104" y="7714"/>
                  <a:pt x="0" y="7610"/>
                  <a:pt x="0" y="7480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2005" y="0"/>
                  <a:pt x="2109" y="104"/>
                  <a:pt x="2109" y="234"/>
                </a:cubicBezTo>
                <a:cubicBezTo>
                  <a:pt x="2109" y="7480"/>
                  <a:pt x="2109" y="7480"/>
                  <a:pt x="2109" y="7480"/>
                </a:cubicBezTo>
                <a:cubicBezTo>
                  <a:pt x="2109" y="7610"/>
                  <a:pt x="2005" y="7714"/>
                  <a:pt x="1875" y="77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DB5CB438-4C87-0641-B62D-3A794B5D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744" y="1886137"/>
            <a:ext cx="2331632" cy="7450448"/>
          </a:xfrm>
          <a:custGeom>
            <a:avLst/>
            <a:gdLst>
              <a:gd name="T0" fmla="*/ 1866 w 2101"/>
              <a:gd name="T1" fmla="*/ 6708 h 6709"/>
              <a:gd name="T2" fmla="*/ 1866 w 2101"/>
              <a:gd name="T3" fmla="*/ 6708 h 6709"/>
              <a:gd name="T4" fmla="*/ 235 w 2101"/>
              <a:gd name="T5" fmla="*/ 6708 h 6709"/>
              <a:gd name="T6" fmla="*/ 0 w 2101"/>
              <a:gd name="T7" fmla="*/ 6473 h 6709"/>
              <a:gd name="T8" fmla="*/ 0 w 2101"/>
              <a:gd name="T9" fmla="*/ 234 h 6709"/>
              <a:gd name="T10" fmla="*/ 235 w 2101"/>
              <a:gd name="T11" fmla="*/ 0 h 6709"/>
              <a:gd name="T12" fmla="*/ 1866 w 2101"/>
              <a:gd name="T13" fmla="*/ 0 h 6709"/>
              <a:gd name="T14" fmla="*/ 2100 w 2101"/>
              <a:gd name="T15" fmla="*/ 234 h 6709"/>
              <a:gd name="T16" fmla="*/ 2100 w 2101"/>
              <a:gd name="T17" fmla="*/ 6473 h 6709"/>
              <a:gd name="T18" fmla="*/ 1866 w 2101"/>
              <a:gd name="T19" fmla="*/ 6708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1" h="6709">
                <a:moveTo>
                  <a:pt x="1866" y="6708"/>
                </a:moveTo>
                <a:lnTo>
                  <a:pt x="1866" y="6708"/>
                </a:lnTo>
                <a:cubicBezTo>
                  <a:pt x="235" y="6708"/>
                  <a:pt x="235" y="6708"/>
                  <a:pt x="235" y="6708"/>
                </a:cubicBezTo>
                <a:cubicBezTo>
                  <a:pt x="104" y="6708"/>
                  <a:pt x="0" y="6603"/>
                  <a:pt x="0" y="6473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4"/>
                  <a:pt x="104" y="0"/>
                  <a:pt x="235" y="0"/>
                </a:cubicBezTo>
                <a:cubicBezTo>
                  <a:pt x="1866" y="0"/>
                  <a:pt x="1866" y="0"/>
                  <a:pt x="1866" y="0"/>
                </a:cubicBezTo>
                <a:cubicBezTo>
                  <a:pt x="1996" y="0"/>
                  <a:pt x="2100" y="104"/>
                  <a:pt x="2100" y="234"/>
                </a:cubicBezTo>
                <a:cubicBezTo>
                  <a:pt x="2100" y="6473"/>
                  <a:pt x="2100" y="6473"/>
                  <a:pt x="2100" y="6473"/>
                </a:cubicBezTo>
                <a:cubicBezTo>
                  <a:pt x="2100" y="6603"/>
                  <a:pt x="1996" y="6708"/>
                  <a:pt x="1866" y="67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ABBCEE38-DDC0-BF44-9B7D-1F1752F9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02" y="1886137"/>
            <a:ext cx="2336532" cy="6441381"/>
          </a:xfrm>
          <a:custGeom>
            <a:avLst/>
            <a:gdLst>
              <a:gd name="T0" fmla="*/ 1866 w 2102"/>
              <a:gd name="T1" fmla="*/ 5796 h 5797"/>
              <a:gd name="T2" fmla="*/ 1866 w 2102"/>
              <a:gd name="T3" fmla="*/ 5796 h 5797"/>
              <a:gd name="T4" fmla="*/ 235 w 2102"/>
              <a:gd name="T5" fmla="*/ 5796 h 5797"/>
              <a:gd name="T6" fmla="*/ 0 w 2102"/>
              <a:gd name="T7" fmla="*/ 5562 h 5797"/>
              <a:gd name="T8" fmla="*/ 0 w 2102"/>
              <a:gd name="T9" fmla="*/ 234 h 5797"/>
              <a:gd name="T10" fmla="*/ 235 w 2102"/>
              <a:gd name="T11" fmla="*/ 0 h 5797"/>
              <a:gd name="T12" fmla="*/ 1866 w 2102"/>
              <a:gd name="T13" fmla="*/ 0 h 5797"/>
              <a:gd name="T14" fmla="*/ 2101 w 2102"/>
              <a:gd name="T15" fmla="*/ 234 h 5797"/>
              <a:gd name="T16" fmla="*/ 2101 w 2102"/>
              <a:gd name="T17" fmla="*/ 5562 h 5797"/>
              <a:gd name="T18" fmla="*/ 1866 w 2102"/>
              <a:gd name="T19" fmla="*/ 5796 h 5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2" h="5797">
                <a:moveTo>
                  <a:pt x="1866" y="5796"/>
                </a:moveTo>
                <a:lnTo>
                  <a:pt x="1866" y="5796"/>
                </a:lnTo>
                <a:cubicBezTo>
                  <a:pt x="235" y="5796"/>
                  <a:pt x="235" y="5796"/>
                  <a:pt x="235" y="5796"/>
                </a:cubicBezTo>
                <a:cubicBezTo>
                  <a:pt x="104" y="5796"/>
                  <a:pt x="0" y="5692"/>
                  <a:pt x="0" y="5562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4"/>
                  <a:pt x="104" y="0"/>
                  <a:pt x="235" y="0"/>
                </a:cubicBezTo>
                <a:cubicBezTo>
                  <a:pt x="1866" y="0"/>
                  <a:pt x="1866" y="0"/>
                  <a:pt x="1866" y="0"/>
                </a:cubicBezTo>
                <a:cubicBezTo>
                  <a:pt x="1996" y="0"/>
                  <a:pt x="2101" y="104"/>
                  <a:pt x="2101" y="234"/>
                </a:cubicBezTo>
                <a:cubicBezTo>
                  <a:pt x="2101" y="5562"/>
                  <a:pt x="2101" y="5562"/>
                  <a:pt x="2101" y="5562"/>
                </a:cubicBezTo>
                <a:cubicBezTo>
                  <a:pt x="2101" y="5692"/>
                  <a:pt x="1996" y="5796"/>
                  <a:pt x="1866" y="57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70F22173-1DDE-8142-A009-515026B5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567" y="1886137"/>
            <a:ext cx="2341429" cy="5309852"/>
          </a:xfrm>
          <a:custGeom>
            <a:avLst/>
            <a:gdLst>
              <a:gd name="T0" fmla="*/ 1875 w 2109"/>
              <a:gd name="T1" fmla="*/ 4781 h 4782"/>
              <a:gd name="T2" fmla="*/ 1875 w 2109"/>
              <a:gd name="T3" fmla="*/ 4781 h 4782"/>
              <a:gd name="T4" fmla="*/ 234 w 2109"/>
              <a:gd name="T5" fmla="*/ 4781 h 4782"/>
              <a:gd name="T6" fmla="*/ 0 w 2109"/>
              <a:gd name="T7" fmla="*/ 4547 h 4782"/>
              <a:gd name="T8" fmla="*/ 0 w 2109"/>
              <a:gd name="T9" fmla="*/ 234 h 4782"/>
              <a:gd name="T10" fmla="*/ 234 w 2109"/>
              <a:gd name="T11" fmla="*/ 0 h 4782"/>
              <a:gd name="T12" fmla="*/ 1875 w 2109"/>
              <a:gd name="T13" fmla="*/ 0 h 4782"/>
              <a:gd name="T14" fmla="*/ 2108 w 2109"/>
              <a:gd name="T15" fmla="*/ 234 h 4782"/>
              <a:gd name="T16" fmla="*/ 2108 w 2109"/>
              <a:gd name="T17" fmla="*/ 4547 h 4782"/>
              <a:gd name="T18" fmla="*/ 1875 w 2109"/>
              <a:gd name="T19" fmla="*/ 4781 h 4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9" h="4782">
                <a:moveTo>
                  <a:pt x="1875" y="4781"/>
                </a:moveTo>
                <a:lnTo>
                  <a:pt x="1875" y="4781"/>
                </a:lnTo>
                <a:cubicBezTo>
                  <a:pt x="234" y="4781"/>
                  <a:pt x="234" y="4781"/>
                  <a:pt x="234" y="4781"/>
                </a:cubicBezTo>
                <a:cubicBezTo>
                  <a:pt x="104" y="4781"/>
                  <a:pt x="0" y="4677"/>
                  <a:pt x="0" y="454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2005" y="0"/>
                  <a:pt x="2108" y="104"/>
                  <a:pt x="2108" y="234"/>
                </a:cubicBezTo>
                <a:cubicBezTo>
                  <a:pt x="2108" y="4547"/>
                  <a:pt x="2108" y="4547"/>
                  <a:pt x="2108" y="4547"/>
                </a:cubicBezTo>
                <a:cubicBezTo>
                  <a:pt x="2108" y="4677"/>
                  <a:pt x="2005" y="4781"/>
                  <a:pt x="1875" y="47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CFB0C5EB-3572-CC4C-B935-9C1DA1449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328" y="1886137"/>
            <a:ext cx="2341429" cy="4129342"/>
          </a:xfrm>
          <a:custGeom>
            <a:avLst/>
            <a:gdLst>
              <a:gd name="T0" fmla="*/ 1875 w 2110"/>
              <a:gd name="T1" fmla="*/ 3715 h 3716"/>
              <a:gd name="T2" fmla="*/ 1875 w 2110"/>
              <a:gd name="T3" fmla="*/ 3715 h 3716"/>
              <a:gd name="T4" fmla="*/ 234 w 2110"/>
              <a:gd name="T5" fmla="*/ 3715 h 3716"/>
              <a:gd name="T6" fmla="*/ 0 w 2110"/>
              <a:gd name="T7" fmla="*/ 3480 h 3716"/>
              <a:gd name="T8" fmla="*/ 0 w 2110"/>
              <a:gd name="T9" fmla="*/ 234 h 3716"/>
              <a:gd name="T10" fmla="*/ 234 w 2110"/>
              <a:gd name="T11" fmla="*/ 0 h 3716"/>
              <a:gd name="T12" fmla="*/ 1875 w 2110"/>
              <a:gd name="T13" fmla="*/ 0 h 3716"/>
              <a:gd name="T14" fmla="*/ 2109 w 2110"/>
              <a:gd name="T15" fmla="*/ 234 h 3716"/>
              <a:gd name="T16" fmla="*/ 2109 w 2110"/>
              <a:gd name="T17" fmla="*/ 3480 h 3716"/>
              <a:gd name="T18" fmla="*/ 1875 w 2110"/>
              <a:gd name="T19" fmla="*/ 3715 h 3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0" h="3716">
                <a:moveTo>
                  <a:pt x="1875" y="3715"/>
                </a:moveTo>
                <a:lnTo>
                  <a:pt x="1875" y="3715"/>
                </a:lnTo>
                <a:cubicBezTo>
                  <a:pt x="234" y="3715"/>
                  <a:pt x="234" y="3715"/>
                  <a:pt x="234" y="3715"/>
                </a:cubicBezTo>
                <a:cubicBezTo>
                  <a:pt x="104" y="3715"/>
                  <a:pt x="0" y="3610"/>
                  <a:pt x="0" y="3480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2005" y="0"/>
                  <a:pt x="2109" y="104"/>
                  <a:pt x="2109" y="234"/>
                </a:cubicBezTo>
                <a:cubicBezTo>
                  <a:pt x="2109" y="3480"/>
                  <a:pt x="2109" y="3480"/>
                  <a:pt x="2109" y="3480"/>
                </a:cubicBezTo>
                <a:cubicBezTo>
                  <a:pt x="2109" y="3610"/>
                  <a:pt x="2005" y="3715"/>
                  <a:pt x="1875" y="37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D6A0ACB0-2719-6246-A0B8-E8349F41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551" y="2405366"/>
            <a:ext cx="1572381" cy="117561"/>
          </a:xfrm>
          <a:custGeom>
            <a:avLst/>
            <a:gdLst>
              <a:gd name="T0" fmla="*/ 1415 w 1416"/>
              <a:gd name="T1" fmla="*/ 104 h 105"/>
              <a:gd name="T2" fmla="*/ 0 w 1416"/>
              <a:gd name="T3" fmla="*/ 104 h 105"/>
              <a:gd name="T4" fmla="*/ 0 w 1416"/>
              <a:gd name="T5" fmla="*/ 0 h 105"/>
              <a:gd name="T6" fmla="*/ 1415 w 1416"/>
              <a:gd name="T7" fmla="*/ 0 h 105"/>
              <a:gd name="T8" fmla="*/ 1415 w 1416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6" h="105">
                <a:moveTo>
                  <a:pt x="1415" y="104"/>
                </a:moveTo>
                <a:lnTo>
                  <a:pt x="0" y="104"/>
                </a:lnTo>
                <a:lnTo>
                  <a:pt x="0" y="0"/>
                </a:lnTo>
                <a:lnTo>
                  <a:pt x="1415" y="0"/>
                </a:lnTo>
                <a:lnTo>
                  <a:pt x="1415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0FC8D925-E843-954D-9BE6-D9901D3B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551" y="9826424"/>
            <a:ext cx="1572381" cy="117561"/>
          </a:xfrm>
          <a:custGeom>
            <a:avLst/>
            <a:gdLst>
              <a:gd name="T0" fmla="*/ 1415 w 1416"/>
              <a:gd name="T1" fmla="*/ 104 h 105"/>
              <a:gd name="T2" fmla="*/ 0 w 1416"/>
              <a:gd name="T3" fmla="*/ 104 h 105"/>
              <a:gd name="T4" fmla="*/ 0 w 1416"/>
              <a:gd name="T5" fmla="*/ 0 h 105"/>
              <a:gd name="T6" fmla="*/ 1415 w 1416"/>
              <a:gd name="T7" fmla="*/ 0 h 105"/>
              <a:gd name="T8" fmla="*/ 1415 w 1416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6" h="105">
                <a:moveTo>
                  <a:pt x="1415" y="104"/>
                </a:moveTo>
                <a:lnTo>
                  <a:pt x="0" y="104"/>
                </a:lnTo>
                <a:lnTo>
                  <a:pt x="0" y="0"/>
                </a:lnTo>
                <a:lnTo>
                  <a:pt x="1415" y="0"/>
                </a:lnTo>
                <a:lnTo>
                  <a:pt x="1415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CA370A8A-7C4B-CA4F-A37B-1F2F83D0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715" y="2405366"/>
            <a:ext cx="1562587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A3EB130C-19C2-8B4A-A643-6522E52F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715" y="8836950"/>
            <a:ext cx="1562587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92457690-99E8-E741-9068-71ABC8DE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983" y="2405366"/>
            <a:ext cx="1562587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4">
            <a:extLst>
              <a:ext uri="{FF2B5EF4-FFF2-40B4-BE49-F238E27FC236}">
                <a16:creationId xmlns:a16="http://schemas.microsoft.com/office/drawing/2014/main" id="{40FDBB43-1707-B547-B001-35447BE3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983" y="7680931"/>
            <a:ext cx="1562587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5">
            <a:extLst>
              <a:ext uri="{FF2B5EF4-FFF2-40B4-BE49-F238E27FC236}">
                <a16:creationId xmlns:a16="http://schemas.microsoft.com/office/drawing/2014/main" id="{4C908081-56AF-F94F-B5E1-9957F5C2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354" y="2405366"/>
            <a:ext cx="1562584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6">
            <a:extLst>
              <a:ext uri="{FF2B5EF4-FFF2-40B4-BE49-F238E27FC236}">
                <a16:creationId xmlns:a16="http://schemas.microsoft.com/office/drawing/2014/main" id="{0647C5EE-1C39-FE41-BD55-469857B93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354" y="6657166"/>
            <a:ext cx="1562584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7">
            <a:extLst>
              <a:ext uri="{FF2B5EF4-FFF2-40B4-BE49-F238E27FC236}">
                <a16:creationId xmlns:a16="http://schemas.microsoft.com/office/drawing/2014/main" id="{F9822E15-E50B-B44C-82AB-1DB4E3D7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9519" y="2405366"/>
            <a:ext cx="1562587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8">
            <a:extLst>
              <a:ext uri="{FF2B5EF4-FFF2-40B4-BE49-F238E27FC236}">
                <a16:creationId xmlns:a16="http://schemas.microsoft.com/office/drawing/2014/main" id="{87481104-3EC9-604B-B325-917A9C42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9519" y="5559927"/>
            <a:ext cx="1562587" cy="117561"/>
          </a:xfrm>
          <a:custGeom>
            <a:avLst/>
            <a:gdLst>
              <a:gd name="T0" fmla="*/ 1406 w 1407"/>
              <a:gd name="T1" fmla="*/ 104 h 105"/>
              <a:gd name="T2" fmla="*/ 0 w 1407"/>
              <a:gd name="T3" fmla="*/ 104 h 105"/>
              <a:gd name="T4" fmla="*/ 0 w 1407"/>
              <a:gd name="T5" fmla="*/ 0 h 105"/>
              <a:gd name="T6" fmla="*/ 1406 w 1407"/>
              <a:gd name="T7" fmla="*/ 0 h 105"/>
              <a:gd name="T8" fmla="*/ 1406 w 1407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7" h="105">
                <a:moveTo>
                  <a:pt x="1406" y="104"/>
                </a:moveTo>
                <a:lnTo>
                  <a:pt x="0" y="104"/>
                </a:lnTo>
                <a:lnTo>
                  <a:pt x="0" y="0"/>
                </a:lnTo>
                <a:lnTo>
                  <a:pt x="1406" y="0"/>
                </a:lnTo>
                <a:lnTo>
                  <a:pt x="1406" y="1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9">
            <a:extLst>
              <a:ext uri="{FF2B5EF4-FFF2-40B4-BE49-F238E27FC236}">
                <a16:creationId xmlns:a16="http://schemas.microsoft.com/office/drawing/2014/main" id="{7AF0BA34-FC6E-7747-A0AA-3488A35C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393" y="10600369"/>
            <a:ext cx="5677229" cy="886607"/>
          </a:xfrm>
          <a:custGeom>
            <a:avLst/>
            <a:gdLst>
              <a:gd name="T0" fmla="*/ 4929 w 5112"/>
              <a:gd name="T1" fmla="*/ 798 h 799"/>
              <a:gd name="T2" fmla="*/ 4929 w 5112"/>
              <a:gd name="T3" fmla="*/ 798 h 799"/>
              <a:gd name="T4" fmla="*/ 182 w 5112"/>
              <a:gd name="T5" fmla="*/ 685 h 799"/>
              <a:gd name="T6" fmla="*/ 0 w 5112"/>
              <a:gd name="T7" fmla="*/ 503 h 799"/>
              <a:gd name="T8" fmla="*/ 0 w 5112"/>
              <a:gd name="T9" fmla="*/ 286 h 799"/>
              <a:gd name="T10" fmla="*/ 182 w 5112"/>
              <a:gd name="T11" fmla="*/ 104 h 799"/>
              <a:gd name="T12" fmla="*/ 4929 w 5112"/>
              <a:gd name="T13" fmla="*/ 0 h 799"/>
              <a:gd name="T14" fmla="*/ 5111 w 5112"/>
              <a:gd name="T15" fmla="*/ 182 h 799"/>
              <a:gd name="T16" fmla="*/ 5111 w 5112"/>
              <a:gd name="T17" fmla="*/ 616 h 799"/>
              <a:gd name="T18" fmla="*/ 4929 w 5112"/>
              <a:gd name="T19" fmla="*/ 79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12" h="799">
                <a:moveTo>
                  <a:pt x="4929" y="798"/>
                </a:moveTo>
                <a:lnTo>
                  <a:pt x="4929" y="798"/>
                </a:lnTo>
                <a:cubicBezTo>
                  <a:pt x="182" y="685"/>
                  <a:pt x="182" y="685"/>
                  <a:pt x="182" y="685"/>
                </a:cubicBezTo>
                <a:cubicBezTo>
                  <a:pt x="78" y="685"/>
                  <a:pt x="0" y="607"/>
                  <a:pt x="0" y="503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190"/>
                  <a:pt x="78" y="112"/>
                  <a:pt x="182" y="104"/>
                </a:cubicBezTo>
                <a:cubicBezTo>
                  <a:pt x="4929" y="0"/>
                  <a:pt x="4929" y="0"/>
                  <a:pt x="4929" y="0"/>
                </a:cubicBezTo>
                <a:cubicBezTo>
                  <a:pt x="5025" y="0"/>
                  <a:pt x="5111" y="78"/>
                  <a:pt x="5111" y="182"/>
                </a:cubicBezTo>
                <a:cubicBezTo>
                  <a:pt x="5111" y="616"/>
                  <a:pt x="5111" y="616"/>
                  <a:pt x="5111" y="616"/>
                </a:cubicBezTo>
                <a:cubicBezTo>
                  <a:pt x="5111" y="720"/>
                  <a:pt x="5025" y="798"/>
                  <a:pt x="4929" y="798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0">
            <a:extLst>
              <a:ext uri="{FF2B5EF4-FFF2-40B4-BE49-F238E27FC236}">
                <a16:creationId xmlns:a16="http://schemas.microsoft.com/office/drawing/2014/main" id="{346A8983-429C-BF41-84DB-0B976552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099" y="10360347"/>
            <a:ext cx="1464619" cy="1469516"/>
          </a:xfrm>
          <a:custGeom>
            <a:avLst/>
            <a:gdLst>
              <a:gd name="T0" fmla="*/ 1319 w 1320"/>
              <a:gd name="T1" fmla="*/ 660 h 1321"/>
              <a:gd name="T2" fmla="*/ 1319 w 1320"/>
              <a:gd name="T3" fmla="*/ 660 h 1321"/>
              <a:gd name="T4" fmla="*/ 659 w 1320"/>
              <a:gd name="T5" fmla="*/ 1320 h 1321"/>
              <a:gd name="T6" fmla="*/ 0 w 1320"/>
              <a:gd name="T7" fmla="*/ 660 h 1321"/>
              <a:gd name="T8" fmla="*/ 659 w 1320"/>
              <a:gd name="T9" fmla="*/ 0 h 1321"/>
              <a:gd name="T10" fmla="*/ 1319 w 1320"/>
              <a:gd name="T11" fmla="*/ 66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0" h="1321">
                <a:moveTo>
                  <a:pt x="1319" y="660"/>
                </a:moveTo>
                <a:lnTo>
                  <a:pt x="1319" y="660"/>
                </a:lnTo>
                <a:cubicBezTo>
                  <a:pt x="1319" y="1025"/>
                  <a:pt x="1024" y="1320"/>
                  <a:pt x="659" y="1320"/>
                </a:cubicBezTo>
                <a:cubicBezTo>
                  <a:pt x="295" y="1320"/>
                  <a:pt x="0" y="1025"/>
                  <a:pt x="0" y="660"/>
                </a:cubicBezTo>
                <a:cubicBezTo>
                  <a:pt x="0" y="296"/>
                  <a:pt x="295" y="0"/>
                  <a:pt x="659" y="0"/>
                </a:cubicBezTo>
                <a:cubicBezTo>
                  <a:pt x="1024" y="0"/>
                  <a:pt x="1319" y="296"/>
                  <a:pt x="1319" y="660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1">
            <a:extLst>
              <a:ext uri="{FF2B5EF4-FFF2-40B4-BE49-F238E27FC236}">
                <a16:creationId xmlns:a16="http://schemas.microsoft.com/office/drawing/2014/main" id="{9CAD093D-BF52-F143-982A-FD392E0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177" y="8719389"/>
            <a:ext cx="5378429" cy="3056594"/>
          </a:xfrm>
          <a:custGeom>
            <a:avLst/>
            <a:gdLst>
              <a:gd name="T0" fmla="*/ 4365 w 4843"/>
              <a:gd name="T1" fmla="*/ 2699 h 2752"/>
              <a:gd name="T2" fmla="*/ 4365 w 4843"/>
              <a:gd name="T3" fmla="*/ 2699 h 2752"/>
              <a:gd name="T4" fmla="*/ 122 w 4843"/>
              <a:gd name="T5" fmla="*/ 564 h 2752"/>
              <a:gd name="T6" fmla="*/ 44 w 4843"/>
              <a:gd name="T7" fmla="*/ 330 h 2752"/>
              <a:gd name="T8" fmla="*/ 130 w 4843"/>
              <a:gd name="T9" fmla="*/ 130 h 2752"/>
              <a:gd name="T10" fmla="*/ 373 w 4843"/>
              <a:gd name="T11" fmla="*/ 44 h 2752"/>
              <a:gd name="T12" fmla="*/ 4704 w 4843"/>
              <a:gd name="T13" fmla="*/ 1979 h 2752"/>
              <a:gd name="T14" fmla="*/ 4799 w 4843"/>
              <a:gd name="T15" fmla="*/ 2222 h 2752"/>
              <a:gd name="T16" fmla="*/ 4608 w 4843"/>
              <a:gd name="T17" fmla="*/ 2621 h 2752"/>
              <a:gd name="T18" fmla="*/ 4365 w 4843"/>
              <a:gd name="T19" fmla="*/ 2699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3" h="2752">
                <a:moveTo>
                  <a:pt x="4365" y="2699"/>
                </a:moveTo>
                <a:lnTo>
                  <a:pt x="4365" y="2699"/>
                </a:lnTo>
                <a:cubicBezTo>
                  <a:pt x="122" y="564"/>
                  <a:pt x="122" y="564"/>
                  <a:pt x="122" y="564"/>
                </a:cubicBezTo>
                <a:cubicBezTo>
                  <a:pt x="35" y="521"/>
                  <a:pt x="0" y="417"/>
                  <a:pt x="44" y="3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74" y="44"/>
                  <a:pt x="278" y="0"/>
                  <a:pt x="373" y="44"/>
                </a:cubicBezTo>
                <a:cubicBezTo>
                  <a:pt x="4704" y="1979"/>
                  <a:pt x="4704" y="1979"/>
                  <a:pt x="4704" y="1979"/>
                </a:cubicBezTo>
                <a:cubicBezTo>
                  <a:pt x="4799" y="2022"/>
                  <a:pt x="4842" y="2135"/>
                  <a:pt x="4799" y="2222"/>
                </a:cubicBezTo>
                <a:cubicBezTo>
                  <a:pt x="4608" y="2621"/>
                  <a:pt x="4608" y="2621"/>
                  <a:pt x="4608" y="2621"/>
                </a:cubicBezTo>
                <a:cubicBezTo>
                  <a:pt x="4565" y="2708"/>
                  <a:pt x="4461" y="2751"/>
                  <a:pt x="4365" y="2699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2">
            <a:extLst>
              <a:ext uri="{FF2B5EF4-FFF2-40B4-BE49-F238E27FC236}">
                <a16:creationId xmlns:a16="http://schemas.microsoft.com/office/drawing/2014/main" id="{2DF75C30-E07D-894B-9AEB-E0A929FB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580" y="7955240"/>
            <a:ext cx="1680145" cy="1680145"/>
          </a:xfrm>
          <a:custGeom>
            <a:avLst/>
            <a:gdLst>
              <a:gd name="T0" fmla="*/ 1354 w 1511"/>
              <a:gd name="T1" fmla="*/ 1042 h 1512"/>
              <a:gd name="T2" fmla="*/ 1354 w 1511"/>
              <a:gd name="T3" fmla="*/ 1042 h 1512"/>
              <a:gd name="T4" fmla="*/ 469 w 1511"/>
              <a:gd name="T5" fmla="*/ 1354 h 1512"/>
              <a:gd name="T6" fmla="*/ 156 w 1511"/>
              <a:gd name="T7" fmla="*/ 469 h 1512"/>
              <a:gd name="T8" fmla="*/ 1033 w 1511"/>
              <a:gd name="T9" fmla="*/ 157 h 1512"/>
              <a:gd name="T10" fmla="*/ 1354 w 1511"/>
              <a:gd name="T11" fmla="*/ 104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1" h="1512">
                <a:moveTo>
                  <a:pt x="1354" y="1042"/>
                </a:moveTo>
                <a:lnTo>
                  <a:pt x="1354" y="1042"/>
                </a:lnTo>
                <a:cubicBezTo>
                  <a:pt x="1189" y="1372"/>
                  <a:pt x="799" y="1511"/>
                  <a:pt x="469" y="1354"/>
                </a:cubicBezTo>
                <a:cubicBezTo>
                  <a:pt x="139" y="1198"/>
                  <a:pt x="0" y="799"/>
                  <a:pt x="156" y="469"/>
                </a:cubicBezTo>
                <a:cubicBezTo>
                  <a:pt x="312" y="139"/>
                  <a:pt x="703" y="0"/>
                  <a:pt x="1033" y="157"/>
                </a:cubicBezTo>
                <a:cubicBezTo>
                  <a:pt x="1363" y="313"/>
                  <a:pt x="1510" y="712"/>
                  <a:pt x="1354" y="1042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3">
            <a:extLst>
              <a:ext uri="{FF2B5EF4-FFF2-40B4-BE49-F238E27FC236}">
                <a16:creationId xmlns:a16="http://schemas.microsoft.com/office/drawing/2014/main" id="{337392D1-ACF0-A44E-862B-5E5683F8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693" y="5143566"/>
            <a:ext cx="514332" cy="773945"/>
          </a:xfrm>
          <a:custGeom>
            <a:avLst/>
            <a:gdLst>
              <a:gd name="T0" fmla="*/ 425 w 461"/>
              <a:gd name="T1" fmla="*/ 695 h 696"/>
              <a:gd name="T2" fmla="*/ 425 w 461"/>
              <a:gd name="T3" fmla="*/ 695 h 696"/>
              <a:gd name="T4" fmla="*/ 35 w 461"/>
              <a:gd name="T5" fmla="*/ 695 h 696"/>
              <a:gd name="T6" fmla="*/ 0 w 461"/>
              <a:gd name="T7" fmla="*/ 651 h 696"/>
              <a:gd name="T8" fmla="*/ 0 w 461"/>
              <a:gd name="T9" fmla="*/ 44 h 696"/>
              <a:gd name="T10" fmla="*/ 35 w 461"/>
              <a:gd name="T11" fmla="*/ 0 h 696"/>
              <a:gd name="T12" fmla="*/ 425 w 461"/>
              <a:gd name="T13" fmla="*/ 0 h 696"/>
              <a:gd name="T14" fmla="*/ 460 w 461"/>
              <a:gd name="T15" fmla="*/ 44 h 696"/>
              <a:gd name="T16" fmla="*/ 460 w 461"/>
              <a:gd name="T17" fmla="*/ 651 h 696"/>
              <a:gd name="T18" fmla="*/ 425 w 461"/>
              <a:gd name="T19" fmla="*/ 695 h 696"/>
              <a:gd name="T20" fmla="*/ 52 w 461"/>
              <a:gd name="T21" fmla="*/ 634 h 696"/>
              <a:gd name="T22" fmla="*/ 52 w 461"/>
              <a:gd name="T23" fmla="*/ 634 h 696"/>
              <a:gd name="T24" fmla="*/ 408 w 461"/>
              <a:gd name="T25" fmla="*/ 634 h 696"/>
              <a:gd name="T26" fmla="*/ 408 w 461"/>
              <a:gd name="T27" fmla="*/ 61 h 696"/>
              <a:gd name="T28" fmla="*/ 52 w 461"/>
              <a:gd name="T29" fmla="*/ 61 h 696"/>
              <a:gd name="T30" fmla="*/ 52 w 461"/>
              <a:gd name="T31" fmla="*/ 634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1" h="696">
                <a:moveTo>
                  <a:pt x="425" y="695"/>
                </a:moveTo>
                <a:lnTo>
                  <a:pt x="425" y="695"/>
                </a:lnTo>
                <a:cubicBezTo>
                  <a:pt x="35" y="695"/>
                  <a:pt x="35" y="695"/>
                  <a:pt x="35" y="695"/>
                </a:cubicBezTo>
                <a:cubicBezTo>
                  <a:pt x="17" y="695"/>
                  <a:pt x="0" y="677"/>
                  <a:pt x="0" y="651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35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2" y="0"/>
                  <a:pt x="460" y="18"/>
                  <a:pt x="460" y="44"/>
                </a:cubicBezTo>
                <a:cubicBezTo>
                  <a:pt x="460" y="651"/>
                  <a:pt x="460" y="651"/>
                  <a:pt x="460" y="651"/>
                </a:cubicBezTo>
                <a:cubicBezTo>
                  <a:pt x="460" y="677"/>
                  <a:pt x="442" y="695"/>
                  <a:pt x="425" y="695"/>
                </a:cubicBezTo>
                <a:close/>
                <a:moveTo>
                  <a:pt x="52" y="634"/>
                </a:moveTo>
                <a:lnTo>
                  <a:pt x="52" y="634"/>
                </a:lnTo>
                <a:cubicBezTo>
                  <a:pt x="408" y="634"/>
                  <a:pt x="408" y="634"/>
                  <a:pt x="408" y="634"/>
                </a:cubicBezTo>
                <a:cubicBezTo>
                  <a:pt x="408" y="61"/>
                  <a:pt x="408" y="61"/>
                  <a:pt x="408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6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4">
            <a:extLst>
              <a:ext uri="{FF2B5EF4-FFF2-40B4-BE49-F238E27FC236}">
                <a16:creationId xmlns:a16="http://schemas.microsoft.com/office/drawing/2014/main" id="{39329F2D-7327-0248-A6D1-079FEF09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154" y="5026005"/>
            <a:ext cx="504532" cy="754352"/>
          </a:xfrm>
          <a:custGeom>
            <a:avLst/>
            <a:gdLst>
              <a:gd name="T0" fmla="*/ 425 w 452"/>
              <a:gd name="T1" fmla="*/ 677 h 678"/>
              <a:gd name="T2" fmla="*/ 425 w 452"/>
              <a:gd name="T3" fmla="*/ 677 h 678"/>
              <a:gd name="T4" fmla="*/ 399 w 452"/>
              <a:gd name="T5" fmla="*/ 651 h 678"/>
              <a:gd name="T6" fmla="*/ 399 w 452"/>
              <a:gd name="T7" fmla="*/ 52 h 678"/>
              <a:gd name="T8" fmla="*/ 26 w 452"/>
              <a:gd name="T9" fmla="*/ 52 h 678"/>
              <a:gd name="T10" fmla="*/ 0 w 452"/>
              <a:gd name="T11" fmla="*/ 26 h 678"/>
              <a:gd name="T12" fmla="*/ 26 w 452"/>
              <a:gd name="T13" fmla="*/ 0 h 678"/>
              <a:gd name="T14" fmla="*/ 416 w 452"/>
              <a:gd name="T15" fmla="*/ 0 h 678"/>
              <a:gd name="T16" fmla="*/ 451 w 452"/>
              <a:gd name="T17" fmla="*/ 43 h 678"/>
              <a:gd name="T18" fmla="*/ 451 w 452"/>
              <a:gd name="T19" fmla="*/ 651 h 678"/>
              <a:gd name="T20" fmla="*/ 425 w 452"/>
              <a:gd name="T21" fmla="*/ 677 h 678"/>
              <a:gd name="T22" fmla="*/ 416 w 452"/>
              <a:gd name="T23" fmla="*/ 52 h 678"/>
              <a:gd name="T24" fmla="*/ 416 w 452"/>
              <a:gd name="T25" fmla="*/ 52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" h="678">
                <a:moveTo>
                  <a:pt x="425" y="677"/>
                </a:moveTo>
                <a:lnTo>
                  <a:pt x="425" y="677"/>
                </a:lnTo>
                <a:cubicBezTo>
                  <a:pt x="408" y="677"/>
                  <a:pt x="399" y="668"/>
                  <a:pt x="399" y="651"/>
                </a:cubicBezTo>
                <a:cubicBezTo>
                  <a:pt x="399" y="52"/>
                  <a:pt x="399" y="52"/>
                  <a:pt x="399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18"/>
                  <a:pt x="17" y="0"/>
                  <a:pt x="2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34" y="0"/>
                  <a:pt x="451" y="18"/>
                  <a:pt x="451" y="43"/>
                </a:cubicBezTo>
                <a:cubicBezTo>
                  <a:pt x="451" y="651"/>
                  <a:pt x="451" y="651"/>
                  <a:pt x="451" y="651"/>
                </a:cubicBezTo>
                <a:cubicBezTo>
                  <a:pt x="451" y="668"/>
                  <a:pt x="442" y="677"/>
                  <a:pt x="425" y="677"/>
                </a:cubicBezTo>
                <a:close/>
                <a:moveTo>
                  <a:pt x="416" y="52"/>
                </a:moveTo>
                <a:lnTo>
                  <a:pt x="416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5">
            <a:extLst>
              <a:ext uri="{FF2B5EF4-FFF2-40B4-BE49-F238E27FC236}">
                <a16:creationId xmlns:a16="http://schemas.microsoft.com/office/drawing/2014/main" id="{AC0F6D4C-C645-2A41-8A5B-6E8D10FE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302" y="5001511"/>
            <a:ext cx="279210" cy="279210"/>
          </a:xfrm>
          <a:custGeom>
            <a:avLst/>
            <a:gdLst>
              <a:gd name="T0" fmla="*/ 121 w 253"/>
              <a:gd name="T1" fmla="*/ 252 h 253"/>
              <a:gd name="T2" fmla="*/ 121 w 253"/>
              <a:gd name="T3" fmla="*/ 252 h 253"/>
              <a:gd name="T4" fmla="*/ 0 w 253"/>
              <a:gd name="T5" fmla="*/ 122 h 253"/>
              <a:gd name="T6" fmla="*/ 121 w 253"/>
              <a:gd name="T7" fmla="*/ 0 h 253"/>
              <a:gd name="T8" fmla="*/ 252 w 253"/>
              <a:gd name="T9" fmla="*/ 122 h 253"/>
              <a:gd name="T10" fmla="*/ 121 w 253"/>
              <a:gd name="T11" fmla="*/ 252 h 253"/>
              <a:gd name="T12" fmla="*/ 121 w 253"/>
              <a:gd name="T13" fmla="*/ 52 h 253"/>
              <a:gd name="T14" fmla="*/ 121 w 253"/>
              <a:gd name="T15" fmla="*/ 52 h 253"/>
              <a:gd name="T16" fmla="*/ 52 w 253"/>
              <a:gd name="T17" fmla="*/ 122 h 253"/>
              <a:gd name="T18" fmla="*/ 121 w 253"/>
              <a:gd name="T19" fmla="*/ 200 h 253"/>
              <a:gd name="T20" fmla="*/ 191 w 253"/>
              <a:gd name="T21" fmla="*/ 122 h 253"/>
              <a:gd name="T22" fmla="*/ 121 w 253"/>
              <a:gd name="T23" fmla="*/ 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53">
                <a:moveTo>
                  <a:pt x="121" y="252"/>
                </a:moveTo>
                <a:lnTo>
                  <a:pt x="121" y="252"/>
                </a:lnTo>
                <a:cubicBezTo>
                  <a:pt x="52" y="252"/>
                  <a:pt x="0" y="200"/>
                  <a:pt x="0" y="122"/>
                </a:cubicBezTo>
                <a:cubicBezTo>
                  <a:pt x="0" y="52"/>
                  <a:pt x="52" y="0"/>
                  <a:pt x="121" y="0"/>
                </a:cubicBezTo>
                <a:cubicBezTo>
                  <a:pt x="191" y="0"/>
                  <a:pt x="252" y="52"/>
                  <a:pt x="252" y="122"/>
                </a:cubicBezTo>
                <a:cubicBezTo>
                  <a:pt x="252" y="200"/>
                  <a:pt x="191" y="252"/>
                  <a:pt x="121" y="252"/>
                </a:cubicBezTo>
                <a:close/>
                <a:moveTo>
                  <a:pt x="121" y="52"/>
                </a:moveTo>
                <a:lnTo>
                  <a:pt x="121" y="52"/>
                </a:lnTo>
                <a:cubicBezTo>
                  <a:pt x="87" y="52"/>
                  <a:pt x="52" y="87"/>
                  <a:pt x="52" y="122"/>
                </a:cubicBezTo>
                <a:cubicBezTo>
                  <a:pt x="52" y="165"/>
                  <a:pt x="87" y="200"/>
                  <a:pt x="121" y="200"/>
                </a:cubicBezTo>
                <a:cubicBezTo>
                  <a:pt x="165" y="200"/>
                  <a:pt x="191" y="165"/>
                  <a:pt x="191" y="122"/>
                </a:cubicBezTo>
                <a:cubicBezTo>
                  <a:pt x="191" y="87"/>
                  <a:pt x="165" y="52"/>
                  <a:pt x="121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6">
            <a:extLst>
              <a:ext uri="{FF2B5EF4-FFF2-40B4-BE49-F238E27FC236}">
                <a16:creationId xmlns:a16="http://schemas.microsoft.com/office/drawing/2014/main" id="{5B858242-825C-A841-9E5C-BFEF5B11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315" y="4653727"/>
            <a:ext cx="945387" cy="974778"/>
          </a:xfrm>
          <a:custGeom>
            <a:avLst/>
            <a:gdLst>
              <a:gd name="T0" fmla="*/ 495 w 852"/>
              <a:gd name="T1" fmla="*/ 876 h 877"/>
              <a:gd name="T2" fmla="*/ 330 w 852"/>
              <a:gd name="T3" fmla="*/ 850 h 877"/>
              <a:gd name="T4" fmla="*/ 295 w 852"/>
              <a:gd name="T5" fmla="*/ 711 h 877"/>
              <a:gd name="T6" fmla="*/ 174 w 852"/>
              <a:gd name="T7" fmla="*/ 798 h 877"/>
              <a:gd name="T8" fmla="*/ 78 w 852"/>
              <a:gd name="T9" fmla="*/ 659 h 877"/>
              <a:gd name="T10" fmla="*/ 148 w 852"/>
              <a:gd name="T11" fmla="*/ 538 h 877"/>
              <a:gd name="T12" fmla="*/ 0 w 852"/>
              <a:gd name="T13" fmla="*/ 512 h 877"/>
              <a:gd name="T14" fmla="*/ 26 w 852"/>
              <a:gd name="T15" fmla="*/ 338 h 877"/>
              <a:gd name="T16" fmla="*/ 156 w 852"/>
              <a:gd name="T17" fmla="*/ 295 h 877"/>
              <a:gd name="T18" fmla="*/ 78 w 852"/>
              <a:gd name="T19" fmla="*/ 173 h 877"/>
              <a:gd name="T20" fmla="*/ 217 w 852"/>
              <a:gd name="T21" fmla="*/ 78 h 877"/>
              <a:gd name="T22" fmla="*/ 330 w 852"/>
              <a:gd name="T23" fmla="*/ 130 h 877"/>
              <a:gd name="T24" fmla="*/ 356 w 852"/>
              <a:gd name="T25" fmla="*/ 0 h 877"/>
              <a:gd name="T26" fmla="*/ 521 w 852"/>
              <a:gd name="T27" fmla="*/ 26 h 877"/>
              <a:gd name="T28" fmla="*/ 564 w 852"/>
              <a:gd name="T29" fmla="*/ 156 h 877"/>
              <a:gd name="T30" fmla="*/ 677 w 852"/>
              <a:gd name="T31" fmla="*/ 78 h 877"/>
              <a:gd name="T32" fmla="*/ 772 w 852"/>
              <a:gd name="T33" fmla="*/ 217 h 877"/>
              <a:gd name="T34" fmla="*/ 712 w 852"/>
              <a:gd name="T35" fmla="*/ 338 h 877"/>
              <a:gd name="T36" fmla="*/ 851 w 852"/>
              <a:gd name="T37" fmla="*/ 364 h 877"/>
              <a:gd name="T38" fmla="*/ 825 w 852"/>
              <a:gd name="T39" fmla="*/ 538 h 877"/>
              <a:gd name="T40" fmla="*/ 694 w 852"/>
              <a:gd name="T41" fmla="*/ 573 h 877"/>
              <a:gd name="T42" fmla="*/ 772 w 852"/>
              <a:gd name="T43" fmla="*/ 694 h 877"/>
              <a:gd name="T44" fmla="*/ 642 w 852"/>
              <a:gd name="T45" fmla="*/ 798 h 877"/>
              <a:gd name="T46" fmla="*/ 521 w 852"/>
              <a:gd name="T47" fmla="*/ 720 h 877"/>
              <a:gd name="T48" fmla="*/ 495 w 852"/>
              <a:gd name="T49" fmla="*/ 876 h 877"/>
              <a:gd name="T50" fmla="*/ 382 w 852"/>
              <a:gd name="T51" fmla="*/ 816 h 877"/>
              <a:gd name="T52" fmla="*/ 469 w 852"/>
              <a:gd name="T53" fmla="*/ 703 h 877"/>
              <a:gd name="T54" fmla="*/ 547 w 852"/>
              <a:gd name="T55" fmla="*/ 651 h 877"/>
              <a:gd name="T56" fmla="*/ 660 w 852"/>
              <a:gd name="T57" fmla="*/ 738 h 877"/>
              <a:gd name="T58" fmla="*/ 642 w 852"/>
              <a:gd name="T59" fmla="*/ 599 h 877"/>
              <a:gd name="T60" fmla="*/ 660 w 852"/>
              <a:gd name="T61" fmla="*/ 503 h 877"/>
              <a:gd name="T62" fmla="*/ 799 w 852"/>
              <a:gd name="T63" fmla="*/ 477 h 877"/>
              <a:gd name="T64" fmla="*/ 694 w 852"/>
              <a:gd name="T65" fmla="*/ 390 h 877"/>
              <a:gd name="T66" fmla="*/ 642 w 852"/>
              <a:gd name="T67" fmla="*/ 303 h 877"/>
              <a:gd name="T68" fmla="*/ 721 w 852"/>
              <a:gd name="T69" fmla="*/ 199 h 877"/>
              <a:gd name="T70" fmla="*/ 590 w 852"/>
              <a:gd name="T71" fmla="*/ 208 h 877"/>
              <a:gd name="T72" fmla="*/ 486 w 852"/>
              <a:gd name="T73" fmla="*/ 182 h 877"/>
              <a:gd name="T74" fmla="*/ 469 w 852"/>
              <a:gd name="T75" fmla="*/ 52 h 877"/>
              <a:gd name="T76" fmla="*/ 382 w 852"/>
              <a:gd name="T77" fmla="*/ 156 h 877"/>
              <a:gd name="T78" fmla="*/ 295 w 852"/>
              <a:gd name="T79" fmla="*/ 208 h 877"/>
              <a:gd name="T80" fmla="*/ 191 w 852"/>
              <a:gd name="T81" fmla="*/ 138 h 877"/>
              <a:gd name="T82" fmla="*/ 208 w 852"/>
              <a:gd name="T83" fmla="*/ 269 h 877"/>
              <a:gd name="T84" fmla="*/ 182 w 852"/>
              <a:gd name="T85" fmla="*/ 373 h 877"/>
              <a:gd name="T86" fmla="*/ 61 w 852"/>
              <a:gd name="T87" fmla="*/ 399 h 877"/>
              <a:gd name="T88" fmla="*/ 165 w 852"/>
              <a:gd name="T89" fmla="*/ 477 h 877"/>
              <a:gd name="T90" fmla="*/ 217 w 852"/>
              <a:gd name="T91" fmla="*/ 564 h 877"/>
              <a:gd name="T92" fmla="*/ 139 w 852"/>
              <a:gd name="T93" fmla="*/ 677 h 877"/>
              <a:gd name="T94" fmla="*/ 278 w 852"/>
              <a:gd name="T95" fmla="*/ 659 h 877"/>
              <a:gd name="T96" fmla="*/ 364 w 852"/>
              <a:gd name="T97" fmla="*/ 677 h 877"/>
              <a:gd name="T98" fmla="*/ 382 w 852"/>
              <a:gd name="T99" fmla="*/ 81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52" h="877">
                <a:moveTo>
                  <a:pt x="495" y="876"/>
                </a:moveTo>
                <a:lnTo>
                  <a:pt x="495" y="876"/>
                </a:lnTo>
                <a:cubicBezTo>
                  <a:pt x="356" y="876"/>
                  <a:pt x="356" y="876"/>
                  <a:pt x="356" y="876"/>
                </a:cubicBezTo>
                <a:cubicBezTo>
                  <a:pt x="347" y="876"/>
                  <a:pt x="330" y="867"/>
                  <a:pt x="330" y="850"/>
                </a:cubicBezTo>
                <a:cubicBezTo>
                  <a:pt x="330" y="729"/>
                  <a:pt x="330" y="729"/>
                  <a:pt x="330" y="729"/>
                </a:cubicBezTo>
                <a:cubicBezTo>
                  <a:pt x="321" y="720"/>
                  <a:pt x="313" y="720"/>
                  <a:pt x="295" y="711"/>
                </a:cubicBezTo>
                <a:cubicBezTo>
                  <a:pt x="217" y="798"/>
                  <a:pt x="217" y="798"/>
                  <a:pt x="217" y="798"/>
                </a:cubicBezTo>
                <a:cubicBezTo>
                  <a:pt x="200" y="807"/>
                  <a:pt x="182" y="807"/>
                  <a:pt x="174" y="798"/>
                </a:cubicBezTo>
                <a:cubicBezTo>
                  <a:pt x="78" y="703"/>
                  <a:pt x="78" y="703"/>
                  <a:pt x="78" y="703"/>
                </a:cubicBezTo>
                <a:cubicBezTo>
                  <a:pt x="70" y="685"/>
                  <a:pt x="70" y="668"/>
                  <a:pt x="78" y="659"/>
                </a:cubicBezTo>
                <a:cubicBezTo>
                  <a:pt x="156" y="573"/>
                  <a:pt x="156" y="573"/>
                  <a:pt x="156" y="573"/>
                </a:cubicBezTo>
                <a:cubicBezTo>
                  <a:pt x="156" y="564"/>
                  <a:pt x="148" y="546"/>
                  <a:pt x="148" y="538"/>
                </a:cubicBezTo>
                <a:cubicBezTo>
                  <a:pt x="26" y="538"/>
                  <a:pt x="26" y="538"/>
                  <a:pt x="26" y="538"/>
                </a:cubicBezTo>
                <a:cubicBezTo>
                  <a:pt x="17" y="538"/>
                  <a:pt x="0" y="520"/>
                  <a:pt x="0" y="512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56"/>
                  <a:pt x="17" y="338"/>
                  <a:pt x="26" y="338"/>
                </a:cubicBezTo>
                <a:cubicBezTo>
                  <a:pt x="139" y="338"/>
                  <a:pt x="139" y="338"/>
                  <a:pt x="139" y="338"/>
                </a:cubicBezTo>
                <a:cubicBezTo>
                  <a:pt x="139" y="321"/>
                  <a:pt x="148" y="312"/>
                  <a:pt x="156" y="295"/>
                </a:cubicBezTo>
                <a:cubicBezTo>
                  <a:pt x="78" y="217"/>
                  <a:pt x="78" y="217"/>
                  <a:pt x="78" y="217"/>
                </a:cubicBezTo>
                <a:cubicBezTo>
                  <a:pt x="70" y="208"/>
                  <a:pt x="70" y="191"/>
                  <a:pt x="78" y="173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82" y="69"/>
                  <a:pt x="200" y="69"/>
                  <a:pt x="217" y="78"/>
                </a:cubicBezTo>
                <a:cubicBezTo>
                  <a:pt x="286" y="156"/>
                  <a:pt x="286" y="156"/>
                  <a:pt x="286" y="156"/>
                </a:cubicBezTo>
                <a:cubicBezTo>
                  <a:pt x="304" y="147"/>
                  <a:pt x="313" y="138"/>
                  <a:pt x="330" y="130"/>
                </a:cubicBezTo>
                <a:cubicBezTo>
                  <a:pt x="330" y="26"/>
                  <a:pt x="330" y="26"/>
                  <a:pt x="330" y="26"/>
                </a:cubicBezTo>
                <a:cubicBezTo>
                  <a:pt x="330" y="8"/>
                  <a:pt x="339" y="0"/>
                  <a:pt x="356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12" y="0"/>
                  <a:pt x="521" y="8"/>
                  <a:pt x="521" y="26"/>
                </a:cubicBezTo>
                <a:cubicBezTo>
                  <a:pt x="521" y="130"/>
                  <a:pt x="521" y="130"/>
                  <a:pt x="521" y="130"/>
                </a:cubicBezTo>
                <a:cubicBezTo>
                  <a:pt x="538" y="138"/>
                  <a:pt x="556" y="147"/>
                  <a:pt x="564" y="156"/>
                </a:cubicBezTo>
                <a:cubicBezTo>
                  <a:pt x="642" y="78"/>
                  <a:pt x="642" y="78"/>
                  <a:pt x="642" y="78"/>
                </a:cubicBezTo>
                <a:cubicBezTo>
                  <a:pt x="651" y="69"/>
                  <a:pt x="668" y="69"/>
                  <a:pt x="677" y="78"/>
                </a:cubicBezTo>
                <a:cubicBezTo>
                  <a:pt x="772" y="173"/>
                  <a:pt x="772" y="173"/>
                  <a:pt x="772" y="173"/>
                </a:cubicBezTo>
                <a:cubicBezTo>
                  <a:pt x="790" y="191"/>
                  <a:pt x="790" y="208"/>
                  <a:pt x="772" y="217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703" y="312"/>
                  <a:pt x="712" y="321"/>
                  <a:pt x="712" y="338"/>
                </a:cubicBezTo>
                <a:cubicBezTo>
                  <a:pt x="825" y="338"/>
                  <a:pt x="825" y="338"/>
                  <a:pt x="825" y="338"/>
                </a:cubicBezTo>
                <a:cubicBezTo>
                  <a:pt x="842" y="338"/>
                  <a:pt x="851" y="347"/>
                  <a:pt x="851" y="364"/>
                </a:cubicBezTo>
                <a:cubicBezTo>
                  <a:pt x="851" y="512"/>
                  <a:pt x="851" y="512"/>
                  <a:pt x="851" y="512"/>
                </a:cubicBezTo>
                <a:cubicBezTo>
                  <a:pt x="851" y="520"/>
                  <a:pt x="842" y="538"/>
                  <a:pt x="825" y="538"/>
                </a:cubicBezTo>
                <a:cubicBezTo>
                  <a:pt x="712" y="538"/>
                  <a:pt x="712" y="538"/>
                  <a:pt x="712" y="538"/>
                </a:cubicBezTo>
                <a:cubicBezTo>
                  <a:pt x="703" y="546"/>
                  <a:pt x="703" y="564"/>
                  <a:pt x="694" y="573"/>
                </a:cubicBezTo>
                <a:cubicBezTo>
                  <a:pt x="772" y="659"/>
                  <a:pt x="772" y="659"/>
                  <a:pt x="772" y="659"/>
                </a:cubicBezTo>
                <a:cubicBezTo>
                  <a:pt x="790" y="668"/>
                  <a:pt x="790" y="685"/>
                  <a:pt x="772" y="694"/>
                </a:cubicBezTo>
                <a:cubicBezTo>
                  <a:pt x="677" y="798"/>
                  <a:pt x="677" y="798"/>
                  <a:pt x="677" y="798"/>
                </a:cubicBezTo>
                <a:cubicBezTo>
                  <a:pt x="668" y="807"/>
                  <a:pt x="651" y="807"/>
                  <a:pt x="642" y="798"/>
                </a:cubicBezTo>
                <a:cubicBezTo>
                  <a:pt x="556" y="711"/>
                  <a:pt x="556" y="711"/>
                  <a:pt x="556" y="711"/>
                </a:cubicBezTo>
                <a:cubicBezTo>
                  <a:pt x="547" y="720"/>
                  <a:pt x="538" y="720"/>
                  <a:pt x="521" y="720"/>
                </a:cubicBezTo>
                <a:cubicBezTo>
                  <a:pt x="521" y="850"/>
                  <a:pt x="521" y="850"/>
                  <a:pt x="521" y="850"/>
                </a:cubicBezTo>
                <a:cubicBezTo>
                  <a:pt x="521" y="867"/>
                  <a:pt x="512" y="876"/>
                  <a:pt x="495" y="876"/>
                </a:cubicBezTo>
                <a:close/>
                <a:moveTo>
                  <a:pt x="382" y="816"/>
                </a:moveTo>
                <a:lnTo>
                  <a:pt x="382" y="816"/>
                </a:lnTo>
                <a:cubicBezTo>
                  <a:pt x="469" y="816"/>
                  <a:pt x="469" y="816"/>
                  <a:pt x="469" y="816"/>
                </a:cubicBezTo>
                <a:cubicBezTo>
                  <a:pt x="469" y="703"/>
                  <a:pt x="469" y="703"/>
                  <a:pt x="469" y="703"/>
                </a:cubicBezTo>
                <a:cubicBezTo>
                  <a:pt x="469" y="694"/>
                  <a:pt x="478" y="677"/>
                  <a:pt x="486" y="677"/>
                </a:cubicBezTo>
                <a:cubicBezTo>
                  <a:pt x="512" y="668"/>
                  <a:pt x="529" y="659"/>
                  <a:pt x="547" y="651"/>
                </a:cubicBezTo>
                <a:cubicBezTo>
                  <a:pt x="556" y="642"/>
                  <a:pt x="573" y="651"/>
                  <a:pt x="582" y="659"/>
                </a:cubicBezTo>
                <a:cubicBezTo>
                  <a:pt x="660" y="738"/>
                  <a:pt x="660" y="738"/>
                  <a:pt x="660" y="738"/>
                </a:cubicBezTo>
                <a:cubicBezTo>
                  <a:pt x="721" y="677"/>
                  <a:pt x="721" y="677"/>
                  <a:pt x="721" y="677"/>
                </a:cubicBezTo>
                <a:cubicBezTo>
                  <a:pt x="642" y="599"/>
                  <a:pt x="642" y="599"/>
                  <a:pt x="642" y="599"/>
                </a:cubicBezTo>
                <a:cubicBezTo>
                  <a:pt x="634" y="590"/>
                  <a:pt x="634" y="573"/>
                  <a:pt x="634" y="564"/>
                </a:cubicBezTo>
                <a:cubicBezTo>
                  <a:pt x="651" y="546"/>
                  <a:pt x="660" y="520"/>
                  <a:pt x="660" y="503"/>
                </a:cubicBezTo>
                <a:cubicBezTo>
                  <a:pt x="668" y="486"/>
                  <a:pt x="677" y="477"/>
                  <a:pt x="686" y="477"/>
                </a:cubicBezTo>
                <a:cubicBezTo>
                  <a:pt x="799" y="477"/>
                  <a:pt x="799" y="477"/>
                  <a:pt x="799" y="477"/>
                </a:cubicBezTo>
                <a:cubicBezTo>
                  <a:pt x="799" y="390"/>
                  <a:pt x="799" y="390"/>
                  <a:pt x="799" y="390"/>
                </a:cubicBezTo>
                <a:cubicBezTo>
                  <a:pt x="694" y="390"/>
                  <a:pt x="694" y="390"/>
                  <a:pt x="694" y="390"/>
                </a:cubicBezTo>
                <a:cubicBezTo>
                  <a:pt x="677" y="390"/>
                  <a:pt x="668" y="381"/>
                  <a:pt x="668" y="373"/>
                </a:cubicBezTo>
                <a:cubicBezTo>
                  <a:pt x="660" y="347"/>
                  <a:pt x="651" y="330"/>
                  <a:pt x="642" y="303"/>
                </a:cubicBezTo>
                <a:cubicBezTo>
                  <a:pt x="634" y="295"/>
                  <a:pt x="634" y="277"/>
                  <a:pt x="642" y="269"/>
                </a:cubicBezTo>
                <a:cubicBezTo>
                  <a:pt x="721" y="199"/>
                  <a:pt x="721" y="199"/>
                  <a:pt x="721" y="199"/>
                </a:cubicBezTo>
                <a:cubicBezTo>
                  <a:pt x="660" y="138"/>
                  <a:pt x="660" y="138"/>
                  <a:pt x="660" y="138"/>
                </a:cubicBezTo>
                <a:cubicBezTo>
                  <a:pt x="590" y="208"/>
                  <a:pt x="590" y="208"/>
                  <a:pt x="590" y="208"/>
                </a:cubicBezTo>
                <a:cubicBezTo>
                  <a:pt x="582" y="217"/>
                  <a:pt x="564" y="217"/>
                  <a:pt x="556" y="208"/>
                </a:cubicBezTo>
                <a:cubicBezTo>
                  <a:pt x="538" y="199"/>
                  <a:pt x="512" y="191"/>
                  <a:pt x="486" y="182"/>
                </a:cubicBezTo>
                <a:cubicBezTo>
                  <a:pt x="478" y="182"/>
                  <a:pt x="469" y="165"/>
                  <a:pt x="469" y="156"/>
                </a:cubicBezTo>
                <a:cubicBezTo>
                  <a:pt x="469" y="52"/>
                  <a:pt x="469" y="52"/>
                  <a:pt x="469" y="52"/>
                </a:cubicBezTo>
                <a:cubicBezTo>
                  <a:pt x="382" y="52"/>
                  <a:pt x="382" y="52"/>
                  <a:pt x="382" y="52"/>
                </a:cubicBezTo>
                <a:cubicBezTo>
                  <a:pt x="382" y="156"/>
                  <a:pt x="382" y="156"/>
                  <a:pt x="382" y="156"/>
                </a:cubicBezTo>
                <a:cubicBezTo>
                  <a:pt x="382" y="165"/>
                  <a:pt x="373" y="182"/>
                  <a:pt x="364" y="182"/>
                </a:cubicBezTo>
                <a:cubicBezTo>
                  <a:pt x="339" y="191"/>
                  <a:pt x="321" y="199"/>
                  <a:pt x="295" y="208"/>
                </a:cubicBezTo>
                <a:cubicBezTo>
                  <a:pt x="286" y="217"/>
                  <a:pt x="269" y="217"/>
                  <a:pt x="260" y="208"/>
                </a:cubicBezTo>
                <a:cubicBezTo>
                  <a:pt x="191" y="138"/>
                  <a:pt x="191" y="138"/>
                  <a:pt x="191" y="138"/>
                </a:cubicBezTo>
                <a:cubicBezTo>
                  <a:pt x="139" y="199"/>
                  <a:pt x="139" y="199"/>
                  <a:pt x="139" y="199"/>
                </a:cubicBezTo>
                <a:cubicBezTo>
                  <a:pt x="208" y="269"/>
                  <a:pt x="208" y="269"/>
                  <a:pt x="208" y="269"/>
                </a:cubicBezTo>
                <a:cubicBezTo>
                  <a:pt x="217" y="277"/>
                  <a:pt x="217" y="295"/>
                  <a:pt x="208" y="303"/>
                </a:cubicBezTo>
                <a:cubicBezTo>
                  <a:pt x="200" y="330"/>
                  <a:pt x="191" y="347"/>
                  <a:pt x="182" y="373"/>
                </a:cubicBezTo>
                <a:cubicBezTo>
                  <a:pt x="182" y="381"/>
                  <a:pt x="174" y="399"/>
                  <a:pt x="156" y="399"/>
                </a:cubicBezTo>
                <a:cubicBezTo>
                  <a:pt x="61" y="399"/>
                  <a:pt x="61" y="399"/>
                  <a:pt x="61" y="399"/>
                </a:cubicBezTo>
                <a:cubicBezTo>
                  <a:pt x="61" y="477"/>
                  <a:pt x="61" y="477"/>
                  <a:pt x="61" y="477"/>
                </a:cubicBezTo>
                <a:cubicBezTo>
                  <a:pt x="165" y="477"/>
                  <a:pt x="165" y="477"/>
                  <a:pt x="165" y="477"/>
                </a:cubicBezTo>
                <a:cubicBezTo>
                  <a:pt x="174" y="477"/>
                  <a:pt x="182" y="486"/>
                  <a:pt x="191" y="503"/>
                </a:cubicBezTo>
                <a:cubicBezTo>
                  <a:pt x="200" y="520"/>
                  <a:pt x="208" y="546"/>
                  <a:pt x="217" y="564"/>
                </a:cubicBezTo>
                <a:cubicBezTo>
                  <a:pt x="226" y="573"/>
                  <a:pt x="226" y="590"/>
                  <a:pt x="217" y="599"/>
                </a:cubicBezTo>
                <a:cubicBezTo>
                  <a:pt x="139" y="677"/>
                  <a:pt x="139" y="677"/>
                  <a:pt x="139" y="677"/>
                </a:cubicBezTo>
                <a:cubicBezTo>
                  <a:pt x="191" y="738"/>
                  <a:pt x="191" y="738"/>
                  <a:pt x="191" y="738"/>
                </a:cubicBezTo>
                <a:cubicBezTo>
                  <a:pt x="278" y="659"/>
                  <a:pt x="278" y="659"/>
                  <a:pt x="278" y="659"/>
                </a:cubicBezTo>
                <a:cubicBezTo>
                  <a:pt x="286" y="651"/>
                  <a:pt x="295" y="642"/>
                  <a:pt x="304" y="651"/>
                </a:cubicBezTo>
                <a:cubicBezTo>
                  <a:pt x="321" y="659"/>
                  <a:pt x="347" y="668"/>
                  <a:pt x="364" y="677"/>
                </a:cubicBezTo>
                <a:cubicBezTo>
                  <a:pt x="373" y="677"/>
                  <a:pt x="382" y="694"/>
                  <a:pt x="382" y="703"/>
                </a:cubicBezTo>
                <a:lnTo>
                  <a:pt x="382" y="8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7">
            <a:extLst>
              <a:ext uri="{FF2B5EF4-FFF2-40B4-BE49-F238E27FC236}">
                <a16:creationId xmlns:a16="http://schemas.microsoft.com/office/drawing/2014/main" id="{59FD6D90-CE58-824F-A8FB-E0D30C2E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699" y="3321366"/>
            <a:ext cx="724961" cy="1023761"/>
          </a:xfrm>
          <a:custGeom>
            <a:avLst/>
            <a:gdLst>
              <a:gd name="T0" fmla="*/ 616 w 652"/>
              <a:gd name="T1" fmla="*/ 96 h 921"/>
              <a:gd name="T2" fmla="*/ 616 w 652"/>
              <a:gd name="T3" fmla="*/ 96 h 921"/>
              <a:gd name="T4" fmla="*/ 477 w 652"/>
              <a:gd name="T5" fmla="*/ 96 h 921"/>
              <a:gd name="T6" fmla="*/ 425 w 652"/>
              <a:gd name="T7" fmla="*/ 35 h 921"/>
              <a:gd name="T8" fmla="*/ 330 w 652"/>
              <a:gd name="T9" fmla="*/ 0 h 921"/>
              <a:gd name="T10" fmla="*/ 225 w 652"/>
              <a:gd name="T11" fmla="*/ 35 h 921"/>
              <a:gd name="T12" fmla="*/ 174 w 652"/>
              <a:gd name="T13" fmla="*/ 96 h 921"/>
              <a:gd name="T14" fmla="*/ 43 w 652"/>
              <a:gd name="T15" fmla="*/ 96 h 921"/>
              <a:gd name="T16" fmla="*/ 0 w 652"/>
              <a:gd name="T17" fmla="*/ 148 h 921"/>
              <a:gd name="T18" fmla="*/ 0 w 652"/>
              <a:gd name="T19" fmla="*/ 894 h 921"/>
              <a:gd name="T20" fmla="*/ 26 w 652"/>
              <a:gd name="T21" fmla="*/ 920 h 921"/>
              <a:gd name="T22" fmla="*/ 625 w 652"/>
              <a:gd name="T23" fmla="*/ 920 h 921"/>
              <a:gd name="T24" fmla="*/ 651 w 652"/>
              <a:gd name="T25" fmla="*/ 894 h 921"/>
              <a:gd name="T26" fmla="*/ 651 w 652"/>
              <a:gd name="T27" fmla="*/ 148 h 921"/>
              <a:gd name="T28" fmla="*/ 616 w 652"/>
              <a:gd name="T29" fmla="*/ 96 h 921"/>
              <a:gd name="T30" fmla="*/ 217 w 652"/>
              <a:gd name="T31" fmla="*/ 130 h 921"/>
              <a:gd name="T32" fmla="*/ 217 w 652"/>
              <a:gd name="T33" fmla="*/ 130 h 921"/>
              <a:gd name="T34" fmla="*/ 260 w 652"/>
              <a:gd name="T35" fmla="*/ 78 h 921"/>
              <a:gd name="T36" fmla="*/ 330 w 652"/>
              <a:gd name="T37" fmla="*/ 61 h 921"/>
              <a:gd name="T38" fmla="*/ 399 w 652"/>
              <a:gd name="T39" fmla="*/ 78 h 921"/>
              <a:gd name="T40" fmla="*/ 442 w 652"/>
              <a:gd name="T41" fmla="*/ 130 h 921"/>
              <a:gd name="T42" fmla="*/ 442 w 652"/>
              <a:gd name="T43" fmla="*/ 182 h 921"/>
              <a:gd name="T44" fmla="*/ 217 w 652"/>
              <a:gd name="T45" fmla="*/ 182 h 921"/>
              <a:gd name="T46" fmla="*/ 217 w 652"/>
              <a:gd name="T47" fmla="*/ 130 h 921"/>
              <a:gd name="T48" fmla="*/ 139 w 652"/>
              <a:gd name="T49" fmla="*/ 156 h 921"/>
              <a:gd name="T50" fmla="*/ 139 w 652"/>
              <a:gd name="T51" fmla="*/ 156 h 921"/>
              <a:gd name="T52" fmla="*/ 165 w 652"/>
              <a:gd name="T53" fmla="*/ 156 h 921"/>
              <a:gd name="T54" fmla="*/ 165 w 652"/>
              <a:gd name="T55" fmla="*/ 200 h 921"/>
              <a:gd name="T56" fmla="*/ 191 w 652"/>
              <a:gd name="T57" fmla="*/ 234 h 921"/>
              <a:gd name="T58" fmla="*/ 460 w 652"/>
              <a:gd name="T59" fmla="*/ 234 h 921"/>
              <a:gd name="T60" fmla="*/ 495 w 652"/>
              <a:gd name="T61" fmla="*/ 200 h 921"/>
              <a:gd name="T62" fmla="*/ 495 w 652"/>
              <a:gd name="T63" fmla="*/ 156 h 921"/>
              <a:gd name="T64" fmla="*/ 521 w 652"/>
              <a:gd name="T65" fmla="*/ 156 h 921"/>
              <a:gd name="T66" fmla="*/ 521 w 652"/>
              <a:gd name="T67" fmla="*/ 772 h 921"/>
              <a:gd name="T68" fmla="*/ 139 w 652"/>
              <a:gd name="T69" fmla="*/ 772 h 921"/>
              <a:gd name="T70" fmla="*/ 139 w 652"/>
              <a:gd name="T71" fmla="*/ 156 h 921"/>
              <a:gd name="T72" fmla="*/ 599 w 652"/>
              <a:gd name="T73" fmla="*/ 868 h 921"/>
              <a:gd name="T74" fmla="*/ 599 w 652"/>
              <a:gd name="T75" fmla="*/ 868 h 921"/>
              <a:gd name="T76" fmla="*/ 52 w 652"/>
              <a:gd name="T77" fmla="*/ 868 h 921"/>
              <a:gd name="T78" fmla="*/ 52 w 652"/>
              <a:gd name="T79" fmla="*/ 156 h 921"/>
              <a:gd name="T80" fmla="*/ 87 w 652"/>
              <a:gd name="T81" fmla="*/ 156 h 921"/>
              <a:gd name="T82" fmla="*/ 87 w 652"/>
              <a:gd name="T83" fmla="*/ 799 h 921"/>
              <a:gd name="T84" fmla="*/ 113 w 652"/>
              <a:gd name="T85" fmla="*/ 833 h 921"/>
              <a:gd name="T86" fmla="*/ 547 w 652"/>
              <a:gd name="T87" fmla="*/ 833 h 921"/>
              <a:gd name="T88" fmla="*/ 573 w 652"/>
              <a:gd name="T89" fmla="*/ 799 h 921"/>
              <a:gd name="T90" fmla="*/ 573 w 652"/>
              <a:gd name="T91" fmla="*/ 156 h 921"/>
              <a:gd name="T92" fmla="*/ 599 w 652"/>
              <a:gd name="T93" fmla="*/ 156 h 921"/>
              <a:gd name="T94" fmla="*/ 599 w 652"/>
              <a:gd name="T95" fmla="*/ 86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2" h="921">
                <a:moveTo>
                  <a:pt x="616" y="96"/>
                </a:moveTo>
                <a:lnTo>
                  <a:pt x="616" y="96"/>
                </a:lnTo>
                <a:cubicBezTo>
                  <a:pt x="477" y="96"/>
                  <a:pt x="477" y="96"/>
                  <a:pt x="477" y="96"/>
                </a:cubicBezTo>
                <a:cubicBezTo>
                  <a:pt x="468" y="69"/>
                  <a:pt x="451" y="52"/>
                  <a:pt x="425" y="35"/>
                </a:cubicBezTo>
                <a:cubicBezTo>
                  <a:pt x="399" y="17"/>
                  <a:pt x="364" y="0"/>
                  <a:pt x="330" y="0"/>
                </a:cubicBezTo>
                <a:cubicBezTo>
                  <a:pt x="295" y="0"/>
                  <a:pt x="260" y="17"/>
                  <a:pt x="225" y="35"/>
                </a:cubicBezTo>
                <a:cubicBezTo>
                  <a:pt x="208" y="52"/>
                  <a:pt x="182" y="69"/>
                  <a:pt x="174" y="96"/>
                </a:cubicBezTo>
                <a:cubicBezTo>
                  <a:pt x="43" y="96"/>
                  <a:pt x="43" y="96"/>
                  <a:pt x="43" y="96"/>
                </a:cubicBezTo>
                <a:cubicBezTo>
                  <a:pt x="17" y="96"/>
                  <a:pt x="0" y="121"/>
                  <a:pt x="0" y="148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911"/>
                  <a:pt x="17" y="920"/>
                  <a:pt x="26" y="920"/>
                </a:cubicBezTo>
                <a:cubicBezTo>
                  <a:pt x="625" y="920"/>
                  <a:pt x="625" y="920"/>
                  <a:pt x="625" y="920"/>
                </a:cubicBezTo>
                <a:cubicBezTo>
                  <a:pt x="642" y="920"/>
                  <a:pt x="651" y="911"/>
                  <a:pt x="651" y="894"/>
                </a:cubicBezTo>
                <a:cubicBezTo>
                  <a:pt x="651" y="148"/>
                  <a:pt x="651" y="148"/>
                  <a:pt x="651" y="148"/>
                </a:cubicBezTo>
                <a:cubicBezTo>
                  <a:pt x="651" y="121"/>
                  <a:pt x="633" y="96"/>
                  <a:pt x="616" y="96"/>
                </a:cubicBezTo>
                <a:close/>
                <a:moveTo>
                  <a:pt x="217" y="130"/>
                </a:moveTo>
                <a:lnTo>
                  <a:pt x="217" y="130"/>
                </a:lnTo>
                <a:cubicBezTo>
                  <a:pt x="225" y="113"/>
                  <a:pt x="234" y="96"/>
                  <a:pt x="260" y="78"/>
                </a:cubicBezTo>
                <a:cubicBezTo>
                  <a:pt x="278" y="61"/>
                  <a:pt x="304" y="61"/>
                  <a:pt x="330" y="61"/>
                </a:cubicBezTo>
                <a:cubicBezTo>
                  <a:pt x="356" y="61"/>
                  <a:pt x="373" y="61"/>
                  <a:pt x="399" y="78"/>
                </a:cubicBezTo>
                <a:cubicBezTo>
                  <a:pt x="417" y="96"/>
                  <a:pt x="434" y="113"/>
                  <a:pt x="442" y="130"/>
                </a:cubicBezTo>
                <a:cubicBezTo>
                  <a:pt x="442" y="182"/>
                  <a:pt x="442" y="182"/>
                  <a:pt x="442" y="182"/>
                </a:cubicBezTo>
                <a:cubicBezTo>
                  <a:pt x="217" y="182"/>
                  <a:pt x="217" y="182"/>
                  <a:pt x="217" y="182"/>
                </a:cubicBezTo>
                <a:lnTo>
                  <a:pt x="217" y="130"/>
                </a:lnTo>
                <a:close/>
                <a:moveTo>
                  <a:pt x="139" y="156"/>
                </a:moveTo>
                <a:lnTo>
                  <a:pt x="139" y="156"/>
                </a:lnTo>
                <a:cubicBezTo>
                  <a:pt x="165" y="156"/>
                  <a:pt x="165" y="156"/>
                  <a:pt x="165" y="156"/>
                </a:cubicBezTo>
                <a:cubicBezTo>
                  <a:pt x="165" y="200"/>
                  <a:pt x="165" y="200"/>
                  <a:pt x="165" y="200"/>
                </a:cubicBezTo>
                <a:cubicBezTo>
                  <a:pt x="165" y="217"/>
                  <a:pt x="174" y="234"/>
                  <a:pt x="191" y="234"/>
                </a:cubicBezTo>
                <a:cubicBezTo>
                  <a:pt x="460" y="234"/>
                  <a:pt x="460" y="234"/>
                  <a:pt x="460" y="234"/>
                </a:cubicBezTo>
                <a:cubicBezTo>
                  <a:pt x="477" y="234"/>
                  <a:pt x="495" y="217"/>
                  <a:pt x="495" y="200"/>
                </a:cubicBezTo>
                <a:cubicBezTo>
                  <a:pt x="495" y="156"/>
                  <a:pt x="495" y="156"/>
                  <a:pt x="495" y="156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1" y="772"/>
                  <a:pt x="521" y="772"/>
                  <a:pt x="521" y="772"/>
                </a:cubicBezTo>
                <a:cubicBezTo>
                  <a:pt x="139" y="772"/>
                  <a:pt x="139" y="772"/>
                  <a:pt x="139" y="772"/>
                </a:cubicBezTo>
                <a:lnTo>
                  <a:pt x="139" y="156"/>
                </a:lnTo>
                <a:close/>
                <a:moveTo>
                  <a:pt x="599" y="868"/>
                </a:moveTo>
                <a:lnTo>
                  <a:pt x="599" y="868"/>
                </a:lnTo>
                <a:cubicBezTo>
                  <a:pt x="52" y="868"/>
                  <a:pt x="52" y="868"/>
                  <a:pt x="52" y="86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87" y="799"/>
                  <a:pt x="87" y="799"/>
                  <a:pt x="87" y="799"/>
                </a:cubicBezTo>
                <a:cubicBezTo>
                  <a:pt x="87" y="816"/>
                  <a:pt x="95" y="833"/>
                  <a:pt x="113" y="833"/>
                </a:cubicBezTo>
                <a:cubicBezTo>
                  <a:pt x="547" y="833"/>
                  <a:pt x="547" y="833"/>
                  <a:pt x="547" y="833"/>
                </a:cubicBezTo>
                <a:cubicBezTo>
                  <a:pt x="555" y="833"/>
                  <a:pt x="573" y="816"/>
                  <a:pt x="573" y="799"/>
                </a:cubicBezTo>
                <a:cubicBezTo>
                  <a:pt x="573" y="156"/>
                  <a:pt x="573" y="156"/>
                  <a:pt x="573" y="156"/>
                </a:cubicBezTo>
                <a:cubicBezTo>
                  <a:pt x="599" y="156"/>
                  <a:pt x="599" y="156"/>
                  <a:pt x="599" y="156"/>
                </a:cubicBezTo>
                <a:lnTo>
                  <a:pt x="599" y="8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8">
            <a:extLst>
              <a:ext uri="{FF2B5EF4-FFF2-40B4-BE49-F238E27FC236}">
                <a16:creationId xmlns:a16="http://schemas.microsoft.com/office/drawing/2014/main" id="{EB11C29C-F1C8-B24E-8DC2-1EC8A183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25" y="3649556"/>
            <a:ext cx="259613" cy="58781"/>
          </a:xfrm>
          <a:custGeom>
            <a:avLst/>
            <a:gdLst>
              <a:gd name="T0" fmla="*/ 26 w 235"/>
              <a:gd name="T1" fmla="*/ 52 h 53"/>
              <a:gd name="T2" fmla="*/ 26 w 235"/>
              <a:gd name="T3" fmla="*/ 52 h 53"/>
              <a:gd name="T4" fmla="*/ 209 w 235"/>
              <a:gd name="T5" fmla="*/ 52 h 53"/>
              <a:gd name="T6" fmla="*/ 234 w 235"/>
              <a:gd name="T7" fmla="*/ 26 h 53"/>
              <a:gd name="T8" fmla="*/ 209 w 235"/>
              <a:gd name="T9" fmla="*/ 0 h 53"/>
              <a:gd name="T10" fmla="*/ 26 w 235"/>
              <a:gd name="T11" fmla="*/ 0 h 53"/>
              <a:gd name="T12" fmla="*/ 0 w 235"/>
              <a:gd name="T13" fmla="*/ 26 h 53"/>
              <a:gd name="T14" fmla="*/ 26 w 23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53">
                <a:moveTo>
                  <a:pt x="26" y="52"/>
                </a:moveTo>
                <a:lnTo>
                  <a:pt x="26" y="52"/>
                </a:lnTo>
                <a:cubicBezTo>
                  <a:pt x="209" y="52"/>
                  <a:pt x="209" y="52"/>
                  <a:pt x="209" y="52"/>
                </a:cubicBezTo>
                <a:cubicBezTo>
                  <a:pt x="226" y="52"/>
                  <a:pt x="234" y="44"/>
                  <a:pt x="234" y="26"/>
                </a:cubicBezTo>
                <a:cubicBezTo>
                  <a:pt x="234" y="18"/>
                  <a:pt x="226" y="0"/>
                  <a:pt x="20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6"/>
                </a:cubicBezTo>
                <a:cubicBezTo>
                  <a:pt x="0" y="44"/>
                  <a:pt x="9" y="52"/>
                  <a:pt x="26" y="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9">
            <a:extLst>
              <a:ext uri="{FF2B5EF4-FFF2-40B4-BE49-F238E27FC236}">
                <a16:creationId xmlns:a16="http://schemas.microsoft.com/office/drawing/2014/main" id="{10798995-1BBA-4A43-92F9-25632078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25" y="3816102"/>
            <a:ext cx="259613" cy="58781"/>
          </a:xfrm>
          <a:custGeom>
            <a:avLst/>
            <a:gdLst>
              <a:gd name="T0" fmla="*/ 26 w 235"/>
              <a:gd name="T1" fmla="*/ 52 h 53"/>
              <a:gd name="T2" fmla="*/ 26 w 235"/>
              <a:gd name="T3" fmla="*/ 52 h 53"/>
              <a:gd name="T4" fmla="*/ 209 w 235"/>
              <a:gd name="T5" fmla="*/ 52 h 53"/>
              <a:gd name="T6" fmla="*/ 234 w 235"/>
              <a:gd name="T7" fmla="*/ 26 h 53"/>
              <a:gd name="T8" fmla="*/ 209 w 235"/>
              <a:gd name="T9" fmla="*/ 0 h 53"/>
              <a:gd name="T10" fmla="*/ 26 w 235"/>
              <a:gd name="T11" fmla="*/ 0 h 53"/>
              <a:gd name="T12" fmla="*/ 0 w 235"/>
              <a:gd name="T13" fmla="*/ 26 h 53"/>
              <a:gd name="T14" fmla="*/ 26 w 23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53">
                <a:moveTo>
                  <a:pt x="26" y="52"/>
                </a:moveTo>
                <a:lnTo>
                  <a:pt x="26" y="52"/>
                </a:lnTo>
                <a:cubicBezTo>
                  <a:pt x="209" y="52"/>
                  <a:pt x="209" y="52"/>
                  <a:pt x="209" y="52"/>
                </a:cubicBezTo>
                <a:cubicBezTo>
                  <a:pt x="226" y="52"/>
                  <a:pt x="234" y="43"/>
                  <a:pt x="234" y="26"/>
                </a:cubicBezTo>
                <a:cubicBezTo>
                  <a:pt x="234" y="8"/>
                  <a:pt x="226" y="0"/>
                  <a:pt x="20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43"/>
                  <a:pt x="9" y="52"/>
                  <a:pt x="26" y="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90">
            <a:extLst>
              <a:ext uri="{FF2B5EF4-FFF2-40B4-BE49-F238E27FC236}">
                <a16:creationId xmlns:a16="http://schemas.microsoft.com/office/drawing/2014/main" id="{9E292506-66FF-B746-9A81-0156A7DE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25" y="3977750"/>
            <a:ext cx="259613" cy="58781"/>
          </a:xfrm>
          <a:custGeom>
            <a:avLst/>
            <a:gdLst>
              <a:gd name="T0" fmla="*/ 26 w 235"/>
              <a:gd name="T1" fmla="*/ 52 h 53"/>
              <a:gd name="T2" fmla="*/ 26 w 235"/>
              <a:gd name="T3" fmla="*/ 52 h 53"/>
              <a:gd name="T4" fmla="*/ 209 w 235"/>
              <a:gd name="T5" fmla="*/ 52 h 53"/>
              <a:gd name="T6" fmla="*/ 234 w 235"/>
              <a:gd name="T7" fmla="*/ 26 h 53"/>
              <a:gd name="T8" fmla="*/ 209 w 235"/>
              <a:gd name="T9" fmla="*/ 0 h 53"/>
              <a:gd name="T10" fmla="*/ 26 w 235"/>
              <a:gd name="T11" fmla="*/ 0 h 53"/>
              <a:gd name="T12" fmla="*/ 0 w 235"/>
              <a:gd name="T13" fmla="*/ 26 h 53"/>
              <a:gd name="T14" fmla="*/ 26 w 23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53">
                <a:moveTo>
                  <a:pt x="26" y="52"/>
                </a:moveTo>
                <a:lnTo>
                  <a:pt x="26" y="52"/>
                </a:lnTo>
                <a:cubicBezTo>
                  <a:pt x="209" y="52"/>
                  <a:pt x="209" y="52"/>
                  <a:pt x="209" y="52"/>
                </a:cubicBezTo>
                <a:cubicBezTo>
                  <a:pt x="226" y="52"/>
                  <a:pt x="234" y="35"/>
                  <a:pt x="234" y="26"/>
                </a:cubicBezTo>
                <a:cubicBezTo>
                  <a:pt x="234" y="9"/>
                  <a:pt x="226" y="0"/>
                  <a:pt x="20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35"/>
                  <a:pt x="9" y="52"/>
                  <a:pt x="26" y="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1">
            <a:extLst>
              <a:ext uri="{FF2B5EF4-FFF2-40B4-BE49-F238E27FC236}">
                <a16:creationId xmlns:a16="http://schemas.microsoft.com/office/drawing/2014/main" id="{95141E8C-F712-AE46-AA30-A20D70AD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665" y="3032360"/>
            <a:ext cx="734758" cy="847423"/>
          </a:xfrm>
          <a:custGeom>
            <a:avLst/>
            <a:gdLst>
              <a:gd name="T0" fmla="*/ 651 w 661"/>
              <a:gd name="T1" fmla="*/ 208 h 764"/>
              <a:gd name="T2" fmla="*/ 651 w 661"/>
              <a:gd name="T3" fmla="*/ 208 h 764"/>
              <a:gd name="T4" fmla="*/ 634 w 661"/>
              <a:gd name="T5" fmla="*/ 199 h 764"/>
              <a:gd name="T6" fmla="*/ 608 w 661"/>
              <a:gd name="T7" fmla="*/ 199 h 764"/>
              <a:gd name="T8" fmla="*/ 443 w 661"/>
              <a:gd name="T9" fmla="*/ 8 h 764"/>
              <a:gd name="T10" fmla="*/ 408 w 661"/>
              <a:gd name="T11" fmla="*/ 8 h 764"/>
              <a:gd name="T12" fmla="*/ 408 w 661"/>
              <a:gd name="T13" fmla="*/ 43 h 764"/>
              <a:gd name="T14" fmla="*/ 530 w 661"/>
              <a:gd name="T15" fmla="*/ 199 h 764"/>
              <a:gd name="T16" fmla="*/ 113 w 661"/>
              <a:gd name="T17" fmla="*/ 199 h 764"/>
              <a:gd name="T18" fmla="*/ 243 w 661"/>
              <a:gd name="T19" fmla="*/ 43 h 764"/>
              <a:gd name="T20" fmla="*/ 243 w 661"/>
              <a:gd name="T21" fmla="*/ 8 h 764"/>
              <a:gd name="T22" fmla="*/ 209 w 661"/>
              <a:gd name="T23" fmla="*/ 8 h 764"/>
              <a:gd name="T24" fmla="*/ 44 w 661"/>
              <a:gd name="T25" fmla="*/ 199 h 764"/>
              <a:gd name="T26" fmla="*/ 26 w 661"/>
              <a:gd name="T27" fmla="*/ 199 h 764"/>
              <a:gd name="T28" fmla="*/ 26 w 661"/>
              <a:gd name="T29" fmla="*/ 199 h 764"/>
              <a:gd name="T30" fmla="*/ 9 w 661"/>
              <a:gd name="T31" fmla="*/ 208 h 764"/>
              <a:gd name="T32" fmla="*/ 0 w 661"/>
              <a:gd name="T33" fmla="*/ 251 h 764"/>
              <a:gd name="T34" fmla="*/ 9 w 661"/>
              <a:gd name="T35" fmla="*/ 286 h 764"/>
              <a:gd name="T36" fmla="*/ 26 w 661"/>
              <a:gd name="T37" fmla="*/ 416 h 764"/>
              <a:gd name="T38" fmla="*/ 70 w 661"/>
              <a:gd name="T39" fmla="*/ 642 h 764"/>
              <a:gd name="T40" fmla="*/ 70 w 661"/>
              <a:gd name="T41" fmla="*/ 651 h 764"/>
              <a:gd name="T42" fmla="*/ 165 w 661"/>
              <a:gd name="T43" fmla="*/ 737 h 764"/>
              <a:gd name="T44" fmla="*/ 330 w 661"/>
              <a:gd name="T45" fmla="*/ 763 h 764"/>
              <a:gd name="T46" fmla="*/ 339 w 661"/>
              <a:gd name="T47" fmla="*/ 763 h 764"/>
              <a:gd name="T48" fmla="*/ 486 w 661"/>
              <a:gd name="T49" fmla="*/ 737 h 764"/>
              <a:gd name="T50" fmla="*/ 590 w 661"/>
              <a:gd name="T51" fmla="*/ 659 h 764"/>
              <a:gd name="T52" fmla="*/ 625 w 661"/>
              <a:gd name="T53" fmla="*/ 442 h 764"/>
              <a:gd name="T54" fmla="*/ 651 w 661"/>
              <a:gd name="T55" fmla="*/ 303 h 764"/>
              <a:gd name="T56" fmla="*/ 660 w 661"/>
              <a:gd name="T57" fmla="*/ 251 h 764"/>
              <a:gd name="T58" fmla="*/ 651 w 661"/>
              <a:gd name="T59" fmla="*/ 208 h 764"/>
              <a:gd name="T60" fmla="*/ 573 w 661"/>
              <a:gd name="T61" fmla="*/ 442 h 764"/>
              <a:gd name="T62" fmla="*/ 573 w 661"/>
              <a:gd name="T63" fmla="*/ 442 h 764"/>
              <a:gd name="T64" fmla="*/ 538 w 661"/>
              <a:gd name="T65" fmla="*/ 651 h 764"/>
              <a:gd name="T66" fmla="*/ 478 w 661"/>
              <a:gd name="T67" fmla="*/ 685 h 764"/>
              <a:gd name="T68" fmla="*/ 330 w 661"/>
              <a:gd name="T69" fmla="*/ 703 h 764"/>
              <a:gd name="T70" fmla="*/ 182 w 661"/>
              <a:gd name="T71" fmla="*/ 685 h 764"/>
              <a:gd name="T72" fmla="*/ 122 w 661"/>
              <a:gd name="T73" fmla="*/ 642 h 764"/>
              <a:gd name="T74" fmla="*/ 122 w 661"/>
              <a:gd name="T75" fmla="*/ 624 h 764"/>
              <a:gd name="T76" fmla="*/ 52 w 661"/>
              <a:gd name="T77" fmla="*/ 260 h 764"/>
              <a:gd name="T78" fmla="*/ 61 w 661"/>
              <a:gd name="T79" fmla="*/ 260 h 764"/>
              <a:gd name="T80" fmla="*/ 61 w 661"/>
              <a:gd name="T81" fmla="*/ 260 h 764"/>
              <a:gd name="T82" fmla="*/ 61 w 661"/>
              <a:gd name="T83" fmla="*/ 260 h 764"/>
              <a:gd name="T84" fmla="*/ 590 w 661"/>
              <a:gd name="T85" fmla="*/ 260 h 764"/>
              <a:gd name="T86" fmla="*/ 590 w 661"/>
              <a:gd name="T87" fmla="*/ 260 h 764"/>
              <a:gd name="T88" fmla="*/ 590 w 661"/>
              <a:gd name="T89" fmla="*/ 260 h 764"/>
              <a:gd name="T90" fmla="*/ 599 w 661"/>
              <a:gd name="T91" fmla="*/ 260 h 764"/>
              <a:gd name="T92" fmla="*/ 573 w 661"/>
              <a:gd name="T93" fmla="*/ 442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1" h="764">
                <a:moveTo>
                  <a:pt x="651" y="208"/>
                </a:moveTo>
                <a:lnTo>
                  <a:pt x="651" y="208"/>
                </a:lnTo>
                <a:cubicBezTo>
                  <a:pt x="651" y="208"/>
                  <a:pt x="642" y="199"/>
                  <a:pt x="634" y="199"/>
                </a:cubicBezTo>
                <a:cubicBezTo>
                  <a:pt x="608" y="199"/>
                  <a:pt x="608" y="199"/>
                  <a:pt x="608" y="199"/>
                </a:cubicBezTo>
                <a:cubicBezTo>
                  <a:pt x="443" y="8"/>
                  <a:pt x="443" y="8"/>
                  <a:pt x="443" y="8"/>
                </a:cubicBezTo>
                <a:cubicBezTo>
                  <a:pt x="434" y="0"/>
                  <a:pt x="417" y="0"/>
                  <a:pt x="408" y="8"/>
                </a:cubicBezTo>
                <a:cubicBezTo>
                  <a:pt x="399" y="17"/>
                  <a:pt x="391" y="34"/>
                  <a:pt x="408" y="43"/>
                </a:cubicBezTo>
                <a:cubicBezTo>
                  <a:pt x="530" y="199"/>
                  <a:pt x="530" y="199"/>
                  <a:pt x="530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243" y="43"/>
                  <a:pt x="243" y="43"/>
                  <a:pt x="243" y="43"/>
                </a:cubicBezTo>
                <a:cubicBezTo>
                  <a:pt x="252" y="34"/>
                  <a:pt x="252" y="17"/>
                  <a:pt x="243" y="8"/>
                </a:cubicBezTo>
                <a:cubicBezTo>
                  <a:pt x="235" y="0"/>
                  <a:pt x="217" y="0"/>
                  <a:pt x="209" y="8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26" y="199"/>
                  <a:pt x="26" y="199"/>
                  <a:pt x="26" y="199"/>
                </a:cubicBezTo>
                <a:lnTo>
                  <a:pt x="26" y="199"/>
                </a:lnTo>
                <a:cubicBezTo>
                  <a:pt x="17" y="199"/>
                  <a:pt x="9" y="208"/>
                  <a:pt x="9" y="208"/>
                </a:cubicBezTo>
                <a:cubicBezTo>
                  <a:pt x="0" y="217"/>
                  <a:pt x="0" y="234"/>
                  <a:pt x="0" y="251"/>
                </a:cubicBezTo>
                <a:cubicBezTo>
                  <a:pt x="0" y="260"/>
                  <a:pt x="0" y="269"/>
                  <a:pt x="9" y="286"/>
                </a:cubicBezTo>
                <a:cubicBezTo>
                  <a:pt x="9" y="321"/>
                  <a:pt x="17" y="364"/>
                  <a:pt x="26" y="416"/>
                </a:cubicBezTo>
                <a:cubicBezTo>
                  <a:pt x="44" y="503"/>
                  <a:pt x="61" y="607"/>
                  <a:pt x="70" y="642"/>
                </a:cubicBezTo>
                <a:lnTo>
                  <a:pt x="70" y="651"/>
                </a:lnTo>
                <a:cubicBezTo>
                  <a:pt x="78" y="685"/>
                  <a:pt x="113" y="720"/>
                  <a:pt x="165" y="737"/>
                </a:cubicBezTo>
                <a:cubicBezTo>
                  <a:pt x="209" y="746"/>
                  <a:pt x="269" y="755"/>
                  <a:pt x="330" y="763"/>
                </a:cubicBezTo>
                <a:lnTo>
                  <a:pt x="339" y="763"/>
                </a:lnTo>
                <a:cubicBezTo>
                  <a:pt x="399" y="763"/>
                  <a:pt x="452" y="755"/>
                  <a:pt x="486" y="737"/>
                </a:cubicBezTo>
                <a:cubicBezTo>
                  <a:pt x="547" y="720"/>
                  <a:pt x="582" y="694"/>
                  <a:pt x="590" y="659"/>
                </a:cubicBezTo>
                <a:cubicBezTo>
                  <a:pt x="590" y="651"/>
                  <a:pt x="608" y="546"/>
                  <a:pt x="625" y="442"/>
                </a:cubicBezTo>
                <a:cubicBezTo>
                  <a:pt x="634" y="381"/>
                  <a:pt x="642" y="338"/>
                  <a:pt x="651" y="303"/>
                </a:cubicBezTo>
                <a:cubicBezTo>
                  <a:pt x="651" y="277"/>
                  <a:pt x="660" y="260"/>
                  <a:pt x="660" y="251"/>
                </a:cubicBezTo>
                <a:cubicBezTo>
                  <a:pt x="660" y="234"/>
                  <a:pt x="660" y="217"/>
                  <a:pt x="651" y="208"/>
                </a:cubicBezTo>
                <a:close/>
                <a:moveTo>
                  <a:pt x="573" y="442"/>
                </a:moveTo>
                <a:lnTo>
                  <a:pt x="573" y="442"/>
                </a:lnTo>
                <a:cubicBezTo>
                  <a:pt x="556" y="546"/>
                  <a:pt x="538" y="642"/>
                  <a:pt x="538" y="651"/>
                </a:cubicBezTo>
                <a:cubicBezTo>
                  <a:pt x="538" y="659"/>
                  <a:pt x="521" y="677"/>
                  <a:pt x="478" y="685"/>
                </a:cubicBezTo>
                <a:cubicBezTo>
                  <a:pt x="434" y="703"/>
                  <a:pt x="382" y="703"/>
                  <a:pt x="330" y="703"/>
                </a:cubicBezTo>
                <a:cubicBezTo>
                  <a:pt x="269" y="703"/>
                  <a:pt x="226" y="694"/>
                  <a:pt x="182" y="685"/>
                </a:cubicBezTo>
                <a:cubicBezTo>
                  <a:pt x="131" y="668"/>
                  <a:pt x="131" y="642"/>
                  <a:pt x="122" y="642"/>
                </a:cubicBezTo>
                <a:cubicBezTo>
                  <a:pt x="122" y="642"/>
                  <a:pt x="122" y="633"/>
                  <a:pt x="122" y="624"/>
                </a:cubicBezTo>
                <a:cubicBezTo>
                  <a:pt x="78" y="390"/>
                  <a:pt x="61" y="295"/>
                  <a:pt x="52" y="260"/>
                </a:cubicBezTo>
                <a:cubicBezTo>
                  <a:pt x="61" y="260"/>
                  <a:pt x="61" y="260"/>
                  <a:pt x="61" y="260"/>
                </a:cubicBezTo>
                <a:lnTo>
                  <a:pt x="61" y="260"/>
                </a:lnTo>
                <a:lnTo>
                  <a:pt x="61" y="260"/>
                </a:lnTo>
                <a:cubicBezTo>
                  <a:pt x="590" y="260"/>
                  <a:pt x="590" y="260"/>
                  <a:pt x="590" y="260"/>
                </a:cubicBezTo>
                <a:lnTo>
                  <a:pt x="590" y="260"/>
                </a:lnTo>
                <a:lnTo>
                  <a:pt x="590" y="260"/>
                </a:lnTo>
                <a:cubicBezTo>
                  <a:pt x="599" y="260"/>
                  <a:pt x="599" y="260"/>
                  <a:pt x="599" y="260"/>
                </a:cubicBezTo>
                <a:cubicBezTo>
                  <a:pt x="599" y="286"/>
                  <a:pt x="590" y="338"/>
                  <a:pt x="573" y="4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2">
            <a:extLst>
              <a:ext uri="{FF2B5EF4-FFF2-40B4-BE49-F238E27FC236}">
                <a16:creationId xmlns:a16="http://schemas.microsoft.com/office/drawing/2014/main" id="{6A4C9EA2-51AA-FB45-B8C3-C4B080CA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601" y="3389943"/>
            <a:ext cx="58781" cy="289003"/>
          </a:xfrm>
          <a:custGeom>
            <a:avLst/>
            <a:gdLst>
              <a:gd name="T0" fmla="*/ 26 w 53"/>
              <a:gd name="T1" fmla="*/ 0 h 261"/>
              <a:gd name="T2" fmla="*/ 26 w 53"/>
              <a:gd name="T3" fmla="*/ 0 h 261"/>
              <a:gd name="T4" fmla="*/ 0 w 53"/>
              <a:gd name="T5" fmla="*/ 26 h 261"/>
              <a:gd name="T6" fmla="*/ 0 w 53"/>
              <a:gd name="T7" fmla="*/ 234 h 261"/>
              <a:gd name="T8" fmla="*/ 26 w 53"/>
              <a:gd name="T9" fmla="*/ 260 h 261"/>
              <a:gd name="T10" fmla="*/ 52 w 53"/>
              <a:gd name="T11" fmla="*/ 234 h 261"/>
              <a:gd name="T12" fmla="*/ 52 w 53"/>
              <a:gd name="T13" fmla="*/ 26 h 261"/>
              <a:gd name="T14" fmla="*/ 26 w 53"/>
              <a:gd name="T1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261">
                <a:moveTo>
                  <a:pt x="26" y="0"/>
                </a:moveTo>
                <a:lnTo>
                  <a:pt x="26" y="0"/>
                </a:lnTo>
                <a:cubicBezTo>
                  <a:pt x="8" y="0"/>
                  <a:pt x="0" y="8"/>
                  <a:pt x="0" y="26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3"/>
                  <a:pt x="8" y="260"/>
                  <a:pt x="26" y="260"/>
                </a:cubicBezTo>
                <a:cubicBezTo>
                  <a:pt x="43" y="260"/>
                  <a:pt x="52" y="243"/>
                  <a:pt x="52" y="234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8"/>
                  <a:pt x="43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3">
            <a:extLst>
              <a:ext uri="{FF2B5EF4-FFF2-40B4-BE49-F238E27FC236}">
                <a16:creationId xmlns:a16="http://schemas.microsoft.com/office/drawing/2014/main" id="{B5E0D76C-B09B-AF49-992E-E140468D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859" y="3419334"/>
            <a:ext cx="68577" cy="289003"/>
          </a:xfrm>
          <a:custGeom>
            <a:avLst/>
            <a:gdLst>
              <a:gd name="T0" fmla="*/ 26 w 62"/>
              <a:gd name="T1" fmla="*/ 0 h 261"/>
              <a:gd name="T2" fmla="*/ 26 w 62"/>
              <a:gd name="T3" fmla="*/ 0 h 261"/>
              <a:gd name="T4" fmla="*/ 0 w 62"/>
              <a:gd name="T5" fmla="*/ 26 h 261"/>
              <a:gd name="T6" fmla="*/ 0 w 62"/>
              <a:gd name="T7" fmla="*/ 234 h 261"/>
              <a:gd name="T8" fmla="*/ 26 w 62"/>
              <a:gd name="T9" fmla="*/ 260 h 261"/>
              <a:gd name="T10" fmla="*/ 61 w 62"/>
              <a:gd name="T11" fmla="*/ 234 h 261"/>
              <a:gd name="T12" fmla="*/ 61 w 62"/>
              <a:gd name="T13" fmla="*/ 26 h 261"/>
              <a:gd name="T14" fmla="*/ 26 w 62"/>
              <a:gd name="T1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261">
                <a:moveTo>
                  <a:pt x="26" y="0"/>
                </a:moveTo>
                <a:lnTo>
                  <a:pt x="26" y="0"/>
                </a:lnTo>
                <a:cubicBezTo>
                  <a:pt x="18" y="0"/>
                  <a:pt x="0" y="17"/>
                  <a:pt x="0" y="26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52"/>
                  <a:pt x="18" y="260"/>
                  <a:pt x="26" y="260"/>
                </a:cubicBezTo>
                <a:cubicBezTo>
                  <a:pt x="44" y="260"/>
                  <a:pt x="61" y="252"/>
                  <a:pt x="61" y="234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17"/>
                  <a:pt x="44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4">
            <a:extLst>
              <a:ext uri="{FF2B5EF4-FFF2-40B4-BE49-F238E27FC236}">
                <a16:creationId xmlns:a16="http://schemas.microsoft.com/office/drawing/2014/main" id="{4F2FF093-7E58-9E4B-9365-44065366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810" y="3389943"/>
            <a:ext cx="58781" cy="289003"/>
          </a:xfrm>
          <a:custGeom>
            <a:avLst/>
            <a:gdLst>
              <a:gd name="T0" fmla="*/ 27 w 54"/>
              <a:gd name="T1" fmla="*/ 0 h 261"/>
              <a:gd name="T2" fmla="*/ 27 w 54"/>
              <a:gd name="T3" fmla="*/ 0 h 261"/>
              <a:gd name="T4" fmla="*/ 0 w 54"/>
              <a:gd name="T5" fmla="*/ 26 h 261"/>
              <a:gd name="T6" fmla="*/ 0 w 54"/>
              <a:gd name="T7" fmla="*/ 234 h 261"/>
              <a:gd name="T8" fmla="*/ 27 w 54"/>
              <a:gd name="T9" fmla="*/ 260 h 261"/>
              <a:gd name="T10" fmla="*/ 53 w 54"/>
              <a:gd name="T11" fmla="*/ 234 h 261"/>
              <a:gd name="T12" fmla="*/ 53 w 54"/>
              <a:gd name="T13" fmla="*/ 26 h 261"/>
              <a:gd name="T14" fmla="*/ 27 w 54"/>
              <a:gd name="T1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261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8"/>
                  <a:pt x="0" y="26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3"/>
                  <a:pt x="9" y="260"/>
                  <a:pt x="27" y="260"/>
                </a:cubicBezTo>
                <a:cubicBezTo>
                  <a:pt x="44" y="260"/>
                  <a:pt x="53" y="243"/>
                  <a:pt x="53" y="234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8"/>
                  <a:pt x="44" y="0"/>
                  <a:pt x="2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5">
            <a:extLst>
              <a:ext uri="{FF2B5EF4-FFF2-40B4-BE49-F238E27FC236}">
                <a16:creationId xmlns:a16="http://schemas.microsoft.com/office/drawing/2014/main" id="{B14DDB98-B217-B74E-BC22-F1438A60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144" y="4139395"/>
            <a:ext cx="754352" cy="773945"/>
          </a:xfrm>
          <a:custGeom>
            <a:avLst/>
            <a:gdLst>
              <a:gd name="T0" fmla="*/ 634 w 678"/>
              <a:gd name="T1" fmla="*/ 0 h 695"/>
              <a:gd name="T2" fmla="*/ 0 w 678"/>
              <a:gd name="T3" fmla="*/ 34 h 695"/>
              <a:gd name="T4" fmla="*/ 43 w 678"/>
              <a:gd name="T5" fmla="*/ 694 h 695"/>
              <a:gd name="T6" fmla="*/ 677 w 678"/>
              <a:gd name="T7" fmla="*/ 651 h 695"/>
              <a:gd name="T8" fmla="*/ 634 w 678"/>
              <a:gd name="T9" fmla="*/ 0 h 695"/>
              <a:gd name="T10" fmla="*/ 625 w 678"/>
              <a:gd name="T11" fmla="*/ 52 h 695"/>
              <a:gd name="T12" fmla="*/ 521 w 678"/>
              <a:gd name="T13" fmla="*/ 330 h 695"/>
              <a:gd name="T14" fmla="*/ 495 w 678"/>
              <a:gd name="T15" fmla="*/ 321 h 695"/>
              <a:gd name="T16" fmla="*/ 495 w 678"/>
              <a:gd name="T17" fmla="*/ 321 h 695"/>
              <a:gd name="T18" fmla="*/ 477 w 678"/>
              <a:gd name="T19" fmla="*/ 330 h 695"/>
              <a:gd name="T20" fmla="*/ 200 w 678"/>
              <a:gd name="T21" fmla="*/ 173 h 695"/>
              <a:gd name="T22" fmla="*/ 200 w 678"/>
              <a:gd name="T23" fmla="*/ 173 h 695"/>
              <a:gd name="T24" fmla="*/ 200 w 678"/>
              <a:gd name="T25" fmla="*/ 165 h 695"/>
              <a:gd name="T26" fmla="*/ 200 w 678"/>
              <a:gd name="T27" fmla="*/ 165 h 695"/>
              <a:gd name="T28" fmla="*/ 200 w 678"/>
              <a:gd name="T29" fmla="*/ 165 h 695"/>
              <a:gd name="T30" fmla="*/ 200 w 678"/>
              <a:gd name="T31" fmla="*/ 165 h 695"/>
              <a:gd name="T32" fmla="*/ 191 w 678"/>
              <a:gd name="T33" fmla="*/ 165 h 695"/>
              <a:gd name="T34" fmla="*/ 191 w 678"/>
              <a:gd name="T35" fmla="*/ 165 h 695"/>
              <a:gd name="T36" fmla="*/ 191 w 678"/>
              <a:gd name="T37" fmla="*/ 156 h 695"/>
              <a:gd name="T38" fmla="*/ 191 w 678"/>
              <a:gd name="T39" fmla="*/ 156 h 695"/>
              <a:gd name="T40" fmla="*/ 182 w 678"/>
              <a:gd name="T41" fmla="*/ 156 h 695"/>
              <a:gd name="T42" fmla="*/ 182 w 678"/>
              <a:gd name="T43" fmla="*/ 156 h 695"/>
              <a:gd name="T44" fmla="*/ 182 w 678"/>
              <a:gd name="T45" fmla="*/ 156 h 695"/>
              <a:gd name="T46" fmla="*/ 182 w 678"/>
              <a:gd name="T47" fmla="*/ 156 h 695"/>
              <a:gd name="T48" fmla="*/ 173 w 678"/>
              <a:gd name="T49" fmla="*/ 156 h 695"/>
              <a:gd name="T50" fmla="*/ 173 w 678"/>
              <a:gd name="T51" fmla="*/ 156 h 695"/>
              <a:gd name="T52" fmla="*/ 173 w 678"/>
              <a:gd name="T53" fmla="*/ 165 h 695"/>
              <a:gd name="T54" fmla="*/ 173 w 678"/>
              <a:gd name="T55" fmla="*/ 165 h 695"/>
              <a:gd name="T56" fmla="*/ 165 w 678"/>
              <a:gd name="T57" fmla="*/ 165 h 695"/>
              <a:gd name="T58" fmla="*/ 165 w 678"/>
              <a:gd name="T59" fmla="*/ 165 h 695"/>
              <a:gd name="T60" fmla="*/ 165 w 678"/>
              <a:gd name="T61" fmla="*/ 165 h 695"/>
              <a:gd name="T62" fmla="*/ 165 w 678"/>
              <a:gd name="T63" fmla="*/ 165 h 695"/>
              <a:gd name="T64" fmla="*/ 165 w 678"/>
              <a:gd name="T65" fmla="*/ 173 h 695"/>
              <a:gd name="T66" fmla="*/ 156 w 678"/>
              <a:gd name="T67" fmla="*/ 173 h 695"/>
              <a:gd name="T68" fmla="*/ 52 w 678"/>
              <a:gd name="T69" fmla="*/ 52 h 695"/>
              <a:gd name="T70" fmla="*/ 52 w 678"/>
              <a:gd name="T71" fmla="*/ 477 h 695"/>
              <a:gd name="T72" fmla="*/ 52 w 678"/>
              <a:gd name="T73" fmla="*/ 468 h 695"/>
              <a:gd name="T74" fmla="*/ 408 w 678"/>
              <a:gd name="T75" fmla="*/ 642 h 695"/>
              <a:gd name="T76" fmla="*/ 52 w 678"/>
              <a:gd name="T77" fmla="*/ 477 h 695"/>
              <a:gd name="T78" fmla="*/ 460 w 678"/>
              <a:gd name="T79" fmla="*/ 642 h 695"/>
              <a:gd name="T80" fmla="*/ 391 w 678"/>
              <a:gd name="T81" fmla="*/ 520 h 695"/>
              <a:gd name="T82" fmla="*/ 625 w 678"/>
              <a:gd name="T83" fmla="*/ 555 h 695"/>
              <a:gd name="T84" fmla="*/ 460 w 678"/>
              <a:gd name="T85" fmla="*/ 642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8" h="695">
                <a:moveTo>
                  <a:pt x="634" y="0"/>
                </a:moveTo>
                <a:lnTo>
                  <a:pt x="634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651"/>
                  <a:pt x="0" y="651"/>
                  <a:pt x="0" y="651"/>
                </a:cubicBezTo>
                <a:cubicBezTo>
                  <a:pt x="0" y="677"/>
                  <a:pt x="17" y="694"/>
                  <a:pt x="43" y="694"/>
                </a:cubicBezTo>
                <a:cubicBezTo>
                  <a:pt x="634" y="694"/>
                  <a:pt x="634" y="694"/>
                  <a:pt x="634" y="694"/>
                </a:cubicBezTo>
                <a:cubicBezTo>
                  <a:pt x="651" y="694"/>
                  <a:pt x="677" y="677"/>
                  <a:pt x="677" y="651"/>
                </a:cubicBezTo>
                <a:cubicBezTo>
                  <a:pt x="677" y="34"/>
                  <a:pt x="677" y="34"/>
                  <a:pt x="677" y="34"/>
                </a:cubicBezTo>
                <a:cubicBezTo>
                  <a:pt x="677" y="17"/>
                  <a:pt x="651" y="0"/>
                  <a:pt x="634" y="0"/>
                </a:cubicBezTo>
                <a:close/>
                <a:moveTo>
                  <a:pt x="625" y="52"/>
                </a:moveTo>
                <a:lnTo>
                  <a:pt x="625" y="52"/>
                </a:lnTo>
                <a:cubicBezTo>
                  <a:pt x="625" y="468"/>
                  <a:pt x="625" y="468"/>
                  <a:pt x="625" y="468"/>
                </a:cubicBezTo>
                <a:cubicBezTo>
                  <a:pt x="521" y="330"/>
                  <a:pt x="521" y="330"/>
                  <a:pt x="521" y="330"/>
                </a:cubicBezTo>
                <a:cubicBezTo>
                  <a:pt x="512" y="330"/>
                  <a:pt x="512" y="330"/>
                  <a:pt x="512" y="321"/>
                </a:cubicBezTo>
                <a:cubicBezTo>
                  <a:pt x="503" y="321"/>
                  <a:pt x="503" y="321"/>
                  <a:pt x="495" y="321"/>
                </a:cubicBezTo>
                <a:lnTo>
                  <a:pt x="495" y="321"/>
                </a:lnTo>
                <a:lnTo>
                  <a:pt x="495" y="321"/>
                </a:lnTo>
                <a:cubicBezTo>
                  <a:pt x="486" y="321"/>
                  <a:pt x="486" y="321"/>
                  <a:pt x="477" y="321"/>
                </a:cubicBezTo>
                <a:cubicBezTo>
                  <a:pt x="477" y="330"/>
                  <a:pt x="477" y="330"/>
                  <a:pt x="477" y="330"/>
                </a:cubicBezTo>
                <a:cubicBezTo>
                  <a:pt x="365" y="468"/>
                  <a:pt x="365" y="468"/>
                  <a:pt x="365" y="468"/>
                </a:cubicBezTo>
                <a:cubicBezTo>
                  <a:pt x="200" y="173"/>
                  <a:pt x="200" y="173"/>
                  <a:pt x="200" y="173"/>
                </a:cubicBezTo>
                <a:lnTo>
                  <a:pt x="200" y="173"/>
                </a:lnTo>
                <a:lnTo>
                  <a:pt x="200" y="173"/>
                </a:lnTo>
                <a:lnTo>
                  <a:pt x="200" y="173"/>
                </a:lnTo>
                <a:cubicBezTo>
                  <a:pt x="200" y="165"/>
                  <a:pt x="200" y="165"/>
                  <a:pt x="200" y="165"/>
                </a:cubicBezTo>
                <a:lnTo>
                  <a:pt x="200" y="165"/>
                </a:lnTo>
                <a:lnTo>
                  <a:pt x="200" y="165"/>
                </a:lnTo>
                <a:lnTo>
                  <a:pt x="200" y="165"/>
                </a:lnTo>
                <a:lnTo>
                  <a:pt x="200" y="165"/>
                </a:lnTo>
                <a:lnTo>
                  <a:pt x="200" y="165"/>
                </a:lnTo>
                <a:lnTo>
                  <a:pt x="200" y="165"/>
                </a:lnTo>
                <a:lnTo>
                  <a:pt x="191" y="165"/>
                </a:lnTo>
                <a:lnTo>
                  <a:pt x="191" y="165"/>
                </a:lnTo>
                <a:lnTo>
                  <a:pt x="191" y="165"/>
                </a:lnTo>
                <a:lnTo>
                  <a:pt x="191" y="165"/>
                </a:lnTo>
                <a:lnTo>
                  <a:pt x="191" y="165"/>
                </a:lnTo>
                <a:lnTo>
                  <a:pt x="191" y="156"/>
                </a:lnTo>
                <a:lnTo>
                  <a:pt x="191" y="156"/>
                </a:lnTo>
                <a:lnTo>
                  <a:pt x="191" y="156"/>
                </a:lnTo>
                <a:lnTo>
                  <a:pt x="191" y="156"/>
                </a:lnTo>
                <a:cubicBezTo>
                  <a:pt x="182" y="156"/>
                  <a:pt x="182" y="156"/>
                  <a:pt x="182" y="156"/>
                </a:cubicBez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73" y="156"/>
                </a:lnTo>
                <a:lnTo>
                  <a:pt x="173" y="156"/>
                </a:lnTo>
                <a:lnTo>
                  <a:pt x="173" y="156"/>
                </a:lnTo>
                <a:lnTo>
                  <a:pt x="173" y="156"/>
                </a:lnTo>
                <a:lnTo>
                  <a:pt x="173" y="165"/>
                </a:lnTo>
                <a:lnTo>
                  <a:pt x="173" y="165"/>
                </a:lnTo>
                <a:lnTo>
                  <a:pt x="173" y="165"/>
                </a:lnTo>
                <a:lnTo>
                  <a:pt x="173" y="165"/>
                </a:lnTo>
                <a:lnTo>
                  <a:pt x="173" y="165"/>
                </a:lnTo>
                <a:cubicBezTo>
                  <a:pt x="165" y="165"/>
                  <a:pt x="165" y="165"/>
                  <a:pt x="165" y="165"/>
                </a:cubicBezTo>
                <a:lnTo>
                  <a:pt x="165" y="165"/>
                </a:lnTo>
                <a:lnTo>
                  <a:pt x="165" y="165"/>
                </a:lnTo>
                <a:lnTo>
                  <a:pt x="165" y="165"/>
                </a:lnTo>
                <a:lnTo>
                  <a:pt x="165" y="165"/>
                </a:lnTo>
                <a:lnTo>
                  <a:pt x="165" y="165"/>
                </a:lnTo>
                <a:lnTo>
                  <a:pt x="165" y="165"/>
                </a:lnTo>
                <a:cubicBezTo>
                  <a:pt x="165" y="165"/>
                  <a:pt x="165" y="165"/>
                  <a:pt x="165" y="173"/>
                </a:cubicBezTo>
                <a:lnTo>
                  <a:pt x="165" y="173"/>
                </a:lnTo>
                <a:lnTo>
                  <a:pt x="165" y="173"/>
                </a:lnTo>
                <a:lnTo>
                  <a:pt x="156" y="173"/>
                </a:lnTo>
                <a:cubicBezTo>
                  <a:pt x="52" y="373"/>
                  <a:pt x="52" y="373"/>
                  <a:pt x="52" y="373"/>
                </a:cubicBezTo>
                <a:cubicBezTo>
                  <a:pt x="52" y="52"/>
                  <a:pt x="52" y="52"/>
                  <a:pt x="52" y="52"/>
                </a:cubicBezTo>
                <a:lnTo>
                  <a:pt x="625" y="52"/>
                </a:lnTo>
                <a:close/>
                <a:moveTo>
                  <a:pt x="52" y="477"/>
                </a:moveTo>
                <a:lnTo>
                  <a:pt x="52" y="477"/>
                </a:lnTo>
                <a:lnTo>
                  <a:pt x="52" y="468"/>
                </a:lnTo>
                <a:cubicBezTo>
                  <a:pt x="182" y="234"/>
                  <a:pt x="182" y="234"/>
                  <a:pt x="182" y="234"/>
                </a:cubicBezTo>
                <a:cubicBezTo>
                  <a:pt x="408" y="642"/>
                  <a:pt x="408" y="642"/>
                  <a:pt x="408" y="642"/>
                </a:cubicBezTo>
                <a:cubicBezTo>
                  <a:pt x="52" y="642"/>
                  <a:pt x="52" y="642"/>
                  <a:pt x="52" y="642"/>
                </a:cubicBezTo>
                <a:lnTo>
                  <a:pt x="52" y="477"/>
                </a:lnTo>
                <a:close/>
                <a:moveTo>
                  <a:pt x="460" y="642"/>
                </a:moveTo>
                <a:lnTo>
                  <a:pt x="460" y="642"/>
                </a:lnTo>
                <a:lnTo>
                  <a:pt x="460" y="642"/>
                </a:lnTo>
                <a:cubicBezTo>
                  <a:pt x="391" y="520"/>
                  <a:pt x="391" y="520"/>
                  <a:pt x="391" y="520"/>
                </a:cubicBezTo>
                <a:cubicBezTo>
                  <a:pt x="495" y="382"/>
                  <a:pt x="495" y="382"/>
                  <a:pt x="495" y="382"/>
                </a:cubicBezTo>
                <a:cubicBezTo>
                  <a:pt x="625" y="555"/>
                  <a:pt x="625" y="555"/>
                  <a:pt x="625" y="555"/>
                </a:cubicBezTo>
                <a:cubicBezTo>
                  <a:pt x="625" y="642"/>
                  <a:pt x="625" y="642"/>
                  <a:pt x="625" y="642"/>
                </a:cubicBezTo>
                <a:lnTo>
                  <a:pt x="460" y="6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96">
            <a:extLst>
              <a:ext uri="{FF2B5EF4-FFF2-40B4-BE49-F238E27FC236}">
                <a16:creationId xmlns:a16="http://schemas.microsoft.com/office/drawing/2014/main" id="{5847A393-DC13-974B-B08E-80B0DC0B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099" y="4227566"/>
            <a:ext cx="230226" cy="230226"/>
          </a:xfrm>
          <a:custGeom>
            <a:avLst/>
            <a:gdLst>
              <a:gd name="T0" fmla="*/ 104 w 209"/>
              <a:gd name="T1" fmla="*/ 208 h 209"/>
              <a:gd name="T2" fmla="*/ 104 w 209"/>
              <a:gd name="T3" fmla="*/ 208 h 209"/>
              <a:gd name="T4" fmla="*/ 208 w 209"/>
              <a:gd name="T5" fmla="*/ 104 h 209"/>
              <a:gd name="T6" fmla="*/ 104 w 209"/>
              <a:gd name="T7" fmla="*/ 0 h 209"/>
              <a:gd name="T8" fmla="*/ 0 w 209"/>
              <a:gd name="T9" fmla="*/ 104 h 209"/>
              <a:gd name="T10" fmla="*/ 104 w 209"/>
              <a:gd name="T11" fmla="*/ 208 h 209"/>
              <a:gd name="T12" fmla="*/ 104 w 209"/>
              <a:gd name="T13" fmla="*/ 52 h 209"/>
              <a:gd name="T14" fmla="*/ 104 w 209"/>
              <a:gd name="T15" fmla="*/ 52 h 209"/>
              <a:gd name="T16" fmla="*/ 156 w 209"/>
              <a:gd name="T17" fmla="*/ 104 h 209"/>
              <a:gd name="T18" fmla="*/ 104 w 209"/>
              <a:gd name="T19" fmla="*/ 156 h 209"/>
              <a:gd name="T20" fmla="*/ 52 w 209"/>
              <a:gd name="T21" fmla="*/ 104 h 209"/>
              <a:gd name="T22" fmla="*/ 104 w 209"/>
              <a:gd name="T23" fmla="*/ 5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9">
                <a:moveTo>
                  <a:pt x="104" y="208"/>
                </a:moveTo>
                <a:lnTo>
                  <a:pt x="104" y="208"/>
                </a:lnTo>
                <a:cubicBezTo>
                  <a:pt x="156" y="208"/>
                  <a:pt x="208" y="156"/>
                  <a:pt x="208" y="104"/>
                </a:cubicBezTo>
                <a:cubicBezTo>
                  <a:pt x="208" y="43"/>
                  <a:pt x="156" y="0"/>
                  <a:pt x="104" y="0"/>
                </a:cubicBezTo>
                <a:cubicBezTo>
                  <a:pt x="52" y="0"/>
                  <a:pt x="0" y="43"/>
                  <a:pt x="0" y="104"/>
                </a:cubicBezTo>
                <a:cubicBezTo>
                  <a:pt x="0" y="156"/>
                  <a:pt x="52" y="208"/>
                  <a:pt x="104" y="208"/>
                </a:cubicBezTo>
                <a:close/>
                <a:moveTo>
                  <a:pt x="104" y="52"/>
                </a:moveTo>
                <a:lnTo>
                  <a:pt x="104" y="52"/>
                </a:lnTo>
                <a:cubicBezTo>
                  <a:pt x="130" y="52"/>
                  <a:pt x="156" y="69"/>
                  <a:pt x="156" y="104"/>
                </a:cubicBezTo>
                <a:cubicBezTo>
                  <a:pt x="156" y="130"/>
                  <a:pt x="130" y="156"/>
                  <a:pt x="104" y="156"/>
                </a:cubicBezTo>
                <a:cubicBezTo>
                  <a:pt x="78" y="156"/>
                  <a:pt x="52" y="130"/>
                  <a:pt x="52" y="104"/>
                </a:cubicBezTo>
                <a:cubicBezTo>
                  <a:pt x="52" y="69"/>
                  <a:pt x="78" y="52"/>
                  <a:pt x="104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4">
            <a:extLst>
              <a:ext uri="{FF2B5EF4-FFF2-40B4-BE49-F238E27FC236}">
                <a16:creationId xmlns:a16="http://schemas.microsoft.com/office/drawing/2014/main" id="{06E589B8-E049-4846-9C05-B2DD2A5DBCA1}"/>
              </a:ext>
            </a:extLst>
          </p:cNvPr>
          <p:cNvGrpSpPr/>
          <p:nvPr/>
        </p:nvGrpSpPr>
        <p:grpSpPr>
          <a:xfrm>
            <a:off x="1149667" y="6306696"/>
            <a:ext cx="2852148" cy="876291"/>
            <a:chOff x="5314339" y="11376942"/>
            <a:chExt cx="4090263" cy="876291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F7F6491C-10A6-9340-B54F-86752287D025}"/>
                </a:ext>
              </a:extLst>
            </p:cNvPr>
            <p:cNvSpPr txBox="1"/>
            <p:nvPr/>
          </p:nvSpPr>
          <p:spPr>
            <a:xfrm>
              <a:off x="6163531" y="113769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E6F5078-66AF-F742-A787-5E4FB359C8C0}"/>
                </a:ext>
              </a:extLst>
            </p:cNvPr>
            <p:cNvSpPr/>
            <p:nvPr/>
          </p:nvSpPr>
          <p:spPr>
            <a:xfrm>
              <a:off x="5314339" y="11730013"/>
              <a:ext cx="4090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0F068C46-8D8E-C649-968E-57412856F80A}"/>
              </a:ext>
            </a:extLst>
          </p:cNvPr>
          <p:cNvGrpSpPr/>
          <p:nvPr/>
        </p:nvGrpSpPr>
        <p:grpSpPr>
          <a:xfrm>
            <a:off x="4062161" y="5922464"/>
            <a:ext cx="2710585" cy="885766"/>
            <a:chOff x="5334786" y="11393937"/>
            <a:chExt cx="4041983" cy="88576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E2144852-C6DA-FC4E-85CA-509DD609B162}"/>
                </a:ext>
              </a:extLst>
            </p:cNvPr>
            <p:cNvSpPr txBox="1"/>
            <p:nvPr/>
          </p:nvSpPr>
          <p:spPr>
            <a:xfrm>
              <a:off x="6164441" y="1139393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FE3CA3F-8A39-2042-89DC-E3C899A819C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4">
            <a:extLst>
              <a:ext uri="{FF2B5EF4-FFF2-40B4-BE49-F238E27FC236}">
                <a16:creationId xmlns:a16="http://schemas.microsoft.com/office/drawing/2014/main" id="{2972A5EF-DCA3-564C-B408-9FA30C38EF13}"/>
              </a:ext>
            </a:extLst>
          </p:cNvPr>
          <p:cNvGrpSpPr/>
          <p:nvPr/>
        </p:nvGrpSpPr>
        <p:grpSpPr>
          <a:xfrm>
            <a:off x="6973954" y="5182754"/>
            <a:ext cx="2528644" cy="889307"/>
            <a:chOff x="5357091" y="11376942"/>
            <a:chExt cx="3995554" cy="889307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3A1B6DC6-7829-094C-874D-30B5A8B44DA6}"/>
                </a:ext>
              </a:extLst>
            </p:cNvPr>
            <p:cNvSpPr txBox="1"/>
            <p:nvPr/>
          </p:nvSpPr>
          <p:spPr>
            <a:xfrm>
              <a:off x="6163531" y="113769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1CF50AFB-2657-9E4A-9F2C-79E6508AD44F}"/>
                </a:ext>
              </a:extLst>
            </p:cNvPr>
            <p:cNvSpPr/>
            <p:nvPr/>
          </p:nvSpPr>
          <p:spPr>
            <a:xfrm>
              <a:off x="5357091" y="11743029"/>
              <a:ext cx="3995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54">
            <a:extLst>
              <a:ext uri="{FF2B5EF4-FFF2-40B4-BE49-F238E27FC236}">
                <a16:creationId xmlns:a16="http://schemas.microsoft.com/office/drawing/2014/main" id="{61034021-90E5-E147-B604-5CBDAEC45FF1}"/>
              </a:ext>
            </a:extLst>
          </p:cNvPr>
          <p:cNvGrpSpPr/>
          <p:nvPr/>
        </p:nvGrpSpPr>
        <p:grpSpPr>
          <a:xfrm>
            <a:off x="9853666" y="4629871"/>
            <a:ext cx="2505229" cy="900667"/>
            <a:chOff x="5365146" y="11376942"/>
            <a:chExt cx="3979444" cy="900667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501E8296-3140-B743-9F7E-AD792652B949}"/>
                </a:ext>
              </a:extLst>
            </p:cNvPr>
            <p:cNvSpPr txBox="1"/>
            <p:nvPr/>
          </p:nvSpPr>
          <p:spPr>
            <a:xfrm>
              <a:off x="6163531" y="113769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4EEBE173-0CE1-DE4B-9E65-F6597EBCAFF4}"/>
                </a:ext>
              </a:extLst>
            </p:cNvPr>
            <p:cNvSpPr/>
            <p:nvPr/>
          </p:nvSpPr>
          <p:spPr>
            <a:xfrm>
              <a:off x="5365146" y="11754389"/>
              <a:ext cx="39794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54">
            <a:extLst>
              <a:ext uri="{FF2B5EF4-FFF2-40B4-BE49-F238E27FC236}">
                <a16:creationId xmlns:a16="http://schemas.microsoft.com/office/drawing/2014/main" id="{C3803C15-A7FA-854C-B54C-E7E4111E6B18}"/>
              </a:ext>
            </a:extLst>
          </p:cNvPr>
          <p:cNvGrpSpPr/>
          <p:nvPr/>
        </p:nvGrpSpPr>
        <p:grpSpPr>
          <a:xfrm>
            <a:off x="11989512" y="3822025"/>
            <a:ext cx="3979444" cy="1115819"/>
            <a:chOff x="5365146" y="11161790"/>
            <a:chExt cx="3979444" cy="1115819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37919C74-2512-EB4D-BF57-3AA796F129D4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E44C5CAE-C94A-894F-9FE0-0E6EB3039F0A}"/>
                </a:ext>
              </a:extLst>
            </p:cNvPr>
            <p:cNvSpPr/>
            <p:nvPr/>
          </p:nvSpPr>
          <p:spPr>
            <a:xfrm>
              <a:off x="5365146" y="11754389"/>
              <a:ext cx="39794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98F319AE-08E5-E040-9061-9373FC8DAAAA}"/>
              </a:ext>
            </a:extLst>
          </p:cNvPr>
          <p:cNvSpPr txBox="1"/>
          <p:nvPr/>
        </p:nvSpPr>
        <p:spPr>
          <a:xfrm>
            <a:off x="12758438" y="4053611"/>
            <a:ext cx="238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grpSp>
        <p:nvGrpSpPr>
          <p:cNvPr id="71" name="Group 71">
            <a:extLst>
              <a:ext uri="{FF2B5EF4-FFF2-40B4-BE49-F238E27FC236}">
                <a16:creationId xmlns:a16="http://schemas.microsoft.com/office/drawing/2014/main" id="{6C06600E-C041-3141-B33D-66A68228237D}"/>
              </a:ext>
            </a:extLst>
          </p:cNvPr>
          <p:cNvGrpSpPr/>
          <p:nvPr/>
        </p:nvGrpSpPr>
        <p:grpSpPr>
          <a:xfrm>
            <a:off x="17240392" y="4508159"/>
            <a:ext cx="5982437" cy="4716592"/>
            <a:chOff x="2232442" y="3643574"/>
            <a:chExt cx="5982437" cy="4716592"/>
          </a:xfrm>
        </p:grpSpPr>
        <p:sp>
          <p:nvSpPr>
            <p:cNvPr id="72" name="CuadroTexto 598">
              <a:extLst>
                <a:ext uri="{FF2B5EF4-FFF2-40B4-BE49-F238E27FC236}">
                  <a16:creationId xmlns:a16="http://schemas.microsoft.com/office/drawing/2014/main" id="{7F7ADCB9-0DC1-3F4E-BCD6-579CB13E0ED1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73" name="CuadroTexto 599">
              <a:extLst>
                <a:ext uri="{FF2B5EF4-FFF2-40B4-BE49-F238E27FC236}">
                  <a16:creationId xmlns:a16="http://schemas.microsoft.com/office/drawing/2014/main" id="{449113F9-1CCC-0543-A6DA-F145444C20A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Line 410">
            <a:extLst>
              <a:ext uri="{FF2B5EF4-FFF2-40B4-BE49-F238E27FC236}">
                <a16:creationId xmlns:a16="http://schemas.microsoft.com/office/drawing/2014/main" id="{B8604312-0F36-9943-B0E0-63E4F3810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394" y="5826807"/>
            <a:ext cx="21708862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411">
            <a:extLst>
              <a:ext uri="{FF2B5EF4-FFF2-40B4-BE49-F238E27FC236}">
                <a16:creationId xmlns:a16="http://schemas.microsoft.com/office/drawing/2014/main" id="{07E45C57-68BB-0842-9ADD-60B11FAA3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394" y="6755371"/>
            <a:ext cx="21708862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412">
            <a:extLst>
              <a:ext uri="{FF2B5EF4-FFF2-40B4-BE49-F238E27FC236}">
                <a16:creationId xmlns:a16="http://schemas.microsoft.com/office/drawing/2014/main" id="{C63CDD4A-174F-0E4C-9FA7-2847E8343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394" y="7688821"/>
            <a:ext cx="21708862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Line 413">
            <a:extLst>
              <a:ext uri="{FF2B5EF4-FFF2-40B4-BE49-F238E27FC236}">
                <a16:creationId xmlns:a16="http://schemas.microsoft.com/office/drawing/2014/main" id="{190D4D4C-D9E2-1448-BC9E-F009D4668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394" y="8622275"/>
            <a:ext cx="21708862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Line 414">
            <a:extLst>
              <a:ext uri="{FF2B5EF4-FFF2-40B4-BE49-F238E27FC236}">
                <a16:creationId xmlns:a16="http://schemas.microsoft.com/office/drawing/2014/main" id="{A1AC12CB-EE16-AA49-95C9-09D38B55C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394" y="9555725"/>
            <a:ext cx="21708862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Freeform 415">
            <a:extLst>
              <a:ext uri="{FF2B5EF4-FFF2-40B4-BE49-F238E27FC236}">
                <a16:creationId xmlns:a16="http://schemas.microsoft.com/office/drawing/2014/main" id="{6EDF7F96-8C50-1241-BE36-F280413F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25" y="5274554"/>
            <a:ext cx="1993970" cy="4833425"/>
          </a:xfrm>
          <a:custGeom>
            <a:avLst/>
            <a:gdLst>
              <a:gd name="T0" fmla="*/ 1087 w 1800"/>
              <a:gd name="T1" fmla="*/ 0 h 4361"/>
              <a:gd name="T2" fmla="*/ 1232 w 1800"/>
              <a:gd name="T3" fmla="*/ 107 h 4361"/>
              <a:gd name="T4" fmla="*/ 1416 w 1800"/>
              <a:gd name="T5" fmla="*/ 895 h 4361"/>
              <a:gd name="T6" fmla="*/ 964 w 1800"/>
              <a:gd name="T7" fmla="*/ 1667 h 4361"/>
              <a:gd name="T8" fmla="*/ 1048 w 1800"/>
              <a:gd name="T9" fmla="*/ 2080 h 4361"/>
              <a:gd name="T10" fmla="*/ 1248 w 1800"/>
              <a:gd name="T11" fmla="*/ 2095 h 4361"/>
              <a:gd name="T12" fmla="*/ 1799 w 1800"/>
              <a:gd name="T13" fmla="*/ 2646 h 4361"/>
              <a:gd name="T14" fmla="*/ 1791 w 1800"/>
              <a:gd name="T15" fmla="*/ 2768 h 4361"/>
              <a:gd name="T16" fmla="*/ 1477 w 1800"/>
              <a:gd name="T17" fmla="*/ 3212 h 4361"/>
              <a:gd name="T18" fmla="*/ 1339 w 1800"/>
              <a:gd name="T19" fmla="*/ 3319 h 4361"/>
              <a:gd name="T20" fmla="*/ 1454 w 1800"/>
              <a:gd name="T21" fmla="*/ 3870 h 4361"/>
              <a:gd name="T22" fmla="*/ 1118 w 1800"/>
              <a:gd name="T23" fmla="*/ 4329 h 4361"/>
              <a:gd name="T24" fmla="*/ 819 w 1800"/>
              <a:gd name="T25" fmla="*/ 4360 h 4361"/>
              <a:gd name="T26" fmla="*/ 490 w 1800"/>
              <a:gd name="T27" fmla="*/ 4192 h 4361"/>
              <a:gd name="T28" fmla="*/ 880 w 1800"/>
              <a:gd name="T29" fmla="*/ 3748 h 4361"/>
              <a:gd name="T30" fmla="*/ 750 w 1800"/>
              <a:gd name="T31" fmla="*/ 4169 h 4361"/>
              <a:gd name="T32" fmla="*/ 697 w 1800"/>
              <a:gd name="T33" fmla="*/ 4207 h 4361"/>
              <a:gd name="T34" fmla="*/ 1041 w 1800"/>
              <a:gd name="T35" fmla="*/ 4268 h 4361"/>
              <a:gd name="T36" fmla="*/ 1347 w 1800"/>
              <a:gd name="T37" fmla="*/ 3916 h 4361"/>
              <a:gd name="T38" fmla="*/ 1225 w 1800"/>
              <a:gd name="T39" fmla="*/ 3335 h 4361"/>
              <a:gd name="T40" fmla="*/ 681 w 1800"/>
              <a:gd name="T41" fmla="*/ 3312 h 4361"/>
              <a:gd name="T42" fmla="*/ 0 w 1800"/>
              <a:gd name="T43" fmla="*/ 2508 h 4361"/>
              <a:gd name="T44" fmla="*/ 16 w 1800"/>
              <a:gd name="T45" fmla="*/ 2309 h 4361"/>
              <a:gd name="T46" fmla="*/ 459 w 1800"/>
              <a:gd name="T47" fmla="*/ 1628 h 4361"/>
              <a:gd name="T48" fmla="*/ 765 w 1800"/>
              <a:gd name="T49" fmla="*/ 1316 h 4361"/>
              <a:gd name="T50" fmla="*/ 811 w 1800"/>
              <a:gd name="T51" fmla="*/ 283 h 4361"/>
              <a:gd name="T52" fmla="*/ 1010 w 1800"/>
              <a:gd name="T53" fmla="*/ 2401 h 4361"/>
              <a:gd name="T54" fmla="*/ 727 w 1800"/>
              <a:gd name="T55" fmla="*/ 2677 h 4361"/>
              <a:gd name="T56" fmla="*/ 911 w 1800"/>
              <a:gd name="T57" fmla="*/ 2990 h 4361"/>
              <a:gd name="T58" fmla="*/ 972 w 1800"/>
              <a:gd name="T59" fmla="*/ 3044 h 4361"/>
              <a:gd name="T60" fmla="*/ 911 w 1800"/>
              <a:gd name="T61" fmla="*/ 3059 h 4361"/>
              <a:gd name="T62" fmla="*/ 612 w 1800"/>
              <a:gd name="T63" fmla="*/ 2401 h 4361"/>
              <a:gd name="T64" fmla="*/ 949 w 1800"/>
              <a:gd name="T65" fmla="*/ 2095 h 4361"/>
              <a:gd name="T66" fmla="*/ 873 w 1800"/>
              <a:gd name="T67" fmla="*/ 1751 h 4361"/>
              <a:gd name="T68" fmla="*/ 551 w 1800"/>
              <a:gd name="T69" fmla="*/ 2003 h 4361"/>
              <a:gd name="T70" fmla="*/ 230 w 1800"/>
              <a:gd name="T71" fmla="*/ 2761 h 4361"/>
              <a:gd name="T72" fmla="*/ 1133 w 1800"/>
              <a:gd name="T73" fmla="*/ 3258 h 4361"/>
              <a:gd name="T74" fmla="*/ 1010 w 1800"/>
              <a:gd name="T75" fmla="*/ 2401 h 4361"/>
              <a:gd name="T76" fmla="*/ 865 w 1800"/>
              <a:gd name="T77" fmla="*/ 1270 h 4361"/>
              <a:gd name="T78" fmla="*/ 1232 w 1800"/>
              <a:gd name="T79" fmla="*/ 834 h 4361"/>
              <a:gd name="T80" fmla="*/ 1217 w 1800"/>
              <a:gd name="T81" fmla="*/ 390 h 4361"/>
              <a:gd name="T82" fmla="*/ 926 w 1800"/>
              <a:gd name="T83" fmla="*/ 566 h 4361"/>
              <a:gd name="T84" fmla="*/ 865 w 1800"/>
              <a:gd name="T85" fmla="*/ 1270 h 4361"/>
              <a:gd name="T86" fmla="*/ 1118 w 1800"/>
              <a:gd name="T87" fmla="*/ 2394 h 4361"/>
              <a:gd name="T88" fmla="*/ 1163 w 1800"/>
              <a:gd name="T89" fmla="*/ 2577 h 4361"/>
              <a:gd name="T90" fmla="*/ 1316 w 1800"/>
              <a:gd name="T91" fmla="*/ 3205 h 4361"/>
              <a:gd name="T92" fmla="*/ 1118 w 1800"/>
              <a:gd name="T93" fmla="*/ 2394 h 4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00" h="4361">
                <a:moveTo>
                  <a:pt x="1087" y="0"/>
                </a:moveTo>
                <a:lnTo>
                  <a:pt x="1087" y="0"/>
                </a:lnTo>
                <a:cubicBezTo>
                  <a:pt x="1102" y="0"/>
                  <a:pt x="1118" y="0"/>
                  <a:pt x="1133" y="0"/>
                </a:cubicBezTo>
                <a:cubicBezTo>
                  <a:pt x="1163" y="38"/>
                  <a:pt x="1202" y="68"/>
                  <a:pt x="1232" y="107"/>
                </a:cubicBezTo>
                <a:cubicBezTo>
                  <a:pt x="1316" y="229"/>
                  <a:pt x="1370" y="374"/>
                  <a:pt x="1408" y="527"/>
                </a:cubicBezTo>
                <a:cubicBezTo>
                  <a:pt x="1439" y="650"/>
                  <a:pt x="1439" y="772"/>
                  <a:pt x="1416" y="895"/>
                </a:cubicBezTo>
                <a:cubicBezTo>
                  <a:pt x="1385" y="1117"/>
                  <a:pt x="1286" y="1316"/>
                  <a:pt x="1140" y="1483"/>
                </a:cubicBezTo>
                <a:cubicBezTo>
                  <a:pt x="1087" y="1552"/>
                  <a:pt x="1026" y="1605"/>
                  <a:pt x="964" y="1667"/>
                </a:cubicBezTo>
                <a:cubicBezTo>
                  <a:pt x="957" y="1674"/>
                  <a:pt x="957" y="1690"/>
                  <a:pt x="957" y="1697"/>
                </a:cubicBezTo>
                <a:cubicBezTo>
                  <a:pt x="987" y="1827"/>
                  <a:pt x="1018" y="1950"/>
                  <a:pt x="1048" y="2080"/>
                </a:cubicBezTo>
                <a:cubicBezTo>
                  <a:pt x="1048" y="2095"/>
                  <a:pt x="1056" y="2095"/>
                  <a:pt x="1071" y="2095"/>
                </a:cubicBezTo>
                <a:cubicBezTo>
                  <a:pt x="1125" y="2095"/>
                  <a:pt x="1186" y="2095"/>
                  <a:pt x="1248" y="2095"/>
                </a:cubicBezTo>
                <a:cubicBezTo>
                  <a:pt x="1492" y="2118"/>
                  <a:pt x="1707" y="2294"/>
                  <a:pt x="1776" y="2531"/>
                </a:cubicBezTo>
                <a:cubicBezTo>
                  <a:pt x="1783" y="2570"/>
                  <a:pt x="1791" y="2608"/>
                  <a:pt x="1799" y="2646"/>
                </a:cubicBezTo>
                <a:cubicBezTo>
                  <a:pt x="1799" y="2677"/>
                  <a:pt x="1799" y="2715"/>
                  <a:pt x="1799" y="2753"/>
                </a:cubicBezTo>
                <a:cubicBezTo>
                  <a:pt x="1799" y="2761"/>
                  <a:pt x="1791" y="2761"/>
                  <a:pt x="1791" y="2768"/>
                </a:cubicBezTo>
                <a:cubicBezTo>
                  <a:pt x="1783" y="2853"/>
                  <a:pt x="1752" y="2937"/>
                  <a:pt x="1707" y="3006"/>
                </a:cubicBezTo>
                <a:cubicBezTo>
                  <a:pt x="1645" y="3082"/>
                  <a:pt x="1569" y="3159"/>
                  <a:pt x="1477" y="3212"/>
                </a:cubicBezTo>
                <a:cubicBezTo>
                  <a:pt x="1439" y="3235"/>
                  <a:pt x="1401" y="3251"/>
                  <a:pt x="1362" y="3274"/>
                </a:cubicBezTo>
                <a:cubicBezTo>
                  <a:pt x="1339" y="3281"/>
                  <a:pt x="1332" y="3296"/>
                  <a:pt x="1339" y="3319"/>
                </a:cubicBezTo>
                <a:cubicBezTo>
                  <a:pt x="1355" y="3381"/>
                  <a:pt x="1362" y="3442"/>
                  <a:pt x="1378" y="3503"/>
                </a:cubicBezTo>
                <a:cubicBezTo>
                  <a:pt x="1408" y="3625"/>
                  <a:pt x="1446" y="3748"/>
                  <a:pt x="1454" y="3870"/>
                </a:cubicBezTo>
                <a:cubicBezTo>
                  <a:pt x="1462" y="3978"/>
                  <a:pt x="1446" y="4069"/>
                  <a:pt x="1385" y="4153"/>
                </a:cubicBezTo>
                <a:cubicBezTo>
                  <a:pt x="1316" y="4245"/>
                  <a:pt x="1225" y="4306"/>
                  <a:pt x="1118" y="4329"/>
                </a:cubicBezTo>
                <a:cubicBezTo>
                  <a:pt x="1071" y="4345"/>
                  <a:pt x="1026" y="4352"/>
                  <a:pt x="972" y="4360"/>
                </a:cubicBezTo>
                <a:cubicBezTo>
                  <a:pt x="926" y="4360"/>
                  <a:pt x="873" y="4360"/>
                  <a:pt x="819" y="4360"/>
                </a:cubicBezTo>
                <a:cubicBezTo>
                  <a:pt x="811" y="4360"/>
                  <a:pt x="811" y="4360"/>
                  <a:pt x="804" y="4360"/>
                </a:cubicBezTo>
                <a:cubicBezTo>
                  <a:pt x="681" y="4337"/>
                  <a:pt x="574" y="4284"/>
                  <a:pt x="490" y="4192"/>
                </a:cubicBezTo>
                <a:cubicBezTo>
                  <a:pt x="414" y="4108"/>
                  <a:pt x="383" y="4016"/>
                  <a:pt x="414" y="3909"/>
                </a:cubicBezTo>
                <a:cubicBezTo>
                  <a:pt x="482" y="3702"/>
                  <a:pt x="712" y="3625"/>
                  <a:pt x="880" y="3748"/>
                </a:cubicBezTo>
                <a:cubicBezTo>
                  <a:pt x="964" y="3809"/>
                  <a:pt x="1003" y="3924"/>
                  <a:pt x="972" y="4016"/>
                </a:cubicBezTo>
                <a:cubicBezTo>
                  <a:pt x="934" y="4115"/>
                  <a:pt x="850" y="4153"/>
                  <a:pt x="750" y="4169"/>
                </a:cubicBezTo>
                <a:cubicBezTo>
                  <a:pt x="727" y="4176"/>
                  <a:pt x="704" y="4176"/>
                  <a:pt x="681" y="4176"/>
                </a:cubicBezTo>
                <a:cubicBezTo>
                  <a:pt x="689" y="4192"/>
                  <a:pt x="689" y="4199"/>
                  <a:pt x="697" y="4207"/>
                </a:cubicBezTo>
                <a:cubicBezTo>
                  <a:pt x="720" y="4222"/>
                  <a:pt x="742" y="4238"/>
                  <a:pt x="765" y="4253"/>
                </a:cubicBezTo>
                <a:cubicBezTo>
                  <a:pt x="857" y="4291"/>
                  <a:pt x="949" y="4284"/>
                  <a:pt x="1041" y="4268"/>
                </a:cubicBezTo>
                <a:cubicBezTo>
                  <a:pt x="1110" y="4253"/>
                  <a:pt x="1179" y="4222"/>
                  <a:pt x="1240" y="4176"/>
                </a:cubicBezTo>
                <a:cubicBezTo>
                  <a:pt x="1316" y="4108"/>
                  <a:pt x="1339" y="4016"/>
                  <a:pt x="1347" y="3916"/>
                </a:cubicBezTo>
                <a:cubicBezTo>
                  <a:pt x="1347" y="3771"/>
                  <a:pt x="1316" y="3641"/>
                  <a:pt x="1278" y="3503"/>
                </a:cubicBezTo>
                <a:cubicBezTo>
                  <a:pt x="1263" y="3442"/>
                  <a:pt x="1240" y="3388"/>
                  <a:pt x="1225" y="3335"/>
                </a:cubicBezTo>
                <a:cubicBezTo>
                  <a:pt x="1156" y="3335"/>
                  <a:pt x="1087" y="3342"/>
                  <a:pt x="1026" y="3350"/>
                </a:cubicBezTo>
                <a:cubicBezTo>
                  <a:pt x="911" y="3350"/>
                  <a:pt x="796" y="3350"/>
                  <a:pt x="681" y="3312"/>
                </a:cubicBezTo>
                <a:cubicBezTo>
                  <a:pt x="329" y="3205"/>
                  <a:pt x="107" y="2975"/>
                  <a:pt x="16" y="2615"/>
                </a:cubicBezTo>
                <a:cubicBezTo>
                  <a:pt x="8" y="2585"/>
                  <a:pt x="8" y="2547"/>
                  <a:pt x="0" y="2508"/>
                </a:cubicBezTo>
                <a:cubicBezTo>
                  <a:pt x="0" y="2462"/>
                  <a:pt x="0" y="2424"/>
                  <a:pt x="0" y="2378"/>
                </a:cubicBezTo>
                <a:cubicBezTo>
                  <a:pt x="8" y="2355"/>
                  <a:pt x="8" y="2332"/>
                  <a:pt x="16" y="2309"/>
                </a:cubicBezTo>
                <a:cubicBezTo>
                  <a:pt x="38" y="2179"/>
                  <a:pt x="100" y="2057"/>
                  <a:pt x="176" y="1950"/>
                </a:cubicBezTo>
                <a:cubicBezTo>
                  <a:pt x="253" y="1827"/>
                  <a:pt x="352" y="1728"/>
                  <a:pt x="459" y="1628"/>
                </a:cubicBezTo>
                <a:cubicBezTo>
                  <a:pt x="551" y="1537"/>
                  <a:pt x="651" y="1453"/>
                  <a:pt x="750" y="1361"/>
                </a:cubicBezTo>
                <a:cubicBezTo>
                  <a:pt x="765" y="1346"/>
                  <a:pt x="773" y="1338"/>
                  <a:pt x="765" y="1316"/>
                </a:cubicBezTo>
                <a:cubicBezTo>
                  <a:pt x="735" y="1201"/>
                  <a:pt x="712" y="1078"/>
                  <a:pt x="697" y="956"/>
                </a:cubicBezTo>
                <a:cubicBezTo>
                  <a:pt x="674" y="726"/>
                  <a:pt x="712" y="497"/>
                  <a:pt x="811" y="283"/>
                </a:cubicBezTo>
                <a:cubicBezTo>
                  <a:pt x="873" y="160"/>
                  <a:pt x="949" y="53"/>
                  <a:pt x="1087" y="0"/>
                </a:cubicBezTo>
                <a:close/>
                <a:moveTo>
                  <a:pt x="1010" y="2401"/>
                </a:moveTo>
                <a:lnTo>
                  <a:pt x="1010" y="2401"/>
                </a:lnTo>
                <a:cubicBezTo>
                  <a:pt x="873" y="2455"/>
                  <a:pt x="773" y="2531"/>
                  <a:pt x="727" y="2677"/>
                </a:cubicBezTo>
                <a:cubicBezTo>
                  <a:pt x="704" y="2768"/>
                  <a:pt x="727" y="2853"/>
                  <a:pt x="796" y="2914"/>
                </a:cubicBezTo>
                <a:cubicBezTo>
                  <a:pt x="834" y="2944"/>
                  <a:pt x="873" y="2968"/>
                  <a:pt x="911" y="2990"/>
                </a:cubicBezTo>
                <a:cubicBezTo>
                  <a:pt x="926" y="3006"/>
                  <a:pt x="941" y="3013"/>
                  <a:pt x="964" y="3021"/>
                </a:cubicBezTo>
                <a:cubicBezTo>
                  <a:pt x="964" y="3029"/>
                  <a:pt x="972" y="3044"/>
                  <a:pt x="972" y="3044"/>
                </a:cubicBezTo>
                <a:cubicBezTo>
                  <a:pt x="964" y="3051"/>
                  <a:pt x="957" y="3067"/>
                  <a:pt x="949" y="3067"/>
                </a:cubicBezTo>
                <a:cubicBezTo>
                  <a:pt x="934" y="3067"/>
                  <a:pt x="926" y="3059"/>
                  <a:pt x="911" y="3059"/>
                </a:cubicBezTo>
                <a:cubicBezTo>
                  <a:pt x="804" y="3029"/>
                  <a:pt x="720" y="2968"/>
                  <a:pt x="651" y="2883"/>
                </a:cubicBezTo>
                <a:cubicBezTo>
                  <a:pt x="536" y="2738"/>
                  <a:pt x="521" y="2562"/>
                  <a:pt x="612" y="2401"/>
                </a:cubicBezTo>
                <a:cubicBezTo>
                  <a:pt x="681" y="2271"/>
                  <a:pt x="796" y="2187"/>
                  <a:pt x="934" y="2126"/>
                </a:cubicBezTo>
                <a:cubicBezTo>
                  <a:pt x="949" y="2126"/>
                  <a:pt x="957" y="2118"/>
                  <a:pt x="949" y="2095"/>
                </a:cubicBezTo>
                <a:cubicBezTo>
                  <a:pt x="934" y="2011"/>
                  <a:pt x="911" y="1934"/>
                  <a:pt x="895" y="1850"/>
                </a:cubicBezTo>
                <a:cubicBezTo>
                  <a:pt x="888" y="1820"/>
                  <a:pt x="880" y="1781"/>
                  <a:pt x="873" y="1751"/>
                </a:cubicBezTo>
                <a:cubicBezTo>
                  <a:pt x="857" y="1758"/>
                  <a:pt x="850" y="1758"/>
                  <a:pt x="842" y="1766"/>
                </a:cubicBezTo>
                <a:cubicBezTo>
                  <a:pt x="742" y="1843"/>
                  <a:pt x="643" y="1927"/>
                  <a:pt x="551" y="2003"/>
                </a:cubicBezTo>
                <a:cubicBezTo>
                  <a:pt x="444" y="2103"/>
                  <a:pt x="352" y="2217"/>
                  <a:pt x="283" y="2355"/>
                </a:cubicBezTo>
                <a:cubicBezTo>
                  <a:pt x="222" y="2485"/>
                  <a:pt x="191" y="2623"/>
                  <a:pt x="230" y="2761"/>
                </a:cubicBezTo>
                <a:cubicBezTo>
                  <a:pt x="260" y="2937"/>
                  <a:pt x="367" y="3067"/>
                  <a:pt x="521" y="3151"/>
                </a:cubicBezTo>
                <a:cubicBezTo>
                  <a:pt x="712" y="3258"/>
                  <a:pt x="918" y="3281"/>
                  <a:pt x="1133" y="3258"/>
                </a:cubicBezTo>
                <a:cubicBezTo>
                  <a:pt x="1156" y="3251"/>
                  <a:pt x="1179" y="3243"/>
                  <a:pt x="1209" y="3243"/>
                </a:cubicBezTo>
                <a:cubicBezTo>
                  <a:pt x="1140" y="2960"/>
                  <a:pt x="1079" y="2684"/>
                  <a:pt x="1010" y="2401"/>
                </a:cubicBezTo>
                <a:close/>
                <a:moveTo>
                  <a:pt x="865" y="1270"/>
                </a:moveTo>
                <a:lnTo>
                  <a:pt x="865" y="1270"/>
                </a:lnTo>
                <a:cubicBezTo>
                  <a:pt x="873" y="1262"/>
                  <a:pt x="880" y="1254"/>
                  <a:pt x="888" y="1247"/>
                </a:cubicBezTo>
                <a:cubicBezTo>
                  <a:pt x="1041" y="1140"/>
                  <a:pt x="1148" y="1002"/>
                  <a:pt x="1232" y="834"/>
                </a:cubicBezTo>
                <a:cubicBezTo>
                  <a:pt x="1278" y="742"/>
                  <a:pt x="1316" y="642"/>
                  <a:pt x="1309" y="535"/>
                </a:cubicBezTo>
                <a:cubicBezTo>
                  <a:pt x="1301" y="466"/>
                  <a:pt x="1278" y="413"/>
                  <a:pt x="1217" y="390"/>
                </a:cubicBezTo>
                <a:cubicBezTo>
                  <a:pt x="1163" y="359"/>
                  <a:pt x="1110" y="374"/>
                  <a:pt x="1056" y="413"/>
                </a:cubicBezTo>
                <a:cubicBezTo>
                  <a:pt x="1003" y="451"/>
                  <a:pt x="957" y="504"/>
                  <a:pt x="926" y="566"/>
                </a:cubicBezTo>
                <a:cubicBezTo>
                  <a:pt x="827" y="726"/>
                  <a:pt x="796" y="910"/>
                  <a:pt x="819" y="1101"/>
                </a:cubicBezTo>
                <a:cubicBezTo>
                  <a:pt x="827" y="1155"/>
                  <a:pt x="842" y="1208"/>
                  <a:pt x="865" y="1270"/>
                </a:cubicBezTo>
                <a:close/>
                <a:moveTo>
                  <a:pt x="1118" y="2394"/>
                </a:moveTo>
                <a:lnTo>
                  <a:pt x="1118" y="2394"/>
                </a:lnTo>
                <a:cubicBezTo>
                  <a:pt x="1125" y="2401"/>
                  <a:pt x="1125" y="2409"/>
                  <a:pt x="1125" y="2416"/>
                </a:cubicBezTo>
                <a:cubicBezTo>
                  <a:pt x="1140" y="2470"/>
                  <a:pt x="1156" y="2524"/>
                  <a:pt x="1163" y="2577"/>
                </a:cubicBezTo>
                <a:cubicBezTo>
                  <a:pt x="1202" y="2745"/>
                  <a:pt x="1240" y="2914"/>
                  <a:pt x="1278" y="3075"/>
                </a:cubicBezTo>
                <a:cubicBezTo>
                  <a:pt x="1286" y="3121"/>
                  <a:pt x="1301" y="3166"/>
                  <a:pt x="1316" y="3205"/>
                </a:cubicBezTo>
                <a:cubicBezTo>
                  <a:pt x="1515" y="3113"/>
                  <a:pt x="1645" y="2906"/>
                  <a:pt x="1577" y="2692"/>
                </a:cubicBezTo>
                <a:cubicBezTo>
                  <a:pt x="1508" y="2470"/>
                  <a:pt x="1271" y="2378"/>
                  <a:pt x="1118" y="239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6">
            <a:extLst>
              <a:ext uri="{FF2B5EF4-FFF2-40B4-BE49-F238E27FC236}">
                <a16:creationId xmlns:a16="http://schemas.microsoft.com/office/drawing/2014/main" id="{8877C3E0-4C81-5843-A502-CEE21F54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919" y="7928295"/>
            <a:ext cx="1392848" cy="1392845"/>
          </a:xfrm>
          <a:custGeom>
            <a:avLst/>
            <a:gdLst>
              <a:gd name="T0" fmla="*/ 1255 w 1256"/>
              <a:gd name="T1" fmla="*/ 627 h 1255"/>
              <a:gd name="T2" fmla="*/ 1255 w 1256"/>
              <a:gd name="T3" fmla="*/ 627 h 1255"/>
              <a:gd name="T4" fmla="*/ 627 w 1256"/>
              <a:gd name="T5" fmla="*/ 1254 h 1255"/>
              <a:gd name="T6" fmla="*/ 0 w 1256"/>
              <a:gd name="T7" fmla="*/ 627 h 1255"/>
              <a:gd name="T8" fmla="*/ 627 w 1256"/>
              <a:gd name="T9" fmla="*/ 0 h 1255"/>
              <a:gd name="T10" fmla="*/ 1255 w 1256"/>
              <a:gd name="T11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6" h="1255">
                <a:moveTo>
                  <a:pt x="1255" y="627"/>
                </a:moveTo>
                <a:lnTo>
                  <a:pt x="1255" y="627"/>
                </a:lnTo>
                <a:cubicBezTo>
                  <a:pt x="1255" y="979"/>
                  <a:pt x="972" y="1254"/>
                  <a:pt x="627" y="1254"/>
                </a:cubicBezTo>
                <a:cubicBezTo>
                  <a:pt x="283" y="1254"/>
                  <a:pt x="0" y="979"/>
                  <a:pt x="0" y="627"/>
                </a:cubicBezTo>
                <a:cubicBezTo>
                  <a:pt x="0" y="283"/>
                  <a:pt x="283" y="0"/>
                  <a:pt x="627" y="0"/>
                </a:cubicBezTo>
                <a:cubicBezTo>
                  <a:pt x="972" y="0"/>
                  <a:pt x="1255" y="283"/>
                  <a:pt x="1255" y="6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7">
            <a:extLst>
              <a:ext uri="{FF2B5EF4-FFF2-40B4-BE49-F238E27FC236}">
                <a16:creationId xmlns:a16="http://schemas.microsoft.com/office/drawing/2014/main" id="{D2906823-0C39-1246-8A42-BF4E2844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790" y="6994842"/>
            <a:ext cx="1392845" cy="1392848"/>
          </a:xfrm>
          <a:custGeom>
            <a:avLst/>
            <a:gdLst>
              <a:gd name="T0" fmla="*/ 1255 w 1256"/>
              <a:gd name="T1" fmla="*/ 627 h 1256"/>
              <a:gd name="T2" fmla="*/ 1255 w 1256"/>
              <a:gd name="T3" fmla="*/ 627 h 1256"/>
              <a:gd name="T4" fmla="*/ 627 w 1256"/>
              <a:gd name="T5" fmla="*/ 1255 h 1256"/>
              <a:gd name="T6" fmla="*/ 0 w 1256"/>
              <a:gd name="T7" fmla="*/ 627 h 1256"/>
              <a:gd name="T8" fmla="*/ 627 w 1256"/>
              <a:gd name="T9" fmla="*/ 0 h 1256"/>
              <a:gd name="T10" fmla="*/ 1255 w 1256"/>
              <a:gd name="T11" fmla="*/ 627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6" h="1256">
                <a:moveTo>
                  <a:pt x="1255" y="627"/>
                </a:moveTo>
                <a:lnTo>
                  <a:pt x="1255" y="627"/>
                </a:lnTo>
                <a:cubicBezTo>
                  <a:pt x="1255" y="972"/>
                  <a:pt x="972" y="1255"/>
                  <a:pt x="627" y="1255"/>
                </a:cubicBezTo>
                <a:cubicBezTo>
                  <a:pt x="283" y="1255"/>
                  <a:pt x="0" y="972"/>
                  <a:pt x="0" y="627"/>
                </a:cubicBezTo>
                <a:cubicBezTo>
                  <a:pt x="0" y="283"/>
                  <a:pt x="283" y="0"/>
                  <a:pt x="627" y="0"/>
                </a:cubicBezTo>
                <a:cubicBezTo>
                  <a:pt x="972" y="0"/>
                  <a:pt x="1255" y="283"/>
                  <a:pt x="1255" y="6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8">
            <a:extLst>
              <a:ext uri="{FF2B5EF4-FFF2-40B4-BE49-F238E27FC236}">
                <a16:creationId xmlns:a16="http://schemas.microsoft.com/office/drawing/2014/main" id="{73C3672E-C774-D046-A470-6E1F7AE66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431" y="6061391"/>
            <a:ext cx="1383074" cy="1392845"/>
          </a:xfrm>
          <a:custGeom>
            <a:avLst/>
            <a:gdLst>
              <a:gd name="T0" fmla="*/ 1247 w 1248"/>
              <a:gd name="T1" fmla="*/ 627 h 1255"/>
              <a:gd name="T2" fmla="*/ 1247 w 1248"/>
              <a:gd name="T3" fmla="*/ 627 h 1255"/>
              <a:gd name="T4" fmla="*/ 627 w 1248"/>
              <a:gd name="T5" fmla="*/ 1254 h 1255"/>
              <a:gd name="T6" fmla="*/ 0 w 1248"/>
              <a:gd name="T7" fmla="*/ 627 h 1255"/>
              <a:gd name="T8" fmla="*/ 627 w 1248"/>
              <a:gd name="T9" fmla="*/ 0 h 1255"/>
              <a:gd name="T10" fmla="*/ 1247 w 1248"/>
              <a:gd name="T11" fmla="*/ 62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1255">
                <a:moveTo>
                  <a:pt x="1247" y="627"/>
                </a:moveTo>
                <a:lnTo>
                  <a:pt x="1247" y="627"/>
                </a:lnTo>
                <a:cubicBezTo>
                  <a:pt x="1247" y="971"/>
                  <a:pt x="971" y="1254"/>
                  <a:pt x="627" y="1254"/>
                </a:cubicBezTo>
                <a:cubicBezTo>
                  <a:pt x="275" y="1254"/>
                  <a:pt x="0" y="971"/>
                  <a:pt x="0" y="627"/>
                </a:cubicBezTo>
                <a:cubicBezTo>
                  <a:pt x="0" y="283"/>
                  <a:pt x="275" y="0"/>
                  <a:pt x="627" y="0"/>
                </a:cubicBezTo>
                <a:cubicBezTo>
                  <a:pt x="971" y="0"/>
                  <a:pt x="1247" y="283"/>
                  <a:pt x="1247" y="6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9">
            <a:extLst>
              <a:ext uri="{FF2B5EF4-FFF2-40B4-BE49-F238E27FC236}">
                <a16:creationId xmlns:a16="http://schemas.microsoft.com/office/drawing/2014/main" id="{73965A7B-8C80-ED41-8C1C-730AA5DB5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302" y="5127938"/>
            <a:ext cx="1392845" cy="1392848"/>
          </a:xfrm>
          <a:custGeom>
            <a:avLst/>
            <a:gdLst>
              <a:gd name="T0" fmla="*/ 1254 w 1255"/>
              <a:gd name="T1" fmla="*/ 628 h 1256"/>
              <a:gd name="T2" fmla="*/ 1254 w 1255"/>
              <a:gd name="T3" fmla="*/ 628 h 1256"/>
              <a:gd name="T4" fmla="*/ 627 w 1255"/>
              <a:gd name="T5" fmla="*/ 1255 h 1256"/>
              <a:gd name="T6" fmla="*/ 0 w 1255"/>
              <a:gd name="T7" fmla="*/ 628 h 1256"/>
              <a:gd name="T8" fmla="*/ 627 w 1255"/>
              <a:gd name="T9" fmla="*/ 0 h 1256"/>
              <a:gd name="T10" fmla="*/ 1254 w 1255"/>
              <a:gd name="T11" fmla="*/ 628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256">
                <a:moveTo>
                  <a:pt x="1254" y="628"/>
                </a:moveTo>
                <a:lnTo>
                  <a:pt x="1254" y="628"/>
                </a:lnTo>
                <a:cubicBezTo>
                  <a:pt x="1254" y="972"/>
                  <a:pt x="971" y="1255"/>
                  <a:pt x="627" y="1255"/>
                </a:cubicBezTo>
                <a:cubicBezTo>
                  <a:pt x="283" y="1255"/>
                  <a:pt x="0" y="972"/>
                  <a:pt x="0" y="628"/>
                </a:cubicBezTo>
                <a:cubicBezTo>
                  <a:pt x="0" y="284"/>
                  <a:pt x="283" y="0"/>
                  <a:pt x="627" y="0"/>
                </a:cubicBezTo>
                <a:cubicBezTo>
                  <a:pt x="971" y="0"/>
                  <a:pt x="1254" y="284"/>
                  <a:pt x="1254" y="6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20">
            <a:extLst>
              <a:ext uri="{FF2B5EF4-FFF2-40B4-BE49-F238E27FC236}">
                <a16:creationId xmlns:a16="http://schemas.microsoft.com/office/drawing/2014/main" id="{D9BC9E72-D9E0-2942-AC58-90E808A1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172" y="8509868"/>
            <a:ext cx="53757" cy="342103"/>
          </a:xfrm>
          <a:custGeom>
            <a:avLst/>
            <a:gdLst>
              <a:gd name="T0" fmla="*/ 23 w 47"/>
              <a:gd name="T1" fmla="*/ 307 h 308"/>
              <a:gd name="T2" fmla="*/ 23 w 47"/>
              <a:gd name="T3" fmla="*/ 307 h 308"/>
              <a:gd name="T4" fmla="*/ 46 w 47"/>
              <a:gd name="T5" fmla="*/ 284 h 308"/>
              <a:gd name="T6" fmla="*/ 46 w 47"/>
              <a:gd name="T7" fmla="*/ 23 h 308"/>
              <a:gd name="T8" fmla="*/ 23 w 47"/>
              <a:gd name="T9" fmla="*/ 0 h 308"/>
              <a:gd name="T10" fmla="*/ 0 w 47"/>
              <a:gd name="T11" fmla="*/ 23 h 308"/>
              <a:gd name="T12" fmla="*/ 0 w 47"/>
              <a:gd name="T13" fmla="*/ 284 h 308"/>
              <a:gd name="T14" fmla="*/ 23 w 47"/>
              <a:gd name="T1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08">
                <a:moveTo>
                  <a:pt x="23" y="307"/>
                </a:moveTo>
                <a:lnTo>
                  <a:pt x="23" y="307"/>
                </a:lnTo>
                <a:cubicBezTo>
                  <a:pt x="38" y="307"/>
                  <a:pt x="46" y="291"/>
                  <a:pt x="46" y="284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8"/>
                  <a:pt x="38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91"/>
                  <a:pt x="15" y="307"/>
                  <a:pt x="23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21">
            <a:extLst>
              <a:ext uri="{FF2B5EF4-FFF2-40B4-BE49-F238E27FC236}">
                <a16:creationId xmlns:a16="http://schemas.microsoft.com/office/drawing/2014/main" id="{5AA0E992-ADD6-FE44-80E2-6E23CFF0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90" y="8553854"/>
            <a:ext cx="53757" cy="332328"/>
          </a:xfrm>
          <a:custGeom>
            <a:avLst/>
            <a:gdLst>
              <a:gd name="T0" fmla="*/ 23 w 47"/>
              <a:gd name="T1" fmla="*/ 298 h 299"/>
              <a:gd name="T2" fmla="*/ 23 w 47"/>
              <a:gd name="T3" fmla="*/ 298 h 299"/>
              <a:gd name="T4" fmla="*/ 46 w 47"/>
              <a:gd name="T5" fmla="*/ 275 h 299"/>
              <a:gd name="T6" fmla="*/ 46 w 47"/>
              <a:gd name="T7" fmla="*/ 23 h 299"/>
              <a:gd name="T8" fmla="*/ 23 w 47"/>
              <a:gd name="T9" fmla="*/ 0 h 299"/>
              <a:gd name="T10" fmla="*/ 0 w 47"/>
              <a:gd name="T11" fmla="*/ 23 h 299"/>
              <a:gd name="T12" fmla="*/ 0 w 47"/>
              <a:gd name="T13" fmla="*/ 275 h 299"/>
              <a:gd name="T14" fmla="*/ 23 w 47"/>
              <a:gd name="T15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99">
                <a:moveTo>
                  <a:pt x="23" y="298"/>
                </a:moveTo>
                <a:lnTo>
                  <a:pt x="23" y="298"/>
                </a:lnTo>
                <a:cubicBezTo>
                  <a:pt x="38" y="298"/>
                  <a:pt x="46" y="291"/>
                  <a:pt x="46" y="275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8"/>
                  <a:pt x="38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91"/>
                  <a:pt x="15" y="298"/>
                  <a:pt x="23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22">
            <a:extLst>
              <a:ext uri="{FF2B5EF4-FFF2-40B4-BE49-F238E27FC236}">
                <a16:creationId xmlns:a16="http://schemas.microsoft.com/office/drawing/2014/main" id="{539FC435-DC66-F94C-8B8C-545EB55F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983" y="8509868"/>
            <a:ext cx="53757" cy="342103"/>
          </a:xfrm>
          <a:custGeom>
            <a:avLst/>
            <a:gdLst>
              <a:gd name="T0" fmla="*/ 23 w 47"/>
              <a:gd name="T1" fmla="*/ 307 h 308"/>
              <a:gd name="T2" fmla="*/ 23 w 47"/>
              <a:gd name="T3" fmla="*/ 307 h 308"/>
              <a:gd name="T4" fmla="*/ 46 w 47"/>
              <a:gd name="T5" fmla="*/ 284 h 308"/>
              <a:gd name="T6" fmla="*/ 46 w 47"/>
              <a:gd name="T7" fmla="*/ 23 h 308"/>
              <a:gd name="T8" fmla="*/ 23 w 47"/>
              <a:gd name="T9" fmla="*/ 0 h 308"/>
              <a:gd name="T10" fmla="*/ 0 w 47"/>
              <a:gd name="T11" fmla="*/ 23 h 308"/>
              <a:gd name="T12" fmla="*/ 0 w 47"/>
              <a:gd name="T13" fmla="*/ 284 h 308"/>
              <a:gd name="T14" fmla="*/ 23 w 47"/>
              <a:gd name="T1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08">
                <a:moveTo>
                  <a:pt x="23" y="307"/>
                </a:moveTo>
                <a:lnTo>
                  <a:pt x="23" y="307"/>
                </a:lnTo>
                <a:cubicBezTo>
                  <a:pt x="31" y="307"/>
                  <a:pt x="46" y="291"/>
                  <a:pt x="46" y="284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8"/>
                  <a:pt x="31" y="0"/>
                  <a:pt x="23" y="0"/>
                </a:cubicBezTo>
                <a:cubicBezTo>
                  <a:pt x="8" y="0"/>
                  <a:pt x="0" y="8"/>
                  <a:pt x="0" y="23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91"/>
                  <a:pt x="8" y="307"/>
                  <a:pt x="23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23">
            <a:extLst>
              <a:ext uri="{FF2B5EF4-FFF2-40B4-BE49-F238E27FC236}">
                <a16:creationId xmlns:a16="http://schemas.microsoft.com/office/drawing/2014/main" id="{A2CEE97A-3E57-7F4F-9A9A-9047F940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24" y="8231300"/>
            <a:ext cx="322554" cy="117292"/>
          </a:xfrm>
          <a:custGeom>
            <a:avLst/>
            <a:gdLst>
              <a:gd name="T0" fmla="*/ 23 w 292"/>
              <a:gd name="T1" fmla="*/ 107 h 108"/>
              <a:gd name="T2" fmla="*/ 23 w 292"/>
              <a:gd name="T3" fmla="*/ 107 h 108"/>
              <a:gd name="T4" fmla="*/ 46 w 292"/>
              <a:gd name="T5" fmla="*/ 84 h 108"/>
              <a:gd name="T6" fmla="*/ 46 w 292"/>
              <a:gd name="T7" fmla="*/ 46 h 108"/>
              <a:gd name="T8" fmla="*/ 245 w 292"/>
              <a:gd name="T9" fmla="*/ 46 h 108"/>
              <a:gd name="T10" fmla="*/ 245 w 292"/>
              <a:gd name="T11" fmla="*/ 84 h 108"/>
              <a:gd name="T12" fmla="*/ 268 w 292"/>
              <a:gd name="T13" fmla="*/ 107 h 108"/>
              <a:gd name="T14" fmla="*/ 291 w 292"/>
              <a:gd name="T15" fmla="*/ 84 h 108"/>
              <a:gd name="T16" fmla="*/ 291 w 292"/>
              <a:gd name="T17" fmla="*/ 23 h 108"/>
              <a:gd name="T18" fmla="*/ 260 w 292"/>
              <a:gd name="T19" fmla="*/ 0 h 108"/>
              <a:gd name="T20" fmla="*/ 30 w 292"/>
              <a:gd name="T21" fmla="*/ 0 h 108"/>
              <a:gd name="T22" fmla="*/ 0 w 292"/>
              <a:gd name="T23" fmla="*/ 23 h 108"/>
              <a:gd name="T24" fmla="*/ 0 w 292"/>
              <a:gd name="T25" fmla="*/ 84 h 108"/>
              <a:gd name="T26" fmla="*/ 23 w 292"/>
              <a:gd name="T2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108">
                <a:moveTo>
                  <a:pt x="23" y="107"/>
                </a:moveTo>
                <a:lnTo>
                  <a:pt x="23" y="107"/>
                </a:lnTo>
                <a:cubicBezTo>
                  <a:pt x="38" y="107"/>
                  <a:pt x="46" y="92"/>
                  <a:pt x="46" y="84"/>
                </a:cubicBezTo>
                <a:cubicBezTo>
                  <a:pt x="46" y="46"/>
                  <a:pt x="46" y="46"/>
                  <a:pt x="46" y="46"/>
                </a:cubicBezTo>
                <a:cubicBezTo>
                  <a:pt x="245" y="46"/>
                  <a:pt x="245" y="46"/>
                  <a:pt x="245" y="46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5" y="92"/>
                  <a:pt x="253" y="107"/>
                  <a:pt x="268" y="107"/>
                </a:cubicBezTo>
                <a:cubicBezTo>
                  <a:pt x="275" y="107"/>
                  <a:pt x="291" y="92"/>
                  <a:pt x="291" y="84"/>
                </a:cubicBezTo>
                <a:cubicBezTo>
                  <a:pt x="291" y="23"/>
                  <a:pt x="291" y="23"/>
                  <a:pt x="291" y="23"/>
                </a:cubicBezTo>
                <a:cubicBezTo>
                  <a:pt x="291" y="8"/>
                  <a:pt x="275" y="0"/>
                  <a:pt x="26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2"/>
                  <a:pt x="8" y="107"/>
                  <a:pt x="23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4">
            <a:extLst>
              <a:ext uri="{FF2B5EF4-FFF2-40B4-BE49-F238E27FC236}">
                <a16:creationId xmlns:a16="http://schemas.microsoft.com/office/drawing/2014/main" id="{7679CB02-21FC-FB4E-84BB-11A35D83D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473" y="8368141"/>
            <a:ext cx="747740" cy="654882"/>
          </a:xfrm>
          <a:custGeom>
            <a:avLst/>
            <a:gdLst>
              <a:gd name="T0" fmla="*/ 650 w 674"/>
              <a:gd name="T1" fmla="*/ 0 h 591"/>
              <a:gd name="T2" fmla="*/ 650 w 674"/>
              <a:gd name="T3" fmla="*/ 0 h 591"/>
              <a:gd name="T4" fmla="*/ 91 w 674"/>
              <a:gd name="T5" fmla="*/ 0 h 591"/>
              <a:gd name="T6" fmla="*/ 91 w 674"/>
              <a:gd name="T7" fmla="*/ 0 h 591"/>
              <a:gd name="T8" fmla="*/ 23 w 674"/>
              <a:gd name="T9" fmla="*/ 0 h 591"/>
              <a:gd name="T10" fmla="*/ 0 w 674"/>
              <a:gd name="T11" fmla="*/ 23 h 591"/>
              <a:gd name="T12" fmla="*/ 23 w 674"/>
              <a:gd name="T13" fmla="*/ 46 h 591"/>
              <a:gd name="T14" fmla="*/ 68 w 674"/>
              <a:gd name="T15" fmla="*/ 46 h 591"/>
              <a:gd name="T16" fmla="*/ 68 w 674"/>
              <a:gd name="T17" fmla="*/ 46 h 591"/>
              <a:gd name="T18" fmla="*/ 76 w 674"/>
              <a:gd name="T19" fmla="*/ 100 h 591"/>
              <a:gd name="T20" fmla="*/ 99 w 674"/>
              <a:gd name="T21" fmla="*/ 260 h 591"/>
              <a:gd name="T22" fmla="*/ 130 w 674"/>
              <a:gd name="T23" fmla="*/ 505 h 591"/>
              <a:gd name="T24" fmla="*/ 206 w 674"/>
              <a:gd name="T25" fmla="*/ 567 h 591"/>
              <a:gd name="T26" fmla="*/ 329 w 674"/>
              <a:gd name="T27" fmla="*/ 590 h 591"/>
              <a:gd name="T28" fmla="*/ 344 w 674"/>
              <a:gd name="T29" fmla="*/ 590 h 591"/>
              <a:gd name="T30" fmla="*/ 466 w 674"/>
              <a:gd name="T31" fmla="*/ 574 h 591"/>
              <a:gd name="T32" fmla="*/ 543 w 674"/>
              <a:gd name="T33" fmla="*/ 513 h 591"/>
              <a:gd name="T34" fmla="*/ 574 w 674"/>
              <a:gd name="T35" fmla="*/ 260 h 591"/>
              <a:gd name="T36" fmla="*/ 597 w 674"/>
              <a:gd name="T37" fmla="*/ 100 h 591"/>
              <a:gd name="T38" fmla="*/ 597 w 674"/>
              <a:gd name="T39" fmla="*/ 46 h 591"/>
              <a:gd name="T40" fmla="*/ 597 w 674"/>
              <a:gd name="T41" fmla="*/ 46 h 591"/>
              <a:gd name="T42" fmla="*/ 650 w 674"/>
              <a:gd name="T43" fmla="*/ 46 h 591"/>
              <a:gd name="T44" fmla="*/ 673 w 674"/>
              <a:gd name="T45" fmla="*/ 23 h 591"/>
              <a:gd name="T46" fmla="*/ 650 w 674"/>
              <a:gd name="T47" fmla="*/ 0 h 591"/>
              <a:gd name="T48" fmla="*/ 497 w 674"/>
              <a:gd name="T49" fmla="*/ 498 h 591"/>
              <a:gd name="T50" fmla="*/ 497 w 674"/>
              <a:gd name="T51" fmla="*/ 498 h 591"/>
              <a:gd name="T52" fmla="*/ 451 w 674"/>
              <a:gd name="T53" fmla="*/ 528 h 591"/>
              <a:gd name="T54" fmla="*/ 336 w 674"/>
              <a:gd name="T55" fmla="*/ 544 h 591"/>
              <a:gd name="T56" fmla="*/ 221 w 674"/>
              <a:gd name="T57" fmla="*/ 528 h 591"/>
              <a:gd name="T58" fmla="*/ 176 w 674"/>
              <a:gd name="T59" fmla="*/ 498 h 591"/>
              <a:gd name="T60" fmla="*/ 114 w 674"/>
              <a:gd name="T61" fmla="*/ 46 h 591"/>
              <a:gd name="T62" fmla="*/ 551 w 674"/>
              <a:gd name="T63" fmla="*/ 46 h 591"/>
              <a:gd name="T64" fmla="*/ 497 w 674"/>
              <a:gd name="T65" fmla="*/ 49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4" h="591">
                <a:moveTo>
                  <a:pt x="650" y="0"/>
                </a:moveTo>
                <a:lnTo>
                  <a:pt x="650" y="0"/>
                </a:lnTo>
                <a:cubicBezTo>
                  <a:pt x="91" y="0"/>
                  <a:pt x="91" y="0"/>
                  <a:pt x="91" y="0"/>
                </a:cubicBezTo>
                <a:lnTo>
                  <a:pt x="91" y="0"/>
                </a:ln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8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68" y="46"/>
                  <a:pt x="68" y="46"/>
                  <a:pt x="68" y="46"/>
                </a:cubicBezTo>
                <a:lnTo>
                  <a:pt x="68" y="46"/>
                </a:lnTo>
                <a:cubicBezTo>
                  <a:pt x="68" y="62"/>
                  <a:pt x="76" y="77"/>
                  <a:pt x="76" y="100"/>
                </a:cubicBezTo>
                <a:cubicBezTo>
                  <a:pt x="84" y="138"/>
                  <a:pt x="84" y="192"/>
                  <a:pt x="99" y="260"/>
                </a:cubicBezTo>
                <a:cubicBezTo>
                  <a:pt x="107" y="375"/>
                  <a:pt x="130" y="498"/>
                  <a:pt x="130" y="505"/>
                </a:cubicBezTo>
                <a:cubicBezTo>
                  <a:pt x="130" y="528"/>
                  <a:pt x="160" y="551"/>
                  <a:pt x="206" y="567"/>
                </a:cubicBezTo>
                <a:cubicBezTo>
                  <a:pt x="237" y="582"/>
                  <a:pt x="283" y="590"/>
                  <a:pt x="329" y="590"/>
                </a:cubicBezTo>
                <a:cubicBezTo>
                  <a:pt x="336" y="590"/>
                  <a:pt x="336" y="590"/>
                  <a:pt x="344" y="590"/>
                </a:cubicBezTo>
                <a:cubicBezTo>
                  <a:pt x="390" y="590"/>
                  <a:pt x="428" y="582"/>
                  <a:pt x="466" y="574"/>
                </a:cubicBezTo>
                <a:cubicBezTo>
                  <a:pt x="512" y="559"/>
                  <a:pt x="543" y="536"/>
                  <a:pt x="543" y="513"/>
                </a:cubicBezTo>
                <a:cubicBezTo>
                  <a:pt x="551" y="498"/>
                  <a:pt x="566" y="368"/>
                  <a:pt x="574" y="260"/>
                </a:cubicBezTo>
                <a:cubicBezTo>
                  <a:pt x="581" y="199"/>
                  <a:pt x="589" y="138"/>
                  <a:pt x="597" y="100"/>
                </a:cubicBezTo>
                <a:cubicBezTo>
                  <a:pt x="597" y="77"/>
                  <a:pt x="597" y="62"/>
                  <a:pt x="597" y="46"/>
                </a:cubicBezTo>
                <a:lnTo>
                  <a:pt x="597" y="46"/>
                </a:lnTo>
                <a:cubicBezTo>
                  <a:pt x="650" y="46"/>
                  <a:pt x="650" y="46"/>
                  <a:pt x="650" y="46"/>
                </a:cubicBezTo>
                <a:cubicBezTo>
                  <a:pt x="658" y="46"/>
                  <a:pt x="673" y="31"/>
                  <a:pt x="673" y="23"/>
                </a:cubicBezTo>
                <a:cubicBezTo>
                  <a:pt x="673" y="8"/>
                  <a:pt x="658" y="0"/>
                  <a:pt x="650" y="0"/>
                </a:cubicBezTo>
                <a:close/>
                <a:moveTo>
                  <a:pt x="497" y="498"/>
                </a:moveTo>
                <a:lnTo>
                  <a:pt x="497" y="498"/>
                </a:lnTo>
                <a:cubicBezTo>
                  <a:pt x="497" y="505"/>
                  <a:pt x="482" y="521"/>
                  <a:pt x="451" y="528"/>
                </a:cubicBezTo>
                <a:cubicBezTo>
                  <a:pt x="421" y="536"/>
                  <a:pt x="375" y="544"/>
                  <a:pt x="336" y="544"/>
                </a:cubicBezTo>
                <a:cubicBezTo>
                  <a:pt x="291" y="544"/>
                  <a:pt x="252" y="536"/>
                  <a:pt x="221" y="528"/>
                </a:cubicBezTo>
                <a:cubicBezTo>
                  <a:pt x="191" y="513"/>
                  <a:pt x="176" y="505"/>
                  <a:pt x="176" y="498"/>
                </a:cubicBezTo>
                <a:cubicBezTo>
                  <a:pt x="168" y="475"/>
                  <a:pt x="122" y="130"/>
                  <a:pt x="114" y="46"/>
                </a:cubicBezTo>
                <a:cubicBezTo>
                  <a:pt x="551" y="46"/>
                  <a:pt x="551" y="46"/>
                  <a:pt x="551" y="46"/>
                </a:cubicBezTo>
                <a:cubicBezTo>
                  <a:pt x="551" y="130"/>
                  <a:pt x="505" y="475"/>
                  <a:pt x="497" y="4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5">
            <a:extLst>
              <a:ext uri="{FF2B5EF4-FFF2-40B4-BE49-F238E27FC236}">
                <a16:creationId xmlns:a16="http://schemas.microsoft.com/office/drawing/2014/main" id="{8FE21D6C-1E1C-474C-B0F8-3D6C620A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778" y="7317396"/>
            <a:ext cx="693980" cy="747740"/>
          </a:xfrm>
          <a:custGeom>
            <a:avLst/>
            <a:gdLst>
              <a:gd name="T0" fmla="*/ 130 w 628"/>
              <a:gd name="T1" fmla="*/ 443 h 674"/>
              <a:gd name="T2" fmla="*/ 528 w 628"/>
              <a:gd name="T3" fmla="*/ 443 h 674"/>
              <a:gd name="T4" fmla="*/ 528 w 628"/>
              <a:gd name="T5" fmla="*/ 443 h 674"/>
              <a:gd name="T6" fmla="*/ 535 w 628"/>
              <a:gd name="T7" fmla="*/ 443 h 674"/>
              <a:gd name="T8" fmla="*/ 535 w 628"/>
              <a:gd name="T9" fmla="*/ 443 h 674"/>
              <a:gd name="T10" fmla="*/ 543 w 628"/>
              <a:gd name="T11" fmla="*/ 436 h 674"/>
              <a:gd name="T12" fmla="*/ 543 w 628"/>
              <a:gd name="T13" fmla="*/ 436 h 674"/>
              <a:gd name="T14" fmla="*/ 543 w 628"/>
              <a:gd name="T15" fmla="*/ 428 h 674"/>
              <a:gd name="T16" fmla="*/ 551 w 628"/>
              <a:gd name="T17" fmla="*/ 428 h 674"/>
              <a:gd name="T18" fmla="*/ 619 w 628"/>
              <a:gd name="T19" fmla="*/ 114 h 674"/>
              <a:gd name="T20" fmla="*/ 619 w 628"/>
              <a:gd name="T21" fmla="*/ 114 h 674"/>
              <a:gd name="T22" fmla="*/ 619 w 628"/>
              <a:gd name="T23" fmla="*/ 107 h 674"/>
              <a:gd name="T24" fmla="*/ 619 w 628"/>
              <a:gd name="T25" fmla="*/ 107 h 674"/>
              <a:gd name="T26" fmla="*/ 612 w 628"/>
              <a:gd name="T27" fmla="*/ 99 h 674"/>
              <a:gd name="T28" fmla="*/ 612 w 628"/>
              <a:gd name="T29" fmla="*/ 99 h 674"/>
              <a:gd name="T30" fmla="*/ 604 w 628"/>
              <a:gd name="T31" fmla="*/ 91 h 674"/>
              <a:gd name="T32" fmla="*/ 604 w 628"/>
              <a:gd name="T33" fmla="*/ 91 h 674"/>
              <a:gd name="T34" fmla="*/ 596 w 628"/>
              <a:gd name="T35" fmla="*/ 91 h 674"/>
              <a:gd name="T36" fmla="*/ 596 w 628"/>
              <a:gd name="T37" fmla="*/ 91 h 674"/>
              <a:gd name="T38" fmla="*/ 168 w 628"/>
              <a:gd name="T39" fmla="*/ 137 h 674"/>
              <a:gd name="T40" fmla="*/ 114 w 628"/>
              <a:gd name="T41" fmla="*/ 23 h 674"/>
              <a:gd name="T42" fmla="*/ 114 w 628"/>
              <a:gd name="T43" fmla="*/ 15 h 674"/>
              <a:gd name="T44" fmla="*/ 114 w 628"/>
              <a:gd name="T45" fmla="*/ 15 h 674"/>
              <a:gd name="T46" fmla="*/ 107 w 628"/>
              <a:gd name="T47" fmla="*/ 7 h 674"/>
              <a:gd name="T48" fmla="*/ 107 w 628"/>
              <a:gd name="T49" fmla="*/ 7 h 674"/>
              <a:gd name="T50" fmla="*/ 99 w 628"/>
              <a:gd name="T51" fmla="*/ 0 h 674"/>
              <a:gd name="T52" fmla="*/ 99 w 628"/>
              <a:gd name="T53" fmla="*/ 0 h 674"/>
              <a:gd name="T54" fmla="*/ 91 w 628"/>
              <a:gd name="T55" fmla="*/ 0 h 674"/>
              <a:gd name="T56" fmla="*/ 0 w 628"/>
              <a:gd name="T57" fmla="*/ 23 h 674"/>
              <a:gd name="T58" fmla="*/ 122 w 628"/>
              <a:gd name="T59" fmla="*/ 398 h 674"/>
              <a:gd name="T60" fmla="*/ 114 w 628"/>
              <a:gd name="T61" fmla="*/ 398 h 674"/>
              <a:gd name="T62" fmla="*/ 114 w 628"/>
              <a:gd name="T63" fmla="*/ 398 h 674"/>
              <a:gd name="T64" fmla="*/ 107 w 628"/>
              <a:gd name="T65" fmla="*/ 398 h 674"/>
              <a:gd name="T66" fmla="*/ 107 w 628"/>
              <a:gd name="T67" fmla="*/ 405 h 674"/>
              <a:gd name="T68" fmla="*/ 99 w 628"/>
              <a:gd name="T69" fmla="*/ 405 h 674"/>
              <a:gd name="T70" fmla="*/ 38 w 628"/>
              <a:gd name="T71" fmla="*/ 505 h 674"/>
              <a:gd name="T72" fmla="*/ 38 w 628"/>
              <a:gd name="T73" fmla="*/ 505 h 674"/>
              <a:gd name="T74" fmla="*/ 38 w 628"/>
              <a:gd name="T75" fmla="*/ 512 h 674"/>
              <a:gd name="T76" fmla="*/ 38 w 628"/>
              <a:gd name="T77" fmla="*/ 512 h 674"/>
              <a:gd name="T78" fmla="*/ 38 w 628"/>
              <a:gd name="T79" fmla="*/ 520 h 674"/>
              <a:gd name="T80" fmla="*/ 38 w 628"/>
              <a:gd name="T81" fmla="*/ 528 h 674"/>
              <a:gd name="T82" fmla="*/ 38 w 628"/>
              <a:gd name="T83" fmla="*/ 528 h 674"/>
              <a:gd name="T84" fmla="*/ 45 w 628"/>
              <a:gd name="T85" fmla="*/ 528 h 674"/>
              <a:gd name="T86" fmla="*/ 45 w 628"/>
              <a:gd name="T87" fmla="*/ 535 h 674"/>
              <a:gd name="T88" fmla="*/ 53 w 628"/>
              <a:gd name="T89" fmla="*/ 535 h 674"/>
              <a:gd name="T90" fmla="*/ 53 w 628"/>
              <a:gd name="T91" fmla="*/ 535 h 674"/>
              <a:gd name="T92" fmla="*/ 61 w 628"/>
              <a:gd name="T93" fmla="*/ 535 h 674"/>
              <a:gd name="T94" fmla="*/ 237 w 628"/>
              <a:gd name="T95" fmla="*/ 673 h 674"/>
              <a:gd name="T96" fmla="*/ 421 w 628"/>
              <a:gd name="T97" fmla="*/ 581 h 674"/>
              <a:gd name="T98" fmla="*/ 604 w 628"/>
              <a:gd name="T99" fmla="*/ 535 h 674"/>
              <a:gd name="T100" fmla="*/ 283 w 628"/>
              <a:gd name="T101" fmla="*/ 581 h 674"/>
              <a:gd name="T102" fmla="*/ 283 w 628"/>
              <a:gd name="T103" fmla="*/ 581 h 674"/>
              <a:gd name="T104" fmla="*/ 466 w 628"/>
              <a:gd name="T105" fmla="*/ 581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8" h="674">
                <a:moveTo>
                  <a:pt x="604" y="489"/>
                </a:moveTo>
                <a:lnTo>
                  <a:pt x="604" y="489"/>
                </a:lnTo>
                <a:cubicBezTo>
                  <a:pt x="99" y="489"/>
                  <a:pt x="99" y="489"/>
                  <a:pt x="99" y="489"/>
                </a:cubicBezTo>
                <a:cubicBezTo>
                  <a:pt x="130" y="443"/>
                  <a:pt x="130" y="443"/>
                  <a:pt x="130" y="443"/>
                </a:cubicBezTo>
                <a:cubicBezTo>
                  <a:pt x="168" y="443"/>
                  <a:pt x="168" y="443"/>
                  <a:pt x="168" y="443"/>
                </a:cubicBezTo>
                <a:lnTo>
                  <a:pt x="168" y="443"/>
                </a:lnTo>
                <a:lnTo>
                  <a:pt x="168" y="443"/>
                </a:lnTo>
                <a:cubicBezTo>
                  <a:pt x="528" y="443"/>
                  <a:pt x="528" y="443"/>
                  <a:pt x="528" y="443"/>
                </a:cubicBezTo>
                <a:lnTo>
                  <a:pt x="528" y="443"/>
                </a:lnTo>
                <a:lnTo>
                  <a:pt x="528" y="443"/>
                </a:lnTo>
                <a:lnTo>
                  <a:pt x="528" y="443"/>
                </a:lnTo>
                <a:lnTo>
                  <a:pt x="528" y="443"/>
                </a:lnTo>
                <a:lnTo>
                  <a:pt x="528" y="443"/>
                </a:lnTo>
                <a:cubicBezTo>
                  <a:pt x="528" y="443"/>
                  <a:pt x="528" y="443"/>
                  <a:pt x="535" y="443"/>
                </a:cubicBez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cubicBezTo>
                  <a:pt x="535" y="443"/>
                  <a:pt x="535" y="443"/>
                  <a:pt x="535" y="436"/>
                </a:cubicBez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cubicBezTo>
                  <a:pt x="543" y="428"/>
                  <a:pt x="543" y="428"/>
                  <a:pt x="543" y="428"/>
                </a:cubicBezTo>
                <a:lnTo>
                  <a:pt x="543" y="428"/>
                </a:lnTo>
                <a:lnTo>
                  <a:pt x="543" y="428"/>
                </a:lnTo>
                <a:cubicBezTo>
                  <a:pt x="551" y="428"/>
                  <a:pt x="551" y="428"/>
                  <a:pt x="551" y="428"/>
                </a:cubicBezTo>
                <a:lnTo>
                  <a:pt x="551" y="428"/>
                </a:lnTo>
                <a:lnTo>
                  <a:pt x="551" y="428"/>
                </a:lnTo>
                <a:cubicBezTo>
                  <a:pt x="619" y="114"/>
                  <a:pt x="619" y="114"/>
                  <a:pt x="619" y="114"/>
                </a:cubicBez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cubicBezTo>
                  <a:pt x="619" y="107"/>
                  <a:pt x="619" y="107"/>
                  <a:pt x="619" y="107"/>
                </a:cubicBez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cubicBezTo>
                  <a:pt x="619" y="99"/>
                  <a:pt x="619" y="99"/>
                  <a:pt x="619" y="99"/>
                </a:cubicBezTo>
                <a:cubicBezTo>
                  <a:pt x="612" y="99"/>
                  <a:pt x="612" y="99"/>
                  <a:pt x="612" y="99"/>
                </a:cubicBez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cubicBezTo>
                  <a:pt x="612" y="99"/>
                  <a:pt x="612" y="99"/>
                  <a:pt x="612" y="91"/>
                </a:cubicBezTo>
                <a:lnTo>
                  <a:pt x="612" y="91"/>
                </a:lnTo>
                <a:lnTo>
                  <a:pt x="612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cubicBezTo>
                  <a:pt x="604" y="91"/>
                  <a:pt x="604" y="91"/>
                  <a:pt x="596" y="91"/>
                </a:cubicBezTo>
                <a:lnTo>
                  <a:pt x="596" y="91"/>
                </a:lnTo>
                <a:lnTo>
                  <a:pt x="596" y="91"/>
                </a:lnTo>
                <a:lnTo>
                  <a:pt x="596" y="91"/>
                </a:lnTo>
                <a:lnTo>
                  <a:pt x="596" y="91"/>
                </a:lnTo>
                <a:lnTo>
                  <a:pt x="596" y="91"/>
                </a:lnTo>
                <a:cubicBezTo>
                  <a:pt x="168" y="91"/>
                  <a:pt x="168" y="91"/>
                  <a:pt x="168" y="91"/>
                </a:cubicBezTo>
                <a:cubicBezTo>
                  <a:pt x="153" y="91"/>
                  <a:pt x="145" y="99"/>
                  <a:pt x="145" y="114"/>
                </a:cubicBezTo>
                <a:cubicBezTo>
                  <a:pt x="145" y="122"/>
                  <a:pt x="153" y="137"/>
                  <a:pt x="168" y="137"/>
                </a:cubicBezTo>
                <a:cubicBezTo>
                  <a:pt x="566" y="137"/>
                  <a:pt x="566" y="137"/>
                  <a:pt x="566" y="137"/>
                </a:cubicBezTo>
                <a:cubicBezTo>
                  <a:pt x="505" y="398"/>
                  <a:pt x="505" y="398"/>
                  <a:pt x="505" y="398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114" y="23"/>
                  <a:pt x="114" y="23"/>
                  <a:pt x="114" y="23"/>
                </a:cubicBezTo>
                <a:lnTo>
                  <a:pt x="114" y="23"/>
                </a:lnTo>
                <a:cubicBezTo>
                  <a:pt x="114" y="15"/>
                  <a:pt x="114" y="15"/>
                  <a:pt x="114" y="15"/>
                </a:cubicBez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7"/>
                </a:lnTo>
                <a:lnTo>
                  <a:pt x="114" y="7"/>
                </a:lnTo>
                <a:cubicBezTo>
                  <a:pt x="114" y="7"/>
                  <a:pt x="114" y="7"/>
                  <a:pt x="107" y="7"/>
                </a:cubicBez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cubicBezTo>
                  <a:pt x="107" y="7"/>
                  <a:pt x="107" y="7"/>
                  <a:pt x="107" y="0"/>
                </a:cubicBezTo>
                <a:lnTo>
                  <a:pt x="107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99" y="0"/>
                  <a:pt x="99" y="0"/>
                  <a:pt x="91" y="0"/>
                </a:cubicBezTo>
                <a:lnTo>
                  <a:pt x="91" y="0"/>
                </a:lnTo>
                <a:lnTo>
                  <a:pt x="91" y="0"/>
                </a:lnTo>
                <a:lnTo>
                  <a:pt x="91" y="0"/>
                </a:ln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23"/>
                </a:cubicBezTo>
                <a:cubicBezTo>
                  <a:pt x="0" y="38"/>
                  <a:pt x="15" y="45"/>
                  <a:pt x="23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137" y="398"/>
                  <a:pt x="137" y="398"/>
                  <a:pt x="137" y="398"/>
                </a:cubicBezTo>
                <a:cubicBezTo>
                  <a:pt x="122" y="398"/>
                  <a:pt x="122" y="398"/>
                  <a:pt x="122" y="398"/>
                </a:cubicBezTo>
                <a:lnTo>
                  <a:pt x="122" y="398"/>
                </a:lnTo>
                <a:lnTo>
                  <a:pt x="122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cubicBezTo>
                  <a:pt x="114" y="398"/>
                  <a:pt x="114" y="398"/>
                  <a:pt x="107" y="398"/>
                </a:cubicBezTo>
                <a:lnTo>
                  <a:pt x="107" y="398"/>
                </a:lnTo>
                <a:lnTo>
                  <a:pt x="107" y="398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cubicBezTo>
                  <a:pt x="99" y="405"/>
                  <a:pt x="99" y="405"/>
                  <a:pt x="99" y="405"/>
                </a:cubicBezTo>
                <a:lnTo>
                  <a:pt x="99" y="405"/>
                </a:lnTo>
                <a:lnTo>
                  <a:pt x="99" y="405"/>
                </a:lnTo>
                <a:lnTo>
                  <a:pt x="99" y="405"/>
                </a:lnTo>
                <a:cubicBezTo>
                  <a:pt x="38" y="505"/>
                  <a:pt x="38" y="505"/>
                  <a:pt x="38" y="505"/>
                </a:cubicBez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cubicBezTo>
                  <a:pt x="38" y="512"/>
                  <a:pt x="38" y="512"/>
                  <a:pt x="38" y="512"/>
                </a:cubicBez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cubicBezTo>
                  <a:pt x="38" y="512"/>
                  <a:pt x="38" y="512"/>
                  <a:pt x="38" y="520"/>
                </a:cubicBez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20"/>
                  <a:pt x="38" y="520"/>
                  <a:pt x="38" y="528"/>
                </a:cubicBezTo>
                <a:lnTo>
                  <a:pt x="38" y="528"/>
                </a:lnTo>
                <a:lnTo>
                  <a:pt x="38" y="528"/>
                </a:lnTo>
                <a:lnTo>
                  <a:pt x="38" y="528"/>
                </a:lnTo>
                <a:lnTo>
                  <a:pt x="38" y="528"/>
                </a:lnTo>
                <a:cubicBezTo>
                  <a:pt x="38" y="528"/>
                  <a:pt x="38" y="528"/>
                  <a:pt x="45" y="528"/>
                </a:cubicBezTo>
                <a:lnTo>
                  <a:pt x="45" y="528"/>
                </a:lnTo>
                <a:lnTo>
                  <a:pt x="45" y="528"/>
                </a:lnTo>
                <a:lnTo>
                  <a:pt x="45" y="528"/>
                </a:lnTo>
                <a:cubicBezTo>
                  <a:pt x="45" y="535"/>
                  <a:pt x="45" y="535"/>
                  <a:pt x="45" y="535"/>
                </a:cubicBez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cubicBezTo>
                  <a:pt x="53" y="535"/>
                  <a:pt x="53" y="535"/>
                  <a:pt x="53" y="535"/>
                </a:cubicBezTo>
                <a:lnTo>
                  <a:pt x="53" y="535"/>
                </a:lnTo>
                <a:lnTo>
                  <a:pt x="53" y="535"/>
                </a:lnTo>
                <a:lnTo>
                  <a:pt x="53" y="535"/>
                </a:lnTo>
                <a:lnTo>
                  <a:pt x="53" y="535"/>
                </a:lnTo>
                <a:lnTo>
                  <a:pt x="53" y="535"/>
                </a:lnTo>
                <a:cubicBezTo>
                  <a:pt x="53" y="535"/>
                  <a:pt x="53" y="535"/>
                  <a:pt x="61" y="535"/>
                </a:cubicBezTo>
                <a:lnTo>
                  <a:pt x="61" y="535"/>
                </a:lnTo>
                <a:lnTo>
                  <a:pt x="61" y="535"/>
                </a:lnTo>
                <a:lnTo>
                  <a:pt x="61" y="535"/>
                </a:lnTo>
                <a:cubicBezTo>
                  <a:pt x="160" y="535"/>
                  <a:pt x="160" y="535"/>
                  <a:pt x="160" y="535"/>
                </a:cubicBezTo>
                <a:cubicBezTo>
                  <a:pt x="153" y="551"/>
                  <a:pt x="145" y="566"/>
                  <a:pt x="145" y="581"/>
                </a:cubicBezTo>
                <a:cubicBezTo>
                  <a:pt x="145" y="635"/>
                  <a:pt x="183" y="673"/>
                  <a:pt x="237" y="673"/>
                </a:cubicBezTo>
                <a:cubicBezTo>
                  <a:pt x="290" y="673"/>
                  <a:pt x="329" y="635"/>
                  <a:pt x="329" y="581"/>
                </a:cubicBezTo>
                <a:cubicBezTo>
                  <a:pt x="329" y="566"/>
                  <a:pt x="321" y="551"/>
                  <a:pt x="313" y="535"/>
                </a:cubicBezTo>
                <a:cubicBezTo>
                  <a:pt x="436" y="535"/>
                  <a:pt x="436" y="535"/>
                  <a:pt x="436" y="535"/>
                </a:cubicBezTo>
                <a:cubicBezTo>
                  <a:pt x="428" y="551"/>
                  <a:pt x="421" y="566"/>
                  <a:pt x="421" y="581"/>
                </a:cubicBezTo>
                <a:cubicBezTo>
                  <a:pt x="421" y="635"/>
                  <a:pt x="466" y="673"/>
                  <a:pt x="512" y="673"/>
                </a:cubicBezTo>
                <a:cubicBezTo>
                  <a:pt x="566" y="673"/>
                  <a:pt x="604" y="635"/>
                  <a:pt x="604" y="581"/>
                </a:cubicBezTo>
                <a:cubicBezTo>
                  <a:pt x="604" y="566"/>
                  <a:pt x="604" y="551"/>
                  <a:pt x="596" y="535"/>
                </a:cubicBezTo>
                <a:cubicBezTo>
                  <a:pt x="604" y="535"/>
                  <a:pt x="604" y="535"/>
                  <a:pt x="604" y="535"/>
                </a:cubicBezTo>
                <a:cubicBezTo>
                  <a:pt x="619" y="535"/>
                  <a:pt x="627" y="528"/>
                  <a:pt x="627" y="512"/>
                </a:cubicBezTo>
                <a:cubicBezTo>
                  <a:pt x="627" y="505"/>
                  <a:pt x="619" y="489"/>
                  <a:pt x="604" y="489"/>
                </a:cubicBezTo>
                <a:close/>
                <a:moveTo>
                  <a:pt x="283" y="581"/>
                </a:moveTo>
                <a:lnTo>
                  <a:pt x="283" y="581"/>
                </a:lnTo>
                <a:cubicBezTo>
                  <a:pt x="283" y="612"/>
                  <a:pt x="260" y="627"/>
                  <a:pt x="237" y="627"/>
                </a:cubicBezTo>
                <a:cubicBezTo>
                  <a:pt x="214" y="627"/>
                  <a:pt x="191" y="612"/>
                  <a:pt x="191" y="581"/>
                </a:cubicBezTo>
                <a:cubicBezTo>
                  <a:pt x="191" y="558"/>
                  <a:pt x="214" y="535"/>
                  <a:pt x="237" y="535"/>
                </a:cubicBezTo>
                <a:cubicBezTo>
                  <a:pt x="260" y="535"/>
                  <a:pt x="283" y="558"/>
                  <a:pt x="283" y="581"/>
                </a:cubicBezTo>
                <a:close/>
                <a:moveTo>
                  <a:pt x="558" y="581"/>
                </a:moveTo>
                <a:lnTo>
                  <a:pt x="558" y="581"/>
                </a:lnTo>
                <a:cubicBezTo>
                  <a:pt x="558" y="612"/>
                  <a:pt x="543" y="627"/>
                  <a:pt x="512" y="627"/>
                </a:cubicBezTo>
                <a:cubicBezTo>
                  <a:pt x="489" y="627"/>
                  <a:pt x="466" y="612"/>
                  <a:pt x="466" y="581"/>
                </a:cubicBezTo>
                <a:cubicBezTo>
                  <a:pt x="466" y="558"/>
                  <a:pt x="489" y="535"/>
                  <a:pt x="512" y="535"/>
                </a:cubicBezTo>
                <a:cubicBezTo>
                  <a:pt x="543" y="535"/>
                  <a:pt x="558" y="558"/>
                  <a:pt x="558" y="5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6">
            <a:extLst>
              <a:ext uri="{FF2B5EF4-FFF2-40B4-BE49-F238E27FC236}">
                <a16:creationId xmlns:a16="http://schemas.microsoft.com/office/drawing/2014/main" id="{C542501A-61D7-DB4E-85AF-939BB8EF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520" y="6383945"/>
            <a:ext cx="610896" cy="747737"/>
          </a:xfrm>
          <a:custGeom>
            <a:avLst/>
            <a:gdLst>
              <a:gd name="T0" fmla="*/ 551 w 552"/>
              <a:gd name="T1" fmla="*/ 191 h 673"/>
              <a:gd name="T2" fmla="*/ 551 w 552"/>
              <a:gd name="T3" fmla="*/ 191 h 673"/>
              <a:gd name="T4" fmla="*/ 544 w 552"/>
              <a:gd name="T5" fmla="*/ 176 h 673"/>
              <a:gd name="T6" fmla="*/ 368 w 552"/>
              <a:gd name="T7" fmla="*/ 8 h 673"/>
              <a:gd name="T8" fmla="*/ 353 w 552"/>
              <a:gd name="T9" fmla="*/ 0 h 673"/>
              <a:gd name="T10" fmla="*/ 353 w 552"/>
              <a:gd name="T11" fmla="*/ 0 h 673"/>
              <a:gd name="T12" fmla="*/ 31 w 552"/>
              <a:gd name="T13" fmla="*/ 0 h 673"/>
              <a:gd name="T14" fmla="*/ 0 w 552"/>
              <a:gd name="T15" fmla="*/ 46 h 673"/>
              <a:gd name="T16" fmla="*/ 0 w 552"/>
              <a:gd name="T17" fmla="*/ 649 h 673"/>
              <a:gd name="T18" fmla="*/ 23 w 552"/>
              <a:gd name="T19" fmla="*/ 672 h 673"/>
              <a:gd name="T20" fmla="*/ 529 w 552"/>
              <a:gd name="T21" fmla="*/ 672 h 673"/>
              <a:gd name="T22" fmla="*/ 551 w 552"/>
              <a:gd name="T23" fmla="*/ 649 h 673"/>
              <a:gd name="T24" fmla="*/ 551 w 552"/>
              <a:gd name="T25" fmla="*/ 191 h 673"/>
              <a:gd name="T26" fmla="*/ 376 w 552"/>
              <a:gd name="T27" fmla="*/ 161 h 673"/>
              <a:gd name="T28" fmla="*/ 376 w 552"/>
              <a:gd name="T29" fmla="*/ 161 h 673"/>
              <a:gd name="T30" fmla="*/ 376 w 552"/>
              <a:gd name="T31" fmla="*/ 76 h 673"/>
              <a:gd name="T32" fmla="*/ 460 w 552"/>
              <a:gd name="T33" fmla="*/ 161 h 673"/>
              <a:gd name="T34" fmla="*/ 376 w 552"/>
              <a:gd name="T35" fmla="*/ 161 h 673"/>
              <a:gd name="T36" fmla="*/ 46 w 552"/>
              <a:gd name="T37" fmla="*/ 626 h 673"/>
              <a:gd name="T38" fmla="*/ 46 w 552"/>
              <a:gd name="T39" fmla="*/ 626 h 673"/>
              <a:gd name="T40" fmla="*/ 46 w 552"/>
              <a:gd name="T41" fmla="*/ 46 h 673"/>
              <a:gd name="T42" fmla="*/ 330 w 552"/>
              <a:gd name="T43" fmla="*/ 46 h 673"/>
              <a:gd name="T44" fmla="*/ 330 w 552"/>
              <a:gd name="T45" fmla="*/ 183 h 673"/>
              <a:gd name="T46" fmla="*/ 353 w 552"/>
              <a:gd name="T47" fmla="*/ 206 h 673"/>
              <a:gd name="T48" fmla="*/ 498 w 552"/>
              <a:gd name="T49" fmla="*/ 206 h 673"/>
              <a:gd name="T50" fmla="*/ 506 w 552"/>
              <a:gd name="T51" fmla="*/ 206 h 673"/>
              <a:gd name="T52" fmla="*/ 506 w 552"/>
              <a:gd name="T53" fmla="*/ 626 h 673"/>
              <a:gd name="T54" fmla="*/ 46 w 552"/>
              <a:gd name="T55" fmla="*/ 62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673">
                <a:moveTo>
                  <a:pt x="551" y="191"/>
                </a:moveTo>
                <a:lnTo>
                  <a:pt x="551" y="191"/>
                </a:lnTo>
                <a:cubicBezTo>
                  <a:pt x="551" y="183"/>
                  <a:pt x="544" y="176"/>
                  <a:pt x="544" y="176"/>
                </a:cubicBezTo>
                <a:cubicBezTo>
                  <a:pt x="368" y="8"/>
                  <a:pt x="368" y="8"/>
                  <a:pt x="368" y="8"/>
                </a:cubicBezTo>
                <a:cubicBezTo>
                  <a:pt x="368" y="0"/>
                  <a:pt x="360" y="0"/>
                  <a:pt x="353" y="0"/>
                </a:cubicBezTo>
                <a:lnTo>
                  <a:pt x="353" y="0"/>
                </a:lnTo>
                <a:cubicBezTo>
                  <a:pt x="31" y="0"/>
                  <a:pt x="31" y="0"/>
                  <a:pt x="31" y="0"/>
                </a:cubicBezTo>
                <a:cubicBezTo>
                  <a:pt x="8" y="0"/>
                  <a:pt x="0" y="15"/>
                  <a:pt x="0" y="46"/>
                </a:cubicBezTo>
                <a:cubicBezTo>
                  <a:pt x="0" y="649"/>
                  <a:pt x="0" y="649"/>
                  <a:pt x="0" y="649"/>
                </a:cubicBezTo>
                <a:cubicBezTo>
                  <a:pt x="0" y="665"/>
                  <a:pt x="8" y="672"/>
                  <a:pt x="23" y="672"/>
                </a:cubicBezTo>
                <a:cubicBezTo>
                  <a:pt x="529" y="672"/>
                  <a:pt x="529" y="672"/>
                  <a:pt x="529" y="672"/>
                </a:cubicBezTo>
                <a:cubicBezTo>
                  <a:pt x="536" y="672"/>
                  <a:pt x="551" y="665"/>
                  <a:pt x="551" y="649"/>
                </a:cubicBezTo>
                <a:cubicBezTo>
                  <a:pt x="551" y="191"/>
                  <a:pt x="551" y="191"/>
                  <a:pt x="551" y="191"/>
                </a:cubicBezTo>
                <a:close/>
                <a:moveTo>
                  <a:pt x="376" y="161"/>
                </a:moveTo>
                <a:lnTo>
                  <a:pt x="376" y="161"/>
                </a:lnTo>
                <a:cubicBezTo>
                  <a:pt x="376" y="76"/>
                  <a:pt x="376" y="76"/>
                  <a:pt x="376" y="76"/>
                </a:cubicBezTo>
                <a:cubicBezTo>
                  <a:pt x="460" y="161"/>
                  <a:pt x="460" y="161"/>
                  <a:pt x="460" y="161"/>
                </a:cubicBezTo>
                <a:lnTo>
                  <a:pt x="376" y="161"/>
                </a:lnTo>
                <a:close/>
                <a:moveTo>
                  <a:pt x="46" y="626"/>
                </a:moveTo>
                <a:lnTo>
                  <a:pt x="46" y="626"/>
                </a:lnTo>
                <a:cubicBezTo>
                  <a:pt x="46" y="46"/>
                  <a:pt x="46" y="46"/>
                  <a:pt x="46" y="46"/>
                </a:cubicBezTo>
                <a:cubicBezTo>
                  <a:pt x="330" y="46"/>
                  <a:pt x="330" y="46"/>
                  <a:pt x="330" y="46"/>
                </a:cubicBezTo>
                <a:cubicBezTo>
                  <a:pt x="330" y="183"/>
                  <a:pt x="330" y="183"/>
                  <a:pt x="330" y="183"/>
                </a:cubicBezTo>
                <a:cubicBezTo>
                  <a:pt x="330" y="199"/>
                  <a:pt x="337" y="206"/>
                  <a:pt x="353" y="206"/>
                </a:cubicBezTo>
                <a:cubicBezTo>
                  <a:pt x="498" y="206"/>
                  <a:pt x="498" y="206"/>
                  <a:pt x="498" y="206"/>
                </a:cubicBezTo>
                <a:cubicBezTo>
                  <a:pt x="498" y="206"/>
                  <a:pt x="498" y="206"/>
                  <a:pt x="506" y="206"/>
                </a:cubicBezTo>
                <a:cubicBezTo>
                  <a:pt x="506" y="626"/>
                  <a:pt x="506" y="626"/>
                  <a:pt x="506" y="626"/>
                </a:cubicBezTo>
                <a:lnTo>
                  <a:pt x="46" y="6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7">
            <a:extLst>
              <a:ext uri="{FF2B5EF4-FFF2-40B4-BE49-F238E27FC236}">
                <a16:creationId xmlns:a16="http://schemas.microsoft.com/office/drawing/2014/main" id="{E24D7FFD-E4BE-4548-A851-115F44D1B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136" y="6682062"/>
            <a:ext cx="312780" cy="53761"/>
          </a:xfrm>
          <a:custGeom>
            <a:avLst/>
            <a:gdLst>
              <a:gd name="T0" fmla="*/ 260 w 284"/>
              <a:gd name="T1" fmla="*/ 0 h 47"/>
              <a:gd name="T2" fmla="*/ 260 w 284"/>
              <a:gd name="T3" fmla="*/ 0 h 47"/>
              <a:gd name="T4" fmla="*/ 22 w 284"/>
              <a:gd name="T5" fmla="*/ 0 h 47"/>
              <a:gd name="T6" fmla="*/ 0 w 284"/>
              <a:gd name="T7" fmla="*/ 23 h 47"/>
              <a:gd name="T8" fmla="*/ 22 w 284"/>
              <a:gd name="T9" fmla="*/ 46 h 47"/>
              <a:gd name="T10" fmla="*/ 260 w 284"/>
              <a:gd name="T11" fmla="*/ 46 h 47"/>
              <a:gd name="T12" fmla="*/ 283 w 284"/>
              <a:gd name="T13" fmla="*/ 23 h 47"/>
              <a:gd name="T14" fmla="*/ 260 w 28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7">
                <a:moveTo>
                  <a:pt x="260" y="0"/>
                </a:moveTo>
                <a:lnTo>
                  <a:pt x="260" y="0"/>
                </a:lnTo>
                <a:cubicBezTo>
                  <a:pt x="22" y="0"/>
                  <a:pt x="22" y="0"/>
                  <a:pt x="22" y="0"/>
                </a:cubicBezTo>
                <a:cubicBezTo>
                  <a:pt x="15" y="0"/>
                  <a:pt x="0" y="15"/>
                  <a:pt x="0" y="23"/>
                </a:cubicBezTo>
                <a:cubicBezTo>
                  <a:pt x="0" y="38"/>
                  <a:pt x="15" y="46"/>
                  <a:pt x="22" y="46"/>
                </a:cubicBezTo>
                <a:cubicBezTo>
                  <a:pt x="260" y="46"/>
                  <a:pt x="260" y="46"/>
                  <a:pt x="260" y="46"/>
                </a:cubicBezTo>
                <a:cubicBezTo>
                  <a:pt x="275" y="46"/>
                  <a:pt x="283" y="38"/>
                  <a:pt x="283" y="23"/>
                </a:cubicBezTo>
                <a:cubicBezTo>
                  <a:pt x="283" y="15"/>
                  <a:pt x="275" y="0"/>
                  <a:pt x="2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8">
            <a:extLst>
              <a:ext uri="{FF2B5EF4-FFF2-40B4-BE49-F238E27FC236}">
                <a16:creationId xmlns:a16="http://schemas.microsoft.com/office/drawing/2014/main" id="{BE546E48-6D8C-BD47-B912-B4AF4E95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136" y="6814017"/>
            <a:ext cx="312780" cy="53757"/>
          </a:xfrm>
          <a:custGeom>
            <a:avLst/>
            <a:gdLst>
              <a:gd name="T0" fmla="*/ 260 w 284"/>
              <a:gd name="T1" fmla="*/ 0 h 47"/>
              <a:gd name="T2" fmla="*/ 260 w 284"/>
              <a:gd name="T3" fmla="*/ 0 h 47"/>
              <a:gd name="T4" fmla="*/ 22 w 284"/>
              <a:gd name="T5" fmla="*/ 0 h 47"/>
              <a:gd name="T6" fmla="*/ 0 w 284"/>
              <a:gd name="T7" fmla="*/ 23 h 47"/>
              <a:gd name="T8" fmla="*/ 22 w 284"/>
              <a:gd name="T9" fmla="*/ 46 h 47"/>
              <a:gd name="T10" fmla="*/ 260 w 284"/>
              <a:gd name="T11" fmla="*/ 46 h 47"/>
              <a:gd name="T12" fmla="*/ 283 w 284"/>
              <a:gd name="T13" fmla="*/ 23 h 47"/>
              <a:gd name="T14" fmla="*/ 260 w 28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7">
                <a:moveTo>
                  <a:pt x="260" y="0"/>
                </a:moveTo>
                <a:lnTo>
                  <a:pt x="260" y="0"/>
                </a:lnTo>
                <a:cubicBezTo>
                  <a:pt x="22" y="0"/>
                  <a:pt x="22" y="0"/>
                  <a:pt x="22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8"/>
                  <a:pt x="15" y="46"/>
                  <a:pt x="22" y="46"/>
                </a:cubicBezTo>
                <a:cubicBezTo>
                  <a:pt x="260" y="46"/>
                  <a:pt x="260" y="46"/>
                  <a:pt x="260" y="46"/>
                </a:cubicBezTo>
                <a:cubicBezTo>
                  <a:pt x="275" y="46"/>
                  <a:pt x="283" y="38"/>
                  <a:pt x="283" y="23"/>
                </a:cubicBezTo>
                <a:cubicBezTo>
                  <a:pt x="283" y="8"/>
                  <a:pt x="275" y="0"/>
                  <a:pt x="2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9">
            <a:extLst>
              <a:ext uri="{FF2B5EF4-FFF2-40B4-BE49-F238E27FC236}">
                <a16:creationId xmlns:a16="http://schemas.microsoft.com/office/drawing/2014/main" id="{14A6B4EC-9D01-514D-9F03-0B5F42F4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136" y="6941084"/>
            <a:ext cx="312780" cy="53757"/>
          </a:xfrm>
          <a:custGeom>
            <a:avLst/>
            <a:gdLst>
              <a:gd name="T0" fmla="*/ 260 w 284"/>
              <a:gd name="T1" fmla="*/ 0 h 47"/>
              <a:gd name="T2" fmla="*/ 260 w 284"/>
              <a:gd name="T3" fmla="*/ 0 h 47"/>
              <a:gd name="T4" fmla="*/ 22 w 284"/>
              <a:gd name="T5" fmla="*/ 0 h 47"/>
              <a:gd name="T6" fmla="*/ 0 w 284"/>
              <a:gd name="T7" fmla="*/ 23 h 47"/>
              <a:gd name="T8" fmla="*/ 22 w 284"/>
              <a:gd name="T9" fmla="*/ 46 h 47"/>
              <a:gd name="T10" fmla="*/ 260 w 284"/>
              <a:gd name="T11" fmla="*/ 46 h 47"/>
              <a:gd name="T12" fmla="*/ 283 w 284"/>
              <a:gd name="T13" fmla="*/ 23 h 47"/>
              <a:gd name="T14" fmla="*/ 260 w 28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7">
                <a:moveTo>
                  <a:pt x="260" y="0"/>
                </a:moveTo>
                <a:lnTo>
                  <a:pt x="260" y="0"/>
                </a:lnTo>
                <a:cubicBezTo>
                  <a:pt x="22" y="0"/>
                  <a:pt x="22" y="0"/>
                  <a:pt x="22" y="0"/>
                </a:cubicBezTo>
                <a:cubicBezTo>
                  <a:pt x="15" y="0"/>
                  <a:pt x="0" y="15"/>
                  <a:pt x="0" y="23"/>
                </a:cubicBezTo>
                <a:cubicBezTo>
                  <a:pt x="0" y="38"/>
                  <a:pt x="15" y="46"/>
                  <a:pt x="22" y="46"/>
                </a:cubicBezTo>
                <a:cubicBezTo>
                  <a:pt x="260" y="46"/>
                  <a:pt x="260" y="46"/>
                  <a:pt x="260" y="46"/>
                </a:cubicBezTo>
                <a:cubicBezTo>
                  <a:pt x="275" y="46"/>
                  <a:pt x="283" y="38"/>
                  <a:pt x="283" y="23"/>
                </a:cubicBezTo>
                <a:cubicBezTo>
                  <a:pt x="283" y="15"/>
                  <a:pt x="275" y="0"/>
                  <a:pt x="2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30">
            <a:extLst>
              <a:ext uri="{FF2B5EF4-FFF2-40B4-BE49-F238E27FC236}">
                <a16:creationId xmlns:a16="http://schemas.microsoft.com/office/drawing/2014/main" id="{050514D4-66BC-7E4A-9C24-063B63AE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307" y="5484704"/>
            <a:ext cx="791723" cy="679317"/>
          </a:xfrm>
          <a:custGeom>
            <a:avLst/>
            <a:gdLst>
              <a:gd name="T0" fmla="*/ 673 w 713"/>
              <a:gd name="T1" fmla="*/ 92 h 613"/>
              <a:gd name="T2" fmla="*/ 673 w 713"/>
              <a:gd name="T3" fmla="*/ 92 h 613"/>
              <a:gd name="T4" fmla="*/ 520 w 713"/>
              <a:gd name="T5" fmla="*/ 92 h 613"/>
              <a:gd name="T6" fmla="*/ 520 w 713"/>
              <a:gd name="T7" fmla="*/ 84 h 613"/>
              <a:gd name="T8" fmla="*/ 520 w 713"/>
              <a:gd name="T9" fmla="*/ 30 h 613"/>
              <a:gd name="T10" fmla="*/ 490 w 713"/>
              <a:gd name="T11" fmla="*/ 0 h 613"/>
              <a:gd name="T12" fmla="*/ 214 w 713"/>
              <a:gd name="T13" fmla="*/ 0 h 613"/>
              <a:gd name="T14" fmla="*/ 184 w 713"/>
              <a:gd name="T15" fmla="*/ 30 h 613"/>
              <a:gd name="T16" fmla="*/ 184 w 713"/>
              <a:gd name="T17" fmla="*/ 84 h 613"/>
              <a:gd name="T18" fmla="*/ 191 w 713"/>
              <a:gd name="T19" fmla="*/ 92 h 613"/>
              <a:gd name="T20" fmla="*/ 31 w 713"/>
              <a:gd name="T21" fmla="*/ 92 h 613"/>
              <a:gd name="T22" fmla="*/ 0 w 713"/>
              <a:gd name="T23" fmla="*/ 130 h 613"/>
              <a:gd name="T24" fmla="*/ 0 w 713"/>
              <a:gd name="T25" fmla="*/ 574 h 613"/>
              <a:gd name="T26" fmla="*/ 31 w 713"/>
              <a:gd name="T27" fmla="*/ 612 h 613"/>
              <a:gd name="T28" fmla="*/ 673 w 713"/>
              <a:gd name="T29" fmla="*/ 612 h 613"/>
              <a:gd name="T30" fmla="*/ 712 w 713"/>
              <a:gd name="T31" fmla="*/ 574 h 613"/>
              <a:gd name="T32" fmla="*/ 712 w 713"/>
              <a:gd name="T33" fmla="*/ 130 h 613"/>
              <a:gd name="T34" fmla="*/ 673 w 713"/>
              <a:gd name="T35" fmla="*/ 92 h 613"/>
              <a:gd name="T36" fmla="*/ 229 w 713"/>
              <a:gd name="T37" fmla="*/ 84 h 613"/>
              <a:gd name="T38" fmla="*/ 229 w 713"/>
              <a:gd name="T39" fmla="*/ 84 h 613"/>
              <a:gd name="T40" fmla="*/ 229 w 713"/>
              <a:gd name="T41" fmla="*/ 46 h 613"/>
              <a:gd name="T42" fmla="*/ 474 w 713"/>
              <a:gd name="T43" fmla="*/ 46 h 613"/>
              <a:gd name="T44" fmla="*/ 474 w 713"/>
              <a:gd name="T45" fmla="*/ 84 h 613"/>
              <a:gd name="T46" fmla="*/ 474 w 713"/>
              <a:gd name="T47" fmla="*/ 92 h 613"/>
              <a:gd name="T48" fmla="*/ 352 w 713"/>
              <a:gd name="T49" fmla="*/ 92 h 613"/>
              <a:gd name="T50" fmla="*/ 229 w 713"/>
              <a:gd name="T51" fmla="*/ 92 h 613"/>
              <a:gd name="T52" fmla="*/ 229 w 713"/>
              <a:gd name="T53" fmla="*/ 84 h 613"/>
              <a:gd name="T54" fmla="*/ 352 w 713"/>
              <a:gd name="T55" fmla="*/ 137 h 613"/>
              <a:gd name="T56" fmla="*/ 352 w 713"/>
              <a:gd name="T57" fmla="*/ 137 h 613"/>
              <a:gd name="T58" fmla="*/ 666 w 713"/>
              <a:gd name="T59" fmla="*/ 137 h 613"/>
              <a:gd name="T60" fmla="*/ 666 w 713"/>
              <a:gd name="T61" fmla="*/ 329 h 613"/>
              <a:gd name="T62" fmla="*/ 582 w 713"/>
              <a:gd name="T63" fmla="*/ 329 h 613"/>
              <a:gd name="T64" fmla="*/ 582 w 713"/>
              <a:gd name="T65" fmla="*/ 313 h 613"/>
              <a:gd name="T66" fmla="*/ 559 w 713"/>
              <a:gd name="T67" fmla="*/ 290 h 613"/>
              <a:gd name="T68" fmla="*/ 536 w 713"/>
              <a:gd name="T69" fmla="*/ 313 h 613"/>
              <a:gd name="T70" fmla="*/ 536 w 713"/>
              <a:gd name="T71" fmla="*/ 329 h 613"/>
              <a:gd name="T72" fmla="*/ 168 w 713"/>
              <a:gd name="T73" fmla="*/ 329 h 613"/>
              <a:gd name="T74" fmla="*/ 168 w 713"/>
              <a:gd name="T75" fmla="*/ 313 h 613"/>
              <a:gd name="T76" fmla="*/ 145 w 713"/>
              <a:gd name="T77" fmla="*/ 290 h 613"/>
              <a:gd name="T78" fmla="*/ 122 w 713"/>
              <a:gd name="T79" fmla="*/ 313 h 613"/>
              <a:gd name="T80" fmla="*/ 122 w 713"/>
              <a:gd name="T81" fmla="*/ 329 h 613"/>
              <a:gd name="T82" fmla="*/ 46 w 713"/>
              <a:gd name="T83" fmla="*/ 329 h 613"/>
              <a:gd name="T84" fmla="*/ 46 w 713"/>
              <a:gd name="T85" fmla="*/ 137 h 613"/>
              <a:gd name="T86" fmla="*/ 352 w 713"/>
              <a:gd name="T87" fmla="*/ 137 h 613"/>
              <a:gd name="T88" fmla="*/ 46 w 713"/>
              <a:gd name="T89" fmla="*/ 566 h 613"/>
              <a:gd name="T90" fmla="*/ 46 w 713"/>
              <a:gd name="T91" fmla="*/ 566 h 613"/>
              <a:gd name="T92" fmla="*/ 46 w 713"/>
              <a:gd name="T93" fmla="*/ 375 h 613"/>
              <a:gd name="T94" fmla="*/ 122 w 713"/>
              <a:gd name="T95" fmla="*/ 375 h 613"/>
              <a:gd name="T96" fmla="*/ 122 w 713"/>
              <a:gd name="T97" fmla="*/ 413 h 613"/>
              <a:gd name="T98" fmla="*/ 145 w 713"/>
              <a:gd name="T99" fmla="*/ 436 h 613"/>
              <a:gd name="T100" fmla="*/ 168 w 713"/>
              <a:gd name="T101" fmla="*/ 413 h 613"/>
              <a:gd name="T102" fmla="*/ 168 w 713"/>
              <a:gd name="T103" fmla="*/ 375 h 613"/>
              <a:gd name="T104" fmla="*/ 536 w 713"/>
              <a:gd name="T105" fmla="*/ 375 h 613"/>
              <a:gd name="T106" fmla="*/ 536 w 713"/>
              <a:gd name="T107" fmla="*/ 413 h 613"/>
              <a:gd name="T108" fmla="*/ 559 w 713"/>
              <a:gd name="T109" fmla="*/ 436 h 613"/>
              <a:gd name="T110" fmla="*/ 582 w 713"/>
              <a:gd name="T111" fmla="*/ 413 h 613"/>
              <a:gd name="T112" fmla="*/ 582 w 713"/>
              <a:gd name="T113" fmla="*/ 375 h 613"/>
              <a:gd name="T114" fmla="*/ 666 w 713"/>
              <a:gd name="T115" fmla="*/ 375 h 613"/>
              <a:gd name="T116" fmla="*/ 666 w 713"/>
              <a:gd name="T117" fmla="*/ 566 h 613"/>
              <a:gd name="T118" fmla="*/ 46 w 713"/>
              <a:gd name="T119" fmla="*/ 566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3" h="613">
                <a:moveTo>
                  <a:pt x="673" y="92"/>
                </a:moveTo>
                <a:lnTo>
                  <a:pt x="673" y="92"/>
                </a:lnTo>
                <a:cubicBezTo>
                  <a:pt x="520" y="92"/>
                  <a:pt x="520" y="92"/>
                  <a:pt x="520" y="92"/>
                </a:cubicBezTo>
                <a:lnTo>
                  <a:pt x="520" y="84"/>
                </a:lnTo>
                <a:cubicBezTo>
                  <a:pt x="520" y="30"/>
                  <a:pt x="520" y="30"/>
                  <a:pt x="520" y="30"/>
                </a:cubicBezTo>
                <a:cubicBezTo>
                  <a:pt x="520" y="7"/>
                  <a:pt x="505" y="0"/>
                  <a:pt x="490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199" y="0"/>
                  <a:pt x="184" y="7"/>
                  <a:pt x="184" y="30"/>
                </a:cubicBez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92"/>
                  <a:pt x="191" y="92"/>
                </a:cubicBezTo>
                <a:cubicBezTo>
                  <a:pt x="31" y="92"/>
                  <a:pt x="31" y="92"/>
                  <a:pt x="31" y="92"/>
                </a:cubicBezTo>
                <a:cubicBezTo>
                  <a:pt x="15" y="92"/>
                  <a:pt x="0" y="107"/>
                  <a:pt x="0" y="13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596"/>
                  <a:pt x="15" y="612"/>
                  <a:pt x="31" y="612"/>
                </a:cubicBezTo>
                <a:cubicBezTo>
                  <a:pt x="673" y="612"/>
                  <a:pt x="673" y="612"/>
                  <a:pt x="673" y="612"/>
                </a:cubicBezTo>
                <a:cubicBezTo>
                  <a:pt x="696" y="612"/>
                  <a:pt x="712" y="596"/>
                  <a:pt x="712" y="574"/>
                </a:cubicBezTo>
                <a:cubicBezTo>
                  <a:pt x="712" y="130"/>
                  <a:pt x="712" y="130"/>
                  <a:pt x="712" y="130"/>
                </a:cubicBezTo>
                <a:cubicBezTo>
                  <a:pt x="712" y="107"/>
                  <a:pt x="696" y="92"/>
                  <a:pt x="673" y="92"/>
                </a:cubicBezTo>
                <a:close/>
                <a:moveTo>
                  <a:pt x="229" y="84"/>
                </a:moveTo>
                <a:lnTo>
                  <a:pt x="229" y="84"/>
                </a:lnTo>
                <a:cubicBezTo>
                  <a:pt x="229" y="46"/>
                  <a:pt x="229" y="46"/>
                  <a:pt x="229" y="46"/>
                </a:cubicBezTo>
                <a:cubicBezTo>
                  <a:pt x="474" y="46"/>
                  <a:pt x="474" y="46"/>
                  <a:pt x="474" y="46"/>
                </a:cubicBezTo>
                <a:cubicBezTo>
                  <a:pt x="474" y="84"/>
                  <a:pt x="474" y="84"/>
                  <a:pt x="474" y="84"/>
                </a:cubicBezTo>
                <a:lnTo>
                  <a:pt x="474" y="92"/>
                </a:lnTo>
                <a:cubicBezTo>
                  <a:pt x="352" y="92"/>
                  <a:pt x="352" y="92"/>
                  <a:pt x="352" y="92"/>
                </a:cubicBezTo>
                <a:cubicBezTo>
                  <a:pt x="229" y="92"/>
                  <a:pt x="229" y="92"/>
                  <a:pt x="229" y="92"/>
                </a:cubicBezTo>
                <a:lnTo>
                  <a:pt x="229" y="84"/>
                </a:lnTo>
                <a:close/>
                <a:moveTo>
                  <a:pt x="352" y="137"/>
                </a:moveTo>
                <a:lnTo>
                  <a:pt x="352" y="137"/>
                </a:lnTo>
                <a:cubicBezTo>
                  <a:pt x="666" y="137"/>
                  <a:pt x="666" y="137"/>
                  <a:pt x="666" y="137"/>
                </a:cubicBezTo>
                <a:cubicBezTo>
                  <a:pt x="666" y="329"/>
                  <a:pt x="666" y="329"/>
                  <a:pt x="666" y="329"/>
                </a:cubicBezTo>
                <a:cubicBezTo>
                  <a:pt x="582" y="329"/>
                  <a:pt x="582" y="329"/>
                  <a:pt x="582" y="329"/>
                </a:cubicBezTo>
                <a:cubicBezTo>
                  <a:pt x="582" y="313"/>
                  <a:pt x="582" y="313"/>
                  <a:pt x="582" y="313"/>
                </a:cubicBezTo>
                <a:cubicBezTo>
                  <a:pt x="582" y="298"/>
                  <a:pt x="574" y="290"/>
                  <a:pt x="559" y="290"/>
                </a:cubicBezTo>
                <a:cubicBezTo>
                  <a:pt x="543" y="290"/>
                  <a:pt x="536" y="298"/>
                  <a:pt x="536" y="313"/>
                </a:cubicBezTo>
                <a:cubicBezTo>
                  <a:pt x="536" y="329"/>
                  <a:pt x="536" y="329"/>
                  <a:pt x="536" y="329"/>
                </a:cubicBezTo>
                <a:cubicBezTo>
                  <a:pt x="168" y="329"/>
                  <a:pt x="168" y="329"/>
                  <a:pt x="168" y="329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68" y="298"/>
                  <a:pt x="161" y="290"/>
                  <a:pt x="145" y="290"/>
                </a:cubicBezTo>
                <a:cubicBezTo>
                  <a:pt x="130" y="290"/>
                  <a:pt x="122" y="298"/>
                  <a:pt x="122" y="313"/>
                </a:cubicBezTo>
                <a:cubicBezTo>
                  <a:pt x="122" y="329"/>
                  <a:pt x="122" y="329"/>
                  <a:pt x="122" y="329"/>
                </a:cubicBezTo>
                <a:cubicBezTo>
                  <a:pt x="46" y="329"/>
                  <a:pt x="46" y="329"/>
                  <a:pt x="46" y="329"/>
                </a:cubicBezTo>
                <a:cubicBezTo>
                  <a:pt x="46" y="137"/>
                  <a:pt x="46" y="137"/>
                  <a:pt x="46" y="137"/>
                </a:cubicBezTo>
                <a:lnTo>
                  <a:pt x="352" y="137"/>
                </a:lnTo>
                <a:close/>
                <a:moveTo>
                  <a:pt x="46" y="566"/>
                </a:moveTo>
                <a:lnTo>
                  <a:pt x="46" y="566"/>
                </a:lnTo>
                <a:cubicBezTo>
                  <a:pt x="46" y="375"/>
                  <a:pt x="46" y="375"/>
                  <a:pt x="46" y="375"/>
                </a:cubicBezTo>
                <a:cubicBezTo>
                  <a:pt x="122" y="375"/>
                  <a:pt x="122" y="375"/>
                  <a:pt x="122" y="375"/>
                </a:cubicBezTo>
                <a:cubicBezTo>
                  <a:pt x="122" y="413"/>
                  <a:pt x="122" y="413"/>
                  <a:pt x="122" y="413"/>
                </a:cubicBezTo>
                <a:cubicBezTo>
                  <a:pt x="122" y="428"/>
                  <a:pt x="130" y="436"/>
                  <a:pt x="145" y="436"/>
                </a:cubicBezTo>
                <a:cubicBezTo>
                  <a:pt x="161" y="436"/>
                  <a:pt x="168" y="428"/>
                  <a:pt x="168" y="413"/>
                </a:cubicBezTo>
                <a:cubicBezTo>
                  <a:pt x="168" y="375"/>
                  <a:pt x="168" y="375"/>
                  <a:pt x="168" y="375"/>
                </a:cubicBezTo>
                <a:cubicBezTo>
                  <a:pt x="536" y="375"/>
                  <a:pt x="536" y="375"/>
                  <a:pt x="536" y="375"/>
                </a:cubicBezTo>
                <a:cubicBezTo>
                  <a:pt x="536" y="413"/>
                  <a:pt x="536" y="413"/>
                  <a:pt x="536" y="413"/>
                </a:cubicBezTo>
                <a:cubicBezTo>
                  <a:pt x="536" y="428"/>
                  <a:pt x="543" y="436"/>
                  <a:pt x="559" y="436"/>
                </a:cubicBezTo>
                <a:cubicBezTo>
                  <a:pt x="574" y="436"/>
                  <a:pt x="582" y="428"/>
                  <a:pt x="582" y="413"/>
                </a:cubicBezTo>
                <a:cubicBezTo>
                  <a:pt x="582" y="375"/>
                  <a:pt x="582" y="375"/>
                  <a:pt x="582" y="375"/>
                </a:cubicBezTo>
                <a:cubicBezTo>
                  <a:pt x="666" y="375"/>
                  <a:pt x="666" y="375"/>
                  <a:pt x="666" y="375"/>
                </a:cubicBezTo>
                <a:cubicBezTo>
                  <a:pt x="666" y="566"/>
                  <a:pt x="666" y="566"/>
                  <a:pt x="666" y="566"/>
                </a:cubicBezTo>
                <a:lnTo>
                  <a:pt x="46" y="5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oup 54">
            <a:extLst>
              <a:ext uri="{FF2B5EF4-FFF2-40B4-BE49-F238E27FC236}">
                <a16:creationId xmlns:a16="http://schemas.microsoft.com/office/drawing/2014/main" id="{D8455B66-F83E-FC4B-8DE5-6467F0AF7405}"/>
              </a:ext>
            </a:extLst>
          </p:cNvPr>
          <p:cNvGrpSpPr/>
          <p:nvPr/>
        </p:nvGrpSpPr>
        <p:grpSpPr>
          <a:xfrm>
            <a:off x="4205769" y="10051673"/>
            <a:ext cx="4090263" cy="1522330"/>
            <a:chOff x="5314339" y="11161790"/>
            <a:chExt cx="4090263" cy="1522330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F130FBA-E30C-294E-8582-D47DFFD1940A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624D108C-1079-8D4D-8F51-489056FAA427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4765BFFC-3ED0-2149-9A06-FAFE4B1132BB}"/>
              </a:ext>
            </a:extLst>
          </p:cNvPr>
          <p:cNvGrpSpPr/>
          <p:nvPr/>
        </p:nvGrpSpPr>
        <p:grpSpPr>
          <a:xfrm>
            <a:off x="8740776" y="10054191"/>
            <a:ext cx="4041983" cy="1531805"/>
            <a:chOff x="5334786" y="11178785"/>
            <a:chExt cx="4041983" cy="1531805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F0B57FF6-BC05-FA49-A75D-37AA2D53600E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6A4707F1-8DE9-6842-A550-7DCFFB737F3C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id="{BE263D65-6AC7-B840-8FB1-5D02ABECAB07}"/>
              </a:ext>
            </a:extLst>
          </p:cNvPr>
          <p:cNvGrpSpPr/>
          <p:nvPr/>
        </p:nvGrpSpPr>
        <p:grpSpPr>
          <a:xfrm>
            <a:off x="13279749" y="10054191"/>
            <a:ext cx="3995554" cy="1535346"/>
            <a:chOff x="5357091" y="11161790"/>
            <a:chExt cx="3995554" cy="1535346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4DEC32F7-D445-5B4C-BE8A-E3768140589B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2EF8946-9325-0D45-A94A-711E2EA79054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54">
            <a:extLst>
              <a:ext uri="{FF2B5EF4-FFF2-40B4-BE49-F238E27FC236}">
                <a16:creationId xmlns:a16="http://schemas.microsoft.com/office/drawing/2014/main" id="{7E6B41A3-7506-1E47-8683-CE3795BD3075}"/>
              </a:ext>
            </a:extLst>
          </p:cNvPr>
          <p:cNvGrpSpPr/>
          <p:nvPr/>
        </p:nvGrpSpPr>
        <p:grpSpPr>
          <a:xfrm>
            <a:off x="17806002" y="10054191"/>
            <a:ext cx="3979444" cy="1546706"/>
            <a:chOff x="5365146" y="11161790"/>
            <a:chExt cx="3979444" cy="1546706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DFF37342-7615-9A45-B1DE-C93457B3BE5B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E4D13D4E-15D6-824C-82FC-8E3B1D9F956C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0509703-33F6-2940-857A-DDD2BA1A9E4D}"/>
              </a:ext>
            </a:extLst>
          </p:cNvPr>
          <p:cNvSpPr txBox="1"/>
          <p:nvPr/>
        </p:nvSpPr>
        <p:spPr>
          <a:xfrm>
            <a:off x="9792984" y="1438254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ACAE34C-CFE3-5D4E-AF0C-845479111A91}"/>
              </a:ext>
            </a:extLst>
          </p:cNvPr>
          <p:cNvSpPr txBox="1"/>
          <p:nvPr/>
        </p:nvSpPr>
        <p:spPr>
          <a:xfrm>
            <a:off x="2451398" y="27521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reeform 348">
            <a:extLst>
              <a:ext uri="{FF2B5EF4-FFF2-40B4-BE49-F238E27FC236}">
                <a16:creationId xmlns:a16="http://schemas.microsoft.com/office/drawing/2014/main" id="{0FC25203-C86F-FB40-80D8-E8ED983F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047" y="7054012"/>
            <a:ext cx="5460349" cy="6132688"/>
          </a:xfrm>
          <a:custGeom>
            <a:avLst/>
            <a:gdLst>
              <a:gd name="T0" fmla="*/ 4710 w 5012"/>
              <a:gd name="T1" fmla="*/ 5630 h 5631"/>
              <a:gd name="T2" fmla="*/ 4710 w 5012"/>
              <a:gd name="T3" fmla="*/ 5630 h 5631"/>
              <a:gd name="T4" fmla="*/ 301 w 5012"/>
              <a:gd name="T5" fmla="*/ 5630 h 5631"/>
              <a:gd name="T6" fmla="*/ 0 w 5012"/>
              <a:gd name="T7" fmla="*/ 5337 h 5631"/>
              <a:gd name="T8" fmla="*/ 0 w 5012"/>
              <a:gd name="T9" fmla="*/ 300 h 5631"/>
              <a:gd name="T10" fmla="*/ 301 w 5012"/>
              <a:gd name="T11" fmla="*/ 0 h 5631"/>
              <a:gd name="T12" fmla="*/ 4710 w 5012"/>
              <a:gd name="T13" fmla="*/ 0 h 5631"/>
              <a:gd name="T14" fmla="*/ 5011 w 5012"/>
              <a:gd name="T15" fmla="*/ 300 h 5631"/>
              <a:gd name="T16" fmla="*/ 5011 w 5012"/>
              <a:gd name="T17" fmla="*/ 5337 h 5631"/>
              <a:gd name="T18" fmla="*/ 4710 w 5012"/>
              <a:gd name="T19" fmla="*/ 5630 h 5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2" h="5631">
                <a:moveTo>
                  <a:pt x="4710" y="5630"/>
                </a:moveTo>
                <a:lnTo>
                  <a:pt x="4710" y="5630"/>
                </a:lnTo>
                <a:cubicBezTo>
                  <a:pt x="301" y="5630"/>
                  <a:pt x="301" y="5630"/>
                  <a:pt x="301" y="5630"/>
                </a:cubicBezTo>
                <a:cubicBezTo>
                  <a:pt x="138" y="5630"/>
                  <a:pt x="0" y="5501"/>
                  <a:pt x="0" y="5337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128"/>
                  <a:pt x="138" y="0"/>
                  <a:pt x="301" y="0"/>
                </a:cubicBezTo>
                <a:cubicBezTo>
                  <a:pt x="4710" y="0"/>
                  <a:pt x="4710" y="0"/>
                  <a:pt x="4710" y="0"/>
                </a:cubicBezTo>
                <a:cubicBezTo>
                  <a:pt x="4873" y="0"/>
                  <a:pt x="5011" y="128"/>
                  <a:pt x="5011" y="300"/>
                </a:cubicBezTo>
                <a:cubicBezTo>
                  <a:pt x="5011" y="5337"/>
                  <a:pt x="5011" y="5337"/>
                  <a:pt x="5011" y="5337"/>
                </a:cubicBezTo>
                <a:cubicBezTo>
                  <a:pt x="5011" y="5501"/>
                  <a:pt x="4873" y="5630"/>
                  <a:pt x="4710" y="563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BF0F2498-CDB0-394A-B761-F5F73BCB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735" y="6189576"/>
            <a:ext cx="2718169" cy="864436"/>
          </a:xfrm>
          <a:custGeom>
            <a:avLst/>
            <a:gdLst>
              <a:gd name="T0" fmla="*/ 2497 w 2498"/>
              <a:gd name="T1" fmla="*/ 793 h 794"/>
              <a:gd name="T2" fmla="*/ 0 w 2498"/>
              <a:gd name="T3" fmla="*/ 793 h 794"/>
              <a:gd name="T4" fmla="*/ 0 w 2498"/>
              <a:gd name="T5" fmla="*/ 0 h 794"/>
              <a:gd name="T6" fmla="*/ 2497 w 2498"/>
              <a:gd name="T7" fmla="*/ 0 h 794"/>
              <a:gd name="T8" fmla="*/ 2497 w 2498"/>
              <a:gd name="T9" fmla="*/ 793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8" h="794">
                <a:moveTo>
                  <a:pt x="2497" y="793"/>
                </a:moveTo>
                <a:lnTo>
                  <a:pt x="0" y="793"/>
                </a:lnTo>
                <a:lnTo>
                  <a:pt x="0" y="0"/>
                </a:lnTo>
                <a:lnTo>
                  <a:pt x="2497" y="0"/>
                </a:lnTo>
                <a:lnTo>
                  <a:pt x="2497" y="79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EB407D29-1469-6F49-B974-7D5BBA95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06" y="3759552"/>
            <a:ext cx="1719266" cy="2430024"/>
          </a:xfrm>
          <a:custGeom>
            <a:avLst/>
            <a:gdLst>
              <a:gd name="T0" fmla="*/ 1016 w 1577"/>
              <a:gd name="T1" fmla="*/ 0 h 2231"/>
              <a:gd name="T2" fmla="*/ 560 w 1577"/>
              <a:gd name="T3" fmla="*/ 0 h 2231"/>
              <a:gd name="T4" fmla="*/ 0 w 1577"/>
              <a:gd name="T5" fmla="*/ 2230 h 2231"/>
              <a:gd name="T6" fmla="*/ 1576 w 1577"/>
              <a:gd name="T7" fmla="*/ 2230 h 2231"/>
              <a:gd name="T8" fmla="*/ 1016 w 1577"/>
              <a:gd name="T9" fmla="*/ 0 h 2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7" h="2231">
                <a:moveTo>
                  <a:pt x="1016" y="0"/>
                </a:moveTo>
                <a:lnTo>
                  <a:pt x="560" y="0"/>
                </a:lnTo>
                <a:lnTo>
                  <a:pt x="0" y="2230"/>
                </a:lnTo>
                <a:lnTo>
                  <a:pt x="1576" y="2230"/>
                </a:lnTo>
                <a:lnTo>
                  <a:pt x="101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47CA5D40-79F7-5442-9023-F8DF5257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047" y="8878931"/>
            <a:ext cx="5460349" cy="2343581"/>
          </a:xfrm>
          <a:custGeom>
            <a:avLst/>
            <a:gdLst>
              <a:gd name="T0" fmla="*/ 5011 w 5012"/>
              <a:gd name="T1" fmla="*/ 2153 h 2154"/>
              <a:gd name="T2" fmla="*/ 0 w 5012"/>
              <a:gd name="T3" fmla="*/ 2153 h 2154"/>
              <a:gd name="T4" fmla="*/ 0 w 5012"/>
              <a:gd name="T5" fmla="*/ 0 h 2154"/>
              <a:gd name="T6" fmla="*/ 5011 w 5012"/>
              <a:gd name="T7" fmla="*/ 0 h 2154"/>
              <a:gd name="T8" fmla="*/ 5011 w 5012"/>
              <a:gd name="T9" fmla="*/ 2153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2" h="2154">
                <a:moveTo>
                  <a:pt x="5011" y="2153"/>
                </a:moveTo>
                <a:lnTo>
                  <a:pt x="0" y="2153"/>
                </a:lnTo>
                <a:lnTo>
                  <a:pt x="0" y="0"/>
                </a:lnTo>
                <a:lnTo>
                  <a:pt x="5011" y="0"/>
                </a:lnTo>
                <a:lnTo>
                  <a:pt x="5011" y="215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2">
            <a:extLst>
              <a:ext uri="{FF2B5EF4-FFF2-40B4-BE49-F238E27FC236}">
                <a16:creationId xmlns:a16="http://schemas.microsoft.com/office/drawing/2014/main" id="{BB0A1A34-4153-D94E-A13A-C90A54CB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63" y="5853407"/>
            <a:ext cx="3573000" cy="3582605"/>
          </a:xfrm>
          <a:custGeom>
            <a:avLst/>
            <a:gdLst>
              <a:gd name="T0" fmla="*/ 516 w 3282"/>
              <a:gd name="T1" fmla="*/ 2488 h 3290"/>
              <a:gd name="T2" fmla="*/ 516 w 3282"/>
              <a:gd name="T3" fmla="*/ 2488 h 3290"/>
              <a:gd name="T4" fmla="*/ 404 w 3282"/>
              <a:gd name="T5" fmla="*/ 2325 h 3290"/>
              <a:gd name="T6" fmla="*/ 301 w 3282"/>
              <a:gd name="T7" fmla="*/ 2135 h 3290"/>
              <a:gd name="T8" fmla="*/ 835 w 3282"/>
              <a:gd name="T9" fmla="*/ 250 h 3290"/>
              <a:gd name="T10" fmla="*/ 2600 w 3282"/>
              <a:gd name="T11" fmla="*/ 646 h 3290"/>
              <a:gd name="T12" fmla="*/ 2738 w 3282"/>
              <a:gd name="T13" fmla="*/ 802 h 3290"/>
              <a:gd name="T14" fmla="*/ 2282 w 3282"/>
              <a:gd name="T15" fmla="*/ 3030 h 3290"/>
              <a:gd name="T16" fmla="*/ 645 w 3282"/>
              <a:gd name="T17" fmla="*/ 2592 h 3290"/>
              <a:gd name="T18" fmla="*/ 516 w 3282"/>
              <a:gd name="T19" fmla="*/ 2488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2" h="3290">
                <a:moveTo>
                  <a:pt x="516" y="2488"/>
                </a:moveTo>
                <a:lnTo>
                  <a:pt x="516" y="2488"/>
                </a:lnTo>
                <a:cubicBezTo>
                  <a:pt x="482" y="2436"/>
                  <a:pt x="439" y="2385"/>
                  <a:pt x="404" y="2325"/>
                </a:cubicBezTo>
                <a:cubicBezTo>
                  <a:pt x="370" y="2264"/>
                  <a:pt x="335" y="2204"/>
                  <a:pt x="301" y="2135"/>
                </a:cubicBezTo>
                <a:cubicBezTo>
                  <a:pt x="0" y="1472"/>
                  <a:pt x="146" y="552"/>
                  <a:pt x="835" y="250"/>
                </a:cubicBezTo>
                <a:cubicBezTo>
                  <a:pt x="1429" y="0"/>
                  <a:pt x="2135" y="207"/>
                  <a:pt x="2600" y="646"/>
                </a:cubicBezTo>
                <a:cubicBezTo>
                  <a:pt x="2652" y="689"/>
                  <a:pt x="2695" y="741"/>
                  <a:pt x="2738" y="802"/>
                </a:cubicBezTo>
                <a:cubicBezTo>
                  <a:pt x="3281" y="1481"/>
                  <a:pt x="2979" y="2669"/>
                  <a:pt x="2282" y="3030"/>
                </a:cubicBezTo>
                <a:cubicBezTo>
                  <a:pt x="1748" y="3289"/>
                  <a:pt x="1179" y="2798"/>
                  <a:pt x="645" y="2592"/>
                </a:cubicBezTo>
                <a:cubicBezTo>
                  <a:pt x="602" y="2557"/>
                  <a:pt x="559" y="2523"/>
                  <a:pt x="516" y="2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3">
            <a:extLst>
              <a:ext uri="{FF2B5EF4-FFF2-40B4-BE49-F238E27FC236}">
                <a16:creationId xmlns:a16="http://schemas.microsoft.com/office/drawing/2014/main" id="{319C408F-94D5-9948-BB47-3E66B62F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475" y="7663918"/>
            <a:ext cx="3573000" cy="3481756"/>
          </a:xfrm>
          <a:custGeom>
            <a:avLst/>
            <a:gdLst>
              <a:gd name="T0" fmla="*/ 2230 w 3282"/>
              <a:gd name="T1" fmla="*/ 2910 h 3195"/>
              <a:gd name="T2" fmla="*/ 2230 w 3282"/>
              <a:gd name="T3" fmla="*/ 2910 h 3195"/>
              <a:gd name="T4" fmla="*/ 2049 w 3282"/>
              <a:gd name="T5" fmla="*/ 2987 h 3195"/>
              <a:gd name="T6" fmla="*/ 1843 w 3282"/>
              <a:gd name="T7" fmla="*/ 3039 h 3195"/>
              <a:gd name="T8" fmla="*/ 121 w 3282"/>
              <a:gd name="T9" fmla="*/ 2118 h 3195"/>
              <a:gd name="T10" fmla="*/ 878 w 3282"/>
              <a:gd name="T11" fmla="*/ 482 h 3195"/>
              <a:gd name="T12" fmla="*/ 1059 w 3282"/>
              <a:gd name="T13" fmla="*/ 378 h 3195"/>
              <a:gd name="T14" fmla="*/ 3143 w 3282"/>
              <a:gd name="T15" fmla="*/ 1300 h 3195"/>
              <a:gd name="T16" fmla="*/ 2368 w 3282"/>
              <a:gd name="T17" fmla="*/ 2807 h 3195"/>
              <a:gd name="T18" fmla="*/ 2230 w 3282"/>
              <a:gd name="T19" fmla="*/ 291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2" h="3195">
                <a:moveTo>
                  <a:pt x="2230" y="2910"/>
                </a:moveTo>
                <a:lnTo>
                  <a:pt x="2230" y="2910"/>
                </a:lnTo>
                <a:cubicBezTo>
                  <a:pt x="2179" y="2936"/>
                  <a:pt x="2118" y="2962"/>
                  <a:pt x="2049" y="2987"/>
                </a:cubicBezTo>
                <a:cubicBezTo>
                  <a:pt x="1989" y="3005"/>
                  <a:pt x="1912" y="3031"/>
                  <a:pt x="1843" y="3039"/>
                </a:cubicBezTo>
                <a:cubicBezTo>
                  <a:pt x="1136" y="3194"/>
                  <a:pt x="267" y="2858"/>
                  <a:pt x="121" y="2118"/>
                </a:cubicBezTo>
                <a:cubicBezTo>
                  <a:pt x="0" y="1489"/>
                  <a:pt x="353" y="843"/>
                  <a:pt x="878" y="482"/>
                </a:cubicBezTo>
                <a:cubicBezTo>
                  <a:pt x="939" y="447"/>
                  <a:pt x="999" y="404"/>
                  <a:pt x="1059" y="378"/>
                </a:cubicBezTo>
                <a:cubicBezTo>
                  <a:pt x="1843" y="0"/>
                  <a:pt x="2945" y="542"/>
                  <a:pt x="3143" y="1300"/>
                </a:cubicBezTo>
                <a:cubicBezTo>
                  <a:pt x="3281" y="1877"/>
                  <a:pt x="2678" y="2333"/>
                  <a:pt x="2368" y="2807"/>
                </a:cubicBezTo>
                <a:cubicBezTo>
                  <a:pt x="2325" y="2841"/>
                  <a:pt x="2282" y="2875"/>
                  <a:pt x="2230" y="29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4">
            <a:extLst>
              <a:ext uri="{FF2B5EF4-FFF2-40B4-BE49-F238E27FC236}">
                <a16:creationId xmlns:a16="http://schemas.microsoft.com/office/drawing/2014/main" id="{54F6ED39-7171-C24E-BEE9-E79CF590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604" y="5747754"/>
            <a:ext cx="3573000" cy="3476952"/>
          </a:xfrm>
          <a:custGeom>
            <a:avLst/>
            <a:gdLst>
              <a:gd name="T0" fmla="*/ 2239 w 3282"/>
              <a:gd name="T1" fmla="*/ 2909 h 3194"/>
              <a:gd name="T2" fmla="*/ 2239 w 3282"/>
              <a:gd name="T3" fmla="*/ 2909 h 3194"/>
              <a:gd name="T4" fmla="*/ 2058 w 3282"/>
              <a:gd name="T5" fmla="*/ 2987 h 3194"/>
              <a:gd name="T6" fmla="*/ 1851 w 3282"/>
              <a:gd name="T7" fmla="*/ 3039 h 3194"/>
              <a:gd name="T8" fmla="*/ 120 w 3282"/>
              <a:gd name="T9" fmla="*/ 2117 h 3194"/>
              <a:gd name="T10" fmla="*/ 887 w 3282"/>
              <a:gd name="T11" fmla="*/ 482 h 3194"/>
              <a:gd name="T12" fmla="*/ 1059 w 3282"/>
              <a:gd name="T13" fmla="*/ 379 h 3194"/>
              <a:gd name="T14" fmla="*/ 3151 w 3282"/>
              <a:gd name="T15" fmla="*/ 1300 h 3194"/>
              <a:gd name="T16" fmla="*/ 2368 w 3282"/>
              <a:gd name="T17" fmla="*/ 2806 h 3194"/>
              <a:gd name="T18" fmla="*/ 2239 w 3282"/>
              <a:gd name="T19" fmla="*/ 2909 h 3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2" h="3194">
                <a:moveTo>
                  <a:pt x="2239" y="2909"/>
                </a:moveTo>
                <a:lnTo>
                  <a:pt x="2239" y="2909"/>
                </a:lnTo>
                <a:cubicBezTo>
                  <a:pt x="2179" y="2935"/>
                  <a:pt x="2118" y="2961"/>
                  <a:pt x="2058" y="2987"/>
                </a:cubicBezTo>
                <a:cubicBezTo>
                  <a:pt x="1989" y="3004"/>
                  <a:pt x="1920" y="3030"/>
                  <a:pt x="1851" y="3039"/>
                </a:cubicBezTo>
                <a:cubicBezTo>
                  <a:pt x="1137" y="3193"/>
                  <a:pt x="267" y="2858"/>
                  <a:pt x="120" y="2117"/>
                </a:cubicBezTo>
                <a:cubicBezTo>
                  <a:pt x="0" y="1489"/>
                  <a:pt x="362" y="844"/>
                  <a:pt x="887" y="482"/>
                </a:cubicBezTo>
                <a:cubicBezTo>
                  <a:pt x="939" y="448"/>
                  <a:pt x="999" y="404"/>
                  <a:pt x="1059" y="379"/>
                </a:cubicBezTo>
                <a:cubicBezTo>
                  <a:pt x="1851" y="0"/>
                  <a:pt x="2945" y="542"/>
                  <a:pt x="3151" y="1300"/>
                </a:cubicBezTo>
                <a:cubicBezTo>
                  <a:pt x="3281" y="1876"/>
                  <a:pt x="2687" y="2332"/>
                  <a:pt x="2368" y="2806"/>
                </a:cubicBezTo>
                <a:cubicBezTo>
                  <a:pt x="2325" y="2840"/>
                  <a:pt x="2282" y="2875"/>
                  <a:pt x="2239" y="29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5">
            <a:extLst>
              <a:ext uri="{FF2B5EF4-FFF2-40B4-BE49-F238E27FC236}">
                <a16:creationId xmlns:a16="http://schemas.microsoft.com/office/drawing/2014/main" id="{AC27A80D-1385-BB41-96F8-734DBF69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902" y="9479232"/>
            <a:ext cx="1287048" cy="1138175"/>
          </a:xfrm>
          <a:custGeom>
            <a:avLst/>
            <a:gdLst>
              <a:gd name="T0" fmla="*/ 1180 w 1181"/>
              <a:gd name="T1" fmla="*/ 250 h 1043"/>
              <a:gd name="T2" fmla="*/ 1180 w 1181"/>
              <a:gd name="T3" fmla="*/ 250 h 1043"/>
              <a:gd name="T4" fmla="*/ 1171 w 1181"/>
              <a:gd name="T5" fmla="*/ 233 h 1043"/>
              <a:gd name="T6" fmla="*/ 1162 w 1181"/>
              <a:gd name="T7" fmla="*/ 224 h 1043"/>
              <a:gd name="T8" fmla="*/ 982 w 1181"/>
              <a:gd name="T9" fmla="*/ 17 h 1043"/>
              <a:gd name="T10" fmla="*/ 956 w 1181"/>
              <a:gd name="T11" fmla="*/ 0 h 1043"/>
              <a:gd name="T12" fmla="*/ 215 w 1181"/>
              <a:gd name="T13" fmla="*/ 0 h 1043"/>
              <a:gd name="T14" fmla="*/ 189 w 1181"/>
              <a:gd name="T15" fmla="*/ 17 h 1043"/>
              <a:gd name="T16" fmla="*/ 9 w 1181"/>
              <a:gd name="T17" fmla="*/ 224 h 1043"/>
              <a:gd name="T18" fmla="*/ 9 w 1181"/>
              <a:gd name="T19" fmla="*/ 224 h 1043"/>
              <a:gd name="T20" fmla="*/ 0 w 1181"/>
              <a:gd name="T21" fmla="*/ 250 h 1043"/>
              <a:gd name="T22" fmla="*/ 112 w 1181"/>
              <a:gd name="T23" fmla="*/ 422 h 1043"/>
              <a:gd name="T24" fmla="*/ 112 w 1181"/>
              <a:gd name="T25" fmla="*/ 982 h 1043"/>
              <a:gd name="T26" fmla="*/ 172 w 1181"/>
              <a:gd name="T27" fmla="*/ 1042 h 1043"/>
              <a:gd name="T28" fmla="*/ 405 w 1181"/>
              <a:gd name="T29" fmla="*/ 1042 h 1043"/>
              <a:gd name="T30" fmla="*/ 766 w 1181"/>
              <a:gd name="T31" fmla="*/ 1042 h 1043"/>
              <a:gd name="T32" fmla="*/ 999 w 1181"/>
              <a:gd name="T33" fmla="*/ 1042 h 1043"/>
              <a:gd name="T34" fmla="*/ 1059 w 1181"/>
              <a:gd name="T35" fmla="*/ 982 h 1043"/>
              <a:gd name="T36" fmla="*/ 1059 w 1181"/>
              <a:gd name="T37" fmla="*/ 422 h 1043"/>
              <a:gd name="T38" fmla="*/ 1180 w 1181"/>
              <a:gd name="T39" fmla="*/ 250 h 1043"/>
              <a:gd name="T40" fmla="*/ 439 w 1181"/>
              <a:gd name="T41" fmla="*/ 964 h 1043"/>
              <a:gd name="T42" fmla="*/ 439 w 1181"/>
              <a:gd name="T43" fmla="*/ 964 h 1043"/>
              <a:gd name="T44" fmla="*/ 439 w 1181"/>
              <a:gd name="T45" fmla="*/ 715 h 1043"/>
              <a:gd name="T46" fmla="*/ 732 w 1181"/>
              <a:gd name="T47" fmla="*/ 715 h 1043"/>
              <a:gd name="T48" fmla="*/ 732 w 1181"/>
              <a:gd name="T49" fmla="*/ 964 h 1043"/>
              <a:gd name="T50" fmla="*/ 439 w 1181"/>
              <a:gd name="T51" fmla="*/ 964 h 1043"/>
              <a:gd name="T52" fmla="*/ 809 w 1181"/>
              <a:gd name="T53" fmla="*/ 964 h 1043"/>
              <a:gd name="T54" fmla="*/ 809 w 1181"/>
              <a:gd name="T55" fmla="*/ 964 h 1043"/>
              <a:gd name="T56" fmla="*/ 809 w 1181"/>
              <a:gd name="T57" fmla="*/ 680 h 1043"/>
              <a:gd name="T58" fmla="*/ 766 w 1181"/>
              <a:gd name="T59" fmla="*/ 637 h 1043"/>
              <a:gd name="T60" fmla="*/ 405 w 1181"/>
              <a:gd name="T61" fmla="*/ 637 h 1043"/>
              <a:gd name="T62" fmla="*/ 362 w 1181"/>
              <a:gd name="T63" fmla="*/ 680 h 1043"/>
              <a:gd name="T64" fmla="*/ 362 w 1181"/>
              <a:gd name="T65" fmla="*/ 964 h 1043"/>
              <a:gd name="T66" fmla="*/ 198 w 1181"/>
              <a:gd name="T67" fmla="*/ 964 h 1043"/>
              <a:gd name="T68" fmla="*/ 198 w 1181"/>
              <a:gd name="T69" fmla="*/ 431 h 1043"/>
              <a:gd name="T70" fmla="*/ 310 w 1181"/>
              <a:gd name="T71" fmla="*/ 362 h 1043"/>
              <a:gd name="T72" fmla="*/ 448 w 1181"/>
              <a:gd name="T73" fmla="*/ 431 h 1043"/>
              <a:gd name="T74" fmla="*/ 586 w 1181"/>
              <a:gd name="T75" fmla="*/ 362 h 1043"/>
              <a:gd name="T76" fmla="*/ 723 w 1181"/>
              <a:gd name="T77" fmla="*/ 431 h 1043"/>
              <a:gd name="T78" fmla="*/ 861 w 1181"/>
              <a:gd name="T79" fmla="*/ 362 h 1043"/>
              <a:gd name="T80" fmla="*/ 982 w 1181"/>
              <a:gd name="T81" fmla="*/ 431 h 1043"/>
              <a:gd name="T82" fmla="*/ 982 w 1181"/>
              <a:gd name="T83" fmla="*/ 964 h 1043"/>
              <a:gd name="T84" fmla="*/ 809 w 1181"/>
              <a:gd name="T85" fmla="*/ 964 h 1043"/>
              <a:gd name="T86" fmla="*/ 999 w 1181"/>
              <a:gd name="T87" fmla="*/ 353 h 1043"/>
              <a:gd name="T88" fmla="*/ 999 w 1181"/>
              <a:gd name="T89" fmla="*/ 353 h 1043"/>
              <a:gd name="T90" fmla="*/ 904 w 1181"/>
              <a:gd name="T91" fmla="*/ 250 h 1043"/>
              <a:gd name="T92" fmla="*/ 861 w 1181"/>
              <a:gd name="T93" fmla="*/ 215 h 1043"/>
              <a:gd name="T94" fmla="*/ 818 w 1181"/>
              <a:gd name="T95" fmla="*/ 250 h 1043"/>
              <a:gd name="T96" fmla="*/ 723 w 1181"/>
              <a:gd name="T97" fmla="*/ 353 h 1043"/>
              <a:gd name="T98" fmla="*/ 629 w 1181"/>
              <a:gd name="T99" fmla="*/ 250 h 1043"/>
              <a:gd name="T100" fmla="*/ 586 w 1181"/>
              <a:gd name="T101" fmla="*/ 215 h 1043"/>
              <a:gd name="T102" fmla="*/ 542 w 1181"/>
              <a:gd name="T103" fmla="*/ 250 h 1043"/>
              <a:gd name="T104" fmla="*/ 448 w 1181"/>
              <a:gd name="T105" fmla="*/ 353 h 1043"/>
              <a:gd name="T106" fmla="*/ 353 w 1181"/>
              <a:gd name="T107" fmla="*/ 250 h 1043"/>
              <a:gd name="T108" fmla="*/ 310 w 1181"/>
              <a:gd name="T109" fmla="*/ 215 h 1043"/>
              <a:gd name="T110" fmla="*/ 267 w 1181"/>
              <a:gd name="T111" fmla="*/ 250 h 1043"/>
              <a:gd name="T112" fmla="*/ 172 w 1181"/>
              <a:gd name="T113" fmla="*/ 353 h 1043"/>
              <a:gd name="T114" fmla="*/ 78 w 1181"/>
              <a:gd name="T115" fmla="*/ 267 h 1043"/>
              <a:gd name="T116" fmla="*/ 241 w 1181"/>
              <a:gd name="T117" fmla="*/ 86 h 1043"/>
              <a:gd name="T118" fmla="*/ 939 w 1181"/>
              <a:gd name="T119" fmla="*/ 86 h 1043"/>
              <a:gd name="T120" fmla="*/ 1094 w 1181"/>
              <a:gd name="T121" fmla="*/ 267 h 1043"/>
              <a:gd name="T122" fmla="*/ 999 w 1181"/>
              <a:gd name="T123" fmla="*/ 353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81" h="1043">
                <a:moveTo>
                  <a:pt x="1180" y="250"/>
                </a:moveTo>
                <a:lnTo>
                  <a:pt x="1180" y="250"/>
                </a:lnTo>
                <a:cubicBezTo>
                  <a:pt x="1180" y="250"/>
                  <a:pt x="1171" y="241"/>
                  <a:pt x="1171" y="233"/>
                </a:cubicBezTo>
                <a:cubicBezTo>
                  <a:pt x="1171" y="224"/>
                  <a:pt x="1162" y="224"/>
                  <a:pt x="1162" y="224"/>
                </a:cubicBezTo>
                <a:cubicBezTo>
                  <a:pt x="982" y="17"/>
                  <a:pt x="982" y="17"/>
                  <a:pt x="982" y="17"/>
                </a:cubicBezTo>
                <a:cubicBezTo>
                  <a:pt x="973" y="8"/>
                  <a:pt x="965" y="0"/>
                  <a:pt x="956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07" y="0"/>
                  <a:pt x="198" y="8"/>
                  <a:pt x="189" y="17"/>
                </a:cubicBezTo>
                <a:cubicBezTo>
                  <a:pt x="9" y="224"/>
                  <a:pt x="9" y="224"/>
                  <a:pt x="9" y="224"/>
                </a:cubicBezTo>
                <a:lnTo>
                  <a:pt x="9" y="224"/>
                </a:lnTo>
                <a:cubicBezTo>
                  <a:pt x="0" y="233"/>
                  <a:pt x="0" y="241"/>
                  <a:pt x="0" y="250"/>
                </a:cubicBezTo>
                <a:cubicBezTo>
                  <a:pt x="0" y="327"/>
                  <a:pt x="43" y="396"/>
                  <a:pt x="112" y="422"/>
                </a:cubicBezTo>
                <a:cubicBezTo>
                  <a:pt x="112" y="982"/>
                  <a:pt x="112" y="982"/>
                  <a:pt x="112" y="982"/>
                </a:cubicBezTo>
                <a:cubicBezTo>
                  <a:pt x="112" y="1016"/>
                  <a:pt x="138" y="1042"/>
                  <a:pt x="172" y="1042"/>
                </a:cubicBezTo>
                <a:cubicBezTo>
                  <a:pt x="405" y="1042"/>
                  <a:pt x="405" y="1042"/>
                  <a:pt x="405" y="1042"/>
                </a:cubicBezTo>
                <a:cubicBezTo>
                  <a:pt x="766" y="1042"/>
                  <a:pt x="766" y="1042"/>
                  <a:pt x="766" y="1042"/>
                </a:cubicBezTo>
                <a:cubicBezTo>
                  <a:pt x="999" y="1042"/>
                  <a:pt x="999" y="1042"/>
                  <a:pt x="999" y="1042"/>
                </a:cubicBezTo>
                <a:cubicBezTo>
                  <a:pt x="1033" y="1042"/>
                  <a:pt x="1059" y="1016"/>
                  <a:pt x="1059" y="982"/>
                </a:cubicBezTo>
                <a:cubicBezTo>
                  <a:pt x="1059" y="422"/>
                  <a:pt x="1059" y="422"/>
                  <a:pt x="1059" y="422"/>
                </a:cubicBezTo>
                <a:cubicBezTo>
                  <a:pt x="1128" y="396"/>
                  <a:pt x="1180" y="327"/>
                  <a:pt x="1180" y="250"/>
                </a:cubicBezTo>
                <a:close/>
                <a:moveTo>
                  <a:pt x="439" y="964"/>
                </a:moveTo>
                <a:lnTo>
                  <a:pt x="439" y="964"/>
                </a:lnTo>
                <a:cubicBezTo>
                  <a:pt x="439" y="715"/>
                  <a:pt x="439" y="715"/>
                  <a:pt x="439" y="715"/>
                </a:cubicBezTo>
                <a:cubicBezTo>
                  <a:pt x="732" y="715"/>
                  <a:pt x="732" y="715"/>
                  <a:pt x="732" y="715"/>
                </a:cubicBezTo>
                <a:cubicBezTo>
                  <a:pt x="732" y="964"/>
                  <a:pt x="732" y="964"/>
                  <a:pt x="732" y="964"/>
                </a:cubicBezTo>
                <a:lnTo>
                  <a:pt x="439" y="964"/>
                </a:lnTo>
                <a:close/>
                <a:moveTo>
                  <a:pt x="809" y="964"/>
                </a:moveTo>
                <a:lnTo>
                  <a:pt x="809" y="964"/>
                </a:lnTo>
                <a:cubicBezTo>
                  <a:pt x="809" y="680"/>
                  <a:pt x="809" y="680"/>
                  <a:pt x="809" y="680"/>
                </a:cubicBezTo>
                <a:cubicBezTo>
                  <a:pt x="809" y="654"/>
                  <a:pt x="792" y="637"/>
                  <a:pt x="766" y="637"/>
                </a:cubicBezTo>
                <a:cubicBezTo>
                  <a:pt x="405" y="637"/>
                  <a:pt x="405" y="637"/>
                  <a:pt x="405" y="637"/>
                </a:cubicBezTo>
                <a:cubicBezTo>
                  <a:pt x="379" y="637"/>
                  <a:pt x="362" y="654"/>
                  <a:pt x="362" y="680"/>
                </a:cubicBezTo>
                <a:cubicBezTo>
                  <a:pt x="362" y="964"/>
                  <a:pt x="362" y="964"/>
                  <a:pt x="362" y="964"/>
                </a:cubicBezTo>
                <a:cubicBezTo>
                  <a:pt x="198" y="964"/>
                  <a:pt x="198" y="964"/>
                  <a:pt x="198" y="964"/>
                </a:cubicBezTo>
                <a:cubicBezTo>
                  <a:pt x="198" y="431"/>
                  <a:pt x="198" y="431"/>
                  <a:pt x="198" y="431"/>
                </a:cubicBezTo>
                <a:cubicBezTo>
                  <a:pt x="241" y="422"/>
                  <a:pt x="284" y="396"/>
                  <a:pt x="310" y="362"/>
                </a:cubicBezTo>
                <a:cubicBezTo>
                  <a:pt x="345" y="405"/>
                  <a:pt x="396" y="431"/>
                  <a:pt x="448" y="431"/>
                </a:cubicBezTo>
                <a:cubicBezTo>
                  <a:pt x="508" y="431"/>
                  <a:pt x="551" y="405"/>
                  <a:pt x="586" y="362"/>
                </a:cubicBezTo>
                <a:cubicBezTo>
                  <a:pt x="620" y="405"/>
                  <a:pt x="672" y="431"/>
                  <a:pt x="723" y="431"/>
                </a:cubicBezTo>
                <a:cubicBezTo>
                  <a:pt x="775" y="431"/>
                  <a:pt x="827" y="405"/>
                  <a:pt x="861" y="362"/>
                </a:cubicBezTo>
                <a:cubicBezTo>
                  <a:pt x="887" y="396"/>
                  <a:pt x="930" y="422"/>
                  <a:pt x="982" y="431"/>
                </a:cubicBezTo>
                <a:cubicBezTo>
                  <a:pt x="982" y="964"/>
                  <a:pt x="982" y="964"/>
                  <a:pt x="982" y="964"/>
                </a:cubicBezTo>
                <a:lnTo>
                  <a:pt x="809" y="964"/>
                </a:lnTo>
                <a:close/>
                <a:moveTo>
                  <a:pt x="999" y="353"/>
                </a:moveTo>
                <a:lnTo>
                  <a:pt x="999" y="353"/>
                </a:lnTo>
                <a:cubicBezTo>
                  <a:pt x="947" y="353"/>
                  <a:pt x="904" y="310"/>
                  <a:pt x="904" y="250"/>
                </a:cubicBezTo>
                <a:cubicBezTo>
                  <a:pt x="904" y="233"/>
                  <a:pt x="887" y="215"/>
                  <a:pt x="861" y="215"/>
                </a:cubicBezTo>
                <a:cubicBezTo>
                  <a:pt x="835" y="215"/>
                  <a:pt x="818" y="233"/>
                  <a:pt x="818" y="250"/>
                </a:cubicBezTo>
                <a:cubicBezTo>
                  <a:pt x="818" y="310"/>
                  <a:pt x="775" y="353"/>
                  <a:pt x="723" y="353"/>
                </a:cubicBezTo>
                <a:cubicBezTo>
                  <a:pt x="672" y="353"/>
                  <a:pt x="629" y="310"/>
                  <a:pt x="629" y="250"/>
                </a:cubicBezTo>
                <a:cubicBezTo>
                  <a:pt x="629" y="233"/>
                  <a:pt x="611" y="215"/>
                  <a:pt x="586" y="215"/>
                </a:cubicBezTo>
                <a:cubicBezTo>
                  <a:pt x="560" y="215"/>
                  <a:pt x="542" y="233"/>
                  <a:pt x="542" y="250"/>
                </a:cubicBezTo>
                <a:cubicBezTo>
                  <a:pt x="542" y="310"/>
                  <a:pt x="499" y="353"/>
                  <a:pt x="448" y="353"/>
                </a:cubicBezTo>
                <a:cubicBezTo>
                  <a:pt x="396" y="353"/>
                  <a:pt x="353" y="310"/>
                  <a:pt x="353" y="250"/>
                </a:cubicBezTo>
                <a:cubicBezTo>
                  <a:pt x="353" y="233"/>
                  <a:pt x="336" y="215"/>
                  <a:pt x="310" y="215"/>
                </a:cubicBezTo>
                <a:cubicBezTo>
                  <a:pt x="293" y="215"/>
                  <a:pt x="267" y="233"/>
                  <a:pt x="267" y="250"/>
                </a:cubicBezTo>
                <a:cubicBezTo>
                  <a:pt x="267" y="310"/>
                  <a:pt x="224" y="353"/>
                  <a:pt x="172" y="353"/>
                </a:cubicBezTo>
                <a:cubicBezTo>
                  <a:pt x="121" y="353"/>
                  <a:pt x="86" y="310"/>
                  <a:pt x="78" y="267"/>
                </a:cubicBezTo>
                <a:cubicBezTo>
                  <a:pt x="241" y="86"/>
                  <a:pt x="241" y="86"/>
                  <a:pt x="241" y="86"/>
                </a:cubicBezTo>
                <a:cubicBezTo>
                  <a:pt x="939" y="86"/>
                  <a:pt x="939" y="86"/>
                  <a:pt x="939" y="86"/>
                </a:cubicBezTo>
                <a:cubicBezTo>
                  <a:pt x="1094" y="267"/>
                  <a:pt x="1094" y="267"/>
                  <a:pt x="1094" y="267"/>
                </a:cubicBezTo>
                <a:cubicBezTo>
                  <a:pt x="1085" y="310"/>
                  <a:pt x="1051" y="353"/>
                  <a:pt x="999" y="3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6">
            <a:extLst>
              <a:ext uri="{FF2B5EF4-FFF2-40B4-BE49-F238E27FC236}">
                <a16:creationId xmlns:a16="http://schemas.microsoft.com/office/drawing/2014/main" id="{680F334F-5A19-4049-BCC0-1B2AFD55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668" y="6996383"/>
            <a:ext cx="667535" cy="1258234"/>
          </a:xfrm>
          <a:custGeom>
            <a:avLst/>
            <a:gdLst>
              <a:gd name="T0" fmla="*/ 301 w 612"/>
              <a:gd name="T1" fmla="*/ 1153 h 1154"/>
              <a:gd name="T2" fmla="*/ 301 w 612"/>
              <a:gd name="T3" fmla="*/ 1153 h 1154"/>
              <a:gd name="T4" fmla="*/ 0 w 612"/>
              <a:gd name="T5" fmla="*/ 843 h 1154"/>
              <a:gd name="T6" fmla="*/ 0 w 612"/>
              <a:gd name="T7" fmla="*/ 257 h 1154"/>
              <a:gd name="T8" fmla="*/ 34 w 612"/>
              <a:gd name="T9" fmla="*/ 214 h 1154"/>
              <a:gd name="T10" fmla="*/ 34 w 612"/>
              <a:gd name="T11" fmla="*/ 214 h 1154"/>
              <a:gd name="T12" fmla="*/ 77 w 612"/>
              <a:gd name="T13" fmla="*/ 257 h 1154"/>
              <a:gd name="T14" fmla="*/ 77 w 612"/>
              <a:gd name="T15" fmla="*/ 843 h 1154"/>
              <a:gd name="T16" fmla="*/ 301 w 612"/>
              <a:gd name="T17" fmla="*/ 1067 h 1154"/>
              <a:gd name="T18" fmla="*/ 534 w 612"/>
              <a:gd name="T19" fmla="*/ 843 h 1154"/>
              <a:gd name="T20" fmla="*/ 534 w 612"/>
              <a:gd name="T21" fmla="*/ 671 h 1154"/>
              <a:gd name="T22" fmla="*/ 534 w 612"/>
              <a:gd name="T23" fmla="*/ 671 h 1154"/>
              <a:gd name="T24" fmla="*/ 534 w 612"/>
              <a:gd name="T25" fmla="*/ 335 h 1154"/>
              <a:gd name="T26" fmla="*/ 534 w 612"/>
              <a:gd name="T27" fmla="*/ 214 h 1154"/>
              <a:gd name="T28" fmla="*/ 387 w 612"/>
              <a:gd name="T29" fmla="*/ 78 h 1154"/>
              <a:gd name="T30" fmla="*/ 249 w 612"/>
              <a:gd name="T31" fmla="*/ 214 h 1154"/>
              <a:gd name="T32" fmla="*/ 249 w 612"/>
              <a:gd name="T33" fmla="*/ 335 h 1154"/>
              <a:gd name="T34" fmla="*/ 249 w 612"/>
              <a:gd name="T35" fmla="*/ 783 h 1154"/>
              <a:gd name="T36" fmla="*/ 249 w 612"/>
              <a:gd name="T37" fmla="*/ 834 h 1154"/>
              <a:gd name="T38" fmla="*/ 301 w 612"/>
              <a:gd name="T39" fmla="*/ 886 h 1154"/>
              <a:gd name="T40" fmla="*/ 353 w 612"/>
              <a:gd name="T41" fmla="*/ 834 h 1154"/>
              <a:gd name="T42" fmla="*/ 353 w 612"/>
              <a:gd name="T43" fmla="*/ 266 h 1154"/>
              <a:gd name="T44" fmla="*/ 387 w 612"/>
              <a:gd name="T45" fmla="*/ 223 h 1154"/>
              <a:gd name="T46" fmla="*/ 387 w 612"/>
              <a:gd name="T47" fmla="*/ 223 h 1154"/>
              <a:gd name="T48" fmla="*/ 430 w 612"/>
              <a:gd name="T49" fmla="*/ 266 h 1154"/>
              <a:gd name="T50" fmla="*/ 430 w 612"/>
              <a:gd name="T51" fmla="*/ 834 h 1154"/>
              <a:gd name="T52" fmla="*/ 301 w 612"/>
              <a:gd name="T53" fmla="*/ 964 h 1154"/>
              <a:gd name="T54" fmla="*/ 172 w 612"/>
              <a:gd name="T55" fmla="*/ 834 h 1154"/>
              <a:gd name="T56" fmla="*/ 172 w 612"/>
              <a:gd name="T57" fmla="*/ 783 h 1154"/>
              <a:gd name="T58" fmla="*/ 172 w 612"/>
              <a:gd name="T59" fmla="*/ 335 h 1154"/>
              <a:gd name="T60" fmla="*/ 172 w 612"/>
              <a:gd name="T61" fmla="*/ 214 h 1154"/>
              <a:gd name="T62" fmla="*/ 387 w 612"/>
              <a:gd name="T63" fmla="*/ 0 h 1154"/>
              <a:gd name="T64" fmla="*/ 611 w 612"/>
              <a:gd name="T65" fmla="*/ 214 h 1154"/>
              <a:gd name="T66" fmla="*/ 611 w 612"/>
              <a:gd name="T67" fmla="*/ 335 h 1154"/>
              <a:gd name="T68" fmla="*/ 611 w 612"/>
              <a:gd name="T69" fmla="*/ 335 h 1154"/>
              <a:gd name="T70" fmla="*/ 611 w 612"/>
              <a:gd name="T71" fmla="*/ 671 h 1154"/>
              <a:gd name="T72" fmla="*/ 611 w 612"/>
              <a:gd name="T73" fmla="*/ 843 h 1154"/>
              <a:gd name="T74" fmla="*/ 301 w 612"/>
              <a:gd name="T75" fmla="*/ 1153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2" h="1154">
                <a:moveTo>
                  <a:pt x="301" y="1153"/>
                </a:moveTo>
                <a:lnTo>
                  <a:pt x="301" y="1153"/>
                </a:lnTo>
                <a:cubicBezTo>
                  <a:pt x="138" y="1153"/>
                  <a:pt x="0" y="1015"/>
                  <a:pt x="0" y="843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32"/>
                  <a:pt x="17" y="214"/>
                  <a:pt x="34" y="214"/>
                </a:cubicBezTo>
                <a:lnTo>
                  <a:pt x="34" y="214"/>
                </a:lnTo>
                <a:cubicBezTo>
                  <a:pt x="60" y="214"/>
                  <a:pt x="77" y="232"/>
                  <a:pt x="77" y="257"/>
                </a:cubicBezTo>
                <a:cubicBezTo>
                  <a:pt x="77" y="843"/>
                  <a:pt x="77" y="843"/>
                  <a:pt x="77" y="843"/>
                </a:cubicBezTo>
                <a:cubicBezTo>
                  <a:pt x="77" y="964"/>
                  <a:pt x="181" y="1067"/>
                  <a:pt x="301" y="1067"/>
                </a:cubicBezTo>
                <a:cubicBezTo>
                  <a:pt x="430" y="1067"/>
                  <a:pt x="534" y="964"/>
                  <a:pt x="534" y="843"/>
                </a:cubicBezTo>
                <a:cubicBezTo>
                  <a:pt x="534" y="671"/>
                  <a:pt x="534" y="671"/>
                  <a:pt x="534" y="671"/>
                </a:cubicBezTo>
                <a:lnTo>
                  <a:pt x="534" y="671"/>
                </a:lnTo>
                <a:cubicBezTo>
                  <a:pt x="534" y="335"/>
                  <a:pt x="534" y="335"/>
                  <a:pt x="534" y="335"/>
                </a:cubicBezTo>
                <a:cubicBezTo>
                  <a:pt x="534" y="214"/>
                  <a:pt x="534" y="214"/>
                  <a:pt x="534" y="214"/>
                </a:cubicBezTo>
                <a:cubicBezTo>
                  <a:pt x="534" y="138"/>
                  <a:pt x="465" y="78"/>
                  <a:pt x="387" y="78"/>
                </a:cubicBezTo>
                <a:cubicBezTo>
                  <a:pt x="318" y="78"/>
                  <a:pt x="249" y="138"/>
                  <a:pt x="249" y="214"/>
                </a:cubicBezTo>
                <a:cubicBezTo>
                  <a:pt x="249" y="335"/>
                  <a:pt x="249" y="335"/>
                  <a:pt x="249" y="335"/>
                </a:cubicBezTo>
                <a:cubicBezTo>
                  <a:pt x="249" y="783"/>
                  <a:pt x="249" y="783"/>
                  <a:pt x="249" y="783"/>
                </a:cubicBezTo>
                <a:cubicBezTo>
                  <a:pt x="249" y="834"/>
                  <a:pt x="249" y="834"/>
                  <a:pt x="249" y="834"/>
                </a:cubicBezTo>
                <a:cubicBezTo>
                  <a:pt x="249" y="869"/>
                  <a:pt x="275" y="886"/>
                  <a:pt x="301" y="886"/>
                </a:cubicBezTo>
                <a:cubicBezTo>
                  <a:pt x="327" y="886"/>
                  <a:pt x="353" y="869"/>
                  <a:pt x="353" y="834"/>
                </a:cubicBezTo>
                <a:cubicBezTo>
                  <a:pt x="353" y="266"/>
                  <a:pt x="353" y="266"/>
                  <a:pt x="353" y="266"/>
                </a:cubicBezTo>
                <a:cubicBezTo>
                  <a:pt x="353" y="240"/>
                  <a:pt x="370" y="223"/>
                  <a:pt x="387" y="223"/>
                </a:cubicBezTo>
                <a:lnTo>
                  <a:pt x="387" y="223"/>
                </a:lnTo>
                <a:cubicBezTo>
                  <a:pt x="413" y="223"/>
                  <a:pt x="430" y="240"/>
                  <a:pt x="430" y="266"/>
                </a:cubicBezTo>
                <a:cubicBezTo>
                  <a:pt x="430" y="834"/>
                  <a:pt x="430" y="834"/>
                  <a:pt x="430" y="834"/>
                </a:cubicBezTo>
                <a:cubicBezTo>
                  <a:pt x="430" y="912"/>
                  <a:pt x="370" y="964"/>
                  <a:pt x="301" y="964"/>
                </a:cubicBezTo>
                <a:cubicBezTo>
                  <a:pt x="232" y="964"/>
                  <a:pt x="172" y="912"/>
                  <a:pt x="172" y="834"/>
                </a:cubicBezTo>
                <a:cubicBezTo>
                  <a:pt x="172" y="783"/>
                  <a:pt x="172" y="783"/>
                  <a:pt x="172" y="783"/>
                </a:cubicBezTo>
                <a:cubicBezTo>
                  <a:pt x="172" y="335"/>
                  <a:pt x="172" y="335"/>
                  <a:pt x="172" y="335"/>
                </a:cubicBezTo>
                <a:cubicBezTo>
                  <a:pt x="172" y="214"/>
                  <a:pt x="172" y="214"/>
                  <a:pt x="172" y="214"/>
                </a:cubicBezTo>
                <a:cubicBezTo>
                  <a:pt x="172" y="95"/>
                  <a:pt x="267" y="0"/>
                  <a:pt x="387" y="0"/>
                </a:cubicBezTo>
                <a:cubicBezTo>
                  <a:pt x="508" y="0"/>
                  <a:pt x="611" y="95"/>
                  <a:pt x="611" y="214"/>
                </a:cubicBezTo>
                <a:cubicBezTo>
                  <a:pt x="611" y="335"/>
                  <a:pt x="611" y="335"/>
                  <a:pt x="611" y="335"/>
                </a:cubicBezTo>
                <a:lnTo>
                  <a:pt x="611" y="335"/>
                </a:lnTo>
                <a:cubicBezTo>
                  <a:pt x="611" y="671"/>
                  <a:pt x="611" y="671"/>
                  <a:pt x="611" y="671"/>
                </a:cubicBezTo>
                <a:cubicBezTo>
                  <a:pt x="611" y="843"/>
                  <a:pt x="611" y="843"/>
                  <a:pt x="611" y="843"/>
                </a:cubicBezTo>
                <a:cubicBezTo>
                  <a:pt x="611" y="1015"/>
                  <a:pt x="473" y="1153"/>
                  <a:pt x="301" y="1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7">
            <a:extLst>
              <a:ext uri="{FF2B5EF4-FFF2-40B4-BE49-F238E27FC236}">
                <a16:creationId xmlns:a16="http://schemas.microsoft.com/office/drawing/2014/main" id="{6BF0D22D-A0BD-5548-AF64-C49DB5F4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582" y="8984584"/>
            <a:ext cx="845226" cy="826016"/>
          </a:xfrm>
          <a:custGeom>
            <a:avLst/>
            <a:gdLst>
              <a:gd name="T0" fmla="*/ 43 w 775"/>
              <a:gd name="T1" fmla="*/ 757 h 758"/>
              <a:gd name="T2" fmla="*/ 43 w 775"/>
              <a:gd name="T3" fmla="*/ 757 h 758"/>
              <a:gd name="T4" fmla="*/ 51 w 775"/>
              <a:gd name="T5" fmla="*/ 757 h 758"/>
              <a:gd name="T6" fmla="*/ 292 w 775"/>
              <a:gd name="T7" fmla="*/ 706 h 758"/>
              <a:gd name="T8" fmla="*/ 318 w 775"/>
              <a:gd name="T9" fmla="*/ 697 h 758"/>
              <a:gd name="T10" fmla="*/ 757 w 775"/>
              <a:gd name="T11" fmla="*/ 249 h 758"/>
              <a:gd name="T12" fmla="*/ 757 w 775"/>
              <a:gd name="T13" fmla="*/ 198 h 758"/>
              <a:gd name="T14" fmla="*/ 585 w 775"/>
              <a:gd name="T15" fmla="*/ 8 h 758"/>
              <a:gd name="T16" fmla="*/ 559 w 775"/>
              <a:gd name="T17" fmla="*/ 0 h 758"/>
              <a:gd name="T18" fmla="*/ 525 w 775"/>
              <a:gd name="T19" fmla="*/ 8 h 758"/>
              <a:gd name="T20" fmla="*/ 77 w 775"/>
              <a:gd name="T21" fmla="*/ 464 h 758"/>
              <a:gd name="T22" fmla="*/ 68 w 775"/>
              <a:gd name="T23" fmla="*/ 482 h 758"/>
              <a:gd name="T24" fmla="*/ 8 w 775"/>
              <a:gd name="T25" fmla="*/ 714 h 758"/>
              <a:gd name="T26" fmla="*/ 17 w 775"/>
              <a:gd name="T27" fmla="*/ 749 h 758"/>
              <a:gd name="T28" fmla="*/ 43 w 775"/>
              <a:gd name="T29" fmla="*/ 757 h 758"/>
              <a:gd name="T30" fmla="*/ 559 w 775"/>
              <a:gd name="T31" fmla="*/ 94 h 758"/>
              <a:gd name="T32" fmla="*/ 559 w 775"/>
              <a:gd name="T33" fmla="*/ 94 h 758"/>
              <a:gd name="T34" fmla="*/ 671 w 775"/>
              <a:gd name="T35" fmla="*/ 223 h 758"/>
              <a:gd name="T36" fmla="*/ 568 w 775"/>
              <a:gd name="T37" fmla="*/ 327 h 758"/>
              <a:gd name="T38" fmla="*/ 447 w 775"/>
              <a:gd name="T39" fmla="*/ 206 h 758"/>
              <a:gd name="T40" fmla="*/ 559 w 775"/>
              <a:gd name="T41" fmla="*/ 94 h 758"/>
              <a:gd name="T42" fmla="*/ 137 w 775"/>
              <a:gd name="T43" fmla="*/ 508 h 758"/>
              <a:gd name="T44" fmla="*/ 137 w 775"/>
              <a:gd name="T45" fmla="*/ 508 h 758"/>
              <a:gd name="T46" fmla="*/ 387 w 775"/>
              <a:gd name="T47" fmla="*/ 267 h 758"/>
              <a:gd name="T48" fmla="*/ 507 w 775"/>
              <a:gd name="T49" fmla="*/ 387 h 758"/>
              <a:gd name="T50" fmla="*/ 267 w 775"/>
              <a:gd name="T51" fmla="*/ 637 h 758"/>
              <a:gd name="T52" fmla="*/ 103 w 775"/>
              <a:gd name="T53" fmla="*/ 671 h 758"/>
              <a:gd name="T54" fmla="*/ 137 w 775"/>
              <a:gd name="T55" fmla="*/ 508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5" h="758">
                <a:moveTo>
                  <a:pt x="43" y="757"/>
                </a:moveTo>
                <a:lnTo>
                  <a:pt x="43" y="757"/>
                </a:lnTo>
                <a:lnTo>
                  <a:pt x="51" y="757"/>
                </a:lnTo>
                <a:cubicBezTo>
                  <a:pt x="292" y="706"/>
                  <a:pt x="292" y="706"/>
                  <a:pt x="292" y="706"/>
                </a:cubicBezTo>
                <a:cubicBezTo>
                  <a:pt x="301" y="706"/>
                  <a:pt x="310" y="706"/>
                  <a:pt x="318" y="697"/>
                </a:cubicBezTo>
                <a:cubicBezTo>
                  <a:pt x="757" y="249"/>
                  <a:pt x="757" y="249"/>
                  <a:pt x="757" y="249"/>
                </a:cubicBezTo>
                <a:cubicBezTo>
                  <a:pt x="774" y="232"/>
                  <a:pt x="774" y="206"/>
                  <a:pt x="757" y="198"/>
                </a:cubicBezTo>
                <a:cubicBezTo>
                  <a:pt x="585" y="8"/>
                  <a:pt x="585" y="8"/>
                  <a:pt x="585" y="8"/>
                </a:cubicBezTo>
                <a:cubicBezTo>
                  <a:pt x="577" y="8"/>
                  <a:pt x="568" y="0"/>
                  <a:pt x="559" y="0"/>
                </a:cubicBezTo>
                <a:cubicBezTo>
                  <a:pt x="551" y="0"/>
                  <a:pt x="533" y="8"/>
                  <a:pt x="525" y="8"/>
                </a:cubicBezTo>
                <a:cubicBezTo>
                  <a:pt x="77" y="464"/>
                  <a:pt x="77" y="464"/>
                  <a:pt x="77" y="464"/>
                </a:cubicBezTo>
                <a:cubicBezTo>
                  <a:pt x="68" y="464"/>
                  <a:pt x="68" y="473"/>
                  <a:pt x="68" y="482"/>
                </a:cubicBezTo>
                <a:cubicBezTo>
                  <a:pt x="8" y="714"/>
                  <a:pt x="8" y="714"/>
                  <a:pt x="8" y="714"/>
                </a:cubicBezTo>
                <a:cubicBezTo>
                  <a:pt x="0" y="723"/>
                  <a:pt x="8" y="740"/>
                  <a:pt x="17" y="749"/>
                </a:cubicBezTo>
                <a:cubicBezTo>
                  <a:pt x="26" y="757"/>
                  <a:pt x="34" y="757"/>
                  <a:pt x="43" y="757"/>
                </a:cubicBezTo>
                <a:close/>
                <a:moveTo>
                  <a:pt x="559" y="94"/>
                </a:moveTo>
                <a:lnTo>
                  <a:pt x="559" y="94"/>
                </a:lnTo>
                <a:cubicBezTo>
                  <a:pt x="671" y="223"/>
                  <a:pt x="671" y="223"/>
                  <a:pt x="671" y="223"/>
                </a:cubicBezTo>
                <a:cubicBezTo>
                  <a:pt x="568" y="327"/>
                  <a:pt x="568" y="327"/>
                  <a:pt x="568" y="327"/>
                </a:cubicBezTo>
                <a:cubicBezTo>
                  <a:pt x="447" y="206"/>
                  <a:pt x="447" y="206"/>
                  <a:pt x="447" y="206"/>
                </a:cubicBezTo>
                <a:lnTo>
                  <a:pt x="559" y="94"/>
                </a:lnTo>
                <a:close/>
                <a:moveTo>
                  <a:pt x="137" y="508"/>
                </a:moveTo>
                <a:lnTo>
                  <a:pt x="137" y="508"/>
                </a:lnTo>
                <a:cubicBezTo>
                  <a:pt x="387" y="267"/>
                  <a:pt x="387" y="267"/>
                  <a:pt x="387" y="267"/>
                </a:cubicBezTo>
                <a:cubicBezTo>
                  <a:pt x="507" y="387"/>
                  <a:pt x="507" y="387"/>
                  <a:pt x="507" y="387"/>
                </a:cubicBezTo>
                <a:cubicBezTo>
                  <a:pt x="267" y="637"/>
                  <a:pt x="267" y="637"/>
                  <a:pt x="267" y="637"/>
                </a:cubicBezTo>
                <a:cubicBezTo>
                  <a:pt x="103" y="671"/>
                  <a:pt x="103" y="671"/>
                  <a:pt x="103" y="671"/>
                </a:cubicBezTo>
                <a:lnTo>
                  <a:pt x="137" y="5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8">
            <a:extLst>
              <a:ext uri="{FF2B5EF4-FFF2-40B4-BE49-F238E27FC236}">
                <a16:creationId xmlns:a16="http://schemas.microsoft.com/office/drawing/2014/main" id="{B32F0BC6-ED34-9B47-8E38-EF330F0B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510" y="9873031"/>
            <a:ext cx="1022917" cy="96048"/>
          </a:xfrm>
          <a:custGeom>
            <a:avLst/>
            <a:gdLst>
              <a:gd name="T0" fmla="*/ 904 w 940"/>
              <a:gd name="T1" fmla="*/ 0 h 87"/>
              <a:gd name="T2" fmla="*/ 904 w 940"/>
              <a:gd name="T3" fmla="*/ 0 h 87"/>
              <a:gd name="T4" fmla="*/ 35 w 940"/>
              <a:gd name="T5" fmla="*/ 0 h 87"/>
              <a:gd name="T6" fmla="*/ 0 w 940"/>
              <a:gd name="T7" fmla="*/ 43 h 87"/>
              <a:gd name="T8" fmla="*/ 35 w 940"/>
              <a:gd name="T9" fmla="*/ 86 h 87"/>
              <a:gd name="T10" fmla="*/ 904 w 940"/>
              <a:gd name="T11" fmla="*/ 86 h 87"/>
              <a:gd name="T12" fmla="*/ 939 w 940"/>
              <a:gd name="T13" fmla="*/ 43 h 87"/>
              <a:gd name="T14" fmla="*/ 904 w 940"/>
              <a:gd name="T1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0" h="87">
                <a:moveTo>
                  <a:pt x="904" y="0"/>
                </a:moveTo>
                <a:lnTo>
                  <a:pt x="904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25"/>
                  <a:pt x="0" y="43"/>
                </a:cubicBezTo>
                <a:cubicBezTo>
                  <a:pt x="0" y="69"/>
                  <a:pt x="18" y="86"/>
                  <a:pt x="35" y="86"/>
                </a:cubicBezTo>
                <a:cubicBezTo>
                  <a:pt x="904" y="86"/>
                  <a:pt x="904" y="86"/>
                  <a:pt x="904" y="86"/>
                </a:cubicBezTo>
                <a:cubicBezTo>
                  <a:pt x="922" y="86"/>
                  <a:pt x="939" y="69"/>
                  <a:pt x="939" y="43"/>
                </a:cubicBezTo>
                <a:cubicBezTo>
                  <a:pt x="939" y="25"/>
                  <a:pt x="922" y="0"/>
                  <a:pt x="90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9">
            <a:extLst>
              <a:ext uri="{FF2B5EF4-FFF2-40B4-BE49-F238E27FC236}">
                <a16:creationId xmlns:a16="http://schemas.microsoft.com/office/drawing/2014/main" id="{520E5A46-A324-BD46-A5FD-A903AFF3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155" y="6895530"/>
            <a:ext cx="571489" cy="926868"/>
          </a:xfrm>
          <a:custGeom>
            <a:avLst/>
            <a:gdLst>
              <a:gd name="T0" fmla="*/ 9 w 526"/>
              <a:gd name="T1" fmla="*/ 404 h 853"/>
              <a:gd name="T2" fmla="*/ 9 w 526"/>
              <a:gd name="T3" fmla="*/ 404 h 853"/>
              <a:gd name="T4" fmla="*/ 9 w 526"/>
              <a:gd name="T5" fmla="*/ 404 h 853"/>
              <a:gd name="T6" fmla="*/ 9 w 526"/>
              <a:gd name="T7" fmla="*/ 593 h 853"/>
              <a:gd name="T8" fmla="*/ 78 w 526"/>
              <a:gd name="T9" fmla="*/ 783 h 853"/>
              <a:gd name="T10" fmla="*/ 267 w 526"/>
              <a:gd name="T11" fmla="*/ 852 h 853"/>
              <a:gd name="T12" fmla="*/ 267 w 526"/>
              <a:gd name="T13" fmla="*/ 852 h 853"/>
              <a:gd name="T14" fmla="*/ 525 w 526"/>
              <a:gd name="T15" fmla="*/ 593 h 853"/>
              <a:gd name="T16" fmla="*/ 525 w 526"/>
              <a:gd name="T17" fmla="*/ 413 h 853"/>
              <a:gd name="T18" fmla="*/ 525 w 526"/>
              <a:gd name="T19" fmla="*/ 404 h 853"/>
              <a:gd name="T20" fmla="*/ 525 w 526"/>
              <a:gd name="T21" fmla="*/ 396 h 853"/>
              <a:gd name="T22" fmla="*/ 525 w 526"/>
              <a:gd name="T23" fmla="*/ 259 h 853"/>
              <a:gd name="T24" fmla="*/ 448 w 526"/>
              <a:gd name="T25" fmla="*/ 69 h 853"/>
              <a:gd name="T26" fmla="*/ 267 w 526"/>
              <a:gd name="T27" fmla="*/ 0 h 853"/>
              <a:gd name="T28" fmla="*/ 267 w 526"/>
              <a:gd name="T29" fmla="*/ 0 h 853"/>
              <a:gd name="T30" fmla="*/ 78 w 526"/>
              <a:gd name="T31" fmla="*/ 69 h 853"/>
              <a:gd name="T32" fmla="*/ 0 w 526"/>
              <a:gd name="T33" fmla="*/ 259 h 853"/>
              <a:gd name="T34" fmla="*/ 9 w 526"/>
              <a:gd name="T35" fmla="*/ 396 h 853"/>
              <a:gd name="T36" fmla="*/ 9 w 526"/>
              <a:gd name="T37" fmla="*/ 404 h 853"/>
              <a:gd name="T38" fmla="*/ 138 w 526"/>
              <a:gd name="T39" fmla="*/ 130 h 853"/>
              <a:gd name="T40" fmla="*/ 138 w 526"/>
              <a:gd name="T41" fmla="*/ 130 h 853"/>
              <a:gd name="T42" fmla="*/ 267 w 526"/>
              <a:gd name="T43" fmla="*/ 78 h 853"/>
              <a:gd name="T44" fmla="*/ 267 w 526"/>
              <a:gd name="T45" fmla="*/ 78 h 853"/>
              <a:gd name="T46" fmla="*/ 396 w 526"/>
              <a:gd name="T47" fmla="*/ 130 h 853"/>
              <a:gd name="T48" fmla="*/ 448 w 526"/>
              <a:gd name="T49" fmla="*/ 259 h 853"/>
              <a:gd name="T50" fmla="*/ 448 w 526"/>
              <a:gd name="T51" fmla="*/ 396 h 853"/>
              <a:gd name="T52" fmla="*/ 448 w 526"/>
              <a:gd name="T53" fmla="*/ 413 h 853"/>
              <a:gd name="T54" fmla="*/ 448 w 526"/>
              <a:gd name="T55" fmla="*/ 413 h 853"/>
              <a:gd name="T56" fmla="*/ 448 w 526"/>
              <a:gd name="T57" fmla="*/ 593 h 853"/>
              <a:gd name="T58" fmla="*/ 267 w 526"/>
              <a:gd name="T59" fmla="*/ 774 h 853"/>
              <a:gd name="T60" fmla="*/ 267 w 526"/>
              <a:gd name="T61" fmla="*/ 774 h 853"/>
              <a:gd name="T62" fmla="*/ 138 w 526"/>
              <a:gd name="T63" fmla="*/ 723 h 853"/>
              <a:gd name="T64" fmla="*/ 86 w 526"/>
              <a:gd name="T65" fmla="*/ 593 h 853"/>
              <a:gd name="T66" fmla="*/ 86 w 526"/>
              <a:gd name="T67" fmla="*/ 404 h 853"/>
              <a:gd name="T68" fmla="*/ 86 w 526"/>
              <a:gd name="T69" fmla="*/ 404 h 853"/>
              <a:gd name="T70" fmla="*/ 86 w 526"/>
              <a:gd name="T71" fmla="*/ 396 h 853"/>
              <a:gd name="T72" fmla="*/ 86 w 526"/>
              <a:gd name="T73" fmla="*/ 259 h 853"/>
              <a:gd name="T74" fmla="*/ 138 w 526"/>
              <a:gd name="T75" fmla="*/ 130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6" h="853">
                <a:moveTo>
                  <a:pt x="9" y="404"/>
                </a:moveTo>
                <a:lnTo>
                  <a:pt x="9" y="404"/>
                </a:lnTo>
                <a:lnTo>
                  <a:pt x="9" y="404"/>
                </a:lnTo>
                <a:cubicBezTo>
                  <a:pt x="9" y="593"/>
                  <a:pt x="9" y="593"/>
                  <a:pt x="9" y="593"/>
                </a:cubicBezTo>
                <a:cubicBezTo>
                  <a:pt x="9" y="662"/>
                  <a:pt x="35" y="731"/>
                  <a:pt x="78" y="783"/>
                </a:cubicBezTo>
                <a:cubicBezTo>
                  <a:pt x="129" y="826"/>
                  <a:pt x="198" y="852"/>
                  <a:pt x="267" y="852"/>
                </a:cubicBezTo>
                <a:lnTo>
                  <a:pt x="267" y="852"/>
                </a:lnTo>
                <a:cubicBezTo>
                  <a:pt x="414" y="852"/>
                  <a:pt x="525" y="740"/>
                  <a:pt x="525" y="593"/>
                </a:cubicBezTo>
                <a:cubicBezTo>
                  <a:pt x="525" y="413"/>
                  <a:pt x="525" y="413"/>
                  <a:pt x="525" y="413"/>
                </a:cubicBezTo>
                <a:cubicBezTo>
                  <a:pt x="525" y="404"/>
                  <a:pt x="525" y="404"/>
                  <a:pt x="525" y="404"/>
                </a:cubicBezTo>
                <a:cubicBezTo>
                  <a:pt x="525" y="396"/>
                  <a:pt x="525" y="396"/>
                  <a:pt x="525" y="396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25" y="190"/>
                  <a:pt x="500" y="121"/>
                  <a:pt x="448" y="69"/>
                </a:cubicBezTo>
                <a:cubicBezTo>
                  <a:pt x="405" y="26"/>
                  <a:pt x="336" y="0"/>
                  <a:pt x="267" y="0"/>
                </a:cubicBezTo>
                <a:lnTo>
                  <a:pt x="267" y="0"/>
                </a:lnTo>
                <a:cubicBezTo>
                  <a:pt x="198" y="0"/>
                  <a:pt x="129" y="26"/>
                  <a:pt x="78" y="69"/>
                </a:cubicBezTo>
                <a:cubicBezTo>
                  <a:pt x="35" y="121"/>
                  <a:pt x="0" y="190"/>
                  <a:pt x="0" y="259"/>
                </a:cubicBezTo>
                <a:cubicBezTo>
                  <a:pt x="9" y="396"/>
                  <a:pt x="9" y="396"/>
                  <a:pt x="9" y="396"/>
                </a:cubicBezTo>
                <a:lnTo>
                  <a:pt x="9" y="404"/>
                </a:lnTo>
                <a:close/>
                <a:moveTo>
                  <a:pt x="138" y="130"/>
                </a:moveTo>
                <a:lnTo>
                  <a:pt x="138" y="130"/>
                </a:lnTo>
                <a:cubicBezTo>
                  <a:pt x="172" y="95"/>
                  <a:pt x="215" y="78"/>
                  <a:pt x="267" y="78"/>
                </a:cubicBezTo>
                <a:lnTo>
                  <a:pt x="267" y="78"/>
                </a:lnTo>
                <a:cubicBezTo>
                  <a:pt x="310" y="78"/>
                  <a:pt x="362" y="95"/>
                  <a:pt x="396" y="130"/>
                </a:cubicBezTo>
                <a:cubicBezTo>
                  <a:pt x="431" y="164"/>
                  <a:pt x="448" y="207"/>
                  <a:pt x="448" y="259"/>
                </a:cubicBezTo>
                <a:cubicBezTo>
                  <a:pt x="448" y="396"/>
                  <a:pt x="448" y="396"/>
                  <a:pt x="448" y="396"/>
                </a:cubicBezTo>
                <a:cubicBezTo>
                  <a:pt x="448" y="413"/>
                  <a:pt x="448" y="413"/>
                  <a:pt x="448" y="413"/>
                </a:cubicBezTo>
                <a:lnTo>
                  <a:pt x="448" y="413"/>
                </a:lnTo>
                <a:cubicBezTo>
                  <a:pt x="448" y="593"/>
                  <a:pt x="448" y="593"/>
                  <a:pt x="448" y="593"/>
                </a:cubicBezTo>
                <a:cubicBezTo>
                  <a:pt x="448" y="697"/>
                  <a:pt x="362" y="774"/>
                  <a:pt x="267" y="774"/>
                </a:cubicBezTo>
                <a:lnTo>
                  <a:pt x="267" y="774"/>
                </a:lnTo>
                <a:cubicBezTo>
                  <a:pt x="215" y="774"/>
                  <a:pt x="172" y="757"/>
                  <a:pt x="138" y="723"/>
                </a:cubicBezTo>
                <a:cubicBezTo>
                  <a:pt x="104" y="688"/>
                  <a:pt x="86" y="645"/>
                  <a:pt x="86" y="593"/>
                </a:cubicBezTo>
                <a:cubicBezTo>
                  <a:pt x="86" y="404"/>
                  <a:pt x="86" y="404"/>
                  <a:pt x="86" y="404"/>
                </a:cubicBezTo>
                <a:lnTo>
                  <a:pt x="86" y="404"/>
                </a:lnTo>
                <a:cubicBezTo>
                  <a:pt x="86" y="396"/>
                  <a:pt x="86" y="396"/>
                  <a:pt x="86" y="396"/>
                </a:cubicBezTo>
                <a:cubicBezTo>
                  <a:pt x="86" y="259"/>
                  <a:pt x="86" y="259"/>
                  <a:pt x="86" y="259"/>
                </a:cubicBezTo>
                <a:cubicBezTo>
                  <a:pt x="86" y="207"/>
                  <a:pt x="104" y="164"/>
                  <a:pt x="138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0">
            <a:extLst>
              <a:ext uri="{FF2B5EF4-FFF2-40B4-BE49-F238E27FC236}">
                <a16:creationId xmlns:a16="http://schemas.microsoft.com/office/drawing/2014/main" id="{D942FD71-0E3A-9A4E-A140-258D2AD8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7072" y="7500635"/>
            <a:ext cx="922065" cy="734772"/>
          </a:xfrm>
          <a:custGeom>
            <a:avLst/>
            <a:gdLst>
              <a:gd name="T0" fmla="*/ 844 w 845"/>
              <a:gd name="T1" fmla="*/ 43 h 673"/>
              <a:gd name="T2" fmla="*/ 844 w 845"/>
              <a:gd name="T3" fmla="*/ 43 h 673"/>
              <a:gd name="T4" fmla="*/ 801 w 845"/>
              <a:gd name="T5" fmla="*/ 0 h 673"/>
              <a:gd name="T6" fmla="*/ 766 w 845"/>
              <a:gd name="T7" fmla="*/ 43 h 673"/>
              <a:gd name="T8" fmla="*/ 422 w 845"/>
              <a:gd name="T9" fmla="*/ 379 h 673"/>
              <a:gd name="T10" fmla="*/ 78 w 845"/>
              <a:gd name="T11" fmla="*/ 43 h 673"/>
              <a:gd name="T12" fmla="*/ 35 w 845"/>
              <a:gd name="T13" fmla="*/ 0 h 673"/>
              <a:gd name="T14" fmla="*/ 0 w 845"/>
              <a:gd name="T15" fmla="*/ 43 h 673"/>
              <a:gd name="T16" fmla="*/ 379 w 845"/>
              <a:gd name="T17" fmla="*/ 465 h 673"/>
              <a:gd name="T18" fmla="*/ 379 w 845"/>
              <a:gd name="T19" fmla="*/ 594 h 673"/>
              <a:gd name="T20" fmla="*/ 267 w 845"/>
              <a:gd name="T21" fmla="*/ 594 h 673"/>
              <a:gd name="T22" fmla="*/ 224 w 845"/>
              <a:gd name="T23" fmla="*/ 637 h 673"/>
              <a:gd name="T24" fmla="*/ 267 w 845"/>
              <a:gd name="T25" fmla="*/ 672 h 673"/>
              <a:gd name="T26" fmla="*/ 413 w 845"/>
              <a:gd name="T27" fmla="*/ 672 h 673"/>
              <a:gd name="T28" fmla="*/ 422 w 845"/>
              <a:gd name="T29" fmla="*/ 672 h 673"/>
              <a:gd name="T30" fmla="*/ 431 w 845"/>
              <a:gd name="T31" fmla="*/ 672 h 673"/>
              <a:gd name="T32" fmla="*/ 577 w 845"/>
              <a:gd name="T33" fmla="*/ 672 h 673"/>
              <a:gd name="T34" fmla="*/ 620 w 845"/>
              <a:gd name="T35" fmla="*/ 637 h 673"/>
              <a:gd name="T36" fmla="*/ 577 w 845"/>
              <a:gd name="T37" fmla="*/ 594 h 673"/>
              <a:gd name="T38" fmla="*/ 456 w 845"/>
              <a:gd name="T39" fmla="*/ 594 h 673"/>
              <a:gd name="T40" fmla="*/ 456 w 845"/>
              <a:gd name="T41" fmla="*/ 465 h 673"/>
              <a:gd name="T42" fmla="*/ 844 w 845"/>
              <a:gd name="T43" fmla="*/ 43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45" h="673">
                <a:moveTo>
                  <a:pt x="844" y="43"/>
                </a:moveTo>
                <a:lnTo>
                  <a:pt x="844" y="43"/>
                </a:lnTo>
                <a:cubicBezTo>
                  <a:pt x="844" y="17"/>
                  <a:pt x="827" y="0"/>
                  <a:pt x="801" y="0"/>
                </a:cubicBezTo>
                <a:cubicBezTo>
                  <a:pt x="784" y="0"/>
                  <a:pt x="766" y="17"/>
                  <a:pt x="766" y="43"/>
                </a:cubicBezTo>
                <a:cubicBezTo>
                  <a:pt x="766" y="233"/>
                  <a:pt x="612" y="379"/>
                  <a:pt x="422" y="379"/>
                </a:cubicBezTo>
                <a:cubicBezTo>
                  <a:pt x="233" y="379"/>
                  <a:pt x="78" y="233"/>
                  <a:pt x="78" y="43"/>
                </a:cubicBezTo>
                <a:cubicBezTo>
                  <a:pt x="78" y="17"/>
                  <a:pt x="60" y="0"/>
                  <a:pt x="35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258"/>
                  <a:pt x="164" y="439"/>
                  <a:pt x="379" y="465"/>
                </a:cubicBezTo>
                <a:cubicBezTo>
                  <a:pt x="379" y="594"/>
                  <a:pt x="379" y="594"/>
                  <a:pt x="379" y="594"/>
                </a:cubicBezTo>
                <a:cubicBezTo>
                  <a:pt x="267" y="594"/>
                  <a:pt x="267" y="594"/>
                  <a:pt x="267" y="594"/>
                </a:cubicBezTo>
                <a:cubicBezTo>
                  <a:pt x="241" y="594"/>
                  <a:pt x="224" y="611"/>
                  <a:pt x="224" y="637"/>
                </a:cubicBezTo>
                <a:cubicBezTo>
                  <a:pt x="224" y="654"/>
                  <a:pt x="241" y="672"/>
                  <a:pt x="267" y="672"/>
                </a:cubicBezTo>
                <a:cubicBezTo>
                  <a:pt x="413" y="672"/>
                  <a:pt x="413" y="672"/>
                  <a:pt x="413" y="672"/>
                </a:cubicBezTo>
                <a:lnTo>
                  <a:pt x="422" y="672"/>
                </a:lnTo>
                <a:cubicBezTo>
                  <a:pt x="422" y="672"/>
                  <a:pt x="422" y="672"/>
                  <a:pt x="431" y="672"/>
                </a:cubicBezTo>
                <a:cubicBezTo>
                  <a:pt x="577" y="672"/>
                  <a:pt x="577" y="672"/>
                  <a:pt x="577" y="672"/>
                </a:cubicBezTo>
                <a:cubicBezTo>
                  <a:pt x="603" y="672"/>
                  <a:pt x="620" y="654"/>
                  <a:pt x="620" y="637"/>
                </a:cubicBezTo>
                <a:cubicBezTo>
                  <a:pt x="620" y="611"/>
                  <a:pt x="603" y="594"/>
                  <a:pt x="577" y="594"/>
                </a:cubicBezTo>
                <a:cubicBezTo>
                  <a:pt x="456" y="594"/>
                  <a:pt x="456" y="594"/>
                  <a:pt x="456" y="594"/>
                </a:cubicBezTo>
                <a:cubicBezTo>
                  <a:pt x="456" y="465"/>
                  <a:pt x="456" y="465"/>
                  <a:pt x="456" y="465"/>
                </a:cubicBezTo>
                <a:cubicBezTo>
                  <a:pt x="672" y="439"/>
                  <a:pt x="844" y="258"/>
                  <a:pt x="84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B22D794-28EC-4D45-8BA1-41541E22AB02}"/>
              </a:ext>
            </a:extLst>
          </p:cNvPr>
          <p:cNvSpPr txBox="1"/>
          <p:nvPr/>
        </p:nvSpPr>
        <p:spPr>
          <a:xfrm>
            <a:off x="9792984" y="819692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AB77662-D4B6-2B42-893F-1873A22F85C8}"/>
              </a:ext>
            </a:extLst>
          </p:cNvPr>
          <p:cNvSpPr txBox="1"/>
          <p:nvPr/>
        </p:nvSpPr>
        <p:spPr>
          <a:xfrm>
            <a:off x="2451398" y="213359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8" name="Group 54">
            <a:extLst>
              <a:ext uri="{FF2B5EF4-FFF2-40B4-BE49-F238E27FC236}">
                <a16:creationId xmlns:a16="http://schemas.microsoft.com/office/drawing/2014/main" id="{DA74298A-FB4C-424D-B4DC-8EB4EF83278E}"/>
              </a:ext>
            </a:extLst>
          </p:cNvPr>
          <p:cNvGrpSpPr/>
          <p:nvPr/>
        </p:nvGrpSpPr>
        <p:grpSpPr>
          <a:xfrm>
            <a:off x="7862671" y="9411884"/>
            <a:ext cx="4041983" cy="1531805"/>
            <a:chOff x="5334786" y="11178785"/>
            <a:chExt cx="4041983" cy="1531805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B92CFCDA-A490-644B-A2C7-8A6A3762BE92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27DD01B0-D643-A24B-8CFB-07FC80BCF487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id="{77C256F3-3C02-7542-BD1A-71C907E35E23}"/>
              </a:ext>
            </a:extLst>
          </p:cNvPr>
          <p:cNvGrpSpPr/>
          <p:nvPr/>
        </p:nvGrpSpPr>
        <p:grpSpPr>
          <a:xfrm>
            <a:off x="13451921" y="11252040"/>
            <a:ext cx="3995554" cy="1535346"/>
            <a:chOff x="5357091" y="11161790"/>
            <a:chExt cx="3995554" cy="1535346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9DC7267F-4DC5-AF49-8DD0-0D4C5555F04C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49CA6F1B-15BC-4344-BEEC-F268797698BB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54">
            <a:extLst>
              <a:ext uri="{FF2B5EF4-FFF2-40B4-BE49-F238E27FC236}">
                <a16:creationId xmlns:a16="http://schemas.microsoft.com/office/drawing/2014/main" id="{26B25BD3-32A9-BD44-88D7-F6D21B3B924A}"/>
              </a:ext>
            </a:extLst>
          </p:cNvPr>
          <p:cNvGrpSpPr/>
          <p:nvPr/>
        </p:nvGrpSpPr>
        <p:grpSpPr>
          <a:xfrm>
            <a:off x="19081177" y="9347003"/>
            <a:ext cx="3979444" cy="1546706"/>
            <a:chOff x="5365146" y="11161790"/>
            <a:chExt cx="3979444" cy="154670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D676D9B1-F03D-544B-9ECC-DE39DE1452BC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0615A60F-0839-454C-A5DF-EBD36EAE4E94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adroTexto 69">
            <a:extLst>
              <a:ext uri="{FF2B5EF4-FFF2-40B4-BE49-F238E27FC236}">
                <a16:creationId xmlns:a16="http://schemas.microsoft.com/office/drawing/2014/main" id="{C23292A0-52DC-5048-812E-B6557DCA3B3A}"/>
              </a:ext>
            </a:extLst>
          </p:cNvPr>
          <p:cNvSpPr txBox="1"/>
          <p:nvPr/>
        </p:nvSpPr>
        <p:spPr>
          <a:xfrm>
            <a:off x="9792984" y="685222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1948849-EE50-BB48-8A6D-F36BE76BF469}"/>
              </a:ext>
            </a:extLst>
          </p:cNvPr>
          <p:cNvSpPr txBox="1"/>
          <p:nvPr/>
        </p:nvSpPr>
        <p:spPr>
          <a:xfrm>
            <a:off x="2451398" y="199912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6" name="Freeform 535">
            <a:extLst>
              <a:ext uri="{FF2B5EF4-FFF2-40B4-BE49-F238E27FC236}">
                <a16:creationId xmlns:a16="http://schemas.microsoft.com/office/drawing/2014/main" id="{CFF616B0-8B67-E041-9163-45013024A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692" y="4111338"/>
            <a:ext cx="2740333" cy="8625550"/>
          </a:xfrm>
          <a:custGeom>
            <a:avLst/>
            <a:gdLst>
              <a:gd name="T0" fmla="*/ 2507 w 2508"/>
              <a:gd name="T1" fmla="*/ 3953 h 7900"/>
              <a:gd name="T2" fmla="*/ 2507 w 2508"/>
              <a:gd name="T3" fmla="*/ 3953 h 7900"/>
              <a:gd name="T4" fmla="*/ 1258 w 2508"/>
              <a:gd name="T5" fmla="*/ 7899 h 7900"/>
              <a:gd name="T6" fmla="*/ 0 w 2508"/>
              <a:gd name="T7" fmla="*/ 3953 h 7900"/>
              <a:gd name="T8" fmla="*/ 1258 w 2508"/>
              <a:gd name="T9" fmla="*/ 0 h 7900"/>
              <a:gd name="T10" fmla="*/ 2507 w 2508"/>
              <a:gd name="T11" fmla="*/ 3953 h 7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08" h="7900">
                <a:moveTo>
                  <a:pt x="2507" y="3953"/>
                </a:moveTo>
                <a:lnTo>
                  <a:pt x="2507" y="3953"/>
                </a:lnTo>
                <a:cubicBezTo>
                  <a:pt x="2507" y="6132"/>
                  <a:pt x="1948" y="7899"/>
                  <a:pt x="1258" y="7899"/>
                </a:cubicBezTo>
                <a:cubicBezTo>
                  <a:pt x="559" y="7899"/>
                  <a:pt x="0" y="6132"/>
                  <a:pt x="0" y="3953"/>
                </a:cubicBezTo>
                <a:cubicBezTo>
                  <a:pt x="0" y="1768"/>
                  <a:pt x="559" y="0"/>
                  <a:pt x="1258" y="0"/>
                </a:cubicBezTo>
                <a:cubicBezTo>
                  <a:pt x="1948" y="0"/>
                  <a:pt x="2507" y="1768"/>
                  <a:pt x="2507" y="395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36">
            <a:extLst>
              <a:ext uri="{FF2B5EF4-FFF2-40B4-BE49-F238E27FC236}">
                <a16:creationId xmlns:a16="http://schemas.microsoft.com/office/drawing/2014/main" id="{F2C288DB-50AE-A640-A429-CDB6C519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082" y="7058761"/>
            <a:ext cx="8625554" cy="2740333"/>
          </a:xfrm>
          <a:custGeom>
            <a:avLst/>
            <a:gdLst>
              <a:gd name="T0" fmla="*/ 3954 w 7900"/>
              <a:gd name="T1" fmla="*/ 2506 h 2507"/>
              <a:gd name="T2" fmla="*/ 3954 w 7900"/>
              <a:gd name="T3" fmla="*/ 2506 h 2507"/>
              <a:gd name="T4" fmla="*/ 0 w 7900"/>
              <a:gd name="T5" fmla="*/ 1256 h 2507"/>
              <a:gd name="T6" fmla="*/ 3954 w 7900"/>
              <a:gd name="T7" fmla="*/ 0 h 2507"/>
              <a:gd name="T8" fmla="*/ 7899 w 7900"/>
              <a:gd name="T9" fmla="*/ 1256 h 2507"/>
              <a:gd name="T10" fmla="*/ 3954 w 7900"/>
              <a:gd name="T11" fmla="*/ 2506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00" h="2507">
                <a:moveTo>
                  <a:pt x="3954" y="2506"/>
                </a:moveTo>
                <a:lnTo>
                  <a:pt x="3954" y="2506"/>
                </a:lnTo>
                <a:cubicBezTo>
                  <a:pt x="1768" y="2506"/>
                  <a:pt x="0" y="1947"/>
                  <a:pt x="0" y="1256"/>
                </a:cubicBezTo>
                <a:cubicBezTo>
                  <a:pt x="0" y="558"/>
                  <a:pt x="1768" y="0"/>
                  <a:pt x="3954" y="0"/>
                </a:cubicBezTo>
                <a:cubicBezTo>
                  <a:pt x="6132" y="0"/>
                  <a:pt x="7899" y="558"/>
                  <a:pt x="7899" y="1256"/>
                </a:cubicBezTo>
                <a:cubicBezTo>
                  <a:pt x="7899" y="1947"/>
                  <a:pt x="6132" y="2506"/>
                  <a:pt x="3954" y="250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37">
            <a:extLst>
              <a:ext uri="{FF2B5EF4-FFF2-40B4-BE49-F238E27FC236}">
                <a16:creationId xmlns:a16="http://schemas.microsoft.com/office/drawing/2014/main" id="{D3D4DE35-7E08-9A44-9A89-03BA49A3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308" y="4838561"/>
            <a:ext cx="7171102" cy="7171106"/>
          </a:xfrm>
          <a:custGeom>
            <a:avLst/>
            <a:gdLst>
              <a:gd name="T0" fmla="*/ 4167 w 6568"/>
              <a:gd name="T1" fmla="*/ 4167 h 6568"/>
              <a:gd name="T2" fmla="*/ 4167 w 6568"/>
              <a:gd name="T3" fmla="*/ 4167 h 6568"/>
              <a:gd name="T4" fmla="*/ 493 w 6568"/>
              <a:gd name="T5" fmla="*/ 6074 h 6568"/>
              <a:gd name="T6" fmla="*/ 2400 w 6568"/>
              <a:gd name="T7" fmla="*/ 2399 h 6568"/>
              <a:gd name="T8" fmla="*/ 6074 w 6568"/>
              <a:gd name="T9" fmla="*/ 493 h 6568"/>
              <a:gd name="T10" fmla="*/ 4167 w 6568"/>
              <a:gd name="T11" fmla="*/ 4167 h 6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68" h="6568">
                <a:moveTo>
                  <a:pt x="4167" y="4167"/>
                </a:moveTo>
                <a:lnTo>
                  <a:pt x="4167" y="4167"/>
                </a:lnTo>
                <a:cubicBezTo>
                  <a:pt x="2630" y="5712"/>
                  <a:pt x="978" y="6567"/>
                  <a:pt x="493" y="6074"/>
                </a:cubicBezTo>
                <a:cubicBezTo>
                  <a:pt x="0" y="5589"/>
                  <a:pt x="855" y="3937"/>
                  <a:pt x="2400" y="2399"/>
                </a:cubicBezTo>
                <a:cubicBezTo>
                  <a:pt x="3937" y="855"/>
                  <a:pt x="5589" y="0"/>
                  <a:pt x="6074" y="493"/>
                </a:cubicBezTo>
                <a:cubicBezTo>
                  <a:pt x="6567" y="987"/>
                  <a:pt x="5712" y="2630"/>
                  <a:pt x="4167" y="416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9" name="Freeform 538">
            <a:extLst>
              <a:ext uri="{FF2B5EF4-FFF2-40B4-BE49-F238E27FC236}">
                <a16:creationId xmlns:a16="http://schemas.microsoft.com/office/drawing/2014/main" id="{A8DCEF48-41FB-3A4F-9D4F-A7336628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308" y="4838561"/>
            <a:ext cx="7171102" cy="7171106"/>
          </a:xfrm>
          <a:custGeom>
            <a:avLst/>
            <a:gdLst>
              <a:gd name="T0" fmla="*/ 4167 w 6568"/>
              <a:gd name="T1" fmla="*/ 2399 h 6568"/>
              <a:gd name="T2" fmla="*/ 4167 w 6568"/>
              <a:gd name="T3" fmla="*/ 2399 h 6568"/>
              <a:gd name="T4" fmla="*/ 6074 w 6568"/>
              <a:gd name="T5" fmla="*/ 6074 h 6568"/>
              <a:gd name="T6" fmla="*/ 2400 w 6568"/>
              <a:gd name="T7" fmla="*/ 4167 h 6568"/>
              <a:gd name="T8" fmla="*/ 493 w 6568"/>
              <a:gd name="T9" fmla="*/ 493 h 6568"/>
              <a:gd name="T10" fmla="*/ 4167 w 6568"/>
              <a:gd name="T11" fmla="*/ 2399 h 6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68" h="6568">
                <a:moveTo>
                  <a:pt x="4167" y="2399"/>
                </a:moveTo>
                <a:lnTo>
                  <a:pt x="4167" y="2399"/>
                </a:lnTo>
                <a:cubicBezTo>
                  <a:pt x="5712" y="3937"/>
                  <a:pt x="6567" y="5589"/>
                  <a:pt x="6074" y="6074"/>
                </a:cubicBezTo>
                <a:cubicBezTo>
                  <a:pt x="5589" y="6567"/>
                  <a:pt x="3937" y="5712"/>
                  <a:pt x="2400" y="4167"/>
                </a:cubicBezTo>
                <a:cubicBezTo>
                  <a:pt x="855" y="2630"/>
                  <a:pt x="0" y="987"/>
                  <a:pt x="493" y="493"/>
                </a:cubicBezTo>
                <a:cubicBezTo>
                  <a:pt x="978" y="0"/>
                  <a:pt x="2630" y="855"/>
                  <a:pt x="4167" y="239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39">
            <a:extLst>
              <a:ext uri="{FF2B5EF4-FFF2-40B4-BE49-F238E27FC236}">
                <a16:creationId xmlns:a16="http://schemas.microsoft.com/office/drawing/2014/main" id="{A87196FB-8F27-5E49-B1FE-21D1E31B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4630" y="7395886"/>
            <a:ext cx="2066089" cy="2066086"/>
          </a:xfrm>
          <a:custGeom>
            <a:avLst/>
            <a:gdLst>
              <a:gd name="T0" fmla="*/ 1890 w 1891"/>
              <a:gd name="T1" fmla="*/ 945 h 1892"/>
              <a:gd name="T2" fmla="*/ 1890 w 1891"/>
              <a:gd name="T3" fmla="*/ 945 h 1892"/>
              <a:gd name="T4" fmla="*/ 945 w 1891"/>
              <a:gd name="T5" fmla="*/ 1891 h 1892"/>
              <a:gd name="T6" fmla="*/ 0 w 1891"/>
              <a:gd name="T7" fmla="*/ 945 h 1892"/>
              <a:gd name="T8" fmla="*/ 945 w 1891"/>
              <a:gd name="T9" fmla="*/ 0 h 1892"/>
              <a:gd name="T10" fmla="*/ 1890 w 1891"/>
              <a:gd name="T11" fmla="*/ 945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1" h="1892">
                <a:moveTo>
                  <a:pt x="1890" y="945"/>
                </a:moveTo>
                <a:lnTo>
                  <a:pt x="1890" y="945"/>
                </a:lnTo>
                <a:cubicBezTo>
                  <a:pt x="1890" y="1463"/>
                  <a:pt x="1462" y="1891"/>
                  <a:pt x="945" y="1891"/>
                </a:cubicBezTo>
                <a:cubicBezTo>
                  <a:pt x="419" y="1891"/>
                  <a:pt x="0" y="1463"/>
                  <a:pt x="0" y="945"/>
                </a:cubicBezTo>
                <a:cubicBezTo>
                  <a:pt x="0" y="419"/>
                  <a:pt x="419" y="0"/>
                  <a:pt x="945" y="0"/>
                </a:cubicBezTo>
                <a:cubicBezTo>
                  <a:pt x="1462" y="0"/>
                  <a:pt x="1890" y="419"/>
                  <a:pt x="1890" y="9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40">
            <a:extLst>
              <a:ext uri="{FF2B5EF4-FFF2-40B4-BE49-F238E27FC236}">
                <a16:creationId xmlns:a16="http://schemas.microsoft.com/office/drawing/2014/main" id="{618DD264-87E2-F54C-97E1-01CD4167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48" y="5219029"/>
            <a:ext cx="1247357" cy="2215385"/>
          </a:xfrm>
          <a:custGeom>
            <a:avLst/>
            <a:gdLst>
              <a:gd name="T0" fmla="*/ 871 w 1144"/>
              <a:gd name="T1" fmla="*/ 1142 h 2030"/>
              <a:gd name="T2" fmla="*/ 871 w 1144"/>
              <a:gd name="T3" fmla="*/ 1142 h 2030"/>
              <a:gd name="T4" fmla="*/ 164 w 1144"/>
              <a:gd name="T5" fmla="*/ 1963 h 2030"/>
              <a:gd name="T6" fmla="*/ 271 w 1144"/>
              <a:gd name="T7" fmla="*/ 887 h 2030"/>
              <a:gd name="T8" fmla="*/ 978 w 1144"/>
              <a:gd name="T9" fmla="*/ 65 h 2030"/>
              <a:gd name="T10" fmla="*/ 871 w 1144"/>
              <a:gd name="T11" fmla="*/ 1142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2030">
                <a:moveTo>
                  <a:pt x="871" y="1142"/>
                </a:moveTo>
                <a:lnTo>
                  <a:pt x="871" y="1142"/>
                </a:lnTo>
                <a:cubicBezTo>
                  <a:pt x="641" y="1668"/>
                  <a:pt x="329" y="2029"/>
                  <a:pt x="164" y="1963"/>
                </a:cubicBezTo>
                <a:cubicBezTo>
                  <a:pt x="0" y="1889"/>
                  <a:pt x="41" y="1405"/>
                  <a:pt x="271" y="887"/>
                </a:cubicBezTo>
                <a:cubicBezTo>
                  <a:pt x="493" y="361"/>
                  <a:pt x="806" y="0"/>
                  <a:pt x="978" y="65"/>
                </a:cubicBezTo>
                <a:cubicBezTo>
                  <a:pt x="1143" y="139"/>
                  <a:pt x="1093" y="616"/>
                  <a:pt x="871" y="11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41">
            <a:extLst>
              <a:ext uri="{FF2B5EF4-FFF2-40B4-BE49-F238E27FC236}">
                <a16:creationId xmlns:a16="http://schemas.microsoft.com/office/drawing/2014/main" id="{6F907684-0167-FF4A-8B98-57A6C61A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11" y="5700635"/>
            <a:ext cx="2225017" cy="1247357"/>
          </a:xfrm>
          <a:custGeom>
            <a:avLst/>
            <a:gdLst>
              <a:gd name="T0" fmla="*/ 896 w 2039"/>
              <a:gd name="T1" fmla="*/ 872 h 1144"/>
              <a:gd name="T2" fmla="*/ 896 w 2039"/>
              <a:gd name="T3" fmla="*/ 872 h 1144"/>
              <a:gd name="T4" fmla="*/ 74 w 2039"/>
              <a:gd name="T5" fmla="*/ 165 h 1144"/>
              <a:gd name="T6" fmla="*/ 1151 w 2039"/>
              <a:gd name="T7" fmla="*/ 272 h 1144"/>
              <a:gd name="T8" fmla="*/ 1965 w 2039"/>
              <a:gd name="T9" fmla="*/ 979 h 1144"/>
              <a:gd name="T10" fmla="*/ 896 w 2039"/>
              <a:gd name="T11" fmla="*/ 872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9" h="1144">
                <a:moveTo>
                  <a:pt x="896" y="872"/>
                </a:moveTo>
                <a:lnTo>
                  <a:pt x="896" y="872"/>
                </a:lnTo>
                <a:cubicBezTo>
                  <a:pt x="370" y="650"/>
                  <a:pt x="0" y="329"/>
                  <a:pt x="74" y="165"/>
                </a:cubicBezTo>
                <a:cubicBezTo>
                  <a:pt x="148" y="0"/>
                  <a:pt x="624" y="50"/>
                  <a:pt x="1151" y="272"/>
                </a:cubicBezTo>
                <a:cubicBezTo>
                  <a:pt x="1677" y="494"/>
                  <a:pt x="2038" y="814"/>
                  <a:pt x="1965" y="979"/>
                </a:cubicBezTo>
                <a:cubicBezTo>
                  <a:pt x="1899" y="1143"/>
                  <a:pt x="1414" y="1094"/>
                  <a:pt x="896" y="87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42">
            <a:extLst>
              <a:ext uri="{FF2B5EF4-FFF2-40B4-BE49-F238E27FC236}">
                <a16:creationId xmlns:a16="http://schemas.microsoft.com/office/drawing/2014/main" id="{9ED41CE0-59CF-BC4E-A875-52AD34E3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11" y="5729530"/>
            <a:ext cx="2234648" cy="1194381"/>
          </a:xfrm>
          <a:custGeom>
            <a:avLst/>
            <a:gdLst>
              <a:gd name="T0" fmla="*/ 1142 w 2048"/>
              <a:gd name="T1" fmla="*/ 847 h 1094"/>
              <a:gd name="T2" fmla="*/ 1142 w 2048"/>
              <a:gd name="T3" fmla="*/ 847 h 1094"/>
              <a:gd name="T4" fmla="*/ 65 w 2048"/>
              <a:gd name="T5" fmla="*/ 929 h 1094"/>
              <a:gd name="T6" fmla="*/ 896 w 2048"/>
              <a:gd name="T7" fmla="*/ 238 h 1094"/>
              <a:gd name="T8" fmla="*/ 1981 w 2048"/>
              <a:gd name="T9" fmla="*/ 164 h 1094"/>
              <a:gd name="T10" fmla="*/ 1142 w 2048"/>
              <a:gd name="T11" fmla="*/ 847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8" h="1094">
                <a:moveTo>
                  <a:pt x="1142" y="847"/>
                </a:moveTo>
                <a:lnTo>
                  <a:pt x="1142" y="847"/>
                </a:lnTo>
                <a:cubicBezTo>
                  <a:pt x="616" y="1060"/>
                  <a:pt x="131" y="1093"/>
                  <a:pt x="65" y="929"/>
                </a:cubicBezTo>
                <a:cubicBezTo>
                  <a:pt x="0" y="764"/>
                  <a:pt x="370" y="452"/>
                  <a:pt x="896" y="238"/>
                </a:cubicBezTo>
                <a:cubicBezTo>
                  <a:pt x="1430" y="33"/>
                  <a:pt x="1907" y="0"/>
                  <a:pt x="1981" y="164"/>
                </a:cubicBezTo>
                <a:cubicBezTo>
                  <a:pt x="2047" y="329"/>
                  <a:pt x="1669" y="641"/>
                  <a:pt x="1142" y="84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43">
            <a:extLst>
              <a:ext uri="{FF2B5EF4-FFF2-40B4-BE49-F238E27FC236}">
                <a16:creationId xmlns:a16="http://schemas.microsoft.com/office/drawing/2014/main" id="{A0C46383-C015-1D47-BAAB-DA458CB0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813" y="5209398"/>
            <a:ext cx="1204013" cy="2234648"/>
          </a:xfrm>
          <a:custGeom>
            <a:avLst/>
            <a:gdLst>
              <a:gd name="T0" fmla="*/ 855 w 1103"/>
              <a:gd name="T1" fmla="*/ 904 h 2047"/>
              <a:gd name="T2" fmla="*/ 855 w 1103"/>
              <a:gd name="T3" fmla="*/ 904 h 2047"/>
              <a:gd name="T4" fmla="*/ 938 w 1103"/>
              <a:gd name="T5" fmla="*/ 1980 h 2047"/>
              <a:gd name="T6" fmla="*/ 247 w 1103"/>
              <a:gd name="T7" fmla="*/ 1143 h 2047"/>
              <a:gd name="T8" fmla="*/ 173 w 1103"/>
              <a:gd name="T9" fmla="*/ 66 h 2047"/>
              <a:gd name="T10" fmla="*/ 855 w 1103"/>
              <a:gd name="T11" fmla="*/ 904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2047">
                <a:moveTo>
                  <a:pt x="855" y="904"/>
                </a:moveTo>
                <a:lnTo>
                  <a:pt x="855" y="904"/>
                </a:lnTo>
                <a:cubicBezTo>
                  <a:pt x="1069" y="1431"/>
                  <a:pt x="1102" y="1915"/>
                  <a:pt x="938" y="1980"/>
                </a:cubicBezTo>
                <a:cubicBezTo>
                  <a:pt x="765" y="2046"/>
                  <a:pt x="461" y="1669"/>
                  <a:pt x="247" y="1143"/>
                </a:cubicBezTo>
                <a:cubicBezTo>
                  <a:pt x="42" y="617"/>
                  <a:pt x="0" y="132"/>
                  <a:pt x="173" y="66"/>
                </a:cubicBezTo>
                <a:cubicBezTo>
                  <a:pt x="337" y="0"/>
                  <a:pt x="642" y="370"/>
                  <a:pt x="855" y="90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44">
            <a:extLst>
              <a:ext uri="{FF2B5EF4-FFF2-40B4-BE49-F238E27FC236}">
                <a16:creationId xmlns:a16="http://schemas.microsoft.com/office/drawing/2014/main" id="{B7A75B6E-6BF1-B34D-AD24-3CA3492DE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408" y="6013677"/>
            <a:ext cx="611638" cy="621272"/>
          </a:xfrm>
          <a:custGeom>
            <a:avLst/>
            <a:gdLst>
              <a:gd name="T0" fmla="*/ 509 w 560"/>
              <a:gd name="T1" fmla="*/ 378 h 568"/>
              <a:gd name="T2" fmla="*/ 509 w 560"/>
              <a:gd name="T3" fmla="*/ 378 h 568"/>
              <a:gd name="T4" fmla="*/ 180 w 560"/>
              <a:gd name="T5" fmla="*/ 510 h 568"/>
              <a:gd name="T6" fmla="*/ 57 w 560"/>
              <a:gd name="T7" fmla="*/ 189 h 568"/>
              <a:gd name="T8" fmla="*/ 378 w 560"/>
              <a:gd name="T9" fmla="*/ 58 h 568"/>
              <a:gd name="T10" fmla="*/ 509 w 560"/>
              <a:gd name="T11" fmla="*/ 37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0" h="568">
                <a:moveTo>
                  <a:pt x="509" y="378"/>
                </a:moveTo>
                <a:lnTo>
                  <a:pt x="509" y="378"/>
                </a:lnTo>
                <a:cubicBezTo>
                  <a:pt x="452" y="501"/>
                  <a:pt x="312" y="567"/>
                  <a:pt x="180" y="510"/>
                </a:cubicBezTo>
                <a:cubicBezTo>
                  <a:pt x="57" y="452"/>
                  <a:pt x="0" y="313"/>
                  <a:pt x="57" y="189"/>
                </a:cubicBezTo>
                <a:cubicBezTo>
                  <a:pt x="106" y="58"/>
                  <a:pt x="255" y="0"/>
                  <a:pt x="378" y="58"/>
                </a:cubicBezTo>
                <a:cubicBezTo>
                  <a:pt x="501" y="107"/>
                  <a:pt x="559" y="255"/>
                  <a:pt x="509" y="3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45">
            <a:extLst>
              <a:ext uri="{FF2B5EF4-FFF2-40B4-BE49-F238E27FC236}">
                <a16:creationId xmlns:a16="http://schemas.microsoft.com/office/drawing/2014/main" id="{2D23C291-A439-0F48-A04C-EAE9F04F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420" y="10251805"/>
            <a:ext cx="1247360" cy="2229835"/>
          </a:xfrm>
          <a:custGeom>
            <a:avLst/>
            <a:gdLst>
              <a:gd name="T0" fmla="*/ 872 w 1144"/>
              <a:gd name="T1" fmla="*/ 1151 h 2040"/>
              <a:gd name="T2" fmla="*/ 872 w 1144"/>
              <a:gd name="T3" fmla="*/ 1151 h 2040"/>
              <a:gd name="T4" fmla="*/ 165 w 1144"/>
              <a:gd name="T5" fmla="*/ 1965 h 2040"/>
              <a:gd name="T6" fmla="*/ 272 w 1144"/>
              <a:gd name="T7" fmla="*/ 888 h 2040"/>
              <a:gd name="T8" fmla="*/ 979 w 1144"/>
              <a:gd name="T9" fmla="*/ 74 h 2040"/>
              <a:gd name="T10" fmla="*/ 872 w 1144"/>
              <a:gd name="T11" fmla="*/ 1151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2040">
                <a:moveTo>
                  <a:pt x="872" y="1151"/>
                </a:moveTo>
                <a:lnTo>
                  <a:pt x="872" y="1151"/>
                </a:lnTo>
                <a:cubicBezTo>
                  <a:pt x="642" y="1669"/>
                  <a:pt x="329" y="2039"/>
                  <a:pt x="165" y="1965"/>
                </a:cubicBezTo>
                <a:cubicBezTo>
                  <a:pt x="0" y="1891"/>
                  <a:pt x="42" y="1414"/>
                  <a:pt x="272" y="888"/>
                </a:cubicBezTo>
                <a:cubicBezTo>
                  <a:pt x="493" y="370"/>
                  <a:pt x="806" y="0"/>
                  <a:pt x="979" y="74"/>
                </a:cubicBezTo>
                <a:cubicBezTo>
                  <a:pt x="1143" y="140"/>
                  <a:pt x="1094" y="625"/>
                  <a:pt x="872" y="115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46">
            <a:extLst>
              <a:ext uri="{FF2B5EF4-FFF2-40B4-BE49-F238E27FC236}">
                <a16:creationId xmlns:a16="http://schemas.microsoft.com/office/drawing/2014/main" id="{79E69E57-5C93-7E4A-92A9-51C11FD3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5369" y="10738227"/>
            <a:ext cx="2229831" cy="1256988"/>
          </a:xfrm>
          <a:custGeom>
            <a:avLst/>
            <a:gdLst>
              <a:gd name="T0" fmla="*/ 888 w 2040"/>
              <a:gd name="T1" fmla="*/ 871 h 1152"/>
              <a:gd name="T2" fmla="*/ 888 w 2040"/>
              <a:gd name="T3" fmla="*/ 871 h 1152"/>
              <a:gd name="T4" fmla="*/ 74 w 2040"/>
              <a:gd name="T5" fmla="*/ 173 h 1152"/>
              <a:gd name="T6" fmla="*/ 1151 w 2040"/>
              <a:gd name="T7" fmla="*/ 271 h 1152"/>
              <a:gd name="T8" fmla="*/ 1965 w 2040"/>
              <a:gd name="T9" fmla="*/ 978 h 1152"/>
              <a:gd name="T10" fmla="*/ 888 w 2040"/>
              <a:gd name="T11" fmla="*/ 871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0" h="1152">
                <a:moveTo>
                  <a:pt x="888" y="871"/>
                </a:moveTo>
                <a:lnTo>
                  <a:pt x="888" y="871"/>
                </a:lnTo>
                <a:cubicBezTo>
                  <a:pt x="370" y="649"/>
                  <a:pt x="0" y="337"/>
                  <a:pt x="74" y="173"/>
                </a:cubicBezTo>
                <a:cubicBezTo>
                  <a:pt x="148" y="0"/>
                  <a:pt x="625" y="49"/>
                  <a:pt x="1151" y="271"/>
                </a:cubicBezTo>
                <a:cubicBezTo>
                  <a:pt x="1669" y="501"/>
                  <a:pt x="2039" y="814"/>
                  <a:pt x="1965" y="978"/>
                </a:cubicBezTo>
                <a:cubicBezTo>
                  <a:pt x="1899" y="1151"/>
                  <a:pt x="1414" y="1101"/>
                  <a:pt x="888" y="87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47">
            <a:extLst>
              <a:ext uri="{FF2B5EF4-FFF2-40B4-BE49-F238E27FC236}">
                <a16:creationId xmlns:a16="http://schemas.microsoft.com/office/drawing/2014/main" id="{12A46E75-B66C-5C45-B7B5-E66C8977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5369" y="10762305"/>
            <a:ext cx="2234648" cy="1204013"/>
          </a:xfrm>
          <a:custGeom>
            <a:avLst/>
            <a:gdLst>
              <a:gd name="T0" fmla="*/ 1143 w 2048"/>
              <a:gd name="T1" fmla="*/ 854 h 1102"/>
              <a:gd name="T2" fmla="*/ 1143 w 2048"/>
              <a:gd name="T3" fmla="*/ 854 h 1102"/>
              <a:gd name="T4" fmla="*/ 66 w 2048"/>
              <a:gd name="T5" fmla="*/ 929 h 1102"/>
              <a:gd name="T6" fmla="*/ 896 w 2048"/>
              <a:gd name="T7" fmla="*/ 246 h 1102"/>
              <a:gd name="T8" fmla="*/ 1973 w 2048"/>
              <a:gd name="T9" fmla="*/ 164 h 1102"/>
              <a:gd name="T10" fmla="*/ 1143 w 2048"/>
              <a:gd name="T11" fmla="*/ 854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8" h="1102">
                <a:moveTo>
                  <a:pt x="1143" y="854"/>
                </a:moveTo>
                <a:lnTo>
                  <a:pt x="1143" y="854"/>
                </a:lnTo>
                <a:cubicBezTo>
                  <a:pt x="617" y="1068"/>
                  <a:pt x="132" y="1101"/>
                  <a:pt x="66" y="929"/>
                </a:cubicBezTo>
                <a:cubicBezTo>
                  <a:pt x="0" y="764"/>
                  <a:pt x="370" y="460"/>
                  <a:pt x="896" y="246"/>
                </a:cubicBezTo>
                <a:cubicBezTo>
                  <a:pt x="1431" y="32"/>
                  <a:pt x="1908" y="0"/>
                  <a:pt x="1973" y="164"/>
                </a:cubicBezTo>
                <a:cubicBezTo>
                  <a:pt x="2047" y="337"/>
                  <a:pt x="1669" y="641"/>
                  <a:pt x="1143" y="85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48">
            <a:extLst>
              <a:ext uri="{FF2B5EF4-FFF2-40B4-BE49-F238E27FC236}">
                <a16:creationId xmlns:a16="http://schemas.microsoft.com/office/drawing/2014/main" id="{ABD9FCB7-DBA2-A84D-BD51-7F769FFB5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0684" y="10242171"/>
            <a:ext cx="1204013" cy="2234648"/>
          </a:xfrm>
          <a:custGeom>
            <a:avLst/>
            <a:gdLst>
              <a:gd name="T0" fmla="*/ 855 w 1102"/>
              <a:gd name="T1" fmla="*/ 904 h 2048"/>
              <a:gd name="T2" fmla="*/ 855 w 1102"/>
              <a:gd name="T3" fmla="*/ 904 h 2048"/>
              <a:gd name="T4" fmla="*/ 937 w 1102"/>
              <a:gd name="T5" fmla="*/ 1981 h 2048"/>
              <a:gd name="T6" fmla="*/ 246 w 1102"/>
              <a:gd name="T7" fmla="*/ 1151 h 2048"/>
              <a:gd name="T8" fmla="*/ 172 w 1102"/>
              <a:gd name="T9" fmla="*/ 74 h 2048"/>
              <a:gd name="T10" fmla="*/ 855 w 1102"/>
              <a:gd name="T11" fmla="*/ 90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2" h="2048">
                <a:moveTo>
                  <a:pt x="855" y="904"/>
                </a:moveTo>
                <a:lnTo>
                  <a:pt x="855" y="904"/>
                </a:lnTo>
                <a:cubicBezTo>
                  <a:pt x="1068" y="1430"/>
                  <a:pt x="1101" y="1915"/>
                  <a:pt x="937" y="1981"/>
                </a:cubicBezTo>
                <a:cubicBezTo>
                  <a:pt x="764" y="2047"/>
                  <a:pt x="460" y="1677"/>
                  <a:pt x="246" y="1151"/>
                </a:cubicBezTo>
                <a:cubicBezTo>
                  <a:pt x="41" y="616"/>
                  <a:pt x="0" y="140"/>
                  <a:pt x="172" y="74"/>
                </a:cubicBezTo>
                <a:cubicBezTo>
                  <a:pt x="337" y="0"/>
                  <a:pt x="641" y="378"/>
                  <a:pt x="855" y="90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9">
            <a:extLst>
              <a:ext uri="{FF2B5EF4-FFF2-40B4-BE49-F238E27FC236}">
                <a16:creationId xmlns:a16="http://schemas.microsoft.com/office/drawing/2014/main" id="{9EC78511-5E29-3749-9880-B8D778970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4464" y="11060900"/>
            <a:ext cx="611638" cy="611641"/>
          </a:xfrm>
          <a:custGeom>
            <a:avLst/>
            <a:gdLst>
              <a:gd name="T0" fmla="*/ 510 w 560"/>
              <a:gd name="T1" fmla="*/ 378 h 560"/>
              <a:gd name="T2" fmla="*/ 510 w 560"/>
              <a:gd name="T3" fmla="*/ 378 h 560"/>
              <a:gd name="T4" fmla="*/ 181 w 560"/>
              <a:gd name="T5" fmla="*/ 510 h 560"/>
              <a:gd name="T6" fmla="*/ 58 w 560"/>
              <a:gd name="T7" fmla="*/ 181 h 560"/>
              <a:gd name="T8" fmla="*/ 378 w 560"/>
              <a:gd name="T9" fmla="*/ 49 h 560"/>
              <a:gd name="T10" fmla="*/ 510 w 560"/>
              <a:gd name="T11" fmla="*/ 378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0" h="560">
                <a:moveTo>
                  <a:pt x="510" y="378"/>
                </a:moveTo>
                <a:lnTo>
                  <a:pt x="510" y="378"/>
                </a:lnTo>
                <a:cubicBezTo>
                  <a:pt x="452" y="501"/>
                  <a:pt x="313" y="559"/>
                  <a:pt x="181" y="510"/>
                </a:cubicBezTo>
                <a:cubicBezTo>
                  <a:pt x="58" y="452"/>
                  <a:pt x="0" y="304"/>
                  <a:pt x="58" y="181"/>
                </a:cubicBezTo>
                <a:cubicBezTo>
                  <a:pt x="107" y="57"/>
                  <a:pt x="255" y="0"/>
                  <a:pt x="378" y="49"/>
                </a:cubicBezTo>
                <a:cubicBezTo>
                  <a:pt x="501" y="107"/>
                  <a:pt x="559" y="255"/>
                  <a:pt x="510" y="3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50">
            <a:extLst>
              <a:ext uri="{FF2B5EF4-FFF2-40B4-BE49-F238E27FC236}">
                <a16:creationId xmlns:a16="http://schemas.microsoft.com/office/drawing/2014/main" id="{D6E79673-DE49-2446-890C-0473481E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765" y="4703711"/>
            <a:ext cx="1348495" cy="1348495"/>
          </a:xfrm>
          <a:custGeom>
            <a:avLst/>
            <a:gdLst>
              <a:gd name="T0" fmla="*/ 1234 w 1235"/>
              <a:gd name="T1" fmla="*/ 616 h 1234"/>
              <a:gd name="T2" fmla="*/ 1234 w 1235"/>
              <a:gd name="T3" fmla="*/ 616 h 1234"/>
              <a:gd name="T4" fmla="*/ 617 w 1235"/>
              <a:gd name="T5" fmla="*/ 1233 h 1234"/>
              <a:gd name="T6" fmla="*/ 0 w 1235"/>
              <a:gd name="T7" fmla="*/ 616 h 1234"/>
              <a:gd name="T8" fmla="*/ 617 w 1235"/>
              <a:gd name="T9" fmla="*/ 0 h 1234"/>
              <a:gd name="T10" fmla="*/ 1234 w 1235"/>
              <a:gd name="T11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34">
                <a:moveTo>
                  <a:pt x="1234" y="616"/>
                </a:moveTo>
                <a:lnTo>
                  <a:pt x="1234" y="616"/>
                </a:lnTo>
                <a:cubicBezTo>
                  <a:pt x="1234" y="962"/>
                  <a:pt x="962" y="1233"/>
                  <a:pt x="617" y="1233"/>
                </a:cubicBezTo>
                <a:cubicBezTo>
                  <a:pt x="280" y="1233"/>
                  <a:pt x="0" y="962"/>
                  <a:pt x="0" y="616"/>
                </a:cubicBezTo>
                <a:cubicBezTo>
                  <a:pt x="0" y="271"/>
                  <a:pt x="280" y="0"/>
                  <a:pt x="617" y="0"/>
                </a:cubicBezTo>
                <a:cubicBezTo>
                  <a:pt x="962" y="0"/>
                  <a:pt x="1234" y="271"/>
                  <a:pt x="1234" y="6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51">
            <a:extLst>
              <a:ext uri="{FF2B5EF4-FFF2-40B4-BE49-F238E27FC236}">
                <a16:creationId xmlns:a16="http://schemas.microsoft.com/office/drawing/2014/main" id="{84495904-C593-8248-A851-C8FABD5D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387" y="7747456"/>
            <a:ext cx="1348495" cy="1358127"/>
          </a:xfrm>
          <a:custGeom>
            <a:avLst/>
            <a:gdLst>
              <a:gd name="T0" fmla="*/ 1234 w 1235"/>
              <a:gd name="T1" fmla="*/ 624 h 1242"/>
              <a:gd name="T2" fmla="*/ 1234 w 1235"/>
              <a:gd name="T3" fmla="*/ 624 h 1242"/>
              <a:gd name="T4" fmla="*/ 617 w 1235"/>
              <a:gd name="T5" fmla="*/ 1241 h 1242"/>
              <a:gd name="T6" fmla="*/ 0 w 1235"/>
              <a:gd name="T7" fmla="*/ 624 h 1242"/>
              <a:gd name="T8" fmla="*/ 617 w 1235"/>
              <a:gd name="T9" fmla="*/ 0 h 1242"/>
              <a:gd name="T10" fmla="*/ 1234 w 1235"/>
              <a:gd name="T11" fmla="*/ 624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42">
                <a:moveTo>
                  <a:pt x="1234" y="624"/>
                </a:moveTo>
                <a:lnTo>
                  <a:pt x="1234" y="624"/>
                </a:lnTo>
                <a:cubicBezTo>
                  <a:pt x="1234" y="961"/>
                  <a:pt x="954" y="1241"/>
                  <a:pt x="617" y="1241"/>
                </a:cubicBezTo>
                <a:cubicBezTo>
                  <a:pt x="272" y="1241"/>
                  <a:pt x="0" y="961"/>
                  <a:pt x="0" y="624"/>
                </a:cubicBezTo>
                <a:cubicBezTo>
                  <a:pt x="0" y="279"/>
                  <a:pt x="272" y="0"/>
                  <a:pt x="617" y="0"/>
                </a:cubicBezTo>
                <a:cubicBezTo>
                  <a:pt x="954" y="0"/>
                  <a:pt x="1234" y="279"/>
                  <a:pt x="1234" y="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52">
            <a:extLst>
              <a:ext uri="{FF2B5EF4-FFF2-40B4-BE49-F238E27FC236}">
                <a16:creationId xmlns:a16="http://schemas.microsoft.com/office/drawing/2014/main" id="{C1EA1D3A-604B-0344-A0B3-02098A10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835" y="7747456"/>
            <a:ext cx="1348495" cy="1358127"/>
          </a:xfrm>
          <a:custGeom>
            <a:avLst/>
            <a:gdLst>
              <a:gd name="T0" fmla="*/ 1234 w 1235"/>
              <a:gd name="T1" fmla="*/ 624 h 1242"/>
              <a:gd name="T2" fmla="*/ 1234 w 1235"/>
              <a:gd name="T3" fmla="*/ 624 h 1242"/>
              <a:gd name="T4" fmla="*/ 617 w 1235"/>
              <a:gd name="T5" fmla="*/ 1241 h 1242"/>
              <a:gd name="T6" fmla="*/ 0 w 1235"/>
              <a:gd name="T7" fmla="*/ 624 h 1242"/>
              <a:gd name="T8" fmla="*/ 617 w 1235"/>
              <a:gd name="T9" fmla="*/ 0 h 1242"/>
              <a:gd name="T10" fmla="*/ 1234 w 1235"/>
              <a:gd name="T11" fmla="*/ 624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42">
                <a:moveTo>
                  <a:pt x="1234" y="624"/>
                </a:moveTo>
                <a:lnTo>
                  <a:pt x="1234" y="624"/>
                </a:lnTo>
                <a:cubicBezTo>
                  <a:pt x="1234" y="961"/>
                  <a:pt x="962" y="1241"/>
                  <a:pt x="617" y="1241"/>
                </a:cubicBezTo>
                <a:cubicBezTo>
                  <a:pt x="280" y="1241"/>
                  <a:pt x="0" y="961"/>
                  <a:pt x="0" y="624"/>
                </a:cubicBezTo>
                <a:cubicBezTo>
                  <a:pt x="0" y="279"/>
                  <a:pt x="280" y="0"/>
                  <a:pt x="617" y="0"/>
                </a:cubicBezTo>
                <a:cubicBezTo>
                  <a:pt x="962" y="0"/>
                  <a:pt x="1234" y="279"/>
                  <a:pt x="1234" y="6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53">
            <a:extLst>
              <a:ext uri="{FF2B5EF4-FFF2-40B4-BE49-F238E27FC236}">
                <a16:creationId xmlns:a16="http://schemas.microsoft.com/office/drawing/2014/main" id="{351B8772-1ED5-234A-8CF7-CDFF696D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765" y="10887523"/>
            <a:ext cx="1348495" cy="1358127"/>
          </a:xfrm>
          <a:custGeom>
            <a:avLst/>
            <a:gdLst>
              <a:gd name="T0" fmla="*/ 1234 w 1235"/>
              <a:gd name="T1" fmla="*/ 616 h 1242"/>
              <a:gd name="T2" fmla="*/ 1234 w 1235"/>
              <a:gd name="T3" fmla="*/ 616 h 1242"/>
              <a:gd name="T4" fmla="*/ 617 w 1235"/>
              <a:gd name="T5" fmla="*/ 1241 h 1242"/>
              <a:gd name="T6" fmla="*/ 0 w 1235"/>
              <a:gd name="T7" fmla="*/ 616 h 1242"/>
              <a:gd name="T8" fmla="*/ 617 w 1235"/>
              <a:gd name="T9" fmla="*/ 0 h 1242"/>
              <a:gd name="T10" fmla="*/ 1234 w 1235"/>
              <a:gd name="T11" fmla="*/ 616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42">
                <a:moveTo>
                  <a:pt x="1234" y="616"/>
                </a:moveTo>
                <a:lnTo>
                  <a:pt x="1234" y="616"/>
                </a:lnTo>
                <a:cubicBezTo>
                  <a:pt x="1234" y="961"/>
                  <a:pt x="962" y="1241"/>
                  <a:pt x="617" y="1241"/>
                </a:cubicBezTo>
                <a:cubicBezTo>
                  <a:pt x="280" y="1241"/>
                  <a:pt x="0" y="961"/>
                  <a:pt x="0" y="616"/>
                </a:cubicBezTo>
                <a:cubicBezTo>
                  <a:pt x="0" y="279"/>
                  <a:pt x="280" y="0"/>
                  <a:pt x="617" y="0"/>
                </a:cubicBezTo>
                <a:cubicBezTo>
                  <a:pt x="962" y="0"/>
                  <a:pt x="1234" y="279"/>
                  <a:pt x="1234" y="6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54">
            <a:extLst>
              <a:ext uri="{FF2B5EF4-FFF2-40B4-BE49-F238E27FC236}">
                <a16:creationId xmlns:a16="http://schemas.microsoft.com/office/drawing/2014/main" id="{8F5EAF3C-9F63-3444-A36A-05F3B9D0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434" y="4703711"/>
            <a:ext cx="1348495" cy="1348495"/>
          </a:xfrm>
          <a:custGeom>
            <a:avLst/>
            <a:gdLst>
              <a:gd name="T0" fmla="*/ 1233 w 1234"/>
              <a:gd name="T1" fmla="*/ 616 h 1234"/>
              <a:gd name="T2" fmla="*/ 1233 w 1234"/>
              <a:gd name="T3" fmla="*/ 616 h 1234"/>
              <a:gd name="T4" fmla="*/ 617 w 1234"/>
              <a:gd name="T5" fmla="*/ 1233 h 1234"/>
              <a:gd name="T6" fmla="*/ 0 w 1234"/>
              <a:gd name="T7" fmla="*/ 616 h 1234"/>
              <a:gd name="T8" fmla="*/ 617 w 1234"/>
              <a:gd name="T9" fmla="*/ 0 h 1234"/>
              <a:gd name="T10" fmla="*/ 1233 w 1234"/>
              <a:gd name="T11" fmla="*/ 61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34">
                <a:moveTo>
                  <a:pt x="1233" y="616"/>
                </a:moveTo>
                <a:lnTo>
                  <a:pt x="1233" y="616"/>
                </a:lnTo>
                <a:cubicBezTo>
                  <a:pt x="1233" y="962"/>
                  <a:pt x="962" y="1233"/>
                  <a:pt x="617" y="1233"/>
                </a:cubicBezTo>
                <a:cubicBezTo>
                  <a:pt x="279" y="1233"/>
                  <a:pt x="0" y="962"/>
                  <a:pt x="0" y="616"/>
                </a:cubicBezTo>
                <a:cubicBezTo>
                  <a:pt x="0" y="271"/>
                  <a:pt x="279" y="0"/>
                  <a:pt x="617" y="0"/>
                </a:cubicBezTo>
                <a:cubicBezTo>
                  <a:pt x="962" y="0"/>
                  <a:pt x="1233" y="271"/>
                  <a:pt x="1233" y="6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55">
            <a:extLst>
              <a:ext uri="{FF2B5EF4-FFF2-40B4-BE49-F238E27FC236}">
                <a16:creationId xmlns:a16="http://schemas.microsoft.com/office/drawing/2014/main" id="{BA611F97-CF5C-644C-BF78-204FABA9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434" y="10887523"/>
            <a:ext cx="1348495" cy="1358127"/>
          </a:xfrm>
          <a:custGeom>
            <a:avLst/>
            <a:gdLst>
              <a:gd name="T0" fmla="*/ 1233 w 1234"/>
              <a:gd name="T1" fmla="*/ 616 h 1242"/>
              <a:gd name="T2" fmla="*/ 1233 w 1234"/>
              <a:gd name="T3" fmla="*/ 616 h 1242"/>
              <a:gd name="T4" fmla="*/ 617 w 1234"/>
              <a:gd name="T5" fmla="*/ 1241 h 1242"/>
              <a:gd name="T6" fmla="*/ 0 w 1234"/>
              <a:gd name="T7" fmla="*/ 616 h 1242"/>
              <a:gd name="T8" fmla="*/ 617 w 1234"/>
              <a:gd name="T9" fmla="*/ 0 h 1242"/>
              <a:gd name="T10" fmla="*/ 1233 w 1234"/>
              <a:gd name="T11" fmla="*/ 616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42">
                <a:moveTo>
                  <a:pt x="1233" y="616"/>
                </a:moveTo>
                <a:lnTo>
                  <a:pt x="1233" y="616"/>
                </a:lnTo>
                <a:cubicBezTo>
                  <a:pt x="1233" y="961"/>
                  <a:pt x="962" y="1241"/>
                  <a:pt x="617" y="1241"/>
                </a:cubicBezTo>
                <a:cubicBezTo>
                  <a:pt x="279" y="1241"/>
                  <a:pt x="0" y="961"/>
                  <a:pt x="0" y="616"/>
                </a:cubicBezTo>
                <a:cubicBezTo>
                  <a:pt x="0" y="279"/>
                  <a:pt x="279" y="0"/>
                  <a:pt x="617" y="0"/>
                </a:cubicBezTo>
                <a:cubicBezTo>
                  <a:pt x="962" y="0"/>
                  <a:pt x="1233" y="279"/>
                  <a:pt x="1233" y="6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56">
            <a:extLst>
              <a:ext uri="{FF2B5EF4-FFF2-40B4-BE49-F238E27FC236}">
                <a16:creationId xmlns:a16="http://schemas.microsoft.com/office/drawing/2014/main" id="{BDEA0DD6-86D9-4049-9025-8388ED34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970" y="5036020"/>
            <a:ext cx="630902" cy="683879"/>
          </a:xfrm>
          <a:custGeom>
            <a:avLst/>
            <a:gdLst>
              <a:gd name="T0" fmla="*/ 444 w 577"/>
              <a:gd name="T1" fmla="*/ 625 h 626"/>
              <a:gd name="T2" fmla="*/ 362 w 577"/>
              <a:gd name="T3" fmla="*/ 608 h 626"/>
              <a:gd name="T4" fmla="*/ 337 w 577"/>
              <a:gd name="T5" fmla="*/ 608 h 626"/>
              <a:gd name="T6" fmla="*/ 140 w 577"/>
              <a:gd name="T7" fmla="*/ 567 h 626"/>
              <a:gd name="T8" fmla="*/ 33 w 577"/>
              <a:gd name="T9" fmla="*/ 543 h 626"/>
              <a:gd name="T10" fmla="*/ 41 w 577"/>
              <a:gd name="T11" fmla="*/ 279 h 626"/>
              <a:gd name="T12" fmla="*/ 156 w 577"/>
              <a:gd name="T13" fmla="*/ 271 h 626"/>
              <a:gd name="T14" fmla="*/ 239 w 577"/>
              <a:gd name="T15" fmla="*/ 165 h 626"/>
              <a:gd name="T16" fmla="*/ 230 w 577"/>
              <a:gd name="T17" fmla="*/ 58 h 626"/>
              <a:gd name="T18" fmla="*/ 321 w 577"/>
              <a:gd name="T19" fmla="*/ 16 h 626"/>
              <a:gd name="T20" fmla="*/ 387 w 577"/>
              <a:gd name="T21" fmla="*/ 165 h 626"/>
              <a:gd name="T22" fmla="*/ 378 w 577"/>
              <a:gd name="T23" fmla="*/ 222 h 626"/>
              <a:gd name="T24" fmla="*/ 526 w 577"/>
              <a:gd name="T25" fmla="*/ 247 h 626"/>
              <a:gd name="T26" fmla="*/ 559 w 577"/>
              <a:gd name="T27" fmla="*/ 354 h 626"/>
              <a:gd name="T28" fmla="*/ 551 w 577"/>
              <a:gd name="T29" fmla="*/ 452 h 626"/>
              <a:gd name="T30" fmla="*/ 526 w 577"/>
              <a:gd name="T31" fmla="*/ 543 h 626"/>
              <a:gd name="T32" fmla="*/ 502 w 577"/>
              <a:gd name="T33" fmla="*/ 608 h 626"/>
              <a:gd name="T34" fmla="*/ 346 w 577"/>
              <a:gd name="T35" fmla="*/ 567 h 626"/>
              <a:gd name="T36" fmla="*/ 370 w 577"/>
              <a:gd name="T37" fmla="*/ 575 h 626"/>
              <a:gd name="T38" fmla="*/ 477 w 577"/>
              <a:gd name="T39" fmla="*/ 575 h 626"/>
              <a:gd name="T40" fmla="*/ 477 w 577"/>
              <a:gd name="T41" fmla="*/ 543 h 626"/>
              <a:gd name="T42" fmla="*/ 493 w 577"/>
              <a:gd name="T43" fmla="*/ 510 h 626"/>
              <a:gd name="T44" fmla="*/ 510 w 577"/>
              <a:gd name="T45" fmla="*/ 460 h 626"/>
              <a:gd name="T46" fmla="*/ 518 w 577"/>
              <a:gd name="T47" fmla="*/ 428 h 626"/>
              <a:gd name="T48" fmla="*/ 535 w 577"/>
              <a:gd name="T49" fmla="*/ 395 h 626"/>
              <a:gd name="T50" fmla="*/ 502 w 577"/>
              <a:gd name="T51" fmla="*/ 354 h 626"/>
              <a:gd name="T52" fmla="*/ 535 w 577"/>
              <a:gd name="T53" fmla="*/ 312 h 626"/>
              <a:gd name="T54" fmla="*/ 461 w 577"/>
              <a:gd name="T55" fmla="*/ 279 h 626"/>
              <a:gd name="T56" fmla="*/ 346 w 577"/>
              <a:gd name="T57" fmla="*/ 165 h 626"/>
              <a:gd name="T58" fmla="*/ 280 w 577"/>
              <a:gd name="T59" fmla="*/ 41 h 626"/>
              <a:gd name="T60" fmla="*/ 271 w 577"/>
              <a:gd name="T61" fmla="*/ 66 h 626"/>
              <a:gd name="T62" fmla="*/ 230 w 577"/>
              <a:gd name="T63" fmla="*/ 255 h 626"/>
              <a:gd name="T64" fmla="*/ 165 w 577"/>
              <a:gd name="T65" fmla="*/ 312 h 626"/>
              <a:gd name="T66" fmla="*/ 83 w 577"/>
              <a:gd name="T67" fmla="*/ 304 h 626"/>
              <a:gd name="T68" fmla="*/ 41 w 577"/>
              <a:gd name="T69" fmla="*/ 419 h 626"/>
              <a:gd name="T70" fmla="*/ 115 w 577"/>
              <a:gd name="T71" fmla="*/ 534 h 626"/>
              <a:gd name="T72" fmla="*/ 173 w 577"/>
              <a:gd name="T73" fmla="*/ 518 h 626"/>
              <a:gd name="T74" fmla="*/ 214 w 577"/>
              <a:gd name="T75" fmla="*/ 518 h 626"/>
              <a:gd name="T76" fmla="*/ 337 w 577"/>
              <a:gd name="T77" fmla="*/ 567 h 626"/>
              <a:gd name="T78" fmla="*/ 263 w 577"/>
              <a:gd name="T79" fmla="*/ 49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7" h="626">
                <a:moveTo>
                  <a:pt x="444" y="625"/>
                </a:moveTo>
                <a:lnTo>
                  <a:pt x="444" y="625"/>
                </a:lnTo>
                <a:cubicBezTo>
                  <a:pt x="444" y="625"/>
                  <a:pt x="436" y="625"/>
                  <a:pt x="428" y="625"/>
                </a:cubicBezTo>
                <a:cubicBezTo>
                  <a:pt x="403" y="617"/>
                  <a:pt x="378" y="617"/>
                  <a:pt x="362" y="608"/>
                </a:cubicBezTo>
                <a:cubicBezTo>
                  <a:pt x="354" y="608"/>
                  <a:pt x="346" y="608"/>
                  <a:pt x="337" y="608"/>
                </a:cubicBezTo>
                <a:lnTo>
                  <a:pt x="337" y="608"/>
                </a:lnTo>
                <a:cubicBezTo>
                  <a:pt x="304" y="608"/>
                  <a:pt x="239" y="592"/>
                  <a:pt x="198" y="559"/>
                </a:cubicBezTo>
                <a:cubicBezTo>
                  <a:pt x="181" y="559"/>
                  <a:pt x="156" y="559"/>
                  <a:pt x="140" y="567"/>
                </a:cubicBezTo>
                <a:cubicBezTo>
                  <a:pt x="132" y="567"/>
                  <a:pt x="132" y="567"/>
                  <a:pt x="124" y="575"/>
                </a:cubicBezTo>
                <a:cubicBezTo>
                  <a:pt x="91" y="584"/>
                  <a:pt x="58" y="567"/>
                  <a:pt x="33" y="543"/>
                </a:cubicBezTo>
                <a:cubicBezTo>
                  <a:pt x="17" y="518"/>
                  <a:pt x="0" y="477"/>
                  <a:pt x="0" y="419"/>
                </a:cubicBezTo>
                <a:cubicBezTo>
                  <a:pt x="0" y="345"/>
                  <a:pt x="25" y="304"/>
                  <a:pt x="41" y="279"/>
                </a:cubicBezTo>
                <a:cubicBezTo>
                  <a:pt x="50" y="271"/>
                  <a:pt x="66" y="263"/>
                  <a:pt x="83" y="263"/>
                </a:cubicBezTo>
                <a:cubicBezTo>
                  <a:pt x="156" y="271"/>
                  <a:pt x="156" y="271"/>
                  <a:pt x="156" y="271"/>
                </a:cubicBezTo>
                <a:cubicBezTo>
                  <a:pt x="165" y="263"/>
                  <a:pt x="181" y="247"/>
                  <a:pt x="198" y="230"/>
                </a:cubicBezTo>
                <a:cubicBezTo>
                  <a:pt x="239" y="181"/>
                  <a:pt x="239" y="165"/>
                  <a:pt x="239" y="165"/>
                </a:cubicBezTo>
                <a:cubicBezTo>
                  <a:pt x="239" y="99"/>
                  <a:pt x="239" y="90"/>
                  <a:pt x="230" y="74"/>
                </a:cubicBezTo>
                <a:cubicBezTo>
                  <a:pt x="230" y="74"/>
                  <a:pt x="230" y="66"/>
                  <a:pt x="230" y="58"/>
                </a:cubicBezTo>
                <a:cubicBezTo>
                  <a:pt x="222" y="41"/>
                  <a:pt x="239" y="16"/>
                  <a:pt x="263" y="8"/>
                </a:cubicBezTo>
                <a:cubicBezTo>
                  <a:pt x="280" y="0"/>
                  <a:pt x="304" y="0"/>
                  <a:pt x="321" y="16"/>
                </a:cubicBezTo>
                <a:cubicBezTo>
                  <a:pt x="346" y="25"/>
                  <a:pt x="362" y="49"/>
                  <a:pt x="378" y="82"/>
                </a:cubicBezTo>
                <a:cubicBezTo>
                  <a:pt x="395" y="107"/>
                  <a:pt x="387" y="140"/>
                  <a:pt x="387" y="165"/>
                </a:cubicBezTo>
                <a:cubicBezTo>
                  <a:pt x="378" y="181"/>
                  <a:pt x="378" y="197"/>
                  <a:pt x="378" y="206"/>
                </a:cubicBezTo>
                <a:cubicBezTo>
                  <a:pt x="378" y="214"/>
                  <a:pt x="378" y="222"/>
                  <a:pt x="378" y="222"/>
                </a:cubicBezTo>
                <a:cubicBezTo>
                  <a:pt x="403" y="238"/>
                  <a:pt x="436" y="238"/>
                  <a:pt x="461" y="238"/>
                </a:cubicBezTo>
                <a:cubicBezTo>
                  <a:pt x="485" y="238"/>
                  <a:pt x="502" y="238"/>
                  <a:pt x="526" y="247"/>
                </a:cubicBezTo>
                <a:cubicBezTo>
                  <a:pt x="559" y="247"/>
                  <a:pt x="576" y="279"/>
                  <a:pt x="576" y="321"/>
                </a:cubicBezTo>
                <a:cubicBezTo>
                  <a:pt x="576" y="329"/>
                  <a:pt x="567" y="345"/>
                  <a:pt x="559" y="354"/>
                </a:cubicBezTo>
                <a:cubicBezTo>
                  <a:pt x="567" y="362"/>
                  <a:pt x="576" y="378"/>
                  <a:pt x="576" y="395"/>
                </a:cubicBezTo>
                <a:cubicBezTo>
                  <a:pt x="576" y="419"/>
                  <a:pt x="567" y="444"/>
                  <a:pt x="551" y="452"/>
                </a:cubicBezTo>
                <a:cubicBezTo>
                  <a:pt x="559" y="460"/>
                  <a:pt x="567" y="485"/>
                  <a:pt x="559" y="501"/>
                </a:cubicBezTo>
                <a:cubicBezTo>
                  <a:pt x="551" y="518"/>
                  <a:pt x="543" y="526"/>
                  <a:pt x="526" y="543"/>
                </a:cubicBezTo>
                <a:lnTo>
                  <a:pt x="526" y="543"/>
                </a:lnTo>
                <a:cubicBezTo>
                  <a:pt x="526" y="567"/>
                  <a:pt x="526" y="592"/>
                  <a:pt x="502" y="608"/>
                </a:cubicBezTo>
                <a:cubicBezTo>
                  <a:pt x="493" y="617"/>
                  <a:pt x="469" y="625"/>
                  <a:pt x="444" y="625"/>
                </a:cubicBezTo>
                <a:close/>
                <a:moveTo>
                  <a:pt x="346" y="567"/>
                </a:moveTo>
                <a:lnTo>
                  <a:pt x="346" y="567"/>
                </a:lnTo>
                <a:cubicBezTo>
                  <a:pt x="354" y="567"/>
                  <a:pt x="362" y="567"/>
                  <a:pt x="370" y="575"/>
                </a:cubicBezTo>
                <a:cubicBezTo>
                  <a:pt x="387" y="575"/>
                  <a:pt x="411" y="584"/>
                  <a:pt x="436" y="584"/>
                </a:cubicBezTo>
                <a:cubicBezTo>
                  <a:pt x="469" y="584"/>
                  <a:pt x="477" y="575"/>
                  <a:pt x="477" y="575"/>
                </a:cubicBezTo>
                <a:cubicBezTo>
                  <a:pt x="485" y="567"/>
                  <a:pt x="485" y="559"/>
                  <a:pt x="485" y="551"/>
                </a:cubicBezTo>
                <a:cubicBezTo>
                  <a:pt x="485" y="543"/>
                  <a:pt x="477" y="543"/>
                  <a:pt x="477" y="543"/>
                </a:cubicBezTo>
                <a:cubicBezTo>
                  <a:pt x="477" y="534"/>
                  <a:pt x="477" y="526"/>
                  <a:pt x="477" y="518"/>
                </a:cubicBezTo>
                <a:cubicBezTo>
                  <a:pt x="477" y="518"/>
                  <a:pt x="485" y="510"/>
                  <a:pt x="493" y="510"/>
                </a:cubicBezTo>
                <a:cubicBezTo>
                  <a:pt x="510" y="501"/>
                  <a:pt x="518" y="493"/>
                  <a:pt x="518" y="493"/>
                </a:cubicBezTo>
                <a:cubicBezTo>
                  <a:pt x="526" y="477"/>
                  <a:pt x="510" y="460"/>
                  <a:pt x="510" y="460"/>
                </a:cubicBezTo>
                <a:cubicBezTo>
                  <a:pt x="502" y="452"/>
                  <a:pt x="502" y="444"/>
                  <a:pt x="502" y="436"/>
                </a:cubicBezTo>
                <a:cubicBezTo>
                  <a:pt x="502" y="428"/>
                  <a:pt x="510" y="428"/>
                  <a:pt x="518" y="428"/>
                </a:cubicBezTo>
                <a:lnTo>
                  <a:pt x="526" y="419"/>
                </a:lnTo>
                <a:cubicBezTo>
                  <a:pt x="535" y="411"/>
                  <a:pt x="535" y="403"/>
                  <a:pt x="535" y="395"/>
                </a:cubicBezTo>
                <a:cubicBezTo>
                  <a:pt x="535" y="395"/>
                  <a:pt x="535" y="387"/>
                  <a:pt x="518" y="370"/>
                </a:cubicBezTo>
                <a:cubicBezTo>
                  <a:pt x="510" y="370"/>
                  <a:pt x="502" y="362"/>
                  <a:pt x="502" y="354"/>
                </a:cubicBezTo>
                <a:cubicBezTo>
                  <a:pt x="502" y="345"/>
                  <a:pt x="510" y="337"/>
                  <a:pt x="518" y="337"/>
                </a:cubicBezTo>
                <a:cubicBezTo>
                  <a:pt x="518" y="329"/>
                  <a:pt x="535" y="321"/>
                  <a:pt x="535" y="312"/>
                </a:cubicBezTo>
                <a:cubicBezTo>
                  <a:pt x="535" y="288"/>
                  <a:pt x="526" y="288"/>
                  <a:pt x="518" y="279"/>
                </a:cubicBezTo>
                <a:cubicBezTo>
                  <a:pt x="502" y="279"/>
                  <a:pt x="477" y="279"/>
                  <a:pt x="461" y="279"/>
                </a:cubicBezTo>
                <a:cubicBezTo>
                  <a:pt x="428" y="279"/>
                  <a:pt x="395" y="279"/>
                  <a:pt x="354" y="255"/>
                </a:cubicBezTo>
                <a:cubicBezTo>
                  <a:pt x="337" y="238"/>
                  <a:pt x="337" y="197"/>
                  <a:pt x="346" y="165"/>
                </a:cubicBezTo>
                <a:cubicBezTo>
                  <a:pt x="346" y="140"/>
                  <a:pt x="354" y="107"/>
                  <a:pt x="346" y="99"/>
                </a:cubicBezTo>
                <a:cubicBezTo>
                  <a:pt x="329" y="58"/>
                  <a:pt x="304" y="41"/>
                  <a:pt x="280" y="41"/>
                </a:cubicBezTo>
                <a:cubicBezTo>
                  <a:pt x="271" y="41"/>
                  <a:pt x="263" y="49"/>
                  <a:pt x="263" y="49"/>
                </a:cubicBezTo>
                <a:cubicBezTo>
                  <a:pt x="263" y="58"/>
                  <a:pt x="271" y="58"/>
                  <a:pt x="271" y="66"/>
                </a:cubicBezTo>
                <a:cubicBezTo>
                  <a:pt x="271" y="82"/>
                  <a:pt x="280" y="99"/>
                  <a:pt x="280" y="165"/>
                </a:cubicBezTo>
                <a:cubicBezTo>
                  <a:pt x="280" y="173"/>
                  <a:pt x="271" y="197"/>
                  <a:pt x="230" y="255"/>
                </a:cubicBezTo>
                <a:cubicBezTo>
                  <a:pt x="206" y="279"/>
                  <a:pt x="181" y="304"/>
                  <a:pt x="181" y="304"/>
                </a:cubicBezTo>
                <a:cubicBezTo>
                  <a:pt x="173" y="312"/>
                  <a:pt x="173" y="312"/>
                  <a:pt x="165" y="312"/>
                </a:cubicBezTo>
                <a:cubicBezTo>
                  <a:pt x="83" y="304"/>
                  <a:pt x="83" y="304"/>
                  <a:pt x="83" y="304"/>
                </a:cubicBezTo>
                <a:lnTo>
                  <a:pt x="83" y="304"/>
                </a:lnTo>
                <a:cubicBezTo>
                  <a:pt x="74" y="304"/>
                  <a:pt x="74" y="304"/>
                  <a:pt x="74" y="312"/>
                </a:cubicBezTo>
                <a:cubicBezTo>
                  <a:pt x="58" y="321"/>
                  <a:pt x="41" y="354"/>
                  <a:pt x="41" y="419"/>
                </a:cubicBezTo>
                <a:cubicBezTo>
                  <a:pt x="41" y="460"/>
                  <a:pt x="50" y="501"/>
                  <a:pt x="66" y="518"/>
                </a:cubicBezTo>
                <a:cubicBezTo>
                  <a:pt x="74" y="534"/>
                  <a:pt x="99" y="534"/>
                  <a:pt x="115" y="534"/>
                </a:cubicBezTo>
                <a:cubicBezTo>
                  <a:pt x="115" y="534"/>
                  <a:pt x="124" y="526"/>
                  <a:pt x="132" y="526"/>
                </a:cubicBezTo>
                <a:cubicBezTo>
                  <a:pt x="140" y="526"/>
                  <a:pt x="156" y="518"/>
                  <a:pt x="173" y="518"/>
                </a:cubicBezTo>
                <a:cubicBezTo>
                  <a:pt x="181" y="518"/>
                  <a:pt x="189" y="518"/>
                  <a:pt x="189" y="518"/>
                </a:cubicBezTo>
                <a:cubicBezTo>
                  <a:pt x="198" y="518"/>
                  <a:pt x="206" y="510"/>
                  <a:pt x="214" y="518"/>
                </a:cubicBezTo>
                <a:cubicBezTo>
                  <a:pt x="239" y="543"/>
                  <a:pt x="263" y="551"/>
                  <a:pt x="288" y="559"/>
                </a:cubicBezTo>
                <a:cubicBezTo>
                  <a:pt x="304" y="567"/>
                  <a:pt x="329" y="567"/>
                  <a:pt x="337" y="567"/>
                </a:cubicBezTo>
                <a:lnTo>
                  <a:pt x="346" y="567"/>
                </a:lnTo>
                <a:close/>
                <a:moveTo>
                  <a:pt x="263" y="49"/>
                </a:moveTo>
                <a:lnTo>
                  <a:pt x="263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57">
            <a:extLst>
              <a:ext uri="{FF2B5EF4-FFF2-40B4-BE49-F238E27FC236}">
                <a16:creationId xmlns:a16="http://schemas.microsoft.com/office/drawing/2014/main" id="{D8913A05-4792-2444-9316-23AAE7DC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659" y="11229465"/>
            <a:ext cx="447892" cy="674248"/>
          </a:xfrm>
          <a:custGeom>
            <a:avLst/>
            <a:gdLst>
              <a:gd name="T0" fmla="*/ 353 w 411"/>
              <a:gd name="T1" fmla="*/ 0 h 618"/>
              <a:gd name="T2" fmla="*/ 353 w 411"/>
              <a:gd name="T3" fmla="*/ 0 h 618"/>
              <a:gd name="T4" fmla="*/ 65 w 411"/>
              <a:gd name="T5" fmla="*/ 0 h 618"/>
              <a:gd name="T6" fmla="*/ 0 w 411"/>
              <a:gd name="T7" fmla="*/ 58 h 618"/>
              <a:gd name="T8" fmla="*/ 0 w 411"/>
              <a:gd name="T9" fmla="*/ 559 h 618"/>
              <a:gd name="T10" fmla="*/ 65 w 411"/>
              <a:gd name="T11" fmla="*/ 617 h 618"/>
              <a:gd name="T12" fmla="*/ 353 w 411"/>
              <a:gd name="T13" fmla="*/ 617 h 618"/>
              <a:gd name="T14" fmla="*/ 410 w 411"/>
              <a:gd name="T15" fmla="*/ 559 h 618"/>
              <a:gd name="T16" fmla="*/ 410 w 411"/>
              <a:gd name="T17" fmla="*/ 58 h 618"/>
              <a:gd name="T18" fmla="*/ 353 w 411"/>
              <a:gd name="T19" fmla="*/ 0 h 618"/>
              <a:gd name="T20" fmla="*/ 369 w 411"/>
              <a:gd name="T21" fmla="*/ 559 h 618"/>
              <a:gd name="T22" fmla="*/ 369 w 411"/>
              <a:gd name="T23" fmla="*/ 559 h 618"/>
              <a:gd name="T24" fmla="*/ 353 w 411"/>
              <a:gd name="T25" fmla="*/ 576 h 618"/>
              <a:gd name="T26" fmla="*/ 65 w 411"/>
              <a:gd name="T27" fmla="*/ 576 h 618"/>
              <a:gd name="T28" fmla="*/ 41 w 411"/>
              <a:gd name="T29" fmla="*/ 559 h 618"/>
              <a:gd name="T30" fmla="*/ 41 w 411"/>
              <a:gd name="T31" fmla="*/ 58 h 618"/>
              <a:gd name="T32" fmla="*/ 65 w 411"/>
              <a:gd name="T33" fmla="*/ 33 h 618"/>
              <a:gd name="T34" fmla="*/ 353 w 411"/>
              <a:gd name="T35" fmla="*/ 33 h 618"/>
              <a:gd name="T36" fmla="*/ 369 w 411"/>
              <a:gd name="T37" fmla="*/ 58 h 618"/>
              <a:gd name="T38" fmla="*/ 369 w 411"/>
              <a:gd name="T39" fmla="*/ 559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1" h="618">
                <a:moveTo>
                  <a:pt x="353" y="0"/>
                </a:moveTo>
                <a:lnTo>
                  <a:pt x="353" y="0"/>
                </a:lnTo>
                <a:cubicBezTo>
                  <a:pt x="65" y="0"/>
                  <a:pt x="65" y="0"/>
                  <a:pt x="65" y="0"/>
                </a:cubicBezTo>
                <a:cubicBezTo>
                  <a:pt x="32" y="0"/>
                  <a:pt x="0" y="25"/>
                  <a:pt x="0" y="5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592"/>
                  <a:pt x="32" y="617"/>
                  <a:pt x="65" y="617"/>
                </a:cubicBezTo>
                <a:cubicBezTo>
                  <a:pt x="353" y="617"/>
                  <a:pt x="353" y="617"/>
                  <a:pt x="353" y="617"/>
                </a:cubicBezTo>
                <a:cubicBezTo>
                  <a:pt x="386" y="617"/>
                  <a:pt x="410" y="592"/>
                  <a:pt x="410" y="559"/>
                </a:cubicBezTo>
                <a:cubicBezTo>
                  <a:pt x="410" y="58"/>
                  <a:pt x="410" y="58"/>
                  <a:pt x="410" y="58"/>
                </a:cubicBezTo>
                <a:cubicBezTo>
                  <a:pt x="410" y="25"/>
                  <a:pt x="386" y="0"/>
                  <a:pt x="353" y="0"/>
                </a:cubicBezTo>
                <a:close/>
                <a:moveTo>
                  <a:pt x="369" y="559"/>
                </a:moveTo>
                <a:lnTo>
                  <a:pt x="369" y="559"/>
                </a:lnTo>
                <a:cubicBezTo>
                  <a:pt x="369" y="567"/>
                  <a:pt x="361" y="576"/>
                  <a:pt x="353" y="576"/>
                </a:cubicBezTo>
                <a:cubicBezTo>
                  <a:pt x="65" y="576"/>
                  <a:pt x="65" y="576"/>
                  <a:pt x="65" y="576"/>
                </a:cubicBezTo>
                <a:cubicBezTo>
                  <a:pt x="49" y="576"/>
                  <a:pt x="41" y="567"/>
                  <a:pt x="41" y="559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49"/>
                  <a:pt x="49" y="33"/>
                  <a:pt x="65" y="33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61" y="33"/>
                  <a:pt x="369" y="49"/>
                  <a:pt x="369" y="58"/>
                </a:cubicBezTo>
                <a:lnTo>
                  <a:pt x="369" y="5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58">
            <a:extLst>
              <a:ext uri="{FF2B5EF4-FFF2-40B4-BE49-F238E27FC236}">
                <a16:creationId xmlns:a16="http://schemas.microsoft.com/office/drawing/2014/main" id="{EF043E0E-BEB4-D148-B402-A3EE563F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253" y="11778494"/>
            <a:ext cx="48160" cy="52975"/>
          </a:xfrm>
          <a:custGeom>
            <a:avLst/>
            <a:gdLst>
              <a:gd name="T0" fmla="*/ 24 w 42"/>
              <a:gd name="T1" fmla="*/ 0 h 50"/>
              <a:gd name="T2" fmla="*/ 24 w 42"/>
              <a:gd name="T3" fmla="*/ 0 h 50"/>
              <a:gd name="T4" fmla="*/ 0 w 42"/>
              <a:gd name="T5" fmla="*/ 24 h 50"/>
              <a:gd name="T6" fmla="*/ 24 w 42"/>
              <a:gd name="T7" fmla="*/ 49 h 50"/>
              <a:gd name="T8" fmla="*/ 41 w 42"/>
              <a:gd name="T9" fmla="*/ 24 h 50"/>
              <a:gd name="T10" fmla="*/ 24 w 42"/>
              <a:gd name="T1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50">
                <a:moveTo>
                  <a:pt x="24" y="0"/>
                </a:moveTo>
                <a:lnTo>
                  <a:pt x="24" y="0"/>
                </a:lnTo>
                <a:cubicBezTo>
                  <a:pt x="8" y="0"/>
                  <a:pt x="0" y="8"/>
                  <a:pt x="0" y="24"/>
                </a:cubicBezTo>
                <a:cubicBezTo>
                  <a:pt x="0" y="33"/>
                  <a:pt x="8" y="49"/>
                  <a:pt x="24" y="49"/>
                </a:cubicBezTo>
                <a:cubicBezTo>
                  <a:pt x="33" y="49"/>
                  <a:pt x="41" y="33"/>
                  <a:pt x="41" y="24"/>
                </a:cubicBezTo>
                <a:cubicBezTo>
                  <a:pt x="41" y="8"/>
                  <a:pt x="33" y="0"/>
                  <a:pt x="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59">
            <a:extLst>
              <a:ext uri="{FF2B5EF4-FFF2-40B4-BE49-F238E27FC236}">
                <a16:creationId xmlns:a16="http://schemas.microsoft.com/office/drawing/2014/main" id="{026B9F9D-E0E5-C549-A302-D4BBAE9C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426" y="11778494"/>
            <a:ext cx="163746" cy="48160"/>
          </a:xfrm>
          <a:custGeom>
            <a:avLst/>
            <a:gdLst>
              <a:gd name="T0" fmla="*/ 132 w 149"/>
              <a:gd name="T1" fmla="*/ 0 h 42"/>
              <a:gd name="T2" fmla="*/ 132 w 149"/>
              <a:gd name="T3" fmla="*/ 0 h 42"/>
              <a:gd name="T4" fmla="*/ 17 w 149"/>
              <a:gd name="T5" fmla="*/ 0 h 42"/>
              <a:gd name="T6" fmla="*/ 0 w 149"/>
              <a:gd name="T7" fmla="*/ 24 h 42"/>
              <a:gd name="T8" fmla="*/ 17 w 149"/>
              <a:gd name="T9" fmla="*/ 41 h 42"/>
              <a:gd name="T10" fmla="*/ 132 w 149"/>
              <a:gd name="T11" fmla="*/ 41 h 42"/>
              <a:gd name="T12" fmla="*/ 148 w 149"/>
              <a:gd name="T13" fmla="*/ 24 h 42"/>
              <a:gd name="T14" fmla="*/ 132 w 149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42">
                <a:moveTo>
                  <a:pt x="132" y="0"/>
                </a:moveTo>
                <a:lnTo>
                  <a:pt x="132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33"/>
                  <a:pt x="8" y="41"/>
                  <a:pt x="17" y="41"/>
                </a:cubicBezTo>
                <a:cubicBezTo>
                  <a:pt x="132" y="41"/>
                  <a:pt x="132" y="41"/>
                  <a:pt x="132" y="41"/>
                </a:cubicBezTo>
                <a:cubicBezTo>
                  <a:pt x="140" y="41"/>
                  <a:pt x="148" y="33"/>
                  <a:pt x="148" y="24"/>
                </a:cubicBezTo>
                <a:cubicBezTo>
                  <a:pt x="148" y="8"/>
                  <a:pt x="140" y="0"/>
                  <a:pt x="1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60">
            <a:extLst>
              <a:ext uri="{FF2B5EF4-FFF2-40B4-BE49-F238E27FC236}">
                <a16:creationId xmlns:a16="http://schemas.microsoft.com/office/drawing/2014/main" id="{DD28437A-20A7-4643-BB5F-B6AB24A8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899" y="11292071"/>
            <a:ext cx="308227" cy="154114"/>
          </a:xfrm>
          <a:custGeom>
            <a:avLst/>
            <a:gdLst>
              <a:gd name="T0" fmla="*/ 8 w 281"/>
              <a:gd name="T1" fmla="*/ 139 h 140"/>
              <a:gd name="T2" fmla="*/ 8 w 281"/>
              <a:gd name="T3" fmla="*/ 139 h 140"/>
              <a:gd name="T4" fmla="*/ 272 w 281"/>
              <a:gd name="T5" fmla="*/ 139 h 140"/>
              <a:gd name="T6" fmla="*/ 280 w 281"/>
              <a:gd name="T7" fmla="*/ 131 h 140"/>
              <a:gd name="T8" fmla="*/ 280 w 281"/>
              <a:gd name="T9" fmla="*/ 8 h 140"/>
              <a:gd name="T10" fmla="*/ 272 w 281"/>
              <a:gd name="T11" fmla="*/ 0 h 140"/>
              <a:gd name="T12" fmla="*/ 8 w 281"/>
              <a:gd name="T13" fmla="*/ 0 h 140"/>
              <a:gd name="T14" fmla="*/ 0 w 281"/>
              <a:gd name="T15" fmla="*/ 8 h 140"/>
              <a:gd name="T16" fmla="*/ 0 w 281"/>
              <a:gd name="T17" fmla="*/ 131 h 140"/>
              <a:gd name="T18" fmla="*/ 8 w 281"/>
              <a:gd name="T19" fmla="*/ 139 h 140"/>
              <a:gd name="T20" fmla="*/ 33 w 281"/>
              <a:gd name="T21" fmla="*/ 24 h 140"/>
              <a:gd name="T22" fmla="*/ 33 w 281"/>
              <a:gd name="T23" fmla="*/ 24 h 140"/>
              <a:gd name="T24" fmla="*/ 247 w 281"/>
              <a:gd name="T25" fmla="*/ 24 h 140"/>
              <a:gd name="T26" fmla="*/ 255 w 281"/>
              <a:gd name="T27" fmla="*/ 32 h 140"/>
              <a:gd name="T28" fmla="*/ 255 w 281"/>
              <a:gd name="T29" fmla="*/ 115 h 140"/>
              <a:gd name="T30" fmla="*/ 247 w 281"/>
              <a:gd name="T31" fmla="*/ 123 h 140"/>
              <a:gd name="T32" fmla="*/ 33 w 281"/>
              <a:gd name="T33" fmla="*/ 123 h 140"/>
              <a:gd name="T34" fmla="*/ 25 w 281"/>
              <a:gd name="T35" fmla="*/ 115 h 140"/>
              <a:gd name="T36" fmla="*/ 25 w 281"/>
              <a:gd name="T37" fmla="*/ 32 h 140"/>
              <a:gd name="T38" fmla="*/ 33 w 281"/>
              <a:gd name="T39" fmla="*/ 2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140">
                <a:moveTo>
                  <a:pt x="8" y="139"/>
                </a:moveTo>
                <a:lnTo>
                  <a:pt x="8" y="139"/>
                </a:lnTo>
                <a:cubicBezTo>
                  <a:pt x="272" y="139"/>
                  <a:pt x="272" y="139"/>
                  <a:pt x="272" y="139"/>
                </a:cubicBezTo>
                <a:cubicBezTo>
                  <a:pt x="272" y="139"/>
                  <a:pt x="280" y="139"/>
                  <a:pt x="280" y="131"/>
                </a:cubicBezTo>
                <a:cubicBezTo>
                  <a:pt x="280" y="8"/>
                  <a:pt x="280" y="8"/>
                  <a:pt x="280" y="8"/>
                </a:cubicBezTo>
                <a:lnTo>
                  <a:pt x="272" y="0"/>
                </a:lnTo>
                <a:cubicBezTo>
                  <a:pt x="8" y="0"/>
                  <a:pt x="8" y="0"/>
                  <a:pt x="8" y="0"/>
                </a:cubicBezTo>
                <a:lnTo>
                  <a:pt x="0" y="8"/>
                </a:lnTo>
                <a:cubicBezTo>
                  <a:pt x="0" y="131"/>
                  <a:pt x="0" y="131"/>
                  <a:pt x="0" y="131"/>
                </a:cubicBezTo>
                <a:cubicBezTo>
                  <a:pt x="0" y="139"/>
                  <a:pt x="8" y="139"/>
                  <a:pt x="8" y="139"/>
                </a:cubicBezTo>
                <a:close/>
                <a:moveTo>
                  <a:pt x="33" y="24"/>
                </a:moveTo>
                <a:lnTo>
                  <a:pt x="33" y="24"/>
                </a:lnTo>
                <a:cubicBezTo>
                  <a:pt x="247" y="24"/>
                  <a:pt x="247" y="24"/>
                  <a:pt x="247" y="24"/>
                </a:cubicBezTo>
                <a:cubicBezTo>
                  <a:pt x="255" y="24"/>
                  <a:pt x="255" y="24"/>
                  <a:pt x="255" y="32"/>
                </a:cubicBezTo>
                <a:cubicBezTo>
                  <a:pt x="255" y="115"/>
                  <a:pt x="255" y="115"/>
                  <a:pt x="255" y="115"/>
                </a:cubicBezTo>
                <a:cubicBezTo>
                  <a:pt x="255" y="115"/>
                  <a:pt x="255" y="123"/>
                  <a:pt x="247" y="123"/>
                </a:cubicBezTo>
                <a:cubicBezTo>
                  <a:pt x="33" y="123"/>
                  <a:pt x="33" y="123"/>
                  <a:pt x="33" y="123"/>
                </a:cubicBezTo>
                <a:cubicBezTo>
                  <a:pt x="25" y="123"/>
                  <a:pt x="25" y="115"/>
                  <a:pt x="25" y="115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24"/>
                  <a:pt x="25" y="24"/>
                  <a:pt x="33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61">
            <a:extLst>
              <a:ext uri="{FF2B5EF4-FFF2-40B4-BE49-F238E27FC236}">
                <a16:creationId xmlns:a16="http://schemas.microsoft.com/office/drawing/2014/main" id="{B283DD08-C687-8B45-BAEE-9F21E277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253" y="11662909"/>
            <a:ext cx="48160" cy="48160"/>
          </a:xfrm>
          <a:custGeom>
            <a:avLst/>
            <a:gdLst>
              <a:gd name="T0" fmla="*/ 24 w 42"/>
              <a:gd name="T1" fmla="*/ 0 h 42"/>
              <a:gd name="T2" fmla="*/ 24 w 42"/>
              <a:gd name="T3" fmla="*/ 0 h 42"/>
              <a:gd name="T4" fmla="*/ 0 w 42"/>
              <a:gd name="T5" fmla="*/ 24 h 42"/>
              <a:gd name="T6" fmla="*/ 24 w 42"/>
              <a:gd name="T7" fmla="*/ 41 h 42"/>
              <a:gd name="T8" fmla="*/ 41 w 42"/>
              <a:gd name="T9" fmla="*/ 24 h 42"/>
              <a:gd name="T10" fmla="*/ 24 w 42"/>
              <a:gd name="T1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24" y="0"/>
                </a:moveTo>
                <a:lnTo>
                  <a:pt x="24" y="0"/>
                </a:lnTo>
                <a:cubicBezTo>
                  <a:pt x="8" y="0"/>
                  <a:pt x="0" y="8"/>
                  <a:pt x="0" y="24"/>
                </a:cubicBezTo>
                <a:cubicBezTo>
                  <a:pt x="0" y="32"/>
                  <a:pt x="8" y="41"/>
                  <a:pt x="24" y="41"/>
                </a:cubicBezTo>
                <a:cubicBezTo>
                  <a:pt x="33" y="41"/>
                  <a:pt x="41" y="32"/>
                  <a:pt x="41" y="24"/>
                </a:cubicBezTo>
                <a:cubicBezTo>
                  <a:pt x="41" y="8"/>
                  <a:pt x="33" y="0"/>
                  <a:pt x="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62">
            <a:extLst>
              <a:ext uri="{FF2B5EF4-FFF2-40B4-BE49-F238E27FC236}">
                <a16:creationId xmlns:a16="http://schemas.microsoft.com/office/drawing/2014/main" id="{169378CD-8265-F54F-8195-8956ACE8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253" y="11581035"/>
            <a:ext cx="52975" cy="48160"/>
          </a:xfrm>
          <a:custGeom>
            <a:avLst/>
            <a:gdLst>
              <a:gd name="T0" fmla="*/ 24 w 50"/>
              <a:gd name="T1" fmla="*/ 0 h 42"/>
              <a:gd name="T2" fmla="*/ 24 w 50"/>
              <a:gd name="T3" fmla="*/ 0 h 42"/>
              <a:gd name="T4" fmla="*/ 0 w 50"/>
              <a:gd name="T5" fmla="*/ 24 h 42"/>
              <a:gd name="T6" fmla="*/ 24 w 50"/>
              <a:gd name="T7" fmla="*/ 41 h 42"/>
              <a:gd name="T8" fmla="*/ 49 w 50"/>
              <a:gd name="T9" fmla="*/ 24 h 42"/>
              <a:gd name="T10" fmla="*/ 24 w 50"/>
              <a:gd name="T1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2">
                <a:moveTo>
                  <a:pt x="24" y="0"/>
                </a:moveTo>
                <a:lnTo>
                  <a:pt x="24" y="0"/>
                </a:lnTo>
                <a:cubicBezTo>
                  <a:pt x="8" y="0"/>
                  <a:pt x="0" y="8"/>
                  <a:pt x="0" y="24"/>
                </a:cubicBezTo>
                <a:cubicBezTo>
                  <a:pt x="0" y="33"/>
                  <a:pt x="8" y="41"/>
                  <a:pt x="24" y="41"/>
                </a:cubicBezTo>
                <a:cubicBezTo>
                  <a:pt x="33" y="41"/>
                  <a:pt x="49" y="33"/>
                  <a:pt x="49" y="24"/>
                </a:cubicBezTo>
                <a:cubicBezTo>
                  <a:pt x="49" y="8"/>
                  <a:pt x="33" y="0"/>
                  <a:pt x="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63">
            <a:extLst>
              <a:ext uri="{FF2B5EF4-FFF2-40B4-BE49-F238E27FC236}">
                <a16:creationId xmlns:a16="http://schemas.microsoft.com/office/drawing/2014/main" id="{1097461B-0341-4847-BDA3-69054BED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116" y="11581035"/>
            <a:ext cx="57792" cy="48160"/>
          </a:xfrm>
          <a:custGeom>
            <a:avLst/>
            <a:gdLst>
              <a:gd name="T0" fmla="*/ 25 w 51"/>
              <a:gd name="T1" fmla="*/ 41 h 42"/>
              <a:gd name="T2" fmla="*/ 25 w 51"/>
              <a:gd name="T3" fmla="*/ 41 h 42"/>
              <a:gd name="T4" fmla="*/ 50 w 51"/>
              <a:gd name="T5" fmla="*/ 24 h 42"/>
              <a:gd name="T6" fmla="*/ 25 w 51"/>
              <a:gd name="T7" fmla="*/ 0 h 42"/>
              <a:gd name="T8" fmla="*/ 0 w 51"/>
              <a:gd name="T9" fmla="*/ 24 h 42"/>
              <a:gd name="T10" fmla="*/ 25 w 51"/>
              <a:gd name="T1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42">
                <a:moveTo>
                  <a:pt x="25" y="41"/>
                </a:moveTo>
                <a:lnTo>
                  <a:pt x="25" y="41"/>
                </a:lnTo>
                <a:cubicBezTo>
                  <a:pt x="41" y="41"/>
                  <a:pt x="50" y="33"/>
                  <a:pt x="50" y="24"/>
                </a:cubicBezTo>
                <a:cubicBezTo>
                  <a:pt x="50" y="8"/>
                  <a:pt x="41" y="0"/>
                  <a:pt x="25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33"/>
                  <a:pt x="17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64">
            <a:extLst>
              <a:ext uri="{FF2B5EF4-FFF2-40B4-BE49-F238E27FC236}">
                <a16:creationId xmlns:a16="http://schemas.microsoft.com/office/drawing/2014/main" id="{17B79D13-94C7-FE45-8DA7-35296D5C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794" y="11581035"/>
            <a:ext cx="52978" cy="48160"/>
          </a:xfrm>
          <a:custGeom>
            <a:avLst/>
            <a:gdLst>
              <a:gd name="T0" fmla="*/ 25 w 50"/>
              <a:gd name="T1" fmla="*/ 41 h 42"/>
              <a:gd name="T2" fmla="*/ 25 w 50"/>
              <a:gd name="T3" fmla="*/ 41 h 42"/>
              <a:gd name="T4" fmla="*/ 49 w 50"/>
              <a:gd name="T5" fmla="*/ 24 h 42"/>
              <a:gd name="T6" fmla="*/ 25 w 50"/>
              <a:gd name="T7" fmla="*/ 0 h 42"/>
              <a:gd name="T8" fmla="*/ 0 w 50"/>
              <a:gd name="T9" fmla="*/ 24 h 42"/>
              <a:gd name="T10" fmla="*/ 25 w 50"/>
              <a:gd name="T1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2">
                <a:moveTo>
                  <a:pt x="25" y="41"/>
                </a:moveTo>
                <a:lnTo>
                  <a:pt x="25" y="41"/>
                </a:lnTo>
                <a:cubicBezTo>
                  <a:pt x="41" y="41"/>
                  <a:pt x="49" y="33"/>
                  <a:pt x="49" y="24"/>
                </a:cubicBezTo>
                <a:cubicBezTo>
                  <a:pt x="49" y="8"/>
                  <a:pt x="41" y="0"/>
                  <a:pt x="25" y="0"/>
                </a:cubicBezTo>
                <a:cubicBezTo>
                  <a:pt x="16" y="0"/>
                  <a:pt x="0" y="8"/>
                  <a:pt x="0" y="24"/>
                </a:cubicBezTo>
                <a:cubicBezTo>
                  <a:pt x="0" y="33"/>
                  <a:pt x="16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65">
            <a:extLst>
              <a:ext uri="{FF2B5EF4-FFF2-40B4-BE49-F238E27FC236}">
                <a16:creationId xmlns:a16="http://schemas.microsoft.com/office/drawing/2014/main" id="{03057842-FBC4-A14F-A868-56B78A19B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116" y="11662909"/>
            <a:ext cx="57792" cy="48160"/>
          </a:xfrm>
          <a:custGeom>
            <a:avLst/>
            <a:gdLst>
              <a:gd name="T0" fmla="*/ 25 w 51"/>
              <a:gd name="T1" fmla="*/ 41 h 42"/>
              <a:gd name="T2" fmla="*/ 25 w 51"/>
              <a:gd name="T3" fmla="*/ 41 h 42"/>
              <a:gd name="T4" fmla="*/ 50 w 51"/>
              <a:gd name="T5" fmla="*/ 24 h 42"/>
              <a:gd name="T6" fmla="*/ 25 w 51"/>
              <a:gd name="T7" fmla="*/ 0 h 42"/>
              <a:gd name="T8" fmla="*/ 0 w 51"/>
              <a:gd name="T9" fmla="*/ 24 h 42"/>
              <a:gd name="T10" fmla="*/ 25 w 51"/>
              <a:gd name="T1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42">
                <a:moveTo>
                  <a:pt x="25" y="41"/>
                </a:moveTo>
                <a:lnTo>
                  <a:pt x="25" y="41"/>
                </a:lnTo>
                <a:cubicBezTo>
                  <a:pt x="41" y="41"/>
                  <a:pt x="50" y="32"/>
                  <a:pt x="50" y="24"/>
                </a:cubicBezTo>
                <a:cubicBezTo>
                  <a:pt x="50" y="8"/>
                  <a:pt x="41" y="0"/>
                  <a:pt x="25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32"/>
                  <a:pt x="17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66">
            <a:extLst>
              <a:ext uri="{FF2B5EF4-FFF2-40B4-BE49-F238E27FC236}">
                <a16:creationId xmlns:a16="http://schemas.microsoft.com/office/drawing/2014/main" id="{688CCE7A-5076-B043-A628-80501237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794" y="11662909"/>
            <a:ext cx="52978" cy="48160"/>
          </a:xfrm>
          <a:custGeom>
            <a:avLst/>
            <a:gdLst>
              <a:gd name="T0" fmla="*/ 25 w 50"/>
              <a:gd name="T1" fmla="*/ 41 h 42"/>
              <a:gd name="T2" fmla="*/ 25 w 50"/>
              <a:gd name="T3" fmla="*/ 41 h 42"/>
              <a:gd name="T4" fmla="*/ 49 w 50"/>
              <a:gd name="T5" fmla="*/ 24 h 42"/>
              <a:gd name="T6" fmla="*/ 25 w 50"/>
              <a:gd name="T7" fmla="*/ 0 h 42"/>
              <a:gd name="T8" fmla="*/ 0 w 50"/>
              <a:gd name="T9" fmla="*/ 24 h 42"/>
              <a:gd name="T10" fmla="*/ 25 w 50"/>
              <a:gd name="T1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2">
                <a:moveTo>
                  <a:pt x="25" y="41"/>
                </a:moveTo>
                <a:lnTo>
                  <a:pt x="25" y="41"/>
                </a:lnTo>
                <a:cubicBezTo>
                  <a:pt x="41" y="41"/>
                  <a:pt x="49" y="32"/>
                  <a:pt x="49" y="24"/>
                </a:cubicBezTo>
                <a:cubicBezTo>
                  <a:pt x="49" y="8"/>
                  <a:pt x="41" y="0"/>
                  <a:pt x="25" y="0"/>
                </a:cubicBezTo>
                <a:cubicBezTo>
                  <a:pt x="16" y="0"/>
                  <a:pt x="0" y="8"/>
                  <a:pt x="0" y="24"/>
                </a:cubicBezTo>
                <a:cubicBezTo>
                  <a:pt x="0" y="32"/>
                  <a:pt x="16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67">
            <a:extLst>
              <a:ext uri="{FF2B5EF4-FFF2-40B4-BE49-F238E27FC236}">
                <a16:creationId xmlns:a16="http://schemas.microsoft.com/office/drawing/2014/main" id="{D4BA24F3-ABF8-B943-AC6D-962C3EE8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253" y="11499163"/>
            <a:ext cx="52975" cy="52975"/>
          </a:xfrm>
          <a:custGeom>
            <a:avLst/>
            <a:gdLst>
              <a:gd name="T0" fmla="*/ 24 w 50"/>
              <a:gd name="T1" fmla="*/ 0 h 50"/>
              <a:gd name="T2" fmla="*/ 24 w 50"/>
              <a:gd name="T3" fmla="*/ 0 h 50"/>
              <a:gd name="T4" fmla="*/ 0 w 50"/>
              <a:gd name="T5" fmla="*/ 24 h 50"/>
              <a:gd name="T6" fmla="*/ 24 w 50"/>
              <a:gd name="T7" fmla="*/ 49 h 50"/>
              <a:gd name="T8" fmla="*/ 49 w 50"/>
              <a:gd name="T9" fmla="*/ 24 h 50"/>
              <a:gd name="T10" fmla="*/ 24 w 50"/>
              <a:gd name="T1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0">
                <a:moveTo>
                  <a:pt x="24" y="0"/>
                </a:moveTo>
                <a:lnTo>
                  <a:pt x="24" y="0"/>
                </a:lnTo>
                <a:cubicBezTo>
                  <a:pt x="8" y="0"/>
                  <a:pt x="0" y="8"/>
                  <a:pt x="0" y="24"/>
                </a:cubicBezTo>
                <a:cubicBezTo>
                  <a:pt x="0" y="33"/>
                  <a:pt x="8" y="49"/>
                  <a:pt x="24" y="49"/>
                </a:cubicBezTo>
                <a:cubicBezTo>
                  <a:pt x="33" y="49"/>
                  <a:pt x="49" y="33"/>
                  <a:pt x="49" y="24"/>
                </a:cubicBezTo>
                <a:cubicBezTo>
                  <a:pt x="49" y="8"/>
                  <a:pt x="33" y="0"/>
                  <a:pt x="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68">
            <a:extLst>
              <a:ext uri="{FF2B5EF4-FFF2-40B4-BE49-F238E27FC236}">
                <a16:creationId xmlns:a16="http://schemas.microsoft.com/office/drawing/2014/main" id="{55FA13E8-3622-154B-ACF7-D92EAC92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116" y="11499163"/>
            <a:ext cx="57792" cy="52975"/>
          </a:xfrm>
          <a:custGeom>
            <a:avLst/>
            <a:gdLst>
              <a:gd name="T0" fmla="*/ 25 w 51"/>
              <a:gd name="T1" fmla="*/ 49 h 50"/>
              <a:gd name="T2" fmla="*/ 25 w 51"/>
              <a:gd name="T3" fmla="*/ 49 h 50"/>
              <a:gd name="T4" fmla="*/ 50 w 51"/>
              <a:gd name="T5" fmla="*/ 24 h 50"/>
              <a:gd name="T6" fmla="*/ 25 w 51"/>
              <a:gd name="T7" fmla="*/ 0 h 50"/>
              <a:gd name="T8" fmla="*/ 0 w 51"/>
              <a:gd name="T9" fmla="*/ 24 h 50"/>
              <a:gd name="T10" fmla="*/ 25 w 51"/>
              <a:gd name="T1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50">
                <a:moveTo>
                  <a:pt x="25" y="49"/>
                </a:moveTo>
                <a:lnTo>
                  <a:pt x="25" y="49"/>
                </a:lnTo>
                <a:cubicBezTo>
                  <a:pt x="41" y="49"/>
                  <a:pt x="50" y="33"/>
                  <a:pt x="50" y="24"/>
                </a:cubicBezTo>
                <a:cubicBezTo>
                  <a:pt x="50" y="8"/>
                  <a:pt x="41" y="0"/>
                  <a:pt x="25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33"/>
                  <a:pt x="17" y="49"/>
                  <a:pt x="25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69">
            <a:extLst>
              <a:ext uri="{FF2B5EF4-FFF2-40B4-BE49-F238E27FC236}">
                <a16:creationId xmlns:a16="http://schemas.microsoft.com/office/drawing/2014/main" id="{FA4270A7-A91A-1E40-A60E-D0417B04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794" y="11499163"/>
            <a:ext cx="52978" cy="52975"/>
          </a:xfrm>
          <a:custGeom>
            <a:avLst/>
            <a:gdLst>
              <a:gd name="T0" fmla="*/ 25 w 50"/>
              <a:gd name="T1" fmla="*/ 49 h 50"/>
              <a:gd name="T2" fmla="*/ 25 w 50"/>
              <a:gd name="T3" fmla="*/ 49 h 50"/>
              <a:gd name="T4" fmla="*/ 49 w 50"/>
              <a:gd name="T5" fmla="*/ 24 h 50"/>
              <a:gd name="T6" fmla="*/ 25 w 50"/>
              <a:gd name="T7" fmla="*/ 0 h 50"/>
              <a:gd name="T8" fmla="*/ 0 w 50"/>
              <a:gd name="T9" fmla="*/ 24 h 50"/>
              <a:gd name="T10" fmla="*/ 25 w 50"/>
              <a:gd name="T1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0">
                <a:moveTo>
                  <a:pt x="25" y="49"/>
                </a:moveTo>
                <a:lnTo>
                  <a:pt x="25" y="49"/>
                </a:lnTo>
                <a:cubicBezTo>
                  <a:pt x="41" y="49"/>
                  <a:pt x="49" y="33"/>
                  <a:pt x="49" y="24"/>
                </a:cubicBezTo>
                <a:cubicBezTo>
                  <a:pt x="49" y="8"/>
                  <a:pt x="41" y="0"/>
                  <a:pt x="25" y="0"/>
                </a:cubicBezTo>
                <a:cubicBezTo>
                  <a:pt x="16" y="0"/>
                  <a:pt x="0" y="8"/>
                  <a:pt x="0" y="24"/>
                </a:cubicBezTo>
                <a:cubicBezTo>
                  <a:pt x="0" y="33"/>
                  <a:pt x="16" y="49"/>
                  <a:pt x="25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70">
            <a:extLst>
              <a:ext uri="{FF2B5EF4-FFF2-40B4-BE49-F238E27FC236}">
                <a16:creationId xmlns:a16="http://schemas.microsoft.com/office/drawing/2014/main" id="{EA66ACDD-DDCF-C343-97CA-E4909185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42" y="5088994"/>
            <a:ext cx="693512" cy="577927"/>
          </a:xfrm>
          <a:custGeom>
            <a:avLst/>
            <a:gdLst>
              <a:gd name="T0" fmla="*/ 617 w 634"/>
              <a:gd name="T1" fmla="*/ 222 h 527"/>
              <a:gd name="T2" fmla="*/ 617 w 634"/>
              <a:gd name="T3" fmla="*/ 222 h 527"/>
              <a:gd name="T4" fmla="*/ 329 w 634"/>
              <a:gd name="T5" fmla="*/ 0 h 527"/>
              <a:gd name="T6" fmla="*/ 304 w 634"/>
              <a:gd name="T7" fmla="*/ 0 h 527"/>
              <a:gd name="T8" fmla="*/ 8 w 634"/>
              <a:gd name="T9" fmla="*/ 222 h 527"/>
              <a:gd name="T10" fmla="*/ 8 w 634"/>
              <a:gd name="T11" fmla="*/ 247 h 527"/>
              <a:gd name="T12" fmla="*/ 33 w 634"/>
              <a:gd name="T13" fmla="*/ 255 h 527"/>
              <a:gd name="T14" fmla="*/ 74 w 634"/>
              <a:gd name="T15" fmla="*/ 222 h 527"/>
              <a:gd name="T16" fmla="*/ 74 w 634"/>
              <a:gd name="T17" fmla="*/ 502 h 527"/>
              <a:gd name="T18" fmla="*/ 107 w 634"/>
              <a:gd name="T19" fmla="*/ 526 h 527"/>
              <a:gd name="T20" fmla="*/ 222 w 634"/>
              <a:gd name="T21" fmla="*/ 526 h 527"/>
              <a:gd name="T22" fmla="*/ 403 w 634"/>
              <a:gd name="T23" fmla="*/ 526 h 527"/>
              <a:gd name="T24" fmla="*/ 526 w 634"/>
              <a:gd name="T25" fmla="*/ 526 h 527"/>
              <a:gd name="T26" fmla="*/ 551 w 634"/>
              <a:gd name="T27" fmla="*/ 502 h 527"/>
              <a:gd name="T28" fmla="*/ 551 w 634"/>
              <a:gd name="T29" fmla="*/ 222 h 527"/>
              <a:gd name="T30" fmla="*/ 592 w 634"/>
              <a:gd name="T31" fmla="*/ 255 h 527"/>
              <a:gd name="T32" fmla="*/ 609 w 634"/>
              <a:gd name="T33" fmla="*/ 255 h 527"/>
              <a:gd name="T34" fmla="*/ 625 w 634"/>
              <a:gd name="T35" fmla="*/ 247 h 527"/>
              <a:gd name="T36" fmla="*/ 617 w 634"/>
              <a:gd name="T37" fmla="*/ 222 h 527"/>
              <a:gd name="T38" fmla="*/ 386 w 634"/>
              <a:gd name="T39" fmla="*/ 485 h 527"/>
              <a:gd name="T40" fmla="*/ 386 w 634"/>
              <a:gd name="T41" fmla="*/ 485 h 527"/>
              <a:gd name="T42" fmla="*/ 238 w 634"/>
              <a:gd name="T43" fmla="*/ 485 h 527"/>
              <a:gd name="T44" fmla="*/ 238 w 634"/>
              <a:gd name="T45" fmla="*/ 362 h 527"/>
              <a:gd name="T46" fmla="*/ 386 w 634"/>
              <a:gd name="T47" fmla="*/ 362 h 527"/>
              <a:gd name="T48" fmla="*/ 386 w 634"/>
              <a:gd name="T49" fmla="*/ 485 h 527"/>
              <a:gd name="T50" fmla="*/ 510 w 634"/>
              <a:gd name="T51" fmla="*/ 485 h 527"/>
              <a:gd name="T52" fmla="*/ 510 w 634"/>
              <a:gd name="T53" fmla="*/ 485 h 527"/>
              <a:gd name="T54" fmla="*/ 428 w 634"/>
              <a:gd name="T55" fmla="*/ 485 h 527"/>
              <a:gd name="T56" fmla="*/ 428 w 634"/>
              <a:gd name="T57" fmla="*/ 346 h 527"/>
              <a:gd name="T58" fmla="*/ 403 w 634"/>
              <a:gd name="T59" fmla="*/ 321 h 527"/>
              <a:gd name="T60" fmla="*/ 222 w 634"/>
              <a:gd name="T61" fmla="*/ 321 h 527"/>
              <a:gd name="T62" fmla="*/ 197 w 634"/>
              <a:gd name="T63" fmla="*/ 346 h 527"/>
              <a:gd name="T64" fmla="*/ 197 w 634"/>
              <a:gd name="T65" fmla="*/ 485 h 527"/>
              <a:gd name="T66" fmla="*/ 115 w 634"/>
              <a:gd name="T67" fmla="*/ 485 h 527"/>
              <a:gd name="T68" fmla="*/ 115 w 634"/>
              <a:gd name="T69" fmla="*/ 189 h 527"/>
              <a:gd name="T70" fmla="*/ 313 w 634"/>
              <a:gd name="T71" fmla="*/ 41 h 527"/>
              <a:gd name="T72" fmla="*/ 510 w 634"/>
              <a:gd name="T73" fmla="*/ 189 h 527"/>
              <a:gd name="T74" fmla="*/ 510 w 634"/>
              <a:gd name="T75" fmla="*/ 485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4" h="527">
                <a:moveTo>
                  <a:pt x="617" y="222"/>
                </a:moveTo>
                <a:lnTo>
                  <a:pt x="617" y="222"/>
                </a:lnTo>
                <a:cubicBezTo>
                  <a:pt x="329" y="0"/>
                  <a:pt x="329" y="0"/>
                  <a:pt x="329" y="0"/>
                </a:cubicBezTo>
                <a:cubicBezTo>
                  <a:pt x="321" y="0"/>
                  <a:pt x="313" y="0"/>
                  <a:pt x="304" y="0"/>
                </a:cubicBezTo>
                <a:cubicBezTo>
                  <a:pt x="8" y="222"/>
                  <a:pt x="8" y="222"/>
                  <a:pt x="8" y="222"/>
                </a:cubicBezTo>
                <a:cubicBezTo>
                  <a:pt x="0" y="230"/>
                  <a:pt x="0" y="239"/>
                  <a:pt x="8" y="247"/>
                </a:cubicBezTo>
                <a:cubicBezTo>
                  <a:pt x="17" y="255"/>
                  <a:pt x="25" y="255"/>
                  <a:pt x="33" y="255"/>
                </a:cubicBezTo>
                <a:cubicBezTo>
                  <a:pt x="74" y="222"/>
                  <a:pt x="74" y="222"/>
                  <a:pt x="74" y="222"/>
                </a:cubicBezTo>
                <a:cubicBezTo>
                  <a:pt x="74" y="502"/>
                  <a:pt x="74" y="502"/>
                  <a:pt x="74" y="502"/>
                </a:cubicBezTo>
                <a:cubicBezTo>
                  <a:pt x="74" y="518"/>
                  <a:pt x="91" y="526"/>
                  <a:pt x="107" y="526"/>
                </a:cubicBezTo>
                <a:cubicBezTo>
                  <a:pt x="222" y="526"/>
                  <a:pt x="222" y="526"/>
                  <a:pt x="222" y="526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526" y="526"/>
                  <a:pt x="526" y="526"/>
                  <a:pt x="526" y="526"/>
                </a:cubicBezTo>
                <a:cubicBezTo>
                  <a:pt x="542" y="526"/>
                  <a:pt x="551" y="518"/>
                  <a:pt x="551" y="502"/>
                </a:cubicBezTo>
                <a:cubicBezTo>
                  <a:pt x="551" y="222"/>
                  <a:pt x="551" y="222"/>
                  <a:pt x="551" y="222"/>
                </a:cubicBezTo>
                <a:cubicBezTo>
                  <a:pt x="592" y="255"/>
                  <a:pt x="592" y="255"/>
                  <a:pt x="592" y="255"/>
                </a:cubicBezTo>
                <a:cubicBezTo>
                  <a:pt x="600" y="255"/>
                  <a:pt x="600" y="255"/>
                  <a:pt x="609" y="255"/>
                </a:cubicBezTo>
                <a:cubicBezTo>
                  <a:pt x="617" y="255"/>
                  <a:pt x="617" y="255"/>
                  <a:pt x="625" y="247"/>
                </a:cubicBezTo>
                <a:cubicBezTo>
                  <a:pt x="633" y="239"/>
                  <a:pt x="625" y="230"/>
                  <a:pt x="617" y="222"/>
                </a:cubicBezTo>
                <a:close/>
                <a:moveTo>
                  <a:pt x="386" y="485"/>
                </a:moveTo>
                <a:lnTo>
                  <a:pt x="386" y="485"/>
                </a:lnTo>
                <a:cubicBezTo>
                  <a:pt x="238" y="485"/>
                  <a:pt x="238" y="485"/>
                  <a:pt x="238" y="485"/>
                </a:cubicBezTo>
                <a:cubicBezTo>
                  <a:pt x="238" y="362"/>
                  <a:pt x="238" y="362"/>
                  <a:pt x="238" y="362"/>
                </a:cubicBezTo>
                <a:cubicBezTo>
                  <a:pt x="386" y="362"/>
                  <a:pt x="386" y="362"/>
                  <a:pt x="386" y="362"/>
                </a:cubicBezTo>
                <a:lnTo>
                  <a:pt x="386" y="485"/>
                </a:lnTo>
                <a:close/>
                <a:moveTo>
                  <a:pt x="510" y="485"/>
                </a:moveTo>
                <a:lnTo>
                  <a:pt x="510" y="485"/>
                </a:lnTo>
                <a:cubicBezTo>
                  <a:pt x="428" y="485"/>
                  <a:pt x="428" y="485"/>
                  <a:pt x="428" y="485"/>
                </a:cubicBezTo>
                <a:cubicBezTo>
                  <a:pt x="428" y="346"/>
                  <a:pt x="428" y="346"/>
                  <a:pt x="428" y="346"/>
                </a:cubicBezTo>
                <a:cubicBezTo>
                  <a:pt x="428" y="338"/>
                  <a:pt x="419" y="321"/>
                  <a:pt x="403" y="321"/>
                </a:cubicBezTo>
                <a:cubicBezTo>
                  <a:pt x="222" y="321"/>
                  <a:pt x="222" y="321"/>
                  <a:pt x="222" y="321"/>
                </a:cubicBezTo>
                <a:cubicBezTo>
                  <a:pt x="214" y="321"/>
                  <a:pt x="197" y="338"/>
                  <a:pt x="197" y="346"/>
                </a:cubicBezTo>
                <a:cubicBezTo>
                  <a:pt x="197" y="485"/>
                  <a:pt x="197" y="485"/>
                  <a:pt x="197" y="485"/>
                </a:cubicBezTo>
                <a:cubicBezTo>
                  <a:pt x="115" y="485"/>
                  <a:pt x="115" y="485"/>
                  <a:pt x="115" y="485"/>
                </a:cubicBezTo>
                <a:cubicBezTo>
                  <a:pt x="115" y="189"/>
                  <a:pt x="115" y="189"/>
                  <a:pt x="115" y="189"/>
                </a:cubicBezTo>
                <a:cubicBezTo>
                  <a:pt x="313" y="41"/>
                  <a:pt x="313" y="41"/>
                  <a:pt x="313" y="41"/>
                </a:cubicBezTo>
                <a:cubicBezTo>
                  <a:pt x="510" y="189"/>
                  <a:pt x="510" y="189"/>
                  <a:pt x="510" y="189"/>
                </a:cubicBezTo>
                <a:lnTo>
                  <a:pt x="510" y="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71">
            <a:extLst>
              <a:ext uri="{FF2B5EF4-FFF2-40B4-BE49-F238E27FC236}">
                <a16:creationId xmlns:a16="http://schemas.microsoft.com/office/drawing/2014/main" id="{E42BB57E-6B0F-FD47-B09A-5C4262EB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144" y="8152005"/>
            <a:ext cx="683879" cy="558662"/>
          </a:xfrm>
          <a:custGeom>
            <a:avLst/>
            <a:gdLst>
              <a:gd name="T0" fmla="*/ 567 w 625"/>
              <a:gd name="T1" fmla="*/ 57 h 510"/>
              <a:gd name="T2" fmla="*/ 567 w 625"/>
              <a:gd name="T3" fmla="*/ 57 h 510"/>
              <a:gd name="T4" fmla="*/ 427 w 625"/>
              <a:gd name="T5" fmla="*/ 0 h 510"/>
              <a:gd name="T6" fmla="*/ 205 w 625"/>
              <a:gd name="T7" fmla="*/ 0 h 510"/>
              <a:gd name="T8" fmla="*/ 57 w 625"/>
              <a:gd name="T9" fmla="*/ 57 h 510"/>
              <a:gd name="T10" fmla="*/ 0 w 625"/>
              <a:gd name="T11" fmla="*/ 197 h 510"/>
              <a:gd name="T12" fmla="*/ 32 w 625"/>
              <a:gd name="T13" fmla="*/ 296 h 510"/>
              <a:gd name="T14" fmla="*/ 90 w 625"/>
              <a:gd name="T15" fmla="*/ 361 h 510"/>
              <a:gd name="T16" fmla="*/ 65 w 625"/>
              <a:gd name="T17" fmla="*/ 484 h 510"/>
              <a:gd name="T18" fmla="*/ 74 w 625"/>
              <a:gd name="T19" fmla="*/ 501 h 510"/>
              <a:gd name="T20" fmla="*/ 90 w 625"/>
              <a:gd name="T21" fmla="*/ 509 h 510"/>
              <a:gd name="T22" fmla="*/ 90 w 625"/>
              <a:gd name="T23" fmla="*/ 509 h 510"/>
              <a:gd name="T24" fmla="*/ 295 w 625"/>
              <a:gd name="T25" fmla="*/ 419 h 510"/>
              <a:gd name="T26" fmla="*/ 427 w 625"/>
              <a:gd name="T27" fmla="*/ 394 h 510"/>
              <a:gd name="T28" fmla="*/ 567 w 625"/>
              <a:gd name="T29" fmla="*/ 337 h 510"/>
              <a:gd name="T30" fmla="*/ 624 w 625"/>
              <a:gd name="T31" fmla="*/ 197 h 510"/>
              <a:gd name="T32" fmla="*/ 567 w 625"/>
              <a:gd name="T33" fmla="*/ 57 h 510"/>
              <a:gd name="T34" fmla="*/ 542 w 625"/>
              <a:gd name="T35" fmla="*/ 304 h 510"/>
              <a:gd name="T36" fmla="*/ 542 w 625"/>
              <a:gd name="T37" fmla="*/ 304 h 510"/>
              <a:gd name="T38" fmla="*/ 427 w 625"/>
              <a:gd name="T39" fmla="*/ 353 h 510"/>
              <a:gd name="T40" fmla="*/ 279 w 625"/>
              <a:gd name="T41" fmla="*/ 386 h 510"/>
              <a:gd name="T42" fmla="*/ 115 w 625"/>
              <a:gd name="T43" fmla="*/ 460 h 510"/>
              <a:gd name="T44" fmla="*/ 131 w 625"/>
              <a:gd name="T45" fmla="*/ 353 h 510"/>
              <a:gd name="T46" fmla="*/ 123 w 625"/>
              <a:gd name="T47" fmla="*/ 328 h 510"/>
              <a:gd name="T48" fmla="*/ 123 w 625"/>
              <a:gd name="T49" fmla="*/ 328 h 510"/>
              <a:gd name="T50" fmla="*/ 65 w 625"/>
              <a:gd name="T51" fmla="*/ 271 h 510"/>
              <a:gd name="T52" fmla="*/ 41 w 625"/>
              <a:gd name="T53" fmla="*/ 197 h 510"/>
              <a:gd name="T54" fmla="*/ 90 w 625"/>
              <a:gd name="T55" fmla="*/ 82 h 510"/>
              <a:gd name="T56" fmla="*/ 205 w 625"/>
              <a:gd name="T57" fmla="*/ 33 h 510"/>
              <a:gd name="T58" fmla="*/ 427 w 625"/>
              <a:gd name="T59" fmla="*/ 33 h 510"/>
              <a:gd name="T60" fmla="*/ 542 w 625"/>
              <a:gd name="T61" fmla="*/ 82 h 510"/>
              <a:gd name="T62" fmla="*/ 583 w 625"/>
              <a:gd name="T63" fmla="*/ 197 h 510"/>
              <a:gd name="T64" fmla="*/ 583 w 625"/>
              <a:gd name="T65" fmla="*/ 197 h 510"/>
              <a:gd name="T66" fmla="*/ 542 w 625"/>
              <a:gd name="T67" fmla="*/ 30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25" h="510">
                <a:moveTo>
                  <a:pt x="567" y="57"/>
                </a:moveTo>
                <a:lnTo>
                  <a:pt x="567" y="57"/>
                </a:lnTo>
                <a:cubicBezTo>
                  <a:pt x="526" y="16"/>
                  <a:pt x="476" y="0"/>
                  <a:pt x="427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148" y="0"/>
                  <a:pt x="98" y="16"/>
                  <a:pt x="57" y="57"/>
                </a:cubicBezTo>
                <a:cubicBezTo>
                  <a:pt x="24" y="90"/>
                  <a:pt x="0" y="139"/>
                  <a:pt x="0" y="197"/>
                </a:cubicBezTo>
                <a:cubicBezTo>
                  <a:pt x="0" y="230"/>
                  <a:pt x="8" y="263"/>
                  <a:pt x="32" y="296"/>
                </a:cubicBezTo>
                <a:cubicBezTo>
                  <a:pt x="41" y="320"/>
                  <a:pt x="65" y="345"/>
                  <a:pt x="90" y="361"/>
                </a:cubicBezTo>
                <a:cubicBezTo>
                  <a:pt x="74" y="427"/>
                  <a:pt x="65" y="484"/>
                  <a:pt x="65" y="484"/>
                </a:cubicBezTo>
                <a:cubicBezTo>
                  <a:pt x="65" y="493"/>
                  <a:pt x="65" y="501"/>
                  <a:pt x="74" y="501"/>
                </a:cubicBezTo>
                <a:cubicBezTo>
                  <a:pt x="74" y="509"/>
                  <a:pt x="82" y="509"/>
                  <a:pt x="90" y="509"/>
                </a:cubicBezTo>
                <a:lnTo>
                  <a:pt x="90" y="509"/>
                </a:lnTo>
                <a:cubicBezTo>
                  <a:pt x="98" y="501"/>
                  <a:pt x="197" y="468"/>
                  <a:pt x="295" y="419"/>
                </a:cubicBezTo>
                <a:cubicBezTo>
                  <a:pt x="337" y="402"/>
                  <a:pt x="386" y="394"/>
                  <a:pt x="427" y="394"/>
                </a:cubicBezTo>
                <a:cubicBezTo>
                  <a:pt x="476" y="394"/>
                  <a:pt x="534" y="369"/>
                  <a:pt x="567" y="337"/>
                </a:cubicBezTo>
                <a:cubicBezTo>
                  <a:pt x="608" y="296"/>
                  <a:pt x="624" y="246"/>
                  <a:pt x="624" y="197"/>
                </a:cubicBezTo>
                <a:cubicBezTo>
                  <a:pt x="624" y="139"/>
                  <a:pt x="608" y="90"/>
                  <a:pt x="567" y="57"/>
                </a:cubicBezTo>
                <a:close/>
                <a:moveTo>
                  <a:pt x="542" y="304"/>
                </a:moveTo>
                <a:lnTo>
                  <a:pt x="542" y="304"/>
                </a:lnTo>
                <a:cubicBezTo>
                  <a:pt x="509" y="337"/>
                  <a:pt x="468" y="353"/>
                  <a:pt x="427" y="353"/>
                </a:cubicBezTo>
                <a:cubicBezTo>
                  <a:pt x="378" y="353"/>
                  <a:pt x="328" y="361"/>
                  <a:pt x="279" y="386"/>
                </a:cubicBezTo>
                <a:cubicBezTo>
                  <a:pt x="213" y="419"/>
                  <a:pt x="148" y="443"/>
                  <a:pt x="115" y="460"/>
                </a:cubicBezTo>
                <a:cubicBezTo>
                  <a:pt x="115" y="427"/>
                  <a:pt x="123" y="394"/>
                  <a:pt x="131" y="353"/>
                </a:cubicBezTo>
                <a:cubicBezTo>
                  <a:pt x="131" y="345"/>
                  <a:pt x="131" y="337"/>
                  <a:pt x="123" y="328"/>
                </a:cubicBezTo>
                <a:lnTo>
                  <a:pt x="123" y="328"/>
                </a:lnTo>
                <a:cubicBezTo>
                  <a:pt x="98" y="320"/>
                  <a:pt x="82" y="296"/>
                  <a:pt x="65" y="271"/>
                </a:cubicBezTo>
                <a:cubicBezTo>
                  <a:pt x="49" y="246"/>
                  <a:pt x="41" y="221"/>
                  <a:pt x="41" y="197"/>
                </a:cubicBezTo>
                <a:cubicBezTo>
                  <a:pt x="41" y="156"/>
                  <a:pt x="57" y="115"/>
                  <a:pt x="90" y="82"/>
                </a:cubicBezTo>
                <a:cubicBezTo>
                  <a:pt x="123" y="49"/>
                  <a:pt x="156" y="33"/>
                  <a:pt x="205" y="33"/>
                </a:cubicBezTo>
                <a:cubicBezTo>
                  <a:pt x="427" y="33"/>
                  <a:pt x="427" y="33"/>
                  <a:pt x="427" y="33"/>
                </a:cubicBezTo>
                <a:cubicBezTo>
                  <a:pt x="468" y="33"/>
                  <a:pt x="509" y="57"/>
                  <a:pt x="542" y="82"/>
                </a:cubicBezTo>
                <a:cubicBezTo>
                  <a:pt x="567" y="115"/>
                  <a:pt x="583" y="156"/>
                  <a:pt x="583" y="197"/>
                </a:cubicBezTo>
                <a:lnTo>
                  <a:pt x="583" y="197"/>
                </a:lnTo>
                <a:cubicBezTo>
                  <a:pt x="583" y="238"/>
                  <a:pt x="567" y="279"/>
                  <a:pt x="542" y="3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72">
            <a:extLst>
              <a:ext uri="{FF2B5EF4-FFF2-40B4-BE49-F238E27FC236}">
                <a16:creationId xmlns:a16="http://schemas.microsoft.com/office/drawing/2014/main" id="{22204A4A-E305-4F45-9F5D-1F991F96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749" y="8310936"/>
            <a:ext cx="91503" cy="91503"/>
          </a:xfrm>
          <a:custGeom>
            <a:avLst/>
            <a:gdLst>
              <a:gd name="T0" fmla="*/ 41 w 83"/>
              <a:gd name="T1" fmla="*/ 0 h 84"/>
              <a:gd name="T2" fmla="*/ 41 w 83"/>
              <a:gd name="T3" fmla="*/ 0 h 84"/>
              <a:gd name="T4" fmla="*/ 0 w 83"/>
              <a:gd name="T5" fmla="*/ 42 h 84"/>
              <a:gd name="T6" fmla="*/ 41 w 83"/>
              <a:gd name="T7" fmla="*/ 83 h 84"/>
              <a:gd name="T8" fmla="*/ 82 w 83"/>
              <a:gd name="T9" fmla="*/ 42 h 84"/>
              <a:gd name="T10" fmla="*/ 41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41" y="0"/>
                </a:moveTo>
                <a:lnTo>
                  <a:pt x="41" y="0"/>
                </a:lnTo>
                <a:cubicBezTo>
                  <a:pt x="16" y="0"/>
                  <a:pt x="0" y="17"/>
                  <a:pt x="0" y="42"/>
                </a:cubicBezTo>
                <a:cubicBezTo>
                  <a:pt x="0" y="66"/>
                  <a:pt x="16" y="83"/>
                  <a:pt x="41" y="83"/>
                </a:cubicBezTo>
                <a:cubicBezTo>
                  <a:pt x="65" y="83"/>
                  <a:pt x="82" y="66"/>
                  <a:pt x="82" y="42"/>
                </a:cubicBezTo>
                <a:cubicBezTo>
                  <a:pt x="82" y="17"/>
                  <a:pt x="65" y="0"/>
                  <a:pt x="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73">
            <a:extLst>
              <a:ext uri="{FF2B5EF4-FFF2-40B4-BE49-F238E27FC236}">
                <a16:creationId xmlns:a16="http://schemas.microsoft.com/office/drawing/2014/main" id="{D2841C13-611B-574A-8C24-95AADF1F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553" y="8310936"/>
            <a:ext cx="91506" cy="91503"/>
          </a:xfrm>
          <a:custGeom>
            <a:avLst/>
            <a:gdLst>
              <a:gd name="T0" fmla="*/ 41 w 83"/>
              <a:gd name="T1" fmla="*/ 0 h 84"/>
              <a:gd name="T2" fmla="*/ 41 w 83"/>
              <a:gd name="T3" fmla="*/ 0 h 84"/>
              <a:gd name="T4" fmla="*/ 0 w 83"/>
              <a:gd name="T5" fmla="*/ 42 h 84"/>
              <a:gd name="T6" fmla="*/ 41 w 83"/>
              <a:gd name="T7" fmla="*/ 83 h 84"/>
              <a:gd name="T8" fmla="*/ 82 w 83"/>
              <a:gd name="T9" fmla="*/ 42 h 84"/>
              <a:gd name="T10" fmla="*/ 41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41" y="0"/>
                </a:moveTo>
                <a:lnTo>
                  <a:pt x="41" y="0"/>
                </a:lnTo>
                <a:cubicBezTo>
                  <a:pt x="16" y="0"/>
                  <a:pt x="0" y="17"/>
                  <a:pt x="0" y="42"/>
                </a:cubicBezTo>
                <a:cubicBezTo>
                  <a:pt x="0" y="66"/>
                  <a:pt x="16" y="83"/>
                  <a:pt x="41" y="83"/>
                </a:cubicBezTo>
                <a:cubicBezTo>
                  <a:pt x="58" y="83"/>
                  <a:pt x="82" y="66"/>
                  <a:pt x="82" y="42"/>
                </a:cubicBezTo>
                <a:cubicBezTo>
                  <a:pt x="82" y="17"/>
                  <a:pt x="58" y="0"/>
                  <a:pt x="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74">
            <a:extLst>
              <a:ext uri="{FF2B5EF4-FFF2-40B4-BE49-F238E27FC236}">
                <a16:creationId xmlns:a16="http://schemas.microsoft.com/office/drawing/2014/main" id="{F03850CE-EDB6-1D4E-9697-AFD39488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361" y="8310936"/>
            <a:ext cx="91503" cy="91503"/>
          </a:xfrm>
          <a:custGeom>
            <a:avLst/>
            <a:gdLst>
              <a:gd name="T0" fmla="*/ 41 w 83"/>
              <a:gd name="T1" fmla="*/ 0 h 84"/>
              <a:gd name="T2" fmla="*/ 41 w 83"/>
              <a:gd name="T3" fmla="*/ 0 h 84"/>
              <a:gd name="T4" fmla="*/ 0 w 83"/>
              <a:gd name="T5" fmla="*/ 42 h 84"/>
              <a:gd name="T6" fmla="*/ 41 w 83"/>
              <a:gd name="T7" fmla="*/ 83 h 84"/>
              <a:gd name="T8" fmla="*/ 82 w 83"/>
              <a:gd name="T9" fmla="*/ 42 h 84"/>
              <a:gd name="T10" fmla="*/ 41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41" y="0"/>
                </a:moveTo>
                <a:lnTo>
                  <a:pt x="41" y="0"/>
                </a:lnTo>
                <a:cubicBezTo>
                  <a:pt x="16" y="0"/>
                  <a:pt x="0" y="17"/>
                  <a:pt x="0" y="42"/>
                </a:cubicBezTo>
                <a:cubicBezTo>
                  <a:pt x="0" y="66"/>
                  <a:pt x="16" y="83"/>
                  <a:pt x="41" y="83"/>
                </a:cubicBezTo>
                <a:cubicBezTo>
                  <a:pt x="57" y="83"/>
                  <a:pt x="82" y="66"/>
                  <a:pt x="82" y="42"/>
                </a:cubicBezTo>
                <a:cubicBezTo>
                  <a:pt x="82" y="17"/>
                  <a:pt x="57" y="0"/>
                  <a:pt x="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75">
            <a:extLst>
              <a:ext uri="{FF2B5EF4-FFF2-40B4-BE49-F238E27FC236}">
                <a16:creationId xmlns:a16="http://schemas.microsoft.com/office/drawing/2014/main" id="{796D32E6-B868-6E43-9948-8CB32B72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42" y="11301704"/>
            <a:ext cx="683879" cy="443077"/>
          </a:xfrm>
          <a:custGeom>
            <a:avLst/>
            <a:gdLst>
              <a:gd name="T0" fmla="*/ 592 w 626"/>
              <a:gd name="T1" fmla="*/ 403 h 404"/>
              <a:gd name="T2" fmla="*/ 592 w 626"/>
              <a:gd name="T3" fmla="*/ 403 h 404"/>
              <a:gd name="T4" fmla="*/ 33 w 626"/>
              <a:gd name="T5" fmla="*/ 403 h 404"/>
              <a:gd name="T6" fmla="*/ 0 w 626"/>
              <a:gd name="T7" fmla="*/ 370 h 404"/>
              <a:gd name="T8" fmla="*/ 0 w 626"/>
              <a:gd name="T9" fmla="*/ 33 h 404"/>
              <a:gd name="T10" fmla="*/ 33 w 626"/>
              <a:gd name="T11" fmla="*/ 0 h 404"/>
              <a:gd name="T12" fmla="*/ 592 w 626"/>
              <a:gd name="T13" fmla="*/ 0 h 404"/>
              <a:gd name="T14" fmla="*/ 625 w 626"/>
              <a:gd name="T15" fmla="*/ 33 h 404"/>
              <a:gd name="T16" fmla="*/ 625 w 626"/>
              <a:gd name="T17" fmla="*/ 370 h 404"/>
              <a:gd name="T18" fmla="*/ 592 w 626"/>
              <a:gd name="T19" fmla="*/ 403 h 404"/>
              <a:gd name="T20" fmla="*/ 41 w 626"/>
              <a:gd name="T21" fmla="*/ 361 h 404"/>
              <a:gd name="T22" fmla="*/ 41 w 626"/>
              <a:gd name="T23" fmla="*/ 361 h 404"/>
              <a:gd name="T24" fmla="*/ 584 w 626"/>
              <a:gd name="T25" fmla="*/ 361 h 404"/>
              <a:gd name="T26" fmla="*/ 584 w 626"/>
              <a:gd name="T27" fmla="*/ 41 h 404"/>
              <a:gd name="T28" fmla="*/ 41 w 626"/>
              <a:gd name="T29" fmla="*/ 41 h 404"/>
              <a:gd name="T30" fmla="*/ 41 w 626"/>
              <a:gd name="T31" fmla="*/ 3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6" h="404">
                <a:moveTo>
                  <a:pt x="592" y="403"/>
                </a:moveTo>
                <a:lnTo>
                  <a:pt x="592" y="403"/>
                </a:lnTo>
                <a:cubicBezTo>
                  <a:pt x="33" y="403"/>
                  <a:pt x="33" y="403"/>
                  <a:pt x="33" y="403"/>
                </a:cubicBezTo>
                <a:cubicBezTo>
                  <a:pt x="17" y="403"/>
                  <a:pt x="0" y="386"/>
                  <a:pt x="0" y="37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17" y="0"/>
                  <a:pt x="625" y="16"/>
                  <a:pt x="625" y="33"/>
                </a:cubicBezTo>
                <a:cubicBezTo>
                  <a:pt x="625" y="370"/>
                  <a:pt x="625" y="370"/>
                  <a:pt x="625" y="370"/>
                </a:cubicBezTo>
                <a:cubicBezTo>
                  <a:pt x="625" y="386"/>
                  <a:pt x="617" y="403"/>
                  <a:pt x="592" y="403"/>
                </a:cubicBezTo>
                <a:close/>
                <a:moveTo>
                  <a:pt x="41" y="361"/>
                </a:moveTo>
                <a:lnTo>
                  <a:pt x="41" y="361"/>
                </a:lnTo>
                <a:cubicBezTo>
                  <a:pt x="584" y="361"/>
                  <a:pt x="584" y="361"/>
                  <a:pt x="584" y="361"/>
                </a:cubicBezTo>
                <a:cubicBezTo>
                  <a:pt x="584" y="41"/>
                  <a:pt x="584" y="41"/>
                  <a:pt x="584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3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76">
            <a:extLst>
              <a:ext uri="{FF2B5EF4-FFF2-40B4-BE49-F238E27FC236}">
                <a16:creationId xmlns:a16="http://schemas.microsoft.com/office/drawing/2014/main" id="{1CAFFBF4-C9D6-6141-BE96-608581F9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500" y="11778494"/>
            <a:ext cx="837994" cy="48160"/>
          </a:xfrm>
          <a:custGeom>
            <a:avLst/>
            <a:gdLst>
              <a:gd name="T0" fmla="*/ 740 w 766"/>
              <a:gd name="T1" fmla="*/ 41 h 42"/>
              <a:gd name="T2" fmla="*/ 740 w 766"/>
              <a:gd name="T3" fmla="*/ 41 h 42"/>
              <a:gd name="T4" fmla="*/ 17 w 766"/>
              <a:gd name="T5" fmla="*/ 41 h 42"/>
              <a:gd name="T6" fmla="*/ 0 w 766"/>
              <a:gd name="T7" fmla="*/ 24 h 42"/>
              <a:gd name="T8" fmla="*/ 17 w 766"/>
              <a:gd name="T9" fmla="*/ 0 h 42"/>
              <a:gd name="T10" fmla="*/ 740 w 766"/>
              <a:gd name="T11" fmla="*/ 0 h 42"/>
              <a:gd name="T12" fmla="*/ 765 w 766"/>
              <a:gd name="T13" fmla="*/ 24 h 42"/>
              <a:gd name="T14" fmla="*/ 740 w 76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6" h="42">
                <a:moveTo>
                  <a:pt x="740" y="41"/>
                </a:moveTo>
                <a:lnTo>
                  <a:pt x="740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17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7" y="0"/>
                  <a:pt x="765" y="8"/>
                  <a:pt x="765" y="24"/>
                </a:cubicBezTo>
                <a:cubicBezTo>
                  <a:pt x="765" y="33"/>
                  <a:pt x="757" y="41"/>
                  <a:pt x="74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77">
            <a:extLst>
              <a:ext uri="{FF2B5EF4-FFF2-40B4-BE49-F238E27FC236}">
                <a16:creationId xmlns:a16="http://schemas.microsoft.com/office/drawing/2014/main" id="{F2ED19A4-454B-574D-B774-3580734BD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258" y="8089397"/>
            <a:ext cx="341938" cy="683879"/>
          </a:xfrm>
          <a:custGeom>
            <a:avLst/>
            <a:gdLst>
              <a:gd name="T0" fmla="*/ 263 w 313"/>
              <a:gd name="T1" fmla="*/ 41 h 626"/>
              <a:gd name="T2" fmla="*/ 156 w 313"/>
              <a:gd name="T3" fmla="*/ 0 h 626"/>
              <a:gd name="T4" fmla="*/ 0 w 313"/>
              <a:gd name="T5" fmla="*/ 156 h 626"/>
              <a:gd name="T6" fmla="*/ 66 w 313"/>
              <a:gd name="T7" fmla="*/ 304 h 626"/>
              <a:gd name="T8" fmla="*/ 82 w 313"/>
              <a:gd name="T9" fmla="*/ 354 h 626"/>
              <a:gd name="T10" fmla="*/ 82 w 313"/>
              <a:gd name="T11" fmla="*/ 403 h 626"/>
              <a:gd name="T12" fmla="*/ 115 w 313"/>
              <a:gd name="T13" fmla="*/ 436 h 626"/>
              <a:gd name="T14" fmla="*/ 82 w 313"/>
              <a:gd name="T15" fmla="*/ 477 h 626"/>
              <a:gd name="T16" fmla="*/ 107 w 313"/>
              <a:gd name="T17" fmla="*/ 510 h 626"/>
              <a:gd name="T18" fmla="*/ 82 w 313"/>
              <a:gd name="T19" fmla="*/ 542 h 626"/>
              <a:gd name="T20" fmla="*/ 140 w 313"/>
              <a:gd name="T21" fmla="*/ 617 h 626"/>
              <a:gd name="T22" fmla="*/ 156 w 313"/>
              <a:gd name="T23" fmla="*/ 625 h 626"/>
              <a:gd name="T24" fmla="*/ 222 w 313"/>
              <a:gd name="T25" fmla="*/ 559 h 626"/>
              <a:gd name="T26" fmla="*/ 230 w 313"/>
              <a:gd name="T27" fmla="*/ 321 h 626"/>
              <a:gd name="T28" fmla="*/ 247 w 313"/>
              <a:gd name="T29" fmla="*/ 279 h 626"/>
              <a:gd name="T30" fmla="*/ 288 w 313"/>
              <a:gd name="T31" fmla="*/ 230 h 626"/>
              <a:gd name="T32" fmla="*/ 263 w 313"/>
              <a:gd name="T33" fmla="*/ 41 h 626"/>
              <a:gd name="T34" fmla="*/ 255 w 313"/>
              <a:gd name="T35" fmla="*/ 214 h 626"/>
              <a:gd name="T36" fmla="*/ 206 w 313"/>
              <a:gd name="T37" fmla="*/ 288 h 626"/>
              <a:gd name="T38" fmla="*/ 197 w 313"/>
              <a:gd name="T39" fmla="*/ 296 h 626"/>
              <a:gd name="T40" fmla="*/ 189 w 313"/>
              <a:gd name="T41" fmla="*/ 542 h 626"/>
              <a:gd name="T42" fmla="*/ 131 w 313"/>
              <a:gd name="T43" fmla="*/ 551 h 626"/>
              <a:gd name="T44" fmla="*/ 156 w 313"/>
              <a:gd name="T45" fmla="*/ 510 h 626"/>
              <a:gd name="T46" fmla="*/ 131 w 313"/>
              <a:gd name="T47" fmla="*/ 477 h 626"/>
              <a:gd name="T48" fmla="*/ 164 w 313"/>
              <a:gd name="T49" fmla="*/ 436 h 626"/>
              <a:gd name="T50" fmla="*/ 123 w 313"/>
              <a:gd name="T51" fmla="*/ 395 h 626"/>
              <a:gd name="T52" fmla="*/ 148 w 313"/>
              <a:gd name="T53" fmla="*/ 345 h 626"/>
              <a:gd name="T54" fmla="*/ 148 w 313"/>
              <a:gd name="T55" fmla="*/ 312 h 626"/>
              <a:gd name="T56" fmla="*/ 90 w 313"/>
              <a:gd name="T57" fmla="*/ 255 h 626"/>
              <a:gd name="T58" fmla="*/ 156 w 313"/>
              <a:gd name="T59" fmla="*/ 41 h 626"/>
              <a:gd name="T60" fmla="*/ 238 w 313"/>
              <a:gd name="T61" fmla="*/ 74 h 626"/>
              <a:gd name="T62" fmla="*/ 255 w 313"/>
              <a:gd name="T63" fmla="*/ 21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3" h="626">
                <a:moveTo>
                  <a:pt x="263" y="41"/>
                </a:moveTo>
                <a:lnTo>
                  <a:pt x="263" y="41"/>
                </a:lnTo>
                <a:cubicBezTo>
                  <a:pt x="238" y="16"/>
                  <a:pt x="197" y="0"/>
                  <a:pt x="156" y="0"/>
                </a:cubicBezTo>
                <a:lnTo>
                  <a:pt x="156" y="0"/>
                </a:lnTo>
                <a:cubicBezTo>
                  <a:pt x="115" y="0"/>
                  <a:pt x="74" y="16"/>
                  <a:pt x="41" y="41"/>
                </a:cubicBezTo>
                <a:cubicBezTo>
                  <a:pt x="16" y="74"/>
                  <a:pt x="0" y="115"/>
                  <a:pt x="0" y="156"/>
                </a:cubicBezTo>
                <a:cubicBezTo>
                  <a:pt x="0" y="205"/>
                  <a:pt x="25" y="247"/>
                  <a:pt x="57" y="279"/>
                </a:cubicBezTo>
                <a:cubicBezTo>
                  <a:pt x="57" y="288"/>
                  <a:pt x="57" y="296"/>
                  <a:pt x="66" y="304"/>
                </a:cubicBezTo>
                <a:cubicBezTo>
                  <a:pt x="98" y="337"/>
                  <a:pt x="98" y="337"/>
                  <a:pt x="98" y="337"/>
                </a:cubicBezTo>
                <a:cubicBezTo>
                  <a:pt x="82" y="354"/>
                  <a:pt x="82" y="354"/>
                  <a:pt x="82" y="354"/>
                </a:cubicBezTo>
                <a:cubicBezTo>
                  <a:pt x="82" y="354"/>
                  <a:pt x="82" y="362"/>
                  <a:pt x="82" y="370"/>
                </a:cubicBezTo>
                <a:cubicBezTo>
                  <a:pt x="82" y="403"/>
                  <a:pt x="82" y="403"/>
                  <a:pt x="82" y="403"/>
                </a:cubicBezTo>
                <a:cubicBezTo>
                  <a:pt x="82" y="411"/>
                  <a:pt x="82" y="411"/>
                  <a:pt x="90" y="419"/>
                </a:cubicBezTo>
                <a:cubicBezTo>
                  <a:pt x="115" y="436"/>
                  <a:pt x="115" y="436"/>
                  <a:pt x="115" y="436"/>
                </a:cubicBezTo>
                <a:cubicBezTo>
                  <a:pt x="90" y="460"/>
                  <a:pt x="90" y="460"/>
                  <a:pt x="90" y="460"/>
                </a:cubicBezTo>
                <a:cubicBezTo>
                  <a:pt x="82" y="460"/>
                  <a:pt x="82" y="469"/>
                  <a:pt x="82" y="477"/>
                </a:cubicBezTo>
                <a:cubicBezTo>
                  <a:pt x="82" y="485"/>
                  <a:pt x="82" y="485"/>
                  <a:pt x="90" y="493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82" y="534"/>
                  <a:pt x="82" y="534"/>
                  <a:pt x="82" y="534"/>
                </a:cubicBezTo>
                <a:lnTo>
                  <a:pt x="82" y="542"/>
                </a:lnTo>
                <a:cubicBezTo>
                  <a:pt x="82" y="551"/>
                  <a:pt x="82" y="559"/>
                  <a:pt x="82" y="559"/>
                </a:cubicBezTo>
                <a:cubicBezTo>
                  <a:pt x="140" y="617"/>
                  <a:pt x="140" y="617"/>
                  <a:pt x="140" y="617"/>
                </a:cubicBezTo>
                <a:cubicBezTo>
                  <a:pt x="148" y="617"/>
                  <a:pt x="148" y="625"/>
                  <a:pt x="156" y="625"/>
                </a:cubicBezTo>
                <a:lnTo>
                  <a:pt x="156" y="625"/>
                </a:lnTo>
                <a:cubicBezTo>
                  <a:pt x="164" y="625"/>
                  <a:pt x="164" y="617"/>
                  <a:pt x="172" y="617"/>
                </a:cubicBezTo>
                <a:cubicBezTo>
                  <a:pt x="222" y="559"/>
                  <a:pt x="222" y="559"/>
                  <a:pt x="222" y="559"/>
                </a:cubicBezTo>
                <a:cubicBezTo>
                  <a:pt x="230" y="559"/>
                  <a:pt x="230" y="551"/>
                  <a:pt x="230" y="551"/>
                </a:cubicBezTo>
                <a:cubicBezTo>
                  <a:pt x="230" y="321"/>
                  <a:pt x="230" y="321"/>
                  <a:pt x="230" y="321"/>
                </a:cubicBezTo>
                <a:cubicBezTo>
                  <a:pt x="247" y="304"/>
                  <a:pt x="247" y="304"/>
                  <a:pt x="247" y="304"/>
                </a:cubicBezTo>
                <a:cubicBezTo>
                  <a:pt x="255" y="296"/>
                  <a:pt x="255" y="288"/>
                  <a:pt x="247" y="279"/>
                </a:cubicBezTo>
                <a:lnTo>
                  <a:pt x="247" y="279"/>
                </a:lnTo>
                <a:cubicBezTo>
                  <a:pt x="263" y="271"/>
                  <a:pt x="279" y="255"/>
                  <a:pt x="288" y="230"/>
                </a:cubicBezTo>
                <a:cubicBezTo>
                  <a:pt x="304" y="214"/>
                  <a:pt x="312" y="181"/>
                  <a:pt x="312" y="156"/>
                </a:cubicBezTo>
                <a:cubicBezTo>
                  <a:pt x="312" y="115"/>
                  <a:pt x="296" y="74"/>
                  <a:pt x="263" y="41"/>
                </a:cubicBezTo>
                <a:close/>
                <a:moveTo>
                  <a:pt x="255" y="214"/>
                </a:moveTo>
                <a:lnTo>
                  <a:pt x="255" y="214"/>
                </a:lnTo>
                <a:cubicBezTo>
                  <a:pt x="247" y="230"/>
                  <a:pt x="230" y="247"/>
                  <a:pt x="214" y="255"/>
                </a:cubicBezTo>
                <a:cubicBezTo>
                  <a:pt x="206" y="263"/>
                  <a:pt x="197" y="271"/>
                  <a:pt x="206" y="288"/>
                </a:cubicBezTo>
                <a:lnTo>
                  <a:pt x="206" y="288"/>
                </a:lnTo>
                <a:cubicBezTo>
                  <a:pt x="197" y="296"/>
                  <a:pt x="197" y="296"/>
                  <a:pt x="197" y="296"/>
                </a:cubicBezTo>
                <a:cubicBezTo>
                  <a:pt x="189" y="296"/>
                  <a:pt x="189" y="304"/>
                  <a:pt x="189" y="312"/>
                </a:cubicBezTo>
                <a:cubicBezTo>
                  <a:pt x="189" y="542"/>
                  <a:pt x="189" y="542"/>
                  <a:pt x="189" y="542"/>
                </a:cubicBezTo>
                <a:cubicBezTo>
                  <a:pt x="156" y="575"/>
                  <a:pt x="156" y="575"/>
                  <a:pt x="156" y="575"/>
                </a:cubicBezTo>
                <a:cubicBezTo>
                  <a:pt x="131" y="551"/>
                  <a:pt x="131" y="551"/>
                  <a:pt x="131" y="551"/>
                </a:cubicBezTo>
                <a:cubicBezTo>
                  <a:pt x="156" y="526"/>
                  <a:pt x="156" y="526"/>
                  <a:pt x="156" y="526"/>
                </a:cubicBezTo>
                <a:cubicBezTo>
                  <a:pt x="156" y="518"/>
                  <a:pt x="156" y="518"/>
                  <a:pt x="156" y="510"/>
                </a:cubicBezTo>
                <a:cubicBezTo>
                  <a:pt x="156" y="501"/>
                  <a:pt x="156" y="501"/>
                  <a:pt x="156" y="493"/>
                </a:cubicBezTo>
                <a:cubicBezTo>
                  <a:pt x="131" y="477"/>
                  <a:pt x="131" y="477"/>
                  <a:pt x="131" y="477"/>
                </a:cubicBezTo>
                <a:cubicBezTo>
                  <a:pt x="156" y="452"/>
                  <a:pt x="156" y="452"/>
                  <a:pt x="156" y="452"/>
                </a:cubicBezTo>
                <a:cubicBezTo>
                  <a:pt x="164" y="452"/>
                  <a:pt x="164" y="444"/>
                  <a:pt x="164" y="436"/>
                </a:cubicBezTo>
                <a:cubicBezTo>
                  <a:pt x="164" y="427"/>
                  <a:pt x="164" y="427"/>
                  <a:pt x="156" y="419"/>
                </a:cubicBezTo>
                <a:cubicBezTo>
                  <a:pt x="123" y="395"/>
                  <a:pt x="123" y="395"/>
                  <a:pt x="123" y="395"/>
                </a:cubicBezTo>
                <a:cubicBezTo>
                  <a:pt x="123" y="378"/>
                  <a:pt x="123" y="378"/>
                  <a:pt x="123" y="378"/>
                </a:cubicBezTo>
                <a:cubicBezTo>
                  <a:pt x="148" y="345"/>
                  <a:pt x="148" y="345"/>
                  <a:pt x="148" y="345"/>
                </a:cubicBezTo>
                <a:cubicBezTo>
                  <a:pt x="148" y="337"/>
                  <a:pt x="148" y="337"/>
                  <a:pt x="148" y="329"/>
                </a:cubicBezTo>
                <a:cubicBezTo>
                  <a:pt x="148" y="321"/>
                  <a:pt x="148" y="321"/>
                  <a:pt x="148" y="312"/>
                </a:cubicBezTo>
                <a:cubicBezTo>
                  <a:pt x="107" y="279"/>
                  <a:pt x="107" y="279"/>
                  <a:pt x="107" y="279"/>
                </a:cubicBezTo>
                <a:cubicBezTo>
                  <a:pt x="107" y="271"/>
                  <a:pt x="107" y="263"/>
                  <a:pt x="90" y="255"/>
                </a:cubicBezTo>
                <a:cubicBezTo>
                  <a:pt x="57" y="230"/>
                  <a:pt x="41" y="197"/>
                  <a:pt x="41" y="156"/>
                </a:cubicBezTo>
                <a:cubicBezTo>
                  <a:pt x="41" y="91"/>
                  <a:pt x="90" y="41"/>
                  <a:pt x="156" y="41"/>
                </a:cubicBezTo>
                <a:lnTo>
                  <a:pt x="156" y="41"/>
                </a:lnTo>
                <a:cubicBezTo>
                  <a:pt x="189" y="41"/>
                  <a:pt x="214" y="49"/>
                  <a:pt x="238" y="74"/>
                </a:cubicBezTo>
                <a:cubicBezTo>
                  <a:pt x="263" y="91"/>
                  <a:pt x="271" y="123"/>
                  <a:pt x="271" y="156"/>
                </a:cubicBezTo>
                <a:cubicBezTo>
                  <a:pt x="271" y="173"/>
                  <a:pt x="263" y="197"/>
                  <a:pt x="255" y="2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78">
            <a:extLst>
              <a:ext uri="{FF2B5EF4-FFF2-40B4-BE49-F238E27FC236}">
                <a16:creationId xmlns:a16="http://schemas.microsoft.com/office/drawing/2014/main" id="{9EFCD7F1-2D0E-3F43-A42E-B713506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2657" y="8171268"/>
            <a:ext cx="101139" cy="101139"/>
          </a:xfrm>
          <a:custGeom>
            <a:avLst/>
            <a:gdLst>
              <a:gd name="T0" fmla="*/ 49 w 91"/>
              <a:gd name="T1" fmla="*/ 0 h 91"/>
              <a:gd name="T2" fmla="*/ 49 w 91"/>
              <a:gd name="T3" fmla="*/ 0 h 91"/>
              <a:gd name="T4" fmla="*/ 0 w 91"/>
              <a:gd name="T5" fmla="*/ 49 h 91"/>
              <a:gd name="T6" fmla="*/ 49 w 91"/>
              <a:gd name="T7" fmla="*/ 90 h 91"/>
              <a:gd name="T8" fmla="*/ 90 w 91"/>
              <a:gd name="T9" fmla="*/ 49 h 91"/>
              <a:gd name="T10" fmla="*/ 49 w 91"/>
              <a:gd name="T11" fmla="*/ 0 h 91"/>
              <a:gd name="T12" fmla="*/ 49 w 91"/>
              <a:gd name="T13" fmla="*/ 74 h 91"/>
              <a:gd name="T14" fmla="*/ 49 w 91"/>
              <a:gd name="T15" fmla="*/ 74 h 91"/>
              <a:gd name="T16" fmla="*/ 24 w 91"/>
              <a:gd name="T17" fmla="*/ 49 h 91"/>
              <a:gd name="T18" fmla="*/ 49 w 91"/>
              <a:gd name="T19" fmla="*/ 25 h 91"/>
              <a:gd name="T20" fmla="*/ 74 w 91"/>
              <a:gd name="T21" fmla="*/ 49 h 91"/>
              <a:gd name="T22" fmla="*/ 49 w 91"/>
              <a:gd name="T23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1">
                <a:moveTo>
                  <a:pt x="49" y="0"/>
                </a:moveTo>
                <a:lnTo>
                  <a:pt x="49" y="0"/>
                </a:lnTo>
                <a:cubicBezTo>
                  <a:pt x="24" y="0"/>
                  <a:pt x="0" y="25"/>
                  <a:pt x="0" y="49"/>
                </a:cubicBezTo>
                <a:cubicBezTo>
                  <a:pt x="0" y="74"/>
                  <a:pt x="24" y="90"/>
                  <a:pt x="49" y="90"/>
                </a:cubicBezTo>
                <a:cubicBezTo>
                  <a:pt x="74" y="90"/>
                  <a:pt x="90" y="74"/>
                  <a:pt x="90" y="49"/>
                </a:cubicBezTo>
                <a:cubicBezTo>
                  <a:pt x="90" y="25"/>
                  <a:pt x="74" y="0"/>
                  <a:pt x="49" y="0"/>
                </a:cubicBezTo>
                <a:close/>
                <a:moveTo>
                  <a:pt x="49" y="74"/>
                </a:moveTo>
                <a:lnTo>
                  <a:pt x="49" y="74"/>
                </a:lnTo>
                <a:cubicBezTo>
                  <a:pt x="33" y="74"/>
                  <a:pt x="24" y="58"/>
                  <a:pt x="24" y="49"/>
                </a:cubicBezTo>
                <a:cubicBezTo>
                  <a:pt x="24" y="33"/>
                  <a:pt x="33" y="25"/>
                  <a:pt x="49" y="25"/>
                </a:cubicBezTo>
                <a:cubicBezTo>
                  <a:pt x="65" y="25"/>
                  <a:pt x="74" y="33"/>
                  <a:pt x="74" y="49"/>
                </a:cubicBezTo>
                <a:cubicBezTo>
                  <a:pt x="74" y="58"/>
                  <a:pt x="65" y="74"/>
                  <a:pt x="49" y="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79">
            <a:extLst>
              <a:ext uri="{FF2B5EF4-FFF2-40B4-BE49-F238E27FC236}">
                <a16:creationId xmlns:a16="http://schemas.microsoft.com/office/drawing/2014/main" id="{22EED4AA-8875-154C-AF7D-399F3708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349" y="8026787"/>
            <a:ext cx="394917" cy="394917"/>
          </a:xfrm>
          <a:custGeom>
            <a:avLst/>
            <a:gdLst>
              <a:gd name="T0" fmla="*/ 181 w 363"/>
              <a:gd name="T1" fmla="*/ 362 h 363"/>
              <a:gd name="T2" fmla="*/ 181 w 363"/>
              <a:gd name="T3" fmla="*/ 362 h 363"/>
              <a:gd name="T4" fmla="*/ 0 w 363"/>
              <a:gd name="T5" fmla="*/ 181 h 363"/>
              <a:gd name="T6" fmla="*/ 181 w 363"/>
              <a:gd name="T7" fmla="*/ 0 h 363"/>
              <a:gd name="T8" fmla="*/ 362 w 363"/>
              <a:gd name="T9" fmla="*/ 181 h 363"/>
              <a:gd name="T10" fmla="*/ 181 w 363"/>
              <a:gd name="T11" fmla="*/ 362 h 363"/>
              <a:gd name="T12" fmla="*/ 181 w 363"/>
              <a:gd name="T13" fmla="*/ 66 h 363"/>
              <a:gd name="T14" fmla="*/ 181 w 363"/>
              <a:gd name="T15" fmla="*/ 66 h 363"/>
              <a:gd name="T16" fmla="*/ 58 w 363"/>
              <a:gd name="T17" fmla="*/ 181 h 363"/>
              <a:gd name="T18" fmla="*/ 181 w 363"/>
              <a:gd name="T19" fmla="*/ 296 h 363"/>
              <a:gd name="T20" fmla="*/ 296 w 363"/>
              <a:gd name="T21" fmla="*/ 181 h 363"/>
              <a:gd name="T22" fmla="*/ 181 w 363"/>
              <a:gd name="T23" fmla="*/ 6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363">
                <a:moveTo>
                  <a:pt x="181" y="362"/>
                </a:moveTo>
                <a:lnTo>
                  <a:pt x="181" y="362"/>
                </a:lnTo>
                <a:cubicBezTo>
                  <a:pt x="74" y="362"/>
                  <a:pt x="0" y="280"/>
                  <a:pt x="0" y="181"/>
                </a:cubicBezTo>
                <a:cubicBezTo>
                  <a:pt x="0" y="83"/>
                  <a:pt x="74" y="0"/>
                  <a:pt x="181" y="0"/>
                </a:cubicBezTo>
                <a:cubicBezTo>
                  <a:pt x="280" y="0"/>
                  <a:pt x="362" y="83"/>
                  <a:pt x="362" y="181"/>
                </a:cubicBezTo>
                <a:cubicBezTo>
                  <a:pt x="362" y="280"/>
                  <a:pt x="280" y="362"/>
                  <a:pt x="181" y="362"/>
                </a:cubicBezTo>
                <a:close/>
                <a:moveTo>
                  <a:pt x="181" y="66"/>
                </a:moveTo>
                <a:lnTo>
                  <a:pt x="181" y="66"/>
                </a:lnTo>
                <a:cubicBezTo>
                  <a:pt x="116" y="66"/>
                  <a:pt x="58" y="116"/>
                  <a:pt x="58" y="181"/>
                </a:cubicBezTo>
                <a:cubicBezTo>
                  <a:pt x="58" y="247"/>
                  <a:pt x="116" y="296"/>
                  <a:pt x="181" y="296"/>
                </a:cubicBezTo>
                <a:cubicBezTo>
                  <a:pt x="239" y="296"/>
                  <a:pt x="296" y="247"/>
                  <a:pt x="296" y="181"/>
                </a:cubicBezTo>
                <a:cubicBezTo>
                  <a:pt x="296" y="116"/>
                  <a:pt x="239" y="66"/>
                  <a:pt x="181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80">
            <a:extLst>
              <a:ext uri="{FF2B5EF4-FFF2-40B4-BE49-F238E27FC236}">
                <a16:creationId xmlns:a16="http://schemas.microsoft.com/office/drawing/2014/main" id="{16662E2E-9F15-4F41-9C2F-BA530B55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868" y="8455417"/>
            <a:ext cx="674248" cy="370834"/>
          </a:xfrm>
          <a:custGeom>
            <a:avLst/>
            <a:gdLst>
              <a:gd name="T0" fmla="*/ 584 w 618"/>
              <a:gd name="T1" fmla="*/ 337 h 338"/>
              <a:gd name="T2" fmla="*/ 584 w 618"/>
              <a:gd name="T3" fmla="*/ 337 h 338"/>
              <a:gd name="T4" fmla="*/ 33 w 618"/>
              <a:gd name="T5" fmla="*/ 337 h 338"/>
              <a:gd name="T6" fmla="*/ 0 w 618"/>
              <a:gd name="T7" fmla="*/ 312 h 338"/>
              <a:gd name="T8" fmla="*/ 0 w 618"/>
              <a:gd name="T9" fmla="*/ 181 h 338"/>
              <a:gd name="T10" fmla="*/ 58 w 618"/>
              <a:gd name="T11" fmla="*/ 74 h 338"/>
              <a:gd name="T12" fmla="*/ 312 w 618"/>
              <a:gd name="T13" fmla="*/ 0 h 338"/>
              <a:gd name="T14" fmla="*/ 559 w 618"/>
              <a:gd name="T15" fmla="*/ 74 h 338"/>
              <a:gd name="T16" fmla="*/ 617 w 618"/>
              <a:gd name="T17" fmla="*/ 181 h 338"/>
              <a:gd name="T18" fmla="*/ 617 w 618"/>
              <a:gd name="T19" fmla="*/ 312 h 338"/>
              <a:gd name="T20" fmla="*/ 584 w 618"/>
              <a:gd name="T21" fmla="*/ 337 h 338"/>
              <a:gd name="T22" fmla="*/ 66 w 618"/>
              <a:gd name="T23" fmla="*/ 280 h 338"/>
              <a:gd name="T24" fmla="*/ 66 w 618"/>
              <a:gd name="T25" fmla="*/ 280 h 338"/>
              <a:gd name="T26" fmla="*/ 551 w 618"/>
              <a:gd name="T27" fmla="*/ 280 h 338"/>
              <a:gd name="T28" fmla="*/ 551 w 618"/>
              <a:gd name="T29" fmla="*/ 181 h 338"/>
              <a:gd name="T30" fmla="*/ 526 w 618"/>
              <a:gd name="T31" fmla="*/ 123 h 338"/>
              <a:gd name="T32" fmla="*/ 312 w 618"/>
              <a:gd name="T33" fmla="*/ 58 h 338"/>
              <a:gd name="T34" fmla="*/ 99 w 618"/>
              <a:gd name="T35" fmla="*/ 123 h 338"/>
              <a:gd name="T36" fmla="*/ 66 w 618"/>
              <a:gd name="T37" fmla="*/ 181 h 338"/>
              <a:gd name="T38" fmla="*/ 66 w 618"/>
              <a:gd name="T39" fmla="*/ 28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8" h="338">
                <a:moveTo>
                  <a:pt x="584" y="337"/>
                </a:moveTo>
                <a:lnTo>
                  <a:pt x="584" y="337"/>
                </a:lnTo>
                <a:cubicBezTo>
                  <a:pt x="33" y="337"/>
                  <a:pt x="33" y="337"/>
                  <a:pt x="33" y="337"/>
                </a:cubicBezTo>
                <a:cubicBezTo>
                  <a:pt x="16" y="337"/>
                  <a:pt x="0" y="329"/>
                  <a:pt x="0" y="31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40"/>
                  <a:pt x="25" y="99"/>
                  <a:pt x="58" y="74"/>
                </a:cubicBezTo>
                <a:cubicBezTo>
                  <a:pt x="131" y="25"/>
                  <a:pt x="222" y="0"/>
                  <a:pt x="312" y="0"/>
                </a:cubicBezTo>
                <a:cubicBezTo>
                  <a:pt x="403" y="0"/>
                  <a:pt x="485" y="25"/>
                  <a:pt x="559" y="74"/>
                </a:cubicBezTo>
                <a:cubicBezTo>
                  <a:pt x="592" y="99"/>
                  <a:pt x="617" y="140"/>
                  <a:pt x="617" y="181"/>
                </a:cubicBezTo>
                <a:cubicBezTo>
                  <a:pt x="617" y="214"/>
                  <a:pt x="617" y="271"/>
                  <a:pt x="617" y="312"/>
                </a:cubicBezTo>
                <a:cubicBezTo>
                  <a:pt x="617" y="329"/>
                  <a:pt x="600" y="337"/>
                  <a:pt x="584" y="337"/>
                </a:cubicBezTo>
                <a:close/>
                <a:moveTo>
                  <a:pt x="66" y="280"/>
                </a:moveTo>
                <a:lnTo>
                  <a:pt x="66" y="280"/>
                </a:lnTo>
                <a:cubicBezTo>
                  <a:pt x="551" y="280"/>
                  <a:pt x="551" y="280"/>
                  <a:pt x="551" y="280"/>
                </a:cubicBezTo>
                <a:cubicBezTo>
                  <a:pt x="551" y="247"/>
                  <a:pt x="551" y="205"/>
                  <a:pt x="551" y="181"/>
                </a:cubicBezTo>
                <a:cubicBezTo>
                  <a:pt x="551" y="156"/>
                  <a:pt x="543" y="140"/>
                  <a:pt x="526" y="123"/>
                </a:cubicBezTo>
                <a:cubicBezTo>
                  <a:pt x="460" y="82"/>
                  <a:pt x="386" y="58"/>
                  <a:pt x="312" y="58"/>
                </a:cubicBezTo>
                <a:cubicBezTo>
                  <a:pt x="230" y="58"/>
                  <a:pt x="156" y="82"/>
                  <a:pt x="99" y="123"/>
                </a:cubicBezTo>
                <a:cubicBezTo>
                  <a:pt x="82" y="140"/>
                  <a:pt x="66" y="156"/>
                  <a:pt x="66" y="181"/>
                </a:cubicBezTo>
                <a:lnTo>
                  <a:pt x="66" y="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81">
            <a:extLst>
              <a:ext uri="{FF2B5EF4-FFF2-40B4-BE49-F238E27FC236}">
                <a16:creationId xmlns:a16="http://schemas.microsoft.com/office/drawing/2014/main" id="{2CC36192-F1EA-B944-98CA-3BDEB7C5D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058" y="8099030"/>
            <a:ext cx="332310" cy="322674"/>
          </a:xfrm>
          <a:custGeom>
            <a:avLst/>
            <a:gdLst>
              <a:gd name="T0" fmla="*/ 156 w 305"/>
              <a:gd name="T1" fmla="*/ 296 h 297"/>
              <a:gd name="T2" fmla="*/ 156 w 305"/>
              <a:gd name="T3" fmla="*/ 296 h 297"/>
              <a:gd name="T4" fmla="*/ 0 w 305"/>
              <a:gd name="T5" fmla="*/ 148 h 297"/>
              <a:gd name="T6" fmla="*/ 156 w 305"/>
              <a:gd name="T7" fmla="*/ 0 h 297"/>
              <a:gd name="T8" fmla="*/ 304 w 305"/>
              <a:gd name="T9" fmla="*/ 148 h 297"/>
              <a:gd name="T10" fmla="*/ 156 w 305"/>
              <a:gd name="T11" fmla="*/ 296 h 297"/>
              <a:gd name="T12" fmla="*/ 156 w 305"/>
              <a:gd name="T13" fmla="*/ 58 h 297"/>
              <a:gd name="T14" fmla="*/ 156 w 305"/>
              <a:gd name="T15" fmla="*/ 58 h 297"/>
              <a:gd name="T16" fmla="*/ 65 w 305"/>
              <a:gd name="T17" fmla="*/ 148 h 297"/>
              <a:gd name="T18" fmla="*/ 156 w 305"/>
              <a:gd name="T19" fmla="*/ 239 h 297"/>
              <a:gd name="T20" fmla="*/ 238 w 305"/>
              <a:gd name="T21" fmla="*/ 148 h 297"/>
              <a:gd name="T22" fmla="*/ 156 w 305"/>
              <a:gd name="T23" fmla="*/ 5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" h="297">
                <a:moveTo>
                  <a:pt x="156" y="296"/>
                </a:moveTo>
                <a:lnTo>
                  <a:pt x="156" y="296"/>
                </a:lnTo>
                <a:cubicBezTo>
                  <a:pt x="65" y="296"/>
                  <a:pt x="0" y="230"/>
                  <a:pt x="0" y="148"/>
                </a:cubicBezTo>
                <a:cubicBezTo>
                  <a:pt x="0" y="66"/>
                  <a:pt x="65" y="0"/>
                  <a:pt x="156" y="0"/>
                </a:cubicBezTo>
                <a:cubicBezTo>
                  <a:pt x="238" y="0"/>
                  <a:pt x="304" y="66"/>
                  <a:pt x="304" y="148"/>
                </a:cubicBezTo>
                <a:cubicBezTo>
                  <a:pt x="304" y="230"/>
                  <a:pt x="238" y="296"/>
                  <a:pt x="156" y="296"/>
                </a:cubicBezTo>
                <a:close/>
                <a:moveTo>
                  <a:pt x="156" y="58"/>
                </a:moveTo>
                <a:lnTo>
                  <a:pt x="156" y="58"/>
                </a:lnTo>
                <a:cubicBezTo>
                  <a:pt x="106" y="58"/>
                  <a:pt x="65" y="99"/>
                  <a:pt x="65" y="148"/>
                </a:cubicBezTo>
                <a:cubicBezTo>
                  <a:pt x="65" y="197"/>
                  <a:pt x="106" y="239"/>
                  <a:pt x="156" y="239"/>
                </a:cubicBezTo>
                <a:cubicBezTo>
                  <a:pt x="197" y="239"/>
                  <a:pt x="238" y="197"/>
                  <a:pt x="238" y="148"/>
                </a:cubicBezTo>
                <a:cubicBezTo>
                  <a:pt x="238" y="99"/>
                  <a:pt x="197" y="58"/>
                  <a:pt x="156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82">
            <a:extLst>
              <a:ext uri="{FF2B5EF4-FFF2-40B4-BE49-F238E27FC236}">
                <a16:creationId xmlns:a16="http://schemas.microsoft.com/office/drawing/2014/main" id="{7636903E-09CE-EA40-9EFC-AD33D66F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405" y="8474682"/>
            <a:ext cx="428627" cy="341938"/>
          </a:xfrm>
          <a:custGeom>
            <a:avLst/>
            <a:gdLst>
              <a:gd name="T0" fmla="*/ 361 w 394"/>
              <a:gd name="T1" fmla="*/ 312 h 313"/>
              <a:gd name="T2" fmla="*/ 361 w 394"/>
              <a:gd name="T3" fmla="*/ 312 h 313"/>
              <a:gd name="T4" fmla="*/ 115 w 394"/>
              <a:gd name="T5" fmla="*/ 312 h 313"/>
              <a:gd name="T6" fmla="*/ 90 w 394"/>
              <a:gd name="T7" fmla="*/ 279 h 313"/>
              <a:gd name="T8" fmla="*/ 115 w 394"/>
              <a:gd name="T9" fmla="*/ 246 h 313"/>
              <a:gd name="T10" fmla="*/ 328 w 394"/>
              <a:gd name="T11" fmla="*/ 246 h 313"/>
              <a:gd name="T12" fmla="*/ 328 w 394"/>
              <a:gd name="T13" fmla="*/ 164 h 313"/>
              <a:gd name="T14" fmla="*/ 304 w 394"/>
              <a:gd name="T15" fmla="*/ 115 h 313"/>
              <a:gd name="T16" fmla="*/ 115 w 394"/>
              <a:gd name="T17" fmla="*/ 57 h 313"/>
              <a:gd name="T18" fmla="*/ 41 w 394"/>
              <a:gd name="T19" fmla="*/ 65 h 313"/>
              <a:gd name="T20" fmla="*/ 8 w 394"/>
              <a:gd name="T21" fmla="*/ 41 h 313"/>
              <a:gd name="T22" fmla="*/ 33 w 394"/>
              <a:gd name="T23" fmla="*/ 8 h 313"/>
              <a:gd name="T24" fmla="*/ 115 w 394"/>
              <a:gd name="T25" fmla="*/ 0 h 313"/>
              <a:gd name="T26" fmla="*/ 337 w 394"/>
              <a:gd name="T27" fmla="*/ 65 h 313"/>
              <a:gd name="T28" fmla="*/ 393 w 394"/>
              <a:gd name="T29" fmla="*/ 164 h 313"/>
              <a:gd name="T30" fmla="*/ 393 w 394"/>
              <a:gd name="T31" fmla="*/ 279 h 313"/>
              <a:gd name="T32" fmla="*/ 361 w 394"/>
              <a:gd name="T3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4" h="313">
                <a:moveTo>
                  <a:pt x="361" y="312"/>
                </a:moveTo>
                <a:lnTo>
                  <a:pt x="361" y="312"/>
                </a:lnTo>
                <a:cubicBezTo>
                  <a:pt x="115" y="312"/>
                  <a:pt x="115" y="312"/>
                  <a:pt x="115" y="312"/>
                </a:cubicBezTo>
                <a:cubicBezTo>
                  <a:pt x="98" y="312"/>
                  <a:pt x="90" y="295"/>
                  <a:pt x="90" y="279"/>
                </a:cubicBezTo>
                <a:cubicBezTo>
                  <a:pt x="90" y="263"/>
                  <a:pt x="98" y="246"/>
                  <a:pt x="115" y="246"/>
                </a:cubicBezTo>
                <a:cubicBezTo>
                  <a:pt x="328" y="246"/>
                  <a:pt x="328" y="246"/>
                  <a:pt x="328" y="246"/>
                </a:cubicBezTo>
                <a:cubicBezTo>
                  <a:pt x="328" y="213"/>
                  <a:pt x="328" y="188"/>
                  <a:pt x="328" y="164"/>
                </a:cubicBezTo>
                <a:cubicBezTo>
                  <a:pt x="328" y="147"/>
                  <a:pt x="320" y="131"/>
                  <a:pt x="304" y="115"/>
                </a:cubicBezTo>
                <a:cubicBezTo>
                  <a:pt x="255" y="82"/>
                  <a:pt x="189" y="57"/>
                  <a:pt x="115" y="57"/>
                </a:cubicBezTo>
                <a:cubicBezTo>
                  <a:pt x="90" y="57"/>
                  <a:pt x="65" y="65"/>
                  <a:pt x="41" y="65"/>
                </a:cubicBezTo>
                <a:cubicBezTo>
                  <a:pt x="24" y="73"/>
                  <a:pt x="8" y="57"/>
                  <a:pt x="8" y="41"/>
                </a:cubicBezTo>
                <a:cubicBezTo>
                  <a:pt x="0" y="24"/>
                  <a:pt x="16" y="8"/>
                  <a:pt x="33" y="8"/>
                </a:cubicBezTo>
                <a:cubicBezTo>
                  <a:pt x="57" y="0"/>
                  <a:pt x="90" y="0"/>
                  <a:pt x="115" y="0"/>
                </a:cubicBezTo>
                <a:cubicBezTo>
                  <a:pt x="197" y="0"/>
                  <a:pt x="279" y="24"/>
                  <a:pt x="337" y="65"/>
                </a:cubicBezTo>
                <a:cubicBezTo>
                  <a:pt x="370" y="90"/>
                  <a:pt x="393" y="123"/>
                  <a:pt x="393" y="164"/>
                </a:cubicBezTo>
                <a:cubicBezTo>
                  <a:pt x="393" y="197"/>
                  <a:pt x="393" y="238"/>
                  <a:pt x="393" y="279"/>
                </a:cubicBezTo>
                <a:cubicBezTo>
                  <a:pt x="393" y="295"/>
                  <a:pt x="378" y="312"/>
                  <a:pt x="361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64CC0D7C-943B-C04B-A3D4-0572E2E4DFDF}"/>
              </a:ext>
            </a:extLst>
          </p:cNvPr>
          <p:cNvGrpSpPr/>
          <p:nvPr/>
        </p:nvGrpSpPr>
        <p:grpSpPr>
          <a:xfrm>
            <a:off x="15842258" y="4511849"/>
            <a:ext cx="4020567" cy="1361222"/>
            <a:chOff x="19165375" y="5323521"/>
            <a:chExt cx="4149376" cy="1404832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70482D75-BBBC-BC4B-B18F-115AA8A41703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0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17505D9C-2555-7846-8DF5-749ABDE96971}"/>
                </a:ext>
              </a:extLst>
            </p:cNvPr>
            <p:cNvSpPr/>
            <p:nvPr/>
          </p:nvSpPr>
          <p:spPr>
            <a:xfrm>
              <a:off x="19191570" y="5870733"/>
              <a:ext cx="4123181" cy="857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D24CF07B-EC61-A747-9D78-3A71A3165EEF}"/>
              </a:ext>
            </a:extLst>
          </p:cNvPr>
          <p:cNvGrpSpPr/>
          <p:nvPr/>
        </p:nvGrpSpPr>
        <p:grpSpPr>
          <a:xfrm>
            <a:off x="17075946" y="7621493"/>
            <a:ext cx="4013166" cy="1376894"/>
            <a:chOff x="19190593" y="7745143"/>
            <a:chExt cx="4141738" cy="1421006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8DA2C5C0-0D03-F34A-A83D-901FFFB3C858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0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49F259EA-0894-A044-8B38-FA9C9C6D8997}"/>
                </a:ext>
              </a:extLst>
            </p:cNvPr>
            <p:cNvSpPr/>
            <p:nvPr/>
          </p:nvSpPr>
          <p:spPr>
            <a:xfrm>
              <a:off x="19209150" y="8308529"/>
              <a:ext cx="4123181" cy="857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4217B5D4-69C7-0049-B1CB-79F07B547EB8}"/>
              </a:ext>
            </a:extLst>
          </p:cNvPr>
          <p:cNvGrpSpPr/>
          <p:nvPr/>
        </p:nvGrpSpPr>
        <p:grpSpPr>
          <a:xfrm>
            <a:off x="15843254" y="10784535"/>
            <a:ext cx="4020382" cy="1377461"/>
            <a:chOff x="19177983" y="10213333"/>
            <a:chExt cx="4149185" cy="1421592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C0BF1C8D-431B-3447-850F-F3DF6191467F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0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4F7A3456-1781-2748-9FA3-7F61E58E149C}"/>
                </a:ext>
              </a:extLst>
            </p:cNvPr>
            <p:cNvSpPr/>
            <p:nvPr/>
          </p:nvSpPr>
          <p:spPr>
            <a:xfrm>
              <a:off x="19203987" y="10777305"/>
              <a:ext cx="4123181" cy="857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54">
            <a:extLst>
              <a:ext uri="{FF2B5EF4-FFF2-40B4-BE49-F238E27FC236}">
                <a16:creationId xmlns:a16="http://schemas.microsoft.com/office/drawing/2014/main" id="{03BE33BE-C428-354F-A0E0-FAA8FEBF10C9}"/>
              </a:ext>
            </a:extLst>
          </p:cNvPr>
          <p:cNvGrpSpPr/>
          <p:nvPr/>
        </p:nvGrpSpPr>
        <p:grpSpPr>
          <a:xfrm>
            <a:off x="3695298" y="4517309"/>
            <a:ext cx="4019621" cy="1379086"/>
            <a:chOff x="5071068" y="11149735"/>
            <a:chExt cx="4148400" cy="1423270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D81AAFDF-AF76-FD49-9352-1FC7514716B4}"/>
                </a:ext>
              </a:extLst>
            </p:cNvPr>
            <p:cNvSpPr txBox="1"/>
            <p:nvPr/>
          </p:nvSpPr>
          <p:spPr>
            <a:xfrm>
              <a:off x="6836794" y="11149735"/>
              <a:ext cx="2382674" cy="60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325330C1-34B3-794E-867D-7C4C24F1D3FC}"/>
                </a:ext>
              </a:extLst>
            </p:cNvPr>
            <p:cNvSpPr/>
            <p:nvPr/>
          </p:nvSpPr>
          <p:spPr>
            <a:xfrm>
              <a:off x="5071068" y="11715384"/>
              <a:ext cx="4123181" cy="857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BFBDB26C-0A1C-534A-94AA-CAAC302A70E8}"/>
              </a:ext>
            </a:extLst>
          </p:cNvPr>
          <p:cNvGrpSpPr/>
          <p:nvPr/>
        </p:nvGrpSpPr>
        <p:grpSpPr>
          <a:xfrm>
            <a:off x="2412634" y="7587099"/>
            <a:ext cx="4036469" cy="1354177"/>
            <a:chOff x="1045319" y="7749497"/>
            <a:chExt cx="4165787" cy="1397563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80CE4141-EED6-7149-B8F0-476A53480C02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0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4EF6C829-200B-F147-A5C2-18480779F6F4}"/>
                </a:ext>
              </a:extLst>
            </p:cNvPr>
            <p:cNvSpPr/>
            <p:nvPr/>
          </p:nvSpPr>
          <p:spPr>
            <a:xfrm>
              <a:off x="1045319" y="8289439"/>
              <a:ext cx="4123181" cy="857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AA1C1420-4D02-384A-BC47-3A3C542ED82B}"/>
              </a:ext>
            </a:extLst>
          </p:cNvPr>
          <p:cNvGrpSpPr/>
          <p:nvPr/>
        </p:nvGrpSpPr>
        <p:grpSpPr>
          <a:xfrm>
            <a:off x="3705803" y="10883628"/>
            <a:ext cx="3995185" cy="1349482"/>
            <a:chOff x="1080774" y="10266481"/>
            <a:chExt cx="4123181" cy="1392716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DEF25BAB-B5F5-6B4C-8FBF-68B6782E41EE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0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355C8380-D01C-6146-9E6F-0510AB9FFC50}"/>
                </a:ext>
              </a:extLst>
            </p:cNvPr>
            <p:cNvSpPr/>
            <p:nvPr/>
          </p:nvSpPr>
          <p:spPr>
            <a:xfrm>
              <a:off x="1080774" y="10801577"/>
              <a:ext cx="4123181" cy="857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3">
            <a:extLst>
              <a:ext uri="{FF2B5EF4-FFF2-40B4-BE49-F238E27FC236}">
                <a16:creationId xmlns:a16="http://schemas.microsoft.com/office/drawing/2014/main" id="{72F0FBA8-8941-8E4E-9D32-E8FB2933D9DD}"/>
              </a:ext>
            </a:extLst>
          </p:cNvPr>
          <p:cNvSpPr/>
          <p:nvPr/>
        </p:nvSpPr>
        <p:spPr>
          <a:xfrm rot="5400000">
            <a:off x="16105012" y="1290325"/>
            <a:ext cx="2660073" cy="196689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6" name="Triángulo 535">
            <a:extLst>
              <a:ext uri="{FF2B5EF4-FFF2-40B4-BE49-F238E27FC236}">
                <a16:creationId xmlns:a16="http://schemas.microsoft.com/office/drawing/2014/main" id="{61DCC352-8DF1-C34F-B489-348AB5C19A4F}"/>
              </a:ext>
            </a:extLst>
          </p:cNvPr>
          <p:cNvSpPr/>
          <p:nvPr/>
        </p:nvSpPr>
        <p:spPr>
          <a:xfrm rot="5400000">
            <a:off x="16077488" y="4353495"/>
            <a:ext cx="2660073" cy="196689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7" name="Triángulo 536">
            <a:extLst>
              <a:ext uri="{FF2B5EF4-FFF2-40B4-BE49-F238E27FC236}">
                <a16:creationId xmlns:a16="http://schemas.microsoft.com/office/drawing/2014/main" id="{96B7406E-034C-3943-8859-E4C15D06906E}"/>
              </a:ext>
            </a:extLst>
          </p:cNvPr>
          <p:cNvSpPr/>
          <p:nvPr/>
        </p:nvSpPr>
        <p:spPr>
          <a:xfrm rot="5400000">
            <a:off x="16070528" y="7430705"/>
            <a:ext cx="2660073" cy="196689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8" name="Triángulo 537">
            <a:extLst>
              <a:ext uri="{FF2B5EF4-FFF2-40B4-BE49-F238E27FC236}">
                <a16:creationId xmlns:a16="http://schemas.microsoft.com/office/drawing/2014/main" id="{165AEB87-5905-224C-B429-0CC19E0389C7}"/>
              </a:ext>
            </a:extLst>
          </p:cNvPr>
          <p:cNvSpPr/>
          <p:nvPr/>
        </p:nvSpPr>
        <p:spPr>
          <a:xfrm rot="5400000">
            <a:off x="16112185" y="10411974"/>
            <a:ext cx="2660073" cy="196689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5C8EA390-5078-D746-B0A2-1FD2B472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738" y="5273764"/>
            <a:ext cx="5199665" cy="3074869"/>
          </a:xfrm>
          <a:custGeom>
            <a:avLst/>
            <a:gdLst>
              <a:gd name="T0" fmla="*/ 4880 w 4899"/>
              <a:gd name="T1" fmla="*/ 0 h 2898"/>
              <a:gd name="T2" fmla="*/ 0 w 4899"/>
              <a:gd name="T3" fmla="*/ 1440 h 2898"/>
              <a:gd name="T4" fmla="*/ 4898 w 4899"/>
              <a:gd name="T5" fmla="*/ 2897 h 2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9" h="2898">
                <a:moveTo>
                  <a:pt x="4880" y="0"/>
                </a:moveTo>
                <a:lnTo>
                  <a:pt x="0" y="1440"/>
                </a:lnTo>
                <a:lnTo>
                  <a:pt x="4898" y="289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4C574E83-7802-F647-971B-412CB71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738" y="2226973"/>
            <a:ext cx="5199665" cy="9233973"/>
          </a:xfrm>
          <a:custGeom>
            <a:avLst/>
            <a:gdLst>
              <a:gd name="T0" fmla="*/ 4898 w 4899"/>
              <a:gd name="T1" fmla="*/ 0 h 8701"/>
              <a:gd name="T2" fmla="*/ 0 w 4899"/>
              <a:gd name="T3" fmla="*/ 4310 h 8701"/>
              <a:gd name="T4" fmla="*/ 4898 w 4899"/>
              <a:gd name="T5" fmla="*/ 8700 h 8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9" h="8701">
                <a:moveTo>
                  <a:pt x="4898" y="0"/>
                </a:moveTo>
                <a:lnTo>
                  <a:pt x="0" y="4310"/>
                </a:lnTo>
                <a:lnTo>
                  <a:pt x="4898" y="870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97C25D94-8236-2D49-8D26-C4F4BE14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291" y="2161451"/>
            <a:ext cx="2134157" cy="2887665"/>
          </a:xfrm>
          <a:custGeom>
            <a:avLst/>
            <a:gdLst>
              <a:gd name="T0" fmla="*/ 1004 w 2009"/>
              <a:gd name="T1" fmla="*/ 2720 h 2721"/>
              <a:gd name="T2" fmla="*/ 1004 w 2009"/>
              <a:gd name="T3" fmla="*/ 2720 h 2721"/>
              <a:gd name="T4" fmla="*/ 284 w 2009"/>
              <a:gd name="T5" fmla="*/ 2302 h 2721"/>
              <a:gd name="T6" fmla="*/ 0 w 2009"/>
              <a:gd name="T7" fmla="*/ 1360 h 2721"/>
              <a:gd name="T8" fmla="*/ 284 w 2009"/>
              <a:gd name="T9" fmla="*/ 418 h 2721"/>
              <a:gd name="T10" fmla="*/ 1004 w 2009"/>
              <a:gd name="T11" fmla="*/ 0 h 2721"/>
              <a:gd name="T12" fmla="*/ 1732 w 2009"/>
              <a:gd name="T13" fmla="*/ 418 h 2721"/>
              <a:gd name="T14" fmla="*/ 2008 w 2009"/>
              <a:gd name="T15" fmla="*/ 1360 h 2721"/>
              <a:gd name="T16" fmla="*/ 1732 w 2009"/>
              <a:gd name="T17" fmla="*/ 2302 h 2721"/>
              <a:gd name="T18" fmla="*/ 1004 w 2009"/>
              <a:gd name="T19" fmla="*/ 2720 h 2721"/>
              <a:gd name="T20" fmla="*/ 1004 w 2009"/>
              <a:gd name="T21" fmla="*/ 302 h 2721"/>
              <a:gd name="T22" fmla="*/ 1004 w 2009"/>
              <a:gd name="T23" fmla="*/ 302 h 2721"/>
              <a:gd name="T24" fmla="*/ 524 w 2009"/>
              <a:gd name="T25" fmla="*/ 587 h 2721"/>
              <a:gd name="T26" fmla="*/ 302 w 2009"/>
              <a:gd name="T27" fmla="*/ 1360 h 2721"/>
              <a:gd name="T28" fmla="*/ 524 w 2009"/>
              <a:gd name="T29" fmla="*/ 2133 h 2721"/>
              <a:gd name="T30" fmla="*/ 1004 w 2009"/>
              <a:gd name="T31" fmla="*/ 2418 h 2721"/>
              <a:gd name="T32" fmla="*/ 1492 w 2009"/>
              <a:gd name="T33" fmla="*/ 2133 h 2721"/>
              <a:gd name="T34" fmla="*/ 1714 w 2009"/>
              <a:gd name="T35" fmla="*/ 1360 h 2721"/>
              <a:gd name="T36" fmla="*/ 1492 w 2009"/>
              <a:gd name="T37" fmla="*/ 587 h 2721"/>
              <a:gd name="T38" fmla="*/ 1004 w 2009"/>
              <a:gd name="T39" fmla="*/ 3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9" h="2721">
                <a:moveTo>
                  <a:pt x="1004" y="2720"/>
                </a:moveTo>
                <a:lnTo>
                  <a:pt x="1004" y="2720"/>
                </a:lnTo>
                <a:cubicBezTo>
                  <a:pt x="729" y="2720"/>
                  <a:pt x="471" y="2569"/>
                  <a:pt x="284" y="2302"/>
                </a:cubicBezTo>
                <a:cubicBezTo>
                  <a:pt x="106" y="2044"/>
                  <a:pt x="0" y="1716"/>
                  <a:pt x="0" y="1360"/>
                </a:cubicBezTo>
                <a:cubicBezTo>
                  <a:pt x="0" y="1005"/>
                  <a:pt x="106" y="676"/>
                  <a:pt x="284" y="418"/>
                </a:cubicBezTo>
                <a:cubicBezTo>
                  <a:pt x="471" y="151"/>
                  <a:pt x="729" y="0"/>
                  <a:pt x="1004" y="0"/>
                </a:cubicBezTo>
                <a:cubicBezTo>
                  <a:pt x="1288" y="0"/>
                  <a:pt x="1545" y="151"/>
                  <a:pt x="1732" y="418"/>
                </a:cubicBezTo>
                <a:cubicBezTo>
                  <a:pt x="1910" y="676"/>
                  <a:pt x="2008" y="1005"/>
                  <a:pt x="2008" y="1360"/>
                </a:cubicBezTo>
                <a:cubicBezTo>
                  <a:pt x="2008" y="1716"/>
                  <a:pt x="1910" y="2044"/>
                  <a:pt x="1732" y="2302"/>
                </a:cubicBezTo>
                <a:cubicBezTo>
                  <a:pt x="1545" y="2569"/>
                  <a:pt x="1288" y="2720"/>
                  <a:pt x="1004" y="2720"/>
                </a:cubicBezTo>
                <a:close/>
                <a:moveTo>
                  <a:pt x="1004" y="302"/>
                </a:moveTo>
                <a:lnTo>
                  <a:pt x="1004" y="302"/>
                </a:lnTo>
                <a:cubicBezTo>
                  <a:pt x="826" y="302"/>
                  <a:pt x="658" y="400"/>
                  <a:pt x="524" y="587"/>
                </a:cubicBezTo>
                <a:cubicBezTo>
                  <a:pt x="382" y="791"/>
                  <a:pt x="302" y="1067"/>
                  <a:pt x="302" y="1360"/>
                </a:cubicBezTo>
                <a:cubicBezTo>
                  <a:pt x="302" y="1653"/>
                  <a:pt x="382" y="1929"/>
                  <a:pt x="524" y="2133"/>
                </a:cubicBezTo>
                <a:cubicBezTo>
                  <a:pt x="658" y="2320"/>
                  <a:pt x="826" y="2418"/>
                  <a:pt x="1004" y="2418"/>
                </a:cubicBezTo>
                <a:cubicBezTo>
                  <a:pt x="1190" y="2418"/>
                  <a:pt x="1359" y="2320"/>
                  <a:pt x="1492" y="2133"/>
                </a:cubicBezTo>
                <a:cubicBezTo>
                  <a:pt x="1634" y="1929"/>
                  <a:pt x="1714" y="1653"/>
                  <a:pt x="1714" y="1360"/>
                </a:cubicBezTo>
                <a:cubicBezTo>
                  <a:pt x="1714" y="1067"/>
                  <a:pt x="1634" y="791"/>
                  <a:pt x="1492" y="587"/>
                </a:cubicBezTo>
                <a:cubicBezTo>
                  <a:pt x="1359" y="400"/>
                  <a:pt x="1190" y="302"/>
                  <a:pt x="1004" y="3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9">
            <a:extLst>
              <a:ext uri="{FF2B5EF4-FFF2-40B4-BE49-F238E27FC236}">
                <a16:creationId xmlns:a16="http://schemas.microsoft.com/office/drawing/2014/main" id="{8C36D93D-AF8E-E64E-B471-933AF664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003" y="1019490"/>
            <a:ext cx="2087355" cy="2414967"/>
          </a:xfrm>
          <a:custGeom>
            <a:avLst/>
            <a:gdLst>
              <a:gd name="T0" fmla="*/ 1787 w 1965"/>
              <a:gd name="T1" fmla="*/ 1368 h 2276"/>
              <a:gd name="T2" fmla="*/ 1787 w 1965"/>
              <a:gd name="T3" fmla="*/ 1368 h 2276"/>
              <a:gd name="T4" fmla="*/ 391 w 1965"/>
              <a:gd name="T5" fmla="*/ 2169 h 2276"/>
              <a:gd name="T6" fmla="*/ 0 w 1965"/>
              <a:gd name="T7" fmla="*/ 1937 h 2276"/>
              <a:gd name="T8" fmla="*/ 0 w 1965"/>
              <a:gd name="T9" fmla="*/ 337 h 2276"/>
              <a:gd name="T10" fmla="*/ 391 w 1965"/>
              <a:gd name="T11" fmla="*/ 107 h 2276"/>
              <a:gd name="T12" fmla="*/ 1787 w 1965"/>
              <a:gd name="T13" fmla="*/ 906 h 2276"/>
              <a:gd name="T14" fmla="*/ 1787 w 1965"/>
              <a:gd name="T15" fmla="*/ 1368 h 2276"/>
              <a:gd name="T16" fmla="*/ 391 w 1965"/>
              <a:gd name="T17" fmla="*/ 2169 h 2276"/>
              <a:gd name="T18" fmla="*/ 0 w 1965"/>
              <a:gd name="T19" fmla="*/ 1937 h 2276"/>
              <a:gd name="T20" fmla="*/ 0 w 1965"/>
              <a:gd name="T21" fmla="*/ 337 h 2276"/>
              <a:gd name="T22" fmla="*/ 391 w 1965"/>
              <a:gd name="T23" fmla="*/ 107 h 2276"/>
              <a:gd name="T24" fmla="*/ 1787 w 1965"/>
              <a:gd name="T25" fmla="*/ 906 h 2276"/>
              <a:gd name="T26" fmla="*/ 1787 w 1965"/>
              <a:gd name="T27" fmla="*/ 1368 h 2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65" h="2276">
                <a:moveTo>
                  <a:pt x="1787" y="1368"/>
                </a:moveTo>
                <a:lnTo>
                  <a:pt x="1787" y="1368"/>
                </a:lnTo>
                <a:cubicBezTo>
                  <a:pt x="391" y="2169"/>
                  <a:pt x="391" y="2169"/>
                  <a:pt x="391" y="2169"/>
                </a:cubicBezTo>
                <a:cubicBezTo>
                  <a:pt x="222" y="2275"/>
                  <a:pt x="0" y="2142"/>
                  <a:pt x="0" y="1937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133"/>
                  <a:pt x="222" y="0"/>
                  <a:pt x="391" y="107"/>
                </a:cubicBezTo>
                <a:cubicBezTo>
                  <a:pt x="1787" y="906"/>
                  <a:pt x="1787" y="906"/>
                  <a:pt x="1787" y="906"/>
                </a:cubicBezTo>
                <a:cubicBezTo>
                  <a:pt x="1964" y="1013"/>
                  <a:pt x="1964" y="1262"/>
                  <a:pt x="1787" y="1368"/>
                </a:cubicBezTo>
                <a:cubicBezTo>
                  <a:pt x="391" y="2169"/>
                  <a:pt x="391" y="2169"/>
                  <a:pt x="391" y="2169"/>
                </a:cubicBezTo>
                <a:cubicBezTo>
                  <a:pt x="222" y="2275"/>
                  <a:pt x="0" y="2142"/>
                  <a:pt x="0" y="1937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133"/>
                  <a:pt x="222" y="0"/>
                  <a:pt x="391" y="107"/>
                </a:cubicBezTo>
                <a:cubicBezTo>
                  <a:pt x="1787" y="906"/>
                  <a:pt x="1787" y="906"/>
                  <a:pt x="1787" y="906"/>
                </a:cubicBezTo>
                <a:cubicBezTo>
                  <a:pt x="1964" y="1013"/>
                  <a:pt x="1964" y="1262"/>
                  <a:pt x="1787" y="1368"/>
                </a:cubicBezTo>
              </a:path>
            </a:pathLst>
          </a:custGeom>
          <a:solidFill>
            <a:srgbClr val="D8F0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0">
            <a:extLst>
              <a:ext uri="{FF2B5EF4-FFF2-40B4-BE49-F238E27FC236}">
                <a16:creationId xmlns:a16="http://schemas.microsoft.com/office/drawing/2014/main" id="{A6AD51CF-5456-D149-A476-A0498FD4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003" y="4113083"/>
            <a:ext cx="2087355" cy="2405606"/>
          </a:xfrm>
          <a:custGeom>
            <a:avLst/>
            <a:gdLst>
              <a:gd name="T0" fmla="*/ 1787 w 1965"/>
              <a:gd name="T1" fmla="*/ 1360 h 2267"/>
              <a:gd name="T2" fmla="*/ 1787 w 1965"/>
              <a:gd name="T3" fmla="*/ 1360 h 2267"/>
              <a:gd name="T4" fmla="*/ 391 w 1965"/>
              <a:gd name="T5" fmla="*/ 2169 h 2267"/>
              <a:gd name="T6" fmla="*/ 0 w 1965"/>
              <a:gd name="T7" fmla="*/ 1938 h 2267"/>
              <a:gd name="T8" fmla="*/ 0 w 1965"/>
              <a:gd name="T9" fmla="*/ 329 h 2267"/>
              <a:gd name="T10" fmla="*/ 391 w 1965"/>
              <a:gd name="T11" fmla="*/ 98 h 2267"/>
              <a:gd name="T12" fmla="*/ 1787 w 1965"/>
              <a:gd name="T13" fmla="*/ 907 h 2267"/>
              <a:gd name="T14" fmla="*/ 1787 w 1965"/>
              <a:gd name="T15" fmla="*/ 1360 h 2267"/>
              <a:gd name="T16" fmla="*/ 391 w 1965"/>
              <a:gd name="T17" fmla="*/ 2169 h 2267"/>
              <a:gd name="T18" fmla="*/ 0 w 1965"/>
              <a:gd name="T19" fmla="*/ 1938 h 2267"/>
              <a:gd name="T20" fmla="*/ 0 w 1965"/>
              <a:gd name="T21" fmla="*/ 329 h 2267"/>
              <a:gd name="T22" fmla="*/ 391 w 1965"/>
              <a:gd name="T23" fmla="*/ 98 h 2267"/>
              <a:gd name="T24" fmla="*/ 1787 w 1965"/>
              <a:gd name="T25" fmla="*/ 907 h 2267"/>
              <a:gd name="T26" fmla="*/ 1787 w 1965"/>
              <a:gd name="T27" fmla="*/ 1360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65" h="2267">
                <a:moveTo>
                  <a:pt x="1787" y="1360"/>
                </a:moveTo>
                <a:lnTo>
                  <a:pt x="1787" y="1360"/>
                </a:lnTo>
                <a:cubicBezTo>
                  <a:pt x="391" y="2169"/>
                  <a:pt x="391" y="2169"/>
                  <a:pt x="391" y="2169"/>
                </a:cubicBezTo>
                <a:cubicBezTo>
                  <a:pt x="222" y="2266"/>
                  <a:pt x="0" y="2142"/>
                  <a:pt x="0" y="1938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124"/>
                  <a:pt x="222" y="0"/>
                  <a:pt x="391" y="98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964" y="1004"/>
                  <a:pt x="1964" y="1262"/>
                  <a:pt x="1787" y="1360"/>
                </a:cubicBezTo>
                <a:cubicBezTo>
                  <a:pt x="391" y="2169"/>
                  <a:pt x="391" y="2169"/>
                  <a:pt x="391" y="2169"/>
                </a:cubicBezTo>
                <a:cubicBezTo>
                  <a:pt x="222" y="2266"/>
                  <a:pt x="0" y="2142"/>
                  <a:pt x="0" y="1938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124"/>
                  <a:pt x="222" y="0"/>
                  <a:pt x="391" y="98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964" y="1004"/>
                  <a:pt x="1964" y="1262"/>
                  <a:pt x="1787" y="1360"/>
                </a:cubicBezTo>
              </a:path>
            </a:pathLst>
          </a:custGeom>
          <a:solidFill>
            <a:srgbClr val="C4F0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1">
            <a:extLst>
              <a:ext uri="{FF2B5EF4-FFF2-40B4-BE49-F238E27FC236}">
                <a16:creationId xmlns:a16="http://schemas.microsoft.com/office/drawing/2014/main" id="{53E64D99-1218-1646-B869-BFD8677B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003" y="7197312"/>
            <a:ext cx="2087355" cy="2414967"/>
          </a:xfrm>
          <a:custGeom>
            <a:avLst/>
            <a:gdLst>
              <a:gd name="T0" fmla="*/ 1787 w 1965"/>
              <a:gd name="T1" fmla="*/ 1369 h 2277"/>
              <a:gd name="T2" fmla="*/ 1787 w 1965"/>
              <a:gd name="T3" fmla="*/ 1369 h 2277"/>
              <a:gd name="T4" fmla="*/ 391 w 1965"/>
              <a:gd name="T5" fmla="*/ 2169 h 2277"/>
              <a:gd name="T6" fmla="*/ 0 w 1965"/>
              <a:gd name="T7" fmla="*/ 1938 h 2277"/>
              <a:gd name="T8" fmla="*/ 0 w 1965"/>
              <a:gd name="T9" fmla="*/ 338 h 2277"/>
              <a:gd name="T10" fmla="*/ 391 w 1965"/>
              <a:gd name="T11" fmla="*/ 107 h 2277"/>
              <a:gd name="T12" fmla="*/ 1787 w 1965"/>
              <a:gd name="T13" fmla="*/ 907 h 2277"/>
              <a:gd name="T14" fmla="*/ 1787 w 1965"/>
              <a:gd name="T15" fmla="*/ 1369 h 2277"/>
              <a:gd name="T16" fmla="*/ 391 w 1965"/>
              <a:gd name="T17" fmla="*/ 2169 h 2277"/>
              <a:gd name="T18" fmla="*/ 0 w 1965"/>
              <a:gd name="T19" fmla="*/ 1938 h 2277"/>
              <a:gd name="T20" fmla="*/ 0 w 1965"/>
              <a:gd name="T21" fmla="*/ 338 h 2277"/>
              <a:gd name="T22" fmla="*/ 391 w 1965"/>
              <a:gd name="T23" fmla="*/ 107 h 2277"/>
              <a:gd name="T24" fmla="*/ 1787 w 1965"/>
              <a:gd name="T25" fmla="*/ 907 h 2277"/>
              <a:gd name="T26" fmla="*/ 1787 w 1965"/>
              <a:gd name="T27" fmla="*/ 1369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65" h="2277">
                <a:moveTo>
                  <a:pt x="1787" y="1369"/>
                </a:moveTo>
                <a:lnTo>
                  <a:pt x="1787" y="1369"/>
                </a:lnTo>
                <a:cubicBezTo>
                  <a:pt x="391" y="2169"/>
                  <a:pt x="391" y="2169"/>
                  <a:pt x="391" y="2169"/>
                </a:cubicBezTo>
                <a:cubicBezTo>
                  <a:pt x="222" y="2276"/>
                  <a:pt x="0" y="2142"/>
                  <a:pt x="0" y="1938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134"/>
                  <a:pt x="222" y="0"/>
                  <a:pt x="391" y="1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964" y="1014"/>
                  <a:pt x="1964" y="1262"/>
                  <a:pt x="1787" y="1369"/>
                </a:cubicBezTo>
                <a:cubicBezTo>
                  <a:pt x="391" y="2169"/>
                  <a:pt x="391" y="2169"/>
                  <a:pt x="391" y="2169"/>
                </a:cubicBezTo>
                <a:cubicBezTo>
                  <a:pt x="222" y="2276"/>
                  <a:pt x="0" y="2142"/>
                  <a:pt x="0" y="1938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134"/>
                  <a:pt x="222" y="0"/>
                  <a:pt x="391" y="1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964" y="1014"/>
                  <a:pt x="1964" y="1262"/>
                  <a:pt x="1787" y="1369"/>
                </a:cubicBezTo>
              </a:path>
            </a:pathLst>
          </a:custGeom>
          <a:solidFill>
            <a:srgbClr val="B7F1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2">
            <a:extLst>
              <a:ext uri="{FF2B5EF4-FFF2-40B4-BE49-F238E27FC236}">
                <a16:creationId xmlns:a16="http://schemas.microsoft.com/office/drawing/2014/main" id="{BD145294-7C2C-0743-9EE3-F0415566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003" y="10290905"/>
            <a:ext cx="2087355" cy="2405606"/>
          </a:xfrm>
          <a:custGeom>
            <a:avLst/>
            <a:gdLst>
              <a:gd name="T0" fmla="*/ 1787 w 1965"/>
              <a:gd name="T1" fmla="*/ 1360 h 2267"/>
              <a:gd name="T2" fmla="*/ 1787 w 1965"/>
              <a:gd name="T3" fmla="*/ 1360 h 2267"/>
              <a:gd name="T4" fmla="*/ 391 w 1965"/>
              <a:gd name="T5" fmla="*/ 2168 h 2267"/>
              <a:gd name="T6" fmla="*/ 0 w 1965"/>
              <a:gd name="T7" fmla="*/ 1937 h 2267"/>
              <a:gd name="T8" fmla="*/ 0 w 1965"/>
              <a:gd name="T9" fmla="*/ 329 h 2267"/>
              <a:gd name="T10" fmla="*/ 391 w 1965"/>
              <a:gd name="T11" fmla="*/ 97 h 2267"/>
              <a:gd name="T12" fmla="*/ 1787 w 1965"/>
              <a:gd name="T13" fmla="*/ 906 h 2267"/>
              <a:gd name="T14" fmla="*/ 1787 w 1965"/>
              <a:gd name="T15" fmla="*/ 1360 h 2267"/>
              <a:gd name="T16" fmla="*/ 391 w 1965"/>
              <a:gd name="T17" fmla="*/ 2168 h 2267"/>
              <a:gd name="T18" fmla="*/ 0 w 1965"/>
              <a:gd name="T19" fmla="*/ 1937 h 2267"/>
              <a:gd name="T20" fmla="*/ 0 w 1965"/>
              <a:gd name="T21" fmla="*/ 329 h 2267"/>
              <a:gd name="T22" fmla="*/ 391 w 1965"/>
              <a:gd name="T23" fmla="*/ 97 h 2267"/>
              <a:gd name="T24" fmla="*/ 1787 w 1965"/>
              <a:gd name="T25" fmla="*/ 906 h 2267"/>
              <a:gd name="T26" fmla="*/ 1787 w 1965"/>
              <a:gd name="T27" fmla="*/ 1360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65" h="2267">
                <a:moveTo>
                  <a:pt x="1787" y="1360"/>
                </a:moveTo>
                <a:lnTo>
                  <a:pt x="1787" y="1360"/>
                </a:lnTo>
                <a:cubicBezTo>
                  <a:pt x="391" y="2168"/>
                  <a:pt x="391" y="2168"/>
                  <a:pt x="391" y="2168"/>
                </a:cubicBezTo>
                <a:cubicBezTo>
                  <a:pt x="222" y="2266"/>
                  <a:pt x="0" y="2142"/>
                  <a:pt x="0" y="1937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124"/>
                  <a:pt x="222" y="0"/>
                  <a:pt x="391" y="97"/>
                </a:cubicBezTo>
                <a:cubicBezTo>
                  <a:pt x="1787" y="906"/>
                  <a:pt x="1787" y="906"/>
                  <a:pt x="1787" y="906"/>
                </a:cubicBezTo>
                <a:cubicBezTo>
                  <a:pt x="1964" y="1004"/>
                  <a:pt x="1964" y="1262"/>
                  <a:pt x="1787" y="1360"/>
                </a:cubicBezTo>
                <a:cubicBezTo>
                  <a:pt x="391" y="2168"/>
                  <a:pt x="391" y="2168"/>
                  <a:pt x="391" y="2168"/>
                </a:cubicBezTo>
                <a:cubicBezTo>
                  <a:pt x="222" y="2266"/>
                  <a:pt x="0" y="2142"/>
                  <a:pt x="0" y="1937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124"/>
                  <a:pt x="222" y="0"/>
                  <a:pt x="391" y="97"/>
                </a:cubicBezTo>
                <a:cubicBezTo>
                  <a:pt x="1787" y="906"/>
                  <a:pt x="1787" y="906"/>
                  <a:pt x="1787" y="906"/>
                </a:cubicBezTo>
                <a:cubicBezTo>
                  <a:pt x="1964" y="1004"/>
                  <a:pt x="1964" y="1262"/>
                  <a:pt x="1787" y="1360"/>
                </a:cubicBezTo>
              </a:path>
            </a:pathLst>
          </a:custGeom>
          <a:solidFill>
            <a:srgbClr val="B0F1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23">
            <a:extLst>
              <a:ext uri="{FF2B5EF4-FFF2-40B4-BE49-F238E27FC236}">
                <a16:creationId xmlns:a16="http://schemas.microsoft.com/office/drawing/2014/main" id="{AD62BDE5-4DEF-D644-9411-E8241C786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15" y="3350214"/>
            <a:ext cx="6350986" cy="7764400"/>
          </a:xfrm>
          <a:custGeom>
            <a:avLst/>
            <a:gdLst>
              <a:gd name="T0" fmla="*/ 5883 w 5982"/>
              <a:gd name="T1" fmla="*/ 5723 h 7315"/>
              <a:gd name="T2" fmla="*/ 5883 w 5982"/>
              <a:gd name="T3" fmla="*/ 5723 h 7315"/>
              <a:gd name="T4" fmla="*/ 5314 w 5982"/>
              <a:gd name="T5" fmla="*/ 4230 h 7315"/>
              <a:gd name="T6" fmla="*/ 5234 w 5982"/>
              <a:gd name="T7" fmla="*/ 2675 h 7315"/>
              <a:gd name="T8" fmla="*/ 5261 w 5982"/>
              <a:gd name="T9" fmla="*/ 2222 h 7315"/>
              <a:gd name="T10" fmla="*/ 5234 w 5982"/>
              <a:gd name="T11" fmla="*/ 1849 h 7315"/>
              <a:gd name="T12" fmla="*/ 2960 w 5982"/>
              <a:gd name="T13" fmla="*/ 0 h 7315"/>
              <a:gd name="T14" fmla="*/ 1511 w 5982"/>
              <a:gd name="T15" fmla="*/ 507 h 7315"/>
              <a:gd name="T16" fmla="*/ 711 w 5982"/>
              <a:gd name="T17" fmla="*/ 1760 h 7315"/>
              <a:gd name="T18" fmla="*/ 675 w 5982"/>
              <a:gd name="T19" fmla="*/ 2249 h 7315"/>
              <a:gd name="T20" fmla="*/ 702 w 5982"/>
              <a:gd name="T21" fmla="*/ 2711 h 7315"/>
              <a:gd name="T22" fmla="*/ 702 w 5982"/>
              <a:gd name="T23" fmla="*/ 2809 h 7315"/>
              <a:gd name="T24" fmla="*/ 711 w 5982"/>
              <a:gd name="T25" fmla="*/ 2818 h 7315"/>
              <a:gd name="T26" fmla="*/ 640 w 5982"/>
              <a:gd name="T27" fmla="*/ 4274 h 7315"/>
              <a:gd name="T28" fmla="*/ 97 w 5982"/>
              <a:gd name="T29" fmla="*/ 5723 h 7315"/>
              <a:gd name="T30" fmla="*/ 53 w 5982"/>
              <a:gd name="T31" fmla="*/ 6070 h 7315"/>
              <a:gd name="T32" fmla="*/ 346 w 5982"/>
              <a:gd name="T33" fmla="*/ 6265 h 7315"/>
              <a:gd name="T34" fmla="*/ 355 w 5982"/>
              <a:gd name="T35" fmla="*/ 6265 h 7315"/>
              <a:gd name="T36" fmla="*/ 1253 w 5982"/>
              <a:gd name="T37" fmla="*/ 6265 h 7315"/>
              <a:gd name="T38" fmla="*/ 1884 w 5982"/>
              <a:gd name="T39" fmla="*/ 6976 h 7315"/>
              <a:gd name="T40" fmla="*/ 2986 w 5982"/>
              <a:gd name="T41" fmla="*/ 7314 h 7315"/>
              <a:gd name="T42" fmla="*/ 4096 w 5982"/>
              <a:gd name="T43" fmla="*/ 6976 h 7315"/>
              <a:gd name="T44" fmla="*/ 4727 w 5982"/>
              <a:gd name="T45" fmla="*/ 6265 h 7315"/>
              <a:gd name="T46" fmla="*/ 5625 w 5982"/>
              <a:gd name="T47" fmla="*/ 6265 h 7315"/>
              <a:gd name="T48" fmla="*/ 5625 w 5982"/>
              <a:gd name="T49" fmla="*/ 6265 h 7315"/>
              <a:gd name="T50" fmla="*/ 5927 w 5982"/>
              <a:gd name="T51" fmla="*/ 6070 h 7315"/>
              <a:gd name="T52" fmla="*/ 5883 w 5982"/>
              <a:gd name="T53" fmla="*/ 5723 h 7315"/>
              <a:gd name="T54" fmla="*/ 3829 w 5982"/>
              <a:gd name="T55" fmla="*/ 6585 h 7315"/>
              <a:gd name="T56" fmla="*/ 3829 w 5982"/>
              <a:gd name="T57" fmla="*/ 6585 h 7315"/>
              <a:gd name="T58" fmla="*/ 2986 w 5982"/>
              <a:gd name="T59" fmla="*/ 6843 h 7315"/>
              <a:gd name="T60" fmla="*/ 2151 w 5982"/>
              <a:gd name="T61" fmla="*/ 6585 h 7315"/>
              <a:gd name="T62" fmla="*/ 1804 w 5982"/>
              <a:gd name="T63" fmla="*/ 6265 h 7315"/>
              <a:gd name="T64" fmla="*/ 2995 w 5982"/>
              <a:gd name="T65" fmla="*/ 6265 h 7315"/>
              <a:gd name="T66" fmla="*/ 4176 w 5982"/>
              <a:gd name="T67" fmla="*/ 6265 h 7315"/>
              <a:gd name="T68" fmla="*/ 3829 w 5982"/>
              <a:gd name="T69" fmla="*/ 6585 h 7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82" h="7315">
                <a:moveTo>
                  <a:pt x="5883" y="5723"/>
                </a:moveTo>
                <a:lnTo>
                  <a:pt x="5883" y="5723"/>
                </a:lnTo>
                <a:cubicBezTo>
                  <a:pt x="5607" y="5385"/>
                  <a:pt x="5412" y="4879"/>
                  <a:pt x="5314" y="4230"/>
                </a:cubicBezTo>
                <a:cubicBezTo>
                  <a:pt x="5216" y="3643"/>
                  <a:pt x="5216" y="3067"/>
                  <a:pt x="5234" y="2675"/>
                </a:cubicBezTo>
                <a:cubicBezTo>
                  <a:pt x="5234" y="2515"/>
                  <a:pt x="5252" y="2346"/>
                  <a:pt x="5261" y="2222"/>
                </a:cubicBezTo>
                <a:cubicBezTo>
                  <a:pt x="5269" y="2089"/>
                  <a:pt x="5261" y="1964"/>
                  <a:pt x="5234" y="1849"/>
                </a:cubicBezTo>
                <a:cubicBezTo>
                  <a:pt x="5038" y="773"/>
                  <a:pt x="4078" y="0"/>
                  <a:pt x="2960" y="0"/>
                </a:cubicBezTo>
                <a:cubicBezTo>
                  <a:pt x="2435" y="0"/>
                  <a:pt x="1920" y="178"/>
                  <a:pt x="1511" y="507"/>
                </a:cubicBezTo>
                <a:cubicBezTo>
                  <a:pt x="1102" y="827"/>
                  <a:pt x="818" y="1271"/>
                  <a:pt x="711" y="1760"/>
                </a:cubicBezTo>
                <a:cubicBezTo>
                  <a:pt x="675" y="1920"/>
                  <a:pt x="657" y="2080"/>
                  <a:pt x="675" y="2249"/>
                </a:cubicBezTo>
                <a:cubicBezTo>
                  <a:pt x="684" y="2329"/>
                  <a:pt x="693" y="2498"/>
                  <a:pt x="702" y="2711"/>
                </a:cubicBezTo>
                <a:cubicBezTo>
                  <a:pt x="702" y="2809"/>
                  <a:pt x="702" y="2809"/>
                  <a:pt x="702" y="2809"/>
                </a:cubicBezTo>
                <a:cubicBezTo>
                  <a:pt x="711" y="2818"/>
                  <a:pt x="711" y="2818"/>
                  <a:pt x="711" y="2818"/>
                </a:cubicBezTo>
                <a:cubicBezTo>
                  <a:pt x="720" y="3200"/>
                  <a:pt x="720" y="3732"/>
                  <a:pt x="640" y="4274"/>
                </a:cubicBezTo>
                <a:cubicBezTo>
                  <a:pt x="542" y="4914"/>
                  <a:pt x="364" y="5403"/>
                  <a:pt x="97" y="5723"/>
                </a:cubicBezTo>
                <a:cubicBezTo>
                  <a:pt x="17" y="5821"/>
                  <a:pt x="0" y="5954"/>
                  <a:pt x="53" y="6070"/>
                </a:cubicBezTo>
                <a:cubicBezTo>
                  <a:pt x="106" y="6185"/>
                  <a:pt x="222" y="6256"/>
                  <a:pt x="346" y="6265"/>
                </a:cubicBezTo>
                <a:cubicBezTo>
                  <a:pt x="355" y="6265"/>
                  <a:pt x="355" y="6265"/>
                  <a:pt x="355" y="6265"/>
                </a:cubicBezTo>
                <a:cubicBezTo>
                  <a:pt x="1253" y="6265"/>
                  <a:pt x="1253" y="6265"/>
                  <a:pt x="1253" y="6265"/>
                </a:cubicBezTo>
                <a:cubicBezTo>
                  <a:pt x="1395" y="6550"/>
                  <a:pt x="1609" y="6789"/>
                  <a:pt x="1884" y="6976"/>
                </a:cubicBezTo>
                <a:cubicBezTo>
                  <a:pt x="2213" y="7198"/>
                  <a:pt x="2595" y="7314"/>
                  <a:pt x="2986" y="7314"/>
                </a:cubicBezTo>
                <a:cubicBezTo>
                  <a:pt x="3385" y="7314"/>
                  <a:pt x="3767" y="7198"/>
                  <a:pt x="4096" y="6976"/>
                </a:cubicBezTo>
                <a:cubicBezTo>
                  <a:pt x="4363" y="6789"/>
                  <a:pt x="4585" y="6550"/>
                  <a:pt x="4727" y="6265"/>
                </a:cubicBezTo>
                <a:cubicBezTo>
                  <a:pt x="5625" y="6265"/>
                  <a:pt x="5625" y="6265"/>
                  <a:pt x="5625" y="6265"/>
                </a:cubicBezTo>
                <a:lnTo>
                  <a:pt x="5625" y="6265"/>
                </a:lnTo>
                <a:cubicBezTo>
                  <a:pt x="5758" y="6265"/>
                  <a:pt x="5874" y="6194"/>
                  <a:pt x="5927" y="6070"/>
                </a:cubicBezTo>
                <a:cubicBezTo>
                  <a:pt x="5981" y="5963"/>
                  <a:pt x="5963" y="5829"/>
                  <a:pt x="5883" y="5723"/>
                </a:cubicBezTo>
                <a:close/>
                <a:moveTo>
                  <a:pt x="3829" y="6585"/>
                </a:moveTo>
                <a:lnTo>
                  <a:pt x="3829" y="6585"/>
                </a:lnTo>
                <a:cubicBezTo>
                  <a:pt x="3581" y="6754"/>
                  <a:pt x="3287" y="6843"/>
                  <a:pt x="2986" y="6843"/>
                </a:cubicBezTo>
                <a:cubicBezTo>
                  <a:pt x="2684" y="6843"/>
                  <a:pt x="2399" y="6754"/>
                  <a:pt x="2151" y="6585"/>
                </a:cubicBezTo>
                <a:cubicBezTo>
                  <a:pt x="2017" y="6496"/>
                  <a:pt x="1902" y="6389"/>
                  <a:pt x="1804" y="6265"/>
                </a:cubicBezTo>
                <a:cubicBezTo>
                  <a:pt x="2995" y="6265"/>
                  <a:pt x="2995" y="6265"/>
                  <a:pt x="2995" y="6265"/>
                </a:cubicBezTo>
                <a:cubicBezTo>
                  <a:pt x="4176" y="6265"/>
                  <a:pt x="4176" y="6265"/>
                  <a:pt x="4176" y="6265"/>
                </a:cubicBezTo>
                <a:cubicBezTo>
                  <a:pt x="4078" y="6389"/>
                  <a:pt x="3963" y="6496"/>
                  <a:pt x="3829" y="65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4">
            <a:extLst>
              <a:ext uri="{FF2B5EF4-FFF2-40B4-BE49-F238E27FC236}">
                <a16:creationId xmlns:a16="http://schemas.microsoft.com/office/drawing/2014/main" id="{3C7B0A1F-6B1B-2B4D-B204-8164D985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199" y="1735557"/>
            <a:ext cx="992196" cy="982835"/>
          </a:xfrm>
          <a:custGeom>
            <a:avLst/>
            <a:gdLst>
              <a:gd name="T0" fmla="*/ 791 w 934"/>
              <a:gd name="T1" fmla="*/ 133 h 926"/>
              <a:gd name="T2" fmla="*/ 791 w 934"/>
              <a:gd name="T3" fmla="*/ 133 h 926"/>
              <a:gd name="T4" fmla="*/ 471 w 934"/>
              <a:gd name="T5" fmla="*/ 0 h 926"/>
              <a:gd name="T6" fmla="*/ 142 w 934"/>
              <a:gd name="T7" fmla="*/ 133 h 926"/>
              <a:gd name="T8" fmla="*/ 0 w 934"/>
              <a:gd name="T9" fmla="*/ 463 h 926"/>
              <a:gd name="T10" fmla="*/ 142 w 934"/>
              <a:gd name="T11" fmla="*/ 791 h 926"/>
              <a:gd name="T12" fmla="*/ 462 w 934"/>
              <a:gd name="T13" fmla="*/ 925 h 926"/>
              <a:gd name="T14" fmla="*/ 471 w 934"/>
              <a:gd name="T15" fmla="*/ 925 h 926"/>
              <a:gd name="T16" fmla="*/ 471 w 934"/>
              <a:gd name="T17" fmla="*/ 925 h 926"/>
              <a:gd name="T18" fmla="*/ 471 w 934"/>
              <a:gd name="T19" fmla="*/ 925 h 926"/>
              <a:gd name="T20" fmla="*/ 791 w 934"/>
              <a:gd name="T21" fmla="*/ 791 h 926"/>
              <a:gd name="T22" fmla="*/ 933 w 934"/>
              <a:gd name="T23" fmla="*/ 463 h 926"/>
              <a:gd name="T24" fmla="*/ 791 w 934"/>
              <a:gd name="T25" fmla="*/ 133 h 926"/>
              <a:gd name="T26" fmla="*/ 196 w 934"/>
              <a:gd name="T27" fmla="*/ 747 h 926"/>
              <a:gd name="T28" fmla="*/ 196 w 934"/>
              <a:gd name="T29" fmla="*/ 747 h 926"/>
              <a:gd name="T30" fmla="*/ 196 w 934"/>
              <a:gd name="T31" fmla="*/ 747 h 926"/>
              <a:gd name="T32" fmla="*/ 196 w 934"/>
              <a:gd name="T33" fmla="*/ 747 h 926"/>
              <a:gd name="T34" fmla="*/ 462 w 934"/>
              <a:gd name="T35" fmla="*/ 658 h 926"/>
              <a:gd name="T36" fmla="*/ 729 w 934"/>
              <a:gd name="T37" fmla="*/ 747 h 926"/>
              <a:gd name="T38" fmla="*/ 729 w 934"/>
              <a:gd name="T39" fmla="*/ 756 h 926"/>
              <a:gd name="T40" fmla="*/ 729 w 934"/>
              <a:gd name="T41" fmla="*/ 756 h 926"/>
              <a:gd name="T42" fmla="*/ 471 w 934"/>
              <a:gd name="T43" fmla="*/ 862 h 926"/>
              <a:gd name="T44" fmla="*/ 454 w 934"/>
              <a:gd name="T45" fmla="*/ 862 h 926"/>
              <a:gd name="T46" fmla="*/ 196 w 934"/>
              <a:gd name="T47" fmla="*/ 747 h 926"/>
              <a:gd name="T48" fmla="*/ 782 w 934"/>
              <a:gd name="T49" fmla="*/ 711 h 926"/>
              <a:gd name="T50" fmla="*/ 782 w 934"/>
              <a:gd name="T51" fmla="*/ 711 h 926"/>
              <a:gd name="T52" fmla="*/ 773 w 934"/>
              <a:gd name="T53" fmla="*/ 702 h 926"/>
              <a:gd name="T54" fmla="*/ 640 w 934"/>
              <a:gd name="T55" fmla="*/ 631 h 926"/>
              <a:gd name="T56" fmla="*/ 462 w 934"/>
              <a:gd name="T57" fmla="*/ 596 h 926"/>
              <a:gd name="T58" fmla="*/ 160 w 934"/>
              <a:gd name="T59" fmla="*/ 702 h 926"/>
              <a:gd name="T60" fmla="*/ 151 w 934"/>
              <a:gd name="T61" fmla="*/ 711 h 926"/>
              <a:gd name="T62" fmla="*/ 62 w 934"/>
              <a:gd name="T63" fmla="*/ 463 h 926"/>
              <a:gd name="T64" fmla="*/ 187 w 934"/>
              <a:gd name="T65" fmla="*/ 178 h 926"/>
              <a:gd name="T66" fmla="*/ 471 w 934"/>
              <a:gd name="T67" fmla="*/ 62 h 926"/>
              <a:gd name="T68" fmla="*/ 747 w 934"/>
              <a:gd name="T69" fmla="*/ 178 h 926"/>
              <a:gd name="T70" fmla="*/ 871 w 934"/>
              <a:gd name="T71" fmla="*/ 463 h 926"/>
              <a:gd name="T72" fmla="*/ 782 w 934"/>
              <a:gd name="T73" fmla="*/ 711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4" h="926">
                <a:moveTo>
                  <a:pt x="791" y="133"/>
                </a:moveTo>
                <a:lnTo>
                  <a:pt x="791" y="133"/>
                </a:lnTo>
                <a:cubicBezTo>
                  <a:pt x="702" y="45"/>
                  <a:pt x="587" y="0"/>
                  <a:pt x="471" y="0"/>
                </a:cubicBezTo>
                <a:cubicBezTo>
                  <a:pt x="347" y="0"/>
                  <a:pt x="231" y="45"/>
                  <a:pt x="142" y="133"/>
                </a:cubicBezTo>
                <a:cubicBezTo>
                  <a:pt x="53" y="223"/>
                  <a:pt x="0" y="338"/>
                  <a:pt x="0" y="463"/>
                </a:cubicBezTo>
                <a:cubicBezTo>
                  <a:pt x="0" y="587"/>
                  <a:pt x="53" y="702"/>
                  <a:pt x="142" y="791"/>
                </a:cubicBezTo>
                <a:cubicBezTo>
                  <a:pt x="222" y="871"/>
                  <a:pt x="338" y="925"/>
                  <a:pt x="462" y="925"/>
                </a:cubicBezTo>
                <a:cubicBezTo>
                  <a:pt x="462" y="925"/>
                  <a:pt x="462" y="925"/>
                  <a:pt x="471" y="925"/>
                </a:cubicBezTo>
                <a:lnTo>
                  <a:pt x="471" y="925"/>
                </a:lnTo>
                <a:lnTo>
                  <a:pt x="471" y="925"/>
                </a:lnTo>
                <a:cubicBezTo>
                  <a:pt x="587" y="925"/>
                  <a:pt x="702" y="880"/>
                  <a:pt x="791" y="791"/>
                </a:cubicBezTo>
                <a:cubicBezTo>
                  <a:pt x="880" y="702"/>
                  <a:pt x="933" y="587"/>
                  <a:pt x="933" y="463"/>
                </a:cubicBezTo>
                <a:cubicBezTo>
                  <a:pt x="933" y="338"/>
                  <a:pt x="880" y="223"/>
                  <a:pt x="791" y="133"/>
                </a:cubicBezTo>
                <a:close/>
                <a:moveTo>
                  <a:pt x="196" y="747"/>
                </a:moveTo>
                <a:lnTo>
                  <a:pt x="196" y="747"/>
                </a:lnTo>
                <a:lnTo>
                  <a:pt x="196" y="747"/>
                </a:lnTo>
                <a:lnTo>
                  <a:pt x="196" y="747"/>
                </a:lnTo>
                <a:cubicBezTo>
                  <a:pt x="258" y="693"/>
                  <a:pt x="356" y="658"/>
                  <a:pt x="462" y="658"/>
                </a:cubicBezTo>
                <a:cubicBezTo>
                  <a:pt x="569" y="658"/>
                  <a:pt x="667" y="693"/>
                  <a:pt x="729" y="747"/>
                </a:cubicBezTo>
                <a:cubicBezTo>
                  <a:pt x="729" y="747"/>
                  <a:pt x="729" y="747"/>
                  <a:pt x="729" y="756"/>
                </a:cubicBezTo>
                <a:lnTo>
                  <a:pt x="729" y="756"/>
                </a:lnTo>
                <a:cubicBezTo>
                  <a:pt x="658" y="827"/>
                  <a:pt x="569" y="862"/>
                  <a:pt x="471" y="862"/>
                </a:cubicBezTo>
                <a:cubicBezTo>
                  <a:pt x="462" y="862"/>
                  <a:pt x="462" y="862"/>
                  <a:pt x="454" y="862"/>
                </a:cubicBezTo>
                <a:cubicBezTo>
                  <a:pt x="356" y="862"/>
                  <a:pt x="267" y="818"/>
                  <a:pt x="196" y="747"/>
                </a:cubicBezTo>
                <a:close/>
                <a:moveTo>
                  <a:pt x="782" y="711"/>
                </a:moveTo>
                <a:lnTo>
                  <a:pt x="782" y="711"/>
                </a:lnTo>
                <a:cubicBezTo>
                  <a:pt x="773" y="711"/>
                  <a:pt x="773" y="711"/>
                  <a:pt x="773" y="702"/>
                </a:cubicBezTo>
                <a:cubicBezTo>
                  <a:pt x="738" y="676"/>
                  <a:pt x="693" y="649"/>
                  <a:pt x="640" y="631"/>
                </a:cubicBezTo>
                <a:cubicBezTo>
                  <a:pt x="587" y="614"/>
                  <a:pt x="525" y="596"/>
                  <a:pt x="462" y="596"/>
                </a:cubicBezTo>
                <a:cubicBezTo>
                  <a:pt x="347" y="596"/>
                  <a:pt x="231" y="640"/>
                  <a:pt x="160" y="702"/>
                </a:cubicBezTo>
                <a:cubicBezTo>
                  <a:pt x="160" y="702"/>
                  <a:pt x="151" y="702"/>
                  <a:pt x="151" y="711"/>
                </a:cubicBezTo>
                <a:cubicBezTo>
                  <a:pt x="98" y="640"/>
                  <a:pt x="62" y="551"/>
                  <a:pt x="62" y="463"/>
                </a:cubicBezTo>
                <a:cubicBezTo>
                  <a:pt x="62" y="356"/>
                  <a:pt x="107" y="258"/>
                  <a:pt x="187" y="178"/>
                </a:cubicBezTo>
                <a:cubicBezTo>
                  <a:pt x="258" y="107"/>
                  <a:pt x="356" y="62"/>
                  <a:pt x="471" y="62"/>
                </a:cubicBezTo>
                <a:cubicBezTo>
                  <a:pt x="578" y="62"/>
                  <a:pt x="676" y="107"/>
                  <a:pt x="747" y="178"/>
                </a:cubicBezTo>
                <a:cubicBezTo>
                  <a:pt x="827" y="258"/>
                  <a:pt x="871" y="356"/>
                  <a:pt x="871" y="463"/>
                </a:cubicBezTo>
                <a:cubicBezTo>
                  <a:pt x="871" y="551"/>
                  <a:pt x="835" y="640"/>
                  <a:pt x="782" y="7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5">
            <a:extLst>
              <a:ext uri="{FF2B5EF4-FFF2-40B4-BE49-F238E27FC236}">
                <a16:creationId xmlns:a16="http://schemas.microsoft.com/office/drawing/2014/main" id="{3F991E00-EFC9-474D-8D52-36A6FD11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6208" y="1843200"/>
            <a:ext cx="510140" cy="510140"/>
          </a:xfrm>
          <a:custGeom>
            <a:avLst/>
            <a:gdLst>
              <a:gd name="T0" fmla="*/ 240 w 481"/>
              <a:gd name="T1" fmla="*/ 0 h 481"/>
              <a:gd name="T2" fmla="*/ 240 w 481"/>
              <a:gd name="T3" fmla="*/ 0 h 481"/>
              <a:gd name="T4" fmla="*/ 0 w 481"/>
              <a:gd name="T5" fmla="*/ 240 h 481"/>
              <a:gd name="T6" fmla="*/ 240 w 481"/>
              <a:gd name="T7" fmla="*/ 480 h 481"/>
              <a:gd name="T8" fmla="*/ 480 w 481"/>
              <a:gd name="T9" fmla="*/ 240 h 481"/>
              <a:gd name="T10" fmla="*/ 240 w 481"/>
              <a:gd name="T11" fmla="*/ 0 h 481"/>
              <a:gd name="T12" fmla="*/ 240 w 481"/>
              <a:gd name="T13" fmla="*/ 418 h 481"/>
              <a:gd name="T14" fmla="*/ 240 w 481"/>
              <a:gd name="T15" fmla="*/ 418 h 481"/>
              <a:gd name="T16" fmla="*/ 63 w 481"/>
              <a:gd name="T17" fmla="*/ 240 h 481"/>
              <a:gd name="T18" fmla="*/ 240 w 481"/>
              <a:gd name="T19" fmla="*/ 62 h 481"/>
              <a:gd name="T20" fmla="*/ 418 w 481"/>
              <a:gd name="T21" fmla="*/ 240 h 481"/>
              <a:gd name="T22" fmla="*/ 240 w 481"/>
              <a:gd name="T23" fmla="*/ 418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1" h="481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40"/>
                </a:cubicBezTo>
                <a:cubicBezTo>
                  <a:pt x="0" y="373"/>
                  <a:pt x="107" y="480"/>
                  <a:pt x="240" y="480"/>
                </a:cubicBezTo>
                <a:cubicBezTo>
                  <a:pt x="374" y="480"/>
                  <a:pt x="480" y="373"/>
                  <a:pt x="480" y="240"/>
                </a:cubicBezTo>
                <a:cubicBezTo>
                  <a:pt x="480" y="107"/>
                  <a:pt x="374" y="0"/>
                  <a:pt x="240" y="0"/>
                </a:cubicBezTo>
                <a:close/>
                <a:moveTo>
                  <a:pt x="240" y="418"/>
                </a:moveTo>
                <a:lnTo>
                  <a:pt x="240" y="418"/>
                </a:lnTo>
                <a:cubicBezTo>
                  <a:pt x="142" y="418"/>
                  <a:pt x="63" y="338"/>
                  <a:pt x="63" y="240"/>
                </a:cubicBezTo>
                <a:cubicBezTo>
                  <a:pt x="63" y="142"/>
                  <a:pt x="142" y="62"/>
                  <a:pt x="240" y="62"/>
                </a:cubicBezTo>
                <a:cubicBezTo>
                  <a:pt x="338" y="62"/>
                  <a:pt x="418" y="142"/>
                  <a:pt x="418" y="240"/>
                </a:cubicBezTo>
                <a:cubicBezTo>
                  <a:pt x="418" y="338"/>
                  <a:pt x="338" y="418"/>
                  <a:pt x="240" y="4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6">
            <a:extLst>
              <a:ext uri="{FF2B5EF4-FFF2-40B4-BE49-F238E27FC236}">
                <a16:creationId xmlns:a16="http://schemas.microsoft.com/office/drawing/2014/main" id="{06727156-B62F-474A-8559-447139C2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465" y="7904019"/>
            <a:ext cx="1001556" cy="1001556"/>
          </a:xfrm>
          <a:custGeom>
            <a:avLst/>
            <a:gdLst>
              <a:gd name="T0" fmla="*/ 471 w 943"/>
              <a:gd name="T1" fmla="*/ 942 h 943"/>
              <a:gd name="T2" fmla="*/ 471 w 943"/>
              <a:gd name="T3" fmla="*/ 942 h 943"/>
              <a:gd name="T4" fmla="*/ 134 w 943"/>
              <a:gd name="T5" fmla="*/ 800 h 943"/>
              <a:gd name="T6" fmla="*/ 0 w 943"/>
              <a:gd name="T7" fmla="*/ 471 h 943"/>
              <a:gd name="T8" fmla="*/ 134 w 943"/>
              <a:gd name="T9" fmla="*/ 133 h 943"/>
              <a:gd name="T10" fmla="*/ 471 w 943"/>
              <a:gd name="T11" fmla="*/ 0 h 943"/>
              <a:gd name="T12" fmla="*/ 800 w 943"/>
              <a:gd name="T13" fmla="*/ 133 h 943"/>
              <a:gd name="T14" fmla="*/ 942 w 943"/>
              <a:gd name="T15" fmla="*/ 471 h 943"/>
              <a:gd name="T16" fmla="*/ 800 w 943"/>
              <a:gd name="T17" fmla="*/ 800 h 943"/>
              <a:gd name="T18" fmla="*/ 471 w 943"/>
              <a:gd name="T19" fmla="*/ 942 h 943"/>
              <a:gd name="T20" fmla="*/ 471 w 943"/>
              <a:gd name="T21" fmla="*/ 62 h 943"/>
              <a:gd name="T22" fmla="*/ 471 w 943"/>
              <a:gd name="T23" fmla="*/ 62 h 943"/>
              <a:gd name="T24" fmla="*/ 178 w 943"/>
              <a:gd name="T25" fmla="*/ 178 h 943"/>
              <a:gd name="T26" fmla="*/ 53 w 943"/>
              <a:gd name="T27" fmla="*/ 471 h 943"/>
              <a:gd name="T28" fmla="*/ 178 w 943"/>
              <a:gd name="T29" fmla="*/ 764 h 943"/>
              <a:gd name="T30" fmla="*/ 471 w 943"/>
              <a:gd name="T31" fmla="*/ 880 h 943"/>
              <a:gd name="T32" fmla="*/ 756 w 943"/>
              <a:gd name="T33" fmla="*/ 764 h 943"/>
              <a:gd name="T34" fmla="*/ 880 w 943"/>
              <a:gd name="T35" fmla="*/ 471 h 943"/>
              <a:gd name="T36" fmla="*/ 756 w 943"/>
              <a:gd name="T37" fmla="*/ 178 h 943"/>
              <a:gd name="T38" fmla="*/ 471 w 943"/>
              <a:gd name="T39" fmla="*/ 6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3" h="943">
                <a:moveTo>
                  <a:pt x="471" y="942"/>
                </a:moveTo>
                <a:lnTo>
                  <a:pt x="471" y="942"/>
                </a:lnTo>
                <a:cubicBezTo>
                  <a:pt x="338" y="942"/>
                  <a:pt x="222" y="889"/>
                  <a:pt x="134" y="800"/>
                </a:cubicBezTo>
                <a:cubicBezTo>
                  <a:pt x="45" y="711"/>
                  <a:pt x="0" y="595"/>
                  <a:pt x="0" y="471"/>
                </a:cubicBezTo>
                <a:cubicBezTo>
                  <a:pt x="0" y="347"/>
                  <a:pt x="45" y="222"/>
                  <a:pt x="134" y="133"/>
                </a:cubicBezTo>
                <a:cubicBezTo>
                  <a:pt x="222" y="44"/>
                  <a:pt x="338" y="0"/>
                  <a:pt x="471" y="0"/>
                </a:cubicBezTo>
                <a:cubicBezTo>
                  <a:pt x="596" y="0"/>
                  <a:pt x="711" y="44"/>
                  <a:pt x="800" y="133"/>
                </a:cubicBezTo>
                <a:cubicBezTo>
                  <a:pt x="889" y="222"/>
                  <a:pt x="942" y="347"/>
                  <a:pt x="942" y="471"/>
                </a:cubicBezTo>
                <a:cubicBezTo>
                  <a:pt x="942" y="595"/>
                  <a:pt x="889" y="711"/>
                  <a:pt x="800" y="800"/>
                </a:cubicBezTo>
                <a:cubicBezTo>
                  <a:pt x="711" y="889"/>
                  <a:pt x="596" y="942"/>
                  <a:pt x="471" y="942"/>
                </a:cubicBezTo>
                <a:close/>
                <a:moveTo>
                  <a:pt x="471" y="62"/>
                </a:moveTo>
                <a:lnTo>
                  <a:pt x="471" y="62"/>
                </a:lnTo>
                <a:cubicBezTo>
                  <a:pt x="356" y="62"/>
                  <a:pt x="258" y="107"/>
                  <a:pt x="178" y="178"/>
                </a:cubicBezTo>
                <a:cubicBezTo>
                  <a:pt x="98" y="258"/>
                  <a:pt x="53" y="364"/>
                  <a:pt x="53" y="471"/>
                </a:cubicBezTo>
                <a:cubicBezTo>
                  <a:pt x="53" y="578"/>
                  <a:pt x="98" y="684"/>
                  <a:pt x="178" y="764"/>
                </a:cubicBezTo>
                <a:cubicBezTo>
                  <a:pt x="258" y="836"/>
                  <a:pt x="356" y="880"/>
                  <a:pt x="471" y="880"/>
                </a:cubicBezTo>
                <a:cubicBezTo>
                  <a:pt x="578" y="880"/>
                  <a:pt x="676" y="836"/>
                  <a:pt x="756" y="764"/>
                </a:cubicBezTo>
                <a:cubicBezTo>
                  <a:pt x="835" y="684"/>
                  <a:pt x="880" y="578"/>
                  <a:pt x="880" y="471"/>
                </a:cubicBezTo>
                <a:cubicBezTo>
                  <a:pt x="880" y="364"/>
                  <a:pt x="835" y="258"/>
                  <a:pt x="756" y="178"/>
                </a:cubicBezTo>
                <a:cubicBezTo>
                  <a:pt x="676" y="107"/>
                  <a:pt x="578" y="62"/>
                  <a:pt x="471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7">
            <a:extLst>
              <a:ext uri="{FF2B5EF4-FFF2-40B4-BE49-F238E27FC236}">
                <a16:creationId xmlns:a16="http://schemas.microsoft.com/office/drawing/2014/main" id="{3A45D230-DDD8-8A4E-A855-4C25CDA8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5915" y="8114625"/>
            <a:ext cx="510140" cy="322933"/>
          </a:xfrm>
          <a:custGeom>
            <a:avLst/>
            <a:gdLst>
              <a:gd name="T0" fmla="*/ 471 w 481"/>
              <a:gd name="T1" fmla="*/ 53 h 303"/>
              <a:gd name="T2" fmla="*/ 471 w 481"/>
              <a:gd name="T3" fmla="*/ 53 h 303"/>
              <a:gd name="T4" fmla="*/ 231 w 481"/>
              <a:gd name="T5" fmla="*/ 293 h 303"/>
              <a:gd name="T6" fmla="*/ 204 w 481"/>
              <a:gd name="T7" fmla="*/ 302 h 303"/>
              <a:gd name="T8" fmla="*/ 27 w 481"/>
              <a:gd name="T9" fmla="*/ 302 h 303"/>
              <a:gd name="T10" fmla="*/ 0 w 481"/>
              <a:gd name="T11" fmla="*/ 275 h 303"/>
              <a:gd name="T12" fmla="*/ 27 w 481"/>
              <a:gd name="T13" fmla="*/ 239 h 303"/>
              <a:gd name="T14" fmla="*/ 196 w 481"/>
              <a:gd name="T15" fmla="*/ 239 h 303"/>
              <a:gd name="T16" fmla="*/ 426 w 481"/>
              <a:gd name="T17" fmla="*/ 8 h 303"/>
              <a:gd name="T18" fmla="*/ 471 w 481"/>
              <a:gd name="T19" fmla="*/ 8 h 303"/>
              <a:gd name="T20" fmla="*/ 471 w 481"/>
              <a:gd name="T21" fmla="*/ 5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303">
                <a:moveTo>
                  <a:pt x="471" y="53"/>
                </a:moveTo>
                <a:lnTo>
                  <a:pt x="471" y="53"/>
                </a:lnTo>
                <a:cubicBezTo>
                  <a:pt x="231" y="293"/>
                  <a:pt x="231" y="293"/>
                  <a:pt x="231" y="293"/>
                </a:cubicBezTo>
                <a:cubicBezTo>
                  <a:pt x="222" y="293"/>
                  <a:pt x="213" y="302"/>
                  <a:pt x="204" y="302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9" y="302"/>
                  <a:pt x="0" y="293"/>
                  <a:pt x="0" y="275"/>
                </a:cubicBezTo>
                <a:cubicBezTo>
                  <a:pt x="0" y="257"/>
                  <a:pt x="9" y="239"/>
                  <a:pt x="27" y="239"/>
                </a:cubicBezTo>
                <a:cubicBezTo>
                  <a:pt x="196" y="239"/>
                  <a:pt x="196" y="239"/>
                  <a:pt x="196" y="239"/>
                </a:cubicBezTo>
                <a:cubicBezTo>
                  <a:pt x="426" y="8"/>
                  <a:pt x="426" y="8"/>
                  <a:pt x="426" y="8"/>
                </a:cubicBezTo>
                <a:cubicBezTo>
                  <a:pt x="435" y="0"/>
                  <a:pt x="453" y="0"/>
                  <a:pt x="471" y="8"/>
                </a:cubicBezTo>
                <a:cubicBezTo>
                  <a:pt x="480" y="26"/>
                  <a:pt x="480" y="44"/>
                  <a:pt x="471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8">
            <a:extLst>
              <a:ext uri="{FF2B5EF4-FFF2-40B4-BE49-F238E27FC236}">
                <a16:creationId xmlns:a16="http://schemas.microsoft.com/office/drawing/2014/main" id="{35C921EB-6097-6940-A335-09BE8A88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332" y="4815108"/>
            <a:ext cx="1001556" cy="1001556"/>
          </a:xfrm>
          <a:custGeom>
            <a:avLst/>
            <a:gdLst>
              <a:gd name="T0" fmla="*/ 471 w 943"/>
              <a:gd name="T1" fmla="*/ 942 h 943"/>
              <a:gd name="T2" fmla="*/ 471 w 943"/>
              <a:gd name="T3" fmla="*/ 942 h 943"/>
              <a:gd name="T4" fmla="*/ 134 w 943"/>
              <a:gd name="T5" fmla="*/ 809 h 943"/>
              <a:gd name="T6" fmla="*/ 0 w 943"/>
              <a:gd name="T7" fmla="*/ 471 h 943"/>
              <a:gd name="T8" fmla="*/ 134 w 943"/>
              <a:gd name="T9" fmla="*/ 142 h 943"/>
              <a:gd name="T10" fmla="*/ 471 w 943"/>
              <a:gd name="T11" fmla="*/ 0 h 943"/>
              <a:gd name="T12" fmla="*/ 800 w 943"/>
              <a:gd name="T13" fmla="*/ 142 h 943"/>
              <a:gd name="T14" fmla="*/ 942 w 943"/>
              <a:gd name="T15" fmla="*/ 471 h 943"/>
              <a:gd name="T16" fmla="*/ 800 w 943"/>
              <a:gd name="T17" fmla="*/ 809 h 943"/>
              <a:gd name="T18" fmla="*/ 471 w 943"/>
              <a:gd name="T19" fmla="*/ 942 h 943"/>
              <a:gd name="T20" fmla="*/ 471 w 943"/>
              <a:gd name="T21" fmla="*/ 62 h 943"/>
              <a:gd name="T22" fmla="*/ 471 w 943"/>
              <a:gd name="T23" fmla="*/ 62 h 943"/>
              <a:gd name="T24" fmla="*/ 178 w 943"/>
              <a:gd name="T25" fmla="*/ 186 h 943"/>
              <a:gd name="T26" fmla="*/ 53 w 943"/>
              <a:gd name="T27" fmla="*/ 471 h 943"/>
              <a:gd name="T28" fmla="*/ 178 w 943"/>
              <a:gd name="T29" fmla="*/ 764 h 943"/>
              <a:gd name="T30" fmla="*/ 471 w 943"/>
              <a:gd name="T31" fmla="*/ 888 h 943"/>
              <a:gd name="T32" fmla="*/ 756 w 943"/>
              <a:gd name="T33" fmla="*/ 764 h 943"/>
              <a:gd name="T34" fmla="*/ 880 w 943"/>
              <a:gd name="T35" fmla="*/ 471 h 943"/>
              <a:gd name="T36" fmla="*/ 756 w 943"/>
              <a:gd name="T37" fmla="*/ 186 h 943"/>
              <a:gd name="T38" fmla="*/ 471 w 943"/>
              <a:gd name="T39" fmla="*/ 6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3" h="943">
                <a:moveTo>
                  <a:pt x="471" y="942"/>
                </a:moveTo>
                <a:lnTo>
                  <a:pt x="471" y="942"/>
                </a:lnTo>
                <a:cubicBezTo>
                  <a:pt x="338" y="942"/>
                  <a:pt x="222" y="897"/>
                  <a:pt x="134" y="809"/>
                </a:cubicBezTo>
                <a:cubicBezTo>
                  <a:pt x="45" y="720"/>
                  <a:pt x="0" y="604"/>
                  <a:pt x="0" y="471"/>
                </a:cubicBezTo>
                <a:cubicBezTo>
                  <a:pt x="0" y="346"/>
                  <a:pt x="45" y="231"/>
                  <a:pt x="134" y="142"/>
                </a:cubicBezTo>
                <a:cubicBezTo>
                  <a:pt x="222" y="53"/>
                  <a:pt x="338" y="0"/>
                  <a:pt x="471" y="0"/>
                </a:cubicBezTo>
                <a:cubicBezTo>
                  <a:pt x="596" y="0"/>
                  <a:pt x="711" y="53"/>
                  <a:pt x="800" y="142"/>
                </a:cubicBezTo>
                <a:cubicBezTo>
                  <a:pt x="889" y="231"/>
                  <a:pt x="942" y="346"/>
                  <a:pt x="942" y="471"/>
                </a:cubicBezTo>
                <a:cubicBezTo>
                  <a:pt x="942" y="604"/>
                  <a:pt x="889" y="720"/>
                  <a:pt x="800" y="809"/>
                </a:cubicBezTo>
                <a:cubicBezTo>
                  <a:pt x="711" y="897"/>
                  <a:pt x="596" y="942"/>
                  <a:pt x="471" y="942"/>
                </a:cubicBezTo>
                <a:close/>
                <a:moveTo>
                  <a:pt x="471" y="62"/>
                </a:moveTo>
                <a:lnTo>
                  <a:pt x="471" y="62"/>
                </a:lnTo>
                <a:cubicBezTo>
                  <a:pt x="356" y="62"/>
                  <a:pt x="258" y="106"/>
                  <a:pt x="178" y="186"/>
                </a:cubicBezTo>
                <a:cubicBezTo>
                  <a:pt x="98" y="266"/>
                  <a:pt x="53" y="364"/>
                  <a:pt x="53" y="471"/>
                </a:cubicBezTo>
                <a:cubicBezTo>
                  <a:pt x="53" y="586"/>
                  <a:pt x="98" y="684"/>
                  <a:pt x="178" y="764"/>
                </a:cubicBezTo>
                <a:cubicBezTo>
                  <a:pt x="258" y="844"/>
                  <a:pt x="356" y="888"/>
                  <a:pt x="471" y="888"/>
                </a:cubicBezTo>
                <a:cubicBezTo>
                  <a:pt x="578" y="888"/>
                  <a:pt x="676" y="844"/>
                  <a:pt x="756" y="764"/>
                </a:cubicBezTo>
                <a:cubicBezTo>
                  <a:pt x="835" y="684"/>
                  <a:pt x="880" y="586"/>
                  <a:pt x="880" y="471"/>
                </a:cubicBezTo>
                <a:cubicBezTo>
                  <a:pt x="880" y="364"/>
                  <a:pt x="835" y="266"/>
                  <a:pt x="756" y="186"/>
                </a:cubicBezTo>
                <a:cubicBezTo>
                  <a:pt x="676" y="106"/>
                  <a:pt x="578" y="62"/>
                  <a:pt x="471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9">
            <a:extLst>
              <a:ext uri="{FF2B5EF4-FFF2-40B4-BE49-F238E27FC236}">
                <a16:creationId xmlns:a16="http://schemas.microsoft.com/office/drawing/2014/main" id="{924ABDC8-C8F6-514C-9AC0-CB465B68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179" y="5002315"/>
            <a:ext cx="622464" cy="528858"/>
          </a:xfrm>
          <a:custGeom>
            <a:avLst/>
            <a:gdLst>
              <a:gd name="T0" fmla="*/ 578 w 588"/>
              <a:gd name="T1" fmla="*/ 54 h 499"/>
              <a:gd name="T2" fmla="*/ 578 w 588"/>
              <a:gd name="T3" fmla="*/ 54 h 499"/>
              <a:gd name="T4" fmla="*/ 222 w 588"/>
              <a:gd name="T5" fmla="*/ 489 h 499"/>
              <a:gd name="T6" fmla="*/ 222 w 588"/>
              <a:gd name="T7" fmla="*/ 489 h 499"/>
              <a:gd name="T8" fmla="*/ 222 w 588"/>
              <a:gd name="T9" fmla="*/ 489 h 499"/>
              <a:gd name="T10" fmla="*/ 222 w 588"/>
              <a:gd name="T11" fmla="*/ 489 h 499"/>
              <a:gd name="T12" fmla="*/ 222 w 588"/>
              <a:gd name="T13" fmla="*/ 489 h 499"/>
              <a:gd name="T14" fmla="*/ 213 w 588"/>
              <a:gd name="T15" fmla="*/ 489 h 499"/>
              <a:gd name="T16" fmla="*/ 213 w 588"/>
              <a:gd name="T17" fmla="*/ 498 h 499"/>
              <a:gd name="T18" fmla="*/ 213 w 588"/>
              <a:gd name="T19" fmla="*/ 498 h 499"/>
              <a:gd name="T20" fmla="*/ 213 w 588"/>
              <a:gd name="T21" fmla="*/ 498 h 499"/>
              <a:gd name="T22" fmla="*/ 213 w 588"/>
              <a:gd name="T23" fmla="*/ 498 h 499"/>
              <a:gd name="T24" fmla="*/ 204 w 588"/>
              <a:gd name="T25" fmla="*/ 498 h 499"/>
              <a:gd name="T26" fmla="*/ 204 w 588"/>
              <a:gd name="T27" fmla="*/ 498 h 499"/>
              <a:gd name="T28" fmla="*/ 204 w 588"/>
              <a:gd name="T29" fmla="*/ 498 h 499"/>
              <a:gd name="T30" fmla="*/ 204 w 588"/>
              <a:gd name="T31" fmla="*/ 498 h 499"/>
              <a:gd name="T32" fmla="*/ 204 w 588"/>
              <a:gd name="T33" fmla="*/ 498 h 499"/>
              <a:gd name="T34" fmla="*/ 204 w 588"/>
              <a:gd name="T35" fmla="*/ 498 h 499"/>
              <a:gd name="T36" fmla="*/ 204 w 588"/>
              <a:gd name="T37" fmla="*/ 498 h 499"/>
              <a:gd name="T38" fmla="*/ 204 w 588"/>
              <a:gd name="T39" fmla="*/ 498 h 499"/>
              <a:gd name="T40" fmla="*/ 204 w 588"/>
              <a:gd name="T41" fmla="*/ 498 h 499"/>
              <a:gd name="T42" fmla="*/ 195 w 588"/>
              <a:gd name="T43" fmla="*/ 498 h 499"/>
              <a:gd name="T44" fmla="*/ 195 w 588"/>
              <a:gd name="T45" fmla="*/ 498 h 499"/>
              <a:gd name="T46" fmla="*/ 195 w 588"/>
              <a:gd name="T47" fmla="*/ 498 h 499"/>
              <a:gd name="T48" fmla="*/ 195 w 588"/>
              <a:gd name="T49" fmla="*/ 498 h 499"/>
              <a:gd name="T50" fmla="*/ 195 w 588"/>
              <a:gd name="T51" fmla="*/ 498 h 499"/>
              <a:gd name="T52" fmla="*/ 187 w 588"/>
              <a:gd name="T53" fmla="*/ 498 h 499"/>
              <a:gd name="T54" fmla="*/ 187 w 588"/>
              <a:gd name="T55" fmla="*/ 498 h 499"/>
              <a:gd name="T56" fmla="*/ 187 w 588"/>
              <a:gd name="T57" fmla="*/ 489 h 499"/>
              <a:gd name="T58" fmla="*/ 187 w 588"/>
              <a:gd name="T59" fmla="*/ 489 h 499"/>
              <a:gd name="T60" fmla="*/ 187 w 588"/>
              <a:gd name="T61" fmla="*/ 489 h 499"/>
              <a:gd name="T62" fmla="*/ 9 w 588"/>
              <a:gd name="T63" fmla="*/ 312 h 499"/>
              <a:gd name="T64" fmla="*/ 9 w 588"/>
              <a:gd name="T65" fmla="*/ 276 h 499"/>
              <a:gd name="T66" fmla="*/ 53 w 588"/>
              <a:gd name="T67" fmla="*/ 276 h 499"/>
              <a:gd name="T68" fmla="*/ 204 w 588"/>
              <a:gd name="T69" fmla="*/ 427 h 499"/>
              <a:gd name="T70" fmla="*/ 533 w 588"/>
              <a:gd name="T71" fmla="*/ 18 h 499"/>
              <a:gd name="T72" fmla="*/ 569 w 588"/>
              <a:gd name="T73" fmla="*/ 9 h 499"/>
              <a:gd name="T74" fmla="*/ 578 w 588"/>
              <a:gd name="T75" fmla="*/ 54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8" h="499">
                <a:moveTo>
                  <a:pt x="578" y="54"/>
                </a:moveTo>
                <a:lnTo>
                  <a:pt x="578" y="54"/>
                </a:lnTo>
                <a:cubicBezTo>
                  <a:pt x="222" y="489"/>
                  <a:pt x="222" y="489"/>
                  <a:pt x="222" y="489"/>
                </a:cubicBezTo>
                <a:lnTo>
                  <a:pt x="222" y="489"/>
                </a:lnTo>
                <a:lnTo>
                  <a:pt x="222" y="489"/>
                </a:lnTo>
                <a:lnTo>
                  <a:pt x="222" y="489"/>
                </a:lnTo>
                <a:lnTo>
                  <a:pt x="222" y="489"/>
                </a:lnTo>
                <a:lnTo>
                  <a:pt x="213" y="489"/>
                </a:lnTo>
                <a:cubicBezTo>
                  <a:pt x="213" y="498"/>
                  <a:pt x="213" y="498"/>
                  <a:pt x="213" y="498"/>
                </a:cubicBezTo>
                <a:lnTo>
                  <a:pt x="213" y="498"/>
                </a:lnTo>
                <a:lnTo>
                  <a:pt x="213" y="498"/>
                </a:lnTo>
                <a:lnTo>
                  <a:pt x="213" y="498"/>
                </a:lnTo>
                <a:cubicBezTo>
                  <a:pt x="204" y="498"/>
                  <a:pt x="204" y="498"/>
                  <a:pt x="204" y="498"/>
                </a:cubicBezTo>
                <a:lnTo>
                  <a:pt x="204" y="498"/>
                </a:lnTo>
                <a:lnTo>
                  <a:pt x="204" y="498"/>
                </a:lnTo>
                <a:lnTo>
                  <a:pt x="204" y="498"/>
                </a:lnTo>
                <a:lnTo>
                  <a:pt x="204" y="498"/>
                </a:lnTo>
                <a:lnTo>
                  <a:pt x="204" y="498"/>
                </a:lnTo>
                <a:lnTo>
                  <a:pt x="204" y="498"/>
                </a:lnTo>
                <a:lnTo>
                  <a:pt x="204" y="498"/>
                </a:lnTo>
                <a:lnTo>
                  <a:pt x="204" y="498"/>
                </a:lnTo>
                <a:lnTo>
                  <a:pt x="195" y="498"/>
                </a:lnTo>
                <a:lnTo>
                  <a:pt x="195" y="498"/>
                </a:lnTo>
                <a:lnTo>
                  <a:pt x="195" y="498"/>
                </a:lnTo>
                <a:lnTo>
                  <a:pt x="195" y="498"/>
                </a:lnTo>
                <a:lnTo>
                  <a:pt x="195" y="498"/>
                </a:lnTo>
                <a:lnTo>
                  <a:pt x="187" y="498"/>
                </a:lnTo>
                <a:lnTo>
                  <a:pt x="187" y="498"/>
                </a:lnTo>
                <a:cubicBezTo>
                  <a:pt x="187" y="489"/>
                  <a:pt x="187" y="489"/>
                  <a:pt x="187" y="489"/>
                </a:cubicBezTo>
                <a:lnTo>
                  <a:pt x="187" y="489"/>
                </a:lnTo>
                <a:lnTo>
                  <a:pt x="187" y="489"/>
                </a:lnTo>
                <a:cubicBezTo>
                  <a:pt x="9" y="312"/>
                  <a:pt x="9" y="312"/>
                  <a:pt x="9" y="312"/>
                </a:cubicBezTo>
                <a:cubicBezTo>
                  <a:pt x="0" y="303"/>
                  <a:pt x="0" y="285"/>
                  <a:pt x="9" y="276"/>
                </a:cubicBezTo>
                <a:cubicBezTo>
                  <a:pt x="27" y="267"/>
                  <a:pt x="44" y="267"/>
                  <a:pt x="53" y="276"/>
                </a:cubicBezTo>
                <a:cubicBezTo>
                  <a:pt x="204" y="427"/>
                  <a:pt x="204" y="427"/>
                  <a:pt x="204" y="427"/>
                </a:cubicBezTo>
                <a:cubicBezTo>
                  <a:pt x="533" y="18"/>
                  <a:pt x="533" y="18"/>
                  <a:pt x="533" y="18"/>
                </a:cubicBezTo>
                <a:cubicBezTo>
                  <a:pt x="542" y="9"/>
                  <a:pt x="560" y="0"/>
                  <a:pt x="569" y="9"/>
                </a:cubicBezTo>
                <a:cubicBezTo>
                  <a:pt x="587" y="27"/>
                  <a:pt x="587" y="36"/>
                  <a:pt x="57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0">
            <a:extLst>
              <a:ext uri="{FF2B5EF4-FFF2-40B4-BE49-F238E27FC236}">
                <a16:creationId xmlns:a16="http://schemas.microsoft.com/office/drawing/2014/main" id="{7A6BA15B-DAC9-C540-BF3F-5B16B29B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427" y="11009439"/>
            <a:ext cx="973475" cy="229327"/>
          </a:xfrm>
          <a:custGeom>
            <a:avLst/>
            <a:gdLst>
              <a:gd name="T0" fmla="*/ 36 w 917"/>
              <a:gd name="T1" fmla="*/ 214 h 215"/>
              <a:gd name="T2" fmla="*/ 36 w 917"/>
              <a:gd name="T3" fmla="*/ 214 h 215"/>
              <a:gd name="T4" fmla="*/ 9 w 917"/>
              <a:gd name="T5" fmla="*/ 205 h 215"/>
              <a:gd name="T6" fmla="*/ 9 w 917"/>
              <a:gd name="T7" fmla="*/ 169 h 215"/>
              <a:gd name="T8" fmla="*/ 462 w 917"/>
              <a:gd name="T9" fmla="*/ 0 h 215"/>
              <a:gd name="T10" fmla="*/ 907 w 917"/>
              <a:gd name="T11" fmla="*/ 160 h 215"/>
              <a:gd name="T12" fmla="*/ 907 w 917"/>
              <a:gd name="T13" fmla="*/ 205 h 215"/>
              <a:gd name="T14" fmla="*/ 862 w 917"/>
              <a:gd name="T15" fmla="*/ 205 h 215"/>
              <a:gd name="T16" fmla="*/ 462 w 917"/>
              <a:gd name="T17" fmla="*/ 54 h 215"/>
              <a:gd name="T18" fmla="*/ 53 w 917"/>
              <a:gd name="T19" fmla="*/ 214 h 215"/>
              <a:gd name="T20" fmla="*/ 36 w 917"/>
              <a:gd name="T2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7" h="215">
                <a:moveTo>
                  <a:pt x="36" y="214"/>
                </a:moveTo>
                <a:lnTo>
                  <a:pt x="36" y="214"/>
                </a:lnTo>
                <a:cubicBezTo>
                  <a:pt x="27" y="214"/>
                  <a:pt x="18" y="214"/>
                  <a:pt x="9" y="205"/>
                </a:cubicBezTo>
                <a:cubicBezTo>
                  <a:pt x="0" y="196"/>
                  <a:pt x="0" y="178"/>
                  <a:pt x="9" y="169"/>
                </a:cubicBezTo>
                <a:cubicBezTo>
                  <a:pt x="125" y="54"/>
                  <a:pt x="284" y="0"/>
                  <a:pt x="462" y="0"/>
                </a:cubicBezTo>
                <a:cubicBezTo>
                  <a:pt x="631" y="0"/>
                  <a:pt x="791" y="54"/>
                  <a:pt x="907" y="160"/>
                </a:cubicBezTo>
                <a:cubicBezTo>
                  <a:pt x="916" y="169"/>
                  <a:pt x="916" y="196"/>
                  <a:pt x="907" y="205"/>
                </a:cubicBezTo>
                <a:cubicBezTo>
                  <a:pt x="898" y="214"/>
                  <a:pt x="871" y="214"/>
                  <a:pt x="862" y="205"/>
                </a:cubicBezTo>
                <a:cubicBezTo>
                  <a:pt x="764" y="107"/>
                  <a:pt x="613" y="54"/>
                  <a:pt x="462" y="54"/>
                </a:cubicBezTo>
                <a:cubicBezTo>
                  <a:pt x="302" y="54"/>
                  <a:pt x="151" y="116"/>
                  <a:pt x="53" y="214"/>
                </a:cubicBezTo>
                <a:cubicBezTo>
                  <a:pt x="44" y="214"/>
                  <a:pt x="36" y="214"/>
                  <a:pt x="36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1">
            <a:extLst>
              <a:ext uri="{FF2B5EF4-FFF2-40B4-BE49-F238E27FC236}">
                <a16:creationId xmlns:a16="http://schemas.microsoft.com/office/drawing/2014/main" id="{FBB4112A-0C91-194B-9BA8-E8CC2F68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840" y="11622539"/>
            <a:ext cx="229330" cy="229330"/>
          </a:xfrm>
          <a:custGeom>
            <a:avLst/>
            <a:gdLst>
              <a:gd name="T0" fmla="*/ 107 w 215"/>
              <a:gd name="T1" fmla="*/ 62 h 214"/>
              <a:gd name="T2" fmla="*/ 107 w 215"/>
              <a:gd name="T3" fmla="*/ 62 h 214"/>
              <a:gd name="T4" fmla="*/ 152 w 215"/>
              <a:gd name="T5" fmla="*/ 107 h 214"/>
              <a:gd name="T6" fmla="*/ 107 w 215"/>
              <a:gd name="T7" fmla="*/ 151 h 214"/>
              <a:gd name="T8" fmla="*/ 63 w 215"/>
              <a:gd name="T9" fmla="*/ 107 h 214"/>
              <a:gd name="T10" fmla="*/ 107 w 215"/>
              <a:gd name="T11" fmla="*/ 62 h 214"/>
              <a:gd name="T12" fmla="*/ 107 w 215"/>
              <a:gd name="T13" fmla="*/ 0 h 214"/>
              <a:gd name="T14" fmla="*/ 107 w 215"/>
              <a:gd name="T15" fmla="*/ 0 h 214"/>
              <a:gd name="T16" fmla="*/ 0 w 215"/>
              <a:gd name="T17" fmla="*/ 107 h 214"/>
              <a:gd name="T18" fmla="*/ 107 w 215"/>
              <a:gd name="T19" fmla="*/ 213 h 214"/>
              <a:gd name="T20" fmla="*/ 214 w 215"/>
              <a:gd name="T21" fmla="*/ 107 h 214"/>
              <a:gd name="T22" fmla="*/ 107 w 215"/>
              <a:gd name="T23" fmla="*/ 0 h 214"/>
              <a:gd name="T24" fmla="*/ 107 w 215"/>
              <a:gd name="T25" fmla="*/ 62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214">
                <a:moveTo>
                  <a:pt x="107" y="62"/>
                </a:moveTo>
                <a:lnTo>
                  <a:pt x="107" y="62"/>
                </a:lnTo>
                <a:cubicBezTo>
                  <a:pt x="134" y="62"/>
                  <a:pt x="152" y="80"/>
                  <a:pt x="152" y="107"/>
                </a:cubicBezTo>
                <a:cubicBezTo>
                  <a:pt x="152" y="133"/>
                  <a:pt x="134" y="151"/>
                  <a:pt x="107" y="151"/>
                </a:cubicBezTo>
                <a:cubicBezTo>
                  <a:pt x="80" y="151"/>
                  <a:pt x="63" y="133"/>
                  <a:pt x="63" y="107"/>
                </a:cubicBezTo>
                <a:cubicBezTo>
                  <a:pt x="63" y="80"/>
                  <a:pt x="80" y="62"/>
                  <a:pt x="107" y="62"/>
                </a:cubicBezTo>
                <a:lnTo>
                  <a:pt x="107" y="0"/>
                </a:lnTo>
                <a:lnTo>
                  <a:pt x="107" y="0"/>
                </a:lnTo>
                <a:cubicBezTo>
                  <a:pt x="45" y="0"/>
                  <a:pt x="0" y="45"/>
                  <a:pt x="0" y="107"/>
                </a:cubicBezTo>
                <a:cubicBezTo>
                  <a:pt x="0" y="169"/>
                  <a:pt x="45" y="213"/>
                  <a:pt x="107" y="213"/>
                </a:cubicBezTo>
                <a:cubicBezTo>
                  <a:pt x="169" y="213"/>
                  <a:pt x="214" y="169"/>
                  <a:pt x="214" y="107"/>
                </a:cubicBezTo>
                <a:cubicBezTo>
                  <a:pt x="214" y="45"/>
                  <a:pt x="169" y="0"/>
                  <a:pt x="107" y="0"/>
                </a:cubicBezTo>
                <a:lnTo>
                  <a:pt x="107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2">
            <a:extLst>
              <a:ext uri="{FF2B5EF4-FFF2-40B4-BE49-F238E27FC236}">
                <a16:creationId xmlns:a16="http://schemas.microsoft.com/office/drawing/2014/main" id="{8FA6C3FA-CD08-F642-B2C7-C18FD9C8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030" y="11187285"/>
            <a:ext cx="776908" cy="201246"/>
          </a:xfrm>
          <a:custGeom>
            <a:avLst/>
            <a:gdLst>
              <a:gd name="T0" fmla="*/ 36 w 730"/>
              <a:gd name="T1" fmla="*/ 187 h 188"/>
              <a:gd name="T2" fmla="*/ 36 w 730"/>
              <a:gd name="T3" fmla="*/ 187 h 188"/>
              <a:gd name="T4" fmla="*/ 18 w 730"/>
              <a:gd name="T5" fmla="*/ 178 h 188"/>
              <a:gd name="T6" fmla="*/ 18 w 730"/>
              <a:gd name="T7" fmla="*/ 134 h 188"/>
              <a:gd name="T8" fmla="*/ 373 w 730"/>
              <a:gd name="T9" fmla="*/ 0 h 188"/>
              <a:gd name="T10" fmla="*/ 720 w 730"/>
              <a:gd name="T11" fmla="*/ 134 h 188"/>
              <a:gd name="T12" fmla="*/ 720 w 730"/>
              <a:gd name="T13" fmla="*/ 178 h 188"/>
              <a:gd name="T14" fmla="*/ 675 w 730"/>
              <a:gd name="T15" fmla="*/ 178 h 188"/>
              <a:gd name="T16" fmla="*/ 373 w 730"/>
              <a:gd name="T17" fmla="*/ 63 h 188"/>
              <a:gd name="T18" fmla="*/ 62 w 730"/>
              <a:gd name="T19" fmla="*/ 178 h 188"/>
              <a:gd name="T20" fmla="*/ 36 w 730"/>
              <a:gd name="T21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0" h="188">
                <a:moveTo>
                  <a:pt x="36" y="187"/>
                </a:moveTo>
                <a:lnTo>
                  <a:pt x="36" y="187"/>
                </a:lnTo>
                <a:cubicBezTo>
                  <a:pt x="26" y="187"/>
                  <a:pt x="18" y="187"/>
                  <a:pt x="18" y="178"/>
                </a:cubicBezTo>
                <a:cubicBezTo>
                  <a:pt x="0" y="169"/>
                  <a:pt x="9" y="151"/>
                  <a:pt x="18" y="134"/>
                </a:cubicBezTo>
                <a:cubicBezTo>
                  <a:pt x="107" y="53"/>
                  <a:pt x="231" y="0"/>
                  <a:pt x="373" y="0"/>
                </a:cubicBezTo>
                <a:cubicBezTo>
                  <a:pt x="507" y="0"/>
                  <a:pt x="631" y="53"/>
                  <a:pt x="720" y="134"/>
                </a:cubicBezTo>
                <a:cubicBezTo>
                  <a:pt x="729" y="142"/>
                  <a:pt x="729" y="160"/>
                  <a:pt x="720" y="178"/>
                </a:cubicBezTo>
                <a:cubicBezTo>
                  <a:pt x="711" y="187"/>
                  <a:pt x="684" y="187"/>
                  <a:pt x="675" y="178"/>
                </a:cubicBezTo>
                <a:cubicBezTo>
                  <a:pt x="595" y="107"/>
                  <a:pt x="489" y="63"/>
                  <a:pt x="373" y="63"/>
                </a:cubicBezTo>
                <a:cubicBezTo>
                  <a:pt x="249" y="63"/>
                  <a:pt x="133" y="107"/>
                  <a:pt x="62" y="178"/>
                </a:cubicBezTo>
                <a:cubicBezTo>
                  <a:pt x="53" y="187"/>
                  <a:pt x="44" y="187"/>
                  <a:pt x="36" y="1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3">
            <a:extLst>
              <a:ext uri="{FF2B5EF4-FFF2-40B4-BE49-F238E27FC236}">
                <a16:creationId xmlns:a16="http://schemas.microsoft.com/office/drawing/2014/main" id="{ADD5DE74-035D-114A-ADC3-C9C67DEF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15" y="11383852"/>
            <a:ext cx="538221" cy="149765"/>
          </a:xfrm>
          <a:custGeom>
            <a:avLst/>
            <a:gdLst>
              <a:gd name="T0" fmla="*/ 36 w 508"/>
              <a:gd name="T1" fmla="*/ 142 h 143"/>
              <a:gd name="T2" fmla="*/ 36 w 508"/>
              <a:gd name="T3" fmla="*/ 142 h 143"/>
              <a:gd name="T4" fmla="*/ 9 w 508"/>
              <a:gd name="T5" fmla="*/ 133 h 143"/>
              <a:gd name="T6" fmla="*/ 9 w 508"/>
              <a:gd name="T7" fmla="*/ 89 h 143"/>
              <a:gd name="T8" fmla="*/ 258 w 508"/>
              <a:gd name="T9" fmla="*/ 0 h 143"/>
              <a:gd name="T10" fmla="*/ 498 w 508"/>
              <a:gd name="T11" fmla="*/ 89 h 143"/>
              <a:gd name="T12" fmla="*/ 498 w 508"/>
              <a:gd name="T13" fmla="*/ 124 h 143"/>
              <a:gd name="T14" fmla="*/ 454 w 508"/>
              <a:gd name="T15" fmla="*/ 133 h 143"/>
              <a:gd name="T16" fmla="*/ 258 w 508"/>
              <a:gd name="T17" fmla="*/ 53 h 143"/>
              <a:gd name="T18" fmla="*/ 54 w 508"/>
              <a:gd name="T19" fmla="*/ 133 h 143"/>
              <a:gd name="T20" fmla="*/ 36 w 508"/>
              <a:gd name="T21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8" h="143">
                <a:moveTo>
                  <a:pt x="36" y="142"/>
                </a:moveTo>
                <a:lnTo>
                  <a:pt x="36" y="142"/>
                </a:lnTo>
                <a:cubicBezTo>
                  <a:pt x="27" y="142"/>
                  <a:pt x="18" y="133"/>
                  <a:pt x="9" y="133"/>
                </a:cubicBezTo>
                <a:cubicBezTo>
                  <a:pt x="0" y="115"/>
                  <a:pt x="0" y="98"/>
                  <a:pt x="9" y="89"/>
                </a:cubicBezTo>
                <a:cubicBezTo>
                  <a:pt x="72" y="27"/>
                  <a:pt x="160" y="0"/>
                  <a:pt x="258" y="0"/>
                </a:cubicBezTo>
                <a:cubicBezTo>
                  <a:pt x="347" y="0"/>
                  <a:pt x="436" y="27"/>
                  <a:pt x="498" y="89"/>
                </a:cubicBezTo>
                <a:cubicBezTo>
                  <a:pt x="507" y="98"/>
                  <a:pt x="507" y="115"/>
                  <a:pt x="498" y="124"/>
                </a:cubicBezTo>
                <a:cubicBezTo>
                  <a:pt x="480" y="142"/>
                  <a:pt x="463" y="142"/>
                  <a:pt x="454" y="133"/>
                </a:cubicBezTo>
                <a:cubicBezTo>
                  <a:pt x="400" y="80"/>
                  <a:pt x="329" y="53"/>
                  <a:pt x="258" y="53"/>
                </a:cubicBezTo>
                <a:cubicBezTo>
                  <a:pt x="178" y="53"/>
                  <a:pt x="107" y="80"/>
                  <a:pt x="54" y="133"/>
                </a:cubicBezTo>
                <a:cubicBezTo>
                  <a:pt x="45" y="133"/>
                  <a:pt x="45" y="142"/>
                  <a:pt x="36" y="1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" name="Group 71">
            <a:extLst>
              <a:ext uri="{FF2B5EF4-FFF2-40B4-BE49-F238E27FC236}">
                <a16:creationId xmlns:a16="http://schemas.microsoft.com/office/drawing/2014/main" id="{8C414B3B-F065-6842-9DED-18BE72EF9DB7}"/>
              </a:ext>
            </a:extLst>
          </p:cNvPr>
          <p:cNvGrpSpPr/>
          <p:nvPr/>
        </p:nvGrpSpPr>
        <p:grpSpPr>
          <a:xfrm>
            <a:off x="1199236" y="4485663"/>
            <a:ext cx="5982437" cy="4716592"/>
            <a:chOff x="2232442" y="3643574"/>
            <a:chExt cx="5982437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7EA13B1C-E52C-D84C-8699-19469261DF86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DE5BC2D8-C1A8-EB4F-825B-8CDC33B5EE1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EE7FB0D-22A4-DF4D-9195-B0D9670FE234}"/>
              </a:ext>
            </a:extLst>
          </p:cNvPr>
          <p:cNvGrpSpPr/>
          <p:nvPr/>
        </p:nvGrpSpPr>
        <p:grpSpPr>
          <a:xfrm>
            <a:off x="19029039" y="1401576"/>
            <a:ext cx="4149376" cy="1501319"/>
            <a:chOff x="19165375" y="5323521"/>
            <a:chExt cx="4149376" cy="1501319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34F7187A-6A3D-144B-8802-349381C8BF4C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796F70C2-97A2-FD4C-B013-432D7A320DC6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FC0B9B7-1F06-A44F-BE9A-BAEAEEE26A05}"/>
              </a:ext>
            </a:extLst>
          </p:cNvPr>
          <p:cNvGrpSpPr/>
          <p:nvPr/>
        </p:nvGrpSpPr>
        <p:grpSpPr>
          <a:xfrm>
            <a:off x="19029039" y="7646048"/>
            <a:ext cx="4141738" cy="1517493"/>
            <a:chOff x="19190593" y="7745143"/>
            <a:chExt cx="4141738" cy="1517493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94F856C5-D24C-C24D-82A7-44611DAD350F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4614348-E6C5-E142-ABDC-E1CF1315A1C1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AB6E57C9-584B-1547-A102-4E9077787007}"/>
              </a:ext>
            </a:extLst>
          </p:cNvPr>
          <p:cNvGrpSpPr/>
          <p:nvPr/>
        </p:nvGrpSpPr>
        <p:grpSpPr>
          <a:xfrm>
            <a:off x="18992463" y="10635102"/>
            <a:ext cx="4149185" cy="1518080"/>
            <a:chOff x="19177983" y="10213333"/>
            <a:chExt cx="4149185" cy="1518080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859BA4FD-28AF-2448-AFA2-F6C3DC6A98EA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5B48810-1CCC-1045-A59A-72A8A03576A8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3A4E264-67E6-8C40-A0B7-5B4F9396B6DC}"/>
              </a:ext>
            </a:extLst>
          </p:cNvPr>
          <p:cNvGrpSpPr/>
          <p:nvPr/>
        </p:nvGrpSpPr>
        <p:grpSpPr>
          <a:xfrm>
            <a:off x="18992463" y="4586284"/>
            <a:ext cx="4149376" cy="1501319"/>
            <a:chOff x="19165375" y="5323521"/>
            <a:chExt cx="4149376" cy="1501319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615342FF-34AF-5B47-9669-90D64EDC582E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8852E1BA-9FB6-2B49-9CF8-FAEF7F3819DD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08">
            <a:extLst>
              <a:ext uri="{FF2B5EF4-FFF2-40B4-BE49-F238E27FC236}">
                <a16:creationId xmlns:a16="http://schemas.microsoft.com/office/drawing/2014/main" id="{82F99977-8785-0D4D-8622-A54A5817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93" y="5034724"/>
            <a:ext cx="3904896" cy="4719658"/>
          </a:xfrm>
          <a:custGeom>
            <a:avLst/>
            <a:gdLst>
              <a:gd name="T0" fmla="*/ 3319 w 3464"/>
              <a:gd name="T1" fmla="*/ 3623 h 4191"/>
              <a:gd name="T2" fmla="*/ 3319 w 3464"/>
              <a:gd name="T3" fmla="*/ 3623 h 4191"/>
              <a:gd name="T4" fmla="*/ 3184 w 3464"/>
              <a:gd name="T5" fmla="*/ 2715 h 4191"/>
              <a:gd name="T6" fmla="*/ 3337 w 3464"/>
              <a:gd name="T7" fmla="*/ 1843 h 4191"/>
              <a:gd name="T8" fmla="*/ 3409 w 3464"/>
              <a:gd name="T9" fmla="*/ 1592 h 4191"/>
              <a:gd name="T10" fmla="*/ 3445 w 3464"/>
              <a:gd name="T11" fmla="*/ 1376 h 4191"/>
              <a:gd name="T12" fmla="*/ 2401 w 3464"/>
              <a:gd name="T13" fmla="*/ 63 h 4191"/>
              <a:gd name="T14" fmla="*/ 1529 w 3464"/>
              <a:gd name="T15" fmla="*/ 162 h 4191"/>
              <a:gd name="T16" fmla="*/ 926 w 3464"/>
              <a:gd name="T17" fmla="*/ 765 h 4191"/>
              <a:gd name="T18" fmla="*/ 845 w 3464"/>
              <a:gd name="T19" fmla="*/ 1034 h 4191"/>
              <a:gd name="T20" fmla="*/ 800 w 3464"/>
              <a:gd name="T21" fmla="*/ 1295 h 4191"/>
              <a:gd name="T22" fmla="*/ 791 w 3464"/>
              <a:gd name="T23" fmla="*/ 1349 h 4191"/>
              <a:gd name="T24" fmla="*/ 791 w 3464"/>
              <a:gd name="T25" fmla="*/ 1349 h 4191"/>
              <a:gd name="T26" fmla="*/ 575 w 3464"/>
              <a:gd name="T27" fmla="*/ 2158 h 4191"/>
              <a:gd name="T28" fmla="*/ 90 w 3464"/>
              <a:gd name="T29" fmla="*/ 2895 h 4191"/>
              <a:gd name="T30" fmla="*/ 18 w 3464"/>
              <a:gd name="T31" fmla="*/ 3084 h 4191"/>
              <a:gd name="T32" fmla="*/ 162 w 3464"/>
              <a:gd name="T33" fmla="*/ 3228 h 4191"/>
              <a:gd name="T34" fmla="*/ 162 w 3464"/>
              <a:gd name="T35" fmla="*/ 3228 h 4191"/>
              <a:gd name="T36" fmla="*/ 666 w 3464"/>
              <a:gd name="T37" fmla="*/ 3336 h 4191"/>
              <a:gd name="T38" fmla="*/ 926 w 3464"/>
              <a:gd name="T39" fmla="*/ 3821 h 4191"/>
              <a:gd name="T40" fmla="*/ 1502 w 3464"/>
              <a:gd name="T41" fmla="*/ 4145 h 4191"/>
              <a:gd name="T42" fmla="*/ 2158 w 3464"/>
              <a:gd name="T43" fmla="*/ 4091 h 4191"/>
              <a:gd name="T44" fmla="*/ 2608 w 3464"/>
              <a:gd name="T45" fmla="*/ 3777 h 4191"/>
              <a:gd name="T46" fmla="*/ 3103 w 3464"/>
              <a:gd name="T47" fmla="*/ 3884 h 4191"/>
              <a:gd name="T48" fmla="*/ 3103 w 3464"/>
              <a:gd name="T49" fmla="*/ 3884 h 4191"/>
              <a:gd name="T50" fmla="*/ 3292 w 3464"/>
              <a:gd name="T51" fmla="*/ 3821 h 4191"/>
              <a:gd name="T52" fmla="*/ 3319 w 3464"/>
              <a:gd name="T53" fmla="*/ 3623 h 4191"/>
              <a:gd name="T54" fmla="*/ 2059 w 3464"/>
              <a:gd name="T55" fmla="*/ 3839 h 4191"/>
              <a:gd name="T56" fmla="*/ 2059 w 3464"/>
              <a:gd name="T57" fmla="*/ 3839 h 4191"/>
              <a:gd name="T58" fmla="*/ 1565 w 3464"/>
              <a:gd name="T59" fmla="*/ 3875 h 4191"/>
              <a:gd name="T60" fmla="*/ 1124 w 3464"/>
              <a:gd name="T61" fmla="*/ 3633 h 4191"/>
              <a:gd name="T62" fmla="*/ 971 w 3464"/>
              <a:gd name="T63" fmla="*/ 3408 h 4191"/>
              <a:gd name="T64" fmla="*/ 1637 w 3464"/>
              <a:gd name="T65" fmla="*/ 3561 h 4191"/>
              <a:gd name="T66" fmla="*/ 2293 w 3464"/>
              <a:gd name="T67" fmla="*/ 3705 h 4191"/>
              <a:gd name="T68" fmla="*/ 2059 w 3464"/>
              <a:gd name="T69" fmla="*/ 3839 h 4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4191">
                <a:moveTo>
                  <a:pt x="3319" y="3623"/>
                </a:moveTo>
                <a:lnTo>
                  <a:pt x="3319" y="3623"/>
                </a:lnTo>
                <a:cubicBezTo>
                  <a:pt x="3202" y="3399"/>
                  <a:pt x="3157" y="3093"/>
                  <a:pt x="3184" y="2715"/>
                </a:cubicBezTo>
                <a:cubicBezTo>
                  <a:pt x="3202" y="2374"/>
                  <a:pt x="3274" y="2050"/>
                  <a:pt x="3337" y="1843"/>
                </a:cubicBezTo>
                <a:cubicBezTo>
                  <a:pt x="3355" y="1753"/>
                  <a:pt x="3382" y="1655"/>
                  <a:pt x="3409" y="1592"/>
                </a:cubicBezTo>
                <a:cubicBezTo>
                  <a:pt x="3427" y="1520"/>
                  <a:pt x="3436" y="1448"/>
                  <a:pt x="3445" y="1376"/>
                </a:cubicBezTo>
                <a:cubicBezTo>
                  <a:pt x="3463" y="756"/>
                  <a:pt x="3022" y="207"/>
                  <a:pt x="2401" y="63"/>
                </a:cubicBezTo>
                <a:cubicBezTo>
                  <a:pt x="2114" y="0"/>
                  <a:pt x="1799" y="36"/>
                  <a:pt x="1529" y="162"/>
                </a:cubicBezTo>
                <a:cubicBezTo>
                  <a:pt x="1268" y="288"/>
                  <a:pt x="1052" y="504"/>
                  <a:pt x="926" y="765"/>
                </a:cubicBezTo>
                <a:cubicBezTo>
                  <a:pt x="881" y="845"/>
                  <a:pt x="854" y="935"/>
                  <a:pt x="845" y="1034"/>
                </a:cubicBezTo>
                <a:cubicBezTo>
                  <a:pt x="836" y="1079"/>
                  <a:pt x="827" y="1178"/>
                  <a:pt x="800" y="1295"/>
                </a:cubicBezTo>
                <a:cubicBezTo>
                  <a:pt x="791" y="1349"/>
                  <a:pt x="791" y="1349"/>
                  <a:pt x="791" y="1349"/>
                </a:cubicBezTo>
                <a:lnTo>
                  <a:pt x="791" y="1349"/>
                </a:lnTo>
                <a:cubicBezTo>
                  <a:pt x="755" y="1565"/>
                  <a:pt x="683" y="1861"/>
                  <a:pt x="575" y="2158"/>
                </a:cubicBezTo>
                <a:cubicBezTo>
                  <a:pt x="440" y="2499"/>
                  <a:pt x="279" y="2751"/>
                  <a:pt x="90" y="2895"/>
                </a:cubicBezTo>
                <a:cubicBezTo>
                  <a:pt x="27" y="2940"/>
                  <a:pt x="0" y="3012"/>
                  <a:pt x="18" y="3084"/>
                </a:cubicBezTo>
                <a:cubicBezTo>
                  <a:pt x="36" y="3156"/>
                  <a:pt x="90" y="3210"/>
                  <a:pt x="162" y="3228"/>
                </a:cubicBezTo>
                <a:lnTo>
                  <a:pt x="162" y="3228"/>
                </a:lnTo>
                <a:cubicBezTo>
                  <a:pt x="666" y="3336"/>
                  <a:pt x="666" y="3336"/>
                  <a:pt x="666" y="3336"/>
                </a:cubicBezTo>
                <a:cubicBezTo>
                  <a:pt x="710" y="3516"/>
                  <a:pt x="800" y="3678"/>
                  <a:pt x="926" y="3821"/>
                </a:cubicBezTo>
                <a:cubicBezTo>
                  <a:pt x="1079" y="3983"/>
                  <a:pt x="1277" y="4091"/>
                  <a:pt x="1502" y="4145"/>
                </a:cubicBezTo>
                <a:cubicBezTo>
                  <a:pt x="1727" y="4190"/>
                  <a:pt x="1952" y="4181"/>
                  <a:pt x="2158" y="4091"/>
                </a:cubicBezTo>
                <a:cubicBezTo>
                  <a:pt x="2338" y="4028"/>
                  <a:pt x="2491" y="3920"/>
                  <a:pt x="2608" y="3777"/>
                </a:cubicBezTo>
                <a:cubicBezTo>
                  <a:pt x="3103" y="3884"/>
                  <a:pt x="3103" y="3884"/>
                  <a:pt x="3103" y="3884"/>
                </a:cubicBezTo>
                <a:lnTo>
                  <a:pt x="3103" y="3884"/>
                </a:lnTo>
                <a:cubicBezTo>
                  <a:pt x="3175" y="3902"/>
                  <a:pt x="3247" y="3875"/>
                  <a:pt x="3292" y="3821"/>
                </a:cubicBezTo>
                <a:cubicBezTo>
                  <a:pt x="3337" y="3767"/>
                  <a:pt x="3346" y="3686"/>
                  <a:pt x="3319" y="3623"/>
                </a:cubicBezTo>
                <a:close/>
                <a:moveTo>
                  <a:pt x="2059" y="3839"/>
                </a:moveTo>
                <a:lnTo>
                  <a:pt x="2059" y="3839"/>
                </a:lnTo>
                <a:cubicBezTo>
                  <a:pt x="1907" y="3902"/>
                  <a:pt x="1727" y="3920"/>
                  <a:pt x="1565" y="3875"/>
                </a:cubicBezTo>
                <a:cubicBezTo>
                  <a:pt x="1394" y="3839"/>
                  <a:pt x="1241" y="3758"/>
                  <a:pt x="1124" y="3633"/>
                </a:cubicBezTo>
                <a:cubicBezTo>
                  <a:pt x="1061" y="3570"/>
                  <a:pt x="1007" y="3489"/>
                  <a:pt x="971" y="3408"/>
                </a:cubicBezTo>
                <a:cubicBezTo>
                  <a:pt x="1637" y="3561"/>
                  <a:pt x="1637" y="3561"/>
                  <a:pt x="1637" y="3561"/>
                </a:cubicBezTo>
                <a:cubicBezTo>
                  <a:pt x="2293" y="3705"/>
                  <a:pt x="2293" y="3705"/>
                  <a:pt x="2293" y="3705"/>
                </a:cubicBezTo>
                <a:cubicBezTo>
                  <a:pt x="2221" y="3767"/>
                  <a:pt x="2150" y="3813"/>
                  <a:pt x="2059" y="38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9">
            <a:extLst>
              <a:ext uri="{FF2B5EF4-FFF2-40B4-BE49-F238E27FC236}">
                <a16:creationId xmlns:a16="http://schemas.microsoft.com/office/drawing/2014/main" id="{2E3BF49E-2FF7-CE4F-B894-A8EC72873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888" y="4975107"/>
            <a:ext cx="3810504" cy="4794177"/>
          </a:xfrm>
          <a:custGeom>
            <a:avLst/>
            <a:gdLst>
              <a:gd name="T0" fmla="*/ 3301 w 3383"/>
              <a:gd name="T1" fmla="*/ 3048 h 4254"/>
              <a:gd name="T2" fmla="*/ 3301 w 3383"/>
              <a:gd name="T3" fmla="*/ 3048 h 4254"/>
              <a:gd name="T4" fmla="*/ 2834 w 3383"/>
              <a:gd name="T5" fmla="*/ 2257 h 4254"/>
              <a:gd name="T6" fmla="*/ 2645 w 3383"/>
              <a:gd name="T7" fmla="*/ 1394 h 4254"/>
              <a:gd name="T8" fmla="*/ 2618 w 3383"/>
              <a:gd name="T9" fmla="*/ 1133 h 4254"/>
              <a:gd name="T10" fmla="*/ 2573 w 3383"/>
              <a:gd name="T11" fmla="*/ 926 h 4254"/>
              <a:gd name="T12" fmla="*/ 1116 w 3383"/>
              <a:gd name="T13" fmla="*/ 99 h 4254"/>
              <a:gd name="T14" fmla="*/ 342 w 3383"/>
              <a:gd name="T15" fmla="*/ 522 h 4254"/>
              <a:gd name="T16" fmla="*/ 9 w 3383"/>
              <a:gd name="T17" fmla="*/ 1313 h 4254"/>
              <a:gd name="T18" fmla="*/ 36 w 3383"/>
              <a:gd name="T19" fmla="*/ 1583 h 4254"/>
              <a:gd name="T20" fmla="*/ 99 w 3383"/>
              <a:gd name="T21" fmla="*/ 1843 h 4254"/>
              <a:gd name="T22" fmla="*/ 108 w 3383"/>
              <a:gd name="T23" fmla="*/ 1897 h 4254"/>
              <a:gd name="T24" fmla="*/ 108 w 3383"/>
              <a:gd name="T25" fmla="*/ 1897 h 4254"/>
              <a:gd name="T26" fmla="*/ 207 w 3383"/>
              <a:gd name="T27" fmla="*/ 2733 h 4254"/>
              <a:gd name="T28" fmla="*/ 45 w 3383"/>
              <a:gd name="T29" fmla="*/ 3597 h 4254"/>
              <a:gd name="T30" fmla="*/ 45 w 3383"/>
              <a:gd name="T31" fmla="*/ 3795 h 4254"/>
              <a:gd name="T32" fmla="*/ 234 w 3383"/>
              <a:gd name="T33" fmla="*/ 3875 h 4254"/>
              <a:gd name="T34" fmla="*/ 234 w 3383"/>
              <a:gd name="T35" fmla="*/ 3875 h 4254"/>
              <a:gd name="T36" fmla="*/ 747 w 3383"/>
              <a:gd name="T37" fmla="*/ 3795 h 4254"/>
              <a:gd name="T38" fmla="*/ 1170 w 3383"/>
              <a:gd name="T39" fmla="*/ 4136 h 4254"/>
              <a:gd name="T40" fmla="*/ 1826 w 3383"/>
              <a:gd name="T41" fmla="*/ 4217 h 4254"/>
              <a:gd name="T42" fmla="*/ 2411 w 3383"/>
              <a:gd name="T43" fmla="*/ 3929 h 4254"/>
              <a:gd name="T44" fmla="*/ 2708 w 3383"/>
              <a:gd name="T45" fmla="*/ 3462 h 4254"/>
              <a:gd name="T46" fmla="*/ 3211 w 3383"/>
              <a:gd name="T47" fmla="*/ 3381 h 4254"/>
              <a:gd name="T48" fmla="*/ 3211 w 3383"/>
              <a:gd name="T49" fmla="*/ 3381 h 4254"/>
              <a:gd name="T50" fmla="*/ 3364 w 3383"/>
              <a:gd name="T51" fmla="*/ 3246 h 4254"/>
              <a:gd name="T52" fmla="*/ 3301 w 3383"/>
              <a:gd name="T53" fmla="*/ 3048 h 4254"/>
              <a:gd name="T54" fmla="*/ 2231 w 3383"/>
              <a:gd name="T55" fmla="*/ 3732 h 4254"/>
              <a:gd name="T56" fmla="*/ 2231 w 3383"/>
              <a:gd name="T57" fmla="*/ 3732 h 4254"/>
              <a:gd name="T58" fmla="*/ 1781 w 3383"/>
              <a:gd name="T59" fmla="*/ 3956 h 4254"/>
              <a:gd name="T60" fmla="*/ 1278 w 3383"/>
              <a:gd name="T61" fmla="*/ 3893 h 4254"/>
              <a:gd name="T62" fmla="*/ 1053 w 3383"/>
              <a:gd name="T63" fmla="*/ 3740 h 4254"/>
              <a:gd name="T64" fmla="*/ 1727 w 3383"/>
              <a:gd name="T65" fmla="*/ 3624 h 4254"/>
              <a:gd name="T66" fmla="*/ 2393 w 3383"/>
              <a:gd name="T67" fmla="*/ 3516 h 4254"/>
              <a:gd name="T68" fmla="*/ 2231 w 3383"/>
              <a:gd name="T69" fmla="*/ 3732 h 4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3" h="4254">
                <a:moveTo>
                  <a:pt x="3301" y="3048"/>
                </a:moveTo>
                <a:lnTo>
                  <a:pt x="3301" y="3048"/>
                </a:lnTo>
                <a:cubicBezTo>
                  <a:pt x="3113" y="2886"/>
                  <a:pt x="2959" y="2616"/>
                  <a:pt x="2834" y="2257"/>
                </a:cubicBezTo>
                <a:cubicBezTo>
                  <a:pt x="2735" y="1942"/>
                  <a:pt x="2672" y="1610"/>
                  <a:pt x="2645" y="1394"/>
                </a:cubicBezTo>
                <a:cubicBezTo>
                  <a:pt x="2636" y="1304"/>
                  <a:pt x="2627" y="1205"/>
                  <a:pt x="2618" y="1133"/>
                </a:cubicBezTo>
                <a:cubicBezTo>
                  <a:pt x="2609" y="1061"/>
                  <a:pt x="2591" y="989"/>
                  <a:pt x="2573" y="926"/>
                </a:cubicBezTo>
                <a:cubicBezTo>
                  <a:pt x="2357" y="342"/>
                  <a:pt x="1745" y="0"/>
                  <a:pt x="1116" y="99"/>
                </a:cubicBezTo>
                <a:cubicBezTo>
                  <a:pt x="819" y="153"/>
                  <a:pt x="540" y="306"/>
                  <a:pt x="342" y="522"/>
                </a:cubicBezTo>
                <a:cubicBezTo>
                  <a:pt x="144" y="747"/>
                  <a:pt x="27" y="1025"/>
                  <a:pt x="9" y="1313"/>
                </a:cubicBezTo>
                <a:cubicBezTo>
                  <a:pt x="0" y="1403"/>
                  <a:pt x="9" y="1493"/>
                  <a:pt x="36" y="1583"/>
                </a:cubicBezTo>
                <a:cubicBezTo>
                  <a:pt x="45" y="1637"/>
                  <a:pt x="72" y="1726"/>
                  <a:pt x="99" y="1843"/>
                </a:cubicBezTo>
                <a:cubicBezTo>
                  <a:pt x="108" y="1897"/>
                  <a:pt x="108" y="1897"/>
                  <a:pt x="108" y="1897"/>
                </a:cubicBezTo>
                <a:lnTo>
                  <a:pt x="108" y="1897"/>
                </a:lnTo>
                <a:cubicBezTo>
                  <a:pt x="153" y="2113"/>
                  <a:pt x="207" y="2418"/>
                  <a:pt x="207" y="2733"/>
                </a:cubicBezTo>
                <a:cubicBezTo>
                  <a:pt x="216" y="3102"/>
                  <a:pt x="162" y="3390"/>
                  <a:pt x="45" y="3597"/>
                </a:cubicBezTo>
                <a:cubicBezTo>
                  <a:pt x="0" y="3660"/>
                  <a:pt x="9" y="3740"/>
                  <a:pt x="45" y="3795"/>
                </a:cubicBezTo>
                <a:cubicBezTo>
                  <a:pt x="90" y="3857"/>
                  <a:pt x="162" y="3893"/>
                  <a:pt x="234" y="3875"/>
                </a:cubicBezTo>
                <a:lnTo>
                  <a:pt x="234" y="3875"/>
                </a:lnTo>
                <a:cubicBezTo>
                  <a:pt x="747" y="3795"/>
                  <a:pt x="747" y="3795"/>
                  <a:pt x="747" y="3795"/>
                </a:cubicBezTo>
                <a:cubicBezTo>
                  <a:pt x="855" y="3938"/>
                  <a:pt x="999" y="4055"/>
                  <a:pt x="1170" y="4136"/>
                </a:cubicBezTo>
                <a:cubicBezTo>
                  <a:pt x="1376" y="4226"/>
                  <a:pt x="1601" y="4253"/>
                  <a:pt x="1826" y="4217"/>
                </a:cubicBezTo>
                <a:cubicBezTo>
                  <a:pt x="2051" y="4181"/>
                  <a:pt x="2249" y="4082"/>
                  <a:pt x="2411" y="3929"/>
                </a:cubicBezTo>
                <a:cubicBezTo>
                  <a:pt x="2546" y="3795"/>
                  <a:pt x="2645" y="3641"/>
                  <a:pt x="2708" y="3462"/>
                </a:cubicBezTo>
                <a:cubicBezTo>
                  <a:pt x="3211" y="3381"/>
                  <a:pt x="3211" y="3381"/>
                  <a:pt x="3211" y="3381"/>
                </a:cubicBezTo>
                <a:lnTo>
                  <a:pt x="3211" y="3381"/>
                </a:lnTo>
                <a:cubicBezTo>
                  <a:pt x="3283" y="3363"/>
                  <a:pt x="3337" y="3309"/>
                  <a:pt x="3364" y="3246"/>
                </a:cubicBezTo>
                <a:cubicBezTo>
                  <a:pt x="3382" y="3174"/>
                  <a:pt x="3355" y="3102"/>
                  <a:pt x="3301" y="3048"/>
                </a:cubicBezTo>
                <a:close/>
                <a:moveTo>
                  <a:pt x="2231" y="3732"/>
                </a:moveTo>
                <a:lnTo>
                  <a:pt x="2231" y="3732"/>
                </a:lnTo>
                <a:cubicBezTo>
                  <a:pt x="2105" y="3848"/>
                  <a:pt x="1952" y="3920"/>
                  <a:pt x="1781" y="3956"/>
                </a:cubicBezTo>
                <a:cubicBezTo>
                  <a:pt x="1610" y="3983"/>
                  <a:pt x="1439" y="3956"/>
                  <a:pt x="1278" y="3893"/>
                </a:cubicBezTo>
                <a:cubicBezTo>
                  <a:pt x="1197" y="3848"/>
                  <a:pt x="1125" y="3803"/>
                  <a:pt x="1053" y="3740"/>
                </a:cubicBezTo>
                <a:cubicBezTo>
                  <a:pt x="1727" y="3624"/>
                  <a:pt x="1727" y="3624"/>
                  <a:pt x="1727" y="3624"/>
                </a:cubicBezTo>
                <a:cubicBezTo>
                  <a:pt x="2393" y="3516"/>
                  <a:pt x="2393" y="3516"/>
                  <a:pt x="2393" y="3516"/>
                </a:cubicBezTo>
                <a:cubicBezTo>
                  <a:pt x="2348" y="3597"/>
                  <a:pt x="2294" y="3669"/>
                  <a:pt x="2231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10">
            <a:extLst>
              <a:ext uri="{FF2B5EF4-FFF2-40B4-BE49-F238E27FC236}">
                <a16:creationId xmlns:a16="http://schemas.microsoft.com/office/drawing/2014/main" id="{86EDF01E-6AC0-1C4A-8FD4-8570D883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119" y="5034724"/>
            <a:ext cx="3830377" cy="4729594"/>
          </a:xfrm>
          <a:custGeom>
            <a:avLst/>
            <a:gdLst>
              <a:gd name="T0" fmla="*/ 3327 w 3400"/>
              <a:gd name="T1" fmla="*/ 3587 h 4200"/>
              <a:gd name="T2" fmla="*/ 3327 w 3400"/>
              <a:gd name="T3" fmla="*/ 3587 h 4200"/>
              <a:gd name="T4" fmla="*/ 3174 w 3400"/>
              <a:gd name="T5" fmla="*/ 2688 h 4200"/>
              <a:gd name="T6" fmla="*/ 3301 w 3400"/>
              <a:gd name="T7" fmla="*/ 1807 h 4200"/>
              <a:gd name="T8" fmla="*/ 3363 w 3400"/>
              <a:gd name="T9" fmla="*/ 1556 h 4200"/>
              <a:gd name="T10" fmla="*/ 3399 w 3400"/>
              <a:gd name="T11" fmla="*/ 1340 h 4200"/>
              <a:gd name="T12" fmla="*/ 2329 w 3400"/>
              <a:gd name="T13" fmla="*/ 54 h 4200"/>
              <a:gd name="T14" fmla="*/ 1456 w 3400"/>
              <a:gd name="T15" fmla="*/ 171 h 4200"/>
              <a:gd name="T16" fmla="*/ 863 w 3400"/>
              <a:gd name="T17" fmla="*/ 792 h 4200"/>
              <a:gd name="T18" fmla="*/ 791 w 3400"/>
              <a:gd name="T19" fmla="*/ 1061 h 4200"/>
              <a:gd name="T20" fmla="*/ 755 w 3400"/>
              <a:gd name="T21" fmla="*/ 1322 h 4200"/>
              <a:gd name="T22" fmla="*/ 746 w 3400"/>
              <a:gd name="T23" fmla="*/ 1376 h 4200"/>
              <a:gd name="T24" fmla="*/ 746 w 3400"/>
              <a:gd name="T25" fmla="*/ 1376 h 4200"/>
              <a:gd name="T26" fmla="*/ 548 w 3400"/>
              <a:gd name="T27" fmla="*/ 2184 h 4200"/>
              <a:gd name="T28" fmla="*/ 80 w 3400"/>
              <a:gd name="T29" fmla="*/ 2940 h 4200"/>
              <a:gd name="T30" fmla="*/ 17 w 3400"/>
              <a:gd name="T31" fmla="*/ 3129 h 4200"/>
              <a:gd name="T32" fmla="*/ 161 w 3400"/>
              <a:gd name="T33" fmla="*/ 3273 h 4200"/>
              <a:gd name="T34" fmla="*/ 161 w 3400"/>
              <a:gd name="T35" fmla="*/ 3273 h 4200"/>
              <a:gd name="T36" fmla="*/ 665 w 3400"/>
              <a:gd name="T37" fmla="*/ 3372 h 4200"/>
              <a:gd name="T38" fmla="*/ 944 w 3400"/>
              <a:gd name="T39" fmla="*/ 3839 h 4200"/>
              <a:gd name="T40" fmla="*/ 1528 w 3400"/>
              <a:gd name="T41" fmla="*/ 4154 h 4200"/>
              <a:gd name="T42" fmla="*/ 2185 w 3400"/>
              <a:gd name="T43" fmla="*/ 4091 h 4200"/>
              <a:gd name="T44" fmla="*/ 2617 w 3400"/>
              <a:gd name="T45" fmla="*/ 3758 h 4200"/>
              <a:gd name="T46" fmla="*/ 3121 w 3400"/>
              <a:gd name="T47" fmla="*/ 3857 h 4200"/>
              <a:gd name="T48" fmla="*/ 3121 w 3400"/>
              <a:gd name="T49" fmla="*/ 3857 h 4200"/>
              <a:gd name="T50" fmla="*/ 3309 w 3400"/>
              <a:gd name="T51" fmla="*/ 3785 h 4200"/>
              <a:gd name="T52" fmla="*/ 3327 w 3400"/>
              <a:gd name="T53" fmla="*/ 3587 h 4200"/>
              <a:gd name="T54" fmla="*/ 2077 w 3400"/>
              <a:gd name="T55" fmla="*/ 3839 h 4200"/>
              <a:gd name="T56" fmla="*/ 2077 w 3400"/>
              <a:gd name="T57" fmla="*/ 3839 h 4200"/>
              <a:gd name="T58" fmla="*/ 1583 w 3400"/>
              <a:gd name="T59" fmla="*/ 3893 h 4200"/>
              <a:gd name="T60" fmla="*/ 1142 w 3400"/>
              <a:gd name="T61" fmla="*/ 3650 h 4200"/>
              <a:gd name="T62" fmla="*/ 980 w 3400"/>
              <a:gd name="T63" fmla="*/ 3435 h 4200"/>
              <a:gd name="T64" fmla="*/ 1646 w 3400"/>
              <a:gd name="T65" fmla="*/ 3570 h 4200"/>
              <a:gd name="T66" fmla="*/ 2311 w 3400"/>
              <a:gd name="T67" fmla="*/ 3695 h 4200"/>
              <a:gd name="T68" fmla="*/ 2077 w 3400"/>
              <a:gd name="T69" fmla="*/ 3839 h 4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00" h="4200">
                <a:moveTo>
                  <a:pt x="3327" y="3587"/>
                </a:moveTo>
                <a:lnTo>
                  <a:pt x="3327" y="3587"/>
                </a:lnTo>
                <a:cubicBezTo>
                  <a:pt x="3210" y="3363"/>
                  <a:pt x="3157" y="3066"/>
                  <a:pt x="3174" y="2688"/>
                </a:cubicBezTo>
                <a:cubicBezTo>
                  <a:pt x="3183" y="2346"/>
                  <a:pt x="3246" y="2023"/>
                  <a:pt x="3301" y="1807"/>
                </a:cubicBezTo>
                <a:cubicBezTo>
                  <a:pt x="3318" y="1717"/>
                  <a:pt x="3345" y="1619"/>
                  <a:pt x="3363" y="1556"/>
                </a:cubicBezTo>
                <a:cubicBezTo>
                  <a:pt x="3381" y="1484"/>
                  <a:pt x="3399" y="1412"/>
                  <a:pt x="3399" y="1340"/>
                </a:cubicBezTo>
                <a:cubicBezTo>
                  <a:pt x="3399" y="720"/>
                  <a:pt x="2950" y="180"/>
                  <a:pt x="2329" y="54"/>
                </a:cubicBezTo>
                <a:cubicBezTo>
                  <a:pt x="2032" y="0"/>
                  <a:pt x="1726" y="36"/>
                  <a:pt x="1456" y="171"/>
                </a:cubicBezTo>
                <a:cubicBezTo>
                  <a:pt x="1196" y="306"/>
                  <a:pt x="980" y="531"/>
                  <a:pt x="863" y="792"/>
                </a:cubicBezTo>
                <a:cubicBezTo>
                  <a:pt x="827" y="872"/>
                  <a:pt x="800" y="962"/>
                  <a:pt x="791" y="1061"/>
                </a:cubicBezTo>
                <a:cubicBezTo>
                  <a:pt x="791" y="1106"/>
                  <a:pt x="773" y="1205"/>
                  <a:pt x="755" y="1322"/>
                </a:cubicBezTo>
                <a:cubicBezTo>
                  <a:pt x="746" y="1376"/>
                  <a:pt x="746" y="1376"/>
                  <a:pt x="746" y="1376"/>
                </a:cubicBezTo>
                <a:lnTo>
                  <a:pt x="746" y="1376"/>
                </a:lnTo>
                <a:cubicBezTo>
                  <a:pt x="719" y="1592"/>
                  <a:pt x="656" y="1897"/>
                  <a:pt x="548" y="2184"/>
                </a:cubicBezTo>
                <a:cubicBezTo>
                  <a:pt x="422" y="2535"/>
                  <a:pt x="269" y="2787"/>
                  <a:pt x="80" y="2940"/>
                </a:cubicBezTo>
                <a:cubicBezTo>
                  <a:pt x="27" y="2985"/>
                  <a:pt x="0" y="3057"/>
                  <a:pt x="17" y="3129"/>
                </a:cubicBezTo>
                <a:cubicBezTo>
                  <a:pt x="36" y="3201"/>
                  <a:pt x="89" y="3255"/>
                  <a:pt x="161" y="3273"/>
                </a:cubicBezTo>
                <a:lnTo>
                  <a:pt x="161" y="3273"/>
                </a:lnTo>
                <a:cubicBezTo>
                  <a:pt x="665" y="3372"/>
                  <a:pt x="665" y="3372"/>
                  <a:pt x="665" y="3372"/>
                </a:cubicBezTo>
                <a:cubicBezTo>
                  <a:pt x="719" y="3551"/>
                  <a:pt x="809" y="3714"/>
                  <a:pt x="944" y="3839"/>
                </a:cubicBezTo>
                <a:cubicBezTo>
                  <a:pt x="1106" y="4001"/>
                  <a:pt x="1304" y="4109"/>
                  <a:pt x="1528" y="4154"/>
                </a:cubicBezTo>
                <a:cubicBezTo>
                  <a:pt x="1754" y="4199"/>
                  <a:pt x="1978" y="4172"/>
                  <a:pt x="2185" y="4091"/>
                </a:cubicBezTo>
                <a:cubicBezTo>
                  <a:pt x="2356" y="4019"/>
                  <a:pt x="2509" y="3902"/>
                  <a:pt x="2617" y="3758"/>
                </a:cubicBezTo>
                <a:cubicBezTo>
                  <a:pt x="3121" y="3857"/>
                  <a:pt x="3121" y="3857"/>
                  <a:pt x="3121" y="3857"/>
                </a:cubicBezTo>
                <a:lnTo>
                  <a:pt x="3121" y="3857"/>
                </a:lnTo>
                <a:cubicBezTo>
                  <a:pt x="3193" y="3875"/>
                  <a:pt x="3265" y="3848"/>
                  <a:pt x="3309" y="3785"/>
                </a:cubicBezTo>
                <a:cubicBezTo>
                  <a:pt x="3354" y="3731"/>
                  <a:pt x="3363" y="3650"/>
                  <a:pt x="3327" y="3587"/>
                </a:cubicBezTo>
                <a:close/>
                <a:moveTo>
                  <a:pt x="2077" y="3839"/>
                </a:moveTo>
                <a:lnTo>
                  <a:pt x="2077" y="3839"/>
                </a:lnTo>
                <a:cubicBezTo>
                  <a:pt x="1924" y="3902"/>
                  <a:pt x="1754" y="3920"/>
                  <a:pt x="1583" y="3893"/>
                </a:cubicBezTo>
                <a:cubicBezTo>
                  <a:pt x="1412" y="3857"/>
                  <a:pt x="1259" y="3777"/>
                  <a:pt x="1142" y="3650"/>
                </a:cubicBezTo>
                <a:cubicBezTo>
                  <a:pt x="1070" y="3587"/>
                  <a:pt x="1016" y="3516"/>
                  <a:pt x="980" y="3435"/>
                </a:cubicBezTo>
                <a:cubicBezTo>
                  <a:pt x="1646" y="3570"/>
                  <a:pt x="1646" y="3570"/>
                  <a:pt x="1646" y="3570"/>
                </a:cubicBezTo>
                <a:cubicBezTo>
                  <a:pt x="2311" y="3695"/>
                  <a:pt x="2311" y="3695"/>
                  <a:pt x="2311" y="3695"/>
                </a:cubicBezTo>
                <a:cubicBezTo>
                  <a:pt x="2239" y="3758"/>
                  <a:pt x="2167" y="3803"/>
                  <a:pt x="2077" y="38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11">
            <a:extLst>
              <a:ext uri="{FF2B5EF4-FFF2-40B4-BE49-F238E27FC236}">
                <a16:creationId xmlns:a16="http://schemas.microsoft.com/office/drawing/2014/main" id="{8D5168AE-63DD-1644-A325-AF379252A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026" y="4955235"/>
            <a:ext cx="3934704" cy="4804113"/>
          </a:xfrm>
          <a:custGeom>
            <a:avLst/>
            <a:gdLst>
              <a:gd name="T0" fmla="*/ 3409 w 3491"/>
              <a:gd name="T1" fmla="*/ 2949 h 4263"/>
              <a:gd name="T2" fmla="*/ 3409 w 3491"/>
              <a:gd name="T3" fmla="*/ 2949 h 4263"/>
              <a:gd name="T4" fmla="*/ 2887 w 3491"/>
              <a:gd name="T5" fmla="*/ 2184 h 4263"/>
              <a:gd name="T6" fmla="*/ 2635 w 3491"/>
              <a:gd name="T7" fmla="*/ 1340 h 4263"/>
              <a:gd name="T8" fmla="*/ 2590 w 3491"/>
              <a:gd name="T9" fmla="*/ 1079 h 4263"/>
              <a:gd name="T10" fmla="*/ 2536 w 3491"/>
              <a:gd name="T11" fmla="*/ 873 h 4263"/>
              <a:gd name="T12" fmla="*/ 1025 w 3491"/>
              <a:gd name="T13" fmla="*/ 153 h 4263"/>
              <a:gd name="T14" fmla="*/ 279 w 3491"/>
              <a:gd name="T15" fmla="*/ 621 h 4263"/>
              <a:gd name="T16" fmla="*/ 0 w 3491"/>
              <a:gd name="T17" fmla="*/ 1430 h 4263"/>
              <a:gd name="T18" fmla="*/ 45 w 3491"/>
              <a:gd name="T19" fmla="*/ 1700 h 4263"/>
              <a:gd name="T20" fmla="*/ 126 w 3491"/>
              <a:gd name="T21" fmla="*/ 1951 h 4263"/>
              <a:gd name="T22" fmla="*/ 135 w 3491"/>
              <a:gd name="T23" fmla="*/ 2005 h 4263"/>
              <a:gd name="T24" fmla="*/ 144 w 3491"/>
              <a:gd name="T25" fmla="*/ 2014 h 4263"/>
              <a:gd name="T26" fmla="*/ 297 w 3491"/>
              <a:gd name="T27" fmla="*/ 2832 h 4263"/>
              <a:gd name="T28" fmla="*/ 189 w 3491"/>
              <a:gd name="T29" fmla="*/ 3705 h 4263"/>
              <a:gd name="T30" fmla="*/ 207 w 3491"/>
              <a:gd name="T31" fmla="*/ 3911 h 4263"/>
              <a:gd name="T32" fmla="*/ 396 w 3491"/>
              <a:gd name="T33" fmla="*/ 3974 h 4263"/>
              <a:gd name="T34" fmla="*/ 396 w 3491"/>
              <a:gd name="T35" fmla="*/ 3974 h 4263"/>
              <a:gd name="T36" fmla="*/ 900 w 3491"/>
              <a:gd name="T37" fmla="*/ 3857 h 4263"/>
              <a:gd name="T38" fmla="*/ 1349 w 3491"/>
              <a:gd name="T39" fmla="*/ 4172 h 4263"/>
              <a:gd name="T40" fmla="*/ 2006 w 3491"/>
              <a:gd name="T41" fmla="*/ 4208 h 4263"/>
              <a:gd name="T42" fmla="*/ 2572 w 3491"/>
              <a:gd name="T43" fmla="*/ 3875 h 4263"/>
              <a:gd name="T44" fmla="*/ 2833 w 3491"/>
              <a:gd name="T45" fmla="*/ 3399 h 4263"/>
              <a:gd name="T46" fmla="*/ 3328 w 3491"/>
              <a:gd name="T47" fmla="*/ 3273 h 4263"/>
              <a:gd name="T48" fmla="*/ 3337 w 3491"/>
              <a:gd name="T49" fmla="*/ 3273 h 4263"/>
              <a:gd name="T50" fmla="*/ 3472 w 3491"/>
              <a:gd name="T51" fmla="*/ 3129 h 4263"/>
              <a:gd name="T52" fmla="*/ 3409 w 3491"/>
              <a:gd name="T53" fmla="*/ 2949 h 4263"/>
              <a:gd name="T54" fmla="*/ 2375 w 3491"/>
              <a:gd name="T55" fmla="*/ 3695 h 4263"/>
              <a:gd name="T56" fmla="*/ 2375 w 3491"/>
              <a:gd name="T57" fmla="*/ 3695 h 4263"/>
              <a:gd name="T58" fmla="*/ 1943 w 3491"/>
              <a:gd name="T59" fmla="*/ 3947 h 4263"/>
              <a:gd name="T60" fmla="*/ 1439 w 3491"/>
              <a:gd name="T61" fmla="*/ 3920 h 4263"/>
              <a:gd name="T62" fmla="*/ 1205 w 3491"/>
              <a:gd name="T63" fmla="*/ 3786 h 4263"/>
              <a:gd name="T64" fmla="*/ 1871 w 3491"/>
              <a:gd name="T65" fmla="*/ 3623 h 4263"/>
              <a:gd name="T66" fmla="*/ 2527 w 3491"/>
              <a:gd name="T67" fmla="*/ 3471 h 4263"/>
              <a:gd name="T68" fmla="*/ 2375 w 3491"/>
              <a:gd name="T69" fmla="*/ 3695 h 4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91" h="4263">
                <a:moveTo>
                  <a:pt x="3409" y="2949"/>
                </a:moveTo>
                <a:lnTo>
                  <a:pt x="3409" y="2949"/>
                </a:lnTo>
                <a:cubicBezTo>
                  <a:pt x="3202" y="2796"/>
                  <a:pt x="3031" y="2535"/>
                  <a:pt x="2887" y="2184"/>
                </a:cubicBezTo>
                <a:cubicBezTo>
                  <a:pt x="2761" y="1879"/>
                  <a:pt x="2680" y="1556"/>
                  <a:pt x="2635" y="1340"/>
                </a:cubicBezTo>
                <a:cubicBezTo>
                  <a:pt x="2618" y="1250"/>
                  <a:pt x="2608" y="1151"/>
                  <a:pt x="2590" y="1079"/>
                </a:cubicBezTo>
                <a:cubicBezTo>
                  <a:pt x="2582" y="1007"/>
                  <a:pt x="2563" y="936"/>
                  <a:pt x="2536" y="873"/>
                </a:cubicBezTo>
                <a:cubicBezTo>
                  <a:pt x="2276" y="306"/>
                  <a:pt x="1646" y="0"/>
                  <a:pt x="1025" y="153"/>
                </a:cubicBezTo>
                <a:cubicBezTo>
                  <a:pt x="729" y="216"/>
                  <a:pt x="468" y="387"/>
                  <a:pt x="279" y="621"/>
                </a:cubicBezTo>
                <a:cubicBezTo>
                  <a:pt x="99" y="854"/>
                  <a:pt x="0" y="1142"/>
                  <a:pt x="0" y="1430"/>
                </a:cubicBezTo>
                <a:cubicBezTo>
                  <a:pt x="0" y="1520"/>
                  <a:pt x="18" y="1610"/>
                  <a:pt x="45" y="1700"/>
                </a:cubicBezTo>
                <a:cubicBezTo>
                  <a:pt x="63" y="1744"/>
                  <a:pt x="90" y="1834"/>
                  <a:pt x="126" y="1951"/>
                </a:cubicBezTo>
                <a:cubicBezTo>
                  <a:pt x="135" y="2005"/>
                  <a:pt x="135" y="2005"/>
                  <a:pt x="135" y="2005"/>
                </a:cubicBezTo>
                <a:cubicBezTo>
                  <a:pt x="144" y="2014"/>
                  <a:pt x="144" y="2014"/>
                  <a:pt x="144" y="2014"/>
                </a:cubicBezTo>
                <a:cubicBezTo>
                  <a:pt x="198" y="2220"/>
                  <a:pt x="270" y="2517"/>
                  <a:pt x="297" y="2832"/>
                </a:cubicBezTo>
                <a:cubicBezTo>
                  <a:pt x="333" y="3201"/>
                  <a:pt x="288" y="3498"/>
                  <a:pt x="189" y="3705"/>
                </a:cubicBezTo>
                <a:cubicBezTo>
                  <a:pt x="153" y="3777"/>
                  <a:pt x="162" y="3849"/>
                  <a:pt x="207" y="3911"/>
                </a:cubicBezTo>
                <a:cubicBezTo>
                  <a:pt x="252" y="3965"/>
                  <a:pt x="324" y="3992"/>
                  <a:pt x="396" y="3974"/>
                </a:cubicBezTo>
                <a:lnTo>
                  <a:pt x="396" y="3974"/>
                </a:lnTo>
                <a:cubicBezTo>
                  <a:pt x="900" y="3857"/>
                  <a:pt x="900" y="3857"/>
                  <a:pt x="900" y="3857"/>
                </a:cubicBezTo>
                <a:cubicBezTo>
                  <a:pt x="1016" y="3992"/>
                  <a:pt x="1169" y="4100"/>
                  <a:pt x="1349" y="4172"/>
                </a:cubicBezTo>
                <a:cubicBezTo>
                  <a:pt x="1556" y="4253"/>
                  <a:pt x="1781" y="4262"/>
                  <a:pt x="2006" y="4208"/>
                </a:cubicBezTo>
                <a:cubicBezTo>
                  <a:pt x="2222" y="4154"/>
                  <a:pt x="2420" y="4046"/>
                  <a:pt x="2572" y="3875"/>
                </a:cubicBezTo>
                <a:cubicBezTo>
                  <a:pt x="2698" y="3741"/>
                  <a:pt x="2788" y="3570"/>
                  <a:pt x="2833" y="3399"/>
                </a:cubicBezTo>
                <a:cubicBezTo>
                  <a:pt x="3328" y="3273"/>
                  <a:pt x="3328" y="3273"/>
                  <a:pt x="3328" y="3273"/>
                </a:cubicBezTo>
                <a:cubicBezTo>
                  <a:pt x="3337" y="3273"/>
                  <a:pt x="3337" y="3273"/>
                  <a:pt x="3337" y="3273"/>
                </a:cubicBezTo>
                <a:cubicBezTo>
                  <a:pt x="3409" y="3264"/>
                  <a:pt x="3463" y="3201"/>
                  <a:pt x="3472" y="3129"/>
                </a:cubicBezTo>
                <a:cubicBezTo>
                  <a:pt x="3490" y="3057"/>
                  <a:pt x="3463" y="2985"/>
                  <a:pt x="3409" y="2949"/>
                </a:cubicBezTo>
                <a:close/>
                <a:moveTo>
                  <a:pt x="2375" y="3695"/>
                </a:moveTo>
                <a:lnTo>
                  <a:pt x="2375" y="3695"/>
                </a:lnTo>
                <a:cubicBezTo>
                  <a:pt x="2258" y="3821"/>
                  <a:pt x="2114" y="3902"/>
                  <a:pt x="1943" y="3947"/>
                </a:cubicBezTo>
                <a:cubicBezTo>
                  <a:pt x="1772" y="3983"/>
                  <a:pt x="1601" y="3974"/>
                  <a:pt x="1439" y="3920"/>
                </a:cubicBezTo>
                <a:cubicBezTo>
                  <a:pt x="1358" y="3885"/>
                  <a:pt x="1277" y="3839"/>
                  <a:pt x="1205" y="3786"/>
                </a:cubicBezTo>
                <a:cubicBezTo>
                  <a:pt x="1871" y="3623"/>
                  <a:pt x="1871" y="3623"/>
                  <a:pt x="1871" y="3623"/>
                </a:cubicBezTo>
                <a:cubicBezTo>
                  <a:pt x="2527" y="3471"/>
                  <a:pt x="2527" y="3471"/>
                  <a:pt x="2527" y="3471"/>
                </a:cubicBezTo>
                <a:cubicBezTo>
                  <a:pt x="2491" y="3552"/>
                  <a:pt x="2438" y="3623"/>
                  <a:pt x="2375" y="36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12">
            <a:extLst>
              <a:ext uri="{FF2B5EF4-FFF2-40B4-BE49-F238E27FC236}">
                <a16:creationId xmlns:a16="http://schemas.microsoft.com/office/drawing/2014/main" id="{6D31307B-D812-5A46-9321-91467EC6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512" y="6848064"/>
            <a:ext cx="973740" cy="1122782"/>
          </a:xfrm>
          <a:custGeom>
            <a:avLst/>
            <a:gdLst>
              <a:gd name="T0" fmla="*/ 854 w 864"/>
              <a:gd name="T1" fmla="*/ 979 h 998"/>
              <a:gd name="T2" fmla="*/ 854 w 864"/>
              <a:gd name="T3" fmla="*/ 970 h 998"/>
              <a:gd name="T4" fmla="*/ 863 w 864"/>
              <a:gd name="T5" fmla="*/ 961 h 998"/>
              <a:gd name="T6" fmla="*/ 863 w 864"/>
              <a:gd name="T7" fmla="*/ 961 h 998"/>
              <a:gd name="T8" fmla="*/ 863 w 864"/>
              <a:gd name="T9" fmla="*/ 943 h 998"/>
              <a:gd name="T10" fmla="*/ 863 w 864"/>
              <a:gd name="T11" fmla="*/ 943 h 998"/>
              <a:gd name="T12" fmla="*/ 467 w 864"/>
              <a:gd name="T13" fmla="*/ 18 h 998"/>
              <a:gd name="T14" fmla="*/ 458 w 864"/>
              <a:gd name="T15" fmla="*/ 18 h 998"/>
              <a:gd name="T16" fmla="*/ 458 w 864"/>
              <a:gd name="T17" fmla="*/ 9 h 998"/>
              <a:gd name="T18" fmla="*/ 458 w 864"/>
              <a:gd name="T19" fmla="*/ 9 h 998"/>
              <a:gd name="T20" fmla="*/ 449 w 864"/>
              <a:gd name="T21" fmla="*/ 0 h 998"/>
              <a:gd name="T22" fmla="*/ 449 w 864"/>
              <a:gd name="T23" fmla="*/ 0 h 998"/>
              <a:gd name="T24" fmla="*/ 441 w 864"/>
              <a:gd name="T25" fmla="*/ 0 h 998"/>
              <a:gd name="T26" fmla="*/ 441 w 864"/>
              <a:gd name="T27" fmla="*/ 0 h 998"/>
              <a:gd name="T28" fmla="*/ 431 w 864"/>
              <a:gd name="T29" fmla="*/ 0 h 998"/>
              <a:gd name="T30" fmla="*/ 422 w 864"/>
              <a:gd name="T31" fmla="*/ 0 h 998"/>
              <a:gd name="T32" fmla="*/ 422 w 864"/>
              <a:gd name="T33" fmla="*/ 0 h 998"/>
              <a:gd name="T34" fmla="*/ 414 w 864"/>
              <a:gd name="T35" fmla="*/ 0 h 998"/>
              <a:gd name="T36" fmla="*/ 414 w 864"/>
              <a:gd name="T37" fmla="*/ 0 h 998"/>
              <a:gd name="T38" fmla="*/ 405 w 864"/>
              <a:gd name="T39" fmla="*/ 9 h 998"/>
              <a:gd name="T40" fmla="*/ 405 w 864"/>
              <a:gd name="T41" fmla="*/ 9 h 998"/>
              <a:gd name="T42" fmla="*/ 405 w 864"/>
              <a:gd name="T43" fmla="*/ 18 h 998"/>
              <a:gd name="T44" fmla="*/ 395 w 864"/>
              <a:gd name="T45" fmla="*/ 18 h 998"/>
              <a:gd name="T46" fmla="*/ 0 w 864"/>
              <a:gd name="T47" fmla="*/ 943 h 998"/>
              <a:gd name="T48" fmla="*/ 0 w 864"/>
              <a:gd name="T49" fmla="*/ 943 h 998"/>
              <a:gd name="T50" fmla="*/ 0 w 864"/>
              <a:gd name="T51" fmla="*/ 952 h 998"/>
              <a:gd name="T52" fmla="*/ 0 w 864"/>
              <a:gd name="T53" fmla="*/ 961 h 998"/>
              <a:gd name="T54" fmla="*/ 0 w 864"/>
              <a:gd name="T55" fmla="*/ 961 h 998"/>
              <a:gd name="T56" fmla="*/ 0 w 864"/>
              <a:gd name="T57" fmla="*/ 970 h 998"/>
              <a:gd name="T58" fmla="*/ 9 w 864"/>
              <a:gd name="T59" fmla="*/ 979 h 998"/>
              <a:gd name="T60" fmla="*/ 9 w 864"/>
              <a:gd name="T61" fmla="*/ 979 h 998"/>
              <a:gd name="T62" fmla="*/ 9 w 864"/>
              <a:gd name="T63" fmla="*/ 988 h 998"/>
              <a:gd name="T64" fmla="*/ 18 w 864"/>
              <a:gd name="T65" fmla="*/ 988 h 998"/>
              <a:gd name="T66" fmla="*/ 27 w 864"/>
              <a:gd name="T67" fmla="*/ 988 h 998"/>
              <a:gd name="T68" fmla="*/ 27 w 864"/>
              <a:gd name="T69" fmla="*/ 997 h 998"/>
              <a:gd name="T70" fmla="*/ 36 w 864"/>
              <a:gd name="T71" fmla="*/ 997 h 998"/>
              <a:gd name="T72" fmla="*/ 36 w 864"/>
              <a:gd name="T73" fmla="*/ 997 h 998"/>
              <a:gd name="T74" fmla="*/ 54 w 864"/>
              <a:gd name="T75" fmla="*/ 988 h 998"/>
              <a:gd name="T76" fmla="*/ 431 w 864"/>
              <a:gd name="T77" fmla="*/ 745 h 998"/>
              <a:gd name="T78" fmla="*/ 809 w 864"/>
              <a:gd name="T79" fmla="*/ 988 h 998"/>
              <a:gd name="T80" fmla="*/ 818 w 864"/>
              <a:gd name="T81" fmla="*/ 997 h 998"/>
              <a:gd name="T82" fmla="*/ 827 w 864"/>
              <a:gd name="T83" fmla="*/ 997 h 998"/>
              <a:gd name="T84" fmla="*/ 836 w 864"/>
              <a:gd name="T85" fmla="*/ 997 h 998"/>
              <a:gd name="T86" fmla="*/ 836 w 864"/>
              <a:gd name="T87" fmla="*/ 988 h 998"/>
              <a:gd name="T88" fmla="*/ 845 w 864"/>
              <a:gd name="T89" fmla="*/ 988 h 998"/>
              <a:gd name="T90" fmla="*/ 854 w 864"/>
              <a:gd name="T91" fmla="*/ 988 h 998"/>
              <a:gd name="T92" fmla="*/ 449 w 864"/>
              <a:gd name="T93" fmla="*/ 665 h 998"/>
              <a:gd name="T94" fmla="*/ 449 w 864"/>
              <a:gd name="T95" fmla="*/ 665 h 998"/>
              <a:gd name="T96" fmla="*/ 449 w 864"/>
              <a:gd name="T97" fmla="*/ 665 h 998"/>
              <a:gd name="T98" fmla="*/ 441 w 864"/>
              <a:gd name="T99" fmla="*/ 665 h 998"/>
              <a:gd name="T100" fmla="*/ 431 w 864"/>
              <a:gd name="T101" fmla="*/ 665 h 998"/>
              <a:gd name="T102" fmla="*/ 431 w 864"/>
              <a:gd name="T103" fmla="*/ 665 h 998"/>
              <a:gd name="T104" fmla="*/ 422 w 864"/>
              <a:gd name="T105" fmla="*/ 665 h 998"/>
              <a:gd name="T106" fmla="*/ 422 w 864"/>
              <a:gd name="T107" fmla="*/ 665 h 998"/>
              <a:gd name="T108" fmla="*/ 414 w 864"/>
              <a:gd name="T109" fmla="*/ 665 h 998"/>
              <a:gd name="T110" fmla="*/ 414 w 864"/>
              <a:gd name="T111" fmla="*/ 665 h 998"/>
              <a:gd name="T112" fmla="*/ 431 w 864"/>
              <a:gd name="T113" fmla="*/ 125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64" h="998">
                <a:moveTo>
                  <a:pt x="854" y="979"/>
                </a:moveTo>
                <a:lnTo>
                  <a:pt x="854" y="979"/>
                </a:lnTo>
                <a:lnTo>
                  <a:pt x="854" y="979"/>
                </a:lnTo>
                <a:lnTo>
                  <a:pt x="854" y="979"/>
                </a:lnTo>
                <a:lnTo>
                  <a:pt x="854" y="979"/>
                </a:lnTo>
                <a:cubicBezTo>
                  <a:pt x="854" y="970"/>
                  <a:pt x="854" y="970"/>
                  <a:pt x="854" y="970"/>
                </a:cubicBezTo>
                <a:cubicBezTo>
                  <a:pt x="863" y="970"/>
                  <a:pt x="863" y="970"/>
                  <a:pt x="863" y="970"/>
                </a:cubicBezTo>
                <a:cubicBezTo>
                  <a:pt x="863" y="970"/>
                  <a:pt x="863" y="970"/>
                  <a:pt x="863" y="961"/>
                </a:cubicBezTo>
                <a:lnTo>
                  <a:pt x="863" y="961"/>
                </a:lnTo>
                <a:lnTo>
                  <a:pt x="863" y="961"/>
                </a:lnTo>
                <a:lnTo>
                  <a:pt x="863" y="961"/>
                </a:lnTo>
                <a:lnTo>
                  <a:pt x="863" y="961"/>
                </a:lnTo>
                <a:lnTo>
                  <a:pt x="863" y="961"/>
                </a:lnTo>
                <a:cubicBezTo>
                  <a:pt x="863" y="952"/>
                  <a:pt x="863" y="952"/>
                  <a:pt x="863" y="952"/>
                </a:cubicBezTo>
                <a:cubicBezTo>
                  <a:pt x="863" y="952"/>
                  <a:pt x="863" y="952"/>
                  <a:pt x="863" y="943"/>
                </a:cubicBezTo>
                <a:lnTo>
                  <a:pt x="863" y="943"/>
                </a:lnTo>
                <a:lnTo>
                  <a:pt x="863" y="943"/>
                </a:lnTo>
                <a:lnTo>
                  <a:pt x="863" y="943"/>
                </a:lnTo>
                <a:lnTo>
                  <a:pt x="863" y="943"/>
                </a:lnTo>
                <a:cubicBezTo>
                  <a:pt x="467" y="18"/>
                  <a:pt x="467" y="18"/>
                  <a:pt x="467" y="18"/>
                </a:cubicBezTo>
                <a:lnTo>
                  <a:pt x="467" y="18"/>
                </a:lnTo>
                <a:lnTo>
                  <a:pt x="467" y="18"/>
                </a:lnTo>
                <a:lnTo>
                  <a:pt x="467" y="18"/>
                </a:lnTo>
                <a:cubicBezTo>
                  <a:pt x="458" y="18"/>
                  <a:pt x="458" y="18"/>
                  <a:pt x="458" y="18"/>
                </a:cubicBezTo>
                <a:cubicBezTo>
                  <a:pt x="458" y="18"/>
                  <a:pt x="458" y="18"/>
                  <a:pt x="458" y="9"/>
                </a:cubicBezTo>
                <a:lnTo>
                  <a:pt x="458" y="9"/>
                </a:lnTo>
                <a:lnTo>
                  <a:pt x="458" y="9"/>
                </a:lnTo>
                <a:lnTo>
                  <a:pt x="458" y="9"/>
                </a:lnTo>
                <a:lnTo>
                  <a:pt x="458" y="9"/>
                </a:lnTo>
                <a:lnTo>
                  <a:pt x="458" y="9"/>
                </a:lnTo>
                <a:cubicBezTo>
                  <a:pt x="458" y="9"/>
                  <a:pt x="458" y="9"/>
                  <a:pt x="449" y="9"/>
                </a:cubicBezTo>
                <a:lnTo>
                  <a:pt x="449" y="9"/>
                </a:lnTo>
                <a:cubicBezTo>
                  <a:pt x="449" y="0"/>
                  <a:pt x="449" y="0"/>
                  <a:pt x="449" y="0"/>
                </a:cubicBezTo>
                <a:lnTo>
                  <a:pt x="449" y="0"/>
                </a:lnTo>
                <a:lnTo>
                  <a:pt x="449" y="0"/>
                </a:lnTo>
                <a:lnTo>
                  <a:pt x="449" y="0"/>
                </a:lnTo>
                <a:lnTo>
                  <a:pt x="449" y="0"/>
                </a:lnTo>
                <a:lnTo>
                  <a:pt x="441" y="0"/>
                </a:lnTo>
                <a:lnTo>
                  <a:pt x="441" y="0"/>
                </a:lnTo>
                <a:lnTo>
                  <a:pt x="441" y="0"/>
                </a:lnTo>
                <a:lnTo>
                  <a:pt x="441" y="0"/>
                </a:lnTo>
                <a:lnTo>
                  <a:pt x="441" y="0"/>
                </a:lnTo>
                <a:lnTo>
                  <a:pt x="431" y="0"/>
                </a:lnTo>
                <a:lnTo>
                  <a:pt x="431" y="0"/>
                </a:lnTo>
                <a:lnTo>
                  <a:pt x="431" y="0"/>
                </a:lnTo>
                <a:lnTo>
                  <a:pt x="431" y="0"/>
                </a:lnTo>
                <a:lnTo>
                  <a:pt x="431" y="0"/>
                </a:lnTo>
                <a:lnTo>
                  <a:pt x="422" y="0"/>
                </a:lnTo>
                <a:lnTo>
                  <a:pt x="422" y="0"/>
                </a:lnTo>
                <a:lnTo>
                  <a:pt x="422" y="0"/>
                </a:lnTo>
                <a:lnTo>
                  <a:pt x="422" y="0"/>
                </a:lnTo>
                <a:lnTo>
                  <a:pt x="422" y="0"/>
                </a:lnTo>
                <a:cubicBezTo>
                  <a:pt x="422" y="0"/>
                  <a:pt x="422" y="0"/>
                  <a:pt x="414" y="0"/>
                </a:cubicBezTo>
                <a:lnTo>
                  <a:pt x="414" y="0"/>
                </a:lnTo>
                <a:lnTo>
                  <a:pt x="414" y="0"/>
                </a:lnTo>
                <a:lnTo>
                  <a:pt x="414" y="0"/>
                </a:lnTo>
                <a:lnTo>
                  <a:pt x="414" y="0"/>
                </a:lnTo>
                <a:cubicBezTo>
                  <a:pt x="414" y="0"/>
                  <a:pt x="414" y="0"/>
                  <a:pt x="414" y="9"/>
                </a:cubicBezTo>
                <a:lnTo>
                  <a:pt x="414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cubicBezTo>
                  <a:pt x="405" y="18"/>
                  <a:pt x="405" y="18"/>
                  <a:pt x="405" y="18"/>
                </a:cubicBezTo>
                <a:lnTo>
                  <a:pt x="405" y="18"/>
                </a:lnTo>
                <a:cubicBezTo>
                  <a:pt x="395" y="18"/>
                  <a:pt x="395" y="18"/>
                  <a:pt x="395" y="18"/>
                </a:cubicBezTo>
                <a:lnTo>
                  <a:pt x="395" y="18"/>
                </a:lnTo>
                <a:lnTo>
                  <a:pt x="395" y="18"/>
                </a:lnTo>
                <a:cubicBezTo>
                  <a:pt x="0" y="943"/>
                  <a:pt x="0" y="943"/>
                  <a:pt x="0" y="943"/>
                </a:cubicBezTo>
                <a:lnTo>
                  <a:pt x="0" y="943"/>
                </a:lnTo>
                <a:lnTo>
                  <a:pt x="0" y="943"/>
                </a:lnTo>
                <a:lnTo>
                  <a:pt x="0" y="943"/>
                </a:lnTo>
                <a:lnTo>
                  <a:pt x="0" y="943"/>
                </a:lnTo>
                <a:cubicBezTo>
                  <a:pt x="0" y="952"/>
                  <a:pt x="0" y="952"/>
                  <a:pt x="0" y="952"/>
                </a:cubicBezTo>
                <a:lnTo>
                  <a:pt x="0" y="952"/>
                </a:lnTo>
                <a:lnTo>
                  <a:pt x="0" y="952"/>
                </a:lnTo>
                <a:cubicBezTo>
                  <a:pt x="0" y="952"/>
                  <a:pt x="0" y="952"/>
                  <a:pt x="0" y="961"/>
                </a:cubicBezTo>
                <a:lnTo>
                  <a:pt x="0" y="961"/>
                </a:lnTo>
                <a:lnTo>
                  <a:pt x="0" y="961"/>
                </a:lnTo>
                <a:lnTo>
                  <a:pt x="0" y="961"/>
                </a:lnTo>
                <a:lnTo>
                  <a:pt x="0" y="961"/>
                </a:lnTo>
                <a:lnTo>
                  <a:pt x="0" y="961"/>
                </a:lnTo>
                <a:lnTo>
                  <a:pt x="0" y="970"/>
                </a:lnTo>
                <a:lnTo>
                  <a:pt x="0" y="970"/>
                </a:lnTo>
                <a:lnTo>
                  <a:pt x="0" y="970"/>
                </a:lnTo>
                <a:lnTo>
                  <a:pt x="0" y="970"/>
                </a:lnTo>
                <a:cubicBezTo>
                  <a:pt x="0" y="970"/>
                  <a:pt x="0" y="970"/>
                  <a:pt x="9" y="970"/>
                </a:cubicBezTo>
                <a:cubicBezTo>
                  <a:pt x="9" y="979"/>
                  <a:pt x="9" y="979"/>
                  <a:pt x="9" y="979"/>
                </a:cubicBezTo>
                <a:lnTo>
                  <a:pt x="9" y="979"/>
                </a:lnTo>
                <a:lnTo>
                  <a:pt x="9" y="979"/>
                </a:lnTo>
                <a:lnTo>
                  <a:pt x="9" y="979"/>
                </a:lnTo>
                <a:lnTo>
                  <a:pt x="9" y="979"/>
                </a:lnTo>
                <a:lnTo>
                  <a:pt x="9" y="979"/>
                </a:lnTo>
                <a:lnTo>
                  <a:pt x="9" y="988"/>
                </a:lnTo>
                <a:lnTo>
                  <a:pt x="9" y="988"/>
                </a:lnTo>
                <a:cubicBezTo>
                  <a:pt x="18" y="988"/>
                  <a:pt x="18" y="988"/>
                  <a:pt x="18" y="988"/>
                </a:cubicBezTo>
                <a:lnTo>
                  <a:pt x="18" y="988"/>
                </a:lnTo>
                <a:lnTo>
                  <a:pt x="18" y="988"/>
                </a:lnTo>
                <a:lnTo>
                  <a:pt x="18" y="988"/>
                </a:lnTo>
                <a:lnTo>
                  <a:pt x="27" y="988"/>
                </a:lnTo>
                <a:lnTo>
                  <a:pt x="27" y="988"/>
                </a:lnTo>
                <a:lnTo>
                  <a:pt x="27" y="988"/>
                </a:lnTo>
                <a:lnTo>
                  <a:pt x="27" y="997"/>
                </a:lnTo>
                <a:lnTo>
                  <a:pt x="27" y="997"/>
                </a:lnTo>
                <a:lnTo>
                  <a:pt x="36" y="997"/>
                </a:lnTo>
                <a:lnTo>
                  <a:pt x="36" y="997"/>
                </a:lnTo>
                <a:lnTo>
                  <a:pt x="36" y="997"/>
                </a:lnTo>
                <a:lnTo>
                  <a:pt x="36" y="997"/>
                </a:lnTo>
                <a:lnTo>
                  <a:pt x="36" y="997"/>
                </a:lnTo>
                <a:cubicBezTo>
                  <a:pt x="45" y="997"/>
                  <a:pt x="45" y="988"/>
                  <a:pt x="54" y="988"/>
                </a:cubicBezTo>
                <a:lnTo>
                  <a:pt x="54" y="988"/>
                </a:lnTo>
                <a:lnTo>
                  <a:pt x="54" y="988"/>
                </a:lnTo>
                <a:lnTo>
                  <a:pt x="54" y="988"/>
                </a:lnTo>
                <a:lnTo>
                  <a:pt x="54" y="988"/>
                </a:lnTo>
                <a:cubicBezTo>
                  <a:pt x="431" y="745"/>
                  <a:pt x="431" y="745"/>
                  <a:pt x="431" y="745"/>
                </a:cubicBezTo>
                <a:cubicBezTo>
                  <a:pt x="809" y="988"/>
                  <a:pt x="809" y="988"/>
                  <a:pt x="809" y="988"/>
                </a:cubicBezTo>
                <a:lnTo>
                  <a:pt x="809" y="988"/>
                </a:lnTo>
                <a:lnTo>
                  <a:pt x="809" y="988"/>
                </a:lnTo>
                <a:lnTo>
                  <a:pt x="809" y="988"/>
                </a:lnTo>
                <a:lnTo>
                  <a:pt x="809" y="988"/>
                </a:lnTo>
                <a:lnTo>
                  <a:pt x="818" y="997"/>
                </a:lnTo>
                <a:cubicBezTo>
                  <a:pt x="827" y="997"/>
                  <a:pt x="827" y="997"/>
                  <a:pt x="827" y="997"/>
                </a:cubicBezTo>
                <a:lnTo>
                  <a:pt x="827" y="997"/>
                </a:lnTo>
                <a:lnTo>
                  <a:pt x="827" y="997"/>
                </a:lnTo>
                <a:lnTo>
                  <a:pt x="827" y="997"/>
                </a:lnTo>
                <a:lnTo>
                  <a:pt x="836" y="997"/>
                </a:lnTo>
                <a:lnTo>
                  <a:pt x="836" y="997"/>
                </a:lnTo>
                <a:lnTo>
                  <a:pt x="836" y="988"/>
                </a:lnTo>
                <a:lnTo>
                  <a:pt x="836" y="988"/>
                </a:lnTo>
                <a:lnTo>
                  <a:pt x="836" y="988"/>
                </a:lnTo>
                <a:lnTo>
                  <a:pt x="836" y="988"/>
                </a:lnTo>
                <a:lnTo>
                  <a:pt x="836" y="988"/>
                </a:lnTo>
                <a:cubicBezTo>
                  <a:pt x="845" y="988"/>
                  <a:pt x="845" y="988"/>
                  <a:pt x="845" y="988"/>
                </a:cubicBezTo>
                <a:lnTo>
                  <a:pt x="845" y="988"/>
                </a:lnTo>
                <a:lnTo>
                  <a:pt x="845" y="988"/>
                </a:lnTo>
                <a:lnTo>
                  <a:pt x="854" y="988"/>
                </a:lnTo>
                <a:lnTo>
                  <a:pt x="854" y="979"/>
                </a:lnTo>
                <a:close/>
                <a:moveTo>
                  <a:pt x="449" y="665"/>
                </a:moveTo>
                <a:lnTo>
                  <a:pt x="449" y="665"/>
                </a:lnTo>
                <a:lnTo>
                  <a:pt x="449" y="665"/>
                </a:lnTo>
                <a:lnTo>
                  <a:pt x="449" y="665"/>
                </a:lnTo>
                <a:lnTo>
                  <a:pt x="449" y="665"/>
                </a:lnTo>
                <a:lnTo>
                  <a:pt x="449" y="665"/>
                </a:lnTo>
                <a:lnTo>
                  <a:pt x="449" y="665"/>
                </a:lnTo>
                <a:lnTo>
                  <a:pt x="449" y="665"/>
                </a:lnTo>
                <a:lnTo>
                  <a:pt x="441" y="665"/>
                </a:lnTo>
                <a:lnTo>
                  <a:pt x="441" y="665"/>
                </a:lnTo>
                <a:lnTo>
                  <a:pt x="441" y="665"/>
                </a:lnTo>
                <a:lnTo>
                  <a:pt x="441" y="665"/>
                </a:lnTo>
                <a:lnTo>
                  <a:pt x="441" y="665"/>
                </a:lnTo>
                <a:cubicBezTo>
                  <a:pt x="441" y="665"/>
                  <a:pt x="441" y="665"/>
                  <a:pt x="431" y="665"/>
                </a:cubicBezTo>
                <a:lnTo>
                  <a:pt x="431" y="665"/>
                </a:lnTo>
                <a:lnTo>
                  <a:pt x="431" y="665"/>
                </a:lnTo>
                <a:lnTo>
                  <a:pt x="431" y="665"/>
                </a:lnTo>
                <a:lnTo>
                  <a:pt x="431" y="665"/>
                </a:lnTo>
                <a:lnTo>
                  <a:pt x="431" y="665"/>
                </a:lnTo>
                <a:cubicBezTo>
                  <a:pt x="422" y="665"/>
                  <a:pt x="422" y="665"/>
                  <a:pt x="422" y="665"/>
                </a:cubicBezTo>
                <a:lnTo>
                  <a:pt x="422" y="665"/>
                </a:lnTo>
                <a:lnTo>
                  <a:pt x="422" y="665"/>
                </a:lnTo>
                <a:lnTo>
                  <a:pt x="422" y="665"/>
                </a:lnTo>
                <a:lnTo>
                  <a:pt x="422" y="665"/>
                </a:lnTo>
                <a:cubicBezTo>
                  <a:pt x="414" y="665"/>
                  <a:pt x="414" y="665"/>
                  <a:pt x="414" y="665"/>
                </a:cubicBezTo>
                <a:lnTo>
                  <a:pt x="414" y="665"/>
                </a:lnTo>
                <a:lnTo>
                  <a:pt x="414" y="665"/>
                </a:lnTo>
                <a:lnTo>
                  <a:pt x="414" y="665"/>
                </a:lnTo>
                <a:lnTo>
                  <a:pt x="414" y="665"/>
                </a:lnTo>
                <a:lnTo>
                  <a:pt x="414" y="665"/>
                </a:lnTo>
                <a:cubicBezTo>
                  <a:pt x="117" y="862"/>
                  <a:pt x="117" y="862"/>
                  <a:pt x="117" y="862"/>
                </a:cubicBezTo>
                <a:cubicBezTo>
                  <a:pt x="431" y="125"/>
                  <a:pt x="431" y="125"/>
                  <a:pt x="431" y="125"/>
                </a:cubicBezTo>
                <a:cubicBezTo>
                  <a:pt x="746" y="862"/>
                  <a:pt x="746" y="862"/>
                  <a:pt x="746" y="862"/>
                </a:cubicBezTo>
                <a:lnTo>
                  <a:pt x="449" y="6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13">
            <a:extLst>
              <a:ext uri="{FF2B5EF4-FFF2-40B4-BE49-F238E27FC236}">
                <a16:creationId xmlns:a16="http://schemas.microsoft.com/office/drawing/2014/main" id="{6D5E88D3-7F9E-F54E-B328-B190F919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400" y="6838128"/>
            <a:ext cx="1296665" cy="1122782"/>
          </a:xfrm>
          <a:custGeom>
            <a:avLst/>
            <a:gdLst>
              <a:gd name="T0" fmla="*/ 576 w 1152"/>
              <a:gd name="T1" fmla="*/ 997 h 998"/>
              <a:gd name="T2" fmla="*/ 576 w 1152"/>
              <a:gd name="T3" fmla="*/ 997 h 998"/>
              <a:gd name="T4" fmla="*/ 549 w 1152"/>
              <a:gd name="T5" fmla="*/ 988 h 998"/>
              <a:gd name="T6" fmla="*/ 162 w 1152"/>
              <a:gd name="T7" fmla="*/ 602 h 998"/>
              <a:gd name="T8" fmla="*/ 162 w 1152"/>
              <a:gd name="T9" fmla="*/ 602 h 998"/>
              <a:gd name="T10" fmla="*/ 90 w 1152"/>
              <a:gd name="T11" fmla="*/ 530 h 998"/>
              <a:gd name="T12" fmla="*/ 0 w 1152"/>
              <a:gd name="T13" fmla="*/ 314 h 998"/>
              <a:gd name="T14" fmla="*/ 90 w 1152"/>
              <a:gd name="T15" fmla="*/ 89 h 998"/>
              <a:gd name="T16" fmla="*/ 306 w 1152"/>
              <a:gd name="T17" fmla="*/ 0 h 998"/>
              <a:gd name="T18" fmla="*/ 522 w 1152"/>
              <a:gd name="T19" fmla="*/ 89 h 998"/>
              <a:gd name="T20" fmla="*/ 576 w 1152"/>
              <a:gd name="T21" fmla="*/ 143 h 998"/>
              <a:gd name="T22" fmla="*/ 621 w 1152"/>
              <a:gd name="T23" fmla="*/ 89 h 998"/>
              <a:gd name="T24" fmla="*/ 845 w 1152"/>
              <a:gd name="T25" fmla="*/ 0 h 998"/>
              <a:gd name="T26" fmla="*/ 1061 w 1152"/>
              <a:gd name="T27" fmla="*/ 89 h 998"/>
              <a:gd name="T28" fmla="*/ 1151 w 1152"/>
              <a:gd name="T29" fmla="*/ 314 h 998"/>
              <a:gd name="T30" fmla="*/ 1061 w 1152"/>
              <a:gd name="T31" fmla="*/ 530 h 998"/>
              <a:gd name="T32" fmla="*/ 1061 w 1152"/>
              <a:gd name="T33" fmla="*/ 530 h 998"/>
              <a:gd name="T34" fmla="*/ 980 w 1152"/>
              <a:gd name="T35" fmla="*/ 602 h 998"/>
              <a:gd name="T36" fmla="*/ 980 w 1152"/>
              <a:gd name="T37" fmla="*/ 602 h 998"/>
              <a:gd name="T38" fmla="*/ 603 w 1152"/>
              <a:gd name="T39" fmla="*/ 988 h 998"/>
              <a:gd name="T40" fmla="*/ 576 w 1152"/>
              <a:gd name="T41" fmla="*/ 997 h 998"/>
              <a:gd name="T42" fmla="*/ 216 w 1152"/>
              <a:gd name="T43" fmla="*/ 557 h 998"/>
              <a:gd name="T44" fmla="*/ 216 w 1152"/>
              <a:gd name="T45" fmla="*/ 557 h 998"/>
              <a:gd name="T46" fmla="*/ 576 w 1152"/>
              <a:gd name="T47" fmla="*/ 907 h 998"/>
              <a:gd name="T48" fmla="*/ 926 w 1152"/>
              <a:gd name="T49" fmla="*/ 557 h 998"/>
              <a:gd name="T50" fmla="*/ 935 w 1152"/>
              <a:gd name="T51" fmla="*/ 557 h 998"/>
              <a:gd name="T52" fmla="*/ 1007 w 1152"/>
              <a:gd name="T53" fmla="*/ 475 h 998"/>
              <a:gd name="T54" fmla="*/ 1079 w 1152"/>
              <a:gd name="T55" fmla="*/ 314 h 998"/>
              <a:gd name="T56" fmla="*/ 1007 w 1152"/>
              <a:gd name="T57" fmla="*/ 143 h 998"/>
              <a:gd name="T58" fmla="*/ 845 w 1152"/>
              <a:gd name="T59" fmla="*/ 80 h 998"/>
              <a:gd name="T60" fmla="*/ 675 w 1152"/>
              <a:gd name="T61" fmla="*/ 143 h 998"/>
              <a:gd name="T62" fmla="*/ 603 w 1152"/>
              <a:gd name="T63" fmla="*/ 224 h 998"/>
              <a:gd name="T64" fmla="*/ 576 w 1152"/>
              <a:gd name="T65" fmla="*/ 233 h 998"/>
              <a:gd name="T66" fmla="*/ 549 w 1152"/>
              <a:gd name="T67" fmla="*/ 224 h 998"/>
              <a:gd name="T68" fmla="*/ 468 w 1152"/>
              <a:gd name="T69" fmla="*/ 143 h 998"/>
              <a:gd name="T70" fmla="*/ 306 w 1152"/>
              <a:gd name="T71" fmla="*/ 80 h 998"/>
              <a:gd name="T72" fmla="*/ 144 w 1152"/>
              <a:gd name="T73" fmla="*/ 143 h 998"/>
              <a:gd name="T74" fmla="*/ 72 w 1152"/>
              <a:gd name="T75" fmla="*/ 314 h 998"/>
              <a:gd name="T76" fmla="*/ 144 w 1152"/>
              <a:gd name="T77" fmla="*/ 475 h 998"/>
              <a:gd name="T78" fmla="*/ 216 w 1152"/>
              <a:gd name="T79" fmla="*/ 557 h 998"/>
              <a:gd name="T80" fmla="*/ 1034 w 1152"/>
              <a:gd name="T81" fmla="*/ 503 h 998"/>
              <a:gd name="T82" fmla="*/ 1034 w 1152"/>
              <a:gd name="T83" fmla="*/ 503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2" h="998">
                <a:moveTo>
                  <a:pt x="576" y="997"/>
                </a:moveTo>
                <a:lnTo>
                  <a:pt x="576" y="997"/>
                </a:lnTo>
                <a:cubicBezTo>
                  <a:pt x="567" y="997"/>
                  <a:pt x="558" y="997"/>
                  <a:pt x="549" y="988"/>
                </a:cubicBezTo>
                <a:cubicBezTo>
                  <a:pt x="162" y="602"/>
                  <a:pt x="162" y="602"/>
                  <a:pt x="162" y="602"/>
                </a:cubicBezTo>
                <a:lnTo>
                  <a:pt x="162" y="602"/>
                </a:lnTo>
                <a:cubicBezTo>
                  <a:pt x="90" y="530"/>
                  <a:pt x="90" y="530"/>
                  <a:pt x="90" y="530"/>
                </a:cubicBezTo>
                <a:cubicBezTo>
                  <a:pt x="27" y="467"/>
                  <a:pt x="0" y="395"/>
                  <a:pt x="0" y="314"/>
                </a:cubicBezTo>
                <a:cubicBezTo>
                  <a:pt x="0" y="233"/>
                  <a:pt x="27" y="152"/>
                  <a:pt x="90" y="89"/>
                </a:cubicBezTo>
                <a:cubicBezTo>
                  <a:pt x="144" y="36"/>
                  <a:pt x="225" y="0"/>
                  <a:pt x="306" y="0"/>
                </a:cubicBezTo>
                <a:cubicBezTo>
                  <a:pt x="387" y="0"/>
                  <a:pt x="468" y="36"/>
                  <a:pt x="522" y="89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621" y="89"/>
                  <a:pt x="621" y="89"/>
                  <a:pt x="621" y="89"/>
                </a:cubicBezTo>
                <a:cubicBezTo>
                  <a:pt x="684" y="36"/>
                  <a:pt x="756" y="0"/>
                  <a:pt x="845" y="0"/>
                </a:cubicBezTo>
                <a:cubicBezTo>
                  <a:pt x="926" y="0"/>
                  <a:pt x="998" y="36"/>
                  <a:pt x="1061" y="89"/>
                </a:cubicBezTo>
                <a:cubicBezTo>
                  <a:pt x="1115" y="152"/>
                  <a:pt x="1151" y="233"/>
                  <a:pt x="1151" y="314"/>
                </a:cubicBezTo>
                <a:cubicBezTo>
                  <a:pt x="1151" y="395"/>
                  <a:pt x="1115" y="467"/>
                  <a:pt x="1061" y="530"/>
                </a:cubicBezTo>
                <a:lnTo>
                  <a:pt x="1061" y="530"/>
                </a:lnTo>
                <a:cubicBezTo>
                  <a:pt x="980" y="602"/>
                  <a:pt x="980" y="602"/>
                  <a:pt x="980" y="602"/>
                </a:cubicBezTo>
                <a:lnTo>
                  <a:pt x="980" y="602"/>
                </a:lnTo>
                <a:cubicBezTo>
                  <a:pt x="603" y="988"/>
                  <a:pt x="603" y="988"/>
                  <a:pt x="603" y="988"/>
                </a:cubicBezTo>
                <a:cubicBezTo>
                  <a:pt x="593" y="997"/>
                  <a:pt x="585" y="997"/>
                  <a:pt x="576" y="997"/>
                </a:cubicBezTo>
                <a:close/>
                <a:moveTo>
                  <a:pt x="216" y="557"/>
                </a:moveTo>
                <a:lnTo>
                  <a:pt x="216" y="557"/>
                </a:lnTo>
                <a:cubicBezTo>
                  <a:pt x="576" y="907"/>
                  <a:pt x="576" y="907"/>
                  <a:pt x="576" y="907"/>
                </a:cubicBezTo>
                <a:cubicBezTo>
                  <a:pt x="926" y="557"/>
                  <a:pt x="926" y="557"/>
                  <a:pt x="926" y="557"/>
                </a:cubicBezTo>
                <a:cubicBezTo>
                  <a:pt x="926" y="557"/>
                  <a:pt x="926" y="557"/>
                  <a:pt x="935" y="557"/>
                </a:cubicBezTo>
                <a:cubicBezTo>
                  <a:pt x="1007" y="475"/>
                  <a:pt x="1007" y="475"/>
                  <a:pt x="1007" y="475"/>
                </a:cubicBezTo>
                <a:cubicBezTo>
                  <a:pt x="1052" y="431"/>
                  <a:pt x="1079" y="377"/>
                  <a:pt x="1079" y="314"/>
                </a:cubicBezTo>
                <a:cubicBezTo>
                  <a:pt x="1079" y="251"/>
                  <a:pt x="1052" y="188"/>
                  <a:pt x="1007" y="143"/>
                </a:cubicBezTo>
                <a:cubicBezTo>
                  <a:pt x="962" y="98"/>
                  <a:pt x="908" y="80"/>
                  <a:pt x="845" y="80"/>
                </a:cubicBezTo>
                <a:cubicBezTo>
                  <a:pt x="783" y="80"/>
                  <a:pt x="720" y="98"/>
                  <a:pt x="675" y="143"/>
                </a:cubicBezTo>
                <a:cubicBezTo>
                  <a:pt x="603" y="224"/>
                  <a:pt x="603" y="224"/>
                  <a:pt x="603" y="224"/>
                </a:cubicBezTo>
                <a:cubicBezTo>
                  <a:pt x="593" y="224"/>
                  <a:pt x="585" y="233"/>
                  <a:pt x="576" y="233"/>
                </a:cubicBezTo>
                <a:cubicBezTo>
                  <a:pt x="567" y="233"/>
                  <a:pt x="558" y="224"/>
                  <a:pt x="549" y="224"/>
                </a:cubicBezTo>
                <a:cubicBezTo>
                  <a:pt x="468" y="143"/>
                  <a:pt x="468" y="143"/>
                  <a:pt x="468" y="143"/>
                </a:cubicBezTo>
                <a:cubicBezTo>
                  <a:pt x="432" y="98"/>
                  <a:pt x="369" y="80"/>
                  <a:pt x="306" y="80"/>
                </a:cubicBezTo>
                <a:cubicBezTo>
                  <a:pt x="243" y="80"/>
                  <a:pt x="180" y="98"/>
                  <a:pt x="144" y="143"/>
                </a:cubicBezTo>
                <a:cubicBezTo>
                  <a:pt x="99" y="188"/>
                  <a:pt x="72" y="251"/>
                  <a:pt x="72" y="314"/>
                </a:cubicBezTo>
                <a:cubicBezTo>
                  <a:pt x="72" y="377"/>
                  <a:pt x="99" y="431"/>
                  <a:pt x="144" y="475"/>
                </a:cubicBezTo>
                <a:cubicBezTo>
                  <a:pt x="216" y="557"/>
                  <a:pt x="216" y="557"/>
                  <a:pt x="216" y="557"/>
                </a:cubicBezTo>
                <a:close/>
                <a:moveTo>
                  <a:pt x="1034" y="503"/>
                </a:moveTo>
                <a:lnTo>
                  <a:pt x="1034" y="5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14">
            <a:extLst>
              <a:ext uri="{FF2B5EF4-FFF2-40B4-BE49-F238E27FC236}">
                <a16:creationId xmlns:a16="http://schemas.microsoft.com/office/drawing/2014/main" id="{8ACAC89D-08B1-7B47-9DC1-FD9996EC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074" y="6867937"/>
            <a:ext cx="963804" cy="1083037"/>
          </a:xfrm>
          <a:custGeom>
            <a:avLst/>
            <a:gdLst>
              <a:gd name="T0" fmla="*/ 810 w 856"/>
              <a:gd name="T1" fmla="*/ 224 h 962"/>
              <a:gd name="T2" fmla="*/ 810 w 856"/>
              <a:gd name="T3" fmla="*/ 224 h 962"/>
              <a:gd name="T4" fmla="*/ 738 w 856"/>
              <a:gd name="T5" fmla="*/ 224 h 962"/>
              <a:gd name="T6" fmla="*/ 738 w 856"/>
              <a:gd name="T7" fmla="*/ 35 h 962"/>
              <a:gd name="T8" fmla="*/ 693 w 856"/>
              <a:gd name="T9" fmla="*/ 0 h 962"/>
              <a:gd name="T10" fmla="*/ 171 w 856"/>
              <a:gd name="T11" fmla="*/ 0 h 962"/>
              <a:gd name="T12" fmla="*/ 126 w 856"/>
              <a:gd name="T13" fmla="*/ 35 h 962"/>
              <a:gd name="T14" fmla="*/ 126 w 856"/>
              <a:gd name="T15" fmla="*/ 224 h 962"/>
              <a:gd name="T16" fmla="*/ 45 w 856"/>
              <a:gd name="T17" fmla="*/ 224 h 962"/>
              <a:gd name="T18" fmla="*/ 0 w 856"/>
              <a:gd name="T19" fmla="*/ 269 h 962"/>
              <a:gd name="T20" fmla="*/ 0 w 856"/>
              <a:gd name="T21" fmla="*/ 772 h 962"/>
              <a:gd name="T22" fmla="*/ 45 w 856"/>
              <a:gd name="T23" fmla="*/ 826 h 962"/>
              <a:gd name="T24" fmla="*/ 126 w 856"/>
              <a:gd name="T25" fmla="*/ 826 h 962"/>
              <a:gd name="T26" fmla="*/ 126 w 856"/>
              <a:gd name="T27" fmla="*/ 907 h 962"/>
              <a:gd name="T28" fmla="*/ 171 w 856"/>
              <a:gd name="T29" fmla="*/ 961 h 962"/>
              <a:gd name="T30" fmla="*/ 693 w 856"/>
              <a:gd name="T31" fmla="*/ 961 h 962"/>
              <a:gd name="T32" fmla="*/ 738 w 856"/>
              <a:gd name="T33" fmla="*/ 907 h 962"/>
              <a:gd name="T34" fmla="*/ 738 w 856"/>
              <a:gd name="T35" fmla="*/ 826 h 962"/>
              <a:gd name="T36" fmla="*/ 810 w 856"/>
              <a:gd name="T37" fmla="*/ 826 h 962"/>
              <a:gd name="T38" fmla="*/ 855 w 856"/>
              <a:gd name="T39" fmla="*/ 772 h 962"/>
              <a:gd name="T40" fmla="*/ 855 w 856"/>
              <a:gd name="T41" fmla="*/ 269 h 962"/>
              <a:gd name="T42" fmla="*/ 810 w 856"/>
              <a:gd name="T43" fmla="*/ 224 h 962"/>
              <a:gd name="T44" fmla="*/ 198 w 856"/>
              <a:gd name="T45" fmla="*/ 71 h 962"/>
              <a:gd name="T46" fmla="*/ 198 w 856"/>
              <a:gd name="T47" fmla="*/ 71 h 962"/>
              <a:gd name="T48" fmla="*/ 666 w 856"/>
              <a:gd name="T49" fmla="*/ 71 h 962"/>
              <a:gd name="T50" fmla="*/ 666 w 856"/>
              <a:gd name="T51" fmla="*/ 224 h 962"/>
              <a:gd name="T52" fmla="*/ 198 w 856"/>
              <a:gd name="T53" fmla="*/ 224 h 962"/>
              <a:gd name="T54" fmla="*/ 198 w 856"/>
              <a:gd name="T55" fmla="*/ 71 h 962"/>
              <a:gd name="T56" fmla="*/ 666 w 856"/>
              <a:gd name="T57" fmla="*/ 880 h 962"/>
              <a:gd name="T58" fmla="*/ 666 w 856"/>
              <a:gd name="T59" fmla="*/ 880 h 962"/>
              <a:gd name="T60" fmla="*/ 198 w 856"/>
              <a:gd name="T61" fmla="*/ 880 h 962"/>
              <a:gd name="T62" fmla="*/ 198 w 856"/>
              <a:gd name="T63" fmla="*/ 628 h 962"/>
              <a:gd name="T64" fmla="*/ 666 w 856"/>
              <a:gd name="T65" fmla="*/ 628 h 962"/>
              <a:gd name="T66" fmla="*/ 666 w 856"/>
              <a:gd name="T67" fmla="*/ 880 h 962"/>
              <a:gd name="T68" fmla="*/ 783 w 856"/>
              <a:gd name="T69" fmla="*/ 746 h 962"/>
              <a:gd name="T70" fmla="*/ 783 w 856"/>
              <a:gd name="T71" fmla="*/ 746 h 962"/>
              <a:gd name="T72" fmla="*/ 738 w 856"/>
              <a:gd name="T73" fmla="*/ 746 h 962"/>
              <a:gd name="T74" fmla="*/ 738 w 856"/>
              <a:gd name="T75" fmla="*/ 592 h 962"/>
              <a:gd name="T76" fmla="*/ 693 w 856"/>
              <a:gd name="T77" fmla="*/ 547 h 962"/>
              <a:gd name="T78" fmla="*/ 171 w 856"/>
              <a:gd name="T79" fmla="*/ 547 h 962"/>
              <a:gd name="T80" fmla="*/ 126 w 856"/>
              <a:gd name="T81" fmla="*/ 592 h 962"/>
              <a:gd name="T82" fmla="*/ 126 w 856"/>
              <a:gd name="T83" fmla="*/ 746 h 962"/>
              <a:gd name="T84" fmla="*/ 72 w 856"/>
              <a:gd name="T85" fmla="*/ 746 h 962"/>
              <a:gd name="T86" fmla="*/ 72 w 856"/>
              <a:gd name="T87" fmla="*/ 296 h 962"/>
              <a:gd name="T88" fmla="*/ 171 w 856"/>
              <a:gd name="T89" fmla="*/ 296 h 962"/>
              <a:gd name="T90" fmla="*/ 693 w 856"/>
              <a:gd name="T91" fmla="*/ 296 h 962"/>
              <a:gd name="T92" fmla="*/ 783 w 856"/>
              <a:gd name="T93" fmla="*/ 296 h 962"/>
              <a:gd name="T94" fmla="*/ 783 w 856"/>
              <a:gd name="T95" fmla="*/ 746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6" h="962">
                <a:moveTo>
                  <a:pt x="810" y="224"/>
                </a:moveTo>
                <a:lnTo>
                  <a:pt x="810" y="224"/>
                </a:lnTo>
                <a:cubicBezTo>
                  <a:pt x="738" y="224"/>
                  <a:pt x="738" y="224"/>
                  <a:pt x="738" y="224"/>
                </a:cubicBezTo>
                <a:cubicBezTo>
                  <a:pt x="738" y="35"/>
                  <a:pt x="738" y="35"/>
                  <a:pt x="738" y="35"/>
                </a:cubicBezTo>
                <a:cubicBezTo>
                  <a:pt x="738" y="18"/>
                  <a:pt x="711" y="0"/>
                  <a:pt x="693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44" y="0"/>
                  <a:pt x="126" y="18"/>
                  <a:pt x="126" y="35"/>
                </a:cubicBezTo>
                <a:cubicBezTo>
                  <a:pt x="126" y="224"/>
                  <a:pt x="126" y="224"/>
                  <a:pt x="126" y="224"/>
                </a:cubicBezTo>
                <a:cubicBezTo>
                  <a:pt x="45" y="224"/>
                  <a:pt x="45" y="224"/>
                  <a:pt x="45" y="224"/>
                </a:cubicBezTo>
                <a:cubicBezTo>
                  <a:pt x="18" y="224"/>
                  <a:pt x="0" y="242"/>
                  <a:pt x="0" y="269"/>
                </a:cubicBezTo>
                <a:cubicBezTo>
                  <a:pt x="0" y="772"/>
                  <a:pt x="0" y="772"/>
                  <a:pt x="0" y="772"/>
                </a:cubicBezTo>
                <a:cubicBezTo>
                  <a:pt x="0" y="799"/>
                  <a:pt x="18" y="826"/>
                  <a:pt x="45" y="826"/>
                </a:cubicBezTo>
                <a:cubicBezTo>
                  <a:pt x="126" y="826"/>
                  <a:pt x="126" y="826"/>
                  <a:pt x="126" y="826"/>
                </a:cubicBezTo>
                <a:cubicBezTo>
                  <a:pt x="126" y="907"/>
                  <a:pt x="126" y="907"/>
                  <a:pt x="126" y="907"/>
                </a:cubicBezTo>
                <a:cubicBezTo>
                  <a:pt x="126" y="934"/>
                  <a:pt x="153" y="961"/>
                  <a:pt x="171" y="961"/>
                </a:cubicBezTo>
                <a:cubicBezTo>
                  <a:pt x="693" y="961"/>
                  <a:pt x="693" y="961"/>
                  <a:pt x="693" y="961"/>
                </a:cubicBezTo>
                <a:cubicBezTo>
                  <a:pt x="711" y="961"/>
                  <a:pt x="738" y="934"/>
                  <a:pt x="738" y="907"/>
                </a:cubicBezTo>
                <a:cubicBezTo>
                  <a:pt x="738" y="826"/>
                  <a:pt x="738" y="826"/>
                  <a:pt x="738" y="826"/>
                </a:cubicBezTo>
                <a:cubicBezTo>
                  <a:pt x="810" y="826"/>
                  <a:pt x="810" y="826"/>
                  <a:pt x="810" y="826"/>
                </a:cubicBezTo>
                <a:cubicBezTo>
                  <a:pt x="837" y="826"/>
                  <a:pt x="855" y="799"/>
                  <a:pt x="855" y="772"/>
                </a:cubicBezTo>
                <a:cubicBezTo>
                  <a:pt x="855" y="269"/>
                  <a:pt x="855" y="269"/>
                  <a:pt x="855" y="269"/>
                </a:cubicBezTo>
                <a:cubicBezTo>
                  <a:pt x="855" y="242"/>
                  <a:pt x="837" y="224"/>
                  <a:pt x="810" y="224"/>
                </a:cubicBezTo>
                <a:close/>
                <a:moveTo>
                  <a:pt x="198" y="71"/>
                </a:moveTo>
                <a:lnTo>
                  <a:pt x="198" y="71"/>
                </a:lnTo>
                <a:cubicBezTo>
                  <a:pt x="666" y="71"/>
                  <a:pt x="666" y="71"/>
                  <a:pt x="666" y="71"/>
                </a:cubicBezTo>
                <a:cubicBezTo>
                  <a:pt x="666" y="224"/>
                  <a:pt x="666" y="224"/>
                  <a:pt x="666" y="224"/>
                </a:cubicBezTo>
                <a:cubicBezTo>
                  <a:pt x="198" y="224"/>
                  <a:pt x="198" y="224"/>
                  <a:pt x="198" y="224"/>
                </a:cubicBezTo>
                <a:lnTo>
                  <a:pt x="198" y="71"/>
                </a:lnTo>
                <a:close/>
                <a:moveTo>
                  <a:pt x="666" y="880"/>
                </a:moveTo>
                <a:lnTo>
                  <a:pt x="666" y="880"/>
                </a:lnTo>
                <a:cubicBezTo>
                  <a:pt x="198" y="880"/>
                  <a:pt x="198" y="880"/>
                  <a:pt x="198" y="880"/>
                </a:cubicBezTo>
                <a:cubicBezTo>
                  <a:pt x="198" y="628"/>
                  <a:pt x="198" y="628"/>
                  <a:pt x="198" y="628"/>
                </a:cubicBezTo>
                <a:cubicBezTo>
                  <a:pt x="666" y="628"/>
                  <a:pt x="666" y="628"/>
                  <a:pt x="666" y="628"/>
                </a:cubicBezTo>
                <a:lnTo>
                  <a:pt x="666" y="880"/>
                </a:lnTo>
                <a:close/>
                <a:moveTo>
                  <a:pt x="783" y="746"/>
                </a:moveTo>
                <a:lnTo>
                  <a:pt x="783" y="746"/>
                </a:lnTo>
                <a:cubicBezTo>
                  <a:pt x="738" y="746"/>
                  <a:pt x="738" y="746"/>
                  <a:pt x="738" y="746"/>
                </a:cubicBezTo>
                <a:cubicBezTo>
                  <a:pt x="738" y="592"/>
                  <a:pt x="738" y="592"/>
                  <a:pt x="738" y="592"/>
                </a:cubicBezTo>
                <a:cubicBezTo>
                  <a:pt x="738" y="575"/>
                  <a:pt x="711" y="547"/>
                  <a:pt x="693" y="547"/>
                </a:cubicBezTo>
                <a:cubicBezTo>
                  <a:pt x="171" y="547"/>
                  <a:pt x="171" y="547"/>
                  <a:pt x="171" y="547"/>
                </a:cubicBezTo>
                <a:cubicBezTo>
                  <a:pt x="153" y="547"/>
                  <a:pt x="126" y="575"/>
                  <a:pt x="126" y="592"/>
                </a:cubicBezTo>
                <a:cubicBezTo>
                  <a:pt x="126" y="746"/>
                  <a:pt x="126" y="746"/>
                  <a:pt x="126" y="746"/>
                </a:cubicBezTo>
                <a:cubicBezTo>
                  <a:pt x="72" y="746"/>
                  <a:pt x="72" y="746"/>
                  <a:pt x="72" y="746"/>
                </a:cubicBezTo>
                <a:cubicBezTo>
                  <a:pt x="72" y="296"/>
                  <a:pt x="72" y="296"/>
                  <a:pt x="72" y="296"/>
                </a:cubicBezTo>
                <a:cubicBezTo>
                  <a:pt x="171" y="296"/>
                  <a:pt x="171" y="296"/>
                  <a:pt x="171" y="296"/>
                </a:cubicBezTo>
                <a:cubicBezTo>
                  <a:pt x="693" y="296"/>
                  <a:pt x="693" y="296"/>
                  <a:pt x="693" y="296"/>
                </a:cubicBezTo>
                <a:cubicBezTo>
                  <a:pt x="783" y="296"/>
                  <a:pt x="783" y="296"/>
                  <a:pt x="783" y="296"/>
                </a:cubicBezTo>
                <a:lnTo>
                  <a:pt x="783" y="7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15">
            <a:extLst>
              <a:ext uri="{FF2B5EF4-FFF2-40B4-BE49-F238E27FC236}">
                <a16:creationId xmlns:a16="http://schemas.microsoft.com/office/drawing/2014/main" id="{FB53821F-37B6-CC44-9308-257EE8FBF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677" y="7275318"/>
            <a:ext cx="233500" cy="84459"/>
          </a:xfrm>
          <a:custGeom>
            <a:avLst/>
            <a:gdLst>
              <a:gd name="T0" fmla="*/ 171 w 208"/>
              <a:gd name="T1" fmla="*/ 0 h 73"/>
              <a:gd name="T2" fmla="*/ 171 w 208"/>
              <a:gd name="T3" fmla="*/ 0 h 73"/>
              <a:gd name="T4" fmla="*/ 36 w 208"/>
              <a:gd name="T5" fmla="*/ 0 h 73"/>
              <a:gd name="T6" fmla="*/ 0 w 208"/>
              <a:gd name="T7" fmla="*/ 36 h 73"/>
              <a:gd name="T8" fmla="*/ 36 w 208"/>
              <a:gd name="T9" fmla="*/ 72 h 73"/>
              <a:gd name="T10" fmla="*/ 171 w 208"/>
              <a:gd name="T11" fmla="*/ 72 h 73"/>
              <a:gd name="T12" fmla="*/ 207 w 208"/>
              <a:gd name="T13" fmla="*/ 36 h 73"/>
              <a:gd name="T14" fmla="*/ 171 w 208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73">
                <a:moveTo>
                  <a:pt x="171" y="0"/>
                </a:moveTo>
                <a:lnTo>
                  <a:pt x="17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89" y="72"/>
                  <a:pt x="207" y="54"/>
                  <a:pt x="207" y="36"/>
                </a:cubicBezTo>
                <a:cubicBezTo>
                  <a:pt x="207" y="18"/>
                  <a:pt x="189" y="0"/>
                  <a:pt x="1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6">
            <a:extLst>
              <a:ext uri="{FF2B5EF4-FFF2-40B4-BE49-F238E27FC236}">
                <a16:creationId xmlns:a16="http://schemas.microsoft.com/office/drawing/2014/main" id="{12F7E304-F2ED-A342-B8EC-0D34F0D0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293" y="6768575"/>
            <a:ext cx="973740" cy="1276793"/>
          </a:xfrm>
          <a:custGeom>
            <a:avLst/>
            <a:gdLst>
              <a:gd name="T0" fmla="*/ 810 w 865"/>
              <a:gd name="T1" fmla="*/ 530 h 1133"/>
              <a:gd name="T2" fmla="*/ 810 w 865"/>
              <a:gd name="T3" fmla="*/ 530 h 1133"/>
              <a:gd name="T4" fmla="*/ 783 w 865"/>
              <a:gd name="T5" fmla="*/ 530 h 1133"/>
              <a:gd name="T6" fmla="*/ 783 w 865"/>
              <a:gd name="T7" fmla="*/ 359 h 1133"/>
              <a:gd name="T8" fmla="*/ 423 w 865"/>
              <a:gd name="T9" fmla="*/ 0 h 1133"/>
              <a:gd name="T10" fmla="*/ 72 w 865"/>
              <a:gd name="T11" fmla="*/ 359 h 1133"/>
              <a:gd name="T12" fmla="*/ 72 w 865"/>
              <a:gd name="T13" fmla="*/ 530 h 1133"/>
              <a:gd name="T14" fmla="*/ 46 w 865"/>
              <a:gd name="T15" fmla="*/ 530 h 1133"/>
              <a:gd name="T16" fmla="*/ 0 w 865"/>
              <a:gd name="T17" fmla="*/ 584 h 1133"/>
              <a:gd name="T18" fmla="*/ 0 w 865"/>
              <a:gd name="T19" fmla="*/ 1078 h 1133"/>
              <a:gd name="T20" fmla="*/ 46 w 865"/>
              <a:gd name="T21" fmla="*/ 1132 h 1133"/>
              <a:gd name="T22" fmla="*/ 810 w 865"/>
              <a:gd name="T23" fmla="*/ 1132 h 1133"/>
              <a:gd name="T24" fmla="*/ 864 w 865"/>
              <a:gd name="T25" fmla="*/ 1078 h 1133"/>
              <a:gd name="T26" fmla="*/ 864 w 865"/>
              <a:gd name="T27" fmla="*/ 584 h 1133"/>
              <a:gd name="T28" fmla="*/ 810 w 865"/>
              <a:gd name="T29" fmla="*/ 530 h 1133"/>
              <a:gd name="T30" fmla="*/ 144 w 865"/>
              <a:gd name="T31" fmla="*/ 359 h 1133"/>
              <a:gd name="T32" fmla="*/ 144 w 865"/>
              <a:gd name="T33" fmla="*/ 359 h 1133"/>
              <a:gd name="T34" fmla="*/ 423 w 865"/>
              <a:gd name="T35" fmla="*/ 72 h 1133"/>
              <a:gd name="T36" fmla="*/ 711 w 865"/>
              <a:gd name="T37" fmla="*/ 359 h 1133"/>
              <a:gd name="T38" fmla="*/ 711 w 865"/>
              <a:gd name="T39" fmla="*/ 530 h 1133"/>
              <a:gd name="T40" fmla="*/ 144 w 865"/>
              <a:gd name="T41" fmla="*/ 530 h 1133"/>
              <a:gd name="T42" fmla="*/ 144 w 865"/>
              <a:gd name="T43" fmla="*/ 359 h 1133"/>
              <a:gd name="T44" fmla="*/ 783 w 865"/>
              <a:gd name="T45" fmla="*/ 1060 h 1133"/>
              <a:gd name="T46" fmla="*/ 783 w 865"/>
              <a:gd name="T47" fmla="*/ 1060 h 1133"/>
              <a:gd name="T48" fmla="*/ 72 w 865"/>
              <a:gd name="T49" fmla="*/ 1060 h 1133"/>
              <a:gd name="T50" fmla="*/ 72 w 865"/>
              <a:gd name="T51" fmla="*/ 602 h 1133"/>
              <a:gd name="T52" fmla="*/ 783 w 865"/>
              <a:gd name="T53" fmla="*/ 602 h 1133"/>
              <a:gd name="T54" fmla="*/ 783 w 865"/>
              <a:gd name="T55" fmla="*/ 1060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65" h="1133">
                <a:moveTo>
                  <a:pt x="810" y="530"/>
                </a:moveTo>
                <a:lnTo>
                  <a:pt x="810" y="530"/>
                </a:lnTo>
                <a:cubicBezTo>
                  <a:pt x="783" y="530"/>
                  <a:pt x="783" y="530"/>
                  <a:pt x="783" y="530"/>
                </a:cubicBezTo>
                <a:cubicBezTo>
                  <a:pt x="783" y="359"/>
                  <a:pt x="783" y="359"/>
                  <a:pt x="783" y="359"/>
                </a:cubicBezTo>
                <a:cubicBezTo>
                  <a:pt x="783" y="161"/>
                  <a:pt x="621" y="0"/>
                  <a:pt x="423" y="0"/>
                </a:cubicBezTo>
                <a:cubicBezTo>
                  <a:pt x="234" y="0"/>
                  <a:pt x="72" y="161"/>
                  <a:pt x="72" y="359"/>
                </a:cubicBezTo>
                <a:cubicBezTo>
                  <a:pt x="72" y="530"/>
                  <a:pt x="72" y="530"/>
                  <a:pt x="72" y="530"/>
                </a:cubicBezTo>
                <a:cubicBezTo>
                  <a:pt x="46" y="530"/>
                  <a:pt x="46" y="530"/>
                  <a:pt x="46" y="530"/>
                </a:cubicBezTo>
                <a:cubicBezTo>
                  <a:pt x="19" y="530"/>
                  <a:pt x="0" y="548"/>
                  <a:pt x="0" y="584"/>
                </a:cubicBezTo>
                <a:cubicBezTo>
                  <a:pt x="0" y="1078"/>
                  <a:pt x="0" y="1078"/>
                  <a:pt x="0" y="1078"/>
                </a:cubicBezTo>
                <a:cubicBezTo>
                  <a:pt x="0" y="1105"/>
                  <a:pt x="19" y="1132"/>
                  <a:pt x="46" y="1132"/>
                </a:cubicBezTo>
                <a:cubicBezTo>
                  <a:pt x="810" y="1132"/>
                  <a:pt x="810" y="1132"/>
                  <a:pt x="810" y="1132"/>
                </a:cubicBezTo>
                <a:cubicBezTo>
                  <a:pt x="837" y="1132"/>
                  <a:pt x="864" y="1105"/>
                  <a:pt x="864" y="1078"/>
                </a:cubicBezTo>
                <a:cubicBezTo>
                  <a:pt x="864" y="584"/>
                  <a:pt x="864" y="584"/>
                  <a:pt x="864" y="584"/>
                </a:cubicBezTo>
                <a:cubicBezTo>
                  <a:pt x="864" y="548"/>
                  <a:pt x="837" y="530"/>
                  <a:pt x="810" y="530"/>
                </a:cubicBezTo>
                <a:close/>
                <a:moveTo>
                  <a:pt x="144" y="359"/>
                </a:moveTo>
                <a:lnTo>
                  <a:pt x="144" y="359"/>
                </a:lnTo>
                <a:cubicBezTo>
                  <a:pt x="144" y="197"/>
                  <a:pt x="270" y="72"/>
                  <a:pt x="423" y="72"/>
                </a:cubicBezTo>
                <a:cubicBezTo>
                  <a:pt x="585" y="72"/>
                  <a:pt x="711" y="197"/>
                  <a:pt x="711" y="359"/>
                </a:cubicBezTo>
                <a:cubicBezTo>
                  <a:pt x="711" y="530"/>
                  <a:pt x="711" y="530"/>
                  <a:pt x="711" y="530"/>
                </a:cubicBezTo>
                <a:cubicBezTo>
                  <a:pt x="144" y="530"/>
                  <a:pt x="144" y="530"/>
                  <a:pt x="144" y="530"/>
                </a:cubicBezTo>
                <a:lnTo>
                  <a:pt x="144" y="359"/>
                </a:lnTo>
                <a:close/>
                <a:moveTo>
                  <a:pt x="783" y="1060"/>
                </a:moveTo>
                <a:lnTo>
                  <a:pt x="783" y="1060"/>
                </a:lnTo>
                <a:cubicBezTo>
                  <a:pt x="72" y="1060"/>
                  <a:pt x="72" y="1060"/>
                  <a:pt x="72" y="1060"/>
                </a:cubicBezTo>
                <a:cubicBezTo>
                  <a:pt x="72" y="602"/>
                  <a:pt x="72" y="602"/>
                  <a:pt x="72" y="602"/>
                </a:cubicBezTo>
                <a:cubicBezTo>
                  <a:pt x="783" y="602"/>
                  <a:pt x="783" y="602"/>
                  <a:pt x="783" y="602"/>
                </a:cubicBezTo>
                <a:lnTo>
                  <a:pt x="783" y="10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7">
            <a:extLst>
              <a:ext uri="{FF2B5EF4-FFF2-40B4-BE49-F238E27FC236}">
                <a16:creationId xmlns:a16="http://schemas.microsoft.com/office/drawing/2014/main" id="{BA2B7DFB-280E-E24E-994D-5A4C02C59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950" y="7588307"/>
            <a:ext cx="84455" cy="233497"/>
          </a:xfrm>
          <a:custGeom>
            <a:avLst/>
            <a:gdLst>
              <a:gd name="T0" fmla="*/ 36 w 73"/>
              <a:gd name="T1" fmla="*/ 206 h 207"/>
              <a:gd name="T2" fmla="*/ 36 w 73"/>
              <a:gd name="T3" fmla="*/ 206 h 207"/>
              <a:gd name="T4" fmla="*/ 72 w 73"/>
              <a:gd name="T5" fmla="*/ 170 h 207"/>
              <a:gd name="T6" fmla="*/ 72 w 73"/>
              <a:gd name="T7" fmla="*/ 36 h 207"/>
              <a:gd name="T8" fmla="*/ 36 w 73"/>
              <a:gd name="T9" fmla="*/ 0 h 207"/>
              <a:gd name="T10" fmla="*/ 0 w 73"/>
              <a:gd name="T11" fmla="*/ 36 h 207"/>
              <a:gd name="T12" fmla="*/ 0 w 73"/>
              <a:gd name="T13" fmla="*/ 170 h 207"/>
              <a:gd name="T14" fmla="*/ 36 w 73"/>
              <a:gd name="T15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07">
                <a:moveTo>
                  <a:pt x="36" y="206"/>
                </a:moveTo>
                <a:lnTo>
                  <a:pt x="36" y="206"/>
                </a:lnTo>
                <a:cubicBezTo>
                  <a:pt x="63" y="206"/>
                  <a:pt x="72" y="188"/>
                  <a:pt x="72" y="170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17"/>
                  <a:pt x="63" y="0"/>
                  <a:pt x="36" y="0"/>
                </a:cubicBezTo>
                <a:cubicBezTo>
                  <a:pt x="18" y="0"/>
                  <a:pt x="0" y="17"/>
                  <a:pt x="0" y="3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8"/>
                  <a:pt x="18" y="206"/>
                  <a:pt x="36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20EBC58-566C-104C-8837-EA3AB65A2826}"/>
              </a:ext>
            </a:extLst>
          </p:cNvPr>
          <p:cNvSpPr txBox="1"/>
          <p:nvPr/>
        </p:nvSpPr>
        <p:spPr>
          <a:xfrm>
            <a:off x="9792984" y="1061738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A3604AC-2BC3-6345-BDD9-61924DC2B27B}"/>
              </a:ext>
            </a:extLst>
          </p:cNvPr>
          <p:cNvSpPr txBox="1"/>
          <p:nvPr/>
        </p:nvSpPr>
        <p:spPr>
          <a:xfrm>
            <a:off x="2451398" y="23756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8" name="Group 54">
            <a:extLst>
              <a:ext uri="{FF2B5EF4-FFF2-40B4-BE49-F238E27FC236}">
                <a16:creationId xmlns:a16="http://schemas.microsoft.com/office/drawing/2014/main" id="{F4D9C351-9EFB-D440-B89F-D89B628A1BB4}"/>
              </a:ext>
            </a:extLst>
          </p:cNvPr>
          <p:cNvGrpSpPr/>
          <p:nvPr/>
        </p:nvGrpSpPr>
        <p:grpSpPr>
          <a:xfrm>
            <a:off x="1414809" y="10573638"/>
            <a:ext cx="4090263" cy="1522330"/>
            <a:chOff x="5314339" y="11161790"/>
            <a:chExt cx="4090263" cy="1522330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6B9FD894-E395-BA4D-A272-75EC584BCD97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A9F772D1-617F-E443-9C11-65F6B5BAE1F5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id="{60EEB545-3795-5745-B11E-0D88655D678B}"/>
              </a:ext>
            </a:extLst>
          </p:cNvPr>
          <p:cNvGrpSpPr/>
          <p:nvPr/>
        </p:nvGrpSpPr>
        <p:grpSpPr>
          <a:xfrm>
            <a:off x="7552148" y="10599986"/>
            <a:ext cx="4041983" cy="1531805"/>
            <a:chOff x="5334786" y="11178785"/>
            <a:chExt cx="4041983" cy="1531805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E5CD5556-8439-EA45-80E8-F6BFA787739F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8555CF39-F368-AD45-9A5B-8684E973D562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54">
            <a:extLst>
              <a:ext uri="{FF2B5EF4-FFF2-40B4-BE49-F238E27FC236}">
                <a16:creationId xmlns:a16="http://schemas.microsoft.com/office/drawing/2014/main" id="{42489698-404E-CB4D-980B-46716147238A}"/>
              </a:ext>
            </a:extLst>
          </p:cNvPr>
          <p:cNvGrpSpPr/>
          <p:nvPr/>
        </p:nvGrpSpPr>
        <p:grpSpPr>
          <a:xfrm>
            <a:off x="12682530" y="10596926"/>
            <a:ext cx="3995554" cy="1535346"/>
            <a:chOff x="5357091" y="11161790"/>
            <a:chExt cx="3995554" cy="153534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6D7EA8C1-1D4E-0B40-B068-2F600E6C1EC5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BB590C89-0164-3C4E-843A-E4DAC6ED936F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54">
            <a:extLst>
              <a:ext uri="{FF2B5EF4-FFF2-40B4-BE49-F238E27FC236}">
                <a16:creationId xmlns:a16="http://schemas.microsoft.com/office/drawing/2014/main" id="{EEFC2EF5-2C80-C24F-8BBA-9CA4AF8F537A}"/>
              </a:ext>
            </a:extLst>
          </p:cNvPr>
          <p:cNvGrpSpPr/>
          <p:nvPr/>
        </p:nvGrpSpPr>
        <p:grpSpPr>
          <a:xfrm>
            <a:off x="18801286" y="10601135"/>
            <a:ext cx="3979444" cy="1546706"/>
            <a:chOff x="5365146" y="11161790"/>
            <a:chExt cx="3979444" cy="1546706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2D348A5E-3FF8-6D4E-B8D0-1C68B2B48D94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A06D69F9-B5FC-2847-BDA8-7A423B818803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Freeform 350">
            <a:extLst>
              <a:ext uri="{FF2B5EF4-FFF2-40B4-BE49-F238E27FC236}">
                <a16:creationId xmlns:a16="http://schemas.microsoft.com/office/drawing/2014/main" id="{3425D001-DC57-5345-8B6A-42C2EB49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18" y="5194749"/>
            <a:ext cx="6424428" cy="4693091"/>
          </a:xfrm>
          <a:custGeom>
            <a:avLst/>
            <a:gdLst>
              <a:gd name="T0" fmla="*/ 5574 w 5826"/>
              <a:gd name="T1" fmla="*/ 4256 h 4257"/>
              <a:gd name="T2" fmla="*/ 5574 w 5826"/>
              <a:gd name="T3" fmla="*/ 4256 h 4257"/>
              <a:gd name="T4" fmla="*/ 242 w 5826"/>
              <a:gd name="T5" fmla="*/ 4256 h 4257"/>
              <a:gd name="T6" fmla="*/ 0 w 5826"/>
              <a:gd name="T7" fmla="*/ 4014 h 4257"/>
              <a:gd name="T8" fmla="*/ 0 w 5826"/>
              <a:gd name="T9" fmla="*/ 251 h 4257"/>
              <a:gd name="T10" fmla="*/ 242 w 5826"/>
              <a:gd name="T11" fmla="*/ 0 h 4257"/>
              <a:gd name="T12" fmla="*/ 5574 w 5826"/>
              <a:gd name="T13" fmla="*/ 0 h 4257"/>
              <a:gd name="T14" fmla="*/ 5825 w 5826"/>
              <a:gd name="T15" fmla="*/ 251 h 4257"/>
              <a:gd name="T16" fmla="*/ 5825 w 5826"/>
              <a:gd name="T17" fmla="*/ 4014 h 4257"/>
              <a:gd name="T18" fmla="*/ 5574 w 5826"/>
              <a:gd name="T19" fmla="*/ 4256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6" h="4257">
                <a:moveTo>
                  <a:pt x="5574" y="4256"/>
                </a:moveTo>
                <a:lnTo>
                  <a:pt x="5574" y="4256"/>
                </a:lnTo>
                <a:cubicBezTo>
                  <a:pt x="242" y="4256"/>
                  <a:pt x="242" y="4256"/>
                  <a:pt x="242" y="4256"/>
                </a:cubicBezTo>
                <a:cubicBezTo>
                  <a:pt x="108" y="4256"/>
                  <a:pt x="0" y="4148"/>
                  <a:pt x="0" y="4014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117"/>
                  <a:pt x="108" y="0"/>
                  <a:pt x="242" y="0"/>
                </a:cubicBezTo>
                <a:cubicBezTo>
                  <a:pt x="5574" y="0"/>
                  <a:pt x="5574" y="0"/>
                  <a:pt x="5574" y="0"/>
                </a:cubicBezTo>
                <a:cubicBezTo>
                  <a:pt x="5708" y="0"/>
                  <a:pt x="5825" y="117"/>
                  <a:pt x="5825" y="251"/>
                </a:cubicBezTo>
                <a:cubicBezTo>
                  <a:pt x="5825" y="4014"/>
                  <a:pt x="5825" y="4014"/>
                  <a:pt x="5825" y="4014"/>
                </a:cubicBezTo>
                <a:cubicBezTo>
                  <a:pt x="5825" y="4148"/>
                  <a:pt x="5708" y="4256"/>
                  <a:pt x="5574" y="42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1">
            <a:extLst>
              <a:ext uri="{FF2B5EF4-FFF2-40B4-BE49-F238E27FC236}">
                <a16:creationId xmlns:a16="http://schemas.microsoft.com/office/drawing/2014/main" id="{0B7C7992-71A2-2F4F-ACEE-934FEB3A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23" y="5530318"/>
            <a:ext cx="5772745" cy="4021952"/>
          </a:xfrm>
          <a:custGeom>
            <a:avLst/>
            <a:gdLst>
              <a:gd name="T0" fmla="*/ 5126 w 5234"/>
              <a:gd name="T1" fmla="*/ 3646 h 3647"/>
              <a:gd name="T2" fmla="*/ 5126 w 5234"/>
              <a:gd name="T3" fmla="*/ 3646 h 3647"/>
              <a:gd name="T4" fmla="*/ 107 w 5234"/>
              <a:gd name="T5" fmla="*/ 3646 h 3647"/>
              <a:gd name="T6" fmla="*/ 0 w 5234"/>
              <a:gd name="T7" fmla="*/ 3538 h 3647"/>
              <a:gd name="T8" fmla="*/ 0 w 5234"/>
              <a:gd name="T9" fmla="*/ 107 h 3647"/>
              <a:gd name="T10" fmla="*/ 107 w 5234"/>
              <a:gd name="T11" fmla="*/ 0 h 3647"/>
              <a:gd name="T12" fmla="*/ 5126 w 5234"/>
              <a:gd name="T13" fmla="*/ 0 h 3647"/>
              <a:gd name="T14" fmla="*/ 5233 w 5234"/>
              <a:gd name="T15" fmla="*/ 107 h 3647"/>
              <a:gd name="T16" fmla="*/ 5233 w 5234"/>
              <a:gd name="T17" fmla="*/ 3538 h 3647"/>
              <a:gd name="T18" fmla="*/ 5126 w 5234"/>
              <a:gd name="T19" fmla="*/ 3646 h 3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34" h="3647">
                <a:moveTo>
                  <a:pt x="5126" y="3646"/>
                </a:moveTo>
                <a:lnTo>
                  <a:pt x="5126" y="3646"/>
                </a:lnTo>
                <a:cubicBezTo>
                  <a:pt x="107" y="3646"/>
                  <a:pt x="107" y="3646"/>
                  <a:pt x="107" y="3646"/>
                </a:cubicBezTo>
                <a:cubicBezTo>
                  <a:pt x="44" y="3646"/>
                  <a:pt x="0" y="3601"/>
                  <a:pt x="0" y="353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4"/>
                  <a:pt x="44" y="0"/>
                  <a:pt x="107" y="0"/>
                </a:cubicBezTo>
                <a:cubicBezTo>
                  <a:pt x="5126" y="0"/>
                  <a:pt x="5126" y="0"/>
                  <a:pt x="5126" y="0"/>
                </a:cubicBezTo>
                <a:cubicBezTo>
                  <a:pt x="5188" y="0"/>
                  <a:pt x="5233" y="54"/>
                  <a:pt x="5233" y="107"/>
                </a:cubicBezTo>
                <a:cubicBezTo>
                  <a:pt x="5233" y="3538"/>
                  <a:pt x="5233" y="3538"/>
                  <a:pt x="5233" y="3538"/>
                </a:cubicBezTo>
                <a:cubicBezTo>
                  <a:pt x="5233" y="3601"/>
                  <a:pt x="5188" y="3646"/>
                  <a:pt x="5126" y="3646"/>
                </a:cubicBezTo>
              </a:path>
            </a:pathLst>
          </a:cu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2">
            <a:extLst>
              <a:ext uri="{FF2B5EF4-FFF2-40B4-BE49-F238E27FC236}">
                <a16:creationId xmlns:a16="http://schemas.microsoft.com/office/drawing/2014/main" id="{4D5CC200-30EB-8743-A2CC-CAEC492F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613" y="5194749"/>
            <a:ext cx="6424425" cy="4693091"/>
          </a:xfrm>
          <a:custGeom>
            <a:avLst/>
            <a:gdLst>
              <a:gd name="T0" fmla="*/ 5572 w 5824"/>
              <a:gd name="T1" fmla="*/ 4256 h 4257"/>
              <a:gd name="T2" fmla="*/ 5572 w 5824"/>
              <a:gd name="T3" fmla="*/ 4256 h 4257"/>
              <a:gd name="T4" fmla="*/ 241 w 5824"/>
              <a:gd name="T5" fmla="*/ 4256 h 4257"/>
              <a:gd name="T6" fmla="*/ 0 w 5824"/>
              <a:gd name="T7" fmla="*/ 4014 h 4257"/>
              <a:gd name="T8" fmla="*/ 0 w 5824"/>
              <a:gd name="T9" fmla="*/ 251 h 4257"/>
              <a:gd name="T10" fmla="*/ 241 w 5824"/>
              <a:gd name="T11" fmla="*/ 0 h 4257"/>
              <a:gd name="T12" fmla="*/ 5572 w 5824"/>
              <a:gd name="T13" fmla="*/ 0 h 4257"/>
              <a:gd name="T14" fmla="*/ 5823 w 5824"/>
              <a:gd name="T15" fmla="*/ 251 h 4257"/>
              <a:gd name="T16" fmla="*/ 5823 w 5824"/>
              <a:gd name="T17" fmla="*/ 4014 h 4257"/>
              <a:gd name="T18" fmla="*/ 5572 w 5824"/>
              <a:gd name="T19" fmla="*/ 4256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4" h="4257">
                <a:moveTo>
                  <a:pt x="5572" y="4256"/>
                </a:moveTo>
                <a:lnTo>
                  <a:pt x="5572" y="4256"/>
                </a:lnTo>
                <a:cubicBezTo>
                  <a:pt x="241" y="4256"/>
                  <a:pt x="241" y="4256"/>
                  <a:pt x="241" y="4256"/>
                </a:cubicBezTo>
                <a:cubicBezTo>
                  <a:pt x="107" y="4256"/>
                  <a:pt x="0" y="4148"/>
                  <a:pt x="0" y="4014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117"/>
                  <a:pt x="107" y="0"/>
                  <a:pt x="241" y="0"/>
                </a:cubicBezTo>
                <a:cubicBezTo>
                  <a:pt x="5572" y="0"/>
                  <a:pt x="5572" y="0"/>
                  <a:pt x="5572" y="0"/>
                </a:cubicBezTo>
                <a:cubicBezTo>
                  <a:pt x="5707" y="0"/>
                  <a:pt x="5823" y="117"/>
                  <a:pt x="5823" y="251"/>
                </a:cubicBezTo>
                <a:cubicBezTo>
                  <a:pt x="5823" y="4014"/>
                  <a:pt x="5823" y="4014"/>
                  <a:pt x="5823" y="4014"/>
                </a:cubicBezTo>
                <a:cubicBezTo>
                  <a:pt x="5823" y="4148"/>
                  <a:pt x="5707" y="4256"/>
                  <a:pt x="5572" y="42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3">
            <a:extLst>
              <a:ext uri="{FF2B5EF4-FFF2-40B4-BE49-F238E27FC236}">
                <a16:creationId xmlns:a16="http://schemas.microsoft.com/office/drawing/2014/main" id="{CA70BA57-C8B7-724E-97E1-7DDDAC36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726" y="5530318"/>
            <a:ext cx="5782472" cy="4021952"/>
          </a:xfrm>
          <a:custGeom>
            <a:avLst/>
            <a:gdLst>
              <a:gd name="T0" fmla="*/ 5134 w 5243"/>
              <a:gd name="T1" fmla="*/ 3646 h 3647"/>
              <a:gd name="T2" fmla="*/ 5134 w 5243"/>
              <a:gd name="T3" fmla="*/ 3646 h 3647"/>
              <a:gd name="T4" fmla="*/ 117 w 5243"/>
              <a:gd name="T5" fmla="*/ 3646 h 3647"/>
              <a:gd name="T6" fmla="*/ 0 w 5243"/>
              <a:gd name="T7" fmla="*/ 3538 h 3647"/>
              <a:gd name="T8" fmla="*/ 0 w 5243"/>
              <a:gd name="T9" fmla="*/ 107 h 3647"/>
              <a:gd name="T10" fmla="*/ 117 w 5243"/>
              <a:gd name="T11" fmla="*/ 0 h 3647"/>
              <a:gd name="T12" fmla="*/ 5134 w 5243"/>
              <a:gd name="T13" fmla="*/ 0 h 3647"/>
              <a:gd name="T14" fmla="*/ 5242 w 5243"/>
              <a:gd name="T15" fmla="*/ 107 h 3647"/>
              <a:gd name="T16" fmla="*/ 5242 w 5243"/>
              <a:gd name="T17" fmla="*/ 3538 h 3647"/>
              <a:gd name="T18" fmla="*/ 5134 w 5243"/>
              <a:gd name="T19" fmla="*/ 3646 h 3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3" h="3647">
                <a:moveTo>
                  <a:pt x="5134" y="3646"/>
                </a:moveTo>
                <a:lnTo>
                  <a:pt x="5134" y="3646"/>
                </a:lnTo>
                <a:cubicBezTo>
                  <a:pt x="117" y="3646"/>
                  <a:pt x="117" y="3646"/>
                  <a:pt x="117" y="3646"/>
                </a:cubicBezTo>
                <a:cubicBezTo>
                  <a:pt x="54" y="3646"/>
                  <a:pt x="0" y="3601"/>
                  <a:pt x="0" y="353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4"/>
                  <a:pt x="54" y="0"/>
                  <a:pt x="117" y="0"/>
                </a:cubicBezTo>
                <a:cubicBezTo>
                  <a:pt x="5134" y="0"/>
                  <a:pt x="5134" y="0"/>
                  <a:pt x="5134" y="0"/>
                </a:cubicBezTo>
                <a:cubicBezTo>
                  <a:pt x="5188" y="0"/>
                  <a:pt x="5242" y="54"/>
                  <a:pt x="5242" y="107"/>
                </a:cubicBezTo>
                <a:cubicBezTo>
                  <a:pt x="5242" y="3538"/>
                  <a:pt x="5242" y="3538"/>
                  <a:pt x="5242" y="3538"/>
                </a:cubicBezTo>
                <a:cubicBezTo>
                  <a:pt x="5242" y="3601"/>
                  <a:pt x="5188" y="3646"/>
                  <a:pt x="5134" y="3646"/>
                </a:cubicBezTo>
              </a:path>
            </a:pathLst>
          </a:cu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4">
            <a:extLst>
              <a:ext uri="{FF2B5EF4-FFF2-40B4-BE49-F238E27FC236}">
                <a16:creationId xmlns:a16="http://schemas.microsoft.com/office/drawing/2014/main" id="{982C15A2-2595-4743-9395-78E7C88F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8504" y="5194749"/>
            <a:ext cx="6424428" cy="4693091"/>
          </a:xfrm>
          <a:custGeom>
            <a:avLst/>
            <a:gdLst>
              <a:gd name="T0" fmla="*/ 5574 w 5826"/>
              <a:gd name="T1" fmla="*/ 4256 h 4257"/>
              <a:gd name="T2" fmla="*/ 5574 w 5826"/>
              <a:gd name="T3" fmla="*/ 4256 h 4257"/>
              <a:gd name="T4" fmla="*/ 242 w 5826"/>
              <a:gd name="T5" fmla="*/ 4256 h 4257"/>
              <a:gd name="T6" fmla="*/ 0 w 5826"/>
              <a:gd name="T7" fmla="*/ 4014 h 4257"/>
              <a:gd name="T8" fmla="*/ 0 w 5826"/>
              <a:gd name="T9" fmla="*/ 251 h 4257"/>
              <a:gd name="T10" fmla="*/ 242 w 5826"/>
              <a:gd name="T11" fmla="*/ 0 h 4257"/>
              <a:gd name="T12" fmla="*/ 5574 w 5826"/>
              <a:gd name="T13" fmla="*/ 0 h 4257"/>
              <a:gd name="T14" fmla="*/ 5825 w 5826"/>
              <a:gd name="T15" fmla="*/ 251 h 4257"/>
              <a:gd name="T16" fmla="*/ 5825 w 5826"/>
              <a:gd name="T17" fmla="*/ 4014 h 4257"/>
              <a:gd name="T18" fmla="*/ 5574 w 5826"/>
              <a:gd name="T19" fmla="*/ 4256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6" h="4257">
                <a:moveTo>
                  <a:pt x="5574" y="4256"/>
                </a:moveTo>
                <a:lnTo>
                  <a:pt x="5574" y="4256"/>
                </a:lnTo>
                <a:cubicBezTo>
                  <a:pt x="242" y="4256"/>
                  <a:pt x="242" y="4256"/>
                  <a:pt x="242" y="4256"/>
                </a:cubicBezTo>
                <a:cubicBezTo>
                  <a:pt x="107" y="4256"/>
                  <a:pt x="0" y="4148"/>
                  <a:pt x="0" y="4014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117"/>
                  <a:pt x="107" y="0"/>
                  <a:pt x="242" y="0"/>
                </a:cubicBezTo>
                <a:cubicBezTo>
                  <a:pt x="5574" y="0"/>
                  <a:pt x="5574" y="0"/>
                  <a:pt x="5574" y="0"/>
                </a:cubicBezTo>
                <a:cubicBezTo>
                  <a:pt x="5709" y="0"/>
                  <a:pt x="5825" y="117"/>
                  <a:pt x="5825" y="251"/>
                </a:cubicBezTo>
                <a:cubicBezTo>
                  <a:pt x="5825" y="4014"/>
                  <a:pt x="5825" y="4014"/>
                  <a:pt x="5825" y="4014"/>
                </a:cubicBezTo>
                <a:cubicBezTo>
                  <a:pt x="5825" y="4148"/>
                  <a:pt x="5709" y="4256"/>
                  <a:pt x="5574" y="42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5">
            <a:extLst>
              <a:ext uri="{FF2B5EF4-FFF2-40B4-BE49-F238E27FC236}">
                <a16:creationId xmlns:a16="http://schemas.microsoft.com/office/drawing/2014/main" id="{15877D4C-294B-0F40-BA39-8222C9CC8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620" y="5530318"/>
            <a:ext cx="5782469" cy="4021952"/>
          </a:xfrm>
          <a:custGeom>
            <a:avLst/>
            <a:gdLst>
              <a:gd name="T0" fmla="*/ 5135 w 5243"/>
              <a:gd name="T1" fmla="*/ 3646 h 3647"/>
              <a:gd name="T2" fmla="*/ 5135 w 5243"/>
              <a:gd name="T3" fmla="*/ 3646 h 3647"/>
              <a:gd name="T4" fmla="*/ 107 w 5243"/>
              <a:gd name="T5" fmla="*/ 3646 h 3647"/>
              <a:gd name="T6" fmla="*/ 0 w 5243"/>
              <a:gd name="T7" fmla="*/ 3538 h 3647"/>
              <a:gd name="T8" fmla="*/ 0 w 5243"/>
              <a:gd name="T9" fmla="*/ 107 h 3647"/>
              <a:gd name="T10" fmla="*/ 107 w 5243"/>
              <a:gd name="T11" fmla="*/ 0 h 3647"/>
              <a:gd name="T12" fmla="*/ 5135 w 5243"/>
              <a:gd name="T13" fmla="*/ 0 h 3647"/>
              <a:gd name="T14" fmla="*/ 5242 w 5243"/>
              <a:gd name="T15" fmla="*/ 107 h 3647"/>
              <a:gd name="T16" fmla="*/ 5242 w 5243"/>
              <a:gd name="T17" fmla="*/ 3538 h 3647"/>
              <a:gd name="T18" fmla="*/ 5135 w 5243"/>
              <a:gd name="T19" fmla="*/ 3646 h 3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3" h="3647">
                <a:moveTo>
                  <a:pt x="5135" y="3646"/>
                </a:moveTo>
                <a:lnTo>
                  <a:pt x="5135" y="3646"/>
                </a:lnTo>
                <a:cubicBezTo>
                  <a:pt x="107" y="3646"/>
                  <a:pt x="107" y="3646"/>
                  <a:pt x="107" y="3646"/>
                </a:cubicBezTo>
                <a:cubicBezTo>
                  <a:pt x="53" y="3646"/>
                  <a:pt x="0" y="3601"/>
                  <a:pt x="0" y="353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4"/>
                  <a:pt x="53" y="0"/>
                  <a:pt x="107" y="0"/>
                </a:cubicBezTo>
                <a:cubicBezTo>
                  <a:pt x="5135" y="0"/>
                  <a:pt x="5135" y="0"/>
                  <a:pt x="5135" y="0"/>
                </a:cubicBezTo>
                <a:cubicBezTo>
                  <a:pt x="5188" y="0"/>
                  <a:pt x="5242" y="54"/>
                  <a:pt x="5242" y="107"/>
                </a:cubicBezTo>
                <a:cubicBezTo>
                  <a:pt x="5242" y="3538"/>
                  <a:pt x="5242" y="3538"/>
                  <a:pt x="5242" y="3538"/>
                </a:cubicBezTo>
                <a:cubicBezTo>
                  <a:pt x="5242" y="3601"/>
                  <a:pt x="5188" y="3646"/>
                  <a:pt x="5135" y="3646"/>
                </a:cubicBezTo>
              </a:path>
            </a:pathLst>
          </a:cu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6">
            <a:extLst>
              <a:ext uri="{FF2B5EF4-FFF2-40B4-BE49-F238E27FC236}">
                <a16:creationId xmlns:a16="http://schemas.microsoft.com/office/drawing/2014/main" id="{9525EA91-11D9-8645-8D34-E84CD15D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577" y="7519408"/>
            <a:ext cx="29180" cy="29180"/>
          </a:xfrm>
          <a:custGeom>
            <a:avLst/>
            <a:gdLst>
              <a:gd name="T0" fmla="*/ 9 w 27"/>
              <a:gd name="T1" fmla="*/ 18 h 28"/>
              <a:gd name="T2" fmla="*/ 9 w 27"/>
              <a:gd name="T3" fmla="*/ 18 h 28"/>
              <a:gd name="T4" fmla="*/ 26 w 27"/>
              <a:gd name="T5" fmla="*/ 27 h 28"/>
              <a:gd name="T6" fmla="*/ 9 w 27"/>
              <a:gd name="T7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28">
                <a:moveTo>
                  <a:pt x="9" y="18"/>
                </a:moveTo>
                <a:lnTo>
                  <a:pt x="9" y="18"/>
                </a:lnTo>
                <a:cubicBezTo>
                  <a:pt x="9" y="27"/>
                  <a:pt x="17" y="27"/>
                  <a:pt x="26" y="27"/>
                </a:cubicBezTo>
                <a:cubicBezTo>
                  <a:pt x="17" y="0"/>
                  <a:pt x="0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7">
            <a:extLst>
              <a:ext uri="{FF2B5EF4-FFF2-40B4-BE49-F238E27FC236}">
                <a16:creationId xmlns:a16="http://schemas.microsoft.com/office/drawing/2014/main" id="{7E38FA77-68C8-1045-B1E1-E2EB2DAE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218" y="7281108"/>
            <a:ext cx="19453" cy="29180"/>
          </a:xfrm>
          <a:custGeom>
            <a:avLst/>
            <a:gdLst>
              <a:gd name="T0" fmla="*/ 9 w 19"/>
              <a:gd name="T1" fmla="*/ 27 h 28"/>
              <a:gd name="T2" fmla="*/ 18 w 19"/>
              <a:gd name="T3" fmla="*/ 27 h 28"/>
              <a:gd name="T4" fmla="*/ 0 w 19"/>
              <a:gd name="T5" fmla="*/ 0 h 28"/>
              <a:gd name="T6" fmla="*/ 9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18" y="27"/>
                </a:lnTo>
                <a:lnTo>
                  <a:pt x="0" y="0"/>
                </a:ln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8">
            <a:extLst>
              <a:ext uri="{FF2B5EF4-FFF2-40B4-BE49-F238E27FC236}">
                <a16:creationId xmlns:a16="http://schemas.microsoft.com/office/drawing/2014/main" id="{776BB578-CA52-6245-BBC1-FC97ED9A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23" y="7101164"/>
            <a:ext cx="58360" cy="131311"/>
          </a:xfrm>
          <a:custGeom>
            <a:avLst/>
            <a:gdLst>
              <a:gd name="T0" fmla="*/ 9 w 55"/>
              <a:gd name="T1" fmla="*/ 0 h 117"/>
              <a:gd name="T2" fmla="*/ 9 w 55"/>
              <a:gd name="T3" fmla="*/ 0 h 117"/>
              <a:gd name="T4" fmla="*/ 18 w 55"/>
              <a:gd name="T5" fmla="*/ 44 h 117"/>
              <a:gd name="T6" fmla="*/ 36 w 55"/>
              <a:gd name="T7" fmla="*/ 98 h 117"/>
              <a:gd name="T8" fmla="*/ 27 w 55"/>
              <a:gd name="T9" fmla="*/ 107 h 117"/>
              <a:gd name="T10" fmla="*/ 54 w 55"/>
              <a:gd name="T11" fmla="*/ 116 h 117"/>
              <a:gd name="T12" fmla="*/ 27 w 55"/>
              <a:gd name="T13" fmla="*/ 54 h 117"/>
              <a:gd name="T14" fmla="*/ 9 w 55"/>
              <a:gd name="T1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17">
                <a:moveTo>
                  <a:pt x="9" y="0"/>
                </a:moveTo>
                <a:lnTo>
                  <a:pt x="9" y="0"/>
                </a:lnTo>
                <a:cubicBezTo>
                  <a:pt x="0" y="9"/>
                  <a:pt x="9" y="27"/>
                  <a:pt x="18" y="44"/>
                </a:cubicBezTo>
                <a:cubicBezTo>
                  <a:pt x="27" y="62"/>
                  <a:pt x="36" y="80"/>
                  <a:pt x="36" y="98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45" y="98"/>
                  <a:pt x="36" y="71"/>
                  <a:pt x="27" y="54"/>
                </a:cubicBezTo>
                <a:cubicBezTo>
                  <a:pt x="18" y="27"/>
                  <a:pt x="9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9">
            <a:extLst>
              <a:ext uri="{FF2B5EF4-FFF2-40B4-BE49-F238E27FC236}">
                <a16:creationId xmlns:a16="http://schemas.microsoft.com/office/drawing/2014/main" id="{6CE14126-5954-494F-8FF2-C4C62AED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450" y="6945538"/>
            <a:ext cx="29180" cy="48633"/>
          </a:xfrm>
          <a:custGeom>
            <a:avLst/>
            <a:gdLst>
              <a:gd name="T0" fmla="*/ 18 w 28"/>
              <a:gd name="T1" fmla="*/ 18 h 46"/>
              <a:gd name="T2" fmla="*/ 18 w 28"/>
              <a:gd name="T3" fmla="*/ 18 h 46"/>
              <a:gd name="T4" fmla="*/ 27 w 28"/>
              <a:gd name="T5" fmla="*/ 45 h 46"/>
              <a:gd name="T6" fmla="*/ 27 w 28"/>
              <a:gd name="T7" fmla="*/ 45 h 46"/>
              <a:gd name="T8" fmla="*/ 18 w 28"/>
              <a:gd name="T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18" y="18"/>
                </a:moveTo>
                <a:lnTo>
                  <a:pt x="18" y="18"/>
                </a:lnTo>
                <a:cubicBezTo>
                  <a:pt x="9" y="36"/>
                  <a:pt x="0" y="0"/>
                  <a:pt x="27" y="45"/>
                </a:cubicBezTo>
                <a:lnTo>
                  <a:pt x="27" y="45"/>
                </a:lnTo>
                <a:cubicBezTo>
                  <a:pt x="27" y="36"/>
                  <a:pt x="18" y="36"/>
                  <a:pt x="1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0">
            <a:extLst>
              <a:ext uri="{FF2B5EF4-FFF2-40B4-BE49-F238E27FC236}">
                <a16:creationId xmlns:a16="http://schemas.microsoft.com/office/drawing/2014/main" id="{BED2036C-DE71-424F-A27C-EE7BF0CC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91" y="6974718"/>
            <a:ext cx="4865" cy="19453"/>
          </a:xfrm>
          <a:custGeom>
            <a:avLst/>
            <a:gdLst>
              <a:gd name="T0" fmla="*/ 0 w 1"/>
              <a:gd name="T1" fmla="*/ 18 h 19"/>
              <a:gd name="T2" fmla="*/ 0 w 1"/>
              <a:gd name="T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">
                <a:moveTo>
                  <a:pt x="0" y="18"/>
                </a:moveTo>
                <a:cubicBezTo>
                  <a:pt x="0" y="18"/>
                  <a:pt x="0" y="0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1">
            <a:extLst>
              <a:ext uri="{FF2B5EF4-FFF2-40B4-BE49-F238E27FC236}">
                <a16:creationId xmlns:a16="http://schemas.microsoft.com/office/drawing/2014/main" id="{1FA48F8B-6CDA-D849-B434-E2570EE5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996" y="6867726"/>
            <a:ext cx="19453" cy="48633"/>
          </a:xfrm>
          <a:custGeom>
            <a:avLst/>
            <a:gdLst>
              <a:gd name="T0" fmla="*/ 0 w 19"/>
              <a:gd name="T1" fmla="*/ 26 h 44"/>
              <a:gd name="T2" fmla="*/ 0 w 19"/>
              <a:gd name="T3" fmla="*/ 26 h 44"/>
              <a:gd name="T4" fmla="*/ 18 w 19"/>
              <a:gd name="T5" fmla="*/ 43 h 44"/>
              <a:gd name="T6" fmla="*/ 18 w 19"/>
              <a:gd name="T7" fmla="*/ 18 h 44"/>
              <a:gd name="T8" fmla="*/ 0 w 19"/>
              <a:gd name="T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4">
                <a:moveTo>
                  <a:pt x="0" y="26"/>
                </a:moveTo>
                <a:lnTo>
                  <a:pt x="0" y="26"/>
                </a:lnTo>
                <a:cubicBezTo>
                  <a:pt x="18" y="43"/>
                  <a:pt x="18" y="43"/>
                  <a:pt x="18" y="43"/>
                </a:cubicBezTo>
                <a:cubicBezTo>
                  <a:pt x="18" y="34"/>
                  <a:pt x="9" y="18"/>
                  <a:pt x="18" y="18"/>
                </a:cubicBezTo>
                <a:cubicBezTo>
                  <a:pt x="0" y="0"/>
                  <a:pt x="0" y="8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2">
            <a:extLst>
              <a:ext uri="{FF2B5EF4-FFF2-40B4-BE49-F238E27FC236}">
                <a16:creationId xmlns:a16="http://schemas.microsoft.com/office/drawing/2014/main" id="{9D9239C0-5FE9-564A-856A-1283BE4A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816" y="6877452"/>
            <a:ext cx="9727" cy="9727"/>
          </a:xfrm>
          <a:custGeom>
            <a:avLst/>
            <a:gdLst>
              <a:gd name="T0" fmla="*/ 0 w 10"/>
              <a:gd name="T1" fmla="*/ 0 h 11"/>
              <a:gd name="T2" fmla="*/ 0 w 10"/>
              <a:gd name="T3" fmla="*/ 0 h 11"/>
              <a:gd name="T4" fmla="*/ 9 w 10"/>
              <a:gd name="T5" fmla="*/ 10 h 11"/>
              <a:gd name="T6" fmla="*/ 0 w 10"/>
              <a:gd name="T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10"/>
                  <a:pt x="9" y="10"/>
                </a:cubicBezTo>
                <a:cubicBezTo>
                  <a:pt x="9" y="10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3">
            <a:extLst>
              <a:ext uri="{FF2B5EF4-FFF2-40B4-BE49-F238E27FC236}">
                <a16:creationId xmlns:a16="http://schemas.microsoft.com/office/drawing/2014/main" id="{36B148B3-23F4-104F-8D9E-D58A81CF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816" y="6887179"/>
            <a:ext cx="29180" cy="29180"/>
          </a:xfrm>
          <a:custGeom>
            <a:avLst/>
            <a:gdLst>
              <a:gd name="T0" fmla="*/ 27 w 28"/>
              <a:gd name="T1" fmla="*/ 25 h 26"/>
              <a:gd name="T2" fmla="*/ 27 w 28"/>
              <a:gd name="T3" fmla="*/ 25 h 26"/>
              <a:gd name="T4" fmla="*/ 9 w 28"/>
              <a:gd name="T5" fmla="*/ 0 h 26"/>
              <a:gd name="T6" fmla="*/ 18 w 28"/>
              <a:gd name="T7" fmla="*/ 16 h 26"/>
              <a:gd name="T8" fmla="*/ 27 w 28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6">
                <a:moveTo>
                  <a:pt x="27" y="25"/>
                </a:moveTo>
                <a:lnTo>
                  <a:pt x="27" y="25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0" y="8"/>
                  <a:pt x="18" y="16"/>
                </a:cubicBezTo>
                <a:cubicBezTo>
                  <a:pt x="9" y="16"/>
                  <a:pt x="18" y="16"/>
                  <a:pt x="27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4">
            <a:extLst>
              <a:ext uri="{FF2B5EF4-FFF2-40B4-BE49-F238E27FC236}">
                <a16:creationId xmlns:a16="http://schemas.microsoft.com/office/drawing/2014/main" id="{582F027E-C1FE-3746-8080-A0806359A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70" y="6935812"/>
            <a:ext cx="29180" cy="48633"/>
          </a:xfrm>
          <a:custGeom>
            <a:avLst/>
            <a:gdLst>
              <a:gd name="T0" fmla="*/ 9 w 28"/>
              <a:gd name="T1" fmla="*/ 0 h 46"/>
              <a:gd name="T2" fmla="*/ 9 w 28"/>
              <a:gd name="T3" fmla="*/ 0 h 46"/>
              <a:gd name="T4" fmla="*/ 0 w 28"/>
              <a:gd name="T5" fmla="*/ 9 h 46"/>
              <a:gd name="T6" fmla="*/ 27 w 28"/>
              <a:gd name="T7" fmla="*/ 45 h 46"/>
              <a:gd name="T8" fmla="*/ 9 w 28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9" y="0"/>
                </a:moveTo>
                <a:lnTo>
                  <a:pt x="9" y="0"/>
                </a:lnTo>
                <a:cubicBezTo>
                  <a:pt x="18" y="18"/>
                  <a:pt x="18" y="36"/>
                  <a:pt x="0" y="9"/>
                </a:cubicBezTo>
                <a:cubicBezTo>
                  <a:pt x="9" y="36"/>
                  <a:pt x="18" y="45"/>
                  <a:pt x="27" y="45"/>
                </a:cubicBezTo>
                <a:cubicBezTo>
                  <a:pt x="27" y="36"/>
                  <a:pt x="27" y="27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5">
            <a:extLst>
              <a:ext uri="{FF2B5EF4-FFF2-40B4-BE49-F238E27FC236}">
                <a16:creationId xmlns:a16="http://schemas.microsoft.com/office/drawing/2014/main" id="{52B1EC9A-652E-DC48-9CE0-B4F1265E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70" y="7091438"/>
            <a:ext cx="9727" cy="38906"/>
          </a:xfrm>
          <a:custGeom>
            <a:avLst/>
            <a:gdLst>
              <a:gd name="T0" fmla="*/ 0 w 10"/>
              <a:gd name="T1" fmla="*/ 0 h 37"/>
              <a:gd name="T2" fmla="*/ 0 w 10"/>
              <a:gd name="T3" fmla="*/ 0 h 37"/>
              <a:gd name="T4" fmla="*/ 0 w 10"/>
              <a:gd name="T5" fmla="*/ 27 h 37"/>
              <a:gd name="T6" fmla="*/ 9 w 10"/>
              <a:gd name="T7" fmla="*/ 36 h 37"/>
              <a:gd name="T8" fmla="*/ 9 w 10"/>
              <a:gd name="T9" fmla="*/ 18 h 37"/>
              <a:gd name="T10" fmla="*/ 0 w 10"/>
              <a:gd name="T1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37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18"/>
                  <a:pt x="0" y="27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27"/>
                  <a:pt x="9" y="18"/>
                </a:cubicBezTo>
                <a:cubicBezTo>
                  <a:pt x="9" y="9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6">
            <a:extLst>
              <a:ext uri="{FF2B5EF4-FFF2-40B4-BE49-F238E27FC236}">
                <a16:creationId xmlns:a16="http://schemas.microsoft.com/office/drawing/2014/main" id="{6EF4044D-2FE7-784D-92EF-CBDF5F86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457" y="6716965"/>
            <a:ext cx="9727" cy="38906"/>
          </a:xfrm>
          <a:custGeom>
            <a:avLst/>
            <a:gdLst>
              <a:gd name="T0" fmla="*/ 9 w 10"/>
              <a:gd name="T1" fmla="*/ 0 h 37"/>
              <a:gd name="T2" fmla="*/ 9 w 10"/>
              <a:gd name="T3" fmla="*/ 0 h 37"/>
              <a:gd name="T4" fmla="*/ 0 w 10"/>
              <a:gd name="T5" fmla="*/ 18 h 37"/>
              <a:gd name="T6" fmla="*/ 9 w 10"/>
              <a:gd name="T7" fmla="*/ 36 h 37"/>
              <a:gd name="T8" fmla="*/ 9 w 10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7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18"/>
                  <a:pt x="0" y="18"/>
                </a:cubicBezTo>
                <a:cubicBezTo>
                  <a:pt x="0" y="27"/>
                  <a:pt x="9" y="27"/>
                  <a:pt x="9" y="36"/>
                </a:cubicBezTo>
                <a:cubicBezTo>
                  <a:pt x="9" y="27"/>
                  <a:pt x="0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7">
            <a:extLst>
              <a:ext uri="{FF2B5EF4-FFF2-40B4-BE49-F238E27FC236}">
                <a16:creationId xmlns:a16="http://schemas.microsoft.com/office/drawing/2014/main" id="{2B28BDE3-4FC1-7C40-8DEE-66E1B89D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277" y="6716965"/>
            <a:ext cx="29180" cy="29180"/>
          </a:xfrm>
          <a:custGeom>
            <a:avLst/>
            <a:gdLst>
              <a:gd name="T0" fmla="*/ 26 w 27"/>
              <a:gd name="T1" fmla="*/ 18 h 28"/>
              <a:gd name="T2" fmla="*/ 26 w 27"/>
              <a:gd name="T3" fmla="*/ 18 h 28"/>
              <a:gd name="T4" fmla="*/ 0 w 27"/>
              <a:gd name="T5" fmla="*/ 0 h 28"/>
              <a:gd name="T6" fmla="*/ 26 w 27"/>
              <a:gd name="T7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28">
                <a:moveTo>
                  <a:pt x="26" y="18"/>
                </a:moveTo>
                <a:lnTo>
                  <a:pt x="26" y="18"/>
                </a:lnTo>
                <a:cubicBezTo>
                  <a:pt x="0" y="0"/>
                  <a:pt x="0" y="0"/>
                  <a:pt x="0" y="0"/>
                </a:cubicBezTo>
                <a:cubicBezTo>
                  <a:pt x="8" y="27"/>
                  <a:pt x="17" y="27"/>
                  <a:pt x="26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8">
            <a:extLst>
              <a:ext uri="{FF2B5EF4-FFF2-40B4-BE49-F238E27FC236}">
                <a16:creationId xmlns:a16="http://schemas.microsoft.com/office/drawing/2014/main" id="{6D197BA6-F7DC-AB41-AAA5-F50C0E30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910" y="6877452"/>
            <a:ext cx="48633" cy="48633"/>
          </a:xfrm>
          <a:custGeom>
            <a:avLst/>
            <a:gdLst>
              <a:gd name="T0" fmla="*/ 9 w 46"/>
              <a:gd name="T1" fmla="*/ 10 h 45"/>
              <a:gd name="T2" fmla="*/ 9 w 46"/>
              <a:gd name="T3" fmla="*/ 10 h 45"/>
              <a:gd name="T4" fmla="*/ 45 w 46"/>
              <a:gd name="T5" fmla="*/ 44 h 45"/>
              <a:gd name="T6" fmla="*/ 0 w 46"/>
              <a:gd name="T7" fmla="*/ 0 h 45"/>
              <a:gd name="T8" fmla="*/ 9 w 46"/>
              <a:gd name="T9" fmla="*/ 1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5">
                <a:moveTo>
                  <a:pt x="9" y="10"/>
                </a:moveTo>
                <a:lnTo>
                  <a:pt x="9" y="10"/>
                </a:lnTo>
                <a:cubicBezTo>
                  <a:pt x="18" y="18"/>
                  <a:pt x="36" y="35"/>
                  <a:pt x="45" y="44"/>
                </a:cubicBezTo>
                <a:cubicBezTo>
                  <a:pt x="27" y="26"/>
                  <a:pt x="18" y="18"/>
                  <a:pt x="0" y="0"/>
                </a:cubicBezTo>
                <a:lnTo>
                  <a:pt x="9" y="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9">
            <a:extLst>
              <a:ext uri="{FF2B5EF4-FFF2-40B4-BE49-F238E27FC236}">
                <a16:creationId xmlns:a16="http://schemas.microsoft.com/office/drawing/2014/main" id="{244836D7-9949-8A4D-BAE2-FB651FCE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44" y="6600245"/>
            <a:ext cx="38906" cy="19453"/>
          </a:xfrm>
          <a:custGeom>
            <a:avLst/>
            <a:gdLst>
              <a:gd name="T0" fmla="*/ 9 w 36"/>
              <a:gd name="T1" fmla="*/ 9 h 19"/>
              <a:gd name="T2" fmla="*/ 9 w 36"/>
              <a:gd name="T3" fmla="*/ 9 h 19"/>
              <a:gd name="T4" fmla="*/ 35 w 36"/>
              <a:gd name="T5" fmla="*/ 18 h 19"/>
              <a:gd name="T6" fmla="*/ 0 w 36"/>
              <a:gd name="T7" fmla="*/ 0 h 19"/>
              <a:gd name="T8" fmla="*/ 9 w 36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9">
                <a:moveTo>
                  <a:pt x="9" y="9"/>
                </a:moveTo>
                <a:lnTo>
                  <a:pt x="9" y="9"/>
                </a:lnTo>
                <a:cubicBezTo>
                  <a:pt x="35" y="18"/>
                  <a:pt x="35" y="18"/>
                  <a:pt x="35" y="18"/>
                </a:cubicBezTo>
                <a:cubicBezTo>
                  <a:pt x="18" y="9"/>
                  <a:pt x="9" y="9"/>
                  <a:pt x="0" y="0"/>
                </a:cubicBezTo>
                <a:lnTo>
                  <a:pt x="9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70">
            <a:extLst>
              <a:ext uri="{FF2B5EF4-FFF2-40B4-BE49-F238E27FC236}">
                <a16:creationId xmlns:a16="http://schemas.microsoft.com/office/drawing/2014/main" id="{B2F5710A-6EFC-1C48-9F0E-4327BE8C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831" y="6488388"/>
            <a:ext cx="58360" cy="58360"/>
          </a:xfrm>
          <a:custGeom>
            <a:avLst/>
            <a:gdLst>
              <a:gd name="T0" fmla="*/ 36 w 55"/>
              <a:gd name="T1" fmla="*/ 45 h 55"/>
              <a:gd name="T2" fmla="*/ 36 w 55"/>
              <a:gd name="T3" fmla="*/ 45 h 55"/>
              <a:gd name="T4" fmla="*/ 54 w 55"/>
              <a:gd name="T5" fmla="*/ 27 h 55"/>
              <a:gd name="T6" fmla="*/ 0 w 55"/>
              <a:gd name="T7" fmla="*/ 0 h 55"/>
              <a:gd name="T8" fmla="*/ 36 w 55"/>
              <a:gd name="T9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5">
                <a:moveTo>
                  <a:pt x="36" y="45"/>
                </a:moveTo>
                <a:lnTo>
                  <a:pt x="36" y="45"/>
                </a:lnTo>
                <a:cubicBezTo>
                  <a:pt x="54" y="54"/>
                  <a:pt x="36" y="18"/>
                  <a:pt x="54" y="27"/>
                </a:cubicBezTo>
                <a:cubicBezTo>
                  <a:pt x="36" y="9"/>
                  <a:pt x="18" y="9"/>
                  <a:pt x="0" y="0"/>
                </a:cubicBezTo>
                <a:cubicBezTo>
                  <a:pt x="9" y="9"/>
                  <a:pt x="27" y="27"/>
                  <a:pt x="3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71">
            <a:extLst>
              <a:ext uri="{FF2B5EF4-FFF2-40B4-BE49-F238E27FC236}">
                <a16:creationId xmlns:a16="http://schemas.microsoft.com/office/drawing/2014/main" id="{41B76303-B269-4549-8C90-23C191F8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786" y="6468935"/>
            <a:ext cx="29180" cy="19453"/>
          </a:xfrm>
          <a:custGeom>
            <a:avLst/>
            <a:gdLst>
              <a:gd name="T0" fmla="*/ 0 w 28"/>
              <a:gd name="T1" fmla="*/ 0 h 19"/>
              <a:gd name="T2" fmla="*/ 0 w 28"/>
              <a:gd name="T3" fmla="*/ 0 h 19"/>
              <a:gd name="T4" fmla="*/ 27 w 28"/>
              <a:gd name="T5" fmla="*/ 18 h 19"/>
              <a:gd name="T6" fmla="*/ 0 w 28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9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18" y="9"/>
                  <a:pt x="27" y="18"/>
                </a:cubicBezTo>
                <a:cubicBezTo>
                  <a:pt x="18" y="9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2">
            <a:extLst>
              <a:ext uri="{FF2B5EF4-FFF2-40B4-BE49-F238E27FC236}">
                <a16:creationId xmlns:a16="http://schemas.microsoft.com/office/drawing/2014/main" id="{30789143-ED8F-F84C-BA3D-FF3100F0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371" y="6639152"/>
            <a:ext cx="9727" cy="29180"/>
          </a:xfrm>
          <a:custGeom>
            <a:avLst/>
            <a:gdLst>
              <a:gd name="T0" fmla="*/ 9 w 10"/>
              <a:gd name="T1" fmla="*/ 27 h 28"/>
              <a:gd name="T2" fmla="*/ 9 w 10"/>
              <a:gd name="T3" fmla="*/ 27 h 28"/>
              <a:gd name="T4" fmla="*/ 9 w 10"/>
              <a:gd name="T5" fmla="*/ 0 h 28"/>
              <a:gd name="T6" fmla="*/ 0 w 10"/>
              <a:gd name="T7" fmla="*/ 18 h 28"/>
              <a:gd name="T8" fmla="*/ 9 w 10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9" y="18"/>
                  <a:pt x="9" y="0"/>
                </a:cubicBezTo>
                <a:cubicBezTo>
                  <a:pt x="0" y="18"/>
                  <a:pt x="0" y="18"/>
                  <a:pt x="0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3">
            <a:extLst>
              <a:ext uri="{FF2B5EF4-FFF2-40B4-BE49-F238E27FC236}">
                <a16:creationId xmlns:a16="http://schemas.microsoft.com/office/drawing/2014/main" id="{AAC02FDF-47CE-E147-8D1C-1E700005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917" y="6629425"/>
            <a:ext cx="19453" cy="29180"/>
          </a:xfrm>
          <a:custGeom>
            <a:avLst/>
            <a:gdLst>
              <a:gd name="T0" fmla="*/ 18 w 19"/>
              <a:gd name="T1" fmla="*/ 27 h 28"/>
              <a:gd name="T2" fmla="*/ 18 w 19"/>
              <a:gd name="T3" fmla="*/ 27 h 28"/>
              <a:gd name="T4" fmla="*/ 18 w 19"/>
              <a:gd name="T5" fmla="*/ 27 h 28"/>
              <a:gd name="T6" fmla="*/ 0 w 19"/>
              <a:gd name="T7" fmla="*/ 0 h 28"/>
              <a:gd name="T8" fmla="*/ 18 w 1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18" y="27"/>
                </a:lnTo>
                <a:lnTo>
                  <a:pt x="18" y="27"/>
                </a:lnTo>
                <a:cubicBezTo>
                  <a:pt x="9" y="19"/>
                  <a:pt x="9" y="9"/>
                  <a:pt x="0" y="0"/>
                </a:cubicBezTo>
                <a:cubicBezTo>
                  <a:pt x="9" y="9"/>
                  <a:pt x="9" y="19"/>
                  <a:pt x="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4">
            <a:extLst>
              <a:ext uri="{FF2B5EF4-FFF2-40B4-BE49-F238E27FC236}">
                <a16:creationId xmlns:a16="http://schemas.microsoft.com/office/drawing/2014/main" id="{6ABF228E-226B-C941-9AC3-4E259EE1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097" y="6668332"/>
            <a:ext cx="4862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5">
            <a:extLst>
              <a:ext uri="{FF2B5EF4-FFF2-40B4-BE49-F238E27FC236}">
                <a16:creationId xmlns:a16="http://schemas.microsoft.com/office/drawing/2014/main" id="{C333E46F-1151-BF4A-8BED-00F555BB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24" y="6755871"/>
            <a:ext cx="48633" cy="48633"/>
          </a:xfrm>
          <a:custGeom>
            <a:avLst/>
            <a:gdLst>
              <a:gd name="T0" fmla="*/ 45 w 46"/>
              <a:gd name="T1" fmla="*/ 36 h 46"/>
              <a:gd name="T2" fmla="*/ 45 w 46"/>
              <a:gd name="T3" fmla="*/ 36 h 46"/>
              <a:gd name="T4" fmla="*/ 9 w 46"/>
              <a:gd name="T5" fmla="*/ 36 h 46"/>
              <a:gd name="T6" fmla="*/ 45 w 46"/>
              <a:gd name="T7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46">
                <a:moveTo>
                  <a:pt x="45" y="36"/>
                </a:moveTo>
                <a:lnTo>
                  <a:pt x="45" y="36"/>
                </a:lnTo>
                <a:cubicBezTo>
                  <a:pt x="27" y="27"/>
                  <a:pt x="0" y="0"/>
                  <a:pt x="9" y="36"/>
                </a:cubicBezTo>
                <a:cubicBezTo>
                  <a:pt x="27" y="45"/>
                  <a:pt x="19" y="27"/>
                  <a:pt x="4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6">
            <a:extLst>
              <a:ext uri="{FF2B5EF4-FFF2-40B4-BE49-F238E27FC236}">
                <a16:creationId xmlns:a16="http://schemas.microsoft.com/office/drawing/2014/main" id="{E579F579-C3B4-C045-88FC-742A9848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371" y="6697511"/>
            <a:ext cx="29180" cy="29180"/>
          </a:xfrm>
          <a:custGeom>
            <a:avLst/>
            <a:gdLst>
              <a:gd name="T0" fmla="*/ 0 w 27"/>
              <a:gd name="T1" fmla="*/ 0 h 28"/>
              <a:gd name="T2" fmla="*/ 0 w 27"/>
              <a:gd name="T3" fmla="*/ 0 h 28"/>
              <a:gd name="T4" fmla="*/ 17 w 27"/>
              <a:gd name="T5" fmla="*/ 27 h 28"/>
              <a:gd name="T6" fmla="*/ 26 w 27"/>
              <a:gd name="T7" fmla="*/ 18 h 28"/>
              <a:gd name="T8" fmla="*/ 0 w 27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9" y="18"/>
                  <a:pt x="17" y="27"/>
                </a:cubicBezTo>
                <a:cubicBezTo>
                  <a:pt x="17" y="27"/>
                  <a:pt x="17" y="18"/>
                  <a:pt x="26" y="18"/>
                </a:cubicBezTo>
                <a:cubicBezTo>
                  <a:pt x="17" y="18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7">
            <a:extLst>
              <a:ext uri="{FF2B5EF4-FFF2-40B4-BE49-F238E27FC236}">
                <a16:creationId xmlns:a16="http://schemas.microsoft.com/office/drawing/2014/main" id="{F8386794-3359-FE47-8069-ABC46DF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44" y="6687785"/>
            <a:ext cx="9727" cy="9727"/>
          </a:xfrm>
          <a:custGeom>
            <a:avLst/>
            <a:gdLst>
              <a:gd name="T0" fmla="*/ 0 w 10"/>
              <a:gd name="T1" fmla="*/ 0 h 10"/>
              <a:gd name="T2" fmla="*/ 9 w 10"/>
              <a:gd name="T3" fmla="*/ 9 h 10"/>
              <a:gd name="T4" fmla="*/ 9 w 10"/>
              <a:gd name="T5" fmla="*/ 0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8">
            <a:extLst>
              <a:ext uri="{FF2B5EF4-FFF2-40B4-BE49-F238E27FC236}">
                <a16:creationId xmlns:a16="http://schemas.microsoft.com/office/drawing/2014/main" id="{7C4B22EC-8710-AB4E-88AD-0541A3FE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060" y="6498114"/>
            <a:ext cx="48633" cy="48633"/>
          </a:xfrm>
          <a:custGeom>
            <a:avLst/>
            <a:gdLst>
              <a:gd name="T0" fmla="*/ 36 w 46"/>
              <a:gd name="T1" fmla="*/ 27 h 46"/>
              <a:gd name="T2" fmla="*/ 36 w 46"/>
              <a:gd name="T3" fmla="*/ 27 h 46"/>
              <a:gd name="T4" fmla="*/ 18 w 46"/>
              <a:gd name="T5" fmla="*/ 18 h 46"/>
              <a:gd name="T6" fmla="*/ 0 w 46"/>
              <a:gd name="T7" fmla="*/ 0 h 46"/>
              <a:gd name="T8" fmla="*/ 27 w 46"/>
              <a:gd name="T9" fmla="*/ 45 h 46"/>
              <a:gd name="T10" fmla="*/ 36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18" y="18"/>
                  <a:pt x="18" y="18"/>
                </a:cubicBezTo>
                <a:cubicBezTo>
                  <a:pt x="9" y="9"/>
                  <a:pt x="0" y="9"/>
                  <a:pt x="0" y="0"/>
                </a:cubicBezTo>
                <a:cubicBezTo>
                  <a:pt x="9" y="18"/>
                  <a:pt x="18" y="27"/>
                  <a:pt x="27" y="45"/>
                </a:cubicBezTo>
                <a:cubicBezTo>
                  <a:pt x="36" y="45"/>
                  <a:pt x="45" y="45"/>
                  <a:pt x="3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9">
            <a:extLst>
              <a:ext uri="{FF2B5EF4-FFF2-40B4-BE49-F238E27FC236}">
                <a16:creationId xmlns:a16="http://schemas.microsoft.com/office/drawing/2014/main" id="{C07E7950-CAAC-0947-930C-84410875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37" y="6590519"/>
            <a:ext cx="4862" cy="972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">
                <a:moveTo>
                  <a:pt x="0" y="0"/>
                </a:moveTo>
                <a:cubicBezTo>
                  <a:pt x="0" y="0"/>
                  <a:pt x="0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80">
            <a:extLst>
              <a:ext uri="{FF2B5EF4-FFF2-40B4-BE49-F238E27FC236}">
                <a16:creationId xmlns:a16="http://schemas.microsoft.com/office/drawing/2014/main" id="{BC3D1626-F85B-864E-872C-0C756616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887" y="6371668"/>
            <a:ext cx="4865" cy="486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1">
            <a:extLst>
              <a:ext uri="{FF2B5EF4-FFF2-40B4-BE49-F238E27FC236}">
                <a16:creationId xmlns:a16="http://schemas.microsoft.com/office/drawing/2014/main" id="{5CF14991-C80E-FA49-B682-4717CCB1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04" y="6551612"/>
            <a:ext cx="29180" cy="19453"/>
          </a:xfrm>
          <a:custGeom>
            <a:avLst/>
            <a:gdLst>
              <a:gd name="T0" fmla="*/ 0 w 28"/>
              <a:gd name="T1" fmla="*/ 0 h 19"/>
              <a:gd name="T2" fmla="*/ 0 w 28"/>
              <a:gd name="T3" fmla="*/ 0 h 19"/>
              <a:gd name="T4" fmla="*/ 27 w 28"/>
              <a:gd name="T5" fmla="*/ 18 h 19"/>
              <a:gd name="T6" fmla="*/ 0 w 28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9">
                <a:moveTo>
                  <a:pt x="0" y="0"/>
                </a:moveTo>
                <a:lnTo>
                  <a:pt x="0" y="0"/>
                </a:lnTo>
                <a:cubicBezTo>
                  <a:pt x="9" y="18"/>
                  <a:pt x="18" y="18"/>
                  <a:pt x="27" y="18"/>
                </a:cubicBezTo>
                <a:cubicBezTo>
                  <a:pt x="18" y="18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2">
            <a:extLst>
              <a:ext uri="{FF2B5EF4-FFF2-40B4-BE49-F238E27FC236}">
                <a16:creationId xmlns:a16="http://schemas.microsoft.com/office/drawing/2014/main" id="{80B305AE-E63B-5F42-A104-00CBAC25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153" y="6439755"/>
            <a:ext cx="19453" cy="29180"/>
          </a:xfrm>
          <a:custGeom>
            <a:avLst/>
            <a:gdLst>
              <a:gd name="T0" fmla="*/ 0 w 19"/>
              <a:gd name="T1" fmla="*/ 0 h 28"/>
              <a:gd name="T2" fmla="*/ 0 w 19"/>
              <a:gd name="T3" fmla="*/ 0 h 28"/>
              <a:gd name="T4" fmla="*/ 18 w 19"/>
              <a:gd name="T5" fmla="*/ 27 h 28"/>
              <a:gd name="T6" fmla="*/ 0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9" y="18"/>
                  <a:pt x="18" y="27"/>
                </a:cubicBezTo>
                <a:cubicBezTo>
                  <a:pt x="18" y="18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3">
            <a:extLst>
              <a:ext uri="{FF2B5EF4-FFF2-40B4-BE49-F238E27FC236}">
                <a16:creationId xmlns:a16="http://schemas.microsoft.com/office/drawing/2014/main" id="{6F0388B5-4FCD-7A40-81FC-41CD2F8E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37" y="6580792"/>
            <a:ext cx="4862" cy="972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4">
            <a:extLst>
              <a:ext uri="{FF2B5EF4-FFF2-40B4-BE49-F238E27FC236}">
                <a16:creationId xmlns:a16="http://schemas.microsoft.com/office/drawing/2014/main" id="{18EA0849-69A4-D149-A75E-F8ECE679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284" y="6571065"/>
            <a:ext cx="19453" cy="19453"/>
          </a:xfrm>
          <a:custGeom>
            <a:avLst/>
            <a:gdLst>
              <a:gd name="T0" fmla="*/ 18 w 19"/>
              <a:gd name="T1" fmla="*/ 9 h 19"/>
              <a:gd name="T2" fmla="*/ 18 w 19"/>
              <a:gd name="T3" fmla="*/ 9 h 19"/>
              <a:gd name="T4" fmla="*/ 0 w 19"/>
              <a:gd name="T5" fmla="*/ 0 h 19"/>
              <a:gd name="T6" fmla="*/ 18 w 19"/>
              <a:gd name="T7" fmla="*/ 18 h 19"/>
              <a:gd name="T8" fmla="*/ 18 w 19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0" y="0"/>
                </a:cubicBezTo>
                <a:cubicBezTo>
                  <a:pt x="9" y="9"/>
                  <a:pt x="9" y="18"/>
                  <a:pt x="18" y="18"/>
                </a:cubicBezTo>
                <a:cubicBezTo>
                  <a:pt x="18" y="18"/>
                  <a:pt x="18" y="18"/>
                  <a:pt x="18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5">
            <a:extLst>
              <a:ext uri="{FF2B5EF4-FFF2-40B4-BE49-F238E27FC236}">
                <a16:creationId xmlns:a16="http://schemas.microsoft.com/office/drawing/2014/main" id="{398D5D4D-B7E0-DE49-AD79-DED6F161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715" y="6371668"/>
            <a:ext cx="141037" cy="97266"/>
          </a:xfrm>
          <a:custGeom>
            <a:avLst/>
            <a:gdLst>
              <a:gd name="T0" fmla="*/ 27 w 127"/>
              <a:gd name="T1" fmla="*/ 44 h 90"/>
              <a:gd name="T2" fmla="*/ 27 w 127"/>
              <a:gd name="T3" fmla="*/ 44 h 90"/>
              <a:gd name="T4" fmla="*/ 54 w 127"/>
              <a:gd name="T5" fmla="*/ 44 h 90"/>
              <a:gd name="T6" fmla="*/ 72 w 127"/>
              <a:gd name="T7" fmla="*/ 53 h 90"/>
              <a:gd name="T8" fmla="*/ 81 w 127"/>
              <a:gd name="T9" fmla="*/ 80 h 90"/>
              <a:gd name="T10" fmla="*/ 126 w 127"/>
              <a:gd name="T11" fmla="*/ 0 h 90"/>
              <a:gd name="T12" fmla="*/ 90 w 127"/>
              <a:gd name="T13" fmla="*/ 0 h 90"/>
              <a:gd name="T14" fmla="*/ 99 w 127"/>
              <a:gd name="T15" fmla="*/ 44 h 90"/>
              <a:gd name="T16" fmla="*/ 72 w 127"/>
              <a:gd name="T17" fmla="*/ 26 h 90"/>
              <a:gd name="T18" fmla="*/ 63 w 127"/>
              <a:gd name="T19" fmla="*/ 9 h 90"/>
              <a:gd name="T20" fmla="*/ 36 w 127"/>
              <a:gd name="T21" fmla="*/ 9 h 90"/>
              <a:gd name="T22" fmla="*/ 0 w 127"/>
              <a:gd name="T23" fmla="*/ 17 h 90"/>
              <a:gd name="T24" fmla="*/ 36 w 127"/>
              <a:gd name="T25" fmla="*/ 35 h 90"/>
              <a:gd name="T26" fmla="*/ 27 w 127"/>
              <a:gd name="T27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" h="90">
                <a:moveTo>
                  <a:pt x="27" y="44"/>
                </a:moveTo>
                <a:lnTo>
                  <a:pt x="27" y="44"/>
                </a:lnTo>
                <a:cubicBezTo>
                  <a:pt x="27" y="35"/>
                  <a:pt x="36" y="35"/>
                  <a:pt x="54" y="44"/>
                </a:cubicBezTo>
                <a:cubicBezTo>
                  <a:pt x="54" y="44"/>
                  <a:pt x="63" y="53"/>
                  <a:pt x="72" y="53"/>
                </a:cubicBezTo>
                <a:cubicBezTo>
                  <a:pt x="72" y="62"/>
                  <a:pt x="81" y="71"/>
                  <a:pt x="81" y="80"/>
                </a:cubicBezTo>
                <a:cubicBezTo>
                  <a:pt x="108" y="89"/>
                  <a:pt x="126" y="44"/>
                  <a:pt x="126" y="0"/>
                </a:cubicBezTo>
                <a:cubicBezTo>
                  <a:pt x="117" y="9"/>
                  <a:pt x="117" y="9"/>
                  <a:pt x="90" y="0"/>
                </a:cubicBezTo>
                <a:cubicBezTo>
                  <a:pt x="90" y="9"/>
                  <a:pt x="126" y="53"/>
                  <a:pt x="99" y="44"/>
                </a:cubicBezTo>
                <a:cubicBezTo>
                  <a:pt x="81" y="35"/>
                  <a:pt x="72" y="35"/>
                  <a:pt x="72" y="26"/>
                </a:cubicBezTo>
                <a:cubicBezTo>
                  <a:pt x="72" y="17"/>
                  <a:pt x="72" y="17"/>
                  <a:pt x="63" y="9"/>
                </a:cubicBezTo>
                <a:cubicBezTo>
                  <a:pt x="63" y="17"/>
                  <a:pt x="54" y="17"/>
                  <a:pt x="36" y="9"/>
                </a:cubicBezTo>
                <a:cubicBezTo>
                  <a:pt x="18" y="9"/>
                  <a:pt x="9" y="9"/>
                  <a:pt x="0" y="17"/>
                </a:cubicBezTo>
                <a:cubicBezTo>
                  <a:pt x="9" y="26"/>
                  <a:pt x="27" y="26"/>
                  <a:pt x="36" y="35"/>
                </a:cubicBezTo>
                <a:cubicBezTo>
                  <a:pt x="36" y="35"/>
                  <a:pt x="18" y="35"/>
                  <a:pt x="2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6">
            <a:extLst>
              <a:ext uri="{FF2B5EF4-FFF2-40B4-BE49-F238E27FC236}">
                <a16:creationId xmlns:a16="http://schemas.microsoft.com/office/drawing/2014/main" id="{B735EB6D-934F-0A4C-9EEB-87BFEF6FA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887" y="6371668"/>
            <a:ext cx="58360" cy="58360"/>
          </a:xfrm>
          <a:custGeom>
            <a:avLst/>
            <a:gdLst>
              <a:gd name="T0" fmla="*/ 44 w 54"/>
              <a:gd name="T1" fmla="*/ 44 h 54"/>
              <a:gd name="T2" fmla="*/ 44 w 54"/>
              <a:gd name="T3" fmla="*/ 44 h 54"/>
              <a:gd name="T4" fmla="*/ 53 w 54"/>
              <a:gd name="T5" fmla="*/ 53 h 54"/>
              <a:gd name="T6" fmla="*/ 36 w 54"/>
              <a:gd name="T7" fmla="*/ 9 h 54"/>
              <a:gd name="T8" fmla="*/ 0 w 54"/>
              <a:gd name="T9" fmla="*/ 0 h 54"/>
              <a:gd name="T10" fmla="*/ 44 w 54"/>
              <a:gd name="T1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44" y="44"/>
                </a:moveTo>
                <a:lnTo>
                  <a:pt x="44" y="44"/>
                </a:lnTo>
                <a:cubicBezTo>
                  <a:pt x="53" y="53"/>
                  <a:pt x="53" y="53"/>
                  <a:pt x="53" y="53"/>
                </a:cubicBezTo>
                <a:cubicBezTo>
                  <a:pt x="44" y="35"/>
                  <a:pt x="44" y="26"/>
                  <a:pt x="36" y="9"/>
                </a:cubicBezTo>
                <a:cubicBezTo>
                  <a:pt x="9" y="0"/>
                  <a:pt x="9" y="0"/>
                  <a:pt x="0" y="0"/>
                </a:cubicBezTo>
                <a:cubicBezTo>
                  <a:pt x="17" y="17"/>
                  <a:pt x="36" y="26"/>
                  <a:pt x="44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7">
            <a:extLst>
              <a:ext uri="{FF2B5EF4-FFF2-40B4-BE49-F238E27FC236}">
                <a16:creationId xmlns:a16="http://schemas.microsoft.com/office/drawing/2014/main" id="{060CCDAD-F9BF-CF4E-BD5D-A7EEE6890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247" y="6430028"/>
            <a:ext cx="82678" cy="92404"/>
          </a:xfrm>
          <a:custGeom>
            <a:avLst/>
            <a:gdLst>
              <a:gd name="T0" fmla="*/ 45 w 73"/>
              <a:gd name="T1" fmla="*/ 36 h 82"/>
              <a:gd name="T2" fmla="*/ 45 w 73"/>
              <a:gd name="T3" fmla="*/ 36 h 82"/>
              <a:gd name="T4" fmla="*/ 0 w 73"/>
              <a:gd name="T5" fmla="*/ 54 h 82"/>
              <a:gd name="T6" fmla="*/ 45 w 73"/>
              <a:gd name="T7" fmla="*/ 72 h 82"/>
              <a:gd name="T8" fmla="*/ 45 w 73"/>
              <a:gd name="T9" fmla="*/ 36 h 82"/>
              <a:gd name="T10" fmla="*/ 72 w 73"/>
              <a:gd name="T11" fmla="*/ 63 h 82"/>
              <a:gd name="T12" fmla="*/ 54 w 73"/>
              <a:gd name="T13" fmla="*/ 36 h 82"/>
              <a:gd name="T14" fmla="*/ 54 w 73"/>
              <a:gd name="T15" fmla="*/ 36 h 82"/>
              <a:gd name="T16" fmla="*/ 54 w 73"/>
              <a:gd name="T17" fmla="*/ 36 h 82"/>
              <a:gd name="T18" fmla="*/ 54 w 73"/>
              <a:gd name="T19" fmla="*/ 36 h 82"/>
              <a:gd name="T20" fmla="*/ 54 w 73"/>
              <a:gd name="T21" fmla="*/ 36 h 82"/>
              <a:gd name="T22" fmla="*/ 45 w 73"/>
              <a:gd name="T23" fmla="*/ 36 h 82"/>
              <a:gd name="T24" fmla="*/ 45 w 73"/>
              <a:gd name="T25" fmla="*/ 36 h 82"/>
              <a:gd name="T26" fmla="*/ 45 w 73"/>
              <a:gd name="T27" fmla="*/ 36 h 82"/>
              <a:gd name="T28" fmla="*/ 54 w 73"/>
              <a:gd name="T29" fmla="*/ 36 h 82"/>
              <a:gd name="T30" fmla="*/ 54 w 73"/>
              <a:gd name="T31" fmla="*/ 36 h 82"/>
              <a:gd name="T32" fmla="*/ 0 w 73"/>
              <a:gd name="T33" fmla="*/ 0 h 82"/>
              <a:gd name="T34" fmla="*/ 45 w 73"/>
              <a:gd name="T35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2">
                <a:moveTo>
                  <a:pt x="45" y="36"/>
                </a:moveTo>
                <a:lnTo>
                  <a:pt x="45" y="36"/>
                </a:lnTo>
                <a:cubicBezTo>
                  <a:pt x="27" y="45"/>
                  <a:pt x="0" y="27"/>
                  <a:pt x="0" y="54"/>
                </a:cubicBezTo>
                <a:cubicBezTo>
                  <a:pt x="27" y="72"/>
                  <a:pt x="27" y="63"/>
                  <a:pt x="45" y="72"/>
                </a:cubicBezTo>
                <a:cubicBezTo>
                  <a:pt x="0" y="27"/>
                  <a:pt x="63" y="81"/>
                  <a:pt x="45" y="36"/>
                </a:cubicBezTo>
                <a:cubicBezTo>
                  <a:pt x="54" y="45"/>
                  <a:pt x="63" y="54"/>
                  <a:pt x="72" y="63"/>
                </a:cubicBezTo>
                <a:cubicBezTo>
                  <a:pt x="63" y="54"/>
                  <a:pt x="54" y="45"/>
                  <a:pt x="54" y="36"/>
                </a:cubicBezTo>
                <a:lnTo>
                  <a:pt x="54" y="36"/>
                </a:lnTo>
                <a:lnTo>
                  <a:pt x="54" y="36"/>
                </a:lnTo>
                <a:lnTo>
                  <a:pt x="54" y="36"/>
                </a:lnTo>
                <a:lnTo>
                  <a:pt x="54" y="36"/>
                </a:lnTo>
                <a:lnTo>
                  <a:pt x="45" y="36"/>
                </a:lnTo>
                <a:lnTo>
                  <a:pt x="45" y="36"/>
                </a:lnTo>
                <a:cubicBezTo>
                  <a:pt x="36" y="27"/>
                  <a:pt x="45" y="36"/>
                  <a:pt x="45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6"/>
                </a:lnTo>
                <a:cubicBezTo>
                  <a:pt x="36" y="18"/>
                  <a:pt x="18" y="9"/>
                  <a:pt x="0" y="0"/>
                </a:cubicBezTo>
                <a:cubicBezTo>
                  <a:pt x="9" y="9"/>
                  <a:pt x="18" y="18"/>
                  <a:pt x="4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8">
            <a:extLst>
              <a:ext uri="{FF2B5EF4-FFF2-40B4-BE49-F238E27FC236}">
                <a16:creationId xmlns:a16="http://schemas.microsoft.com/office/drawing/2014/main" id="{73B80AEB-54F3-E34C-ADC1-5FEC7E19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917" y="6785051"/>
            <a:ext cx="4862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9">
            <a:extLst>
              <a:ext uri="{FF2B5EF4-FFF2-40B4-BE49-F238E27FC236}">
                <a16:creationId xmlns:a16="http://schemas.microsoft.com/office/drawing/2014/main" id="{3F534BF2-EC52-4F4A-9563-4ACBE626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191" y="6707238"/>
            <a:ext cx="38906" cy="102128"/>
          </a:xfrm>
          <a:custGeom>
            <a:avLst/>
            <a:gdLst>
              <a:gd name="T0" fmla="*/ 0 w 37"/>
              <a:gd name="T1" fmla="*/ 45 h 91"/>
              <a:gd name="T2" fmla="*/ 0 w 37"/>
              <a:gd name="T3" fmla="*/ 45 h 91"/>
              <a:gd name="T4" fmla="*/ 18 w 37"/>
              <a:gd name="T5" fmla="*/ 63 h 91"/>
              <a:gd name="T6" fmla="*/ 9 w 37"/>
              <a:gd name="T7" fmla="*/ 72 h 91"/>
              <a:gd name="T8" fmla="*/ 27 w 37"/>
              <a:gd name="T9" fmla="*/ 63 h 91"/>
              <a:gd name="T10" fmla="*/ 27 w 37"/>
              <a:gd name="T11" fmla="*/ 63 h 91"/>
              <a:gd name="T12" fmla="*/ 18 w 37"/>
              <a:gd name="T13" fmla="*/ 0 h 91"/>
              <a:gd name="T14" fmla="*/ 0 w 37"/>
              <a:gd name="T15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1">
                <a:moveTo>
                  <a:pt x="0" y="45"/>
                </a:moveTo>
                <a:lnTo>
                  <a:pt x="0" y="45"/>
                </a:lnTo>
                <a:cubicBezTo>
                  <a:pt x="9" y="54"/>
                  <a:pt x="18" y="54"/>
                  <a:pt x="18" y="63"/>
                </a:cubicBezTo>
                <a:cubicBezTo>
                  <a:pt x="27" y="72"/>
                  <a:pt x="18" y="63"/>
                  <a:pt x="9" y="72"/>
                </a:cubicBezTo>
                <a:cubicBezTo>
                  <a:pt x="18" y="72"/>
                  <a:pt x="36" y="90"/>
                  <a:pt x="27" y="63"/>
                </a:cubicBezTo>
                <a:lnTo>
                  <a:pt x="27" y="63"/>
                </a:lnTo>
                <a:cubicBezTo>
                  <a:pt x="18" y="36"/>
                  <a:pt x="18" y="0"/>
                  <a:pt x="18" y="0"/>
                </a:cubicBezTo>
                <a:cubicBezTo>
                  <a:pt x="9" y="18"/>
                  <a:pt x="9" y="27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0">
            <a:extLst>
              <a:ext uri="{FF2B5EF4-FFF2-40B4-BE49-F238E27FC236}">
                <a16:creationId xmlns:a16="http://schemas.microsoft.com/office/drawing/2014/main" id="{D658E5F5-5C97-7B4D-89B5-3409E6A0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060" y="6580792"/>
            <a:ext cx="38906" cy="48633"/>
          </a:xfrm>
          <a:custGeom>
            <a:avLst/>
            <a:gdLst>
              <a:gd name="T0" fmla="*/ 36 w 37"/>
              <a:gd name="T1" fmla="*/ 36 h 45"/>
              <a:gd name="T2" fmla="*/ 36 w 37"/>
              <a:gd name="T3" fmla="*/ 36 h 45"/>
              <a:gd name="T4" fmla="*/ 0 w 37"/>
              <a:gd name="T5" fmla="*/ 0 h 45"/>
              <a:gd name="T6" fmla="*/ 0 w 37"/>
              <a:gd name="T7" fmla="*/ 27 h 45"/>
              <a:gd name="T8" fmla="*/ 9 w 37"/>
              <a:gd name="T9" fmla="*/ 18 h 45"/>
              <a:gd name="T10" fmla="*/ 36 w 37"/>
              <a:gd name="T1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5">
                <a:moveTo>
                  <a:pt x="36" y="36"/>
                </a:moveTo>
                <a:lnTo>
                  <a:pt x="36" y="36"/>
                </a:lnTo>
                <a:cubicBezTo>
                  <a:pt x="27" y="18"/>
                  <a:pt x="9" y="9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9" y="18"/>
                  <a:pt x="9" y="18"/>
                  <a:pt x="9" y="18"/>
                </a:cubicBezTo>
                <a:cubicBezTo>
                  <a:pt x="27" y="44"/>
                  <a:pt x="27" y="36"/>
                  <a:pt x="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1">
            <a:extLst>
              <a:ext uri="{FF2B5EF4-FFF2-40B4-BE49-F238E27FC236}">
                <a16:creationId xmlns:a16="http://schemas.microsoft.com/office/drawing/2014/main" id="{C1E74FA0-B34E-5C45-A040-32DD218D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707" y="6352215"/>
            <a:ext cx="48633" cy="9727"/>
          </a:xfrm>
          <a:custGeom>
            <a:avLst/>
            <a:gdLst>
              <a:gd name="T0" fmla="*/ 27 w 45"/>
              <a:gd name="T1" fmla="*/ 8 h 9"/>
              <a:gd name="T2" fmla="*/ 27 w 45"/>
              <a:gd name="T3" fmla="*/ 8 h 9"/>
              <a:gd name="T4" fmla="*/ 44 w 45"/>
              <a:gd name="T5" fmla="*/ 0 h 9"/>
              <a:gd name="T6" fmla="*/ 0 w 45"/>
              <a:gd name="T7" fmla="*/ 0 h 9"/>
              <a:gd name="T8" fmla="*/ 27 w 45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9">
                <a:moveTo>
                  <a:pt x="27" y="8"/>
                </a:moveTo>
                <a:lnTo>
                  <a:pt x="27" y="8"/>
                </a:lnTo>
                <a:cubicBezTo>
                  <a:pt x="44" y="0"/>
                  <a:pt x="44" y="0"/>
                  <a:pt x="44" y="0"/>
                </a:cubicBezTo>
                <a:cubicBezTo>
                  <a:pt x="27" y="0"/>
                  <a:pt x="18" y="0"/>
                  <a:pt x="0" y="0"/>
                </a:cubicBezTo>
                <a:lnTo>
                  <a:pt x="27" y="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2">
            <a:extLst>
              <a:ext uri="{FF2B5EF4-FFF2-40B4-BE49-F238E27FC236}">
                <a16:creationId xmlns:a16="http://schemas.microsoft.com/office/drawing/2014/main" id="{0F26EFE7-7B99-B849-BEFB-D65CE1B3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801" y="6303582"/>
            <a:ext cx="19453" cy="9727"/>
          </a:xfrm>
          <a:custGeom>
            <a:avLst/>
            <a:gdLst>
              <a:gd name="T0" fmla="*/ 9 w 19"/>
              <a:gd name="T1" fmla="*/ 9 h 10"/>
              <a:gd name="T2" fmla="*/ 9 w 19"/>
              <a:gd name="T3" fmla="*/ 9 h 10"/>
              <a:gd name="T4" fmla="*/ 18 w 19"/>
              <a:gd name="T5" fmla="*/ 0 h 10"/>
              <a:gd name="T6" fmla="*/ 0 w 19"/>
              <a:gd name="T7" fmla="*/ 0 h 10"/>
              <a:gd name="T8" fmla="*/ 9 w 19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">
                <a:moveTo>
                  <a:pt x="9" y="9"/>
                </a:moveTo>
                <a:lnTo>
                  <a:pt x="9" y="9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0"/>
                  <a:pt x="0" y="0"/>
                </a:cubicBezTo>
                <a:lnTo>
                  <a:pt x="9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3">
            <a:extLst>
              <a:ext uri="{FF2B5EF4-FFF2-40B4-BE49-F238E27FC236}">
                <a16:creationId xmlns:a16="http://schemas.microsoft.com/office/drawing/2014/main" id="{DF3A6537-70D8-754F-9216-C1CCF96C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898" y="8229451"/>
            <a:ext cx="9727" cy="9727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9" y="9"/>
                  <a:pt x="9" y="9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4">
            <a:extLst>
              <a:ext uri="{FF2B5EF4-FFF2-40B4-BE49-F238E27FC236}">
                <a16:creationId xmlns:a16="http://schemas.microsoft.com/office/drawing/2014/main" id="{FBB1E8C2-6FC2-2741-B663-67C75BD0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38" y="8132185"/>
            <a:ext cx="9727" cy="9727"/>
          </a:xfrm>
          <a:custGeom>
            <a:avLst/>
            <a:gdLst>
              <a:gd name="T0" fmla="*/ 9 w 10"/>
              <a:gd name="T1" fmla="*/ 0 h 9"/>
              <a:gd name="T2" fmla="*/ 9 w 10"/>
              <a:gd name="T3" fmla="*/ 0 h 9"/>
              <a:gd name="T4" fmla="*/ 0 w 10"/>
              <a:gd name="T5" fmla="*/ 8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lnTo>
                  <a:pt x="9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8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5">
            <a:extLst>
              <a:ext uri="{FF2B5EF4-FFF2-40B4-BE49-F238E27FC236}">
                <a16:creationId xmlns:a16="http://schemas.microsoft.com/office/drawing/2014/main" id="{CC28A088-8CB3-2644-B270-76E33753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831" y="6235496"/>
            <a:ext cx="58360" cy="29180"/>
          </a:xfrm>
          <a:custGeom>
            <a:avLst/>
            <a:gdLst>
              <a:gd name="T0" fmla="*/ 54 w 55"/>
              <a:gd name="T1" fmla="*/ 9 h 28"/>
              <a:gd name="T2" fmla="*/ 54 w 55"/>
              <a:gd name="T3" fmla="*/ 9 h 28"/>
              <a:gd name="T4" fmla="*/ 9 w 55"/>
              <a:gd name="T5" fmla="*/ 18 h 28"/>
              <a:gd name="T6" fmla="*/ 18 w 55"/>
              <a:gd name="T7" fmla="*/ 27 h 28"/>
              <a:gd name="T8" fmla="*/ 54 w 55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8">
                <a:moveTo>
                  <a:pt x="54" y="9"/>
                </a:moveTo>
                <a:lnTo>
                  <a:pt x="54" y="9"/>
                </a:lnTo>
                <a:cubicBezTo>
                  <a:pt x="27" y="9"/>
                  <a:pt x="0" y="0"/>
                  <a:pt x="9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36" y="18"/>
                  <a:pt x="45" y="9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6">
            <a:extLst>
              <a:ext uri="{FF2B5EF4-FFF2-40B4-BE49-F238E27FC236}">
                <a16:creationId xmlns:a16="http://schemas.microsoft.com/office/drawing/2014/main" id="{CF1E518A-4B74-7448-A32D-7DD0C2AA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141" y="7242202"/>
            <a:ext cx="9727" cy="19453"/>
          </a:xfrm>
          <a:custGeom>
            <a:avLst/>
            <a:gdLst>
              <a:gd name="T0" fmla="*/ 9 w 10"/>
              <a:gd name="T1" fmla="*/ 18 h 19"/>
              <a:gd name="T2" fmla="*/ 9 w 10"/>
              <a:gd name="T3" fmla="*/ 18 h 19"/>
              <a:gd name="T4" fmla="*/ 9 w 10"/>
              <a:gd name="T5" fmla="*/ 18 h 19"/>
              <a:gd name="T6" fmla="*/ 0 w 10"/>
              <a:gd name="T7" fmla="*/ 0 h 19"/>
              <a:gd name="T8" fmla="*/ 9 w 10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9" y="18"/>
                </a:lnTo>
                <a:lnTo>
                  <a:pt x="9" y="18"/>
                </a:lnTo>
                <a:cubicBezTo>
                  <a:pt x="9" y="9"/>
                  <a:pt x="0" y="0"/>
                  <a:pt x="0" y="0"/>
                </a:cubicBezTo>
                <a:cubicBezTo>
                  <a:pt x="0" y="9"/>
                  <a:pt x="0" y="9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7">
            <a:extLst>
              <a:ext uri="{FF2B5EF4-FFF2-40B4-BE49-F238E27FC236}">
                <a16:creationId xmlns:a16="http://schemas.microsoft.com/office/drawing/2014/main" id="{FC17A9CC-7A7E-C845-A804-C98134C1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01" y="7290835"/>
            <a:ext cx="9727" cy="29180"/>
          </a:xfrm>
          <a:custGeom>
            <a:avLst/>
            <a:gdLst>
              <a:gd name="T0" fmla="*/ 9 w 10"/>
              <a:gd name="T1" fmla="*/ 0 h 28"/>
              <a:gd name="T2" fmla="*/ 9 w 10"/>
              <a:gd name="T3" fmla="*/ 0 h 28"/>
              <a:gd name="T4" fmla="*/ 0 w 10"/>
              <a:gd name="T5" fmla="*/ 27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9" y="0"/>
                </a:ln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98">
            <a:extLst>
              <a:ext uri="{FF2B5EF4-FFF2-40B4-BE49-F238E27FC236}">
                <a16:creationId xmlns:a16="http://schemas.microsoft.com/office/drawing/2014/main" id="{ECF3207C-F70C-F24C-91BB-C0E8BA6D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551" y="8613654"/>
            <a:ext cx="19453" cy="19453"/>
          </a:xfrm>
          <a:custGeom>
            <a:avLst/>
            <a:gdLst>
              <a:gd name="T0" fmla="*/ 0 w 19"/>
              <a:gd name="T1" fmla="*/ 18 h 19"/>
              <a:gd name="T2" fmla="*/ 0 w 19"/>
              <a:gd name="T3" fmla="*/ 18 h 19"/>
              <a:gd name="T4" fmla="*/ 18 w 19"/>
              <a:gd name="T5" fmla="*/ 18 h 19"/>
              <a:gd name="T6" fmla="*/ 0 w 19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9">
                <a:moveTo>
                  <a:pt x="0" y="18"/>
                </a:moveTo>
                <a:lnTo>
                  <a:pt x="0" y="18"/>
                </a:lnTo>
                <a:cubicBezTo>
                  <a:pt x="9" y="18"/>
                  <a:pt x="18" y="18"/>
                  <a:pt x="18" y="18"/>
                </a:cubicBezTo>
                <a:cubicBezTo>
                  <a:pt x="0" y="0"/>
                  <a:pt x="9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9">
            <a:extLst>
              <a:ext uri="{FF2B5EF4-FFF2-40B4-BE49-F238E27FC236}">
                <a16:creationId xmlns:a16="http://schemas.microsoft.com/office/drawing/2014/main" id="{5B820BAD-E2C2-3342-B57D-F78559A3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717" y="6016649"/>
            <a:ext cx="48633" cy="29180"/>
          </a:xfrm>
          <a:custGeom>
            <a:avLst/>
            <a:gdLst>
              <a:gd name="T0" fmla="*/ 45 w 46"/>
              <a:gd name="T1" fmla="*/ 18 h 28"/>
              <a:gd name="T2" fmla="*/ 45 w 46"/>
              <a:gd name="T3" fmla="*/ 18 h 28"/>
              <a:gd name="T4" fmla="*/ 0 w 46"/>
              <a:gd name="T5" fmla="*/ 0 h 28"/>
              <a:gd name="T6" fmla="*/ 45 w 46"/>
              <a:gd name="T7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28">
                <a:moveTo>
                  <a:pt x="45" y="18"/>
                </a:moveTo>
                <a:lnTo>
                  <a:pt x="45" y="18"/>
                </a:lnTo>
                <a:cubicBezTo>
                  <a:pt x="27" y="9"/>
                  <a:pt x="9" y="0"/>
                  <a:pt x="0" y="0"/>
                </a:cubicBezTo>
                <a:cubicBezTo>
                  <a:pt x="18" y="9"/>
                  <a:pt x="36" y="27"/>
                  <a:pt x="45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0">
            <a:extLst>
              <a:ext uri="{FF2B5EF4-FFF2-40B4-BE49-F238E27FC236}">
                <a16:creationId xmlns:a16="http://schemas.microsoft.com/office/drawing/2014/main" id="{D55DBFC1-F5EE-CC49-B988-350B8E29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819" y="8278084"/>
            <a:ext cx="9727" cy="9727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9" y="9"/>
                  <a:pt x="9" y="9"/>
                </a:cubicBezTo>
                <a:cubicBezTo>
                  <a:pt x="9" y="0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01">
            <a:extLst>
              <a:ext uri="{FF2B5EF4-FFF2-40B4-BE49-F238E27FC236}">
                <a16:creationId xmlns:a16="http://schemas.microsoft.com/office/drawing/2014/main" id="{1FAE3EE1-67B3-0F4D-8871-D56718A4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30" y="5997195"/>
            <a:ext cx="72948" cy="19453"/>
          </a:xfrm>
          <a:custGeom>
            <a:avLst/>
            <a:gdLst>
              <a:gd name="T0" fmla="*/ 0 w 64"/>
              <a:gd name="T1" fmla="*/ 9 h 19"/>
              <a:gd name="T2" fmla="*/ 0 w 64"/>
              <a:gd name="T3" fmla="*/ 9 h 19"/>
              <a:gd name="T4" fmla="*/ 9 w 64"/>
              <a:gd name="T5" fmla="*/ 18 h 19"/>
              <a:gd name="T6" fmla="*/ 63 w 64"/>
              <a:gd name="T7" fmla="*/ 18 h 19"/>
              <a:gd name="T8" fmla="*/ 0 w 64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9">
                <a:moveTo>
                  <a:pt x="0" y="9"/>
                </a:moveTo>
                <a:lnTo>
                  <a:pt x="0" y="9"/>
                </a:lnTo>
                <a:cubicBezTo>
                  <a:pt x="9" y="18"/>
                  <a:pt x="9" y="18"/>
                  <a:pt x="9" y="18"/>
                </a:cubicBezTo>
                <a:cubicBezTo>
                  <a:pt x="27" y="18"/>
                  <a:pt x="45" y="18"/>
                  <a:pt x="63" y="18"/>
                </a:cubicBezTo>
                <a:cubicBezTo>
                  <a:pt x="45" y="9"/>
                  <a:pt x="27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02">
            <a:extLst>
              <a:ext uri="{FF2B5EF4-FFF2-40B4-BE49-F238E27FC236}">
                <a16:creationId xmlns:a16="http://schemas.microsoft.com/office/drawing/2014/main" id="{981EABD3-2C79-714E-B895-00CA9A3D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33" y="8287811"/>
            <a:ext cx="4865" cy="972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3">
            <a:extLst>
              <a:ext uri="{FF2B5EF4-FFF2-40B4-BE49-F238E27FC236}">
                <a16:creationId xmlns:a16="http://schemas.microsoft.com/office/drawing/2014/main" id="{4A52A5C7-7D61-8845-9B86-0A65860C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98" y="7743121"/>
            <a:ext cx="4865" cy="29180"/>
          </a:xfrm>
          <a:custGeom>
            <a:avLst/>
            <a:gdLst>
              <a:gd name="T0" fmla="*/ 0 w 1"/>
              <a:gd name="T1" fmla="*/ 0 h 28"/>
              <a:gd name="T2" fmla="*/ 0 w 1"/>
              <a:gd name="T3" fmla="*/ 0 h 28"/>
              <a:gd name="T4" fmla="*/ 0 w 1"/>
              <a:gd name="T5" fmla="*/ 27 h 28"/>
              <a:gd name="T6" fmla="*/ 0 w 1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8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18"/>
                  <a:pt x="0" y="27"/>
                </a:cubicBezTo>
                <a:cubicBezTo>
                  <a:pt x="0" y="27"/>
                  <a:pt x="0" y="18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4">
            <a:extLst>
              <a:ext uri="{FF2B5EF4-FFF2-40B4-BE49-F238E27FC236}">
                <a16:creationId xmlns:a16="http://schemas.microsoft.com/office/drawing/2014/main" id="{50BC3544-DCD4-D948-9E5F-0BC93F20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774" y="6152821"/>
            <a:ext cx="4862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5">
            <a:extLst>
              <a:ext uri="{FF2B5EF4-FFF2-40B4-BE49-F238E27FC236}">
                <a16:creationId xmlns:a16="http://schemas.microsoft.com/office/drawing/2014/main" id="{AEF9ED83-B666-D844-924F-CC84DFDD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954" y="6245223"/>
            <a:ext cx="9727" cy="972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6">
            <a:extLst>
              <a:ext uri="{FF2B5EF4-FFF2-40B4-BE49-F238E27FC236}">
                <a16:creationId xmlns:a16="http://schemas.microsoft.com/office/drawing/2014/main" id="{0322B2E2-2DBA-534F-BA13-01762A86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731" y="6113915"/>
            <a:ext cx="4862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07">
            <a:extLst>
              <a:ext uri="{FF2B5EF4-FFF2-40B4-BE49-F238E27FC236}">
                <a16:creationId xmlns:a16="http://schemas.microsoft.com/office/drawing/2014/main" id="{C7EB8931-DD16-7E44-A46E-82F96EEA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774" y="6152821"/>
            <a:ext cx="19453" cy="19453"/>
          </a:xfrm>
          <a:custGeom>
            <a:avLst/>
            <a:gdLst>
              <a:gd name="T0" fmla="*/ 18 w 19"/>
              <a:gd name="T1" fmla="*/ 18 h 19"/>
              <a:gd name="T2" fmla="*/ 18 w 19"/>
              <a:gd name="T3" fmla="*/ 18 h 19"/>
              <a:gd name="T4" fmla="*/ 0 w 19"/>
              <a:gd name="T5" fmla="*/ 0 h 19"/>
              <a:gd name="T6" fmla="*/ 18 w 19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9">
                <a:moveTo>
                  <a:pt x="18" y="18"/>
                </a:moveTo>
                <a:lnTo>
                  <a:pt x="18" y="18"/>
                </a:lnTo>
                <a:cubicBezTo>
                  <a:pt x="9" y="9"/>
                  <a:pt x="9" y="9"/>
                  <a:pt x="0" y="0"/>
                </a:cubicBezTo>
                <a:cubicBezTo>
                  <a:pt x="9" y="9"/>
                  <a:pt x="9" y="9"/>
                  <a:pt x="1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08">
            <a:extLst>
              <a:ext uri="{FF2B5EF4-FFF2-40B4-BE49-F238E27FC236}">
                <a16:creationId xmlns:a16="http://schemas.microsoft.com/office/drawing/2014/main" id="{2D8265D1-12BC-2747-8BAC-A5EACB3D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27" y="6162548"/>
            <a:ext cx="9727" cy="9727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9" y="0"/>
                  <a:pt x="9" y="9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9">
            <a:extLst>
              <a:ext uri="{FF2B5EF4-FFF2-40B4-BE49-F238E27FC236}">
                <a16:creationId xmlns:a16="http://schemas.microsoft.com/office/drawing/2014/main" id="{23FB86D5-3B56-F844-A3EF-B762624D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321" y="6143095"/>
            <a:ext cx="19453" cy="9727"/>
          </a:xfrm>
          <a:custGeom>
            <a:avLst/>
            <a:gdLst>
              <a:gd name="T0" fmla="*/ 0 w 19"/>
              <a:gd name="T1" fmla="*/ 0 h 10"/>
              <a:gd name="T2" fmla="*/ 0 w 19"/>
              <a:gd name="T3" fmla="*/ 0 h 10"/>
              <a:gd name="T4" fmla="*/ 18 w 19"/>
              <a:gd name="T5" fmla="*/ 9 h 10"/>
              <a:gd name="T6" fmla="*/ 18 w 19"/>
              <a:gd name="T7" fmla="*/ 9 h 10"/>
              <a:gd name="T8" fmla="*/ 0 w 1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9"/>
                  <a:pt x="18" y="9"/>
                </a:cubicBezTo>
                <a:lnTo>
                  <a:pt x="18" y="9"/>
                </a:lnTo>
                <a:cubicBezTo>
                  <a:pt x="18" y="9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0">
            <a:extLst>
              <a:ext uri="{FF2B5EF4-FFF2-40B4-BE49-F238E27FC236}">
                <a16:creationId xmlns:a16="http://schemas.microsoft.com/office/drawing/2014/main" id="{987820CE-BBFB-A149-911B-B1437D04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443" y="8910314"/>
            <a:ext cx="9727" cy="9727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" h="10">
                <a:moveTo>
                  <a:pt x="0" y="9"/>
                </a:moveTo>
                <a:cubicBezTo>
                  <a:pt x="0" y="9"/>
                  <a:pt x="9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1">
            <a:extLst>
              <a:ext uri="{FF2B5EF4-FFF2-40B4-BE49-F238E27FC236}">
                <a16:creationId xmlns:a16="http://schemas.microsoft.com/office/drawing/2014/main" id="{967D2ABF-CB83-4649-A7B6-CAB382E2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85" y="6619699"/>
            <a:ext cx="4865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2">
            <a:extLst>
              <a:ext uri="{FF2B5EF4-FFF2-40B4-BE49-F238E27FC236}">
                <a16:creationId xmlns:a16="http://schemas.microsoft.com/office/drawing/2014/main" id="{BB62F380-573C-8740-BADA-475A139E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752" y="6600245"/>
            <a:ext cx="48633" cy="68086"/>
          </a:xfrm>
          <a:custGeom>
            <a:avLst/>
            <a:gdLst>
              <a:gd name="T0" fmla="*/ 26 w 45"/>
              <a:gd name="T1" fmla="*/ 62 h 63"/>
              <a:gd name="T2" fmla="*/ 26 w 45"/>
              <a:gd name="T3" fmla="*/ 62 h 63"/>
              <a:gd name="T4" fmla="*/ 44 w 45"/>
              <a:gd name="T5" fmla="*/ 18 h 63"/>
              <a:gd name="T6" fmla="*/ 0 w 45"/>
              <a:gd name="T7" fmla="*/ 0 h 63"/>
              <a:gd name="T8" fmla="*/ 26 w 45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3">
                <a:moveTo>
                  <a:pt x="26" y="62"/>
                </a:moveTo>
                <a:lnTo>
                  <a:pt x="26" y="62"/>
                </a:lnTo>
                <a:cubicBezTo>
                  <a:pt x="26" y="35"/>
                  <a:pt x="35" y="26"/>
                  <a:pt x="44" y="18"/>
                </a:cubicBezTo>
                <a:cubicBezTo>
                  <a:pt x="26" y="18"/>
                  <a:pt x="17" y="9"/>
                  <a:pt x="0" y="0"/>
                </a:cubicBezTo>
                <a:cubicBezTo>
                  <a:pt x="9" y="26"/>
                  <a:pt x="17" y="45"/>
                  <a:pt x="26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3">
            <a:extLst>
              <a:ext uri="{FF2B5EF4-FFF2-40B4-BE49-F238E27FC236}">
                <a16:creationId xmlns:a16="http://schemas.microsoft.com/office/drawing/2014/main" id="{893D6C4A-FC42-A84A-A3A6-6368A2FB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01" y="5987469"/>
            <a:ext cx="3005523" cy="3073609"/>
          </a:xfrm>
          <a:custGeom>
            <a:avLst/>
            <a:gdLst>
              <a:gd name="T0" fmla="*/ 368 w 2726"/>
              <a:gd name="T1" fmla="*/ 2105 h 2787"/>
              <a:gd name="T2" fmla="*/ 233 w 2726"/>
              <a:gd name="T3" fmla="*/ 1926 h 2787"/>
              <a:gd name="T4" fmla="*/ 233 w 2726"/>
              <a:gd name="T5" fmla="*/ 1809 h 2787"/>
              <a:gd name="T6" fmla="*/ 162 w 2726"/>
              <a:gd name="T7" fmla="*/ 1630 h 2787"/>
              <a:gd name="T8" fmla="*/ 117 w 2726"/>
              <a:gd name="T9" fmla="*/ 1343 h 2787"/>
              <a:gd name="T10" fmla="*/ 81 w 2726"/>
              <a:gd name="T11" fmla="*/ 1128 h 2787"/>
              <a:gd name="T12" fmla="*/ 179 w 2726"/>
              <a:gd name="T13" fmla="*/ 1083 h 2787"/>
              <a:gd name="T14" fmla="*/ 206 w 2726"/>
              <a:gd name="T15" fmla="*/ 1012 h 2787"/>
              <a:gd name="T16" fmla="*/ 287 w 2726"/>
              <a:gd name="T17" fmla="*/ 771 h 2787"/>
              <a:gd name="T18" fmla="*/ 457 w 2726"/>
              <a:gd name="T19" fmla="*/ 574 h 2787"/>
              <a:gd name="T20" fmla="*/ 619 w 2726"/>
              <a:gd name="T21" fmla="*/ 430 h 2787"/>
              <a:gd name="T22" fmla="*/ 852 w 2726"/>
              <a:gd name="T23" fmla="*/ 161 h 2787"/>
              <a:gd name="T24" fmla="*/ 843 w 2726"/>
              <a:gd name="T25" fmla="*/ 269 h 2787"/>
              <a:gd name="T26" fmla="*/ 1076 w 2726"/>
              <a:gd name="T27" fmla="*/ 233 h 2787"/>
              <a:gd name="T28" fmla="*/ 1210 w 2726"/>
              <a:gd name="T29" fmla="*/ 161 h 2787"/>
              <a:gd name="T30" fmla="*/ 1488 w 2726"/>
              <a:gd name="T31" fmla="*/ 161 h 2787"/>
              <a:gd name="T32" fmla="*/ 1640 w 2726"/>
              <a:gd name="T33" fmla="*/ 108 h 2787"/>
              <a:gd name="T34" fmla="*/ 1685 w 2726"/>
              <a:gd name="T35" fmla="*/ 152 h 2787"/>
              <a:gd name="T36" fmla="*/ 1927 w 2726"/>
              <a:gd name="T37" fmla="*/ 206 h 2787"/>
              <a:gd name="T38" fmla="*/ 2052 w 2726"/>
              <a:gd name="T39" fmla="*/ 251 h 2787"/>
              <a:gd name="T40" fmla="*/ 1981 w 2726"/>
              <a:gd name="T41" fmla="*/ 170 h 2787"/>
              <a:gd name="T42" fmla="*/ 1846 w 2726"/>
              <a:gd name="T43" fmla="*/ 108 h 2787"/>
              <a:gd name="T44" fmla="*/ 1380 w 2726"/>
              <a:gd name="T45" fmla="*/ 27 h 2787"/>
              <a:gd name="T46" fmla="*/ 1094 w 2726"/>
              <a:gd name="T47" fmla="*/ 45 h 2787"/>
              <a:gd name="T48" fmla="*/ 825 w 2726"/>
              <a:gd name="T49" fmla="*/ 125 h 2787"/>
              <a:gd name="T50" fmla="*/ 610 w 2726"/>
              <a:gd name="T51" fmla="*/ 260 h 2787"/>
              <a:gd name="T52" fmla="*/ 475 w 2726"/>
              <a:gd name="T53" fmla="*/ 403 h 2787"/>
              <a:gd name="T54" fmla="*/ 314 w 2726"/>
              <a:gd name="T55" fmla="*/ 556 h 2787"/>
              <a:gd name="T56" fmla="*/ 45 w 2726"/>
              <a:gd name="T57" fmla="*/ 985 h 2787"/>
              <a:gd name="T58" fmla="*/ 45 w 2726"/>
              <a:gd name="T59" fmla="*/ 1173 h 2787"/>
              <a:gd name="T60" fmla="*/ 18 w 2726"/>
              <a:gd name="T61" fmla="*/ 1397 h 2787"/>
              <a:gd name="T62" fmla="*/ 45 w 2726"/>
              <a:gd name="T63" fmla="*/ 1612 h 2787"/>
              <a:gd name="T64" fmla="*/ 81 w 2726"/>
              <a:gd name="T65" fmla="*/ 1926 h 2787"/>
              <a:gd name="T66" fmla="*/ 242 w 2726"/>
              <a:gd name="T67" fmla="*/ 2203 h 2787"/>
              <a:gd name="T68" fmla="*/ 448 w 2726"/>
              <a:gd name="T69" fmla="*/ 2428 h 2787"/>
              <a:gd name="T70" fmla="*/ 717 w 2726"/>
              <a:gd name="T71" fmla="*/ 2634 h 2787"/>
              <a:gd name="T72" fmla="*/ 1094 w 2726"/>
              <a:gd name="T73" fmla="*/ 2750 h 2787"/>
              <a:gd name="T74" fmla="*/ 1560 w 2726"/>
              <a:gd name="T75" fmla="*/ 2768 h 2787"/>
              <a:gd name="T76" fmla="*/ 1703 w 2726"/>
              <a:gd name="T77" fmla="*/ 2750 h 2787"/>
              <a:gd name="T78" fmla="*/ 2079 w 2726"/>
              <a:gd name="T79" fmla="*/ 2553 h 2787"/>
              <a:gd name="T80" fmla="*/ 2357 w 2726"/>
              <a:gd name="T81" fmla="*/ 2356 h 2787"/>
              <a:gd name="T82" fmla="*/ 2626 w 2726"/>
              <a:gd name="T83" fmla="*/ 1908 h 2787"/>
              <a:gd name="T84" fmla="*/ 2617 w 2726"/>
              <a:gd name="T85" fmla="*/ 1513 h 2787"/>
              <a:gd name="T86" fmla="*/ 2509 w 2726"/>
              <a:gd name="T87" fmla="*/ 1854 h 2787"/>
              <a:gd name="T88" fmla="*/ 2402 w 2726"/>
              <a:gd name="T89" fmla="*/ 2078 h 2787"/>
              <a:gd name="T90" fmla="*/ 2250 w 2726"/>
              <a:gd name="T91" fmla="*/ 2248 h 2787"/>
              <a:gd name="T92" fmla="*/ 2070 w 2726"/>
              <a:gd name="T93" fmla="*/ 2437 h 2787"/>
              <a:gd name="T94" fmla="*/ 1846 w 2726"/>
              <a:gd name="T95" fmla="*/ 2544 h 2787"/>
              <a:gd name="T96" fmla="*/ 1667 w 2726"/>
              <a:gd name="T97" fmla="*/ 2607 h 2787"/>
              <a:gd name="T98" fmla="*/ 1497 w 2726"/>
              <a:gd name="T99" fmla="*/ 2679 h 2787"/>
              <a:gd name="T100" fmla="*/ 1434 w 2726"/>
              <a:gd name="T101" fmla="*/ 2652 h 2787"/>
              <a:gd name="T102" fmla="*/ 1255 w 2726"/>
              <a:gd name="T103" fmla="*/ 2625 h 2787"/>
              <a:gd name="T104" fmla="*/ 1049 w 2726"/>
              <a:gd name="T105" fmla="*/ 2625 h 2787"/>
              <a:gd name="T106" fmla="*/ 968 w 2726"/>
              <a:gd name="T107" fmla="*/ 2553 h 2787"/>
              <a:gd name="T108" fmla="*/ 789 w 2726"/>
              <a:gd name="T109" fmla="*/ 2454 h 2787"/>
              <a:gd name="T110" fmla="*/ 547 w 2726"/>
              <a:gd name="T111" fmla="*/ 2293 h 2787"/>
              <a:gd name="T112" fmla="*/ 224 w 2726"/>
              <a:gd name="T113" fmla="*/ 1845 h 2787"/>
              <a:gd name="T114" fmla="*/ 1855 w 2726"/>
              <a:gd name="T115" fmla="*/ 125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26" h="2787">
                <a:moveTo>
                  <a:pt x="457" y="2221"/>
                </a:moveTo>
                <a:lnTo>
                  <a:pt x="457" y="2221"/>
                </a:lnTo>
                <a:cubicBezTo>
                  <a:pt x="439" y="2186"/>
                  <a:pt x="439" y="2186"/>
                  <a:pt x="439" y="2186"/>
                </a:cubicBezTo>
                <a:cubicBezTo>
                  <a:pt x="484" y="2195"/>
                  <a:pt x="493" y="2221"/>
                  <a:pt x="493" y="2186"/>
                </a:cubicBezTo>
                <a:cubicBezTo>
                  <a:pt x="484" y="2195"/>
                  <a:pt x="475" y="2195"/>
                  <a:pt x="466" y="2186"/>
                </a:cubicBezTo>
                <a:cubicBezTo>
                  <a:pt x="448" y="2177"/>
                  <a:pt x="439" y="2168"/>
                  <a:pt x="430" y="2159"/>
                </a:cubicBezTo>
                <a:cubicBezTo>
                  <a:pt x="422" y="2150"/>
                  <a:pt x="413" y="2132"/>
                  <a:pt x="403" y="2132"/>
                </a:cubicBezTo>
                <a:cubicBezTo>
                  <a:pt x="395" y="2123"/>
                  <a:pt x="386" y="2114"/>
                  <a:pt x="377" y="2123"/>
                </a:cubicBezTo>
                <a:cubicBezTo>
                  <a:pt x="368" y="2105"/>
                  <a:pt x="368" y="2105"/>
                  <a:pt x="368" y="2105"/>
                </a:cubicBezTo>
                <a:cubicBezTo>
                  <a:pt x="368" y="2105"/>
                  <a:pt x="377" y="2105"/>
                  <a:pt x="377" y="2114"/>
                </a:cubicBezTo>
                <a:cubicBezTo>
                  <a:pt x="377" y="2069"/>
                  <a:pt x="332" y="2105"/>
                  <a:pt x="305" y="2060"/>
                </a:cubicBezTo>
                <a:cubicBezTo>
                  <a:pt x="305" y="2042"/>
                  <a:pt x="305" y="2024"/>
                  <a:pt x="314" y="2033"/>
                </a:cubicBezTo>
                <a:cubicBezTo>
                  <a:pt x="278" y="2006"/>
                  <a:pt x="278" y="2006"/>
                  <a:pt x="278" y="2006"/>
                </a:cubicBezTo>
                <a:cubicBezTo>
                  <a:pt x="278" y="1988"/>
                  <a:pt x="287" y="1988"/>
                  <a:pt x="287" y="2006"/>
                </a:cubicBezTo>
                <a:cubicBezTo>
                  <a:pt x="278" y="1988"/>
                  <a:pt x="269" y="1971"/>
                  <a:pt x="260" y="1952"/>
                </a:cubicBezTo>
                <a:lnTo>
                  <a:pt x="260" y="1952"/>
                </a:lnTo>
                <a:cubicBezTo>
                  <a:pt x="251" y="1944"/>
                  <a:pt x="233" y="1935"/>
                  <a:pt x="224" y="1926"/>
                </a:cubicBezTo>
                <a:cubicBezTo>
                  <a:pt x="224" y="1908"/>
                  <a:pt x="233" y="1926"/>
                  <a:pt x="233" y="1926"/>
                </a:cubicBezTo>
                <a:cubicBezTo>
                  <a:pt x="224" y="1917"/>
                  <a:pt x="215" y="1908"/>
                  <a:pt x="206" y="1899"/>
                </a:cubicBezTo>
                <a:cubicBezTo>
                  <a:pt x="215" y="1890"/>
                  <a:pt x="215" y="1890"/>
                  <a:pt x="224" y="1890"/>
                </a:cubicBezTo>
                <a:cubicBezTo>
                  <a:pt x="233" y="1899"/>
                  <a:pt x="242" y="1908"/>
                  <a:pt x="242" y="1917"/>
                </a:cubicBezTo>
                <a:cubicBezTo>
                  <a:pt x="260" y="1899"/>
                  <a:pt x="251" y="1890"/>
                  <a:pt x="242" y="1881"/>
                </a:cubicBezTo>
                <a:cubicBezTo>
                  <a:pt x="233" y="1872"/>
                  <a:pt x="224" y="1863"/>
                  <a:pt x="224" y="1827"/>
                </a:cubicBezTo>
                <a:cubicBezTo>
                  <a:pt x="233" y="1836"/>
                  <a:pt x="233" y="1845"/>
                  <a:pt x="242" y="1854"/>
                </a:cubicBezTo>
                <a:cubicBezTo>
                  <a:pt x="251" y="1836"/>
                  <a:pt x="251" y="1827"/>
                  <a:pt x="251" y="1809"/>
                </a:cubicBezTo>
                <a:cubicBezTo>
                  <a:pt x="251" y="1800"/>
                  <a:pt x="242" y="1782"/>
                  <a:pt x="242" y="1764"/>
                </a:cubicBezTo>
                <a:cubicBezTo>
                  <a:pt x="242" y="1773"/>
                  <a:pt x="242" y="1791"/>
                  <a:pt x="233" y="1809"/>
                </a:cubicBezTo>
                <a:cubicBezTo>
                  <a:pt x="224" y="1818"/>
                  <a:pt x="215" y="1836"/>
                  <a:pt x="206" y="1818"/>
                </a:cubicBezTo>
                <a:cubicBezTo>
                  <a:pt x="206" y="1809"/>
                  <a:pt x="206" y="1791"/>
                  <a:pt x="188" y="1773"/>
                </a:cubicBezTo>
                <a:cubicBezTo>
                  <a:pt x="206" y="1773"/>
                  <a:pt x="198" y="1755"/>
                  <a:pt x="188" y="1729"/>
                </a:cubicBezTo>
                <a:cubicBezTo>
                  <a:pt x="206" y="1729"/>
                  <a:pt x="206" y="1729"/>
                  <a:pt x="206" y="1729"/>
                </a:cubicBezTo>
                <a:cubicBezTo>
                  <a:pt x="198" y="1711"/>
                  <a:pt x="198" y="1711"/>
                  <a:pt x="188" y="1702"/>
                </a:cubicBezTo>
                <a:cubicBezTo>
                  <a:pt x="188" y="1702"/>
                  <a:pt x="179" y="1702"/>
                  <a:pt x="171" y="1693"/>
                </a:cubicBezTo>
                <a:cubicBezTo>
                  <a:pt x="171" y="1666"/>
                  <a:pt x="179" y="1657"/>
                  <a:pt x="198" y="1648"/>
                </a:cubicBezTo>
                <a:cubicBezTo>
                  <a:pt x="198" y="1621"/>
                  <a:pt x="188" y="1630"/>
                  <a:pt x="179" y="1639"/>
                </a:cubicBezTo>
                <a:cubicBezTo>
                  <a:pt x="179" y="1648"/>
                  <a:pt x="171" y="1657"/>
                  <a:pt x="162" y="1630"/>
                </a:cubicBezTo>
                <a:cubicBezTo>
                  <a:pt x="162" y="1621"/>
                  <a:pt x="162" y="1612"/>
                  <a:pt x="162" y="1603"/>
                </a:cubicBezTo>
                <a:cubicBezTo>
                  <a:pt x="162" y="1594"/>
                  <a:pt x="153" y="1585"/>
                  <a:pt x="153" y="1576"/>
                </a:cubicBezTo>
                <a:cubicBezTo>
                  <a:pt x="153" y="1558"/>
                  <a:pt x="144" y="1540"/>
                  <a:pt x="135" y="1513"/>
                </a:cubicBezTo>
                <a:cubicBezTo>
                  <a:pt x="135" y="1486"/>
                  <a:pt x="144" y="1522"/>
                  <a:pt x="153" y="1505"/>
                </a:cubicBezTo>
                <a:cubicBezTo>
                  <a:pt x="135" y="1486"/>
                  <a:pt x="135" y="1486"/>
                  <a:pt x="135" y="1486"/>
                </a:cubicBezTo>
                <a:cubicBezTo>
                  <a:pt x="135" y="1478"/>
                  <a:pt x="135" y="1478"/>
                  <a:pt x="144" y="1478"/>
                </a:cubicBezTo>
                <a:cubicBezTo>
                  <a:pt x="135" y="1460"/>
                  <a:pt x="117" y="1478"/>
                  <a:pt x="108" y="1451"/>
                </a:cubicBezTo>
                <a:cubicBezTo>
                  <a:pt x="99" y="1442"/>
                  <a:pt x="108" y="1424"/>
                  <a:pt x="117" y="1406"/>
                </a:cubicBezTo>
                <a:cubicBezTo>
                  <a:pt x="126" y="1388"/>
                  <a:pt x="135" y="1361"/>
                  <a:pt x="117" y="1343"/>
                </a:cubicBezTo>
                <a:cubicBezTo>
                  <a:pt x="126" y="1325"/>
                  <a:pt x="135" y="1343"/>
                  <a:pt x="144" y="1343"/>
                </a:cubicBezTo>
                <a:cubicBezTo>
                  <a:pt x="135" y="1316"/>
                  <a:pt x="135" y="1298"/>
                  <a:pt x="126" y="1289"/>
                </a:cubicBezTo>
                <a:cubicBezTo>
                  <a:pt x="126" y="1281"/>
                  <a:pt x="126" y="1271"/>
                  <a:pt x="117" y="1245"/>
                </a:cubicBezTo>
                <a:cubicBezTo>
                  <a:pt x="117" y="1236"/>
                  <a:pt x="126" y="1218"/>
                  <a:pt x="135" y="1209"/>
                </a:cubicBezTo>
                <a:cubicBezTo>
                  <a:pt x="108" y="1236"/>
                  <a:pt x="99" y="1191"/>
                  <a:pt x="90" y="1155"/>
                </a:cubicBezTo>
                <a:cubicBezTo>
                  <a:pt x="81" y="1164"/>
                  <a:pt x="72" y="1173"/>
                  <a:pt x="63" y="1182"/>
                </a:cubicBezTo>
                <a:cubicBezTo>
                  <a:pt x="63" y="1164"/>
                  <a:pt x="63" y="1146"/>
                  <a:pt x="63" y="1128"/>
                </a:cubicBezTo>
                <a:cubicBezTo>
                  <a:pt x="72" y="1119"/>
                  <a:pt x="72" y="1128"/>
                  <a:pt x="81" y="1137"/>
                </a:cubicBezTo>
                <a:cubicBezTo>
                  <a:pt x="81" y="1128"/>
                  <a:pt x="81" y="1128"/>
                  <a:pt x="81" y="1128"/>
                </a:cubicBezTo>
                <a:cubicBezTo>
                  <a:pt x="90" y="1110"/>
                  <a:pt x="99" y="1119"/>
                  <a:pt x="108" y="1137"/>
                </a:cubicBezTo>
                <a:cubicBezTo>
                  <a:pt x="108" y="1146"/>
                  <a:pt x="99" y="1146"/>
                  <a:pt x="90" y="1155"/>
                </a:cubicBezTo>
                <a:cubicBezTo>
                  <a:pt x="108" y="1173"/>
                  <a:pt x="117" y="1182"/>
                  <a:pt x="135" y="1182"/>
                </a:cubicBezTo>
                <a:cubicBezTo>
                  <a:pt x="126" y="1182"/>
                  <a:pt x="126" y="1173"/>
                  <a:pt x="126" y="1164"/>
                </a:cubicBezTo>
                <a:cubicBezTo>
                  <a:pt x="135" y="1173"/>
                  <a:pt x="135" y="1173"/>
                  <a:pt x="135" y="1173"/>
                </a:cubicBezTo>
                <a:cubicBezTo>
                  <a:pt x="135" y="1173"/>
                  <a:pt x="135" y="1164"/>
                  <a:pt x="135" y="1155"/>
                </a:cubicBezTo>
                <a:cubicBezTo>
                  <a:pt x="162" y="1146"/>
                  <a:pt x="162" y="1146"/>
                  <a:pt x="162" y="1146"/>
                </a:cubicBezTo>
                <a:cubicBezTo>
                  <a:pt x="153" y="1146"/>
                  <a:pt x="153" y="1146"/>
                  <a:pt x="153" y="1146"/>
                </a:cubicBezTo>
                <a:cubicBezTo>
                  <a:pt x="162" y="1119"/>
                  <a:pt x="171" y="1101"/>
                  <a:pt x="179" y="1083"/>
                </a:cubicBezTo>
                <a:cubicBezTo>
                  <a:pt x="179" y="1066"/>
                  <a:pt x="171" y="1056"/>
                  <a:pt x="171" y="1039"/>
                </a:cubicBezTo>
                <a:cubicBezTo>
                  <a:pt x="171" y="1030"/>
                  <a:pt x="162" y="1012"/>
                  <a:pt x="162" y="1003"/>
                </a:cubicBezTo>
                <a:cubicBezTo>
                  <a:pt x="162" y="985"/>
                  <a:pt x="162" y="967"/>
                  <a:pt x="162" y="949"/>
                </a:cubicBezTo>
                <a:cubicBezTo>
                  <a:pt x="162" y="931"/>
                  <a:pt x="162" y="913"/>
                  <a:pt x="171" y="895"/>
                </a:cubicBezTo>
                <a:cubicBezTo>
                  <a:pt x="179" y="922"/>
                  <a:pt x="198" y="913"/>
                  <a:pt x="215" y="922"/>
                </a:cubicBezTo>
                <a:cubicBezTo>
                  <a:pt x="198" y="931"/>
                  <a:pt x="198" y="940"/>
                  <a:pt x="198" y="958"/>
                </a:cubicBezTo>
                <a:cubicBezTo>
                  <a:pt x="198" y="967"/>
                  <a:pt x="188" y="976"/>
                  <a:pt x="188" y="994"/>
                </a:cubicBezTo>
                <a:cubicBezTo>
                  <a:pt x="188" y="1003"/>
                  <a:pt x="188" y="1012"/>
                  <a:pt x="188" y="1021"/>
                </a:cubicBezTo>
                <a:cubicBezTo>
                  <a:pt x="198" y="1003"/>
                  <a:pt x="198" y="1003"/>
                  <a:pt x="206" y="1012"/>
                </a:cubicBezTo>
                <a:cubicBezTo>
                  <a:pt x="206" y="985"/>
                  <a:pt x="206" y="967"/>
                  <a:pt x="206" y="940"/>
                </a:cubicBezTo>
                <a:cubicBezTo>
                  <a:pt x="224" y="949"/>
                  <a:pt x="224" y="931"/>
                  <a:pt x="242" y="913"/>
                </a:cubicBezTo>
                <a:cubicBezTo>
                  <a:pt x="224" y="913"/>
                  <a:pt x="224" y="904"/>
                  <a:pt x="224" y="886"/>
                </a:cubicBezTo>
                <a:cubicBezTo>
                  <a:pt x="233" y="868"/>
                  <a:pt x="242" y="841"/>
                  <a:pt x="242" y="832"/>
                </a:cubicBezTo>
                <a:cubicBezTo>
                  <a:pt x="260" y="832"/>
                  <a:pt x="260" y="841"/>
                  <a:pt x="242" y="877"/>
                </a:cubicBezTo>
                <a:cubicBezTo>
                  <a:pt x="269" y="859"/>
                  <a:pt x="260" y="850"/>
                  <a:pt x="260" y="832"/>
                </a:cubicBezTo>
                <a:cubicBezTo>
                  <a:pt x="251" y="816"/>
                  <a:pt x="251" y="798"/>
                  <a:pt x="269" y="789"/>
                </a:cubicBezTo>
                <a:cubicBezTo>
                  <a:pt x="269" y="798"/>
                  <a:pt x="260" y="798"/>
                  <a:pt x="269" y="806"/>
                </a:cubicBezTo>
                <a:cubicBezTo>
                  <a:pt x="269" y="798"/>
                  <a:pt x="278" y="780"/>
                  <a:pt x="287" y="771"/>
                </a:cubicBezTo>
                <a:cubicBezTo>
                  <a:pt x="287" y="753"/>
                  <a:pt x="305" y="753"/>
                  <a:pt x="305" y="762"/>
                </a:cubicBezTo>
                <a:cubicBezTo>
                  <a:pt x="296" y="771"/>
                  <a:pt x="296" y="771"/>
                  <a:pt x="296" y="771"/>
                </a:cubicBezTo>
                <a:cubicBezTo>
                  <a:pt x="305" y="753"/>
                  <a:pt x="314" y="744"/>
                  <a:pt x="323" y="726"/>
                </a:cubicBezTo>
                <a:cubicBezTo>
                  <a:pt x="341" y="708"/>
                  <a:pt x="350" y="690"/>
                  <a:pt x="359" y="672"/>
                </a:cubicBezTo>
                <a:cubicBezTo>
                  <a:pt x="377" y="645"/>
                  <a:pt x="386" y="609"/>
                  <a:pt x="377" y="601"/>
                </a:cubicBezTo>
                <a:cubicBezTo>
                  <a:pt x="386" y="601"/>
                  <a:pt x="403" y="627"/>
                  <a:pt x="403" y="636"/>
                </a:cubicBezTo>
                <a:cubicBezTo>
                  <a:pt x="403" y="591"/>
                  <a:pt x="395" y="538"/>
                  <a:pt x="403" y="493"/>
                </a:cubicBezTo>
                <a:cubicBezTo>
                  <a:pt x="403" y="502"/>
                  <a:pt x="430" y="511"/>
                  <a:pt x="439" y="529"/>
                </a:cubicBezTo>
                <a:cubicBezTo>
                  <a:pt x="457" y="538"/>
                  <a:pt x="466" y="556"/>
                  <a:pt x="457" y="574"/>
                </a:cubicBezTo>
                <a:cubicBezTo>
                  <a:pt x="475" y="574"/>
                  <a:pt x="484" y="556"/>
                  <a:pt x="502" y="538"/>
                </a:cubicBezTo>
                <a:cubicBezTo>
                  <a:pt x="493" y="538"/>
                  <a:pt x="457" y="520"/>
                  <a:pt x="466" y="511"/>
                </a:cubicBezTo>
                <a:cubicBezTo>
                  <a:pt x="484" y="511"/>
                  <a:pt x="493" y="511"/>
                  <a:pt x="502" y="511"/>
                </a:cubicBezTo>
                <a:cubicBezTo>
                  <a:pt x="511" y="502"/>
                  <a:pt x="520" y="502"/>
                  <a:pt x="538" y="493"/>
                </a:cubicBezTo>
                <a:cubicBezTo>
                  <a:pt x="529" y="502"/>
                  <a:pt x="511" y="457"/>
                  <a:pt x="529" y="448"/>
                </a:cubicBezTo>
                <a:cubicBezTo>
                  <a:pt x="529" y="457"/>
                  <a:pt x="556" y="475"/>
                  <a:pt x="556" y="484"/>
                </a:cubicBezTo>
                <a:cubicBezTo>
                  <a:pt x="556" y="466"/>
                  <a:pt x="565" y="439"/>
                  <a:pt x="574" y="421"/>
                </a:cubicBezTo>
                <a:cubicBezTo>
                  <a:pt x="565" y="430"/>
                  <a:pt x="592" y="448"/>
                  <a:pt x="610" y="448"/>
                </a:cubicBezTo>
                <a:cubicBezTo>
                  <a:pt x="601" y="448"/>
                  <a:pt x="610" y="439"/>
                  <a:pt x="619" y="430"/>
                </a:cubicBezTo>
                <a:cubicBezTo>
                  <a:pt x="637" y="421"/>
                  <a:pt x="645" y="412"/>
                  <a:pt x="654" y="412"/>
                </a:cubicBezTo>
                <a:cubicBezTo>
                  <a:pt x="628" y="412"/>
                  <a:pt x="628" y="412"/>
                  <a:pt x="628" y="412"/>
                </a:cubicBezTo>
                <a:cubicBezTo>
                  <a:pt x="654" y="403"/>
                  <a:pt x="654" y="376"/>
                  <a:pt x="664" y="359"/>
                </a:cubicBezTo>
                <a:cubicBezTo>
                  <a:pt x="672" y="340"/>
                  <a:pt x="672" y="314"/>
                  <a:pt x="699" y="305"/>
                </a:cubicBezTo>
                <a:cubicBezTo>
                  <a:pt x="699" y="314"/>
                  <a:pt x="708" y="350"/>
                  <a:pt x="744" y="340"/>
                </a:cubicBezTo>
                <a:cubicBezTo>
                  <a:pt x="744" y="332"/>
                  <a:pt x="744" y="296"/>
                  <a:pt x="753" y="269"/>
                </a:cubicBezTo>
                <a:cubicBezTo>
                  <a:pt x="762" y="242"/>
                  <a:pt x="771" y="206"/>
                  <a:pt x="798" y="188"/>
                </a:cubicBezTo>
                <a:cubicBezTo>
                  <a:pt x="816" y="188"/>
                  <a:pt x="816" y="188"/>
                  <a:pt x="816" y="188"/>
                </a:cubicBezTo>
                <a:cubicBezTo>
                  <a:pt x="825" y="179"/>
                  <a:pt x="834" y="170"/>
                  <a:pt x="852" y="161"/>
                </a:cubicBezTo>
                <a:cubicBezTo>
                  <a:pt x="843" y="179"/>
                  <a:pt x="825" y="215"/>
                  <a:pt x="816" y="242"/>
                </a:cubicBezTo>
                <a:cubicBezTo>
                  <a:pt x="798" y="278"/>
                  <a:pt x="780" y="314"/>
                  <a:pt x="771" y="332"/>
                </a:cubicBezTo>
                <a:cubicBezTo>
                  <a:pt x="798" y="332"/>
                  <a:pt x="780" y="340"/>
                  <a:pt x="816" y="323"/>
                </a:cubicBezTo>
                <a:cubicBezTo>
                  <a:pt x="825" y="332"/>
                  <a:pt x="807" y="350"/>
                  <a:pt x="798" y="350"/>
                </a:cubicBezTo>
                <a:cubicBezTo>
                  <a:pt x="816" y="340"/>
                  <a:pt x="843" y="332"/>
                  <a:pt x="869" y="323"/>
                </a:cubicBezTo>
                <a:cubicBezTo>
                  <a:pt x="861" y="314"/>
                  <a:pt x="869" y="305"/>
                  <a:pt x="888" y="296"/>
                </a:cubicBezTo>
                <a:cubicBezTo>
                  <a:pt x="896" y="278"/>
                  <a:pt x="905" y="269"/>
                  <a:pt x="905" y="260"/>
                </a:cubicBezTo>
                <a:cubicBezTo>
                  <a:pt x="879" y="278"/>
                  <a:pt x="861" y="296"/>
                  <a:pt x="834" y="323"/>
                </a:cubicBezTo>
                <a:cubicBezTo>
                  <a:pt x="825" y="305"/>
                  <a:pt x="834" y="287"/>
                  <a:pt x="843" y="269"/>
                </a:cubicBezTo>
                <a:cubicBezTo>
                  <a:pt x="852" y="260"/>
                  <a:pt x="861" y="242"/>
                  <a:pt x="869" y="242"/>
                </a:cubicBezTo>
                <a:cubicBezTo>
                  <a:pt x="879" y="233"/>
                  <a:pt x="896" y="224"/>
                  <a:pt x="905" y="215"/>
                </a:cubicBezTo>
                <a:cubicBezTo>
                  <a:pt x="923" y="224"/>
                  <a:pt x="914" y="260"/>
                  <a:pt x="914" y="269"/>
                </a:cubicBezTo>
                <a:cubicBezTo>
                  <a:pt x="923" y="260"/>
                  <a:pt x="932" y="251"/>
                  <a:pt x="941" y="251"/>
                </a:cubicBezTo>
                <a:cubicBezTo>
                  <a:pt x="950" y="242"/>
                  <a:pt x="968" y="242"/>
                  <a:pt x="968" y="242"/>
                </a:cubicBezTo>
                <a:cubicBezTo>
                  <a:pt x="950" y="260"/>
                  <a:pt x="950" y="260"/>
                  <a:pt x="950" y="260"/>
                </a:cubicBezTo>
                <a:cubicBezTo>
                  <a:pt x="968" y="260"/>
                  <a:pt x="977" y="251"/>
                  <a:pt x="986" y="233"/>
                </a:cubicBezTo>
                <a:cubicBezTo>
                  <a:pt x="995" y="224"/>
                  <a:pt x="1013" y="215"/>
                  <a:pt x="1031" y="224"/>
                </a:cubicBezTo>
                <a:cubicBezTo>
                  <a:pt x="1049" y="224"/>
                  <a:pt x="1076" y="242"/>
                  <a:pt x="1076" y="233"/>
                </a:cubicBezTo>
                <a:cubicBezTo>
                  <a:pt x="1049" y="206"/>
                  <a:pt x="1022" y="125"/>
                  <a:pt x="1031" y="108"/>
                </a:cubicBezTo>
                <a:cubicBezTo>
                  <a:pt x="1040" y="108"/>
                  <a:pt x="1058" y="108"/>
                  <a:pt x="1076" y="108"/>
                </a:cubicBezTo>
                <a:cubicBezTo>
                  <a:pt x="1103" y="116"/>
                  <a:pt x="1120" y="116"/>
                  <a:pt x="1130" y="125"/>
                </a:cubicBezTo>
                <a:cubicBezTo>
                  <a:pt x="1147" y="135"/>
                  <a:pt x="1138" y="143"/>
                  <a:pt x="1130" y="161"/>
                </a:cubicBezTo>
                <a:cubicBezTo>
                  <a:pt x="1120" y="179"/>
                  <a:pt x="1120" y="188"/>
                  <a:pt x="1130" y="197"/>
                </a:cubicBezTo>
                <a:cubicBezTo>
                  <a:pt x="1130" y="188"/>
                  <a:pt x="1138" y="179"/>
                  <a:pt x="1147" y="179"/>
                </a:cubicBezTo>
                <a:cubicBezTo>
                  <a:pt x="1156" y="179"/>
                  <a:pt x="1138" y="197"/>
                  <a:pt x="1174" y="188"/>
                </a:cubicBezTo>
                <a:cubicBezTo>
                  <a:pt x="1174" y="161"/>
                  <a:pt x="1228" y="179"/>
                  <a:pt x="1183" y="170"/>
                </a:cubicBezTo>
                <a:cubicBezTo>
                  <a:pt x="1192" y="161"/>
                  <a:pt x="1201" y="161"/>
                  <a:pt x="1210" y="161"/>
                </a:cubicBezTo>
                <a:cubicBezTo>
                  <a:pt x="1219" y="161"/>
                  <a:pt x="1228" y="161"/>
                  <a:pt x="1246" y="161"/>
                </a:cubicBezTo>
                <a:cubicBezTo>
                  <a:pt x="1246" y="152"/>
                  <a:pt x="1246" y="143"/>
                  <a:pt x="1264" y="125"/>
                </a:cubicBezTo>
                <a:cubicBezTo>
                  <a:pt x="1273" y="116"/>
                  <a:pt x="1291" y="99"/>
                  <a:pt x="1309" y="99"/>
                </a:cubicBezTo>
                <a:cubicBezTo>
                  <a:pt x="1309" y="108"/>
                  <a:pt x="1309" y="116"/>
                  <a:pt x="1318" y="116"/>
                </a:cubicBezTo>
                <a:cubicBezTo>
                  <a:pt x="1335" y="116"/>
                  <a:pt x="1345" y="116"/>
                  <a:pt x="1362" y="116"/>
                </a:cubicBezTo>
                <a:cubicBezTo>
                  <a:pt x="1371" y="116"/>
                  <a:pt x="1380" y="125"/>
                  <a:pt x="1398" y="125"/>
                </a:cubicBezTo>
                <a:cubicBezTo>
                  <a:pt x="1407" y="125"/>
                  <a:pt x="1416" y="125"/>
                  <a:pt x="1434" y="125"/>
                </a:cubicBezTo>
                <a:cubicBezTo>
                  <a:pt x="1443" y="135"/>
                  <a:pt x="1452" y="135"/>
                  <a:pt x="1470" y="135"/>
                </a:cubicBezTo>
                <a:cubicBezTo>
                  <a:pt x="1479" y="143"/>
                  <a:pt x="1506" y="152"/>
                  <a:pt x="1488" y="161"/>
                </a:cubicBezTo>
                <a:cubicBezTo>
                  <a:pt x="1497" y="152"/>
                  <a:pt x="1506" y="143"/>
                  <a:pt x="1524" y="152"/>
                </a:cubicBezTo>
                <a:cubicBezTo>
                  <a:pt x="1551" y="170"/>
                  <a:pt x="1488" y="143"/>
                  <a:pt x="1506" y="179"/>
                </a:cubicBezTo>
                <a:cubicBezTo>
                  <a:pt x="1515" y="161"/>
                  <a:pt x="1551" y="161"/>
                  <a:pt x="1577" y="161"/>
                </a:cubicBezTo>
                <a:cubicBezTo>
                  <a:pt x="1577" y="143"/>
                  <a:pt x="1569" y="143"/>
                  <a:pt x="1551" y="143"/>
                </a:cubicBezTo>
                <a:cubicBezTo>
                  <a:pt x="1533" y="143"/>
                  <a:pt x="1506" y="152"/>
                  <a:pt x="1497" y="152"/>
                </a:cubicBezTo>
                <a:cubicBezTo>
                  <a:pt x="1497" y="135"/>
                  <a:pt x="1515" y="125"/>
                  <a:pt x="1533" y="108"/>
                </a:cubicBezTo>
                <a:cubicBezTo>
                  <a:pt x="1542" y="108"/>
                  <a:pt x="1551" y="99"/>
                  <a:pt x="1569" y="99"/>
                </a:cubicBezTo>
                <a:cubicBezTo>
                  <a:pt x="1586" y="99"/>
                  <a:pt x="1596" y="90"/>
                  <a:pt x="1613" y="90"/>
                </a:cubicBezTo>
                <a:cubicBezTo>
                  <a:pt x="1640" y="90"/>
                  <a:pt x="1640" y="99"/>
                  <a:pt x="1640" y="108"/>
                </a:cubicBezTo>
                <a:lnTo>
                  <a:pt x="1640" y="116"/>
                </a:lnTo>
                <a:cubicBezTo>
                  <a:pt x="1667" y="116"/>
                  <a:pt x="1676" y="116"/>
                  <a:pt x="1694" y="116"/>
                </a:cubicBezTo>
                <a:cubicBezTo>
                  <a:pt x="1712" y="116"/>
                  <a:pt x="1721" y="116"/>
                  <a:pt x="1730" y="116"/>
                </a:cubicBezTo>
                <a:cubicBezTo>
                  <a:pt x="1748" y="108"/>
                  <a:pt x="1766" y="99"/>
                  <a:pt x="1801" y="125"/>
                </a:cubicBezTo>
                <a:cubicBezTo>
                  <a:pt x="1828" y="152"/>
                  <a:pt x="1793" y="161"/>
                  <a:pt x="1793" y="179"/>
                </a:cubicBezTo>
                <a:cubicBezTo>
                  <a:pt x="1775" y="170"/>
                  <a:pt x="1757" y="170"/>
                  <a:pt x="1748" y="161"/>
                </a:cubicBezTo>
                <a:cubicBezTo>
                  <a:pt x="1739" y="152"/>
                  <a:pt x="1721" y="143"/>
                  <a:pt x="1712" y="143"/>
                </a:cubicBezTo>
                <a:cubicBezTo>
                  <a:pt x="1739" y="161"/>
                  <a:pt x="1739" y="161"/>
                  <a:pt x="1739" y="161"/>
                </a:cubicBezTo>
                <a:cubicBezTo>
                  <a:pt x="1730" y="161"/>
                  <a:pt x="1703" y="161"/>
                  <a:pt x="1685" y="152"/>
                </a:cubicBezTo>
                <a:cubicBezTo>
                  <a:pt x="1694" y="152"/>
                  <a:pt x="1703" y="161"/>
                  <a:pt x="1721" y="170"/>
                </a:cubicBezTo>
                <a:cubicBezTo>
                  <a:pt x="1730" y="170"/>
                  <a:pt x="1739" y="170"/>
                  <a:pt x="1748" y="179"/>
                </a:cubicBezTo>
                <a:cubicBezTo>
                  <a:pt x="1757" y="179"/>
                  <a:pt x="1766" y="179"/>
                  <a:pt x="1775" y="188"/>
                </a:cubicBezTo>
                <a:cubicBezTo>
                  <a:pt x="1784" y="188"/>
                  <a:pt x="1801" y="197"/>
                  <a:pt x="1811" y="197"/>
                </a:cubicBezTo>
                <a:cubicBezTo>
                  <a:pt x="1820" y="206"/>
                  <a:pt x="1828" y="206"/>
                  <a:pt x="1837" y="215"/>
                </a:cubicBezTo>
                <a:cubicBezTo>
                  <a:pt x="1864" y="224"/>
                  <a:pt x="1882" y="233"/>
                  <a:pt x="1891" y="242"/>
                </a:cubicBezTo>
                <a:cubicBezTo>
                  <a:pt x="1909" y="242"/>
                  <a:pt x="1927" y="242"/>
                  <a:pt x="1927" y="233"/>
                </a:cubicBezTo>
                <a:cubicBezTo>
                  <a:pt x="1900" y="224"/>
                  <a:pt x="1900" y="224"/>
                  <a:pt x="1900" y="224"/>
                </a:cubicBezTo>
                <a:cubicBezTo>
                  <a:pt x="1891" y="206"/>
                  <a:pt x="1954" y="224"/>
                  <a:pt x="1927" y="206"/>
                </a:cubicBezTo>
                <a:cubicBezTo>
                  <a:pt x="1945" y="206"/>
                  <a:pt x="1963" y="206"/>
                  <a:pt x="1981" y="215"/>
                </a:cubicBezTo>
                <a:cubicBezTo>
                  <a:pt x="1990" y="215"/>
                  <a:pt x="1999" y="215"/>
                  <a:pt x="2008" y="224"/>
                </a:cubicBezTo>
                <a:cubicBezTo>
                  <a:pt x="2017" y="224"/>
                  <a:pt x="2026" y="233"/>
                  <a:pt x="2035" y="242"/>
                </a:cubicBezTo>
                <a:cubicBezTo>
                  <a:pt x="2026" y="260"/>
                  <a:pt x="2026" y="260"/>
                  <a:pt x="2026" y="260"/>
                </a:cubicBezTo>
                <a:cubicBezTo>
                  <a:pt x="2035" y="260"/>
                  <a:pt x="2008" y="233"/>
                  <a:pt x="1999" y="233"/>
                </a:cubicBezTo>
                <a:cubicBezTo>
                  <a:pt x="2008" y="233"/>
                  <a:pt x="2017" y="251"/>
                  <a:pt x="2035" y="269"/>
                </a:cubicBezTo>
                <a:cubicBezTo>
                  <a:pt x="2035" y="269"/>
                  <a:pt x="2043" y="278"/>
                  <a:pt x="2052" y="278"/>
                </a:cubicBezTo>
                <a:cubicBezTo>
                  <a:pt x="2052" y="287"/>
                  <a:pt x="2062" y="287"/>
                  <a:pt x="2070" y="278"/>
                </a:cubicBezTo>
                <a:cubicBezTo>
                  <a:pt x="2062" y="269"/>
                  <a:pt x="2062" y="260"/>
                  <a:pt x="2052" y="251"/>
                </a:cubicBezTo>
                <a:cubicBezTo>
                  <a:pt x="2070" y="260"/>
                  <a:pt x="2088" y="260"/>
                  <a:pt x="2106" y="260"/>
                </a:cubicBezTo>
                <a:cubicBezTo>
                  <a:pt x="2124" y="269"/>
                  <a:pt x="2142" y="278"/>
                  <a:pt x="2160" y="287"/>
                </a:cubicBezTo>
                <a:cubicBezTo>
                  <a:pt x="2160" y="260"/>
                  <a:pt x="2151" y="287"/>
                  <a:pt x="2142" y="251"/>
                </a:cubicBezTo>
                <a:cubicBezTo>
                  <a:pt x="2142" y="287"/>
                  <a:pt x="2052" y="197"/>
                  <a:pt x="2070" y="242"/>
                </a:cubicBezTo>
                <a:cubicBezTo>
                  <a:pt x="2070" y="224"/>
                  <a:pt x="2062" y="215"/>
                  <a:pt x="2043" y="206"/>
                </a:cubicBezTo>
                <a:cubicBezTo>
                  <a:pt x="2035" y="197"/>
                  <a:pt x="2026" y="188"/>
                  <a:pt x="2017" y="170"/>
                </a:cubicBezTo>
                <a:cubicBezTo>
                  <a:pt x="2008" y="170"/>
                  <a:pt x="2017" y="188"/>
                  <a:pt x="1990" y="170"/>
                </a:cubicBezTo>
                <a:lnTo>
                  <a:pt x="1981" y="170"/>
                </a:lnTo>
                <a:lnTo>
                  <a:pt x="1981" y="170"/>
                </a:lnTo>
                <a:lnTo>
                  <a:pt x="1981" y="170"/>
                </a:lnTo>
                <a:lnTo>
                  <a:pt x="1981" y="170"/>
                </a:lnTo>
                <a:cubicBezTo>
                  <a:pt x="1990" y="179"/>
                  <a:pt x="1990" y="179"/>
                  <a:pt x="1990" y="188"/>
                </a:cubicBezTo>
                <a:cubicBezTo>
                  <a:pt x="1981" y="188"/>
                  <a:pt x="1963" y="188"/>
                  <a:pt x="1945" y="179"/>
                </a:cubicBezTo>
                <a:cubicBezTo>
                  <a:pt x="1927" y="179"/>
                  <a:pt x="1909" y="170"/>
                  <a:pt x="1900" y="170"/>
                </a:cubicBezTo>
                <a:cubicBezTo>
                  <a:pt x="1882" y="161"/>
                  <a:pt x="1918" y="170"/>
                  <a:pt x="1909" y="152"/>
                </a:cubicBezTo>
                <a:cubicBezTo>
                  <a:pt x="1900" y="152"/>
                  <a:pt x="1891" y="152"/>
                  <a:pt x="1873" y="161"/>
                </a:cubicBezTo>
                <a:cubicBezTo>
                  <a:pt x="1882" y="143"/>
                  <a:pt x="1837" y="116"/>
                  <a:pt x="1882" y="125"/>
                </a:cubicBezTo>
                <a:cubicBezTo>
                  <a:pt x="1846" y="108"/>
                  <a:pt x="1846" y="108"/>
                  <a:pt x="1846" y="108"/>
                </a:cubicBezTo>
                <a:cubicBezTo>
                  <a:pt x="1828" y="90"/>
                  <a:pt x="1793" y="72"/>
                  <a:pt x="1775" y="72"/>
                </a:cubicBezTo>
                <a:cubicBezTo>
                  <a:pt x="1757" y="63"/>
                  <a:pt x="1721" y="81"/>
                  <a:pt x="1739" y="72"/>
                </a:cubicBezTo>
                <a:cubicBezTo>
                  <a:pt x="1730" y="72"/>
                  <a:pt x="1712" y="63"/>
                  <a:pt x="1703" y="63"/>
                </a:cubicBezTo>
                <a:cubicBezTo>
                  <a:pt x="1676" y="63"/>
                  <a:pt x="1676" y="63"/>
                  <a:pt x="1676" y="63"/>
                </a:cubicBezTo>
                <a:lnTo>
                  <a:pt x="1676" y="63"/>
                </a:lnTo>
                <a:cubicBezTo>
                  <a:pt x="1640" y="54"/>
                  <a:pt x="1604" y="54"/>
                  <a:pt x="1569" y="45"/>
                </a:cubicBezTo>
                <a:cubicBezTo>
                  <a:pt x="1533" y="45"/>
                  <a:pt x="1506" y="45"/>
                  <a:pt x="1461" y="27"/>
                </a:cubicBezTo>
                <a:cubicBezTo>
                  <a:pt x="1452" y="27"/>
                  <a:pt x="1443" y="27"/>
                  <a:pt x="1434" y="27"/>
                </a:cubicBezTo>
                <a:cubicBezTo>
                  <a:pt x="1416" y="27"/>
                  <a:pt x="1398" y="27"/>
                  <a:pt x="1380" y="27"/>
                </a:cubicBezTo>
                <a:cubicBezTo>
                  <a:pt x="1380" y="9"/>
                  <a:pt x="1380" y="9"/>
                  <a:pt x="1380" y="9"/>
                </a:cubicBezTo>
                <a:cubicBezTo>
                  <a:pt x="1362" y="18"/>
                  <a:pt x="1345" y="9"/>
                  <a:pt x="1318" y="9"/>
                </a:cubicBezTo>
                <a:cubicBezTo>
                  <a:pt x="1300" y="9"/>
                  <a:pt x="1282" y="9"/>
                  <a:pt x="1282" y="18"/>
                </a:cubicBezTo>
                <a:cubicBezTo>
                  <a:pt x="1273" y="9"/>
                  <a:pt x="1255" y="0"/>
                  <a:pt x="1246" y="0"/>
                </a:cubicBezTo>
                <a:cubicBezTo>
                  <a:pt x="1237" y="0"/>
                  <a:pt x="1228" y="0"/>
                  <a:pt x="1219" y="0"/>
                </a:cubicBezTo>
                <a:cubicBezTo>
                  <a:pt x="1210" y="0"/>
                  <a:pt x="1201" y="0"/>
                  <a:pt x="1192" y="0"/>
                </a:cubicBezTo>
                <a:cubicBezTo>
                  <a:pt x="1174" y="9"/>
                  <a:pt x="1156" y="9"/>
                  <a:pt x="1138" y="18"/>
                </a:cubicBezTo>
                <a:cubicBezTo>
                  <a:pt x="1120" y="18"/>
                  <a:pt x="1103" y="27"/>
                  <a:pt x="1094" y="27"/>
                </a:cubicBezTo>
                <a:cubicBezTo>
                  <a:pt x="1094" y="45"/>
                  <a:pt x="1094" y="45"/>
                  <a:pt x="1094" y="45"/>
                </a:cubicBezTo>
                <a:cubicBezTo>
                  <a:pt x="1076" y="45"/>
                  <a:pt x="1058" y="54"/>
                  <a:pt x="1040" y="54"/>
                </a:cubicBezTo>
                <a:cubicBezTo>
                  <a:pt x="1031" y="63"/>
                  <a:pt x="1022" y="63"/>
                  <a:pt x="1013" y="63"/>
                </a:cubicBezTo>
                <a:cubicBezTo>
                  <a:pt x="1004" y="72"/>
                  <a:pt x="995" y="72"/>
                  <a:pt x="986" y="81"/>
                </a:cubicBezTo>
                <a:cubicBezTo>
                  <a:pt x="995" y="90"/>
                  <a:pt x="995" y="90"/>
                  <a:pt x="995" y="90"/>
                </a:cubicBezTo>
                <a:cubicBezTo>
                  <a:pt x="977" y="108"/>
                  <a:pt x="959" y="108"/>
                  <a:pt x="932" y="116"/>
                </a:cubicBezTo>
                <a:cubicBezTo>
                  <a:pt x="914" y="116"/>
                  <a:pt x="905" y="116"/>
                  <a:pt x="888" y="116"/>
                </a:cubicBezTo>
                <a:cubicBezTo>
                  <a:pt x="879" y="125"/>
                  <a:pt x="861" y="125"/>
                  <a:pt x="852" y="135"/>
                </a:cubicBezTo>
                <a:cubicBezTo>
                  <a:pt x="852" y="125"/>
                  <a:pt x="861" y="125"/>
                  <a:pt x="879" y="116"/>
                </a:cubicBezTo>
                <a:cubicBezTo>
                  <a:pt x="852" y="116"/>
                  <a:pt x="834" y="125"/>
                  <a:pt x="825" y="125"/>
                </a:cubicBezTo>
                <a:cubicBezTo>
                  <a:pt x="807" y="135"/>
                  <a:pt x="789" y="143"/>
                  <a:pt x="771" y="161"/>
                </a:cubicBezTo>
                <a:cubicBezTo>
                  <a:pt x="762" y="170"/>
                  <a:pt x="744" y="179"/>
                  <a:pt x="735" y="188"/>
                </a:cubicBezTo>
                <a:cubicBezTo>
                  <a:pt x="717" y="197"/>
                  <a:pt x="699" y="206"/>
                  <a:pt x="690" y="206"/>
                </a:cubicBezTo>
                <a:cubicBezTo>
                  <a:pt x="672" y="224"/>
                  <a:pt x="664" y="224"/>
                  <a:pt x="654" y="224"/>
                </a:cubicBezTo>
                <a:lnTo>
                  <a:pt x="654" y="224"/>
                </a:lnTo>
                <a:lnTo>
                  <a:pt x="654" y="224"/>
                </a:lnTo>
                <a:cubicBezTo>
                  <a:pt x="645" y="224"/>
                  <a:pt x="637" y="233"/>
                  <a:pt x="628" y="233"/>
                </a:cubicBezTo>
                <a:cubicBezTo>
                  <a:pt x="637" y="233"/>
                  <a:pt x="645" y="233"/>
                  <a:pt x="645" y="233"/>
                </a:cubicBezTo>
                <a:cubicBezTo>
                  <a:pt x="637" y="233"/>
                  <a:pt x="628" y="251"/>
                  <a:pt x="610" y="260"/>
                </a:cubicBezTo>
                <a:cubicBezTo>
                  <a:pt x="592" y="251"/>
                  <a:pt x="592" y="251"/>
                  <a:pt x="592" y="251"/>
                </a:cubicBezTo>
                <a:lnTo>
                  <a:pt x="592" y="251"/>
                </a:lnTo>
                <a:cubicBezTo>
                  <a:pt x="574" y="260"/>
                  <a:pt x="583" y="269"/>
                  <a:pt x="601" y="269"/>
                </a:cubicBezTo>
                <a:cubicBezTo>
                  <a:pt x="592" y="278"/>
                  <a:pt x="592" y="287"/>
                  <a:pt x="583" y="296"/>
                </a:cubicBezTo>
                <a:cubicBezTo>
                  <a:pt x="574" y="287"/>
                  <a:pt x="565" y="296"/>
                  <a:pt x="556" y="305"/>
                </a:cubicBezTo>
                <a:cubicBezTo>
                  <a:pt x="547" y="314"/>
                  <a:pt x="538" y="323"/>
                  <a:pt x="520" y="314"/>
                </a:cubicBezTo>
                <a:cubicBezTo>
                  <a:pt x="520" y="323"/>
                  <a:pt x="502" y="340"/>
                  <a:pt x="493" y="359"/>
                </a:cubicBezTo>
                <a:cubicBezTo>
                  <a:pt x="475" y="376"/>
                  <a:pt x="466" y="394"/>
                  <a:pt x="475" y="412"/>
                </a:cubicBezTo>
                <a:cubicBezTo>
                  <a:pt x="466" y="412"/>
                  <a:pt x="466" y="412"/>
                  <a:pt x="475" y="403"/>
                </a:cubicBezTo>
                <a:cubicBezTo>
                  <a:pt x="457" y="412"/>
                  <a:pt x="439" y="421"/>
                  <a:pt x="430" y="439"/>
                </a:cubicBezTo>
                <a:cubicBezTo>
                  <a:pt x="413" y="430"/>
                  <a:pt x="413" y="430"/>
                  <a:pt x="413" y="430"/>
                </a:cubicBezTo>
                <a:cubicBezTo>
                  <a:pt x="403" y="457"/>
                  <a:pt x="403" y="457"/>
                  <a:pt x="403" y="457"/>
                </a:cubicBezTo>
                <a:cubicBezTo>
                  <a:pt x="403" y="484"/>
                  <a:pt x="403" y="484"/>
                  <a:pt x="403" y="484"/>
                </a:cubicBezTo>
                <a:cubicBezTo>
                  <a:pt x="377" y="493"/>
                  <a:pt x="359" y="493"/>
                  <a:pt x="368" y="466"/>
                </a:cubicBezTo>
                <a:cubicBezTo>
                  <a:pt x="359" y="484"/>
                  <a:pt x="359" y="493"/>
                  <a:pt x="350" y="502"/>
                </a:cubicBezTo>
                <a:cubicBezTo>
                  <a:pt x="350" y="511"/>
                  <a:pt x="341" y="511"/>
                  <a:pt x="341" y="520"/>
                </a:cubicBezTo>
                <a:cubicBezTo>
                  <a:pt x="332" y="529"/>
                  <a:pt x="332" y="538"/>
                  <a:pt x="323" y="565"/>
                </a:cubicBezTo>
                <a:cubicBezTo>
                  <a:pt x="314" y="556"/>
                  <a:pt x="314" y="556"/>
                  <a:pt x="314" y="556"/>
                </a:cubicBezTo>
                <a:cubicBezTo>
                  <a:pt x="305" y="574"/>
                  <a:pt x="296" y="601"/>
                  <a:pt x="287" y="609"/>
                </a:cubicBezTo>
                <a:cubicBezTo>
                  <a:pt x="269" y="609"/>
                  <a:pt x="260" y="627"/>
                  <a:pt x="242" y="645"/>
                </a:cubicBezTo>
                <a:cubicBezTo>
                  <a:pt x="233" y="654"/>
                  <a:pt x="224" y="663"/>
                  <a:pt x="224" y="672"/>
                </a:cubicBezTo>
                <a:cubicBezTo>
                  <a:pt x="215" y="681"/>
                  <a:pt x="206" y="699"/>
                  <a:pt x="198" y="708"/>
                </a:cubicBezTo>
                <a:cubicBezTo>
                  <a:pt x="162" y="762"/>
                  <a:pt x="135" y="824"/>
                  <a:pt x="99" y="868"/>
                </a:cubicBezTo>
                <a:cubicBezTo>
                  <a:pt x="126" y="868"/>
                  <a:pt x="117" y="877"/>
                  <a:pt x="99" y="886"/>
                </a:cubicBezTo>
                <a:cubicBezTo>
                  <a:pt x="90" y="895"/>
                  <a:pt x="72" y="913"/>
                  <a:pt x="90" y="922"/>
                </a:cubicBezTo>
                <a:cubicBezTo>
                  <a:pt x="81" y="922"/>
                  <a:pt x="72" y="940"/>
                  <a:pt x="63" y="913"/>
                </a:cubicBezTo>
                <a:cubicBezTo>
                  <a:pt x="63" y="940"/>
                  <a:pt x="54" y="967"/>
                  <a:pt x="45" y="985"/>
                </a:cubicBezTo>
                <a:cubicBezTo>
                  <a:pt x="36" y="994"/>
                  <a:pt x="27" y="1012"/>
                  <a:pt x="36" y="1039"/>
                </a:cubicBezTo>
                <a:cubicBezTo>
                  <a:pt x="27" y="1039"/>
                  <a:pt x="27" y="1021"/>
                  <a:pt x="18" y="1030"/>
                </a:cubicBezTo>
                <a:cubicBezTo>
                  <a:pt x="18" y="1030"/>
                  <a:pt x="27" y="1047"/>
                  <a:pt x="18" y="1047"/>
                </a:cubicBezTo>
                <a:cubicBezTo>
                  <a:pt x="9" y="1056"/>
                  <a:pt x="9" y="1039"/>
                  <a:pt x="9" y="1030"/>
                </a:cubicBezTo>
                <a:cubicBezTo>
                  <a:pt x="9" y="1047"/>
                  <a:pt x="9" y="1056"/>
                  <a:pt x="9" y="1066"/>
                </a:cubicBezTo>
                <a:cubicBezTo>
                  <a:pt x="9" y="1074"/>
                  <a:pt x="9" y="1083"/>
                  <a:pt x="18" y="1083"/>
                </a:cubicBezTo>
                <a:cubicBezTo>
                  <a:pt x="27" y="1101"/>
                  <a:pt x="36" y="1101"/>
                  <a:pt x="54" y="1110"/>
                </a:cubicBezTo>
                <a:cubicBezTo>
                  <a:pt x="45" y="1119"/>
                  <a:pt x="36" y="1128"/>
                  <a:pt x="36" y="1137"/>
                </a:cubicBezTo>
                <a:cubicBezTo>
                  <a:pt x="36" y="1155"/>
                  <a:pt x="36" y="1164"/>
                  <a:pt x="45" y="1173"/>
                </a:cubicBezTo>
                <a:cubicBezTo>
                  <a:pt x="36" y="1182"/>
                  <a:pt x="18" y="1191"/>
                  <a:pt x="27" y="1164"/>
                </a:cubicBezTo>
                <a:cubicBezTo>
                  <a:pt x="27" y="1164"/>
                  <a:pt x="18" y="1173"/>
                  <a:pt x="18" y="1182"/>
                </a:cubicBezTo>
                <a:cubicBezTo>
                  <a:pt x="18" y="1191"/>
                  <a:pt x="18" y="1200"/>
                  <a:pt x="9" y="1209"/>
                </a:cubicBezTo>
                <a:cubicBezTo>
                  <a:pt x="9" y="1209"/>
                  <a:pt x="9" y="1218"/>
                  <a:pt x="9" y="1227"/>
                </a:cubicBezTo>
                <a:cubicBezTo>
                  <a:pt x="9" y="1254"/>
                  <a:pt x="9" y="1281"/>
                  <a:pt x="18" y="1281"/>
                </a:cubicBezTo>
                <a:cubicBezTo>
                  <a:pt x="9" y="1289"/>
                  <a:pt x="9" y="1307"/>
                  <a:pt x="18" y="1316"/>
                </a:cubicBezTo>
                <a:cubicBezTo>
                  <a:pt x="9" y="1334"/>
                  <a:pt x="9" y="1352"/>
                  <a:pt x="9" y="1361"/>
                </a:cubicBezTo>
                <a:cubicBezTo>
                  <a:pt x="9" y="1370"/>
                  <a:pt x="9" y="1388"/>
                  <a:pt x="9" y="1406"/>
                </a:cubicBezTo>
                <a:cubicBezTo>
                  <a:pt x="18" y="1397"/>
                  <a:pt x="18" y="1397"/>
                  <a:pt x="18" y="1397"/>
                </a:cubicBezTo>
                <a:cubicBezTo>
                  <a:pt x="45" y="1415"/>
                  <a:pt x="18" y="1433"/>
                  <a:pt x="27" y="1460"/>
                </a:cubicBezTo>
                <a:cubicBezTo>
                  <a:pt x="18" y="1460"/>
                  <a:pt x="18" y="1460"/>
                  <a:pt x="18" y="1460"/>
                </a:cubicBezTo>
                <a:cubicBezTo>
                  <a:pt x="18" y="1486"/>
                  <a:pt x="18" y="1496"/>
                  <a:pt x="18" y="1505"/>
                </a:cubicBezTo>
                <a:cubicBezTo>
                  <a:pt x="18" y="1513"/>
                  <a:pt x="18" y="1513"/>
                  <a:pt x="18" y="1522"/>
                </a:cubicBezTo>
                <a:cubicBezTo>
                  <a:pt x="18" y="1522"/>
                  <a:pt x="18" y="1532"/>
                  <a:pt x="18" y="1540"/>
                </a:cubicBezTo>
                <a:lnTo>
                  <a:pt x="18" y="1549"/>
                </a:lnTo>
                <a:cubicBezTo>
                  <a:pt x="18" y="1558"/>
                  <a:pt x="18" y="1567"/>
                  <a:pt x="18" y="1576"/>
                </a:cubicBezTo>
                <a:cubicBezTo>
                  <a:pt x="36" y="1567"/>
                  <a:pt x="36" y="1567"/>
                  <a:pt x="36" y="1567"/>
                </a:cubicBezTo>
                <a:cubicBezTo>
                  <a:pt x="54" y="1576"/>
                  <a:pt x="54" y="1585"/>
                  <a:pt x="45" y="1612"/>
                </a:cubicBezTo>
                <a:cubicBezTo>
                  <a:pt x="36" y="1639"/>
                  <a:pt x="36" y="1666"/>
                  <a:pt x="45" y="1684"/>
                </a:cubicBezTo>
                <a:cubicBezTo>
                  <a:pt x="54" y="1666"/>
                  <a:pt x="54" y="1666"/>
                  <a:pt x="54" y="1666"/>
                </a:cubicBezTo>
                <a:cubicBezTo>
                  <a:pt x="63" y="1675"/>
                  <a:pt x="54" y="1702"/>
                  <a:pt x="45" y="1720"/>
                </a:cubicBezTo>
                <a:cubicBezTo>
                  <a:pt x="27" y="1737"/>
                  <a:pt x="18" y="1755"/>
                  <a:pt x="18" y="1773"/>
                </a:cubicBezTo>
                <a:cubicBezTo>
                  <a:pt x="18" y="1782"/>
                  <a:pt x="9" y="1764"/>
                  <a:pt x="9" y="1755"/>
                </a:cubicBezTo>
                <a:cubicBezTo>
                  <a:pt x="0" y="1827"/>
                  <a:pt x="27" y="1764"/>
                  <a:pt x="54" y="1809"/>
                </a:cubicBezTo>
                <a:cubicBezTo>
                  <a:pt x="45" y="1818"/>
                  <a:pt x="18" y="1809"/>
                  <a:pt x="27" y="1836"/>
                </a:cubicBezTo>
                <a:cubicBezTo>
                  <a:pt x="27" y="1845"/>
                  <a:pt x="36" y="1872"/>
                  <a:pt x="54" y="1890"/>
                </a:cubicBezTo>
                <a:cubicBezTo>
                  <a:pt x="63" y="1908"/>
                  <a:pt x="72" y="1917"/>
                  <a:pt x="81" y="1926"/>
                </a:cubicBezTo>
                <a:cubicBezTo>
                  <a:pt x="81" y="1935"/>
                  <a:pt x="90" y="1944"/>
                  <a:pt x="90" y="1952"/>
                </a:cubicBezTo>
                <a:cubicBezTo>
                  <a:pt x="90" y="1952"/>
                  <a:pt x="90" y="1962"/>
                  <a:pt x="90" y="1971"/>
                </a:cubicBezTo>
                <a:cubicBezTo>
                  <a:pt x="99" y="1952"/>
                  <a:pt x="99" y="1944"/>
                  <a:pt x="117" y="1962"/>
                </a:cubicBezTo>
                <a:cubicBezTo>
                  <a:pt x="126" y="1979"/>
                  <a:pt x="126" y="2006"/>
                  <a:pt x="135" y="2024"/>
                </a:cubicBezTo>
                <a:cubicBezTo>
                  <a:pt x="135" y="2051"/>
                  <a:pt x="144" y="2069"/>
                  <a:pt x="171" y="2078"/>
                </a:cubicBezTo>
                <a:cubicBezTo>
                  <a:pt x="171" y="2078"/>
                  <a:pt x="171" y="2087"/>
                  <a:pt x="162" y="2087"/>
                </a:cubicBezTo>
                <a:cubicBezTo>
                  <a:pt x="171" y="2096"/>
                  <a:pt x="188" y="2114"/>
                  <a:pt x="206" y="2132"/>
                </a:cubicBezTo>
                <a:cubicBezTo>
                  <a:pt x="215" y="2141"/>
                  <a:pt x="233" y="2159"/>
                  <a:pt x="242" y="2159"/>
                </a:cubicBezTo>
                <a:cubicBezTo>
                  <a:pt x="233" y="2177"/>
                  <a:pt x="233" y="2186"/>
                  <a:pt x="242" y="2203"/>
                </a:cubicBezTo>
                <a:cubicBezTo>
                  <a:pt x="251" y="2213"/>
                  <a:pt x="269" y="2230"/>
                  <a:pt x="287" y="2239"/>
                </a:cubicBezTo>
                <a:cubicBezTo>
                  <a:pt x="296" y="2257"/>
                  <a:pt x="314" y="2266"/>
                  <a:pt x="323" y="2275"/>
                </a:cubicBezTo>
                <a:cubicBezTo>
                  <a:pt x="332" y="2284"/>
                  <a:pt x="332" y="2302"/>
                  <a:pt x="323" y="2311"/>
                </a:cubicBezTo>
                <a:cubicBezTo>
                  <a:pt x="332" y="2320"/>
                  <a:pt x="341" y="2329"/>
                  <a:pt x="350" y="2338"/>
                </a:cubicBezTo>
                <a:cubicBezTo>
                  <a:pt x="377" y="2365"/>
                  <a:pt x="377" y="2365"/>
                  <a:pt x="377" y="2365"/>
                </a:cubicBezTo>
                <a:lnTo>
                  <a:pt x="377" y="2365"/>
                </a:lnTo>
                <a:cubicBezTo>
                  <a:pt x="395" y="2392"/>
                  <a:pt x="403" y="2401"/>
                  <a:pt x="422" y="2410"/>
                </a:cubicBezTo>
                <a:cubicBezTo>
                  <a:pt x="430" y="2410"/>
                  <a:pt x="448" y="2410"/>
                  <a:pt x="457" y="2418"/>
                </a:cubicBezTo>
                <a:cubicBezTo>
                  <a:pt x="466" y="2428"/>
                  <a:pt x="448" y="2428"/>
                  <a:pt x="448" y="2428"/>
                </a:cubicBezTo>
                <a:cubicBezTo>
                  <a:pt x="475" y="2454"/>
                  <a:pt x="493" y="2472"/>
                  <a:pt x="511" y="2481"/>
                </a:cubicBezTo>
                <a:cubicBezTo>
                  <a:pt x="529" y="2490"/>
                  <a:pt x="547" y="2499"/>
                  <a:pt x="574" y="2508"/>
                </a:cubicBezTo>
                <a:cubicBezTo>
                  <a:pt x="574" y="2526"/>
                  <a:pt x="574" y="2526"/>
                  <a:pt x="574" y="2526"/>
                </a:cubicBezTo>
                <a:cubicBezTo>
                  <a:pt x="574" y="2526"/>
                  <a:pt x="583" y="2526"/>
                  <a:pt x="592" y="2535"/>
                </a:cubicBezTo>
                <a:cubicBezTo>
                  <a:pt x="601" y="2544"/>
                  <a:pt x="619" y="2553"/>
                  <a:pt x="628" y="2571"/>
                </a:cubicBezTo>
                <a:cubicBezTo>
                  <a:pt x="637" y="2571"/>
                  <a:pt x="645" y="2580"/>
                  <a:pt x="645" y="2589"/>
                </a:cubicBezTo>
                <a:cubicBezTo>
                  <a:pt x="654" y="2589"/>
                  <a:pt x="664" y="2598"/>
                  <a:pt x="672" y="2607"/>
                </a:cubicBezTo>
                <a:cubicBezTo>
                  <a:pt x="690" y="2616"/>
                  <a:pt x="708" y="2625"/>
                  <a:pt x="726" y="2625"/>
                </a:cubicBezTo>
                <a:cubicBezTo>
                  <a:pt x="726" y="2625"/>
                  <a:pt x="726" y="2634"/>
                  <a:pt x="717" y="2634"/>
                </a:cubicBezTo>
                <a:cubicBezTo>
                  <a:pt x="762" y="2643"/>
                  <a:pt x="798" y="2669"/>
                  <a:pt x="843" y="2696"/>
                </a:cubicBezTo>
                <a:cubicBezTo>
                  <a:pt x="879" y="2723"/>
                  <a:pt x="914" y="2732"/>
                  <a:pt x="941" y="2705"/>
                </a:cubicBezTo>
                <a:cubicBezTo>
                  <a:pt x="959" y="2705"/>
                  <a:pt x="977" y="2705"/>
                  <a:pt x="995" y="2705"/>
                </a:cubicBezTo>
                <a:cubicBezTo>
                  <a:pt x="968" y="2696"/>
                  <a:pt x="968" y="2687"/>
                  <a:pt x="977" y="2687"/>
                </a:cubicBezTo>
                <a:cubicBezTo>
                  <a:pt x="986" y="2679"/>
                  <a:pt x="1004" y="2679"/>
                  <a:pt x="995" y="2669"/>
                </a:cubicBezTo>
                <a:cubicBezTo>
                  <a:pt x="1004" y="2669"/>
                  <a:pt x="1022" y="2679"/>
                  <a:pt x="1031" y="2687"/>
                </a:cubicBezTo>
                <a:cubicBezTo>
                  <a:pt x="1040" y="2696"/>
                  <a:pt x="1040" y="2705"/>
                  <a:pt x="1022" y="2696"/>
                </a:cubicBezTo>
                <a:lnTo>
                  <a:pt x="1022" y="2696"/>
                </a:lnTo>
                <a:cubicBezTo>
                  <a:pt x="995" y="2723"/>
                  <a:pt x="1103" y="2723"/>
                  <a:pt x="1094" y="2750"/>
                </a:cubicBezTo>
                <a:cubicBezTo>
                  <a:pt x="1165" y="2759"/>
                  <a:pt x="1237" y="2768"/>
                  <a:pt x="1309" y="2777"/>
                </a:cubicBezTo>
                <a:cubicBezTo>
                  <a:pt x="1327" y="2786"/>
                  <a:pt x="1335" y="2786"/>
                  <a:pt x="1354" y="2786"/>
                </a:cubicBezTo>
                <a:cubicBezTo>
                  <a:pt x="1371" y="2786"/>
                  <a:pt x="1389" y="2786"/>
                  <a:pt x="1407" y="2786"/>
                </a:cubicBezTo>
                <a:cubicBezTo>
                  <a:pt x="1425" y="2786"/>
                  <a:pt x="1443" y="2786"/>
                  <a:pt x="1461" y="2786"/>
                </a:cubicBezTo>
                <a:cubicBezTo>
                  <a:pt x="1479" y="2786"/>
                  <a:pt x="1497" y="2786"/>
                  <a:pt x="1515" y="2786"/>
                </a:cubicBezTo>
                <a:cubicBezTo>
                  <a:pt x="1506" y="2777"/>
                  <a:pt x="1497" y="2768"/>
                  <a:pt x="1497" y="2759"/>
                </a:cubicBezTo>
                <a:cubicBezTo>
                  <a:pt x="1506" y="2759"/>
                  <a:pt x="1524" y="2759"/>
                  <a:pt x="1542" y="2759"/>
                </a:cubicBezTo>
                <a:cubicBezTo>
                  <a:pt x="1551" y="2759"/>
                  <a:pt x="1560" y="2777"/>
                  <a:pt x="1524" y="2777"/>
                </a:cubicBezTo>
                <a:cubicBezTo>
                  <a:pt x="1533" y="2786"/>
                  <a:pt x="1551" y="2777"/>
                  <a:pt x="1560" y="2768"/>
                </a:cubicBezTo>
                <a:cubicBezTo>
                  <a:pt x="1569" y="2759"/>
                  <a:pt x="1577" y="2750"/>
                  <a:pt x="1577" y="2750"/>
                </a:cubicBezTo>
                <a:cubicBezTo>
                  <a:pt x="1613" y="2750"/>
                  <a:pt x="1604" y="2759"/>
                  <a:pt x="1596" y="2768"/>
                </a:cubicBezTo>
                <a:cubicBezTo>
                  <a:pt x="1586" y="2777"/>
                  <a:pt x="1569" y="2786"/>
                  <a:pt x="1577" y="2786"/>
                </a:cubicBezTo>
                <a:cubicBezTo>
                  <a:pt x="1604" y="2777"/>
                  <a:pt x="1604" y="2777"/>
                  <a:pt x="1604" y="2777"/>
                </a:cubicBezTo>
                <a:cubicBezTo>
                  <a:pt x="1596" y="2777"/>
                  <a:pt x="1596" y="2777"/>
                  <a:pt x="1596" y="2777"/>
                </a:cubicBezTo>
                <a:cubicBezTo>
                  <a:pt x="1613" y="2768"/>
                  <a:pt x="1613" y="2759"/>
                  <a:pt x="1622" y="2750"/>
                </a:cubicBezTo>
                <a:cubicBezTo>
                  <a:pt x="1631" y="2750"/>
                  <a:pt x="1640" y="2741"/>
                  <a:pt x="1658" y="2741"/>
                </a:cubicBezTo>
                <a:cubicBezTo>
                  <a:pt x="1685" y="2741"/>
                  <a:pt x="1676" y="2750"/>
                  <a:pt x="1685" y="2750"/>
                </a:cubicBezTo>
                <a:cubicBezTo>
                  <a:pt x="1685" y="2750"/>
                  <a:pt x="1685" y="2750"/>
                  <a:pt x="1703" y="2750"/>
                </a:cubicBezTo>
                <a:cubicBezTo>
                  <a:pt x="1721" y="2741"/>
                  <a:pt x="1739" y="2741"/>
                  <a:pt x="1757" y="2732"/>
                </a:cubicBezTo>
                <a:cubicBezTo>
                  <a:pt x="1730" y="2723"/>
                  <a:pt x="1730" y="2723"/>
                  <a:pt x="1730" y="2723"/>
                </a:cubicBezTo>
                <a:cubicBezTo>
                  <a:pt x="1748" y="2705"/>
                  <a:pt x="1784" y="2705"/>
                  <a:pt x="1748" y="2696"/>
                </a:cubicBezTo>
                <a:cubicBezTo>
                  <a:pt x="1775" y="2705"/>
                  <a:pt x="1828" y="2687"/>
                  <a:pt x="1873" y="2669"/>
                </a:cubicBezTo>
                <a:cubicBezTo>
                  <a:pt x="1900" y="2661"/>
                  <a:pt x="1927" y="2652"/>
                  <a:pt x="1945" y="2643"/>
                </a:cubicBezTo>
                <a:cubicBezTo>
                  <a:pt x="1963" y="2634"/>
                  <a:pt x="1981" y="2625"/>
                  <a:pt x="1981" y="2625"/>
                </a:cubicBezTo>
                <a:cubicBezTo>
                  <a:pt x="1990" y="2616"/>
                  <a:pt x="1999" y="2607"/>
                  <a:pt x="2008" y="2607"/>
                </a:cubicBezTo>
                <a:cubicBezTo>
                  <a:pt x="2008" y="2598"/>
                  <a:pt x="2017" y="2589"/>
                  <a:pt x="2026" y="2589"/>
                </a:cubicBezTo>
                <a:cubicBezTo>
                  <a:pt x="2043" y="2571"/>
                  <a:pt x="2062" y="2562"/>
                  <a:pt x="2079" y="2553"/>
                </a:cubicBezTo>
                <a:cubicBezTo>
                  <a:pt x="2070" y="2553"/>
                  <a:pt x="2052" y="2544"/>
                  <a:pt x="2079" y="2526"/>
                </a:cubicBezTo>
                <a:cubicBezTo>
                  <a:pt x="2088" y="2544"/>
                  <a:pt x="2106" y="2544"/>
                  <a:pt x="2133" y="2535"/>
                </a:cubicBezTo>
                <a:cubicBezTo>
                  <a:pt x="2151" y="2517"/>
                  <a:pt x="2178" y="2508"/>
                  <a:pt x="2196" y="2508"/>
                </a:cubicBezTo>
                <a:cubicBezTo>
                  <a:pt x="2178" y="2508"/>
                  <a:pt x="2196" y="2490"/>
                  <a:pt x="2223" y="2472"/>
                </a:cubicBezTo>
                <a:cubicBezTo>
                  <a:pt x="2241" y="2454"/>
                  <a:pt x="2250" y="2437"/>
                  <a:pt x="2223" y="2437"/>
                </a:cubicBezTo>
                <a:cubicBezTo>
                  <a:pt x="2250" y="2418"/>
                  <a:pt x="2241" y="2454"/>
                  <a:pt x="2267" y="2445"/>
                </a:cubicBezTo>
                <a:cubicBezTo>
                  <a:pt x="2277" y="2428"/>
                  <a:pt x="2286" y="2410"/>
                  <a:pt x="2303" y="2401"/>
                </a:cubicBezTo>
                <a:cubicBezTo>
                  <a:pt x="2312" y="2392"/>
                  <a:pt x="2321" y="2383"/>
                  <a:pt x="2330" y="2374"/>
                </a:cubicBezTo>
                <a:cubicBezTo>
                  <a:pt x="2339" y="2374"/>
                  <a:pt x="2348" y="2365"/>
                  <a:pt x="2357" y="2356"/>
                </a:cubicBezTo>
                <a:cubicBezTo>
                  <a:pt x="2357" y="2347"/>
                  <a:pt x="2366" y="2338"/>
                  <a:pt x="2375" y="2329"/>
                </a:cubicBezTo>
                <a:cubicBezTo>
                  <a:pt x="2384" y="2329"/>
                  <a:pt x="2393" y="2320"/>
                  <a:pt x="2402" y="2311"/>
                </a:cubicBezTo>
                <a:cubicBezTo>
                  <a:pt x="2420" y="2293"/>
                  <a:pt x="2438" y="2275"/>
                  <a:pt x="2447" y="2257"/>
                </a:cubicBezTo>
                <a:cubicBezTo>
                  <a:pt x="2447" y="2248"/>
                  <a:pt x="2429" y="2257"/>
                  <a:pt x="2429" y="2230"/>
                </a:cubicBezTo>
                <a:cubicBezTo>
                  <a:pt x="2456" y="2230"/>
                  <a:pt x="2474" y="2221"/>
                  <a:pt x="2492" y="2213"/>
                </a:cubicBezTo>
                <a:cubicBezTo>
                  <a:pt x="2492" y="2203"/>
                  <a:pt x="2492" y="2195"/>
                  <a:pt x="2483" y="2186"/>
                </a:cubicBezTo>
                <a:cubicBezTo>
                  <a:pt x="2483" y="2177"/>
                  <a:pt x="2492" y="2168"/>
                  <a:pt x="2509" y="2159"/>
                </a:cubicBezTo>
                <a:cubicBezTo>
                  <a:pt x="2501" y="2159"/>
                  <a:pt x="2492" y="2168"/>
                  <a:pt x="2492" y="2150"/>
                </a:cubicBezTo>
                <a:cubicBezTo>
                  <a:pt x="2554" y="2087"/>
                  <a:pt x="2599" y="1998"/>
                  <a:pt x="2626" y="1908"/>
                </a:cubicBezTo>
                <a:cubicBezTo>
                  <a:pt x="2662" y="1818"/>
                  <a:pt x="2680" y="1729"/>
                  <a:pt x="2725" y="1639"/>
                </a:cubicBezTo>
                <a:cubicBezTo>
                  <a:pt x="2707" y="1657"/>
                  <a:pt x="2716" y="1639"/>
                  <a:pt x="2716" y="1621"/>
                </a:cubicBezTo>
                <a:cubicBezTo>
                  <a:pt x="2707" y="1630"/>
                  <a:pt x="2698" y="1621"/>
                  <a:pt x="2689" y="1621"/>
                </a:cubicBezTo>
                <a:cubicBezTo>
                  <a:pt x="2707" y="1594"/>
                  <a:pt x="2716" y="1567"/>
                  <a:pt x="2725" y="1549"/>
                </a:cubicBezTo>
                <a:cubicBezTo>
                  <a:pt x="2716" y="1540"/>
                  <a:pt x="2716" y="1513"/>
                  <a:pt x="2716" y="1496"/>
                </a:cubicBezTo>
                <a:cubicBezTo>
                  <a:pt x="2716" y="1478"/>
                  <a:pt x="2716" y="1460"/>
                  <a:pt x="2707" y="1451"/>
                </a:cubicBezTo>
                <a:cubicBezTo>
                  <a:pt x="2707" y="1478"/>
                  <a:pt x="2707" y="1478"/>
                  <a:pt x="2707" y="1478"/>
                </a:cubicBezTo>
                <a:cubicBezTo>
                  <a:pt x="2698" y="1460"/>
                  <a:pt x="2680" y="1469"/>
                  <a:pt x="2662" y="1486"/>
                </a:cubicBezTo>
                <a:cubicBezTo>
                  <a:pt x="2644" y="1496"/>
                  <a:pt x="2626" y="1513"/>
                  <a:pt x="2617" y="1513"/>
                </a:cubicBezTo>
                <a:cubicBezTo>
                  <a:pt x="2617" y="1522"/>
                  <a:pt x="2617" y="1532"/>
                  <a:pt x="2617" y="1540"/>
                </a:cubicBezTo>
                <a:cubicBezTo>
                  <a:pt x="2617" y="1549"/>
                  <a:pt x="2608" y="1558"/>
                  <a:pt x="2599" y="1576"/>
                </a:cubicBezTo>
                <a:cubicBezTo>
                  <a:pt x="2590" y="1594"/>
                  <a:pt x="2572" y="1621"/>
                  <a:pt x="2590" y="1657"/>
                </a:cubicBezTo>
                <a:cubicBezTo>
                  <a:pt x="2581" y="1666"/>
                  <a:pt x="2581" y="1639"/>
                  <a:pt x="2572" y="1648"/>
                </a:cubicBezTo>
                <a:cubicBezTo>
                  <a:pt x="2590" y="1666"/>
                  <a:pt x="2581" y="1684"/>
                  <a:pt x="2572" y="1711"/>
                </a:cubicBezTo>
                <a:lnTo>
                  <a:pt x="2572" y="1711"/>
                </a:lnTo>
                <a:cubicBezTo>
                  <a:pt x="2563" y="1729"/>
                  <a:pt x="2563" y="1747"/>
                  <a:pt x="2554" y="1764"/>
                </a:cubicBezTo>
                <a:cubicBezTo>
                  <a:pt x="2545" y="1782"/>
                  <a:pt x="2536" y="1791"/>
                  <a:pt x="2536" y="1809"/>
                </a:cubicBezTo>
                <a:cubicBezTo>
                  <a:pt x="2528" y="1827"/>
                  <a:pt x="2518" y="1836"/>
                  <a:pt x="2509" y="1854"/>
                </a:cubicBezTo>
                <a:cubicBezTo>
                  <a:pt x="2501" y="1872"/>
                  <a:pt x="2492" y="1890"/>
                  <a:pt x="2474" y="1917"/>
                </a:cubicBezTo>
                <a:cubicBezTo>
                  <a:pt x="2492" y="1917"/>
                  <a:pt x="2492" y="1917"/>
                  <a:pt x="2492" y="1917"/>
                </a:cubicBezTo>
                <a:cubicBezTo>
                  <a:pt x="2483" y="1935"/>
                  <a:pt x="2474" y="1935"/>
                  <a:pt x="2474" y="1944"/>
                </a:cubicBezTo>
                <a:cubicBezTo>
                  <a:pt x="2483" y="1971"/>
                  <a:pt x="2492" y="1890"/>
                  <a:pt x="2509" y="1917"/>
                </a:cubicBezTo>
                <a:cubicBezTo>
                  <a:pt x="2501" y="1926"/>
                  <a:pt x="2492" y="1935"/>
                  <a:pt x="2483" y="1944"/>
                </a:cubicBezTo>
                <a:cubicBezTo>
                  <a:pt x="2474" y="1962"/>
                  <a:pt x="2465" y="1979"/>
                  <a:pt x="2456" y="1988"/>
                </a:cubicBezTo>
                <a:cubicBezTo>
                  <a:pt x="2447" y="2006"/>
                  <a:pt x="2438" y="2024"/>
                  <a:pt x="2429" y="2033"/>
                </a:cubicBezTo>
                <a:cubicBezTo>
                  <a:pt x="2420" y="2042"/>
                  <a:pt x="2411" y="2051"/>
                  <a:pt x="2402" y="2051"/>
                </a:cubicBezTo>
                <a:cubicBezTo>
                  <a:pt x="2384" y="2078"/>
                  <a:pt x="2420" y="2051"/>
                  <a:pt x="2402" y="2078"/>
                </a:cubicBezTo>
                <a:cubicBezTo>
                  <a:pt x="2393" y="2078"/>
                  <a:pt x="2393" y="2078"/>
                  <a:pt x="2393" y="2078"/>
                </a:cubicBezTo>
                <a:cubicBezTo>
                  <a:pt x="2393" y="2096"/>
                  <a:pt x="2393" y="2096"/>
                  <a:pt x="2393" y="2096"/>
                </a:cubicBezTo>
                <a:cubicBezTo>
                  <a:pt x="2384" y="2114"/>
                  <a:pt x="2366" y="2114"/>
                  <a:pt x="2357" y="2114"/>
                </a:cubicBezTo>
                <a:cubicBezTo>
                  <a:pt x="2357" y="2105"/>
                  <a:pt x="2366" y="2096"/>
                  <a:pt x="2366" y="2096"/>
                </a:cubicBezTo>
                <a:cubicBezTo>
                  <a:pt x="2357" y="2096"/>
                  <a:pt x="2339" y="2114"/>
                  <a:pt x="2330" y="2132"/>
                </a:cubicBezTo>
                <a:cubicBezTo>
                  <a:pt x="2330" y="2150"/>
                  <a:pt x="2321" y="2159"/>
                  <a:pt x="2312" y="2159"/>
                </a:cubicBezTo>
                <a:cubicBezTo>
                  <a:pt x="2321" y="2159"/>
                  <a:pt x="2330" y="2150"/>
                  <a:pt x="2339" y="2141"/>
                </a:cubicBezTo>
                <a:cubicBezTo>
                  <a:pt x="2330" y="2159"/>
                  <a:pt x="2312" y="2177"/>
                  <a:pt x="2303" y="2195"/>
                </a:cubicBezTo>
                <a:cubicBezTo>
                  <a:pt x="2286" y="2213"/>
                  <a:pt x="2267" y="2239"/>
                  <a:pt x="2250" y="2248"/>
                </a:cubicBezTo>
                <a:cubicBezTo>
                  <a:pt x="2241" y="2257"/>
                  <a:pt x="2232" y="2266"/>
                  <a:pt x="2223" y="2284"/>
                </a:cubicBezTo>
                <a:cubicBezTo>
                  <a:pt x="2214" y="2284"/>
                  <a:pt x="2214" y="2293"/>
                  <a:pt x="2205" y="2302"/>
                </a:cubicBezTo>
                <a:cubicBezTo>
                  <a:pt x="2187" y="2320"/>
                  <a:pt x="2169" y="2338"/>
                  <a:pt x="2160" y="2356"/>
                </a:cubicBezTo>
                <a:cubicBezTo>
                  <a:pt x="2169" y="2365"/>
                  <a:pt x="2169" y="2365"/>
                  <a:pt x="2169" y="2365"/>
                </a:cubicBezTo>
                <a:cubicBezTo>
                  <a:pt x="2160" y="2365"/>
                  <a:pt x="2160" y="2374"/>
                  <a:pt x="2151" y="2374"/>
                </a:cubicBezTo>
                <a:cubicBezTo>
                  <a:pt x="2151" y="2383"/>
                  <a:pt x="2142" y="2383"/>
                  <a:pt x="2142" y="2392"/>
                </a:cubicBezTo>
                <a:cubicBezTo>
                  <a:pt x="2133" y="2392"/>
                  <a:pt x="2124" y="2401"/>
                  <a:pt x="2124" y="2401"/>
                </a:cubicBezTo>
                <a:cubicBezTo>
                  <a:pt x="2106" y="2410"/>
                  <a:pt x="2097" y="2410"/>
                  <a:pt x="2070" y="2437"/>
                </a:cubicBezTo>
                <a:lnTo>
                  <a:pt x="2070" y="2437"/>
                </a:lnTo>
                <a:cubicBezTo>
                  <a:pt x="2062" y="2445"/>
                  <a:pt x="2043" y="2463"/>
                  <a:pt x="2026" y="2472"/>
                </a:cubicBezTo>
                <a:cubicBezTo>
                  <a:pt x="2043" y="2454"/>
                  <a:pt x="1990" y="2472"/>
                  <a:pt x="2008" y="2454"/>
                </a:cubicBezTo>
                <a:cubicBezTo>
                  <a:pt x="1981" y="2481"/>
                  <a:pt x="1972" y="2490"/>
                  <a:pt x="1972" y="2490"/>
                </a:cubicBezTo>
                <a:cubicBezTo>
                  <a:pt x="1963" y="2499"/>
                  <a:pt x="1972" y="2508"/>
                  <a:pt x="1954" y="2535"/>
                </a:cubicBezTo>
                <a:cubicBezTo>
                  <a:pt x="1936" y="2526"/>
                  <a:pt x="1936" y="2526"/>
                  <a:pt x="1936" y="2526"/>
                </a:cubicBezTo>
                <a:cubicBezTo>
                  <a:pt x="1936" y="2535"/>
                  <a:pt x="1927" y="2544"/>
                  <a:pt x="1927" y="2544"/>
                </a:cubicBezTo>
                <a:cubicBezTo>
                  <a:pt x="1918" y="2553"/>
                  <a:pt x="1918" y="2562"/>
                  <a:pt x="1900" y="2571"/>
                </a:cubicBezTo>
                <a:cubicBezTo>
                  <a:pt x="1918" y="2544"/>
                  <a:pt x="1864" y="2562"/>
                  <a:pt x="1891" y="2535"/>
                </a:cubicBezTo>
                <a:cubicBezTo>
                  <a:pt x="1873" y="2535"/>
                  <a:pt x="1855" y="2544"/>
                  <a:pt x="1846" y="2544"/>
                </a:cubicBezTo>
                <a:cubicBezTo>
                  <a:pt x="1828" y="2553"/>
                  <a:pt x="1820" y="2562"/>
                  <a:pt x="1811" y="2571"/>
                </a:cubicBezTo>
                <a:cubicBezTo>
                  <a:pt x="1793" y="2580"/>
                  <a:pt x="1775" y="2589"/>
                  <a:pt x="1748" y="2580"/>
                </a:cubicBezTo>
                <a:cubicBezTo>
                  <a:pt x="1739" y="2598"/>
                  <a:pt x="1757" y="2598"/>
                  <a:pt x="1775" y="2598"/>
                </a:cubicBezTo>
                <a:cubicBezTo>
                  <a:pt x="1793" y="2589"/>
                  <a:pt x="1811" y="2580"/>
                  <a:pt x="1801" y="2589"/>
                </a:cubicBezTo>
                <a:cubicBezTo>
                  <a:pt x="1811" y="2589"/>
                  <a:pt x="1811" y="2598"/>
                  <a:pt x="1801" y="2607"/>
                </a:cubicBezTo>
                <a:cubicBezTo>
                  <a:pt x="1793" y="2616"/>
                  <a:pt x="1775" y="2625"/>
                  <a:pt x="1757" y="2625"/>
                </a:cubicBezTo>
                <a:cubicBezTo>
                  <a:pt x="1748" y="2634"/>
                  <a:pt x="1739" y="2625"/>
                  <a:pt x="1721" y="2616"/>
                </a:cubicBezTo>
                <a:cubicBezTo>
                  <a:pt x="1712" y="2616"/>
                  <a:pt x="1694" y="2607"/>
                  <a:pt x="1685" y="2607"/>
                </a:cubicBezTo>
                <a:cubicBezTo>
                  <a:pt x="1685" y="2607"/>
                  <a:pt x="1676" y="2607"/>
                  <a:pt x="1667" y="2607"/>
                </a:cubicBezTo>
                <a:cubicBezTo>
                  <a:pt x="1658" y="2607"/>
                  <a:pt x="1658" y="2607"/>
                  <a:pt x="1649" y="2616"/>
                </a:cubicBezTo>
                <a:cubicBezTo>
                  <a:pt x="1658" y="2607"/>
                  <a:pt x="1658" y="2607"/>
                  <a:pt x="1658" y="2607"/>
                </a:cubicBezTo>
                <a:cubicBezTo>
                  <a:pt x="1649" y="2607"/>
                  <a:pt x="1640" y="2607"/>
                  <a:pt x="1622" y="2616"/>
                </a:cubicBezTo>
                <a:cubicBezTo>
                  <a:pt x="1622" y="2616"/>
                  <a:pt x="1613" y="2616"/>
                  <a:pt x="1613" y="2625"/>
                </a:cubicBezTo>
                <a:cubicBezTo>
                  <a:pt x="1604" y="2625"/>
                  <a:pt x="1596" y="2625"/>
                  <a:pt x="1586" y="2616"/>
                </a:cubicBezTo>
                <a:cubicBezTo>
                  <a:pt x="1577" y="2643"/>
                  <a:pt x="1551" y="2625"/>
                  <a:pt x="1551" y="2652"/>
                </a:cubicBezTo>
                <a:cubicBezTo>
                  <a:pt x="1604" y="2634"/>
                  <a:pt x="1604" y="2634"/>
                  <a:pt x="1604" y="2634"/>
                </a:cubicBezTo>
                <a:cubicBezTo>
                  <a:pt x="1596" y="2643"/>
                  <a:pt x="1577" y="2652"/>
                  <a:pt x="1560" y="2669"/>
                </a:cubicBezTo>
                <a:cubicBezTo>
                  <a:pt x="1542" y="2679"/>
                  <a:pt x="1524" y="2679"/>
                  <a:pt x="1497" y="2679"/>
                </a:cubicBezTo>
                <a:cubicBezTo>
                  <a:pt x="1497" y="2669"/>
                  <a:pt x="1515" y="2661"/>
                  <a:pt x="1524" y="2661"/>
                </a:cubicBezTo>
                <a:cubicBezTo>
                  <a:pt x="1506" y="2652"/>
                  <a:pt x="1497" y="2669"/>
                  <a:pt x="1479" y="2661"/>
                </a:cubicBezTo>
                <a:cubicBezTo>
                  <a:pt x="1479" y="2643"/>
                  <a:pt x="1497" y="2643"/>
                  <a:pt x="1515" y="2643"/>
                </a:cubicBezTo>
                <a:cubicBezTo>
                  <a:pt x="1524" y="2634"/>
                  <a:pt x="1542" y="2634"/>
                  <a:pt x="1551" y="2634"/>
                </a:cubicBezTo>
                <a:cubicBezTo>
                  <a:pt x="1560" y="2625"/>
                  <a:pt x="1569" y="2625"/>
                  <a:pt x="1577" y="2616"/>
                </a:cubicBezTo>
                <a:cubicBezTo>
                  <a:pt x="1569" y="2616"/>
                  <a:pt x="1551" y="2625"/>
                  <a:pt x="1542" y="2625"/>
                </a:cubicBezTo>
                <a:cubicBezTo>
                  <a:pt x="1533" y="2634"/>
                  <a:pt x="1524" y="2634"/>
                  <a:pt x="1533" y="2616"/>
                </a:cubicBezTo>
                <a:cubicBezTo>
                  <a:pt x="1524" y="2634"/>
                  <a:pt x="1506" y="2634"/>
                  <a:pt x="1488" y="2634"/>
                </a:cubicBezTo>
                <a:cubicBezTo>
                  <a:pt x="1470" y="2634"/>
                  <a:pt x="1452" y="2634"/>
                  <a:pt x="1434" y="2652"/>
                </a:cubicBezTo>
                <a:cubicBezTo>
                  <a:pt x="1434" y="2634"/>
                  <a:pt x="1434" y="2634"/>
                  <a:pt x="1434" y="2634"/>
                </a:cubicBezTo>
                <a:cubicBezTo>
                  <a:pt x="1425" y="2634"/>
                  <a:pt x="1416" y="2643"/>
                  <a:pt x="1398" y="2643"/>
                </a:cubicBezTo>
                <a:cubicBezTo>
                  <a:pt x="1425" y="2625"/>
                  <a:pt x="1425" y="2625"/>
                  <a:pt x="1425" y="2625"/>
                </a:cubicBezTo>
                <a:cubicBezTo>
                  <a:pt x="1407" y="2634"/>
                  <a:pt x="1389" y="2625"/>
                  <a:pt x="1371" y="2625"/>
                </a:cubicBezTo>
                <a:cubicBezTo>
                  <a:pt x="1362" y="2616"/>
                  <a:pt x="1345" y="2607"/>
                  <a:pt x="1327" y="2616"/>
                </a:cubicBezTo>
                <a:cubicBezTo>
                  <a:pt x="1362" y="2616"/>
                  <a:pt x="1362" y="2625"/>
                  <a:pt x="1362" y="2625"/>
                </a:cubicBezTo>
                <a:cubicBezTo>
                  <a:pt x="1362" y="2634"/>
                  <a:pt x="1354" y="2643"/>
                  <a:pt x="1371" y="2652"/>
                </a:cubicBezTo>
                <a:cubicBezTo>
                  <a:pt x="1291" y="2669"/>
                  <a:pt x="1327" y="2607"/>
                  <a:pt x="1237" y="2607"/>
                </a:cubicBezTo>
                <a:cubicBezTo>
                  <a:pt x="1246" y="2607"/>
                  <a:pt x="1282" y="2625"/>
                  <a:pt x="1255" y="2625"/>
                </a:cubicBezTo>
                <a:cubicBezTo>
                  <a:pt x="1246" y="2625"/>
                  <a:pt x="1237" y="2625"/>
                  <a:pt x="1228" y="2616"/>
                </a:cubicBezTo>
                <a:cubicBezTo>
                  <a:pt x="1219" y="2616"/>
                  <a:pt x="1219" y="2607"/>
                  <a:pt x="1210" y="2607"/>
                </a:cubicBezTo>
                <a:cubicBezTo>
                  <a:pt x="1147" y="2598"/>
                  <a:pt x="1219" y="2625"/>
                  <a:pt x="1192" y="2625"/>
                </a:cubicBezTo>
                <a:cubicBezTo>
                  <a:pt x="1174" y="2607"/>
                  <a:pt x="1156" y="2634"/>
                  <a:pt x="1130" y="2634"/>
                </a:cubicBezTo>
                <a:cubicBezTo>
                  <a:pt x="1138" y="2616"/>
                  <a:pt x="1138" y="2616"/>
                  <a:pt x="1138" y="2616"/>
                </a:cubicBezTo>
                <a:cubicBezTo>
                  <a:pt x="1130" y="2616"/>
                  <a:pt x="1120" y="2616"/>
                  <a:pt x="1111" y="2616"/>
                </a:cubicBezTo>
                <a:cubicBezTo>
                  <a:pt x="1111" y="2607"/>
                  <a:pt x="1103" y="2607"/>
                  <a:pt x="1103" y="2616"/>
                </a:cubicBezTo>
                <a:cubicBezTo>
                  <a:pt x="1094" y="2616"/>
                  <a:pt x="1094" y="2616"/>
                  <a:pt x="1094" y="2625"/>
                </a:cubicBezTo>
                <a:cubicBezTo>
                  <a:pt x="1085" y="2625"/>
                  <a:pt x="1076" y="2634"/>
                  <a:pt x="1049" y="2625"/>
                </a:cubicBezTo>
                <a:cubicBezTo>
                  <a:pt x="1085" y="2607"/>
                  <a:pt x="1085" y="2607"/>
                  <a:pt x="1085" y="2607"/>
                </a:cubicBezTo>
                <a:cubicBezTo>
                  <a:pt x="1067" y="2607"/>
                  <a:pt x="1058" y="2607"/>
                  <a:pt x="1049" y="2607"/>
                </a:cubicBezTo>
                <a:cubicBezTo>
                  <a:pt x="1058" y="2589"/>
                  <a:pt x="1058" y="2589"/>
                  <a:pt x="1058" y="2589"/>
                </a:cubicBezTo>
                <a:cubicBezTo>
                  <a:pt x="1040" y="2589"/>
                  <a:pt x="1031" y="2589"/>
                  <a:pt x="1022" y="2589"/>
                </a:cubicBezTo>
                <a:cubicBezTo>
                  <a:pt x="1004" y="2580"/>
                  <a:pt x="995" y="2580"/>
                  <a:pt x="977" y="2571"/>
                </a:cubicBezTo>
                <a:cubicBezTo>
                  <a:pt x="986" y="2580"/>
                  <a:pt x="968" y="2598"/>
                  <a:pt x="932" y="2589"/>
                </a:cubicBezTo>
                <a:cubicBezTo>
                  <a:pt x="923" y="2571"/>
                  <a:pt x="950" y="2580"/>
                  <a:pt x="914" y="2562"/>
                </a:cubicBezTo>
                <a:cubicBezTo>
                  <a:pt x="923" y="2553"/>
                  <a:pt x="941" y="2544"/>
                  <a:pt x="950" y="2571"/>
                </a:cubicBezTo>
                <a:cubicBezTo>
                  <a:pt x="959" y="2562"/>
                  <a:pt x="968" y="2562"/>
                  <a:pt x="968" y="2553"/>
                </a:cubicBezTo>
                <a:cubicBezTo>
                  <a:pt x="950" y="2535"/>
                  <a:pt x="914" y="2535"/>
                  <a:pt x="905" y="2526"/>
                </a:cubicBezTo>
                <a:cubicBezTo>
                  <a:pt x="905" y="2535"/>
                  <a:pt x="914" y="2535"/>
                  <a:pt x="914" y="2535"/>
                </a:cubicBezTo>
                <a:cubicBezTo>
                  <a:pt x="905" y="2535"/>
                  <a:pt x="896" y="2535"/>
                  <a:pt x="879" y="2535"/>
                </a:cubicBezTo>
                <a:cubicBezTo>
                  <a:pt x="852" y="2535"/>
                  <a:pt x="852" y="2535"/>
                  <a:pt x="852" y="2535"/>
                </a:cubicBezTo>
                <a:cubicBezTo>
                  <a:pt x="843" y="2526"/>
                  <a:pt x="852" y="2526"/>
                  <a:pt x="861" y="2526"/>
                </a:cubicBezTo>
                <a:cubicBezTo>
                  <a:pt x="852" y="2517"/>
                  <a:pt x="834" y="2526"/>
                  <a:pt x="816" y="2517"/>
                </a:cubicBezTo>
                <a:cubicBezTo>
                  <a:pt x="834" y="2508"/>
                  <a:pt x="834" y="2490"/>
                  <a:pt x="861" y="2499"/>
                </a:cubicBezTo>
                <a:cubicBezTo>
                  <a:pt x="843" y="2490"/>
                  <a:pt x="825" y="2490"/>
                  <a:pt x="798" y="2481"/>
                </a:cubicBezTo>
                <a:cubicBezTo>
                  <a:pt x="798" y="2481"/>
                  <a:pt x="780" y="2454"/>
                  <a:pt x="789" y="2454"/>
                </a:cubicBezTo>
                <a:cubicBezTo>
                  <a:pt x="780" y="2445"/>
                  <a:pt x="762" y="2437"/>
                  <a:pt x="735" y="2437"/>
                </a:cubicBezTo>
                <a:cubicBezTo>
                  <a:pt x="717" y="2428"/>
                  <a:pt x="690" y="2418"/>
                  <a:pt x="681" y="2401"/>
                </a:cubicBezTo>
                <a:cubicBezTo>
                  <a:pt x="672" y="2410"/>
                  <a:pt x="672" y="2410"/>
                  <a:pt x="664" y="2401"/>
                </a:cubicBezTo>
                <a:cubicBezTo>
                  <a:pt x="654" y="2392"/>
                  <a:pt x="645" y="2392"/>
                  <a:pt x="637" y="2383"/>
                </a:cubicBezTo>
                <a:cubicBezTo>
                  <a:pt x="637" y="2374"/>
                  <a:pt x="628" y="2365"/>
                  <a:pt x="619" y="2356"/>
                </a:cubicBezTo>
                <a:cubicBezTo>
                  <a:pt x="610" y="2347"/>
                  <a:pt x="601" y="2347"/>
                  <a:pt x="592" y="2338"/>
                </a:cubicBezTo>
                <a:cubicBezTo>
                  <a:pt x="583" y="2329"/>
                  <a:pt x="574" y="2329"/>
                  <a:pt x="565" y="2320"/>
                </a:cubicBezTo>
                <a:cubicBezTo>
                  <a:pt x="565" y="2311"/>
                  <a:pt x="556" y="2302"/>
                  <a:pt x="556" y="2284"/>
                </a:cubicBezTo>
                <a:cubicBezTo>
                  <a:pt x="547" y="2275"/>
                  <a:pt x="547" y="2284"/>
                  <a:pt x="547" y="2293"/>
                </a:cubicBezTo>
                <a:cubicBezTo>
                  <a:pt x="538" y="2311"/>
                  <a:pt x="538" y="2320"/>
                  <a:pt x="511" y="2302"/>
                </a:cubicBezTo>
                <a:cubicBezTo>
                  <a:pt x="475" y="2275"/>
                  <a:pt x="511" y="2275"/>
                  <a:pt x="511" y="2257"/>
                </a:cubicBezTo>
                <a:cubicBezTo>
                  <a:pt x="493" y="2248"/>
                  <a:pt x="475" y="2248"/>
                  <a:pt x="466" y="2239"/>
                </a:cubicBezTo>
                <a:cubicBezTo>
                  <a:pt x="448" y="2230"/>
                  <a:pt x="430" y="2213"/>
                  <a:pt x="430" y="2195"/>
                </a:cubicBezTo>
                <a:cubicBezTo>
                  <a:pt x="439" y="2195"/>
                  <a:pt x="439" y="2213"/>
                  <a:pt x="457" y="2221"/>
                </a:cubicBezTo>
                <a:close/>
                <a:moveTo>
                  <a:pt x="206" y="1818"/>
                </a:moveTo>
                <a:lnTo>
                  <a:pt x="206" y="1818"/>
                </a:lnTo>
                <a:lnTo>
                  <a:pt x="215" y="1827"/>
                </a:lnTo>
                <a:cubicBezTo>
                  <a:pt x="224" y="1836"/>
                  <a:pt x="224" y="1845"/>
                  <a:pt x="224" y="1845"/>
                </a:cubicBezTo>
                <a:cubicBezTo>
                  <a:pt x="198" y="1845"/>
                  <a:pt x="206" y="1836"/>
                  <a:pt x="206" y="1818"/>
                </a:cubicBezTo>
                <a:close/>
                <a:moveTo>
                  <a:pt x="135" y="1092"/>
                </a:moveTo>
                <a:lnTo>
                  <a:pt x="135" y="1092"/>
                </a:lnTo>
                <a:cubicBezTo>
                  <a:pt x="144" y="1101"/>
                  <a:pt x="135" y="1110"/>
                  <a:pt x="126" y="1119"/>
                </a:cubicBezTo>
                <a:cubicBezTo>
                  <a:pt x="126" y="1110"/>
                  <a:pt x="126" y="1101"/>
                  <a:pt x="135" y="1092"/>
                </a:cubicBezTo>
                <a:close/>
                <a:moveTo>
                  <a:pt x="1811" y="108"/>
                </a:moveTo>
                <a:cubicBezTo>
                  <a:pt x="1811" y="108"/>
                  <a:pt x="1801" y="99"/>
                  <a:pt x="1811" y="108"/>
                </a:cubicBezTo>
                <a:close/>
                <a:moveTo>
                  <a:pt x="1855" y="125"/>
                </a:moveTo>
                <a:lnTo>
                  <a:pt x="1855" y="125"/>
                </a:lnTo>
                <a:cubicBezTo>
                  <a:pt x="1864" y="125"/>
                  <a:pt x="1864" y="125"/>
                  <a:pt x="1864" y="125"/>
                </a:cubicBezTo>
                <a:cubicBezTo>
                  <a:pt x="1855" y="125"/>
                  <a:pt x="1846" y="125"/>
                  <a:pt x="1837" y="116"/>
                </a:cubicBezTo>
                <a:cubicBezTo>
                  <a:pt x="1837" y="125"/>
                  <a:pt x="1837" y="125"/>
                  <a:pt x="1855" y="125"/>
                </a:cubicBezTo>
                <a:close/>
                <a:moveTo>
                  <a:pt x="1685" y="2741"/>
                </a:moveTo>
                <a:lnTo>
                  <a:pt x="1685" y="2741"/>
                </a:lnTo>
                <a:cubicBezTo>
                  <a:pt x="1676" y="2741"/>
                  <a:pt x="1676" y="2741"/>
                  <a:pt x="1676" y="2741"/>
                </a:cubicBezTo>
                <a:cubicBezTo>
                  <a:pt x="1694" y="2732"/>
                  <a:pt x="1694" y="2741"/>
                  <a:pt x="1685" y="27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4">
            <a:extLst>
              <a:ext uri="{FF2B5EF4-FFF2-40B4-BE49-F238E27FC236}">
                <a16:creationId xmlns:a16="http://schemas.microsoft.com/office/drawing/2014/main" id="{B3680FC4-60A8-0240-9D01-26E54BDE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01" y="7290835"/>
            <a:ext cx="9727" cy="972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0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5">
            <a:extLst>
              <a:ext uri="{FF2B5EF4-FFF2-40B4-BE49-F238E27FC236}">
                <a16:creationId xmlns:a16="http://schemas.microsoft.com/office/drawing/2014/main" id="{C7E65A3B-AF82-5049-98E4-8556E6AB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551" y="8633107"/>
            <a:ext cx="4865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6">
            <a:extLst>
              <a:ext uri="{FF2B5EF4-FFF2-40B4-BE49-F238E27FC236}">
                <a16:creationId xmlns:a16="http://schemas.microsoft.com/office/drawing/2014/main" id="{0C84A40A-5184-3846-949B-5F8A402C2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608" y="6201454"/>
            <a:ext cx="19453" cy="9727"/>
          </a:xfrm>
          <a:custGeom>
            <a:avLst/>
            <a:gdLst>
              <a:gd name="T0" fmla="*/ 17 w 18"/>
              <a:gd name="T1" fmla="*/ 0 h 10"/>
              <a:gd name="T2" fmla="*/ 17 w 18"/>
              <a:gd name="T3" fmla="*/ 0 h 10"/>
              <a:gd name="T4" fmla="*/ 0 w 18"/>
              <a:gd name="T5" fmla="*/ 0 h 10"/>
              <a:gd name="T6" fmla="*/ 17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0" y="0"/>
                  <a:pt x="0" y="0"/>
                </a:cubicBezTo>
                <a:cubicBezTo>
                  <a:pt x="0" y="0"/>
                  <a:pt x="0" y="9"/>
                  <a:pt x="1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7">
            <a:extLst>
              <a:ext uri="{FF2B5EF4-FFF2-40B4-BE49-F238E27FC236}">
                <a16:creationId xmlns:a16="http://schemas.microsoft.com/office/drawing/2014/main" id="{E7436670-4D5D-3940-A915-266F3A88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493" y="6211181"/>
            <a:ext cx="29180" cy="19453"/>
          </a:xfrm>
          <a:custGeom>
            <a:avLst/>
            <a:gdLst>
              <a:gd name="T0" fmla="*/ 27 w 28"/>
              <a:gd name="T1" fmla="*/ 9 h 19"/>
              <a:gd name="T2" fmla="*/ 27 w 28"/>
              <a:gd name="T3" fmla="*/ 9 h 19"/>
              <a:gd name="T4" fmla="*/ 0 w 28"/>
              <a:gd name="T5" fmla="*/ 0 h 19"/>
              <a:gd name="T6" fmla="*/ 18 w 28"/>
              <a:gd name="T7" fmla="*/ 18 h 19"/>
              <a:gd name="T8" fmla="*/ 27 w 28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0"/>
                  <a:pt x="0" y="0"/>
                </a:cubicBezTo>
                <a:cubicBezTo>
                  <a:pt x="9" y="9"/>
                  <a:pt x="18" y="9"/>
                  <a:pt x="18" y="18"/>
                </a:cubicBezTo>
                <a:cubicBezTo>
                  <a:pt x="18" y="9"/>
                  <a:pt x="18" y="9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8">
            <a:extLst>
              <a:ext uri="{FF2B5EF4-FFF2-40B4-BE49-F238E27FC236}">
                <a16:creationId xmlns:a16="http://schemas.microsoft.com/office/drawing/2014/main" id="{AED6F77B-C7F4-224E-BD52-02D20D19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34" y="6478661"/>
            <a:ext cx="29180" cy="19453"/>
          </a:xfrm>
          <a:custGeom>
            <a:avLst/>
            <a:gdLst>
              <a:gd name="T0" fmla="*/ 9 w 28"/>
              <a:gd name="T1" fmla="*/ 9 h 19"/>
              <a:gd name="T2" fmla="*/ 9 w 28"/>
              <a:gd name="T3" fmla="*/ 9 h 19"/>
              <a:gd name="T4" fmla="*/ 27 w 28"/>
              <a:gd name="T5" fmla="*/ 18 h 19"/>
              <a:gd name="T6" fmla="*/ 27 w 28"/>
              <a:gd name="T7" fmla="*/ 9 h 19"/>
              <a:gd name="T8" fmla="*/ 9 w 28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9" y="9"/>
                </a:moveTo>
                <a:lnTo>
                  <a:pt x="9" y="9"/>
                </a:lnTo>
                <a:cubicBezTo>
                  <a:pt x="18" y="9"/>
                  <a:pt x="18" y="18"/>
                  <a:pt x="27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0" y="0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9">
            <a:extLst>
              <a:ext uri="{FF2B5EF4-FFF2-40B4-BE49-F238E27FC236}">
                <a16:creationId xmlns:a16="http://schemas.microsoft.com/office/drawing/2014/main" id="{8B9CFDB7-068F-7045-9EAF-0584FB1B3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946" y="6293856"/>
            <a:ext cx="48633" cy="38906"/>
          </a:xfrm>
          <a:custGeom>
            <a:avLst/>
            <a:gdLst>
              <a:gd name="T0" fmla="*/ 0 w 46"/>
              <a:gd name="T1" fmla="*/ 0 h 37"/>
              <a:gd name="T2" fmla="*/ 0 w 46"/>
              <a:gd name="T3" fmla="*/ 0 h 37"/>
              <a:gd name="T4" fmla="*/ 36 w 46"/>
              <a:gd name="T5" fmla="*/ 36 h 37"/>
              <a:gd name="T6" fmla="*/ 36 w 46"/>
              <a:gd name="T7" fmla="*/ 27 h 37"/>
              <a:gd name="T8" fmla="*/ 36 w 46"/>
              <a:gd name="T9" fmla="*/ 9 h 37"/>
              <a:gd name="T10" fmla="*/ 0 w 46"/>
              <a:gd name="T1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37">
                <a:moveTo>
                  <a:pt x="0" y="0"/>
                </a:moveTo>
                <a:lnTo>
                  <a:pt x="0" y="0"/>
                </a:lnTo>
                <a:cubicBezTo>
                  <a:pt x="0" y="18"/>
                  <a:pt x="18" y="18"/>
                  <a:pt x="36" y="36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27"/>
                  <a:pt x="36" y="18"/>
                  <a:pt x="36" y="9"/>
                </a:cubicBezTo>
                <a:cubicBezTo>
                  <a:pt x="27" y="9"/>
                  <a:pt x="18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0">
            <a:extLst>
              <a:ext uri="{FF2B5EF4-FFF2-40B4-BE49-F238E27FC236}">
                <a16:creationId xmlns:a16="http://schemas.microsoft.com/office/drawing/2014/main" id="{FE863943-1438-5243-9CD2-46821BCC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715" y="6332762"/>
            <a:ext cx="29180" cy="9727"/>
          </a:xfrm>
          <a:custGeom>
            <a:avLst/>
            <a:gdLst>
              <a:gd name="T0" fmla="*/ 0 w 28"/>
              <a:gd name="T1" fmla="*/ 0 h 10"/>
              <a:gd name="T2" fmla="*/ 0 w 28"/>
              <a:gd name="T3" fmla="*/ 0 h 10"/>
              <a:gd name="T4" fmla="*/ 18 w 28"/>
              <a:gd name="T5" fmla="*/ 9 h 10"/>
              <a:gd name="T6" fmla="*/ 0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9"/>
                  <a:pt x="18" y="9"/>
                </a:cubicBezTo>
                <a:cubicBezTo>
                  <a:pt x="27" y="0"/>
                  <a:pt x="18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1">
            <a:extLst>
              <a:ext uri="{FF2B5EF4-FFF2-40B4-BE49-F238E27FC236}">
                <a16:creationId xmlns:a16="http://schemas.microsoft.com/office/drawing/2014/main" id="{E66997C8-76BD-CC4C-BF81-C8DD51DD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88" y="6123641"/>
            <a:ext cx="48633" cy="29180"/>
          </a:xfrm>
          <a:custGeom>
            <a:avLst/>
            <a:gdLst>
              <a:gd name="T0" fmla="*/ 18 w 46"/>
              <a:gd name="T1" fmla="*/ 18 h 28"/>
              <a:gd name="T2" fmla="*/ 18 w 46"/>
              <a:gd name="T3" fmla="*/ 18 h 28"/>
              <a:gd name="T4" fmla="*/ 36 w 46"/>
              <a:gd name="T5" fmla="*/ 10 h 28"/>
              <a:gd name="T6" fmla="*/ 9 w 46"/>
              <a:gd name="T7" fmla="*/ 0 h 28"/>
              <a:gd name="T8" fmla="*/ 0 w 46"/>
              <a:gd name="T9" fmla="*/ 10 h 28"/>
              <a:gd name="T10" fmla="*/ 18 w 46"/>
              <a:gd name="T11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28">
                <a:moveTo>
                  <a:pt x="18" y="18"/>
                </a:moveTo>
                <a:lnTo>
                  <a:pt x="18" y="18"/>
                </a:lnTo>
                <a:cubicBezTo>
                  <a:pt x="27" y="27"/>
                  <a:pt x="27" y="0"/>
                  <a:pt x="36" y="10"/>
                </a:cubicBezTo>
                <a:cubicBezTo>
                  <a:pt x="45" y="0"/>
                  <a:pt x="27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10"/>
                  <a:pt x="0" y="10"/>
                  <a:pt x="1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2">
            <a:extLst>
              <a:ext uri="{FF2B5EF4-FFF2-40B4-BE49-F238E27FC236}">
                <a16:creationId xmlns:a16="http://schemas.microsoft.com/office/drawing/2014/main" id="{96F66835-94AE-C740-8DC0-CA1BC2C4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493" y="6332762"/>
            <a:ext cx="9727" cy="19453"/>
          </a:xfrm>
          <a:custGeom>
            <a:avLst/>
            <a:gdLst>
              <a:gd name="T0" fmla="*/ 9 w 10"/>
              <a:gd name="T1" fmla="*/ 18 h 19"/>
              <a:gd name="T2" fmla="*/ 9 w 10"/>
              <a:gd name="T3" fmla="*/ 0 h 19"/>
              <a:gd name="T4" fmla="*/ 0 w 10"/>
              <a:gd name="T5" fmla="*/ 0 h 19"/>
              <a:gd name="T6" fmla="*/ 9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9" y="0"/>
                </a:lnTo>
                <a:lnTo>
                  <a:pt x="0" y="0"/>
                </a:ln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3">
            <a:extLst>
              <a:ext uri="{FF2B5EF4-FFF2-40B4-BE49-F238E27FC236}">
                <a16:creationId xmlns:a16="http://schemas.microsoft.com/office/drawing/2014/main" id="{6A2FF485-11B6-D143-AFE6-A8904683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321" y="6245223"/>
            <a:ext cx="38906" cy="29180"/>
          </a:xfrm>
          <a:custGeom>
            <a:avLst/>
            <a:gdLst>
              <a:gd name="T0" fmla="*/ 0 w 37"/>
              <a:gd name="T1" fmla="*/ 0 h 28"/>
              <a:gd name="T2" fmla="*/ 0 w 37"/>
              <a:gd name="T3" fmla="*/ 0 h 28"/>
              <a:gd name="T4" fmla="*/ 27 w 37"/>
              <a:gd name="T5" fmla="*/ 27 h 28"/>
              <a:gd name="T6" fmla="*/ 36 w 37"/>
              <a:gd name="T7" fmla="*/ 18 h 28"/>
              <a:gd name="T8" fmla="*/ 0 w 37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8">
                <a:moveTo>
                  <a:pt x="0" y="0"/>
                </a:moveTo>
                <a:lnTo>
                  <a:pt x="0" y="0"/>
                </a:lnTo>
                <a:cubicBezTo>
                  <a:pt x="27" y="27"/>
                  <a:pt x="27" y="27"/>
                  <a:pt x="27" y="27"/>
                </a:cubicBezTo>
                <a:cubicBezTo>
                  <a:pt x="27" y="18"/>
                  <a:pt x="36" y="18"/>
                  <a:pt x="36" y="18"/>
                </a:cubicBezTo>
                <a:cubicBezTo>
                  <a:pt x="18" y="9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24">
            <a:extLst>
              <a:ext uri="{FF2B5EF4-FFF2-40B4-BE49-F238E27FC236}">
                <a16:creationId xmlns:a16="http://schemas.microsoft.com/office/drawing/2014/main" id="{4E5449A9-E92B-4148-9BA4-FE6629CA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27" y="6264676"/>
            <a:ext cx="29180" cy="19453"/>
          </a:xfrm>
          <a:custGeom>
            <a:avLst/>
            <a:gdLst>
              <a:gd name="T0" fmla="*/ 0 w 28"/>
              <a:gd name="T1" fmla="*/ 0 h 19"/>
              <a:gd name="T2" fmla="*/ 0 w 28"/>
              <a:gd name="T3" fmla="*/ 0 h 19"/>
              <a:gd name="T4" fmla="*/ 27 w 28"/>
              <a:gd name="T5" fmla="*/ 18 h 19"/>
              <a:gd name="T6" fmla="*/ 0 w 28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9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18" y="18"/>
                  <a:pt x="27" y="18"/>
                </a:cubicBezTo>
                <a:cubicBezTo>
                  <a:pt x="27" y="9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5">
            <a:extLst>
              <a:ext uri="{FF2B5EF4-FFF2-40B4-BE49-F238E27FC236}">
                <a16:creationId xmlns:a16="http://schemas.microsoft.com/office/drawing/2014/main" id="{4F6E1F0F-7D05-A543-9050-95176D78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134" y="6303582"/>
            <a:ext cx="29180" cy="29180"/>
          </a:xfrm>
          <a:custGeom>
            <a:avLst/>
            <a:gdLst>
              <a:gd name="T0" fmla="*/ 26 w 27"/>
              <a:gd name="T1" fmla="*/ 27 h 28"/>
              <a:gd name="T2" fmla="*/ 26 w 27"/>
              <a:gd name="T3" fmla="*/ 27 h 28"/>
              <a:gd name="T4" fmla="*/ 18 w 27"/>
              <a:gd name="T5" fmla="*/ 18 h 28"/>
              <a:gd name="T6" fmla="*/ 0 w 27"/>
              <a:gd name="T7" fmla="*/ 0 h 28"/>
              <a:gd name="T8" fmla="*/ 26 w 27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7"/>
                </a:moveTo>
                <a:lnTo>
                  <a:pt x="26" y="27"/>
                </a:lnTo>
                <a:cubicBezTo>
                  <a:pt x="18" y="18"/>
                  <a:pt x="18" y="18"/>
                  <a:pt x="18" y="18"/>
                </a:cubicBezTo>
                <a:cubicBezTo>
                  <a:pt x="0" y="0"/>
                  <a:pt x="0" y="0"/>
                  <a:pt x="0" y="0"/>
                </a:cubicBezTo>
                <a:cubicBezTo>
                  <a:pt x="9" y="9"/>
                  <a:pt x="18" y="18"/>
                  <a:pt x="2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6">
            <a:extLst>
              <a:ext uri="{FF2B5EF4-FFF2-40B4-BE49-F238E27FC236}">
                <a16:creationId xmlns:a16="http://schemas.microsoft.com/office/drawing/2014/main" id="{917322D4-A483-B94F-8C9E-507B0258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38" y="6113915"/>
            <a:ext cx="48633" cy="9727"/>
          </a:xfrm>
          <a:custGeom>
            <a:avLst/>
            <a:gdLst>
              <a:gd name="T0" fmla="*/ 44 w 45"/>
              <a:gd name="T1" fmla="*/ 0 h 10"/>
              <a:gd name="T2" fmla="*/ 44 w 45"/>
              <a:gd name="T3" fmla="*/ 0 h 10"/>
              <a:gd name="T4" fmla="*/ 8 w 45"/>
              <a:gd name="T5" fmla="*/ 0 h 10"/>
              <a:gd name="T6" fmla="*/ 27 w 45"/>
              <a:gd name="T7" fmla="*/ 9 h 10"/>
              <a:gd name="T8" fmla="*/ 44 w 4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0">
                <a:moveTo>
                  <a:pt x="44" y="0"/>
                </a:moveTo>
                <a:lnTo>
                  <a:pt x="44" y="0"/>
                </a:lnTo>
                <a:cubicBezTo>
                  <a:pt x="8" y="0"/>
                  <a:pt x="8" y="0"/>
                  <a:pt x="8" y="0"/>
                </a:cubicBezTo>
                <a:cubicBezTo>
                  <a:pt x="0" y="9"/>
                  <a:pt x="8" y="9"/>
                  <a:pt x="27" y="9"/>
                </a:cubicBezTo>
                <a:cubicBezTo>
                  <a:pt x="35" y="9"/>
                  <a:pt x="44" y="9"/>
                  <a:pt x="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7">
            <a:extLst>
              <a:ext uri="{FF2B5EF4-FFF2-40B4-BE49-F238E27FC236}">
                <a16:creationId xmlns:a16="http://schemas.microsoft.com/office/drawing/2014/main" id="{BA58829C-40D7-9545-A420-E36821F3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384" y="6182001"/>
            <a:ext cx="19453" cy="19453"/>
          </a:xfrm>
          <a:custGeom>
            <a:avLst/>
            <a:gdLst>
              <a:gd name="T0" fmla="*/ 18 w 19"/>
              <a:gd name="T1" fmla="*/ 9 h 19"/>
              <a:gd name="T2" fmla="*/ 18 w 19"/>
              <a:gd name="T3" fmla="*/ 9 h 19"/>
              <a:gd name="T4" fmla="*/ 9 w 19"/>
              <a:gd name="T5" fmla="*/ 0 h 19"/>
              <a:gd name="T6" fmla="*/ 0 w 19"/>
              <a:gd name="T7" fmla="*/ 18 h 19"/>
              <a:gd name="T8" fmla="*/ 18 w 19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0"/>
                  <a:pt x="9" y="0"/>
                </a:cubicBezTo>
                <a:cubicBezTo>
                  <a:pt x="0" y="18"/>
                  <a:pt x="0" y="18"/>
                  <a:pt x="0" y="18"/>
                </a:cubicBezTo>
                <a:lnTo>
                  <a:pt x="18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8">
            <a:extLst>
              <a:ext uri="{FF2B5EF4-FFF2-40B4-BE49-F238E27FC236}">
                <a16:creationId xmlns:a16="http://schemas.microsoft.com/office/drawing/2014/main" id="{535953C1-9E87-0040-AFBE-E175D6CE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485" y="6172274"/>
            <a:ext cx="97266" cy="19453"/>
          </a:xfrm>
          <a:custGeom>
            <a:avLst/>
            <a:gdLst>
              <a:gd name="T0" fmla="*/ 53 w 90"/>
              <a:gd name="T1" fmla="*/ 0 h 19"/>
              <a:gd name="T2" fmla="*/ 53 w 90"/>
              <a:gd name="T3" fmla="*/ 0 h 19"/>
              <a:gd name="T4" fmla="*/ 45 w 90"/>
              <a:gd name="T5" fmla="*/ 18 h 19"/>
              <a:gd name="T6" fmla="*/ 53 w 90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" h="19">
                <a:moveTo>
                  <a:pt x="53" y="0"/>
                </a:moveTo>
                <a:lnTo>
                  <a:pt x="53" y="0"/>
                </a:lnTo>
                <a:cubicBezTo>
                  <a:pt x="53" y="9"/>
                  <a:pt x="0" y="9"/>
                  <a:pt x="45" y="18"/>
                </a:cubicBezTo>
                <a:cubicBezTo>
                  <a:pt x="53" y="9"/>
                  <a:pt x="89" y="18"/>
                  <a:pt x="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9">
            <a:extLst>
              <a:ext uri="{FF2B5EF4-FFF2-40B4-BE49-F238E27FC236}">
                <a16:creationId xmlns:a16="http://schemas.microsoft.com/office/drawing/2014/main" id="{8C95E853-CACB-D741-A112-988DB17B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975" y="6113915"/>
            <a:ext cx="9727" cy="38906"/>
          </a:xfrm>
          <a:custGeom>
            <a:avLst/>
            <a:gdLst>
              <a:gd name="T0" fmla="*/ 0 w 10"/>
              <a:gd name="T1" fmla="*/ 36 h 37"/>
              <a:gd name="T2" fmla="*/ 9 w 10"/>
              <a:gd name="T3" fmla="*/ 36 h 37"/>
              <a:gd name="T4" fmla="*/ 0 w 10"/>
              <a:gd name="T5" fmla="*/ 0 h 37"/>
              <a:gd name="T6" fmla="*/ 0 w 10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37">
                <a:moveTo>
                  <a:pt x="0" y="36"/>
                </a:moveTo>
                <a:lnTo>
                  <a:pt x="9" y="36"/>
                </a:lnTo>
                <a:lnTo>
                  <a:pt x="0" y="0"/>
                </a:lnTo>
                <a:lnTo>
                  <a:pt x="0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30">
            <a:extLst>
              <a:ext uri="{FF2B5EF4-FFF2-40B4-BE49-F238E27FC236}">
                <a16:creationId xmlns:a16="http://schemas.microsoft.com/office/drawing/2014/main" id="{65FB9C0D-382E-2345-B8BC-D99168EF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551" y="6381395"/>
            <a:ext cx="58360" cy="48633"/>
          </a:xfrm>
          <a:custGeom>
            <a:avLst/>
            <a:gdLst>
              <a:gd name="T0" fmla="*/ 18 w 55"/>
              <a:gd name="T1" fmla="*/ 44 h 45"/>
              <a:gd name="T2" fmla="*/ 18 w 55"/>
              <a:gd name="T3" fmla="*/ 44 h 45"/>
              <a:gd name="T4" fmla="*/ 54 w 55"/>
              <a:gd name="T5" fmla="*/ 8 h 45"/>
              <a:gd name="T6" fmla="*/ 27 w 55"/>
              <a:gd name="T7" fmla="*/ 8 h 45"/>
              <a:gd name="T8" fmla="*/ 18 w 55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45">
                <a:moveTo>
                  <a:pt x="18" y="44"/>
                </a:moveTo>
                <a:lnTo>
                  <a:pt x="18" y="44"/>
                </a:lnTo>
                <a:cubicBezTo>
                  <a:pt x="54" y="35"/>
                  <a:pt x="18" y="26"/>
                  <a:pt x="54" y="8"/>
                </a:cubicBezTo>
                <a:cubicBezTo>
                  <a:pt x="54" y="0"/>
                  <a:pt x="18" y="17"/>
                  <a:pt x="27" y="8"/>
                </a:cubicBezTo>
                <a:cubicBezTo>
                  <a:pt x="9" y="26"/>
                  <a:pt x="0" y="35"/>
                  <a:pt x="1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31">
            <a:extLst>
              <a:ext uri="{FF2B5EF4-FFF2-40B4-BE49-F238E27FC236}">
                <a16:creationId xmlns:a16="http://schemas.microsoft.com/office/drawing/2014/main" id="{8212E08D-1649-2549-9C4C-1A78106C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730" y="6381395"/>
            <a:ext cx="9727" cy="9727"/>
          </a:xfrm>
          <a:custGeom>
            <a:avLst/>
            <a:gdLst>
              <a:gd name="T0" fmla="*/ 0 w 10"/>
              <a:gd name="T1" fmla="*/ 8 h 9"/>
              <a:gd name="T2" fmla="*/ 0 w 10"/>
              <a:gd name="T3" fmla="*/ 8 h 9"/>
              <a:gd name="T4" fmla="*/ 9 w 10"/>
              <a:gd name="T5" fmla="*/ 0 h 9"/>
              <a:gd name="T6" fmla="*/ 0 w 10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0" y="8"/>
                </a:moveTo>
                <a:lnTo>
                  <a:pt x="0" y="8"/>
                </a:lnTo>
                <a:cubicBezTo>
                  <a:pt x="0" y="8"/>
                  <a:pt x="0" y="0"/>
                  <a:pt x="9" y="0"/>
                </a:cubicBezTo>
                <a:cubicBezTo>
                  <a:pt x="0" y="0"/>
                  <a:pt x="0" y="8"/>
                  <a:pt x="0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32">
            <a:extLst>
              <a:ext uri="{FF2B5EF4-FFF2-40B4-BE49-F238E27FC236}">
                <a16:creationId xmlns:a16="http://schemas.microsoft.com/office/drawing/2014/main" id="{9215DA21-A566-334A-A70E-20CDBFC0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577" y="7606948"/>
            <a:ext cx="19453" cy="29180"/>
          </a:xfrm>
          <a:custGeom>
            <a:avLst/>
            <a:gdLst>
              <a:gd name="T0" fmla="*/ 9 w 18"/>
              <a:gd name="T1" fmla="*/ 27 h 28"/>
              <a:gd name="T2" fmla="*/ 9 w 18"/>
              <a:gd name="T3" fmla="*/ 27 h 28"/>
              <a:gd name="T4" fmla="*/ 17 w 18"/>
              <a:gd name="T5" fmla="*/ 0 h 28"/>
              <a:gd name="T6" fmla="*/ 0 w 18"/>
              <a:gd name="T7" fmla="*/ 17 h 28"/>
              <a:gd name="T8" fmla="*/ 9 w 1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8">
                <a:moveTo>
                  <a:pt x="9" y="27"/>
                </a:moveTo>
                <a:lnTo>
                  <a:pt x="9" y="27"/>
                </a:lnTo>
                <a:cubicBezTo>
                  <a:pt x="9" y="17"/>
                  <a:pt x="9" y="9"/>
                  <a:pt x="17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33">
            <a:extLst>
              <a:ext uri="{FF2B5EF4-FFF2-40B4-BE49-F238E27FC236}">
                <a16:creationId xmlns:a16="http://schemas.microsoft.com/office/drawing/2014/main" id="{71A83187-4C32-214E-8DEF-F0FEE77C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124" y="7548588"/>
            <a:ext cx="19453" cy="19453"/>
          </a:xfrm>
          <a:custGeom>
            <a:avLst/>
            <a:gdLst>
              <a:gd name="T0" fmla="*/ 0 w 19"/>
              <a:gd name="T1" fmla="*/ 18 h 19"/>
              <a:gd name="T2" fmla="*/ 0 w 19"/>
              <a:gd name="T3" fmla="*/ 18 h 19"/>
              <a:gd name="T4" fmla="*/ 18 w 19"/>
              <a:gd name="T5" fmla="*/ 18 h 19"/>
              <a:gd name="T6" fmla="*/ 0 w 19"/>
              <a:gd name="T7" fmla="*/ 0 h 19"/>
              <a:gd name="T8" fmla="*/ 0 w 19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0" y="18"/>
                </a:moveTo>
                <a:lnTo>
                  <a:pt x="0" y="18"/>
                </a:lnTo>
                <a:cubicBezTo>
                  <a:pt x="18" y="18"/>
                  <a:pt x="18" y="18"/>
                  <a:pt x="18" y="18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34">
            <a:extLst>
              <a:ext uri="{FF2B5EF4-FFF2-40B4-BE49-F238E27FC236}">
                <a16:creationId xmlns:a16="http://schemas.microsoft.com/office/drawing/2014/main" id="{C88BA62D-8006-964C-8D5F-E5746F63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905" y="7903611"/>
            <a:ext cx="19453" cy="19453"/>
          </a:xfrm>
          <a:custGeom>
            <a:avLst/>
            <a:gdLst>
              <a:gd name="T0" fmla="*/ 18 w 19"/>
              <a:gd name="T1" fmla="*/ 0 h 19"/>
              <a:gd name="T2" fmla="*/ 18 w 19"/>
              <a:gd name="T3" fmla="*/ 0 h 19"/>
              <a:gd name="T4" fmla="*/ 9 w 19"/>
              <a:gd name="T5" fmla="*/ 0 h 19"/>
              <a:gd name="T6" fmla="*/ 9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9" y="18"/>
                </a:cubicBezTo>
                <a:lnTo>
                  <a:pt x="1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35">
            <a:extLst>
              <a:ext uri="{FF2B5EF4-FFF2-40B4-BE49-F238E27FC236}">
                <a16:creationId xmlns:a16="http://schemas.microsoft.com/office/drawing/2014/main" id="{57088B1E-ADAE-DE47-B7DC-DFBD7F7B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51" y="8239178"/>
            <a:ext cx="19453" cy="19453"/>
          </a:xfrm>
          <a:custGeom>
            <a:avLst/>
            <a:gdLst>
              <a:gd name="T0" fmla="*/ 18 w 19"/>
              <a:gd name="T1" fmla="*/ 9 h 19"/>
              <a:gd name="T2" fmla="*/ 18 w 19"/>
              <a:gd name="T3" fmla="*/ 0 h 19"/>
              <a:gd name="T4" fmla="*/ 0 w 19"/>
              <a:gd name="T5" fmla="*/ 18 h 19"/>
              <a:gd name="T6" fmla="*/ 18 w 19"/>
              <a:gd name="T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9">
                <a:moveTo>
                  <a:pt x="18" y="9"/>
                </a:moveTo>
                <a:lnTo>
                  <a:pt x="18" y="0"/>
                </a:lnTo>
                <a:lnTo>
                  <a:pt x="0" y="18"/>
                </a:lnTo>
                <a:lnTo>
                  <a:pt x="18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36">
            <a:extLst>
              <a:ext uri="{FF2B5EF4-FFF2-40B4-BE49-F238E27FC236}">
                <a16:creationId xmlns:a16="http://schemas.microsoft.com/office/drawing/2014/main" id="{E61CE964-AE6A-EE42-8E73-373DE694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472" y="8433710"/>
            <a:ext cx="29180" cy="48633"/>
          </a:xfrm>
          <a:custGeom>
            <a:avLst/>
            <a:gdLst>
              <a:gd name="T0" fmla="*/ 27 w 28"/>
              <a:gd name="T1" fmla="*/ 27 h 46"/>
              <a:gd name="T2" fmla="*/ 27 w 28"/>
              <a:gd name="T3" fmla="*/ 27 h 46"/>
              <a:gd name="T4" fmla="*/ 0 w 28"/>
              <a:gd name="T5" fmla="*/ 0 h 46"/>
              <a:gd name="T6" fmla="*/ 27 w 28"/>
              <a:gd name="T7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46">
                <a:moveTo>
                  <a:pt x="27" y="27"/>
                </a:moveTo>
                <a:lnTo>
                  <a:pt x="27" y="27"/>
                </a:lnTo>
                <a:cubicBezTo>
                  <a:pt x="18" y="18"/>
                  <a:pt x="9" y="9"/>
                  <a:pt x="0" y="0"/>
                </a:cubicBezTo>
                <a:cubicBezTo>
                  <a:pt x="18" y="18"/>
                  <a:pt x="9" y="45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37">
            <a:extLst>
              <a:ext uri="{FF2B5EF4-FFF2-40B4-BE49-F238E27FC236}">
                <a16:creationId xmlns:a16="http://schemas.microsoft.com/office/drawing/2014/main" id="{AD8D3F90-1653-0D45-91F3-97D6FE29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122" y="7529135"/>
            <a:ext cx="19453" cy="19453"/>
          </a:xfrm>
          <a:custGeom>
            <a:avLst/>
            <a:gdLst>
              <a:gd name="T0" fmla="*/ 0 w 19"/>
              <a:gd name="T1" fmla="*/ 9 h 19"/>
              <a:gd name="T2" fmla="*/ 0 w 19"/>
              <a:gd name="T3" fmla="*/ 9 h 19"/>
              <a:gd name="T4" fmla="*/ 18 w 19"/>
              <a:gd name="T5" fmla="*/ 18 h 19"/>
              <a:gd name="T6" fmla="*/ 0 w 19"/>
              <a:gd name="T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9">
                <a:moveTo>
                  <a:pt x="0" y="9"/>
                </a:moveTo>
                <a:lnTo>
                  <a:pt x="0" y="9"/>
                </a:lnTo>
                <a:cubicBezTo>
                  <a:pt x="0" y="18"/>
                  <a:pt x="18" y="18"/>
                  <a:pt x="18" y="18"/>
                </a:cubicBezTo>
                <a:cubicBezTo>
                  <a:pt x="18" y="0"/>
                  <a:pt x="0" y="9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38">
            <a:extLst>
              <a:ext uri="{FF2B5EF4-FFF2-40B4-BE49-F238E27FC236}">
                <a16:creationId xmlns:a16="http://schemas.microsoft.com/office/drawing/2014/main" id="{F64D6A74-F6F3-1E43-B4F9-46FC7BDB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669" y="7300561"/>
            <a:ext cx="9727" cy="29180"/>
          </a:xfrm>
          <a:custGeom>
            <a:avLst/>
            <a:gdLst>
              <a:gd name="T0" fmla="*/ 0 w 10"/>
              <a:gd name="T1" fmla="*/ 27 h 28"/>
              <a:gd name="T2" fmla="*/ 9 w 10"/>
              <a:gd name="T3" fmla="*/ 27 h 28"/>
              <a:gd name="T4" fmla="*/ 0 w 10"/>
              <a:gd name="T5" fmla="*/ 0 h 28"/>
              <a:gd name="T6" fmla="*/ 0 w 10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0" y="27"/>
                </a:moveTo>
                <a:lnTo>
                  <a:pt x="9" y="27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9">
            <a:extLst>
              <a:ext uri="{FF2B5EF4-FFF2-40B4-BE49-F238E27FC236}">
                <a16:creationId xmlns:a16="http://schemas.microsoft.com/office/drawing/2014/main" id="{38190F23-2668-1B48-AD55-533FE21A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395" y="7130344"/>
            <a:ext cx="38906" cy="131311"/>
          </a:xfrm>
          <a:custGeom>
            <a:avLst/>
            <a:gdLst>
              <a:gd name="T0" fmla="*/ 36 w 37"/>
              <a:gd name="T1" fmla="*/ 0 h 117"/>
              <a:gd name="T2" fmla="*/ 36 w 37"/>
              <a:gd name="T3" fmla="*/ 0 h 117"/>
              <a:gd name="T4" fmla="*/ 9 w 37"/>
              <a:gd name="T5" fmla="*/ 35 h 117"/>
              <a:gd name="T6" fmla="*/ 0 w 37"/>
              <a:gd name="T7" fmla="*/ 89 h 117"/>
              <a:gd name="T8" fmla="*/ 0 w 37"/>
              <a:gd name="T9" fmla="*/ 98 h 117"/>
              <a:gd name="T10" fmla="*/ 9 w 37"/>
              <a:gd name="T11" fmla="*/ 116 h 117"/>
              <a:gd name="T12" fmla="*/ 18 w 37"/>
              <a:gd name="T13" fmla="*/ 53 h 117"/>
              <a:gd name="T14" fmla="*/ 36 w 37"/>
              <a:gd name="T1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7">
                <a:moveTo>
                  <a:pt x="36" y="0"/>
                </a:moveTo>
                <a:lnTo>
                  <a:pt x="36" y="0"/>
                </a:lnTo>
                <a:cubicBezTo>
                  <a:pt x="18" y="8"/>
                  <a:pt x="18" y="17"/>
                  <a:pt x="9" y="35"/>
                </a:cubicBezTo>
                <a:cubicBezTo>
                  <a:pt x="9" y="53"/>
                  <a:pt x="9" y="80"/>
                  <a:pt x="0" y="89"/>
                </a:cubicBezTo>
                <a:cubicBezTo>
                  <a:pt x="0" y="98"/>
                  <a:pt x="0" y="98"/>
                  <a:pt x="0" y="98"/>
                </a:cubicBezTo>
                <a:cubicBezTo>
                  <a:pt x="9" y="116"/>
                  <a:pt x="9" y="116"/>
                  <a:pt x="9" y="116"/>
                </a:cubicBezTo>
                <a:cubicBezTo>
                  <a:pt x="18" y="98"/>
                  <a:pt x="18" y="71"/>
                  <a:pt x="18" y="53"/>
                </a:cubicBezTo>
                <a:cubicBezTo>
                  <a:pt x="18" y="35"/>
                  <a:pt x="27" y="8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40">
            <a:extLst>
              <a:ext uri="{FF2B5EF4-FFF2-40B4-BE49-F238E27FC236}">
                <a16:creationId xmlns:a16="http://schemas.microsoft.com/office/drawing/2014/main" id="{EC21C27C-F1EF-6A4C-B203-6226F63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976" y="7033078"/>
            <a:ext cx="9727" cy="48633"/>
          </a:xfrm>
          <a:custGeom>
            <a:avLst/>
            <a:gdLst>
              <a:gd name="T0" fmla="*/ 9 w 10"/>
              <a:gd name="T1" fmla="*/ 18 h 46"/>
              <a:gd name="T2" fmla="*/ 9 w 10"/>
              <a:gd name="T3" fmla="*/ 18 h 46"/>
              <a:gd name="T4" fmla="*/ 0 w 10"/>
              <a:gd name="T5" fmla="*/ 45 h 46"/>
              <a:gd name="T6" fmla="*/ 0 w 10"/>
              <a:gd name="T7" fmla="*/ 36 h 46"/>
              <a:gd name="T8" fmla="*/ 9 w 10"/>
              <a:gd name="T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9" y="18"/>
                </a:moveTo>
                <a:lnTo>
                  <a:pt x="9" y="18"/>
                </a:lnTo>
                <a:cubicBezTo>
                  <a:pt x="0" y="27"/>
                  <a:pt x="9" y="0"/>
                  <a:pt x="0" y="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9" y="27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41">
            <a:extLst>
              <a:ext uri="{FF2B5EF4-FFF2-40B4-BE49-F238E27FC236}">
                <a16:creationId xmlns:a16="http://schemas.microsoft.com/office/drawing/2014/main" id="{8E1F494B-8C49-384B-BB08-5E82BD21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976" y="7062258"/>
            <a:ext cx="19453" cy="9727"/>
          </a:xfrm>
          <a:custGeom>
            <a:avLst/>
            <a:gdLst>
              <a:gd name="T0" fmla="*/ 0 w 19"/>
              <a:gd name="T1" fmla="*/ 9 h 10"/>
              <a:gd name="T2" fmla="*/ 0 w 19"/>
              <a:gd name="T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" h="10">
                <a:moveTo>
                  <a:pt x="0" y="9"/>
                </a:moveTo>
                <a:cubicBezTo>
                  <a:pt x="0" y="9"/>
                  <a:pt x="18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42">
            <a:extLst>
              <a:ext uri="{FF2B5EF4-FFF2-40B4-BE49-F238E27FC236}">
                <a16:creationId xmlns:a16="http://schemas.microsoft.com/office/drawing/2014/main" id="{2C455526-2754-DD4D-9FA2-757049A2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156" y="6974718"/>
            <a:ext cx="29180" cy="38906"/>
          </a:xfrm>
          <a:custGeom>
            <a:avLst/>
            <a:gdLst>
              <a:gd name="T0" fmla="*/ 0 w 27"/>
              <a:gd name="T1" fmla="*/ 9 h 37"/>
              <a:gd name="T2" fmla="*/ 0 w 27"/>
              <a:gd name="T3" fmla="*/ 9 h 37"/>
              <a:gd name="T4" fmla="*/ 0 w 27"/>
              <a:gd name="T5" fmla="*/ 36 h 37"/>
              <a:gd name="T6" fmla="*/ 18 w 27"/>
              <a:gd name="T7" fmla="*/ 27 h 37"/>
              <a:gd name="T8" fmla="*/ 0 w 27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7">
                <a:moveTo>
                  <a:pt x="0" y="9"/>
                </a:moveTo>
                <a:lnTo>
                  <a:pt x="0" y="9"/>
                </a:lnTo>
                <a:cubicBezTo>
                  <a:pt x="0" y="36"/>
                  <a:pt x="0" y="36"/>
                  <a:pt x="0" y="36"/>
                </a:cubicBezTo>
                <a:cubicBezTo>
                  <a:pt x="9" y="36"/>
                  <a:pt x="18" y="18"/>
                  <a:pt x="18" y="27"/>
                </a:cubicBezTo>
                <a:cubicBezTo>
                  <a:pt x="26" y="0"/>
                  <a:pt x="18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43">
            <a:extLst>
              <a:ext uri="{FF2B5EF4-FFF2-40B4-BE49-F238E27FC236}">
                <a16:creationId xmlns:a16="http://schemas.microsoft.com/office/drawing/2014/main" id="{3E8CD9C3-7466-E44E-A01D-1E35A5461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430" y="6955265"/>
            <a:ext cx="9727" cy="19453"/>
          </a:xfrm>
          <a:custGeom>
            <a:avLst/>
            <a:gdLst>
              <a:gd name="T0" fmla="*/ 0 w 10"/>
              <a:gd name="T1" fmla="*/ 0 h 19"/>
              <a:gd name="T2" fmla="*/ 0 w 10"/>
              <a:gd name="T3" fmla="*/ 0 h 19"/>
              <a:gd name="T4" fmla="*/ 0 w 10"/>
              <a:gd name="T5" fmla="*/ 18 h 19"/>
              <a:gd name="T6" fmla="*/ 0 w 10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18"/>
                </a:cubicBezTo>
                <a:cubicBezTo>
                  <a:pt x="9" y="18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44">
            <a:extLst>
              <a:ext uri="{FF2B5EF4-FFF2-40B4-BE49-F238E27FC236}">
                <a16:creationId xmlns:a16="http://schemas.microsoft.com/office/drawing/2014/main" id="{C7274F1C-E6FD-7346-BDD6-3C3C5748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703" y="6964992"/>
            <a:ext cx="9727" cy="38906"/>
          </a:xfrm>
          <a:custGeom>
            <a:avLst/>
            <a:gdLst>
              <a:gd name="T0" fmla="*/ 9 w 10"/>
              <a:gd name="T1" fmla="*/ 36 h 37"/>
              <a:gd name="T2" fmla="*/ 9 w 10"/>
              <a:gd name="T3" fmla="*/ 36 h 37"/>
              <a:gd name="T4" fmla="*/ 9 w 10"/>
              <a:gd name="T5" fmla="*/ 9 h 37"/>
              <a:gd name="T6" fmla="*/ 9 w 10"/>
              <a:gd name="T7" fmla="*/ 18 h 37"/>
              <a:gd name="T8" fmla="*/ 9 w 10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7">
                <a:moveTo>
                  <a:pt x="9" y="36"/>
                </a:moveTo>
                <a:lnTo>
                  <a:pt x="9" y="36"/>
                </a:lnTo>
                <a:cubicBezTo>
                  <a:pt x="9" y="9"/>
                  <a:pt x="9" y="9"/>
                  <a:pt x="9" y="9"/>
                </a:cubicBezTo>
                <a:cubicBezTo>
                  <a:pt x="9" y="9"/>
                  <a:pt x="0" y="0"/>
                  <a:pt x="9" y="18"/>
                </a:cubicBezTo>
                <a:cubicBezTo>
                  <a:pt x="0" y="9"/>
                  <a:pt x="9" y="18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45">
            <a:extLst>
              <a:ext uri="{FF2B5EF4-FFF2-40B4-BE49-F238E27FC236}">
                <a16:creationId xmlns:a16="http://schemas.microsoft.com/office/drawing/2014/main" id="{C4CDBD34-31EC-8045-A2D6-1F91AEBF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661" y="7013625"/>
            <a:ext cx="29180" cy="38906"/>
          </a:xfrm>
          <a:custGeom>
            <a:avLst/>
            <a:gdLst>
              <a:gd name="T0" fmla="*/ 27 w 28"/>
              <a:gd name="T1" fmla="*/ 0 h 37"/>
              <a:gd name="T2" fmla="*/ 27 w 28"/>
              <a:gd name="T3" fmla="*/ 0 h 37"/>
              <a:gd name="T4" fmla="*/ 9 w 28"/>
              <a:gd name="T5" fmla="*/ 0 h 37"/>
              <a:gd name="T6" fmla="*/ 0 w 28"/>
              <a:gd name="T7" fmla="*/ 36 h 37"/>
              <a:gd name="T8" fmla="*/ 27 w 2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0" y="27"/>
                  <a:pt x="9" y="0"/>
                </a:cubicBezTo>
                <a:cubicBezTo>
                  <a:pt x="0" y="18"/>
                  <a:pt x="0" y="36"/>
                  <a:pt x="0" y="36"/>
                </a:cubicBezTo>
                <a:cubicBezTo>
                  <a:pt x="9" y="36"/>
                  <a:pt x="18" y="18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46">
            <a:extLst>
              <a:ext uri="{FF2B5EF4-FFF2-40B4-BE49-F238E27FC236}">
                <a16:creationId xmlns:a16="http://schemas.microsoft.com/office/drawing/2014/main" id="{31EBC9EA-F8A2-964D-817E-DDCEFEA4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395" y="7110891"/>
            <a:ext cx="19453" cy="38906"/>
          </a:xfrm>
          <a:custGeom>
            <a:avLst/>
            <a:gdLst>
              <a:gd name="T0" fmla="*/ 9 w 19"/>
              <a:gd name="T1" fmla="*/ 0 h 36"/>
              <a:gd name="T2" fmla="*/ 9 w 19"/>
              <a:gd name="T3" fmla="*/ 0 h 36"/>
              <a:gd name="T4" fmla="*/ 0 w 19"/>
              <a:gd name="T5" fmla="*/ 18 h 36"/>
              <a:gd name="T6" fmla="*/ 0 w 19"/>
              <a:gd name="T7" fmla="*/ 35 h 36"/>
              <a:gd name="T8" fmla="*/ 9 w 19"/>
              <a:gd name="T9" fmla="*/ 18 h 36"/>
              <a:gd name="T10" fmla="*/ 9 w 19"/>
              <a:gd name="T1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36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9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9" y="26"/>
                  <a:pt x="9" y="18"/>
                </a:cubicBezTo>
                <a:cubicBezTo>
                  <a:pt x="9" y="9"/>
                  <a:pt x="18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47">
            <a:extLst>
              <a:ext uri="{FF2B5EF4-FFF2-40B4-BE49-F238E27FC236}">
                <a16:creationId xmlns:a16="http://schemas.microsoft.com/office/drawing/2014/main" id="{0B67189E-7F95-8742-9538-7666C5C1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516" y="6848272"/>
            <a:ext cx="29180" cy="19453"/>
          </a:xfrm>
          <a:custGeom>
            <a:avLst/>
            <a:gdLst>
              <a:gd name="T0" fmla="*/ 27 w 28"/>
              <a:gd name="T1" fmla="*/ 9 h 19"/>
              <a:gd name="T2" fmla="*/ 27 w 28"/>
              <a:gd name="T3" fmla="*/ 9 h 19"/>
              <a:gd name="T4" fmla="*/ 9 w 28"/>
              <a:gd name="T5" fmla="*/ 0 h 19"/>
              <a:gd name="T6" fmla="*/ 0 w 28"/>
              <a:gd name="T7" fmla="*/ 18 h 19"/>
              <a:gd name="T8" fmla="*/ 27 w 28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27" y="9"/>
                </a:moveTo>
                <a:lnTo>
                  <a:pt x="27" y="9"/>
                </a:lnTo>
                <a:cubicBezTo>
                  <a:pt x="27" y="0"/>
                  <a:pt x="18" y="9"/>
                  <a:pt x="9" y="0"/>
                </a:cubicBezTo>
                <a:cubicBezTo>
                  <a:pt x="9" y="9"/>
                  <a:pt x="9" y="18"/>
                  <a:pt x="0" y="18"/>
                </a:cubicBezTo>
                <a:cubicBezTo>
                  <a:pt x="9" y="18"/>
                  <a:pt x="27" y="0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48">
            <a:extLst>
              <a:ext uri="{FF2B5EF4-FFF2-40B4-BE49-F238E27FC236}">
                <a16:creationId xmlns:a16="http://schemas.microsoft.com/office/drawing/2014/main" id="{5B69925B-8801-F547-AEFD-FEDB7873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516" y="6819093"/>
            <a:ext cx="19453" cy="29180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18 w 19"/>
              <a:gd name="T5" fmla="*/ 0 h 28"/>
              <a:gd name="T6" fmla="*/ 9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18" y="0"/>
                  <a:pt x="18" y="0"/>
                  <a:pt x="18" y="0"/>
                </a:cubicBezTo>
                <a:cubicBezTo>
                  <a:pt x="0" y="18"/>
                  <a:pt x="0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49">
            <a:extLst>
              <a:ext uri="{FF2B5EF4-FFF2-40B4-BE49-F238E27FC236}">
                <a16:creationId xmlns:a16="http://schemas.microsoft.com/office/drawing/2014/main" id="{7B4DFFF3-5F47-E648-A9A3-8947CAAC7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976" y="6935812"/>
            <a:ext cx="4865" cy="58360"/>
          </a:xfrm>
          <a:custGeom>
            <a:avLst/>
            <a:gdLst>
              <a:gd name="T0" fmla="*/ 0 w 1"/>
              <a:gd name="T1" fmla="*/ 0 h 55"/>
              <a:gd name="T2" fmla="*/ 0 w 1"/>
              <a:gd name="T3" fmla="*/ 0 h 55"/>
              <a:gd name="T4" fmla="*/ 0 w 1"/>
              <a:gd name="T5" fmla="*/ 54 h 55"/>
              <a:gd name="T6" fmla="*/ 0 w 1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55">
                <a:moveTo>
                  <a:pt x="0" y="0"/>
                </a:moveTo>
                <a:lnTo>
                  <a:pt x="0" y="0"/>
                </a:lnTo>
                <a:cubicBezTo>
                  <a:pt x="0" y="18"/>
                  <a:pt x="0" y="36"/>
                  <a:pt x="0" y="54"/>
                </a:cubicBezTo>
                <a:cubicBezTo>
                  <a:pt x="0" y="36"/>
                  <a:pt x="0" y="18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50">
            <a:extLst>
              <a:ext uri="{FF2B5EF4-FFF2-40B4-BE49-F238E27FC236}">
                <a16:creationId xmlns:a16="http://schemas.microsoft.com/office/drawing/2014/main" id="{F6DB5B59-2DCA-EE45-BC55-1E6391F5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782" y="6746144"/>
            <a:ext cx="4865" cy="38906"/>
          </a:xfrm>
          <a:custGeom>
            <a:avLst/>
            <a:gdLst>
              <a:gd name="T0" fmla="*/ 0 w 1"/>
              <a:gd name="T1" fmla="*/ 18 h 37"/>
              <a:gd name="T2" fmla="*/ 0 w 1"/>
              <a:gd name="T3" fmla="*/ 18 h 37"/>
              <a:gd name="T4" fmla="*/ 0 w 1"/>
              <a:gd name="T5" fmla="*/ 36 h 37"/>
              <a:gd name="T6" fmla="*/ 0 w 1"/>
              <a:gd name="T7" fmla="*/ 0 h 37"/>
              <a:gd name="T8" fmla="*/ 0 w 1"/>
              <a:gd name="T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7">
                <a:moveTo>
                  <a:pt x="0" y="18"/>
                </a:moveTo>
                <a:lnTo>
                  <a:pt x="0" y="18"/>
                </a:ln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0" y="9"/>
                  <a:pt x="0" y="0"/>
                </a:cubicBezTo>
                <a:lnTo>
                  <a:pt x="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51">
            <a:extLst>
              <a:ext uri="{FF2B5EF4-FFF2-40B4-BE49-F238E27FC236}">
                <a16:creationId xmlns:a16="http://schemas.microsoft.com/office/drawing/2014/main" id="{560128FC-E8A6-C347-BE78-8FABDB9C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688" y="6668332"/>
            <a:ext cx="38906" cy="48633"/>
          </a:xfrm>
          <a:custGeom>
            <a:avLst/>
            <a:gdLst>
              <a:gd name="T0" fmla="*/ 0 w 37"/>
              <a:gd name="T1" fmla="*/ 36 h 46"/>
              <a:gd name="T2" fmla="*/ 0 w 37"/>
              <a:gd name="T3" fmla="*/ 36 h 46"/>
              <a:gd name="T4" fmla="*/ 18 w 37"/>
              <a:gd name="T5" fmla="*/ 45 h 46"/>
              <a:gd name="T6" fmla="*/ 36 w 37"/>
              <a:gd name="T7" fmla="*/ 0 h 46"/>
              <a:gd name="T8" fmla="*/ 0 w 37"/>
              <a:gd name="T9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0" y="36"/>
                </a:moveTo>
                <a:lnTo>
                  <a:pt x="0" y="36"/>
                </a:lnTo>
                <a:cubicBezTo>
                  <a:pt x="0" y="45"/>
                  <a:pt x="27" y="36"/>
                  <a:pt x="18" y="45"/>
                </a:cubicBezTo>
                <a:cubicBezTo>
                  <a:pt x="36" y="27"/>
                  <a:pt x="36" y="18"/>
                  <a:pt x="36" y="0"/>
                </a:cubicBezTo>
                <a:cubicBezTo>
                  <a:pt x="36" y="9"/>
                  <a:pt x="18" y="27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52">
            <a:extLst>
              <a:ext uri="{FF2B5EF4-FFF2-40B4-BE49-F238E27FC236}">
                <a16:creationId xmlns:a16="http://schemas.microsoft.com/office/drawing/2014/main" id="{B618CE13-6083-F347-AD02-EB0BD3CC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8595" y="6639152"/>
            <a:ext cx="9727" cy="29180"/>
          </a:xfrm>
          <a:custGeom>
            <a:avLst/>
            <a:gdLst>
              <a:gd name="T0" fmla="*/ 9 w 10"/>
              <a:gd name="T1" fmla="*/ 0 h 28"/>
              <a:gd name="T2" fmla="*/ 9 w 10"/>
              <a:gd name="T3" fmla="*/ 0 h 28"/>
              <a:gd name="T4" fmla="*/ 0 w 10"/>
              <a:gd name="T5" fmla="*/ 27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9" y="0"/>
                </a:lnTo>
                <a:cubicBezTo>
                  <a:pt x="9" y="10"/>
                  <a:pt x="9" y="18"/>
                  <a:pt x="0" y="27"/>
                </a:cubicBezTo>
                <a:cubicBezTo>
                  <a:pt x="9" y="18"/>
                  <a:pt x="9" y="1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53">
            <a:extLst>
              <a:ext uri="{FF2B5EF4-FFF2-40B4-BE49-F238E27FC236}">
                <a16:creationId xmlns:a16="http://schemas.microsoft.com/office/drawing/2014/main" id="{83B61EB8-935D-EC4B-89CB-0AC200EE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149" y="6765598"/>
            <a:ext cx="19453" cy="9727"/>
          </a:xfrm>
          <a:custGeom>
            <a:avLst/>
            <a:gdLst>
              <a:gd name="T0" fmla="*/ 0 w 19"/>
              <a:gd name="T1" fmla="*/ 9 h 10"/>
              <a:gd name="T2" fmla="*/ 0 w 19"/>
              <a:gd name="T3" fmla="*/ 9 h 10"/>
              <a:gd name="T4" fmla="*/ 18 w 19"/>
              <a:gd name="T5" fmla="*/ 0 h 10"/>
              <a:gd name="T6" fmla="*/ 0 w 19"/>
              <a:gd name="T7" fmla="*/ 0 h 10"/>
              <a:gd name="T8" fmla="*/ 0 w 19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9" y="9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54">
            <a:extLst>
              <a:ext uri="{FF2B5EF4-FFF2-40B4-BE49-F238E27FC236}">
                <a16:creationId xmlns:a16="http://schemas.microsoft.com/office/drawing/2014/main" id="{4DE40E5C-AD70-8442-81BA-35DB05CD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149" y="6746144"/>
            <a:ext cx="19453" cy="19453"/>
          </a:xfrm>
          <a:custGeom>
            <a:avLst/>
            <a:gdLst>
              <a:gd name="T0" fmla="*/ 0 w 19"/>
              <a:gd name="T1" fmla="*/ 18 h 19"/>
              <a:gd name="T2" fmla="*/ 0 w 19"/>
              <a:gd name="T3" fmla="*/ 18 h 19"/>
              <a:gd name="T4" fmla="*/ 0 w 19"/>
              <a:gd name="T5" fmla="*/ 18 h 19"/>
              <a:gd name="T6" fmla="*/ 18 w 19"/>
              <a:gd name="T7" fmla="*/ 0 h 19"/>
              <a:gd name="T8" fmla="*/ 0 w 19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9" y="9"/>
                  <a:pt x="18" y="9"/>
                  <a:pt x="18" y="0"/>
                </a:cubicBezTo>
                <a:cubicBezTo>
                  <a:pt x="18" y="9"/>
                  <a:pt x="9" y="9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55">
            <a:extLst>
              <a:ext uri="{FF2B5EF4-FFF2-40B4-BE49-F238E27FC236}">
                <a16:creationId xmlns:a16="http://schemas.microsoft.com/office/drawing/2014/main" id="{09F9F9F3-0C71-BF4D-BFD5-A5016608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2422" y="6775324"/>
            <a:ext cx="9727" cy="4862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56">
            <a:extLst>
              <a:ext uri="{FF2B5EF4-FFF2-40B4-BE49-F238E27FC236}">
                <a16:creationId xmlns:a16="http://schemas.microsoft.com/office/drawing/2014/main" id="{5525640C-409E-1543-A042-FC4F64E7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156" y="6819093"/>
            <a:ext cx="29180" cy="58360"/>
          </a:xfrm>
          <a:custGeom>
            <a:avLst/>
            <a:gdLst>
              <a:gd name="T0" fmla="*/ 18 w 27"/>
              <a:gd name="T1" fmla="*/ 53 h 54"/>
              <a:gd name="T2" fmla="*/ 18 w 27"/>
              <a:gd name="T3" fmla="*/ 53 h 54"/>
              <a:gd name="T4" fmla="*/ 0 w 27"/>
              <a:gd name="T5" fmla="*/ 27 h 54"/>
              <a:gd name="T6" fmla="*/ 18 w 27"/>
              <a:gd name="T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4">
                <a:moveTo>
                  <a:pt x="18" y="53"/>
                </a:moveTo>
                <a:lnTo>
                  <a:pt x="18" y="53"/>
                </a:lnTo>
                <a:cubicBezTo>
                  <a:pt x="18" y="36"/>
                  <a:pt x="26" y="0"/>
                  <a:pt x="0" y="27"/>
                </a:cubicBezTo>
                <a:cubicBezTo>
                  <a:pt x="0" y="36"/>
                  <a:pt x="18" y="27"/>
                  <a:pt x="1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57">
            <a:extLst>
              <a:ext uri="{FF2B5EF4-FFF2-40B4-BE49-F238E27FC236}">
                <a16:creationId xmlns:a16="http://schemas.microsoft.com/office/drawing/2014/main" id="{EF4EB51C-4772-A94B-B2DA-C27D30EC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516" y="6775324"/>
            <a:ext cx="19453" cy="38906"/>
          </a:xfrm>
          <a:custGeom>
            <a:avLst/>
            <a:gdLst>
              <a:gd name="T0" fmla="*/ 18 w 19"/>
              <a:gd name="T1" fmla="*/ 0 h 37"/>
              <a:gd name="T2" fmla="*/ 18 w 19"/>
              <a:gd name="T3" fmla="*/ 0 h 37"/>
              <a:gd name="T4" fmla="*/ 0 w 19"/>
              <a:gd name="T5" fmla="*/ 27 h 37"/>
              <a:gd name="T6" fmla="*/ 9 w 19"/>
              <a:gd name="T7" fmla="*/ 36 h 37"/>
              <a:gd name="T8" fmla="*/ 18 w 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0"/>
                </a:moveTo>
                <a:lnTo>
                  <a:pt x="18" y="0"/>
                </a:lnTo>
                <a:cubicBezTo>
                  <a:pt x="9" y="9"/>
                  <a:pt x="0" y="18"/>
                  <a:pt x="0" y="27"/>
                </a:cubicBezTo>
                <a:cubicBezTo>
                  <a:pt x="0" y="27"/>
                  <a:pt x="9" y="27"/>
                  <a:pt x="9" y="36"/>
                </a:cubicBezTo>
                <a:cubicBezTo>
                  <a:pt x="9" y="27"/>
                  <a:pt x="9" y="18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58">
            <a:extLst>
              <a:ext uri="{FF2B5EF4-FFF2-40B4-BE49-F238E27FC236}">
                <a16:creationId xmlns:a16="http://schemas.microsoft.com/office/drawing/2014/main" id="{6979B909-AAD0-D94D-9A7B-6DBC0DB4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969" y="6765598"/>
            <a:ext cx="9727" cy="9727"/>
          </a:xfrm>
          <a:custGeom>
            <a:avLst/>
            <a:gdLst>
              <a:gd name="T0" fmla="*/ 0 w 10"/>
              <a:gd name="T1" fmla="*/ 0 h 10"/>
              <a:gd name="T2" fmla="*/ 0 w 10"/>
              <a:gd name="T3" fmla="*/ 9 h 10"/>
              <a:gd name="T4" fmla="*/ 9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59">
            <a:extLst>
              <a:ext uri="{FF2B5EF4-FFF2-40B4-BE49-F238E27FC236}">
                <a16:creationId xmlns:a16="http://schemas.microsoft.com/office/drawing/2014/main" id="{6DCE7B00-9296-6149-B666-4CF33E0E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962" y="6629425"/>
            <a:ext cx="38906" cy="48633"/>
          </a:xfrm>
          <a:custGeom>
            <a:avLst/>
            <a:gdLst>
              <a:gd name="T0" fmla="*/ 9 w 37"/>
              <a:gd name="T1" fmla="*/ 36 h 46"/>
              <a:gd name="T2" fmla="*/ 9 w 37"/>
              <a:gd name="T3" fmla="*/ 36 h 46"/>
              <a:gd name="T4" fmla="*/ 18 w 37"/>
              <a:gd name="T5" fmla="*/ 19 h 46"/>
              <a:gd name="T6" fmla="*/ 36 w 37"/>
              <a:gd name="T7" fmla="*/ 0 h 46"/>
              <a:gd name="T8" fmla="*/ 0 w 37"/>
              <a:gd name="T9" fmla="*/ 36 h 46"/>
              <a:gd name="T10" fmla="*/ 9 w 37"/>
              <a:gd name="T11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6">
                <a:moveTo>
                  <a:pt x="9" y="36"/>
                </a:moveTo>
                <a:lnTo>
                  <a:pt x="9" y="36"/>
                </a:lnTo>
                <a:cubicBezTo>
                  <a:pt x="9" y="27"/>
                  <a:pt x="18" y="19"/>
                  <a:pt x="18" y="19"/>
                </a:cubicBezTo>
                <a:cubicBezTo>
                  <a:pt x="27" y="9"/>
                  <a:pt x="27" y="9"/>
                  <a:pt x="36" y="0"/>
                </a:cubicBezTo>
                <a:cubicBezTo>
                  <a:pt x="18" y="9"/>
                  <a:pt x="9" y="19"/>
                  <a:pt x="0" y="36"/>
                </a:cubicBezTo>
                <a:cubicBezTo>
                  <a:pt x="0" y="36"/>
                  <a:pt x="0" y="45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60">
            <a:extLst>
              <a:ext uri="{FF2B5EF4-FFF2-40B4-BE49-F238E27FC236}">
                <a16:creationId xmlns:a16="http://schemas.microsoft.com/office/drawing/2014/main" id="{3158E5C5-4893-0441-8D0A-95C05EC7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055" y="6707238"/>
            <a:ext cx="9727" cy="9727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9 w 10"/>
              <a:gd name="T5" fmla="*/ 0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lnTo>
                  <a:pt x="9" y="0"/>
                </a:lnTo>
                <a:cubicBezTo>
                  <a:pt x="9" y="0"/>
                  <a:pt x="0" y="9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61">
            <a:extLst>
              <a:ext uri="{FF2B5EF4-FFF2-40B4-BE49-F238E27FC236}">
                <a16:creationId xmlns:a16="http://schemas.microsoft.com/office/drawing/2014/main" id="{360C2FAB-EC12-444A-B486-14404C8C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726" y="6507841"/>
            <a:ext cx="9727" cy="972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0 h 10"/>
              <a:gd name="T6" fmla="*/ 9 w 10"/>
              <a:gd name="T7" fmla="*/ 9 h 10"/>
              <a:gd name="T8" fmla="*/ 9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0" y="0"/>
                  <a:pt x="0" y="9"/>
                  <a:pt x="9" y="9"/>
                </a:cubicBezTo>
                <a:lnTo>
                  <a:pt x="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62">
            <a:extLst>
              <a:ext uri="{FF2B5EF4-FFF2-40B4-BE49-F238E27FC236}">
                <a16:creationId xmlns:a16="http://schemas.microsoft.com/office/drawing/2014/main" id="{7B7A990E-4993-0749-AC9E-5620E3F9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509" y="6658605"/>
            <a:ext cx="19453" cy="29180"/>
          </a:xfrm>
          <a:custGeom>
            <a:avLst/>
            <a:gdLst>
              <a:gd name="T0" fmla="*/ 9 w 19"/>
              <a:gd name="T1" fmla="*/ 9 h 28"/>
              <a:gd name="T2" fmla="*/ 9 w 19"/>
              <a:gd name="T3" fmla="*/ 9 h 28"/>
              <a:gd name="T4" fmla="*/ 0 w 19"/>
              <a:gd name="T5" fmla="*/ 27 h 28"/>
              <a:gd name="T6" fmla="*/ 18 w 19"/>
              <a:gd name="T7" fmla="*/ 9 h 28"/>
              <a:gd name="T8" fmla="*/ 9 w 19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9" y="9"/>
                </a:moveTo>
                <a:lnTo>
                  <a:pt x="9" y="9"/>
                </a:lnTo>
                <a:cubicBezTo>
                  <a:pt x="0" y="9"/>
                  <a:pt x="0" y="18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8" y="0"/>
                  <a:pt x="9" y="0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63">
            <a:extLst>
              <a:ext uri="{FF2B5EF4-FFF2-40B4-BE49-F238E27FC236}">
                <a16:creationId xmlns:a16="http://schemas.microsoft.com/office/drawing/2014/main" id="{F2B13DAC-36FF-254B-8B24-F90B251E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186" y="6600245"/>
            <a:ext cx="29180" cy="9727"/>
          </a:xfrm>
          <a:custGeom>
            <a:avLst/>
            <a:gdLst>
              <a:gd name="T0" fmla="*/ 26 w 27"/>
              <a:gd name="T1" fmla="*/ 0 h 10"/>
              <a:gd name="T2" fmla="*/ 26 w 27"/>
              <a:gd name="T3" fmla="*/ 0 h 10"/>
              <a:gd name="T4" fmla="*/ 0 w 27"/>
              <a:gd name="T5" fmla="*/ 9 h 10"/>
              <a:gd name="T6" fmla="*/ 26 w 27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0">
                <a:moveTo>
                  <a:pt x="26" y="0"/>
                </a:moveTo>
                <a:lnTo>
                  <a:pt x="26" y="0"/>
                </a:lnTo>
                <a:cubicBezTo>
                  <a:pt x="18" y="0"/>
                  <a:pt x="9" y="9"/>
                  <a:pt x="0" y="9"/>
                </a:cubicBezTo>
                <a:cubicBezTo>
                  <a:pt x="9" y="9"/>
                  <a:pt x="26" y="9"/>
                  <a:pt x="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64">
            <a:extLst>
              <a:ext uri="{FF2B5EF4-FFF2-40B4-BE49-F238E27FC236}">
                <a16:creationId xmlns:a16="http://schemas.microsoft.com/office/drawing/2014/main" id="{5D5DF7C4-EF66-4148-B433-A0BCEFB2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782" y="6707238"/>
            <a:ext cx="9727" cy="9727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0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65">
            <a:extLst>
              <a:ext uri="{FF2B5EF4-FFF2-40B4-BE49-F238E27FC236}">
                <a16:creationId xmlns:a16="http://schemas.microsoft.com/office/drawing/2014/main" id="{01BC61A5-0CC1-8A42-90C0-E2E7C311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782" y="6687785"/>
            <a:ext cx="9727" cy="19453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9 w 10"/>
              <a:gd name="T5" fmla="*/ 0 h 19"/>
              <a:gd name="T6" fmla="*/ 0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9" y="18"/>
                  <a:pt x="9" y="9"/>
                  <a:pt x="9" y="0"/>
                </a:cubicBezTo>
                <a:cubicBezTo>
                  <a:pt x="0" y="9"/>
                  <a:pt x="0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66">
            <a:extLst>
              <a:ext uri="{FF2B5EF4-FFF2-40B4-BE49-F238E27FC236}">
                <a16:creationId xmlns:a16="http://schemas.microsoft.com/office/drawing/2014/main" id="{7C8A0EDB-F394-B547-8771-3700984E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186" y="6381395"/>
            <a:ext cx="116719" cy="131311"/>
          </a:xfrm>
          <a:custGeom>
            <a:avLst/>
            <a:gdLst>
              <a:gd name="T0" fmla="*/ 62 w 108"/>
              <a:gd name="T1" fmla="*/ 17 h 117"/>
              <a:gd name="T2" fmla="*/ 62 w 108"/>
              <a:gd name="T3" fmla="*/ 17 h 117"/>
              <a:gd name="T4" fmla="*/ 53 w 108"/>
              <a:gd name="T5" fmla="*/ 44 h 117"/>
              <a:gd name="T6" fmla="*/ 35 w 108"/>
              <a:gd name="T7" fmla="*/ 53 h 117"/>
              <a:gd name="T8" fmla="*/ 18 w 108"/>
              <a:gd name="T9" fmla="*/ 62 h 117"/>
              <a:gd name="T10" fmla="*/ 80 w 108"/>
              <a:gd name="T11" fmla="*/ 116 h 117"/>
              <a:gd name="T12" fmla="*/ 89 w 108"/>
              <a:gd name="T13" fmla="*/ 89 h 117"/>
              <a:gd name="T14" fmla="*/ 45 w 108"/>
              <a:gd name="T15" fmla="*/ 89 h 117"/>
              <a:gd name="T16" fmla="*/ 71 w 108"/>
              <a:gd name="T17" fmla="*/ 62 h 117"/>
              <a:gd name="T18" fmla="*/ 89 w 108"/>
              <a:gd name="T19" fmla="*/ 62 h 117"/>
              <a:gd name="T20" fmla="*/ 89 w 108"/>
              <a:gd name="T21" fmla="*/ 35 h 117"/>
              <a:gd name="T22" fmla="*/ 89 w 108"/>
              <a:gd name="T23" fmla="*/ 0 h 117"/>
              <a:gd name="T24" fmla="*/ 71 w 108"/>
              <a:gd name="T25" fmla="*/ 26 h 117"/>
              <a:gd name="T26" fmla="*/ 62 w 108"/>
              <a:gd name="T27" fmla="*/ 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17">
                <a:moveTo>
                  <a:pt x="62" y="17"/>
                </a:moveTo>
                <a:lnTo>
                  <a:pt x="62" y="17"/>
                </a:lnTo>
                <a:cubicBezTo>
                  <a:pt x="62" y="17"/>
                  <a:pt x="62" y="35"/>
                  <a:pt x="53" y="44"/>
                </a:cubicBezTo>
                <a:cubicBezTo>
                  <a:pt x="53" y="44"/>
                  <a:pt x="45" y="53"/>
                  <a:pt x="35" y="53"/>
                </a:cubicBezTo>
                <a:cubicBezTo>
                  <a:pt x="35" y="62"/>
                  <a:pt x="26" y="62"/>
                  <a:pt x="18" y="62"/>
                </a:cubicBezTo>
                <a:cubicBezTo>
                  <a:pt x="0" y="89"/>
                  <a:pt x="53" y="116"/>
                  <a:pt x="80" y="116"/>
                </a:cubicBezTo>
                <a:cubicBezTo>
                  <a:pt x="80" y="116"/>
                  <a:pt x="80" y="107"/>
                  <a:pt x="89" y="89"/>
                </a:cubicBezTo>
                <a:cubicBezTo>
                  <a:pt x="80" y="89"/>
                  <a:pt x="35" y="116"/>
                  <a:pt x="45" y="89"/>
                </a:cubicBezTo>
                <a:cubicBezTo>
                  <a:pt x="53" y="71"/>
                  <a:pt x="62" y="71"/>
                  <a:pt x="71" y="62"/>
                </a:cubicBezTo>
                <a:cubicBezTo>
                  <a:pt x="71" y="62"/>
                  <a:pt x="80" y="71"/>
                  <a:pt x="89" y="62"/>
                </a:cubicBezTo>
                <a:cubicBezTo>
                  <a:pt x="80" y="62"/>
                  <a:pt x="80" y="53"/>
                  <a:pt x="89" y="35"/>
                </a:cubicBezTo>
                <a:cubicBezTo>
                  <a:pt x="98" y="17"/>
                  <a:pt x="107" y="8"/>
                  <a:pt x="89" y="0"/>
                </a:cubicBezTo>
                <a:cubicBezTo>
                  <a:pt x="80" y="8"/>
                  <a:pt x="80" y="17"/>
                  <a:pt x="71" y="26"/>
                </a:cubicBezTo>
                <a:cubicBezTo>
                  <a:pt x="62" y="26"/>
                  <a:pt x="71" y="8"/>
                  <a:pt x="62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67">
            <a:extLst>
              <a:ext uri="{FF2B5EF4-FFF2-40B4-BE49-F238E27FC236}">
                <a16:creationId xmlns:a16="http://schemas.microsoft.com/office/drawing/2014/main" id="{6038DC72-7050-ED4C-B61A-17B75D00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228" y="6522432"/>
            <a:ext cx="58360" cy="38906"/>
          </a:xfrm>
          <a:custGeom>
            <a:avLst/>
            <a:gdLst>
              <a:gd name="T0" fmla="*/ 10 w 55"/>
              <a:gd name="T1" fmla="*/ 27 h 37"/>
              <a:gd name="T2" fmla="*/ 10 w 55"/>
              <a:gd name="T3" fmla="*/ 27 h 37"/>
              <a:gd name="T4" fmla="*/ 0 w 55"/>
              <a:gd name="T5" fmla="*/ 36 h 37"/>
              <a:gd name="T6" fmla="*/ 45 w 55"/>
              <a:gd name="T7" fmla="*/ 27 h 37"/>
              <a:gd name="T8" fmla="*/ 54 w 55"/>
              <a:gd name="T9" fmla="*/ 0 h 37"/>
              <a:gd name="T10" fmla="*/ 10 w 55"/>
              <a:gd name="T11" fmla="*/ 36 h 37"/>
              <a:gd name="T12" fmla="*/ 10 w 55"/>
              <a:gd name="T13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7">
                <a:moveTo>
                  <a:pt x="10" y="27"/>
                </a:moveTo>
                <a:lnTo>
                  <a:pt x="10" y="27"/>
                </a:lnTo>
                <a:cubicBezTo>
                  <a:pt x="0" y="36"/>
                  <a:pt x="0" y="36"/>
                  <a:pt x="0" y="36"/>
                </a:cubicBezTo>
                <a:cubicBezTo>
                  <a:pt x="10" y="27"/>
                  <a:pt x="18" y="27"/>
                  <a:pt x="45" y="27"/>
                </a:cubicBezTo>
                <a:cubicBezTo>
                  <a:pt x="54" y="9"/>
                  <a:pt x="54" y="0"/>
                  <a:pt x="54" y="0"/>
                </a:cubicBezTo>
                <a:cubicBezTo>
                  <a:pt x="36" y="9"/>
                  <a:pt x="18" y="18"/>
                  <a:pt x="10" y="36"/>
                </a:cubicBezTo>
                <a:lnTo>
                  <a:pt x="10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68">
            <a:extLst>
              <a:ext uri="{FF2B5EF4-FFF2-40B4-BE49-F238E27FC236}">
                <a16:creationId xmlns:a16="http://schemas.microsoft.com/office/drawing/2014/main" id="{2167EBA2-8882-094E-B65F-F620DA97F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415" y="6561339"/>
            <a:ext cx="77813" cy="68086"/>
          </a:xfrm>
          <a:custGeom>
            <a:avLst/>
            <a:gdLst>
              <a:gd name="T0" fmla="*/ 36 w 72"/>
              <a:gd name="T1" fmla="*/ 36 h 63"/>
              <a:gd name="T2" fmla="*/ 36 w 72"/>
              <a:gd name="T3" fmla="*/ 36 h 63"/>
              <a:gd name="T4" fmla="*/ 18 w 72"/>
              <a:gd name="T5" fmla="*/ 0 h 63"/>
              <a:gd name="T6" fmla="*/ 0 w 72"/>
              <a:gd name="T7" fmla="*/ 45 h 63"/>
              <a:gd name="T8" fmla="*/ 36 w 72"/>
              <a:gd name="T9" fmla="*/ 36 h 63"/>
              <a:gd name="T10" fmla="*/ 18 w 72"/>
              <a:gd name="T11" fmla="*/ 62 h 63"/>
              <a:gd name="T12" fmla="*/ 36 w 72"/>
              <a:gd name="T13" fmla="*/ 45 h 63"/>
              <a:gd name="T14" fmla="*/ 36 w 72"/>
              <a:gd name="T15" fmla="*/ 45 h 63"/>
              <a:gd name="T16" fmla="*/ 36 w 72"/>
              <a:gd name="T17" fmla="*/ 45 h 63"/>
              <a:gd name="T18" fmla="*/ 36 w 72"/>
              <a:gd name="T19" fmla="*/ 45 h 63"/>
              <a:gd name="T20" fmla="*/ 36 w 72"/>
              <a:gd name="T21" fmla="*/ 45 h 63"/>
              <a:gd name="T22" fmla="*/ 36 w 72"/>
              <a:gd name="T23" fmla="*/ 45 h 63"/>
              <a:gd name="T24" fmla="*/ 36 w 72"/>
              <a:gd name="T25" fmla="*/ 36 h 63"/>
              <a:gd name="T26" fmla="*/ 36 w 72"/>
              <a:gd name="T27" fmla="*/ 45 h 63"/>
              <a:gd name="T28" fmla="*/ 36 w 72"/>
              <a:gd name="T29" fmla="*/ 45 h 63"/>
              <a:gd name="T30" fmla="*/ 36 w 72"/>
              <a:gd name="T31" fmla="*/ 45 h 63"/>
              <a:gd name="T32" fmla="*/ 71 w 72"/>
              <a:gd name="T33" fmla="*/ 0 h 63"/>
              <a:gd name="T34" fmla="*/ 36 w 72"/>
              <a:gd name="T35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" h="63">
                <a:moveTo>
                  <a:pt x="36" y="36"/>
                </a:moveTo>
                <a:lnTo>
                  <a:pt x="36" y="36"/>
                </a:lnTo>
                <a:cubicBezTo>
                  <a:pt x="27" y="18"/>
                  <a:pt x="45" y="0"/>
                  <a:pt x="18" y="0"/>
                </a:cubicBezTo>
                <a:cubicBezTo>
                  <a:pt x="0" y="18"/>
                  <a:pt x="9" y="27"/>
                  <a:pt x="0" y="45"/>
                </a:cubicBezTo>
                <a:cubicBezTo>
                  <a:pt x="36" y="0"/>
                  <a:pt x="0" y="62"/>
                  <a:pt x="36" y="36"/>
                </a:cubicBezTo>
                <a:cubicBezTo>
                  <a:pt x="27" y="45"/>
                  <a:pt x="18" y="54"/>
                  <a:pt x="18" y="62"/>
                </a:cubicBezTo>
                <a:cubicBezTo>
                  <a:pt x="27" y="54"/>
                  <a:pt x="36" y="54"/>
                  <a:pt x="36" y="45"/>
                </a:cubicBezTo>
                <a:lnTo>
                  <a:pt x="36" y="45"/>
                </a:lnTo>
                <a:lnTo>
                  <a:pt x="36" y="45"/>
                </a:lnTo>
                <a:lnTo>
                  <a:pt x="36" y="45"/>
                </a:lnTo>
                <a:lnTo>
                  <a:pt x="36" y="45"/>
                </a:ln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45" y="27"/>
                  <a:pt x="36" y="36"/>
                  <a:pt x="36" y="45"/>
                </a:cubicBezTo>
                <a:lnTo>
                  <a:pt x="36" y="45"/>
                </a:lnTo>
                <a:lnTo>
                  <a:pt x="36" y="45"/>
                </a:lnTo>
                <a:cubicBezTo>
                  <a:pt x="45" y="27"/>
                  <a:pt x="62" y="18"/>
                  <a:pt x="71" y="0"/>
                </a:cubicBezTo>
                <a:cubicBezTo>
                  <a:pt x="62" y="9"/>
                  <a:pt x="54" y="18"/>
                  <a:pt x="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69">
            <a:extLst>
              <a:ext uri="{FF2B5EF4-FFF2-40B4-BE49-F238E27FC236}">
                <a16:creationId xmlns:a16="http://schemas.microsoft.com/office/drawing/2014/main" id="{71544E6C-8E22-4043-A7DA-4646FD19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430" y="6785051"/>
            <a:ext cx="4865" cy="972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">
                <a:moveTo>
                  <a:pt x="0" y="9"/>
                </a:moveTo>
                <a:cubicBezTo>
                  <a:pt x="0" y="9"/>
                  <a:pt x="0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70">
            <a:extLst>
              <a:ext uri="{FF2B5EF4-FFF2-40B4-BE49-F238E27FC236}">
                <a16:creationId xmlns:a16="http://schemas.microsoft.com/office/drawing/2014/main" id="{25853F54-2182-FC4F-906B-919C2022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703" y="6765598"/>
            <a:ext cx="77813" cy="58360"/>
          </a:xfrm>
          <a:custGeom>
            <a:avLst/>
            <a:gdLst>
              <a:gd name="T0" fmla="*/ 27 w 72"/>
              <a:gd name="T1" fmla="*/ 9 h 55"/>
              <a:gd name="T2" fmla="*/ 27 w 72"/>
              <a:gd name="T3" fmla="*/ 9 h 55"/>
              <a:gd name="T4" fmla="*/ 18 w 72"/>
              <a:gd name="T5" fmla="*/ 36 h 55"/>
              <a:gd name="T6" fmla="*/ 9 w 72"/>
              <a:gd name="T7" fmla="*/ 27 h 55"/>
              <a:gd name="T8" fmla="*/ 27 w 72"/>
              <a:gd name="T9" fmla="*/ 36 h 55"/>
              <a:gd name="T10" fmla="*/ 27 w 72"/>
              <a:gd name="T11" fmla="*/ 36 h 55"/>
              <a:gd name="T12" fmla="*/ 71 w 72"/>
              <a:gd name="T13" fmla="*/ 9 h 55"/>
              <a:gd name="T14" fmla="*/ 27 w 72"/>
              <a:gd name="T15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55">
                <a:moveTo>
                  <a:pt x="27" y="9"/>
                </a:moveTo>
                <a:lnTo>
                  <a:pt x="27" y="9"/>
                </a:lnTo>
                <a:cubicBezTo>
                  <a:pt x="27" y="18"/>
                  <a:pt x="27" y="18"/>
                  <a:pt x="18" y="36"/>
                </a:cubicBezTo>
                <a:cubicBezTo>
                  <a:pt x="9" y="36"/>
                  <a:pt x="9" y="27"/>
                  <a:pt x="9" y="27"/>
                </a:cubicBezTo>
                <a:cubicBezTo>
                  <a:pt x="9" y="36"/>
                  <a:pt x="0" y="54"/>
                  <a:pt x="27" y="36"/>
                </a:cubicBezTo>
                <a:lnTo>
                  <a:pt x="27" y="36"/>
                </a:lnTo>
                <a:cubicBezTo>
                  <a:pt x="44" y="18"/>
                  <a:pt x="71" y="0"/>
                  <a:pt x="71" y="9"/>
                </a:cubicBezTo>
                <a:cubicBezTo>
                  <a:pt x="53" y="9"/>
                  <a:pt x="44" y="9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71">
            <a:extLst>
              <a:ext uri="{FF2B5EF4-FFF2-40B4-BE49-F238E27FC236}">
                <a16:creationId xmlns:a16="http://schemas.microsoft.com/office/drawing/2014/main" id="{241FD2DB-BCAB-5248-8555-D777E1FA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149" y="6629425"/>
            <a:ext cx="38906" cy="48633"/>
          </a:xfrm>
          <a:custGeom>
            <a:avLst/>
            <a:gdLst>
              <a:gd name="T0" fmla="*/ 9 w 37"/>
              <a:gd name="T1" fmla="*/ 45 h 46"/>
              <a:gd name="T2" fmla="*/ 9 w 37"/>
              <a:gd name="T3" fmla="*/ 45 h 46"/>
              <a:gd name="T4" fmla="*/ 36 w 37"/>
              <a:gd name="T5" fmla="*/ 0 h 46"/>
              <a:gd name="T6" fmla="*/ 9 w 37"/>
              <a:gd name="T7" fmla="*/ 19 h 46"/>
              <a:gd name="T8" fmla="*/ 18 w 37"/>
              <a:gd name="T9" fmla="*/ 19 h 46"/>
              <a:gd name="T10" fmla="*/ 9 w 37"/>
              <a:gd name="T1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6">
                <a:moveTo>
                  <a:pt x="9" y="45"/>
                </a:moveTo>
                <a:lnTo>
                  <a:pt x="9" y="45"/>
                </a:lnTo>
                <a:cubicBezTo>
                  <a:pt x="18" y="27"/>
                  <a:pt x="27" y="19"/>
                  <a:pt x="36" y="0"/>
                </a:cubicBezTo>
                <a:cubicBezTo>
                  <a:pt x="9" y="19"/>
                  <a:pt x="9" y="19"/>
                  <a:pt x="9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0" y="36"/>
                  <a:pt x="9" y="36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72">
            <a:extLst>
              <a:ext uri="{FF2B5EF4-FFF2-40B4-BE49-F238E27FC236}">
                <a16:creationId xmlns:a16="http://schemas.microsoft.com/office/drawing/2014/main" id="{A24AAA19-E4A4-B144-AC29-1A0222DF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179" y="6498114"/>
            <a:ext cx="9727" cy="38906"/>
          </a:xfrm>
          <a:custGeom>
            <a:avLst/>
            <a:gdLst>
              <a:gd name="T0" fmla="*/ 0 w 10"/>
              <a:gd name="T1" fmla="*/ 18 h 37"/>
              <a:gd name="T2" fmla="*/ 0 w 10"/>
              <a:gd name="T3" fmla="*/ 18 h 37"/>
              <a:gd name="T4" fmla="*/ 0 w 10"/>
              <a:gd name="T5" fmla="*/ 36 h 37"/>
              <a:gd name="T6" fmla="*/ 9 w 10"/>
              <a:gd name="T7" fmla="*/ 0 h 37"/>
              <a:gd name="T8" fmla="*/ 0 w 10"/>
              <a:gd name="T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7">
                <a:moveTo>
                  <a:pt x="0" y="18"/>
                </a:moveTo>
                <a:lnTo>
                  <a:pt x="0" y="18"/>
                </a:lnTo>
                <a:cubicBezTo>
                  <a:pt x="0" y="36"/>
                  <a:pt x="0" y="36"/>
                  <a:pt x="0" y="36"/>
                </a:cubicBezTo>
                <a:cubicBezTo>
                  <a:pt x="9" y="18"/>
                  <a:pt x="9" y="9"/>
                  <a:pt x="9" y="0"/>
                </a:cubicBezTo>
                <a:lnTo>
                  <a:pt x="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73">
            <a:extLst>
              <a:ext uri="{FF2B5EF4-FFF2-40B4-BE49-F238E27FC236}">
                <a16:creationId xmlns:a16="http://schemas.microsoft.com/office/drawing/2014/main" id="{E6E85902-63FF-D04A-B04F-18457FDB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812" y="6468935"/>
            <a:ext cx="9727" cy="19453"/>
          </a:xfrm>
          <a:custGeom>
            <a:avLst/>
            <a:gdLst>
              <a:gd name="T0" fmla="*/ 0 w 10"/>
              <a:gd name="T1" fmla="*/ 9 h 19"/>
              <a:gd name="T2" fmla="*/ 0 w 10"/>
              <a:gd name="T3" fmla="*/ 9 h 19"/>
              <a:gd name="T4" fmla="*/ 9 w 10"/>
              <a:gd name="T5" fmla="*/ 18 h 19"/>
              <a:gd name="T6" fmla="*/ 9 w 10"/>
              <a:gd name="T7" fmla="*/ 0 h 19"/>
              <a:gd name="T8" fmla="*/ 0 w 10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9">
                <a:moveTo>
                  <a:pt x="0" y="9"/>
                </a:moveTo>
                <a:lnTo>
                  <a:pt x="0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9" y="9"/>
                  <a:pt x="9" y="0"/>
                </a:cubicBezTo>
                <a:lnTo>
                  <a:pt x="0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74">
            <a:extLst>
              <a:ext uri="{FF2B5EF4-FFF2-40B4-BE49-F238E27FC236}">
                <a16:creationId xmlns:a16="http://schemas.microsoft.com/office/drawing/2014/main" id="{7271D7CE-5D00-6B49-8B59-B7B208A3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622" y="8326717"/>
            <a:ext cx="9727" cy="972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0" y="9"/>
                  <a:pt x="0" y="9"/>
                  <a:pt x="0" y="9"/>
                </a:cubicBezTo>
                <a:cubicBezTo>
                  <a:pt x="9" y="9"/>
                  <a:pt x="9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75">
            <a:extLst>
              <a:ext uri="{FF2B5EF4-FFF2-40B4-BE49-F238E27FC236}">
                <a16:creationId xmlns:a16="http://schemas.microsoft.com/office/drawing/2014/main" id="{444FEDD0-18D1-2246-9386-4EBFE999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981" y="8209998"/>
            <a:ext cx="9727" cy="9727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0 w 10"/>
              <a:gd name="T5" fmla="*/ 0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9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76">
            <a:extLst>
              <a:ext uri="{FF2B5EF4-FFF2-40B4-BE49-F238E27FC236}">
                <a16:creationId xmlns:a16="http://schemas.microsoft.com/office/drawing/2014/main" id="{99E316C7-480E-514C-854A-361459BB8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572" y="6410575"/>
            <a:ext cx="29180" cy="48633"/>
          </a:xfrm>
          <a:custGeom>
            <a:avLst/>
            <a:gdLst>
              <a:gd name="T0" fmla="*/ 0 w 28"/>
              <a:gd name="T1" fmla="*/ 0 h 46"/>
              <a:gd name="T2" fmla="*/ 0 w 28"/>
              <a:gd name="T3" fmla="*/ 0 h 46"/>
              <a:gd name="T4" fmla="*/ 18 w 28"/>
              <a:gd name="T5" fmla="*/ 36 h 46"/>
              <a:gd name="T6" fmla="*/ 27 w 28"/>
              <a:gd name="T7" fmla="*/ 18 h 46"/>
              <a:gd name="T8" fmla="*/ 0 w 28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0" y="0"/>
                </a:moveTo>
                <a:lnTo>
                  <a:pt x="0" y="0"/>
                </a:lnTo>
                <a:cubicBezTo>
                  <a:pt x="9" y="18"/>
                  <a:pt x="18" y="45"/>
                  <a:pt x="18" y="36"/>
                </a:cubicBezTo>
                <a:cubicBezTo>
                  <a:pt x="27" y="18"/>
                  <a:pt x="27" y="18"/>
                  <a:pt x="27" y="18"/>
                </a:cubicBezTo>
                <a:cubicBezTo>
                  <a:pt x="9" y="9"/>
                  <a:pt x="0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77">
            <a:extLst>
              <a:ext uri="{FF2B5EF4-FFF2-40B4-BE49-F238E27FC236}">
                <a16:creationId xmlns:a16="http://schemas.microsoft.com/office/drawing/2014/main" id="{3064D213-31BF-D047-95A3-4A355A02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161" y="7242202"/>
            <a:ext cx="24318" cy="19453"/>
          </a:xfrm>
          <a:custGeom>
            <a:avLst/>
            <a:gdLst>
              <a:gd name="T0" fmla="*/ 19 w 20"/>
              <a:gd name="T1" fmla="*/ 18 h 19"/>
              <a:gd name="T2" fmla="*/ 19 w 20"/>
              <a:gd name="T3" fmla="*/ 18 h 19"/>
              <a:gd name="T4" fmla="*/ 19 w 20"/>
              <a:gd name="T5" fmla="*/ 9 h 19"/>
              <a:gd name="T6" fmla="*/ 0 w 20"/>
              <a:gd name="T7" fmla="*/ 0 h 19"/>
              <a:gd name="T8" fmla="*/ 19 w 20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9">
                <a:moveTo>
                  <a:pt x="19" y="18"/>
                </a:moveTo>
                <a:lnTo>
                  <a:pt x="19" y="18"/>
                </a:lnTo>
                <a:cubicBezTo>
                  <a:pt x="19" y="18"/>
                  <a:pt x="19" y="18"/>
                  <a:pt x="19" y="9"/>
                </a:cubicBezTo>
                <a:cubicBezTo>
                  <a:pt x="9" y="9"/>
                  <a:pt x="9" y="9"/>
                  <a:pt x="0" y="0"/>
                </a:cubicBezTo>
                <a:cubicBezTo>
                  <a:pt x="0" y="9"/>
                  <a:pt x="9" y="9"/>
                  <a:pt x="1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78">
            <a:extLst>
              <a:ext uri="{FF2B5EF4-FFF2-40B4-BE49-F238E27FC236}">
                <a16:creationId xmlns:a16="http://schemas.microsoft.com/office/drawing/2014/main" id="{A8862688-3EC6-3A43-BD8D-42D5CF5B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974" y="7261655"/>
            <a:ext cx="9727" cy="38906"/>
          </a:xfrm>
          <a:custGeom>
            <a:avLst/>
            <a:gdLst>
              <a:gd name="T0" fmla="*/ 9 w 10"/>
              <a:gd name="T1" fmla="*/ 0 h 37"/>
              <a:gd name="T2" fmla="*/ 9 w 10"/>
              <a:gd name="T3" fmla="*/ 0 h 37"/>
              <a:gd name="T4" fmla="*/ 0 w 10"/>
              <a:gd name="T5" fmla="*/ 36 h 37"/>
              <a:gd name="T6" fmla="*/ 9 w 10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37">
                <a:moveTo>
                  <a:pt x="9" y="0"/>
                </a:moveTo>
                <a:lnTo>
                  <a:pt x="9" y="0"/>
                </a:lnTo>
                <a:cubicBezTo>
                  <a:pt x="0" y="36"/>
                  <a:pt x="0" y="36"/>
                  <a:pt x="0" y="36"/>
                </a:cubicBezTo>
                <a:cubicBezTo>
                  <a:pt x="9" y="27"/>
                  <a:pt x="9" y="18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79">
            <a:extLst>
              <a:ext uri="{FF2B5EF4-FFF2-40B4-BE49-F238E27FC236}">
                <a16:creationId xmlns:a16="http://schemas.microsoft.com/office/drawing/2014/main" id="{0E8D32A8-13B5-B44A-B40E-1630A157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924" y="8822774"/>
            <a:ext cx="19453" cy="29180"/>
          </a:xfrm>
          <a:custGeom>
            <a:avLst/>
            <a:gdLst>
              <a:gd name="T0" fmla="*/ 0 w 18"/>
              <a:gd name="T1" fmla="*/ 0 h 28"/>
              <a:gd name="T2" fmla="*/ 0 w 18"/>
              <a:gd name="T3" fmla="*/ 0 h 28"/>
              <a:gd name="T4" fmla="*/ 0 w 18"/>
              <a:gd name="T5" fmla="*/ 27 h 28"/>
              <a:gd name="T6" fmla="*/ 0 w 18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8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18"/>
                  <a:pt x="0" y="27"/>
                </a:cubicBezTo>
                <a:cubicBezTo>
                  <a:pt x="17" y="9"/>
                  <a:pt x="8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80">
            <a:extLst>
              <a:ext uri="{FF2B5EF4-FFF2-40B4-BE49-F238E27FC236}">
                <a16:creationId xmlns:a16="http://schemas.microsoft.com/office/drawing/2014/main" id="{E703F662-E17A-5142-821A-93B7F5B7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862" y="6201454"/>
            <a:ext cx="48633" cy="19453"/>
          </a:xfrm>
          <a:custGeom>
            <a:avLst/>
            <a:gdLst>
              <a:gd name="T0" fmla="*/ 0 w 45"/>
              <a:gd name="T1" fmla="*/ 9 h 19"/>
              <a:gd name="T2" fmla="*/ 0 w 45"/>
              <a:gd name="T3" fmla="*/ 9 h 19"/>
              <a:gd name="T4" fmla="*/ 44 w 45"/>
              <a:gd name="T5" fmla="*/ 18 h 19"/>
              <a:gd name="T6" fmla="*/ 0 w 45"/>
              <a:gd name="T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19">
                <a:moveTo>
                  <a:pt x="0" y="9"/>
                </a:moveTo>
                <a:lnTo>
                  <a:pt x="0" y="9"/>
                </a:lnTo>
                <a:cubicBezTo>
                  <a:pt x="18" y="18"/>
                  <a:pt x="36" y="18"/>
                  <a:pt x="44" y="18"/>
                </a:cubicBezTo>
                <a:cubicBezTo>
                  <a:pt x="27" y="9"/>
                  <a:pt x="9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81">
            <a:extLst>
              <a:ext uri="{FF2B5EF4-FFF2-40B4-BE49-F238E27FC236}">
                <a16:creationId xmlns:a16="http://schemas.microsoft.com/office/drawing/2014/main" id="{3827C41D-91C3-C64A-9F4D-D628E586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3314" y="8200271"/>
            <a:ext cx="9727" cy="9727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0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82">
            <a:extLst>
              <a:ext uri="{FF2B5EF4-FFF2-40B4-BE49-F238E27FC236}">
                <a16:creationId xmlns:a16="http://schemas.microsoft.com/office/drawing/2014/main" id="{C35E28FC-66B8-744A-ACDE-AFDB3921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495" y="6211181"/>
            <a:ext cx="48633" cy="19453"/>
          </a:xfrm>
          <a:custGeom>
            <a:avLst/>
            <a:gdLst>
              <a:gd name="T0" fmla="*/ 45 w 46"/>
              <a:gd name="T1" fmla="*/ 0 h 19"/>
              <a:gd name="T2" fmla="*/ 45 w 46"/>
              <a:gd name="T3" fmla="*/ 0 h 19"/>
              <a:gd name="T4" fmla="*/ 36 w 46"/>
              <a:gd name="T5" fmla="*/ 0 h 19"/>
              <a:gd name="T6" fmla="*/ 0 w 46"/>
              <a:gd name="T7" fmla="*/ 9 h 19"/>
              <a:gd name="T8" fmla="*/ 45 w 46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9">
                <a:moveTo>
                  <a:pt x="45" y="0"/>
                </a:moveTo>
                <a:lnTo>
                  <a:pt x="45" y="0"/>
                </a:lnTo>
                <a:cubicBezTo>
                  <a:pt x="45" y="0"/>
                  <a:pt x="45" y="0"/>
                  <a:pt x="36" y="0"/>
                </a:cubicBezTo>
                <a:cubicBezTo>
                  <a:pt x="27" y="0"/>
                  <a:pt x="18" y="9"/>
                  <a:pt x="0" y="9"/>
                </a:cubicBezTo>
                <a:cubicBezTo>
                  <a:pt x="18" y="9"/>
                  <a:pt x="36" y="18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83">
            <a:extLst>
              <a:ext uri="{FF2B5EF4-FFF2-40B4-BE49-F238E27FC236}">
                <a16:creationId xmlns:a16="http://schemas.microsoft.com/office/drawing/2014/main" id="{1758FE04-4926-4041-A4D3-3B513B2D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208" y="8394803"/>
            <a:ext cx="4862" cy="972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84">
            <a:extLst>
              <a:ext uri="{FF2B5EF4-FFF2-40B4-BE49-F238E27FC236}">
                <a16:creationId xmlns:a16="http://schemas.microsoft.com/office/drawing/2014/main" id="{58485BBA-5D6E-284D-9F3F-F71826A5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395" y="7723667"/>
            <a:ext cx="9727" cy="29180"/>
          </a:xfrm>
          <a:custGeom>
            <a:avLst/>
            <a:gdLst>
              <a:gd name="T0" fmla="*/ 0 w 10"/>
              <a:gd name="T1" fmla="*/ 0 h 28"/>
              <a:gd name="T2" fmla="*/ 0 w 10"/>
              <a:gd name="T3" fmla="*/ 0 h 28"/>
              <a:gd name="T4" fmla="*/ 9 w 10"/>
              <a:gd name="T5" fmla="*/ 27 h 28"/>
              <a:gd name="T6" fmla="*/ 0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9" y="18"/>
                  <a:pt x="9" y="27"/>
                </a:cubicBezTo>
                <a:cubicBezTo>
                  <a:pt x="9" y="18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85">
            <a:extLst>
              <a:ext uri="{FF2B5EF4-FFF2-40B4-BE49-F238E27FC236}">
                <a16:creationId xmlns:a16="http://schemas.microsoft.com/office/drawing/2014/main" id="{D2E19DDE-DD6B-7F4E-BB1F-BBBDEE08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386" y="6352215"/>
            <a:ext cx="4865" cy="486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86">
            <a:extLst>
              <a:ext uri="{FF2B5EF4-FFF2-40B4-BE49-F238E27FC236}">
                <a16:creationId xmlns:a16="http://schemas.microsoft.com/office/drawing/2014/main" id="{C856BE63-8B8F-5243-8675-4CA98AA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258" y="6313309"/>
            <a:ext cx="9727" cy="9727"/>
          </a:xfrm>
          <a:custGeom>
            <a:avLst/>
            <a:gdLst>
              <a:gd name="T0" fmla="*/ 0 w 9"/>
              <a:gd name="T1" fmla="*/ 9 h 10"/>
              <a:gd name="T2" fmla="*/ 0 w 9"/>
              <a:gd name="T3" fmla="*/ 9 h 10"/>
              <a:gd name="T4" fmla="*/ 8 w 9"/>
              <a:gd name="T5" fmla="*/ 0 h 10"/>
              <a:gd name="T6" fmla="*/ 0 w 9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9"/>
                </a:moveTo>
                <a:lnTo>
                  <a:pt x="0" y="9"/>
                </a:ln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87">
            <a:extLst>
              <a:ext uri="{FF2B5EF4-FFF2-40B4-BE49-F238E27FC236}">
                <a16:creationId xmlns:a16="http://schemas.microsoft.com/office/drawing/2014/main" id="{FDDAE069-9B07-8740-9509-FA1B4173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162" y="6104188"/>
            <a:ext cx="9727" cy="4862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" h="1">
                <a:moveTo>
                  <a:pt x="9" y="0"/>
                </a:moveTo>
                <a:cubicBezTo>
                  <a:pt x="9" y="0"/>
                  <a:pt x="0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88">
            <a:extLst>
              <a:ext uri="{FF2B5EF4-FFF2-40B4-BE49-F238E27FC236}">
                <a16:creationId xmlns:a16="http://schemas.microsoft.com/office/drawing/2014/main" id="{45CA98ED-167A-BD43-8D12-5363B7F0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7933" y="6342489"/>
            <a:ext cx="9727" cy="9727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0 h 10"/>
              <a:gd name="T6" fmla="*/ 0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9" y="9"/>
                  <a:pt x="9" y="0"/>
                </a:cubicBezTo>
                <a:cubicBezTo>
                  <a:pt x="9" y="0"/>
                  <a:pt x="0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89">
            <a:extLst>
              <a:ext uri="{FF2B5EF4-FFF2-40B4-BE49-F238E27FC236}">
                <a16:creationId xmlns:a16="http://schemas.microsoft.com/office/drawing/2014/main" id="{80A01AA4-280F-3241-801D-A2C00E5A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206" y="6352215"/>
            <a:ext cx="9727" cy="9727"/>
          </a:xfrm>
          <a:custGeom>
            <a:avLst/>
            <a:gdLst>
              <a:gd name="T0" fmla="*/ 9 w 10"/>
              <a:gd name="T1" fmla="*/ 0 h 9"/>
              <a:gd name="T2" fmla="*/ 9 w 10"/>
              <a:gd name="T3" fmla="*/ 0 h 9"/>
              <a:gd name="T4" fmla="*/ 0 w 10"/>
              <a:gd name="T5" fmla="*/ 8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lnTo>
                  <a:pt x="9" y="0"/>
                </a:lnTo>
                <a:cubicBezTo>
                  <a:pt x="9" y="8"/>
                  <a:pt x="0" y="8"/>
                  <a:pt x="0" y="8"/>
                </a:cubicBezTo>
                <a:cubicBezTo>
                  <a:pt x="0" y="8"/>
                  <a:pt x="0" y="8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90">
            <a:extLst>
              <a:ext uri="{FF2B5EF4-FFF2-40B4-BE49-F238E27FC236}">
                <a16:creationId xmlns:a16="http://schemas.microsoft.com/office/drawing/2014/main" id="{0594D2FE-7042-6142-9776-A55C7822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659" y="6342489"/>
            <a:ext cx="19453" cy="9727"/>
          </a:xfrm>
          <a:custGeom>
            <a:avLst/>
            <a:gdLst>
              <a:gd name="T0" fmla="*/ 18 w 19"/>
              <a:gd name="T1" fmla="*/ 0 h 10"/>
              <a:gd name="T2" fmla="*/ 18 w 19"/>
              <a:gd name="T3" fmla="*/ 0 h 10"/>
              <a:gd name="T4" fmla="*/ 0 w 19"/>
              <a:gd name="T5" fmla="*/ 0 h 10"/>
              <a:gd name="T6" fmla="*/ 9 w 19"/>
              <a:gd name="T7" fmla="*/ 9 h 10"/>
              <a:gd name="T8" fmla="*/ 18 w 1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18" y="0"/>
                </a:lnTo>
                <a:cubicBezTo>
                  <a:pt x="18" y="0"/>
                  <a:pt x="9" y="0"/>
                  <a:pt x="0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0"/>
                  <a:pt x="18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91">
            <a:extLst>
              <a:ext uri="{FF2B5EF4-FFF2-40B4-BE49-F238E27FC236}">
                <a16:creationId xmlns:a16="http://schemas.microsoft.com/office/drawing/2014/main" id="{69EC4E39-A76A-9A4C-81E3-56B15E0F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135" y="9017307"/>
            <a:ext cx="9727" cy="4865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" h="1">
                <a:moveTo>
                  <a:pt x="9" y="0"/>
                </a:moveTo>
                <a:cubicBezTo>
                  <a:pt x="9" y="0"/>
                  <a:pt x="0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92">
            <a:extLst>
              <a:ext uri="{FF2B5EF4-FFF2-40B4-BE49-F238E27FC236}">
                <a16:creationId xmlns:a16="http://schemas.microsoft.com/office/drawing/2014/main" id="{A7BE596D-BDE5-A64B-B0AC-DC20C671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228" y="6507841"/>
            <a:ext cx="4862" cy="972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93">
            <a:extLst>
              <a:ext uri="{FF2B5EF4-FFF2-40B4-BE49-F238E27FC236}">
                <a16:creationId xmlns:a16="http://schemas.microsoft.com/office/drawing/2014/main" id="{321ADC80-6EDD-4149-9AA7-A3125318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775" y="6522432"/>
            <a:ext cx="68086" cy="38906"/>
          </a:xfrm>
          <a:custGeom>
            <a:avLst/>
            <a:gdLst>
              <a:gd name="T0" fmla="*/ 62 w 63"/>
              <a:gd name="T1" fmla="*/ 27 h 37"/>
              <a:gd name="T2" fmla="*/ 62 w 63"/>
              <a:gd name="T3" fmla="*/ 27 h 37"/>
              <a:gd name="T4" fmla="*/ 18 w 63"/>
              <a:gd name="T5" fmla="*/ 0 h 37"/>
              <a:gd name="T6" fmla="*/ 0 w 63"/>
              <a:gd name="T7" fmla="*/ 36 h 37"/>
              <a:gd name="T8" fmla="*/ 62 w 63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7">
                <a:moveTo>
                  <a:pt x="62" y="27"/>
                </a:moveTo>
                <a:lnTo>
                  <a:pt x="62" y="27"/>
                </a:lnTo>
                <a:cubicBezTo>
                  <a:pt x="35" y="27"/>
                  <a:pt x="27" y="9"/>
                  <a:pt x="18" y="0"/>
                </a:cubicBezTo>
                <a:cubicBezTo>
                  <a:pt x="9" y="9"/>
                  <a:pt x="0" y="27"/>
                  <a:pt x="0" y="36"/>
                </a:cubicBezTo>
                <a:cubicBezTo>
                  <a:pt x="18" y="36"/>
                  <a:pt x="35" y="27"/>
                  <a:pt x="62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94">
            <a:extLst>
              <a:ext uri="{FF2B5EF4-FFF2-40B4-BE49-F238E27FC236}">
                <a16:creationId xmlns:a16="http://schemas.microsoft.com/office/drawing/2014/main" id="{C8122BE2-41EA-A545-AD4E-671A400C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223" y="6045829"/>
            <a:ext cx="3034703" cy="3054156"/>
          </a:xfrm>
          <a:custGeom>
            <a:avLst/>
            <a:gdLst>
              <a:gd name="T0" fmla="*/ 2499 w 2751"/>
              <a:gd name="T1" fmla="*/ 2159 h 2769"/>
              <a:gd name="T2" fmla="*/ 2598 w 2751"/>
              <a:gd name="T3" fmla="*/ 1925 h 2769"/>
              <a:gd name="T4" fmla="*/ 2678 w 2751"/>
              <a:gd name="T5" fmla="*/ 1827 h 2769"/>
              <a:gd name="T6" fmla="*/ 2714 w 2751"/>
              <a:gd name="T7" fmla="*/ 1603 h 2769"/>
              <a:gd name="T8" fmla="*/ 2705 w 2751"/>
              <a:gd name="T9" fmla="*/ 1280 h 2769"/>
              <a:gd name="T10" fmla="*/ 2607 w 2751"/>
              <a:gd name="T11" fmla="*/ 1074 h 2769"/>
              <a:gd name="T12" fmla="*/ 2678 w 2751"/>
              <a:gd name="T13" fmla="*/ 985 h 2769"/>
              <a:gd name="T14" fmla="*/ 2651 w 2751"/>
              <a:gd name="T15" fmla="*/ 904 h 2769"/>
              <a:gd name="T16" fmla="*/ 2508 w 2751"/>
              <a:gd name="T17" fmla="*/ 663 h 2769"/>
              <a:gd name="T18" fmla="*/ 2356 w 2751"/>
              <a:gd name="T19" fmla="*/ 421 h 2769"/>
              <a:gd name="T20" fmla="*/ 2176 w 2751"/>
              <a:gd name="T21" fmla="*/ 260 h 2769"/>
              <a:gd name="T22" fmla="*/ 1818 w 2751"/>
              <a:gd name="T23" fmla="*/ 206 h 2769"/>
              <a:gd name="T24" fmla="*/ 1899 w 2751"/>
              <a:gd name="T25" fmla="*/ 134 h 2769"/>
              <a:gd name="T26" fmla="*/ 1675 w 2751"/>
              <a:gd name="T27" fmla="*/ 9 h 2769"/>
              <a:gd name="T28" fmla="*/ 1504 w 2751"/>
              <a:gd name="T29" fmla="*/ 27 h 2769"/>
              <a:gd name="T30" fmla="*/ 1210 w 2751"/>
              <a:gd name="T31" fmla="*/ 27 h 2769"/>
              <a:gd name="T32" fmla="*/ 1084 w 2751"/>
              <a:gd name="T33" fmla="*/ 125 h 2769"/>
              <a:gd name="T34" fmla="*/ 1021 w 2751"/>
              <a:gd name="T35" fmla="*/ 107 h 2769"/>
              <a:gd name="T36" fmla="*/ 806 w 2751"/>
              <a:gd name="T37" fmla="*/ 215 h 2769"/>
              <a:gd name="T38" fmla="*/ 708 w 2751"/>
              <a:gd name="T39" fmla="*/ 286 h 2769"/>
              <a:gd name="T40" fmla="*/ 815 w 2751"/>
              <a:gd name="T41" fmla="*/ 278 h 2769"/>
              <a:gd name="T42" fmla="*/ 932 w 2751"/>
              <a:gd name="T43" fmla="*/ 224 h 2769"/>
              <a:gd name="T44" fmla="*/ 1326 w 2751"/>
              <a:gd name="T45" fmla="*/ 143 h 2769"/>
              <a:gd name="T46" fmla="*/ 1585 w 2751"/>
              <a:gd name="T47" fmla="*/ 179 h 2769"/>
              <a:gd name="T48" fmla="*/ 1818 w 2751"/>
              <a:gd name="T49" fmla="*/ 242 h 2769"/>
              <a:gd name="T50" fmla="*/ 2015 w 2751"/>
              <a:gd name="T51" fmla="*/ 331 h 2769"/>
              <a:gd name="T52" fmla="*/ 2176 w 2751"/>
              <a:gd name="T53" fmla="*/ 412 h 2769"/>
              <a:gd name="T54" fmla="*/ 2311 w 2751"/>
              <a:gd name="T55" fmla="*/ 564 h 2769"/>
              <a:gd name="T56" fmla="*/ 2508 w 2751"/>
              <a:gd name="T57" fmla="*/ 976 h 2769"/>
              <a:gd name="T58" fmla="*/ 2598 w 2751"/>
              <a:gd name="T59" fmla="*/ 1128 h 2769"/>
              <a:gd name="T60" fmla="*/ 2607 w 2751"/>
              <a:gd name="T61" fmla="*/ 1343 h 2769"/>
              <a:gd name="T62" fmla="*/ 2607 w 2751"/>
              <a:gd name="T63" fmla="*/ 1549 h 2769"/>
              <a:gd name="T64" fmla="*/ 2481 w 2751"/>
              <a:gd name="T65" fmla="*/ 1818 h 2769"/>
              <a:gd name="T66" fmla="*/ 2365 w 2751"/>
              <a:gd name="T67" fmla="*/ 2078 h 2769"/>
              <a:gd name="T68" fmla="*/ 2176 w 2751"/>
              <a:gd name="T69" fmla="*/ 2284 h 2769"/>
              <a:gd name="T70" fmla="*/ 1926 w 2751"/>
              <a:gd name="T71" fmla="*/ 2445 h 2769"/>
              <a:gd name="T72" fmla="*/ 1594 w 2751"/>
              <a:gd name="T73" fmla="*/ 2580 h 2769"/>
              <a:gd name="T74" fmla="*/ 1147 w 2751"/>
              <a:gd name="T75" fmla="*/ 2589 h 2769"/>
              <a:gd name="T76" fmla="*/ 995 w 2751"/>
              <a:gd name="T77" fmla="*/ 2535 h 2769"/>
              <a:gd name="T78" fmla="*/ 654 w 2751"/>
              <a:gd name="T79" fmla="*/ 2427 h 2769"/>
              <a:gd name="T80" fmla="*/ 439 w 2751"/>
              <a:gd name="T81" fmla="*/ 2185 h 2769"/>
              <a:gd name="T82" fmla="*/ 143 w 2751"/>
              <a:gd name="T83" fmla="*/ 1558 h 2769"/>
              <a:gd name="T84" fmla="*/ 18 w 2751"/>
              <a:gd name="T85" fmla="*/ 1495 h 2769"/>
              <a:gd name="T86" fmla="*/ 89 w 2751"/>
              <a:gd name="T87" fmla="*/ 1925 h 2769"/>
              <a:gd name="T88" fmla="*/ 197 w 2751"/>
              <a:gd name="T89" fmla="*/ 2114 h 2769"/>
              <a:gd name="T90" fmla="*/ 376 w 2751"/>
              <a:gd name="T91" fmla="*/ 2338 h 2769"/>
              <a:gd name="T92" fmla="*/ 627 w 2751"/>
              <a:gd name="T93" fmla="*/ 2499 h 2769"/>
              <a:gd name="T94" fmla="*/ 851 w 2751"/>
              <a:gd name="T95" fmla="*/ 2633 h 2769"/>
              <a:gd name="T96" fmla="*/ 1030 w 2751"/>
              <a:gd name="T97" fmla="*/ 2696 h 2769"/>
              <a:gd name="T98" fmla="*/ 1174 w 2751"/>
              <a:gd name="T99" fmla="*/ 2696 h 2769"/>
              <a:gd name="T100" fmla="*/ 1272 w 2751"/>
              <a:gd name="T101" fmla="*/ 2741 h 2769"/>
              <a:gd name="T102" fmla="*/ 1468 w 2751"/>
              <a:gd name="T103" fmla="*/ 2741 h 2769"/>
              <a:gd name="T104" fmla="*/ 1683 w 2751"/>
              <a:gd name="T105" fmla="*/ 2669 h 2769"/>
              <a:gd name="T106" fmla="*/ 1800 w 2751"/>
              <a:gd name="T107" fmla="*/ 2678 h 2769"/>
              <a:gd name="T108" fmla="*/ 2024 w 2751"/>
              <a:gd name="T109" fmla="*/ 2607 h 2769"/>
              <a:gd name="T110" fmla="*/ 2302 w 2751"/>
              <a:gd name="T111" fmla="*/ 2391 h 2769"/>
              <a:gd name="T112" fmla="*/ 2642 w 2751"/>
              <a:gd name="T113" fmla="*/ 1854 h 2769"/>
              <a:gd name="T114" fmla="*/ 914 w 2751"/>
              <a:gd name="T115" fmla="*/ 215 h 2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51" h="2769">
                <a:moveTo>
                  <a:pt x="2392" y="2284"/>
                </a:moveTo>
                <a:lnTo>
                  <a:pt x="2392" y="2284"/>
                </a:lnTo>
                <a:cubicBezTo>
                  <a:pt x="2427" y="2266"/>
                  <a:pt x="2427" y="2266"/>
                  <a:pt x="2427" y="2266"/>
                </a:cubicBezTo>
                <a:cubicBezTo>
                  <a:pt x="2409" y="2311"/>
                  <a:pt x="2383" y="2329"/>
                  <a:pt x="2427" y="2320"/>
                </a:cubicBezTo>
                <a:cubicBezTo>
                  <a:pt x="2418" y="2311"/>
                  <a:pt x="2418" y="2302"/>
                  <a:pt x="2418" y="2284"/>
                </a:cubicBezTo>
                <a:cubicBezTo>
                  <a:pt x="2427" y="2275"/>
                  <a:pt x="2436" y="2257"/>
                  <a:pt x="2454" y="2248"/>
                </a:cubicBezTo>
                <a:cubicBezTo>
                  <a:pt x="2463" y="2230"/>
                  <a:pt x="2472" y="2212"/>
                  <a:pt x="2481" y="2203"/>
                </a:cubicBezTo>
                <a:cubicBezTo>
                  <a:pt x="2481" y="2185"/>
                  <a:pt x="2481" y="2176"/>
                  <a:pt x="2472" y="2167"/>
                </a:cubicBezTo>
                <a:cubicBezTo>
                  <a:pt x="2499" y="2159"/>
                  <a:pt x="2499" y="2159"/>
                  <a:pt x="2499" y="2159"/>
                </a:cubicBezTo>
                <a:cubicBezTo>
                  <a:pt x="2490" y="2159"/>
                  <a:pt x="2490" y="2167"/>
                  <a:pt x="2490" y="2167"/>
                </a:cubicBezTo>
                <a:cubicBezTo>
                  <a:pt x="2535" y="2141"/>
                  <a:pt x="2481" y="2123"/>
                  <a:pt x="2517" y="2078"/>
                </a:cubicBezTo>
                <a:cubicBezTo>
                  <a:pt x="2535" y="2060"/>
                  <a:pt x="2544" y="2051"/>
                  <a:pt x="2544" y="2069"/>
                </a:cubicBezTo>
                <a:cubicBezTo>
                  <a:pt x="2553" y="2024"/>
                  <a:pt x="2553" y="2024"/>
                  <a:pt x="2553" y="2024"/>
                </a:cubicBezTo>
                <a:cubicBezTo>
                  <a:pt x="2562" y="2006"/>
                  <a:pt x="2571" y="2015"/>
                  <a:pt x="2562" y="2024"/>
                </a:cubicBezTo>
                <a:cubicBezTo>
                  <a:pt x="2571" y="2006"/>
                  <a:pt x="2580" y="1988"/>
                  <a:pt x="2589" y="1961"/>
                </a:cubicBezTo>
                <a:lnTo>
                  <a:pt x="2589" y="1961"/>
                </a:lnTo>
                <a:cubicBezTo>
                  <a:pt x="2589" y="1952"/>
                  <a:pt x="2589" y="1925"/>
                  <a:pt x="2589" y="1917"/>
                </a:cubicBezTo>
                <a:cubicBezTo>
                  <a:pt x="2598" y="1898"/>
                  <a:pt x="2589" y="1925"/>
                  <a:pt x="2598" y="1925"/>
                </a:cubicBezTo>
                <a:cubicBezTo>
                  <a:pt x="2598" y="1908"/>
                  <a:pt x="2598" y="1898"/>
                  <a:pt x="2598" y="1881"/>
                </a:cubicBezTo>
                <a:cubicBezTo>
                  <a:pt x="2607" y="1881"/>
                  <a:pt x="2615" y="1881"/>
                  <a:pt x="2615" y="1898"/>
                </a:cubicBezTo>
                <a:cubicBezTo>
                  <a:pt x="2615" y="1908"/>
                  <a:pt x="2607" y="1917"/>
                  <a:pt x="2607" y="1934"/>
                </a:cubicBezTo>
                <a:cubicBezTo>
                  <a:pt x="2634" y="1925"/>
                  <a:pt x="2634" y="1917"/>
                  <a:pt x="2634" y="1898"/>
                </a:cubicBezTo>
                <a:cubicBezTo>
                  <a:pt x="2634" y="1890"/>
                  <a:pt x="2634" y="1863"/>
                  <a:pt x="2660" y="1836"/>
                </a:cubicBezTo>
                <a:cubicBezTo>
                  <a:pt x="2660" y="1845"/>
                  <a:pt x="2660" y="1863"/>
                  <a:pt x="2651" y="1872"/>
                </a:cubicBezTo>
                <a:cubicBezTo>
                  <a:pt x="2669" y="1863"/>
                  <a:pt x="2678" y="1854"/>
                  <a:pt x="2687" y="1836"/>
                </a:cubicBezTo>
                <a:cubicBezTo>
                  <a:pt x="2696" y="1827"/>
                  <a:pt x="2705" y="1809"/>
                  <a:pt x="2723" y="1791"/>
                </a:cubicBezTo>
                <a:cubicBezTo>
                  <a:pt x="2714" y="1791"/>
                  <a:pt x="2696" y="1809"/>
                  <a:pt x="2678" y="1827"/>
                </a:cubicBezTo>
                <a:cubicBezTo>
                  <a:pt x="2669" y="1836"/>
                  <a:pt x="2651" y="1836"/>
                  <a:pt x="2651" y="1818"/>
                </a:cubicBezTo>
                <a:cubicBezTo>
                  <a:pt x="2660" y="1800"/>
                  <a:pt x="2669" y="1791"/>
                  <a:pt x="2660" y="1764"/>
                </a:cubicBezTo>
                <a:cubicBezTo>
                  <a:pt x="2678" y="1773"/>
                  <a:pt x="2687" y="1746"/>
                  <a:pt x="2687" y="1719"/>
                </a:cubicBezTo>
                <a:cubicBezTo>
                  <a:pt x="2714" y="1728"/>
                  <a:pt x="2714" y="1728"/>
                  <a:pt x="2714" y="1728"/>
                </a:cubicBezTo>
                <a:cubicBezTo>
                  <a:pt x="2714" y="1710"/>
                  <a:pt x="2714" y="1701"/>
                  <a:pt x="2705" y="1701"/>
                </a:cubicBezTo>
                <a:cubicBezTo>
                  <a:pt x="2705" y="1693"/>
                  <a:pt x="2696" y="1683"/>
                  <a:pt x="2696" y="1675"/>
                </a:cubicBezTo>
                <a:cubicBezTo>
                  <a:pt x="2705" y="1648"/>
                  <a:pt x="2723" y="1639"/>
                  <a:pt x="2741" y="1639"/>
                </a:cubicBezTo>
                <a:cubicBezTo>
                  <a:pt x="2750" y="1612"/>
                  <a:pt x="2741" y="1621"/>
                  <a:pt x="2732" y="1621"/>
                </a:cubicBezTo>
                <a:cubicBezTo>
                  <a:pt x="2723" y="1630"/>
                  <a:pt x="2705" y="1639"/>
                  <a:pt x="2714" y="1603"/>
                </a:cubicBezTo>
                <a:cubicBezTo>
                  <a:pt x="2714" y="1594"/>
                  <a:pt x="2723" y="1585"/>
                  <a:pt x="2723" y="1576"/>
                </a:cubicBezTo>
                <a:cubicBezTo>
                  <a:pt x="2723" y="1558"/>
                  <a:pt x="2723" y="1549"/>
                  <a:pt x="2723" y="1540"/>
                </a:cubicBezTo>
                <a:cubicBezTo>
                  <a:pt x="2723" y="1522"/>
                  <a:pt x="2723" y="1495"/>
                  <a:pt x="2714" y="1468"/>
                </a:cubicBezTo>
                <a:cubicBezTo>
                  <a:pt x="2723" y="1442"/>
                  <a:pt x="2732" y="1478"/>
                  <a:pt x="2732" y="1468"/>
                </a:cubicBezTo>
                <a:cubicBezTo>
                  <a:pt x="2723" y="1442"/>
                  <a:pt x="2723" y="1442"/>
                  <a:pt x="2723" y="1442"/>
                </a:cubicBezTo>
                <a:cubicBezTo>
                  <a:pt x="2723" y="1432"/>
                  <a:pt x="2723" y="1432"/>
                  <a:pt x="2732" y="1432"/>
                </a:cubicBezTo>
                <a:cubicBezTo>
                  <a:pt x="2723" y="1415"/>
                  <a:pt x="2705" y="1432"/>
                  <a:pt x="2705" y="1397"/>
                </a:cubicBezTo>
                <a:cubicBezTo>
                  <a:pt x="2687" y="1388"/>
                  <a:pt x="2696" y="1370"/>
                  <a:pt x="2705" y="1352"/>
                </a:cubicBezTo>
                <a:cubicBezTo>
                  <a:pt x="2714" y="1325"/>
                  <a:pt x="2723" y="1298"/>
                  <a:pt x="2705" y="1280"/>
                </a:cubicBezTo>
                <a:cubicBezTo>
                  <a:pt x="2714" y="1271"/>
                  <a:pt x="2723" y="1280"/>
                  <a:pt x="2732" y="1280"/>
                </a:cubicBezTo>
                <a:cubicBezTo>
                  <a:pt x="2723" y="1244"/>
                  <a:pt x="2714" y="1235"/>
                  <a:pt x="2705" y="1227"/>
                </a:cubicBezTo>
                <a:cubicBezTo>
                  <a:pt x="2705" y="1209"/>
                  <a:pt x="2696" y="1200"/>
                  <a:pt x="2678" y="1182"/>
                </a:cubicBezTo>
                <a:cubicBezTo>
                  <a:pt x="2687" y="1164"/>
                  <a:pt x="2687" y="1146"/>
                  <a:pt x="2687" y="1137"/>
                </a:cubicBezTo>
                <a:cubicBezTo>
                  <a:pt x="2678" y="1173"/>
                  <a:pt x="2651" y="1128"/>
                  <a:pt x="2634" y="1101"/>
                </a:cubicBezTo>
                <a:cubicBezTo>
                  <a:pt x="2624" y="1119"/>
                  <a:pt x="2615" y="1128"/>
                  <a:pt x="2615" y="1128"/>
                </a:cubicBezTo>
                <a:cubicBezTo>
                  <a:pt x="2607" y="1119"/>
                  <a:pt x="2598" y="1101"/>
                  <a:pt x="2589" y="1083"/>
                </a:cubicBezTo>
                <a:cubicBezTo>
                  <a:pt x="2598" y="1074"/>
                  <a:pt x="2607" y="1074"/>
                  <a:pt x="2615" y="1083"/>
                </a:cubicBezTo>
                <a:lnTo>
                  <a:pt x="2607" y="1074"/>
                </a:lnTo>
                <a:cubicBezTo>
                  <a:pt x="2615" y="1056"/>
                  <a:pt x="2624" y="1065"/>
                  <a:pt x="2642" y="1074"/>
                </a:cubicBezTo>
                <a:cubicBezTo>
                  <a:pt x="2642" y="1083"/>
                  <a:pt x="2634" y="1092"/>
                  <a:pt x="2634" y="1092"/>
                </a:cubicBezTo>
                <a:cubicBezTo>
                  <a:pt x="2651" y="1110"/>
                  <a:pt x="2669" y="1119"/>
                  <a:pt x="2678" y="1110"/>
                </a:cubicBezTo>
                <a:cubicBezTo>
                  <a:pt x="2678" y="1110"/>
                  <a:pt x="2669" y="1101"/>
                  <a:pt x="2669" y="1092"/>
                </a:cubicBezTo>
                <a:cubicBezTo>
                  <a:pt x="2678" y="1092"/>
                  <a:pt x="2678" y="1101"/>
                  <a:pt x="2678" y="1092"/>
                </a:cubicBezTo>
                <a:cubicBezTo>
                  <a:pt x="2678" y="1092"/>
                  <a:pt x="2678" y="1092"/>
                  <a:pt x="2669" y="1083"/>
                </a:cubicBezTo>
                <a:cubicBezTo>
                  <a:pt x="2687" y="1065"/>
                  <a:pt x="2687" y="1065"/>
                  <a:pt x="2687" y="1065"/>
                </a:cubicBezTo>
                <a:cubicBezTo>
                  <a:pt x="2678" y="1065"/>
                  <a:pt x="2678" y="1065"/>
                  <a:pt x="2678" y="1065"/>
                </a:cubicBezTo>
                <a:cubicBezTo>
                  <a:pt x="2678" y="1038"/>
                  <a:pt x="2678" y="1012"/>
                  <a:pt x="2678" y="985"/>
                </a:cubicBezTo>
                <a:cubicBezTo>
                  <a:pt x="2669" y="976"/>
                  <a:pt x="2660" y="967"/>
                  <a:pt x="2642" y="958"/>
                </a:cubicBezTo>
                <a:cubicBezTo>
                  <a:pt x="2634" y="940"/>
                  <a:pt x="2624" y="931"/>
                  <a:pt x="2615" y="922"/>
                </a:cubicBezTo>
                <a:cubicBezTo>
                  <a:pt x="2598" y="913"/>
                  <a:pt x="2589" y="904"/>
                  <a:pt x="2580" y="886"/>
                </a:cubicBezTo>
                <a:cubicBezTo>
                  <a:pt x="2571" y="877"/>
                  <a:pt x="2562" y="859"/>
                  <a:pt x="2544" y="841"/>
                </a:cubicBezTo>
                <a:cubicBezTo>
                  <a:pt x="2571" y="850"/>
                  <a:pt x="2580" y="832"/>
                  <a:pt x="2598" y="823"/>
                </a:cubicBezTo>
                <a:cubicBezTo>
                  <a:pt x="2589" y="841"/>
                  <a:pt x="2598" y="850"/>
                  <a:pt x="2607" y="868"/>
                </a:cubicBezTo>
                <a:cubicBezTo>
                  <a:pt x="2615" y="877"/>
                  <a:pt x="2624" y="886"/>
                  <a:pt x="2624" y="895"/>
                </a:cubicBezTo>
                <a:cubicBezTo>
                  <a:pt x="2634" y="904"/>
                  <a:pt x="2642" y="913"/>
                  <a:pt x="2642" y="922"/>
                </a:cubicBezTo>
                <a:cubicBezTo>
                  <a:pt x="2634" y="904"/>
                  <a:pt x="2651" y="904"/>
                  <a:pt x="2651" y="904"/>
                </a:cubicBezTo>
                <a:cubicBezTo>
                  <a:pt x="2642" y="886"/>
                  <a:pt x="2624" y="868"/>
                  <a:pt x="2607" y="841"/>
                </a:cubicBezTo>
                <a:cubicBezTo>
                  <a:pt x="2624" y="841"/>
                  <a:pt x="2615" y="823"/>
                  <a:pt x="2607" y="796"/>
                </a:cubicBezTo>
                <a:cubicBezTo>
                  <a:pt x="2598" y="814"/>
                  <a:pt x="2589" y="805"/>
                  <a:pt x="2571" y="787"/>
                </a:cubicBezTo>
                <a:cubicBezTo>
                  <a:pt x="2562" y="770"/>
                  <a:pt x="2553" y="744"/>
                  <a:pt x="2544" y="735"/>
                </a:cubicBezTo>
                <a:cubicBezTo>
                  <a:pt x="2553" y="726"/>
                  <a:pt x="2562" y="726"/>
                  <a:pt x="2580" y="762"/>
                </a:cubicBezTo>
                <a:cubicBezTo>
                  <a:pt x="2580" y="744"/>
                  <a:pt x="2562" y="735"/>
                  <a:pt x="2553" y="726"/>
                </a:cubicBezTo>
                <a:cubicBezTo>
                  <a:pt x="2535" y="717"/>
                  <a:pt x="2517" y="717"/>
                  <a:pt x="2517" y="690"/>
                </a:cubicBezTo>
                <a:cubicBezTo>
                  <a:pt x="2526" y="699"/>
                  <a:pt x="2526" y="699"/>
                  <a:pt x="2526" y="699"/>
                </a:cubicBezTo>
                <a:cubicBezTo>
                  <a:pt x="2517" y="699"/>
                  <a:pt x="2508" y="681"/>
                  <a:pt x="2508" y="663"/>
                </a:cubicBezTo>
                <a:cubicBezTo>
                  <a:pt x="2499" y="654"/>
                  <a:pt x="2499" y="645"/>
                  <a:pt x="2508" y="645"/>
                </a:cubicBezTo>
                <a:cubicBezTo>
                  <a:pt x="2508" y="654"/>
                  <a:pt x="2508" y="654"/>
                  <a:pt x="2508" y="654"/>
                </a:cubicBezTo>
                <a:cubicBezTo>
                  <a:pt x="2499" y="636"/>
                  <a:pt x="2490" y="618"/>
                  <a:pt x="2481" y="600"/>
                </a:cubicBezTo>
                <a:cubicBezTo>
                  <a:pt x="2472" y="591"/>
                  <a:pt x="2454" y="573"/>
                  <a:pt x="2445" y="555"/>
                </a:cubicBezTo>
                <a:cubicBezTo>
                  <a:pt x="2418" y="528"/>
                  <a:pt x="2383" y="502"/>
                  <a:pt x="2373" y="511"/>
                </a:cubicBezTo>
                <a:cubicBezTo>
                  <a:pt x="2373" y="511"/>
                  <a:pt x="2400" y="493"/>
                  <a:pt x="2409" y="493"/>
                </a:cubicBezTo>
                <a:cubicBezTo>
                  <a:pt x="2365" y="484"/>
                  <a:pt x="2311" y="484"/>
                  <a:pt x="2266" y="484"/>
                </a:cubicBezTo>
                <a:cubicBezTo>
                  <a:pt x="2275" y="475"/>
                  <a:pt x="2284" y="457"/>
                  <a:pt x="2302" y="439"/>
                </a:cubicBezTo>
                <a:cubicBezTo>
                  <a:pt x="2311" y="421"/>
                  <a:pt x="2329" y="412"/>
                  <a:pt x="2356" y="421"/>
                </a:cubicBezTo>
                <a:cubicBezTo>
                  <a:pt x="2347" y="412"/>
                  <a:pt x="2338" y="394"/>
                  <a:pt x="2311" y="376"/>
                </a:cubicBezTo>
                <a:cubicBezTo>
                  <a:pt x="2311" y="385"/>
                  <a:pt x="2302" y="421"/>
                  <a:pt x="2284" y="412"/>
                </a:cubicBezTo>
                <a:cubicBezTo>
                  <a:pt x="2284" y="394"/>
                  <a:pt x="2284" y="385"/>
                  <a:pt x="2284" y="376"/>
                </a:cubicBezTo>
                <a:cubicBezTo>
                  <a:pt x="2275" y="367"/>
                  <a:pt x="2275" y="358"/>
                  <a:pt x="2266" y="340"/>
                </a:cubicBezTo>
                <a:cubicBezTo>
                  <a:pt x="2275" y="349"/>
                  <a:pt x="2230" y="367"/>
                  <a:pt x="2212" y="358"/>
                </a:cubicBezTo>
                <a:cubicBezTo>
                  <a:pt x="2221" y="349"/>
                  <a:pt x="2239" y="322"/>
                  <a:pt x="2248" y="322"/>
                </a:cubicBezTo>
                <a:cubicBezTo>
                  <a:pt x="2221" y="322"/>
                  <a:pt x="2203" y="322"/>
                  <a:pt x="2176" y="313"/>
                </a:cubicBezTo>
                <a:cubicBezTo>
                  <a:pt x="2194" y="322"/>
                  <a:pt x="2203" y="296"/>
                  <a:pt x="2194" y="278"/>
                </a:cubicBezTo>
                <a:cubicBezTo>
                  <a:pt x="2194" y="278"/>
                  <a:pt x="2185" y="269"/>
                  <a:pt x="2176" y="260"/>
                </a:cubicBezTo>
                <a:cubicBezTo>
                  <a:pt x="2158" y="251"/>
                  <a:pt x="2149" y="242"/>
                  <a:pt x="2141" y="233"/>
                </a:cubicBezTo>
                <a:cubicBezTo>
                  <a:pt x="2158" y="260"/>
                  <a:pt x="2158" y="260"/>
                  <a:pt x="2158" y="260"/>
                </a:cubicBezTo>
                <a:cubicBezTo>
                  <a:pt x="2132" y="242"/>
                  <a:pt x="2105" y="242"/>
                  <a:pt x="2087" y="242"/>
                </a:cubicBezTo>
                <a:cubicBezTo>
                  <a:pt x="2060" y="242"/>
                  <a:pt x="2042" y="251"/>
                  <a:pt x="2015" y="233"/>
                </a:cubicBezTo>
                <a:cubicBezTo>
                  <a:pt x="2024" y="233"/>
                  <a:pt x="2060" y="197"/>
                  <a:pt x="2033" y="179"/>
                </a:cubicBezTo>
                <a:cubicBezTo>
                  <a:pt x="2024" y="179"/>
                  <a:pt x="1997" y="197"/>
                  <a:pt x="1961" y="206"/>
                </a:cubicBezTo>
                <a:cubicBezTo>
                  <a:pt x="1934" y="215"/>
                  <a:pt x="1899" y="224"/>
                  <a:pt x="1872" y="224"/>
                </a:cubicBezTo>
                <a:cubicBezTo>
                  <a:pt x="1863" y="206"/>
                  <a:pt x="1863" y="206"/>
                  <a:pt x="1863" y="206"/>
                </a:cubicBezTo>
                <a:cubicBezTo>
                  <a:pt x="1854" y="206"/>
                  <a:pt x="1836" y="206"/>
                  <a:pt x="1818" y="206"/>
                </a:cubicBezTo>
                <a:cubicBezTo>
                  <a:pt x="1836" y="197"/>
                  <a:pt x="1872" y="179"/>
                  <a:pt x="1907" y="170"/>
                </a:cubicBezTo>
                <a:cubicBezTo>
                  <a:pt x="1943" y="161"/>
                  <a:pt x="1979" y="161"/>
                  <a:pt x="2006" y="152"/>
                </a:cubicBezTo>
                <a:cubicBezTo>
                  <a:pt x="1988" y="134"/>
                  <a:pt x="2006" y="143"/>
                  <a:pt x="1970" y="125"/>
                </a:cubicBezTo>
                <a:cubicBezTo>
                  <a:pt x="1961" y="107"/>
                  <a:pt x="1997" y="116"/>
                  <a:pt x="2006" y="125"/>
                </a:cubicBezTo>
                <a:cubicBezTo>
                  <a:pt x="1979" y="107"/>
                  <a:pt x="1952" y="89"/>
                  <a:pt x="1926" y="81"/>
                </a:cubicBezTo>
                <a:cubicBezTo>
                  <a:pt x="1926" y="89"/>
                  <a:pt x="1907" y="89"/>
                  <a:pt x="1890" y="81"/>
                </a:cubicBezTo>
                <a:cubicBezTo>
                  <a:pt x="1872" y="81"/>
                  <a:pt x="1854" y="81"/>
                  <a:pt x="1854" y="89"/>
                </a:cubicBezTo>
                <a:cubicBezTo>
                  <a:pt x="1881" y="98"/>
                  <a:pt x="1917" y="98"/>
                  <a:pt x="1952" y="107"/>
                </a:cubicBezTo>
                <a:cubicBezTo>
                  <a:pt x="1943" y="116"/>
                  <a:pt x="1926" y="125"/>
                  <a:pt x="1899" y="134"/>
                </a:cubicBezTo>
                <a:cubicBezTo>
                  <a:pt x="1890" y="134"/>
                  <a:pt x="1872" y="134"/>
                  <a:pt x="1863" y="134"/>
                </a:cubicBezTo>
                <a:cubicBezTo>
                  <a:pt x="1845" y="134"/>
                  <a:pt x="1827" y="125"/>
                  <a:pt x="1818" y="116"/>
                </a:cubicBezTo>
                <a:cubicBezTo>
                  <a:pt x="1809" y="107"/>
                  <a:pt x="1845" y="81"/>
                  <a:pt x="1845" y="81"/>
                </a:cubicBezTo>
                <a:cubicBezTo>
                  <a:pt x="1836" y="81"/>
                  <a:pt x="1827" y="81"/>
                  <a:pt x="1809" y="71"/>
                </a:cubicBezTo>
                <a:cubicBezTo>
                  <a:pt x="1791" y="71"/>
                  <a:pt x="1782" y="71"/>
                  <a:pt x="1782" y="62"/>
                </a:cubicBezTo>
                <a:cubicBezTo>
                  <a:pt x="1809" y="62"/>
                  <a:pt x="1809" y="62"/>
                  <a:pt x="1809" y="62"/>
                </a:cubicBezTo>
                <a:cubicBezTo>
                  <a:pt x="1791" y="54"/>
                  <a:pt x="1782" y="54"/>
                  <a:pt x="1764" y="54"/>
                </a:cubicBezTo>
                <a:cubicBezTo>
                  <a:pt x="1746" y="54"/>
                  <a:pt x="1728" y="54"/>
                  <a:pt x="1710" y="36"/>
                </a:cubicBezTo>
                <a:cubicBezTo>
                  <a:pt x="1702" y="36"/>
                  <a:pt x="1675" y="0"/>
                  <a:pt x="1675" y="9"/>
                </a:cubicBezTo>
                <a:cubicBezTo>
                  <a:pt x="1692" y="45"/>
                  <a:pt x="1675" y="125"/>
                  <a:pt x="1648" y="143"/>
                </a:cubicBezTo>
                <a:cubicBezTo>
                  <a:pt x="1648" y="143"/>
                  <a:pt x="1639" y="134"/>
                  <a:pt x="1621" y="116"/>
                </a:cubicBezTo>
                <a:cubicBezTo>
                  <a:pt x="1603" y="107"/>
                  <a:pt x="1585" y="98"/>
                  <a:pt x="1576" y="89"/>
                </a:cubicBezTo>
                <a:cubicBezTo>
                  <a:pt x="1567" y="71"/>
                  <a:pt x="1576" y="62"/>
                  <a:pt x="1585" y="54"/>
                </a:cubicBezTo>
                <a:cubicBezTo>
                  <a:pt x="1603" y="45"/>
                  <a:pt x="1612" y="36"/>
                  <a:pt x="1603" y="18"/>
                </a:cubicBezTo>
                <a:cubicBezTo>
                  <a:pt x="1603" y="27"/>
                  <a:pt x="1585" y="36"/>
                  <a:pt x="1585" y="36"/>
                </a:cubicBezTo>
                <a:cubicBezTo>
                  <a:pt x="1567" y="27"/>
                  <a:pt x="1594" y="18"/>
                  <a:pt x="1558" y="9"/>
                </a:cubicBezTo>
                <a:cubicBezTo>
                  <a:pt x="1549" y="36"/>
                  <a:pt x="1495" y="0"/>
                  <a:pt x="1540" y="27"/>
                </a:cubicBezTo>
                <a:cubicBezTo>
                  <a:pt x="1522" y="36"/>
                  <a:pt x="1513" y="27"/>
                  <a:pt x="1504" y="27"/>
                </a:cubicBezTo>
                <a:cubicBezTo>
                  <a:pt x="1495" y="27"/>
                  <a:pt x="1486" y="18"/>
                  <a:pt x="1468" y="18"/>
                </a:cubicBezTo>
                <a:cubicBezTo>
                  <a:pt x="1477" y="27"/>
                  <a:pt x="1468" y="36"/>
                  <a:pt x="1451" y="54"/>
                </a:cubicBezTo>
                <a:cubicBezTo>
                  <a:pt x="1433" y="62"/>
                  <a:pt x="1415" y="71"/>
                  <a:pt x="1406" y="71"/>
                </a:cubicBezTo>
                <a:cubicBezTo>
                  <a:pt x="1406" y="71"/>
                  <a:pt x="1397" y="62"/>
                  <a:pt x="1397" y="54"/>
                </a:cubicBezTo>
                <a:cubicBezTo>
                  <a:pt x="1379" y="54"/>
                  <a:pt x="1362" y="54"/>
                  <a:pt x="1353" y="54"/>
                </a:cubicBezTo>
                <a:cubicBezTo>
                  <a:pt x="1335" y="54"/>
                  <a:pt x="1326" y="54"/>
                  <a:pt x="1317" y="54"/>
                </a:cubicBezTo>
                <a:cubicBezTo>
                  <a:pt x="1299" y="45"/>
                  <a:pt x="1290" y="45"/>
                  <a:pt x="1281" y="45"/>
                </a:cubicBezTo>
                <a:cubicBezTo>
                  <a:pt x="1263" y="45"/>
                  <a:pt x="1254" y="45"/>
                  <a:pt x="1236" y="45"/>
                </a:cubicBezTo>
                <a:cubicBezTo>
                  <a:pt x="1236" y="45"/>
                  <a:pt x="1201" y="36"/>
                  <a:pt x="1210" y="27"/>
                </a:cubicBezTo>
                <a:cubicBezTo>
                  <a:pt x="1210" y="27"/>
                  <a:pt x="1201" y="45"/>
                  <a:pt x="1183" y="45"/>
                </a:cubicBezTo>
                <a:cubicBezTo>
                  <a:pt x="1138" y="27"/>
                  <a:pt x="1218" y="36"/>
                  <a:pt x="1192" y="9"/>
                </a:cubicBezTo>
                <a:cubicBezTo>
                  <a:pt x="1192" y="27"/>
                  <a:pt x="1147" y="36"/>
                  <a:pt x="1120" y="54"/>
                </a:cubicBezTo>
                <a:cubicBezTo>
                  <a:pt x="1129" y="62"/>
                  <a:pt x="1138" y="62"/>
                  <a:pt x="1156" y="54"/>
                </a:cubicBezTo>
                <a:cubicBezTo>
                  <a:pt x="1174" y="54"/>
                  <a:pt x="1192" y="45"/>
                  <a:pt x="1210" y="36"/>
                </a:cubicBezTo>
                <a:cubicBezTo>
                  <a:pt x="1210" y="54"/>
                  <a:pt x="1201" y="62"/>
                  <a:pt x="1183" y="81"/>
                </a:cubicBezTo>
                <a:cubicBezTo>
                  <a:pt x="1174" y="89"/>
                  <a:pt x="1165" y="98"/>
                  <a:pt x="1156" y="107"/>
                </a:cubicBezTo>
                <a:cubicBezTo>
                  <a:pt x="1138" y="116"/>
                  <a:pt x="1129" y="116"/>
                  <a:pt x="1111" y="125"/>
                </a:cubicBezTo>
                <a:cubicBezTo>
                  <a:pt x="1093" y="134"/>
                  <a:pt x="1084" y="134"/>
                  <a:pt x="1084" y="125"/>
                </a:cubicBezTo>
                <a:cubicBezTo>
                  <a:pt x="1084" y="116"/>
                  <a:pt x="1084" y="116"/>
                  <a:pt x="1084" y="116"/>
                </a:cubicBezTo>
                <a:cubicBezTo>
                  <a:pt x="1057" y="116"/>
                  <a:pt x="1048" y="125"/>
                  <a:pt x="1030" y="134"/>
                </a:cubicBezTo>
                <a:cubicBezTo>
                  <a:pt x="1021" y="143"/>
                  <a:pt x="1012" y="152"/>
                  <a:pt x="1012" y="161"/>
                </a:cubicBezTo>
                <a:cubicBezTo>
                  <a:pt x="995" y="170"/>
                  <a:pt x="986" y="188"/>
                  <a:pt x="950" y="188"/>
                </a:cubicBezTo>
                <a:cubicBezTo>
                  <a:pt x="914" y="179"/>
                  <a:pt x="932" y="152"/>
                  <a:pt x="923" y="143"/>
                </a:cubicBezTo>
                <a:cubicBezTo>
                  <a:pt x="941" y="125"/>
                  <a:pt x="959" y="125"/>
                  <a:pt x="968" y="125"/>
                </a:cubicBezTo>
                <a:cubicBezTo>
                  <a:pt x="986" y="125"/>
                  <a:pt x="995" y="125"/>
                  <a:pt x="1012" y="125"/>
                </a:cubicBezTo>
                <a:cubicBezTo>
                  <a:pt x="976" y="125"/>
                  <a:pt x="976" y="125"/>
                  <a:pt x="976" y="125"/>
                </a:cubicBezTo>
                <a:cubicBezTo>
                  <a:pt x="986" y="116"/>
                  <a:pt x="1012" y="107"/>
                  <a:pt x="1021" y="107"/>
                </a:cubicBezTo>
                <a:cubicBezTo>
                  <a:pt x="1021" y="98"/>
                  <a:pt x="1003" y="107"/>
                  <a:pt x="986" y="107"/>
                </a:cubicBezTo>
                <a:cubicBezTo>
                  <a:pt x="976" y="107"/>
                  <a:pt x="968" y="107"/>
                  <a:pt x="959" y="116"/>
                </a:cubicBezTo>
                <a:cubicBezTo>
                  <a:pt x="950" y="116"/>
                  <a:pt x="941" y="116"/>
                  <a:pt x="932" y="125"/>
                </a:cubicBezTo>
                <a:cubicBezTo>
                  <a:pt x="923" y="125"/>
                  <a:pt x="905" y="125"/>
                  <a:pt x="896" y="134"/>
                </a:cubicBezTo>
                <a:cubicBezTo>
                  <a:pt x="887" y="134"/>
                  <a:pt x="878" y="143"/>
                  <a:pt x="869" y="143"/>
                </a:cubicBezTo>
                <a:cubicBezTo>
                  <a:pt x="842" y="152"/>
                  <a:pt x="824" y="161"/>
                  <a:pt x="806" y="161"/>
                </a:cubicBezTo>
                <a:cubicBezTo>
                  <a:pt x="797" y="170"/>
                  <a:pt x="779" y="188"/>
                  <a:pt x="788" y="188"/>
                </a:cubicBezTo>
                <a:cubicBezTo>
                  <a:pt x="815" y="179"/>
                  <a:pt x="815" y="179"/>
                  <a:pt x="815" y="179"/>
                </a:cubicBezTo>
                <a:cubicBezTo>
                  <a:pt x="833" y="188"/>
                  <a:pt x="779" y="215"/>
                  <a:pt x="806" y="215"/>
                </a:cubicBezTo>
                <a:cubicBezTo>
                  <a:pt x="797" y="224"/>
                  <a:pt x="788" y="233"/>
                  <a:pt x="779" y="251"/>
                </a:cubicBezTo>
                <a:cubicBezTo>
                  <a:pt x="771" y="251"/>
                  <a:pt x="761" y="260"/>
                  <a:pt x="752" y="260"/>
                </a:cubicBezTo>
                <a:cubicBezTo>
                  <a:pt x="744" y="269"/>
                  <a:pt x="735" y="269"/>
                  <a:pt x="726" y="278"/>
                </a:cubicBezTo>
                <a:cubicBezTo>
                  <a:pt x="708" y="260"/>
                  <a:pt x="708" y="260"/>
                  <a:pt x="708" y="260"/>
                </a:cubicBezTo>
                <a:cubicBezTo>
                  <a:pt x="717" y="269"/>
                  <a:pt x="744" y="260"/>
                  <a:pt x="744" y="251"/>
                </a:cubicBezTo>
                <a:cubicBezTo>
                  <a:pt x="744" y="260"/>
                  <a:pt x="726" y="260"/>
                  <a:pt x="708" y="260"/>
                </a:cubicBezTo>
                <a:cubicBezTo>
                  <a:pt x="699" y="260"/>
                  <a:pt x="690" y="269"/>
                  <a:pt x="690" y="269"/>
                </a:cubicBezTo>
                <a:cubicBezTo>
                  <a:pt x="681" y="269"/>
                  <a:pt x="681" y="278"/>
                  <a:pt x="681" y="286"/>
                </a:cubicBezTo>
                <a:cubicBezTo>
                  <a:pt x="690" y="286"/>
                  <a:pt x="699" y="286"/>
                  <a:pt x="708" y="286"/>
                </a:cubicBezTo>
                <a:cubicBezTo>
                  <a:pt x="699" y="296"/>
                  <a:pt x="690" y="313"/>
                  <a:pt x="681" y="331"/>
                </a:cubicBezTo>
                <a:cubicBezTo>
                  <a:pt x="672" y="340"/>
                  <a:pt x="654" y="358"/>
                  <a:pt x="645" y="367"/>
                </a:cubicBezTo>
                <a:cubicBezTo>
                  <a:pt x="663" y="376"/>
                  <a:pt x="645" y="358"/>
                  <a:pt x="681" y="367"/>
                </a:cubicBezTo>
                <a:cubicBezTo>
                  <a:pt x="645" y="349"/>
                  <a:pt x="752" y="313"/>
                  <a:pt x="708" y="305"/>
                </a:cubicBezTo>
                <a:cubicBezTo>
                  <a:pt x="726" y="313"/>
                  <a:pt x="744" y="313"/>
                  <a:pt x="752" y="305"/>
                </a:cubicBezTo>
                <a:cubicBezTo>
                  <a:pt x="761" y="305"/>
                  <a:pt x="771" y="296"/>
                  <a:pt x="797" y="305"/>
                </a:cubicBezTo>
                <a:cubicBezTo>
                  <a:pt x="788" y="296"/>
                  <a:pt x="779" y="296"/>
                  <a:pt x="806" y="286"/>
                </a:cubicBezTo>
                <a:cubicBezTo>
                  <a:pt x="806" y="278"/>
                  <a:pt x="806" y="278"/>
                  <a:pt x="806" y="278"/>
                </a:cubicBezTo>
                <a:cubicBezTo>
                  <a:pt x="806" y="278"/>
                  <a:pt x="806" y="278"/>
                  <a:pt x="815" y="278"/>
                </a:cubicBezTo>
                <a:cubicBezTo>
                  <a:pt x="806" y="278"/>
                  <a:pt x="806" y="278"/>
                  <a:pt x="806" y="278"/>
                </a:cubicBezTo>
                <a:lnTo>
                  <a:pt x="806" y="278"/>
                </a:lnTo>
                <a:cubicBezTo>
                  <a:pt x="797" y="278"/>
                  <a:pt x="797" y="278"/>
                  <a:pt x="788" y="269"/>
                </a:cubicBezTo>
                <a:cubicBezTo>
                  <a:pt x="797" y="260"/>
                  <a:pt x="806" y="251"/>
                  <a:pt x="815" y="242"/>
                </a:cubicBezTo>
                <a:cubicBezTo>
                  <a:pt x="833" y="233"/>
                  <a:pt x="842" y="224"/>
                  <a:pt x="851" y="215"/>
                </a:cubicBezTo>
                <a:cubicBezTo>
                  <a:pt x="869" y="215"/>
                  <a:pt x="851" y="224"/>
                  <a:pt x="860" y="233"/>
                </a:cubicBezTo>
                <a:cubicBezTo>
                  <a:pt x="860" y="224"/>
                  <a:pt x="869" y="215"/>
                  <a:pt x="878" y="206"/>
                </a:cubicBezTo>
                <a:cubicBezTo>
                  <a:pt x="887" y="224"/>
                  <a:pt x="932" y="215"/>
                  <a:pt x="896" y="242"/>
                </a:cubicBezTo>
                <a:cubicBezTo>
                  <a:pt x="932" y="224"/>
                  <a:pt x="932" y="224"/>
                  <a:pt x="932" y="224"/>
                </a:cubicBezTo>
                <a:cubicBezTo>
                  <a:pt x="950" y="233"/>
                  <a:pt x="986" y="224"/>
                  <a:pt x="995" y="215"/>
                </a:cubicBezTo>
                <a:cubicBezTo>
                  <a:pt x="1012" y="206"/>
                  <a:pt x="1030" y="179"/>
                  <a:pt x="1021" y="197"/>
                </a:cubicBezTo>
                <a:cubicBezTo>
                  <a:pt x="1030" y="197"/>
                  <a:pt x="1039" y="188"/>
                  <a:pt x="1048" y="188"/>
                </a:cubicBezTo>
                <a:cubicBezTo>
                  <a:pt x="1075" y="170"/>
                  <a:pt x="1075" y="170"/>
                  <a:pt x="1075" y="170"/>
                </a:cubicBezTo>
                <a:cubicBezTo>
                  <a:pt x="1075" y="179"/>
                  <a:pt x="1075" y="179"/>
                  <a:pt x="1075" y="179"/>
                </a:cubicBezTo>
                <a:cubicBezTo>
                  <a:pt x="1102" y="170"/>
                  <a:pt x="1129" y="161"/>
                  <a:pt x="1165" y="152"/>
                </a:cubicBezTo>
                <a:cubicBezTo>
                  <a:pt x="1192" y="143"/>
                  <a:pt x="1227" y="143"/>
                  <a:pt x="1254" y="152"/>
                </a:cubicBezTo>
                <a:cubicBezTo>
                  <a:pt x="1263" y="152"/>
                  <a:pt x="1281" y="143"/>
                  <a:pt x="1290" y="143"/>
                </a:cubicBezTo>
                <a:cubicBezTo>
                  <a:pt x="1299" y="143"/>
                  <a:pt x="1317" y="143"/>
                  <a:pt x="1326" y="143"/>
                </a:cubicBezTo>
                <a:cubicBezTo>
                  <a:pt x="1335" y="161"/>
                  <a:pt x="1335" y="161"/>
                  <a:pt x="1335" y="161"/>
                </a:cubicBezTo>
                <a:cubicBezTo>
                  <a:pt x="1344" y="152"/>
                  <a:pt x="1361" y="161"/>
                  <a:pt x="1379" y="161"/>
                </a:cubicBezTo>
                <a:cubicBezTo>
                  <a:pt x="1397" y="161"/>
                  <a:pt x="1415" y="170"/>
                  <a:pt x="1415" y="161"/>
                </a:cubicBezTo>
                <a:cubicBezTo>
                  <a:pt x="1424" y="170"/>
                  <a:pt x="1433" y="179"/>
                  <a:pt x="1451" y="179"/>
                </a:cubicBezTo>
                <a:cubicBezTo>
                  <a:pt x="1451" y="179"/>
                  <a:pt x="1460" y="179"/>
                  <a:pt x="1468" y="179"/>
                </a:cubicBezTo>
                <a:cubicBezTo>
                  <a:pt x="1477" y="188"/>
                  <a:pt x="1486" y="188"/>
                  <a:pt x="1486" y="188"/>
                </a:cubicBezTo>
                <a:cubicBezTo>
                  <a:pt x="1504" y="188"/>
                  <a:pt x="1522" y="188"/>
                  <a:pt x="1540" y="188"/>
                </a:cubicBezTo>
                <a:cubicBezTo>
                  <a:pt x="1549" y="188"/>
                  <a:pt x="1567" y="188"/>
                  <a:pt x="1576" y="197"/>
                </a:cubicBezTo>
                <a:cubicBezTo>
                  <a:pt x="1585" y="179"/>
                  <a:pt x="1585" y="179"/>
                  <a:pt x="1585" y="179"/>
                </a:cubicBezTo>
                <a:cubicBezTo>
                  <a:pt x="1594" y="179"/>
                  <a:pt x="1612" y="179"/>
                  <a:pt x="1630" y="188"/>
                </a:cubicBezTo>
                <a:cubicBezTo>
                  <a:pt x="1630" y="188"/>
                  <a:pt x="1639" y="188"/>
                  <a:pt x="1648" y="188"/>
                </a:cubicBezTo>
                <a:cubicBezTo>
                  <a:pt x="1657" y="188"/>
                  <a:pt x="1666" y="188"/>
                  <a:pt x="1675" y="188"/>
                </a:cubicBezTo>
                <a:cubicBezTo>
                  <a:pt x="1675" y="170"/>
                  <a:pt x="1675" y="170"/>
                  <a:pt x="1675" y="170"/>
                </a:cubicBezTo>
                <a:cubicBezTo>
                  <a:pt x="1692" y="170"/>
                  <a:pt x="1719" y="179"/>
                  <a:pt x="1737" y="188"/>
                </a:cubicBezTo>
                <a:cubicBezTo>
                  <a:pt x="1746" y="197"/>
                  <a:pt x="1755" y="206"/>
                  <a:pt x="1764" y="206"/>
                </a:cubicBezTo>
                <a:cubicBezTo>
                  <a:pt x="1782" y="215"/>
                  <a:pt x="1791" y="224"/>
                  <a:pt x="1800" y="224"/>
                </a:cubicBezTo>
                <a:cubicBezTo>
                  <a:pt x="1800" y="233"/>
                  <a:pt x="1782" y="224"/>
                  <a:pt x="1782" y="215"/>
                </a:cubicBezTo>
                <a:cubicBezTo>
                  <a:pt x="1791" y="233"/>
                  <a:pt x="1800" y="242"/>
                  <a:pt x="1818" y="242"/>
                </a:cubicBezTo>
                <a:cubicBezTo>
                  <a:pt x="1836" y="251"/>
                  <a:pt x="1845" y="251"/>
                  <a:pt x="1863" y="260"/>
                </a:cubicBezTo>
                <a:cubicBezTo>
                  <a:pt x="1881" y="260"/>
                  <a:pt x="1899" y="260"/>
                  <a:pt x="1907" y="269"/>
                </a:cubicBezTo>
                <a:cubicBezTo>
                  <a:pt x="1926" y="269"/>
                  <a:pt x="1934" y="278"/>
                  <a:pt x="1943" y="296"/>
                </a:cubicBezTo>
                <a:cubicBezTo>
                  <a:pt x="1961" y="296"/>
                  <a:pt x="1970" y="305"/>
                  <a:pt x="1970" y="313"/>
                </a:cubicBezTo>
                <a:lnTo>
                  <a:pt x="1970" y="305"/>
                </a:lnTo>
                <a:cubicBezTo>
                  <a:pt x="1970" y="313"/>
                  <a:pt x="1970" y="313"/>
                  <a:pt x="1979" y="313"/>
                </a:cubicBezTo>
                <a:cubicBezTo>
                  <a:pt x="1979" y="313"/>
                  <a:pt x="1979" y="322"/>
                  <a:pt x="1988" y="331"/>
                </a:cubicBezTo>
                <a:cubicBezTo>
                  <a:pt x="1988" y="322"/>
                  <a:pt x="1979" y="313"/>
                  <a:pt x="1979" y="313"/>
                </a:cubicBezTo>
                <a:cubicBezTo>
                  <a:pt x="1988" y="322"/>
                  <a:pt x="1997" y="322"/>
                  <a:pt x="2015" y="331"/>
                </a:cubicBezTo>
                <a:cubicBezTo>
                  <a:pt x="2015" y="349"/>
                  <a:pt x="2015" y="349"/>
                  <a:pt x="2015" y="349"/>
                </a:cubicBezTo>
                <a:lnTo>
                  <a:pt x="2015" y="349"/>
                </a:lnTo>
                <a:cubicBezTo>
                  <a:pt x="2024" y="367"/>
                  <a:pt x="2033" y="349"/>
                  <a:pt x="2033" y="331"/>
                </a:cubicBezTo>
                <a:cubicBezTo>
                  <a:pt x="2042" y="340"/>
                  <a:pt x="2051" y="340"/>
                  <a:pt x="2051" y="340"/>
                </a:cubicBezTo>
                <a:cubicBezTo>
                  <a:pt x="2051" y="349"/>
                  <a:pt x="2060" y="358"/>
                  <a:pt x="2069" y="358"/>
                </a:cubicBezTo>
                <a:cubicBezTo>
                  <a:pt x="2087" y="367"/>
                  <a:pt x="2096" y="376"/>
                  <a:pt x="2087" y="385"/>
                </a:cubicBezTo>
                <a:cubicBezTo>
                  <a:pt x="2096" y="385"/>
                  <a:pt x="2114" y="394"/>
                  <a:pt x="2132" y="403"/>
                </a:cubicBezTo>
                <a:cubicBezTo>
                  <a:pt x="2149" y="412"/>
                  <a:pt x="2176" y="421"/>
                  <a:pt x="2185" y="412"/>
                </a:cubicBezTo>
                <a:cubicBezTo>
                  <a:pt x="2185" y="421"/>
                  <a:pt x="2185" y="421"/>
                  <a:pt x="2176" y="412"/>
                </a:cubicBezTo>
                <a:cubicBezTo>
                  <a:pt x="2194" y="430"/>
                  <a:pt x="2203" y="448"/>
                  <a:pt x="2221" y="448"/>
                </a:cubicBezTo>
                <a:cubicBezTo>
                  <a:pt x="2212" y="475"/>
                  <a:pt x="2212" y="475"/>
                  <a:pt x="2212" y="475"/>
                </a:cubicBezTo>
                <a:cubicBezTo>
                  <a:pt x="2230" y="475"/>
                  <a:pt x="2230" y="475"/>
                  <a:pt x="2230" y="475"/>
                </a:cubicBezTo>
                <a:cubicBezTo>
                  <a:pt x="2257" y="475"/>
                  <a:pt x="2257" y="475"/>
                  <a:pt x="2257" y="475"/>
                </a:cubicBezTo>
                <a:cubicBezTo>
                  <a:pt x="2266" y="502"/>
                  <a:pt x="2266" y="520"/>
                  <a:pt x="2239" y="511"/>
                </a:cubicBezTo>
                <a:cubicBezTo>
                  <a:pt x="2248" y="520"/>
                  <a:pt x="2266" y="520"/>
                  <a:pt x="2266" y="528"/>
                </a:cubicBezTo>
                <a:cubicBezTo>
                  <a:pt x="2275" y="528"/>
                  <a:pt x="2284" y="537"/>
                  <a:pt x="2284" y="537"/>
                </a:cubicBezTo>
                <a:cubicBezTo>
                  <a:pt x="2293" y="547"/>
                  <a:pt x="2302" y="547"/>
                  <a:pt x="2329" y="555"/>
                </a:cubicBezTo>
                <a:cubicBezTo>
                  <a:pt x="2311" y="564"/>
                  <a:pt x="2311" y="564"/>
                  <a:pt x="2311" y="564"/>
                </a:cubicBezTo>
                <a:cubicBezTo>
                  <a:pt x="2329" y="582"/>
                  <a:pt x="2356" y="591"/>
                  <a:pt x="2356" y="609"/>
                </a:cubicBezTo>
                <a:cubicBezTo>
                  <a:pt x="2356" y="618"/>
                  <a:pt x="2365" y="636"/>
                  <a:pt x="2373" y="654"/>
                </a:cubicBezTo>
                <a:cubicBezTo>
                  <a:pt x="2383" y="663"/>
                  <a:pt x="2383" y="672"/>
                  <a:pt x="2392" y="681"/>
                </a:cubicBezTo>
                <a:cubicBezTo>
                  <a:pt x="2400" y="690"/>
                  <a:pt x="2400" y="708"/>
                  <a:pt x="2409" y="717"/>
                </a:cubicBezTo>
                <a:cubicBezTo>
                  <a:pt x="2436" y="762"/>
                  <a:pt x="2472" y="823"/>
                  <a:pt x="2472" y="868"/>
                </a:cubicBezTo>
                <a:cubicBezTo>
                  <a:pt x="2490" y="850"/>
                  <a:pt x="2490" y="868"/>
                  <a:pt x="2490" y="877"/>
                </a:cubicBezTo>
                <a:cubicBezTo>
                  <a:pt x="2490" y="895"/>
                  <a:pt x="2490" y="913"/>
                  <a:pt x="2508" y="913"/>
                </a:cubicBezTo>
                <a:cubicBezTo>
                  <a:pt x="2499" y="922"/>
                  <a:pt x="2499" y="931"/>
                  <a:pt x="2490" y="922"/>
                </a:cubicBezTo>
                <a:cubicBezTo>
                  <a:pt x="2499" y="940"/>
                  <a:pt x="2499" y="967"/>
                  <a:pt x="2508" y="976"/>
                </a:cubicBezTo>
                <a:cubicBezTo>
                  <a:pt x="2508" y="993"/>
                  <a:pt x="2517" y="1012"/>
                  <a:pt x="2535" y="1020"/>
                </a:cubicBezTo>
                <a:cubicBezTo>
                  <a:pt x="2526" y="1029"/>
                  <a:pt x="2517" y="1020"/>
                  <a:pt x="2508" y="1020"/>
                </a:cubicBezTo>
                <a:cubicBezTo>
                  <a:pt x="2517" y="1029"/>
                  <a:pt x="2526" y="1038"/>
                  <a:pt x="2517" y="1038"/>
                </a:cubicBezTo>
                <a:cubicBezTo>
                  <a:pt x="2517" y="1047"/>
                  <a:pt x="2508" y="1038"/>
                  <a:pt x="2499" y="1029"/>
                </a:cubicBezTo>
                <a:cubicBezTo>
                  <a:pt x="2508" y="1038"/>
                  <a:pt x="2508" y="1047"/>
                  <a:pt x="2517" y="1056"/>
                </a:cubicBezTo>
                <a:cubicBezTo>
                  <a:pt x="2526" y="1065"/>
                  <a:pt x="2526" y="1065"/>
                  <a:pt x="2535" y="1074"/>
                </a:cubicBezTo>
                <a:cubicBezTo>
                  <a:pt x="2544" y="1074"/>
                  <a:pt x="2562" y="1074"/>
                  <a:pt x="2580" y="1074"/>
                </a:cubicBezTo>
                <a:cubicBezTo>
                  <a:pt x="2571" y="1092"/>
                  <a:pt x="2571" y="1101"/>
                  <a:pt x="2580" y="1110"/>
                </a:cubicBezTo>
                <a:cubicBezTo>
                  <a:pt x="2580" y="1119"/>
                  <a:pt x="2589" y="1119"/>
                  <a:pt x="2598" y="1128"/>
                </a:cubicBezTo>
                <a:cubicBezTo>
                  <a:pt x="2589" y="1137"/>
                  <a:pt x="2580" y="1155"/>
                  <a:pt x="2571" y="1128"/>
                </a:cubicBezTo>
                <a:cubicBezTo>
                  <a:pt x="2571" y="1128"/>
                  <a:pt x="2571" y="1137"/>
                  <a:pt x="2571" y="1155"/>
                </a:cubicBezTo>
                <a:cubicBezTo>
                  <a:pt x="2571" y="1155"/>
                  <a:pt x="2580" y="1164"/>
                  <a:pt x="2580" y="1173"/>
                </a:cubicBezTo>
                <a:cubicBezTo>
                  <a:pt x="2580" y="1173"/>
                  <a:pt x="2580" y="1182"/>
                  <a:pt x="2580" y="1191"/>
                </a:cubicBezTo>
                <a:cubicBezTo>
                  <a:pt x="2580" y="1217"/>
                  <a:pt x="2589" y="1235"/>
                  <a:pt x="2598" y="1235"/>
                </a:cubicBezTo>
                <a:cubicBezTo>
                  <a:pt x="2589" y="1244"/>
                  <a:pt x="2598" y="1262"/>
                  <a:pt x="2598" y="1271"/>
                </a:cubicBezTo>
                <a:cubicBezTo>
                  <a:pt x="2598" y="1289"/>
                  <a:pt x="2598" y="1298"/>
                  <a:pt x="2598" y="1307"/>
                </a:cubicBezTo>
                <a:cubicBezTo>
                  <a:pt x="2598" y="1325"/>
                  <a:pt x="2598" y="1334"/>
                  <a:pt x="2607" y="1352"/>
                </a:cubicBezTo>
                <a:cubicBezTo>
                  <a:pt x="2607" y="1343"/>
                  <a:pt x="2607" y="1343"/>
                  <a:pt x="2607" y="1343"/>
                </a:cubicBezTo>
                <a:cubicBezTo>
                  <a:pt x="2634" y="1361"/>
                  <a:pt x="2615" y="1379"/>
                  <a:pt x="2615" y="1406"/>
                </a:cubicBezTo>
                <a:lnTo>
                  <a:pt x="2615" y="1406"/>
                </a:lnTo>
                <a:cubicBezTo>
                  <a:pt x="2607" y="1424"/>
                  <a:pt x="2607" y="1432"/>
                  <a:pt x="2607" y="1442"/>
                </a:cubicBezTo>
                <a:cubicBezTo>
                  <a:pt x="2607" y="1451"/>
                  <a:pt x="2607" y="1459"/>
                  <a:pt x="2607" y="1459"/>
                </a:cubicBezTo>
                <a:cubicBezTo>
                  <a:pt x="2607" y="1459"/>
                  <a:pt x="2607" y="1468"/>
                  <a:pt x="2607" y="1478"/>
                </a:cubicBezTo>
                <a:lnTo>
                  <a:pt x="2598" y="1486"/>
                </a:lnTo>
                <a:cubicBezTo>
                  <a:pt x="2598" y="1495"/>
                  <a:pt x="2598" y="1504"/>
                  <a:pt x="2589" y="1513"/>
                </a:cubicBezTo>
                <a:cubicBezTo>
                  <a:pt x="2607" y="1504"/>
                  <a:pt x="2607" y="1504"/>
                  <a:pt x="2607" y="1504"/>
                </a:cubicBezTo>
                <a:cubicBezTo>
                  <a:pt x="2624" y="1513"/>
                  <a:pt x="2615" y="1531"/>
                  <a:pt x="2607" y="1549"/>
                </a:cubicBezTo>
                <a:cubicBezTo>
                  <a:pt x="2598" y="1567"/>
                  <a:pt x="2580" y="1594"/>
                  <a:pt x="2580" y="1612"/>
                </a:cubicBezTo>
                <a:cubicBezTo>
                  <a:pt x="2598" y="1603"/>
                  <a:pt x="2598" y="1603"/>
                  <a:pt x="2598" y="1603"/>
                </a:cubicBezTo>
                <a:cubicBezTo>
                  <a:pt x="2598" y="1612"/>
                  <a:pt x="2589" y="1630"/>
                  <a:pt x="2571" y="1639"/>
                </a:cubicBezTo>
                <a:cubicBezTo>
                  <a:pt x="2553" y="1657"/>
                  <a:pt x="2526" y="1666"/>
                  <a:pt x="2526" y="1675"/>
                </a:cubicBezTo>
                <a:cubicBezTo>
                  <a:pt x="2517" y="1675"/>
                  <a:pt x="2517" y="1666"/>
                  <a:pt x="2517" y="1657"/>
                </a:cubicBezTo>
                <a:cubicBezTo>
                  <a:pt x="2481" y="1710"/>
                  <a:pt x="2544" y="1675"/>
                  <a:pt x="2535" y="1719"/>
                </a:cubicBezTo>
                <a:cubicBezTo>
                  <a:pt x="2517" y="1719"/>
                  <a:pt x="2508" y="1701"/>
                  <a:pt x="2499" y="1728"/>
                </a:cubicBezTo>
                <a:cubicBezTo>
                  <a:pt x="2490" y="1728"/>
                  <a:pt x="2490" y="1755"/>
                  <a:pt x="2490" y="1782"/>
                </a:cubicBezTo>
                <a:cubicBezTo>
                  <a:pt x="2490" y="1791"/>
                  <a:pt x="2490" y="1809"/>
                  <a:pt x="2481" y="1818"/>
                </a:cubicBezTo>
                <a:cubicBezTo>
                  <a:pt x="2481" y="1827"/>
                  <a:pt x="2481" y="1827"/>
                  <a:pt x="2481" y="1836"/>
                </a:cubicBezTo>
                <a:cubicBezTo>
                  <a:pt x="2472" y="1836"/>
                  <a:pt x="2472" y="1845"/>
                  <a:pt x="2463" y="1845"/>
                </a:cubicBezTo>
                <a:cubicBezTo>
                  <a:pt x="2481" y="1845"/>
                  <a:pt x="2490" y="1836"/>
                  <a:pt x="2490" y="1863"/>
                </a:cubicBezTo>
                <a:cubicBezTo>
                  <a:pt x="2481" y="1872"/>
                  <a:pt x="2463" y="1890"/>
                  <a:pt x="2454" y="1908"/>
                </a:cubicBezTo>
                <a:cubicBezTo>
                  <a:pt x="2436" y="1925"/>
                  <a:pt x="2427" y="1944"/>
                  <a:pt x="2427" y="1961"/>
                </a:cubicBezTo>
                <a:cubicBezTo>
                  <a:pt x="2427" y="1961"/>
                  <a:pt x="2427" y="1961"/>
                  <a:pt x="2418" y="1961"/>
                </a:cubicBezTo>
                <a:cubicBezTo>
                  <a:pt x="2418" y="1979"/>
                  <a:pt x="2409" y="1997"/>
                  <a:pt x="2409" y="2015"/>
                </a:cubicBezTo>
                <a:cubicBezTo>
                  <a:pt x="2400" y="2033"/>
                  <a:pt x="2392" y="2051"/>
                  <a:pt x="2400" y="2060"/>
                </a:cubicBezTo>
                <a:cubicBezTo>
                  <a:pt x="2383" y="2060"/>
                  <a:pt x="2373" y="2060"/>
                  <a:pt x="2365" y="2078"/>
                </a:cubicBezTo>
                <a:cubicBezTo>
                  <a:pt x="2347" y="2087"/>
                  <a:pt x="2347" y="2105"/>
                  <a:pt x="2338" y="2123"/>
                </a:cubicBezTo>
                <a:cubicBezTo>
                  <a:pt x="2329" y="2132"/>
                  <a:pt x="2320" y="2149"/>
                  <a:pt x="2311" y="2159"/>
                </a:cubicBezTo>
                <a:cubicBezTo>
                  <a:pt x="2302" y="2167"/>
                  <a:pt x="2293" y="2176"/>
                  <a:pt x="2284" y="2167"/>
                </a:cubicBezTo>
                <a:cubicBezTo>
                  <a:pt x="2275" y="2176"/>
                  <a:pt x="2266" y="2185"/>
                  <a:pt x="2257" y="2194"/>
                </a:cubicBezTo>
                <a:cubicBezTo>
                  <a:pt x="2239" y="2221"/>
                  <a:pt x="2239" y="2221"/>
                  <a:pt x="2239" y="2221"/>
                </a:cubicBezTo>
                <a:cubicBezTo>
                  <a:pt x="2230" y="2221"/>
                  <a:pt x="2230" y="2221"/>
                  <a:pt x="2230" y="2221"/>
                </a:cubicBezTo>
                <a:cubicBezTo>
                  <a:pt x="2212" y="2230"/>
                  <a:pt x="2203" y="2248"/>
                  <a:pt x="2203" y="2257"/>
                </a:cubicBezTo>
                <a:cubicBezTo>
                  <a:pt x="2194" y="2266"/>
                  <a:pt x="2194" y="2284"/>
                  <a:pt x="2185" y="2293"/>
                </a:cubicBezTo>
                <a:cubicBezTo>
                  <a:pt x="2176" y="2293"/>
                  <a:pt x="2185" y="2284"/>
                  <a:pt x="2176" y="2284"/>
                </a:cubicBezTo>
                <a:cubicBezTo>
                  <a:pt x="2149" y="2302"/>
                  <a:pt x="2132" y="2311"/>
                  <a:pt x="2123" y="2329"/>
                </a:cubicBezTo>
                <a:cubicBezTo>
                  <a:pt x="2105" y="2338"/>
                  <a:pt x="2105" y="2356"/>
                  <a:pt x="2087" y="2383"/>
                </a:cubicBezTo>
                <a:cubicBezTo>
                  <a:pt x="2069" y="2374"/>
                  <a:pt x="2069" y="2374"/>
                  <a:pt x="2069" y="2374"/>
                </a:cubicBezTo>
                <a:cubicBezTo>
                  <a:pt x="2069" y="2374"/>
                  <a:pt x="2060" y="2383"/>
                  <a:pt x="2051" y="2383"/>
                </a:cubicBezTo>
                <a:cubicBezTo>
                  <a:pt x="2042" y="2391"/>
                  <a:pt x="2024" y="2400"/>
                  <a:pt x="2006" y="2400"/>
                </a:cubicBezTo>
                <a:cubicBezTo>
                  <a:pt x="2006" y="2409"/>
                  <a:pt x="1997" y="2409"/>
                  <a:pt x="1988" y="2409"/>
                </a:cubicBezTo>
                <a:cubicBezTo>
                  <a:pt x="1979" y="2418"/>
                  <a:pt x="1970" y="2418"/>
                  <a:pt x="1961" y="2427"/>
                </a:cubicBezTo>
                <a:cubicBezTo>
                  <a:pt x="1943" y="2436"/>
                  <a:pt x="1934" y="2445"/>
                  <a:pt x="1917" y="2454"/>
                </a:cubicBezTo>
                <a:cubicBezTo>
                  <a:pt x="1917" y="2454"/>
                  <a:pt x="1917" y="2454"/>
                  <a:pt x="1926" y="2445"/>
                </a:cubicBezTo>
                <a:cubicBezTo>
                  <a:pt x="1890" y="2472"/>
                  <a:pt x="1845" y="2481"/>
                  <a:pt x="1809" y="2490"/>
                </a:cubicBezTo>
                <a:cubicBezTo>
                  <a:pt x="1764" y="2499"/>
                  <a:pt x="1737" y="2508"/>
                  <a:pt x="1728" y="2544"/>
                </a:cubicBezTo>
                <a:cubicBezTo>
                  <a:pt x="1719" y="2553"/>
                  <a:pt x="1702" y="2562"/>
                  <a:pt x="1683" y="2571"/>
                </a:cubicBezTo>
                <a:cubicBezTo>
                  <a:pt x="1719" y="2562"/>
                  <a:pt x="1719" y="2571"/>
                  <a:pt x="1710" y="2580"/>
                </a:cubicBezTo>
                <a:cubicBezTo>
                  <a:pt x="1710" y="2589"/>
                  <a:pt x="1702" y="2607"/>
                  <a:pt x="1719" y="2607"/>
                </a:cubicBezTo>
                <a:cubicBezTo>
                  <a:pt x="1702" y="2607"/>
                  <a:pt x="1683" y="2607"/>
                  <a:pt x="1675" y="2607"/>
                </a:cubicBezTo>
                <a:cubicBezTo>
                  <a:pt x="1666" y="2607"/>
                  <a:pt x="1657" y="2598"/>
                  <a:pt x="1675" y="2589"/>
                </a:cubicBezTo>
                <a:cubicBezTo>
                  <a:pt x="1683" y="2598"/>
                  <a:pt x="1683" y="2598"/>
                  <a:pt x="1683" y="2598"/>
                </a:cubicBezTo>
                <a:cubicBezTo>
                  <a:pt x="1683" y="2562"/>
                  <a:pt x="1594" y="2607"/>
                  <a:pt x="1594" y="2580"/>
                </a:cubicBezTo>
                <a:cubicBezTo>
                  <a:pt x="1531" y="2598"/>
                  <a:pt x="1460" y="2598"/>
                  <a:pt x="1397" y="2598"/>
                </a:cubicBezTo>
                <a:cubicBezTo>
                  <a:pt x="1388" y="2598"/>
                  <a:pt x="1370" y="2589"/>
                  <a:pt x="1353" y="2589"/>
                </a:cubicBezTo>
                <a:cubicBezTo>
                  <a:pt x="1335" y="2589"/>
                  <a:pt x="1326" y="2589"/>
                  <a:pt x="1308" y="2589"/>
                </a:cubicBezTo>
                <a:cubicBezTo>
                  <a:pt x="1290" y="2589"/>
                  <a:pt x="1272" y="2589"/>
                  <a:pt x="1263" y="2580"/>
                </a:cubicBezTo>
                <a:cubicBezTo>
                  <a:pt x="1245" y="2580"/>
                  <a:pt x="1227" y="2580"/>
                  <a:pt x="1218" y="2580"/>
                </a:cubicBezTo>
                <a:cubicBezTo>
                  <a:pt x="1218" y="2589"/>
                  <a:pt x="1218" y="2598"/>
                  <a:pt x="1227" y="2607"/>
                </a:cubicBezTo>
                <a:cubicBezTo>
                  <a:pt x="1210" y="2607"/>
                  <a:pt x="1201" y="2598"/>
                  <a:pt x="1183" y="2598"/>
                </a:cubicBezTo>
                <a:cubicBezTo>
                  <a:pt x="1174" y="2589"/>
                  <a:pt x="1174" y="2580"/>
                  <a:pt x="1201" y="2580"/>
                </a:cubicBezTo>
                <a:cubicBezTo>
                  <a:pt x="1192" y="2562"/>
                  <a:pt x="1147" y="2589"/>
                  <a:pt x="1147" y="2589"/>
                </a:cubicBezTo>
                <a:cubicBezTo>
                  <a:pt x="1120" y="2580"/>
                  <a:pt x="1129" y="2571"/>
                  <a:pt x="1138" y="2571"/>
                </a:cubicBezTo>
                <a:cubicBezTo>
                  <a:pt x="1147" y="2562"/>
                  <a:pt x="1165" y="2562"/>
                  <a:pt x="1156" y="2562"/>
                </a:cubicBezTo>
                <a:cubicBezTo>
                  <a:pt x="1129" y="2562"/>
                  <a:pt x="1129" y="2562"/>
                  <a:pt x="1129" y="2562"/>
                </a:cubicBezTo>
                <a:cubicBezTo>
                  <a:pt x="1138" y="2562"/>
                  <a:pt x="1138" y="2562"/>
                  <a:pt x="1138" y="2562"/>
                </a:cubicBezTo>
                <a:cubicBezTo>
                  <a:pt x="1129" y="2571"/>
                  <a:pt x="1120" y="2571"/>
                  <a:pt x="1111" y="2571"/>
                </a:cubicBezTo>
                <a:cubicBezTo>
                  <a:pt x="1102" y="2580"/>
                  <a:pt x="1093" y="2580"/>
                  <a:pt x="1075" y="2571"/>
                </a:cubicBezTo>
                <a:cubicBezTo>
                  <a:pt x="1057" y="2562"/>
                  <a:pt x="1066" y="2553"/>
                  <a:pt x="1057" y="2553"/>
                </a:cubicBezTo>
                <a:cubicBezTo>
                  <a:pt x="1057" y="2553"/>
                  <a:pt x="1057" y="2544"/>
                  <a:pt x="1048" y="2544"/>
                </a:cubicBezTo>
                <a:cubicBezTo>
                  <a:pt x="1030" y="2544"/>
                  <a:pt x="1012" y="2535"/>
                  <a:pt x="995" y="2535"/>
                </a:cubicBezTo>
                <a:cubicBezTo>
                  <a:pt x="1012" y="2553"/>
                  <a:pt x="1012" y="2553"/>
                  <a:pt x="1012" y="2553"/>
                </a:cubicBezTo>
                <a:cubicBezTo>
                  <a:pt x="986" y="2562"/>
                  <a:pt x="968" y="2544"/>
                  <a:pt x="976" y="2571"/>
                </a:cubicBezTo>
                <a:cubicBezTo>
                  <a:pt x="968" y="2544"/>
                  <a:pt x="923" y="2526"/>
                  <a:pt x="878" y="2508"/>
                </a:cubicBezTo>
                <a:cubicBezTo>
                  <a:pt x="851" y="2499"/>
                  <a:pt x="833" y="2490"/>
                  <a:pt x="815" y="2481"/>
                </a:cubicBezTo>
                <a:cubicBezTo>
                  <a:pt x="797" y="2472"/>
                  <a:pt x="788" y="2472"/>
                  <a:pt x="779" y="2463"/>
                </a:cubicBezTo>
                <a:cubicBezTo>
                  <a:pt x="771" y="2463"/>
                  <a:pt x="761" y="2463"/>
                  <a:pt x="752" y="2463"/>
                </a:cubicBezTo>
                <a:cubicBezTo>
                  <a:pt x="744" y="2454"/>
                  <a:pt x="735" y="2454"/>
                  <a:pt x="735" y="2454"/>
                </a:cubicBezTo>
                <a:cubicBezTo>
                  <a:pt x="717" y="2445"/>
                  <a:pt x="699" y="2436"/>
                  <a:pt x="681" y="2418"/>
                </a:cubicBezTo>
                <a:cubicBezTo>
                  <a:pt x="690" y="2427"/>
                  <a:pt x="681" y="2454"/>
                  <a:pt x="654" y="2427"/>
                </a:cubicBezTo>
                <a:cubicBezTo>
                  <a:pt x="672" y="2418"/>
                  <a:pt x="663" y="2400"/>
                  <a:pt x="645" y="2391"/>
                </a:cubicBezTo>
                <a:cubicBezTo>
                  <a:pt x="627" y="2374"/>
                  <a:pt x="609" y="2356"/>
                  <a:pt x="609" y="2329"/>
                </a:cubicBezTo>
                <a:cubicBezTo>
                  <a:pt x="609" y="2347"/>
                  <a:pt x="591" y="2338"/>
                  <a:pt x="573" y="2320"/>
                </a:cubicBezTo>
                <a:cubicBezTo>
                  <a:pt x="546" y="2311"/>
                  <a:pt x="529" y="2302"/>
                  <a:pt x="537" y="2329"/>
                </a:cubicBezTo>
                <a:cubicBezTo>
                  <a:pt x="519" y="2302"/>
                  <a:pt x="546" y="2311"/>
                  <a:pt x="537" y="2284"/>
                </a:cubicBezTo>
                <a:cubicBezTo>
                  <a:pt x="519" y="2275"/>
                  <a:pt x="510" y="2266"/>
                  <a:pt x="493" y="2257"/>
                </a:cubicBezTo>
                <a:cubicBezTo>
                  <a:pt x="484" y="2248"/>
                  <a:pt x="475" y="2239"/>
                  <a:pt x="475" y="2230"/>
                </a:cubicBezTo>
                <a:cubicBezTo>
                  <a:pt x="466" y="2221"/>
                  <a:pt x="457" y="2221"/>
                  <a:pt x="457" y="2212"/>
                </a:cubicBezTo>
                <a:cubicBezTo>
                  <a:pt x="448" y="2203"/>
                  <a:pt x="439" y="2194"/>
                  <a:pt x="439" y="2185"/>
                </a:cubicBezTo>
                <a:cubicBezTo>
                  <a:pt x="430" y="2176"/>
                  <a:pt x="421" y="2167"/>
                  <a:pt x="421" y="2159"/>
                </a:cubicBezTo>
                <a:cubicBezTo>
                  <a:pt x="403" y="2141"/>
                  <a:pt x="394" y="2123"/>
                  <a:pt x="376" y="2105"/>
                </a:cubicBezTo>
                <a:cubicBezTo>
                  <a:pt x="376" y="2114"/>
                  <a:pt x="376" y="2132"/>
                  <a:pt x="358" y="2123"/>
                </a:cubicBezTo>
                <a:cubicBezTo>
                  <a:pt x="349" y="2105"/>
                  <a:pt x="349" y="2087"/>
                  <a:pt x="349" y="2069"/>
                </a:cubicBezTo>
                <a:cubicBezTo>
                  <a:pt x="349" y="2060"/>
                  <a:pt x="340" y="2060"/>
                  <a:pt x="331" y="2060"/>
                </a:cubicBezTo>
                <a:cubicBezTo>
                  <a:pt x="322" y="2060"/>
                  <a:pt x="313" y="2051"/>
                  <a:pt x="313" y="2033"/>
                </a:cubicBezTo>
                <a:cubicBezTo>
                  <a:pt x="313" y="2042"/>
                  <a:pt x="313" y="2051"/>
                  <a:pt x="305" y="2042"/>
                </a:cubicBezTo>
                <a:cubicBezTo>
                  <a:pt x="269" y="1961"/>
                  <a:pt x="224" y="1890"/>
                  <a:pt x="188" y="1809"/>
                </a:cubicBezTo>
                <a:cubicBezTo>
                  <a:pt x="152" y="1728"/>
                  <a:pt x="134" y="1639"/>
                  <a:pt x="143" y="1558"/>
                </a:cubicBezTo>
                <a:cubicBezTo>
                  <a:pt x="143" y="1576"/>
                  <a:pt x="134" y="1567"/>
                  <a:pt x="134" y="1549"/>
                </a:cubicBezTo>
                <a:cubicBezTo>
                  <a:pt x="134" y="1558"/>
                  <a:pt x="116" y="1549"/>
                  <a:pt x="107" y="1549"/>
                </a:cubicBezTo>
                <a:cubicBezTo>
                  <a:pt x="116" y="1531"/>
                  <a:pt x="116" y="1504"/>
                  <a:pt x="125" y="1478"/>
                </a:cubicBezTo>
                <a:cubicBezTo>
                  <a:pt x="107" y="1468"/>
                  <a:pt x="107" y="1451"/>
                  <a:pt x="107" y="1432"/>
                </a:cubicBezTo>
                <a:cubicBezTo>
                  <a:pt x="107" y="1415"/>
                  <a:pt x="107" y="1397"/>
                  <a:pt x="89" y="1397"/>
                </a:cubicBezTo>
                <a:cubicBezTo>
                  <a:pt x="98" y="1415"/>
                  <a:pt x="98" y="1415"/>
                  <a:pt x="98" y="1415"/>
                </a:cubicBezTo>
                <a:cubicBezTo>
                  <a:pt x="80" y="1406"/>
                  <a:pt x="71" y="1415"/>
                  <a:pt x="54" y="1432"/>
                </a:cubicBezTo>
                <a:cubicBezTo>
                  <a:pt x="36" y="1442"/>
                  <a:pt x="27" y="1459"/>
                  <a:pt x="9" y="1459"/>
                </a:cubicBezTo>
                <a:cubicBezTo>
                  <a:pt x="18" y="1468"/>
                  <a:pt x="18" y="1478"/>
                  <a:pt x="18" y="1495"/>
                </a:cubicBezTo>
                <a:cubicBezTo>
                  <a:pt x="18" y="1504"/>
                  <a:pt x="9" y="1522"/>
                  <a:pt x="9" y="1531"/>
                </a:cubicBezTo>
                <a:cubicBezTo>
                  <a:pt x="0" y="1558"/>
                  <a:pt x="0" y="1594"/>
                  <a:pt x="27" y="1621"/>
                </a:cubicBezTo>
                <a:cubicBezTo>
                  <a:pt x="27" y="1630"/>
                  <a:pt x="18" y="1612"/>
                  <a:pt x="9" y="1621"/>
                </a:cubicBezTo>
                <a:cubicBezTo>
                  <a:pt x="27" y="1630"/>
                  <a:pt x="36" y="1648"/>
                  <a:pt x="36" y="1683"/>
                </a:cubicBezTo>
                <a:cubicBezTo>
                  <a:pt x="27" y="1683"/>
                  <a:pt x="27" y="1683"/>
                  <a:pt x="27" y="1683"/>
                </a:cubicBezTo>
                <a:cubicBezTo>
                  <a:pt x="36" y="1701"/>
                  <a:pt x="44" y="1719"/>
                  <a:pt x="44" y="1746"/>
                </a:cubicBezTo>
                <a:cubicBezTo>
                  <a:pt x="44" y="1764"/>
                  <a:pt x="54" y="1782"/>
                  <a:pt x="54" y="1800"/>
                </a:cubicBezTo>
                <a:cubicBezTo>
                  <a:pt x="63" y="1818"/>
                  <a:pt x="63" y="1836"/>
                  <a:pt x="71" y="1854"/>
                </a:cubicBezTo>
                <a:cubicBezTo>
                  <a:pt x="71" y="1872"/>
                  <a:pt x="80" y="1898"/>
                  <a:pt x="89" y="1925"/>
                </a:cubicBezTo>
                <a:cubicBezTo>
                  <a:pt x="98" y="1908"/>
                  <a:pt x="98" y="1908"/>
                  <a:pt x="98" y="1908"/>
                </a:cubicBezTo>
                <a:cubicBezTo>
                  <a:pt x="107" y="1934"/>
                  <a:pt x="107" y="1934"/>
                  <a:pt x="107" y="1952"/>
                </a:cubicBezTo>
                <a:cubicBezTo>
                  <a:pt x="143" y="1961"/>
                  <a:pt x="80" y="1890"/>
                  <a:pt x="116" y="1898"/>
                </a:cubicBezTo>
                <a:cubicBezTo>
                  <a:pt x="116" y="1908"/>
                  <a:pt x="116" y="1925"/>
                  <a:pt x="116" y="1944"/>
                </a:cubicBezTo>
                <a:cubicBezTo>
                  <a:pt x="125" y="1961"/>
                  <a:pt x="134" y="1979"/>
                  <a:pt x="143" y="1997"/>
                </a:cubicBezTo>
                <a:cubicBezTo>
                  <a:pt x="152" y="2015"/>
                  <a:pt x="161" y="2033"/>
                  <a:pt x="170" y="2042"/>
                </a:cubicBezTo>
                <a:cubicBezTo>
                  <a:pt x="170" y="2060"/>
                  <a:pt x="179" y="2078"/>
                  <a:pt x="170" y="2087"/>
                </a:cubicBezTo>
                <a:cubicBezTo>
                  <a:pt x="188" y="2114"/>
                  <a:pt x="179" y="2069"/>
                  <a:pt x="197" y="2096"/>
                </a:cubicBezTo>
                <a:cubicBezTo>
                  <a:pt x="197" y="2114"/>
                  <a:pt x="197" y="2114"/>
                  <a:pt x="197" y="2114"/>
                </a:cubicBezTo>
                <a:cubicBezTo>
                  <a:pt x="215" y="2114"/>
                  <a:pt x="215" y="2114"/>
                  <a:pt x="215" y="2114"/>
                </a:cubicBezTo>
                <a:cubicBezTo>
                  <a:pt x="224" y="2132"/>
                  <a:pt x="224" y="2149"/>
                  <a:pt x="215" y="2159"/>
                </a:cubicBezTo>
                <a:cubicBezTo>
                  <a:pt x="215" y="2149"/>
                  <a:pt x="197" y="2141"/>
                  <a:pt x="197" y="2141"/>
                </a:cubicBezTo>
                <a:cubicBezTo>
                  <a:pt x="197" y="2149"/>
                  <a:pt x="215" y="2167"/>
                  <a:pt x="224" y="2185"/>
                </a:cubicBezTo>
                <a:cubicBezTo>
                  <a:pt x="242" y="2203"/>
                  <a:pt x="251" y="2212"/>
                  <a:pt x="260" y="2221"/>
                </a:cubicBezTo>
                <a:cubicBezTo>
                  <a:pt x="251" y="2203"/>
                  <a:pt x="242" y="2194"/>
                  <a:pt x="242" y="2185"/>
                </a:cubicBezTo>
                <a:cubicBezTo>
                  <a:pt x="260" y="2203"/>
                  <a:pt x="278" y="2221"/>
                  <a:pt x="295" y="2248"/>
                </a:cubicBezTo>
                <a:cubicBezTo>
                  <a:pt x="313" y="2266"/>
                  <a:pt x="322" y="2284"/>
                  <a:pt x="349" y="2302"/>
                </a:cubicBezTo>
                <a:cubicBezTo>
                  <a:pt x="358" y="2311"/>
                  <a:pt x="367" y="2329"/>
                  <a:pt x="376" y="2338"/>
                </a:cubicBezTo>
                <a:cubicBezTo>
                  <a:pt x="385" y="2347"/>
                  <a:pt x="394" y="2356"/>
                  <a:pt x="403" y="2364"/>
                </a:cubicBezTo>
                <a:cubicBezTo>
                  <a:pt x="430" y="2383"/>
                  <a:pt x="448" y="2391"/>
                  <a:pt x="466" y="2400"/>
                </a:cubicBezTo>
                <a:cubicBezTo>
                  <a:pt x="466" y="2391"/>
                  <a:pt x="466" y="2391"/>
                  <a:pt x="466" y="2391"/>
                </a:cubicBezTo>
                <a:cubicBezTo>
                  <a:pt x="475" y="2400"/>
                  <a:pt x="484" y="2400"/>
                  <a:pt x="493" y="2409"/>
                </a:cubicBezTo>
                <a:cubicBezTo>
                  <a:pt x="493" y="2409"/>
                  <a:pt x="502" y="2409"/>
                  <a:pt x="502" y="2418"/>
                </a:cubicBezTo>
                <a:cubicBezTo>
                  <a:pt x="510" y="2418"/>
                  <a:pt x="519" y="2427"/>
                  <a:pt x="519" y="2436"/>
                </a:cubicBezTo>
                <a:cubicBezTo>
                  <a:pt x="529" y="2445"/>
                  <a:pt x="546" y="2454"/>
                  <a:pt x="573" y="2481"/>
                </a:cubicBezTo>
                <a:lnTo>
                  <a:pt x="573" y="2481"/>
                </a:lnTo>
                <a:cubicBezTo>
                  <a:pt x="591" y="2481"/>
                  <a:pt x="609" y="2490"/>
                  <a:pt x="627" y="2499"/>
                </a:cubicBezTo>
                <a:cubicBezTo>
                  <a:pt x="609" y="2499"/>
                  <a:pt x="654" y="2535"/>
                  <a:pt x="627" y="2535"/>
                </a:cubicBezTo>
                <a:cubicBezTo>
                  <a:pt x="663" y="2544"/>
                  <a:pt x="672" y="2544"/>
                  <a:pt x="681" y="2544"/>
                </a:cubicBezTo>
                <a:cubicBezTo>
                  <a:pt x="690" y="2544"/>
                  <a:pt x="690" y="2544"/>
                  <a:pt x="726" y="2544"/>
                </a:cubicBezTo>
                <a:cubicBezTo>
                  <a:pt x="726" y="2562"/>
                  <a:pt x="726" y="2562"/>
                  <a:pt x="726" y="2562"/>
                </a:cubicBezTo>
                <a:cubicBezTo>
                  <a:pt x="735" y="2553"/>
                  <a:pt x="744" y="2553"/>
                  <a:pt x="752" y="2553"/>
                </a:cubicBezTo>
                <a:cubicBezTo>
                  <a:pt x="761" y="2553"/>
                  <a:pt x="771" y="2562"/>
                  <a:pt x="788" y="2562"/>
                </a:cubicBezTo>
                <a:cubicBezTo>
                  <a:pt x="752" y="2562"/>
                  <a:pt x="806" y="2598"/>
                  <a:pt x="761" y="2589"/>
                </a:cubicBezTo>
                <a:cubicBezTo>
                  <a:pt x="779" y="2607"/>
                  <a:pt x="797" y="2615"/>
                  <a:pt x="815" y="2625"/>
                </a:cubicBezTo>
                <a:cubicBezTo>
                  <a:pt x="824" y="2625"/>
                  <a:pt x="842" y="2633"/>
                  <a:pt x="851" y="2633"/>
                </a:cubicBezTo>
                <a:cubicBezTo>
                  <a:pt x="878" y="2633"/>
                  <a:pt x="896" y="2642"/>
                  <a:pt x="914" y="2669"/>
                </a:cubicBezTo>
                <a:cubicBezTo>
                  <a:pt x="932" y="2651"/>
                  <a:pt x="923" y="2642"/>
                  <a:pt x="905" y="2633"/>
                </a:cubicBezTo>
                <a:cubicBezTo>
                  <a:pt x="887" y="2625"/>
                  <a:pt x="860" y="2625"/>
                  <a:pt x="869" y="2625"/>
                </a:cubicBezTo>
                <a:cubicBezTo>
                  <a:pt x="869" y="2615"/>
                  <a:pt x="878" y="2607"/>
                  <a:pt x="887" y="2607"/>
                </a:cubicBezTo>
                <a:cubicBezTo>
                  <a:pt x="905" y="2607"/>
                  <a:pt x="923" y="2615"/>
                  <a:pt x="932" y="2615"/>
                </a:cubicBezTo>
                <a:cubicBezTo>
                  <a:pt x="950" y="2625"/>
                  <a:pt x="950" y="2633"/>
                  <a:pt x="968" y="2651"/>
                </a:cubicBezTo>
                <a:cubicBezTo>
                  <a:pt x="976" y="2660"/>
                  <a:pt x="976" y="2669"/>
                  <a:pt x="995" y="2678"/>
                </a:cubicBezTo>
                <a:lnTo>
                  <a:pt x="1003" y="2687"/>
                </a:lnTo>
                <a:cubicBezTo>
                  <a:pt x="1012" y="2687"/>
                  <a:pt x="1021" y="2687"/>
                  <a:pt x="1030" y="2696"/>
                </a:cubicBezTo>
                <a:cubicBezTo>
                  <a:pt x="1021" y="2687"/>
                  <a:pt x="1021" y="2696"/>
                  <a:pt x="1012" y="2696"/>
                </a:cubicBezTo>
                <a:cubicBezTo>
                  <a:pt x="1030" y="2696"/>
                  <a:pt x="1039" y="2696"/>
                  <a:pt x="1057" y="2696"/>
                </a:cubicBezTo>
                <a:cubicBezTo>
                  <a:pt x="1057" y="2696"/>
                  <a:pt x="1066" y="2705"/>
                  <a:pt x="1075" y="2705"/>
                </a:cubicBezTo>
                <a:cubicBezTo>
                  <a:pt x="1084" y="2705"/>
                  <a:pt x="1084" y="2705"/>
                  <a:pt x="1093" y="2714"/>
                </a:cubicBezTo>
                <a:cubicBezTo>
                  <a:pt x="1111" y="2696"/>
                  <a:pt x="1138" y="2723"/>
                  <a:pt x="1147" y="2696"/>
                </a:cubicBezTo>
                <a:cubicBezTo>
                  <a:pt x="1084" y="2687"/>
                  <a:pt x="1084" y="2687"/>
                  <a:pt x="1084" y="2687"/>
                </a:cubicBezTo>
                <a:cubicBezTo>
                  <a:pt x="1102" y="2687"/>
                  <a:pt x="1120" y="2678"/>
                  <a:pt x="1138" y="2678"/>
                </a:cubicBezTo>
                <a:cubicBezTo>
                  <a:pt x="1156" y="2669"/>
                  <a:pt x="1183" y="2669"/>
                  <a:pt x="1210" y="2687"/>
                </a:cubicBezTo>
                <a:cubicBezTo>
                  <a:pt x="1201" y="2687"/>
                  <a:pt x="1183" y="2696"/>
                  <a:pt x="1174" y="2696"/>
                </a:cubicBezTo>
                <a:cubicBezTo>
                  <a:pt x="1192" y="2705"/>
                  <a:pt x="1210" y="2696"/>
                  <a:pt x="1218" y="2705"/>
                </a:cubicBezTo>
                <a:cubicBezTo>
                  <a:pt x="1218" y="2723"/>
                  <a:pt x="1201" y="2723"/>
                  <a:pt x="1174" y="2714"/>
                </a:cubicBezTo>
                <a:cubicBezTo>
                  <a:pt x="1165" y="2714"/>
                  <a:pt x="1156" y="2714"/>
                  <a:pt x="1138" y="2714"/>
                </a:cubicBezTo>
                <a:cubicBezTo>
                  <a:pt x="1129" y="2714"/>
                  <a:pt x="1120" y="2714"/>
                  <a:pt x="1102" y="2714"/>
                </a:cubicBezTo>
                <a:cubicBezTo>
                  <a:pt x="1111" y="2723"/>
                  <a:pt x="1129" y="2723"/>
                  <a:pt x="1147" y="2723"/>
                </a:cubicBezTo>
                <a:cubicBezTo>
                  <a:pt x="1156" y="2723"/>
                  <a:pt x="1165" y="2723"/>
                  <a:pt x="1156" y="2732"/>
                </a:cubicBezTo>
                <a:cubicBezTo>
                  <a:pt x="1174" y="2714"/>
                  <a:pt x="1192" y="2723"/>
                  <a:pt x="1210" y="2723"/>
                </a:cubicBezTo>
                <a:cubicBezTo>
                  <a:pt x="1227" y="2732"/>
                  <a:pt x="1245" y="2732"/>
                  <a:pt x="1272" y="2723"/>
                </a:cubicBezTo>
                <a:cubicBezTo>
                  <a:pt x="1272" y="2741"/>
                  <a:pt x="1272" y="2741"/>
                  <a:pt x="1272" y="2741"/>
                </a:cubicBezTo>
                <a:cubicBezTo>
                  <a:pt x="1272" y="2741"/>
                  <a:pt x="1290" y="2732"/>
                  <a:pt x="1308" y="2732"/>
                </a:cubicBezTo>
                <a:cubicBezTo>
                  <a:pt x="1281" y="2750"/>
                  <a:pt x="1281" y="2750"/>
                  <a:pt x="1281" y="2750"/>
                </a:cubicBezTo>
                <a:cubicBezTo>
                  <a:pt x="1299" y="2741"/>
                  <a:pt x="1317" y="2750"/>
                  <a:pt x="1335" y="2750"/>
                </a:cubicBezTo>
                <a:cubicBezTo>
                  <a:pt x="1353" y="2759"/>
                  <a:pt x="1370" y="2768"/>
                  <a:pt x="1388" y="2759"/>
                </a:cubicBezTo>
                <a:cubicBezTo>
                  <a:pt x="1353" y="2759"/>
                  <a:pt x="1344" y="2759"/>
                  <a:pt x="1344" y="2750"/>
                </a:cubicBezTo>
                <a:cubicBezTo>
                  <a:pt x="1344" y="2741"/>
                  <a:pt x="1353" y="2732"/>
                  <a:pt x="1335" y="2723"/>
                </a:cubicBezTo>
                <a:cubicBezTo>
                  <a:pt x="1388" y="2714"/>
                  <a:pt x="1397" y="2723"/>
                  <a:pt x="1415" y="2741"/>
                </a:cubicBezTo>
                <a:cubicBezTo>
                  <a:pt x="1424" y="2750"/>
                  <a:pt x="1441" y="2768"/>
                  <a:pt x="1495" y="2759"/>
                </a:cubicBezTo>
                <a:cubicBezTo>
                  <a:pt x="1486" y="2759"/>
                  <a:pt x="1441" y="2750"/>
                  <a:pt x="1468" y="2741"/>
                </a:cubicBezTo>
                <a:cubicBezTo>
                  <a:pt x="1477" y="2741"/>
                  <a:pt x="1486" y="2741"/>
                  <a:pt x="1495" y="2741"/>
                </a:cubicBezTo>
                <a:cubicBezTo>
                  <a:pt x="1504" y="2750"/>
                  <a:pt x="1522" y="2750"/>
                  <a:pt x="1522" y="2750"/>
                </a:cubicBezTo>
                <a:cubicBezTo>
                  <a:pt x="1594" y="2741"/>
                  <a:pt x="1513" y="2741"/>
                  <a:pt x="1540" y="2723"/>
                </a:cubicBezTo>
                <a:cubicBezTo>
                  <a:pt x="1567" y="2741"/>
                  <a:pt x="1576" y="2705"/>
                  <a:pt x="1603" y="2696"/>
                </a:cubicBezTo>
                <a:cubicBezTo>
                  <a:pt x="1603" y="2714"/>
                  <a:pt x="1603" y="2714"/>
                  <a:pt x="1603" y="2714"/>
                </a:cubicBezTo>
                <a:cubicBezTo>
                  <a:pt x="1612" y="2714"/>
                  <a:pt x="1621" y="2714"/>
                  <a:pt x="1630" y="2714"/>
                </a:cubicBezTo>
                <a:lnTo>
                  <a:pt x="1639" y="2705"/>
                </a:lnTo>
                <a:cubicBezTo>
                  <a:pt x="1648" y="2705"/>
                  <a:pt x="1648" y="2696"/>
                  <a:pt x="1648" y="2696"/>
                </a:cubicBezTo>
                <a:cubicBezTo>
                  <a:pt x="1648" y="2687"/>
                  <a:pt x="1648" y="2678"/>
                  <a:pt x="1683" y="2669"/>
                </a:cubicBezTo>
                <a:cubicBezTo>
                  <a:pt x="1666" y="2705"/>
                  <a:pt x="1666" y="2705"/>
                  <a:pt x="1666" y="2705"/>
                </a:cubicBezTo>
                <a:cubicBezTo>
                  <a:pt x="1675" y="2696"/>
                  <a:pt x="1683" y="2696"/>
                  <a:pt x="1702" y="2687"/>
                </a:cubicBezTo>
                <a:cubicBezTo>
                  <a:pt x="1692" y="2705"/>
                  <a:pt x="1692" y="2705"/>
                  <a:pt x="1692" y="2705"/>
                </a:cubicBezTo>
                <a:cubicBezTo>
                  <a:pt x="1710" y="2696"/>
                  <a:pt x="1728" y="2687"/>
                  <a:pt x="1737" y="2687"/>
                </a:cubicBezTo>
                <a:cubicBezTo>
                  <a:pt x="1746" y="2687"/>
                  <a:pt x="1764" y="2678"/>
                  <a:pt x="1782" y="2678"/>
                </a:cubicBezTo>
                <a:cubicBezTo>
                  <a:pt x="1773" y="2669"/>
                  <a:pt x="1773" y="2642"/>
                  <a:pt x="1809" y="2633"/>
                </a:cubicBezTo>
                <a:cubicBezTo>
                  <a:pt x="1836" y="2633"/>
                  <a:pt x="1800" y="2651"/>
                  <a:pt x="1845" y="2633"/>
                </a:cubicBezTo>
                <a:cubicBezTo>
                  <a:pt x="1845" y="2651"/>
                  <a:pt x="1836" y="2669"/>
                  <a:pt x="1809" y="2660"/>
                </a:cubicBezTo>
                <a:cubicBezTo>
                  <a:pt x="1809" y="2669"/>
                  <a:pt x="1800" y="2669"/>
                  <a:pt x="1800" y="2678"/>
                </a:cubicBezTo>
                <a:cubicBezTo>
                  <a:pt x="1827" y="2678"/>
                  <a:pt x="1863" y="2660"/>
                  <a:pt x="1881" y="2651"/>
                </a:cubicBezTo>
                <a:cubicBezTo>
                  <a:pt x="1872" y="2651"/>
                  <a:pt x="1863" y="2660"/>
                  <a:pt x="1863" y="2651"/>
                </a:cubicBezTo>
                <a:cubicBezTo>
                  <a:pt x="1872" y="2651"/>
                  <a:pt x="1881" y="2642"/>
                  <a:pt x="1890" y="2633"/>
                </a:cubicBezTo>
                <a:cubicBezTo>
                  <a:pt x="1917" y="2607"/>
                  <a:pt x="1917" y="2607"/>
                  <a:pt x="1917" y="2607"/>
                </a:cubicBezTo>
                <a:cubicBezTo>
                  <a:pt x="1926" y="2607"/>
                  <a:pt x="1926" y="2615"/>
                  <a:pt x="1917" y="2625"/>
                </a:cubicBezTo>
                <a:cubicBezTo>
                  <a:pt x="1934" y="2615"/>
                  <a:pt x="1934" y="2607"/>
                  <a:pt x="1952" y="2598"/>
                </a:cubicBezTo>
                <a:cubicBezTo>
                  <a:pt x="1952" y="2607"/>
                  <a:pt x="1961" y="2625"/>
                  <a:pt x="1934" y="2642"/>
                </a:cubicBezTo>
                <a:cubicBezTo>
                  <a:pt x="1961" y="2625"/>
                  <a:pt x="1979" y="2615"/>
                  <a:pt x="1997" y="2598"/>
                </a:cubicBezTo>
                <a:cubicBezTo>
                  <a:pt x="1997" y="2598"/>
                  <a:pt x="2033" y="2598"/>
                  <a:pt x="2024" y="2607"/>
                </a:cubicBezTo>
                <a:cubicBezTo>
                  <a:pt x="2042" y="2598"/>
                  <a:pt x="2060" y="2580"/>
                  <a:pt x="2078" y="2562"/>
                </a:cubicBezTo>
                <a:cubicBezTo>
                  <a:pt x="2096" y="2544"/>
                  <a:pt x="2123" y="2526"/>
                  <a:pt x="2141" y="2517"/>
                </a:cubicBezTo>
                <a:cubicBezTo>
                  <a:pt x="2141" y="2508"/>
                  <a:pt x="2149" y="2508"/>
                  <a:pt x="2149" y="2499"/>
                </a:cubicBezTo>
                <a:cubicBezTo>
                  <a:pt x="2168" y="2490"/>
                  <a:pt x="2176" y="2481"/>
                  <a:pt x="2185" y="2481"/>
                </a:cubicBezTo>
                <a:cubicBezTo>
                  <a:pt x="2194" y="2472"/>
                  <a:pt x="2203" y="2472"/>
                  <a:pt x="2212" y="2463"/>
                </a:cubicBezTo>
                <a:cubicBezTo>
                  <a:pt x="2221" y="2454"/>
                  <a:pt x="2230" y="2445"/>
                  <a:pt x="2239" y="2436"/>
                </a:cubicBezTo>
                <a:cubicBezTo>
                  <a:pt x="2248" y="2427"/>
                  <a:pt x="2257" y="2418"/>
                  <a:pt x="2266" y="2409"/>
                </a:cubicBezTo>
                <a:cubicBezTo>
                  <a:pt x="2284" y="2409"/>
                  <a:pt x="2293" y="2409"/>
                  <a:pt x="2311" y="2400"/>
                </a:cubicBezTo>
                <a:cubicBezTo>
                  <a:pt x="2320" y="2391"/>
                  <a:pt x="2311" y="2391"/>
                  <a:pt x="2302" y="2391"/>
                </a:cubicBezTo>
                <a:cubicBezTo>
                  <a:pt x="2284" y="2383"/>
                  <a:pt x="2284" y="2383"/>
                  <a:pt x="2302" y="2356"/>
                </a:cubicBezTo>
                <a:cubicBezTo>
                  <a:pt x="2338" y="2311"/>
                  <a:pt x="2329" y="2356"/>
                  <a:pt x="2347" y="2347"/>
                </a:cubicBezTo>
                <a:cubicBezTo>
                  <a:pt x="2356" y="2338"/>
                  <a:pt x="2356" y="2311"/>
                  <a:pt x="2373" y="2293"/>
                </a:cubicBezTo>
                <a:cubicBezTo>
                  <a:pt x="2383" y="2275"/>
                  <a:pt x="2392" y="2257"/>
                  <a:pt x="2418" y="2248"/>
                </a:cubicBezTo>
                <a:cubicBezTo>
                  <a:pt x="2409" y="2266"/>
                  <a:pt x="2400" y="2266"/>
                  <a:pt x="2392" y="2284"/>
                </a:cubicBezTo>
                <a:close/>
                <a:moveTo>
                  <a:pt x="2651" y="1818"/>
                </a:moveTo>
                <a:lnTo>
                  <a:pt x="2651" y="1818"/>
                </a:lnTo>
                <a:cubicBezTo>
                  <a:pt x="2651" y="1818"/>
                  <a:pt x="2651" y="1827"/>
                  <a:pt x="2651" y="1836"/>
                </a:cubicBezTo>
                <a:cubicBezTo>
                  <a:pt x="2651" y="1845"/>
                  <a:pt x="2651" y="1854"/>
                  <a:pt x="2642" y="1854"/>
                </a:cubicBezTo>
                <a:cubicBezTo>
                  <a:pt x="2634" y="1836"/>
                  <a:pt x="2642" y="1827"/>
                  <a:pt x="2651" y="1818"/>
                </a:cubicBezTo>
                <a:close/>
                <a:moveTo>
                  <a:pt x="2642" y="1020"/>
                </a:moveTo>
                <a:lnTo>
                  <a:pt x="2642" y="1020"/>
                </a:lnTo>
                <a:cubicBezTo>
                  <a:pt x="2651" y="1029"/>
                  <a:pt x="2651" y="1038"/>
                  <a:pt x="2651" y="1056"/>
                </a:cubicBezTo>
                <a:cubicBezTo>
                  <a:pt x="2642" y="1047"/>
                  <a:pt x="2642" y="1029"/>
                  <a:pt x="2642" y="1020"/>
                </a:cubicBezTo>
                <a:close/>
                <a:moveTo>
                  <a:pt x="950" y="206"/>
                </a:moveTo>
                <a:cubicBezTo>
                  <a:pt x="950" y="206"/>
                  <a:pt x="968" y="206"/>
                  <a:pt x="950" y="206"/>
                </a:cubicBezTo>
                <a:close/>
                <a:moveTo>
                  <a:pt x="914" y="215"/>
                </a:moveTo>
                <a:lnTo>
                  <a:pt x="914" y="215"/>
                </a:lnTo>
                <a:cubicBezTo>
                  <a:pt x="905" y="224"/>
                  <a:pt x="905" y="224"/>
                  <a:pt x="914" y="224"/>
                </a:cubicBezTo>
                <a:cubicBezTo>
                  <a:pt x="914" y="215"/>
                  <a:pt x="923" y="215"/>
                  <a:pt x="932" y="215"/>
                </a:cubicBezTo>
                <a:cubicBezTo>
                  <a:pt x="923" y="206"/>
                  <a:pt x="923" y="206"/>
                  <a:pt x="914" y="215"/>
                </a:cubicBezTo>
                <a:close/>
                <a:moveTo>
                  <a:pt x="1057" y="2553"/>
                </a:moveTo>
                <a:lnTo>
                  <a:pt x="1057" y="2553"/>
                </a:lnTo>
                <a:cubicBezTo>
                  <a:pt x="1057" y="2562"/>
                  <a:pt x="1057" y="2562"/>
                  <a:pt x="1057" y="2562"/>
                </a:cubicBezTo>
                <a:cubicBezTo>
                  <a:pt x="1039" y="2562"/>
                  <a:pt x="1048" y="2562"/>
                  <a:pt x="1057" y="25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95">
            <a:extLst>
              <a:ext uri="{FF2B5EF4-FFF2-40B4-BE49-F238E27FC236}">
                <a16:creationId xmlns:a16="http://schemas.microsoft.com/office/drawing/2014/main" id="{DA8DE96A-87BD-B247-84F1-308F6CDD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0247" y="7261655"/>
            <a:ext cx="9727" cy="972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9"/>
                  <a:pt x="0" y="9"/>
                </a:cubicBezTo>
                <a:cubicBezTo>
                  <a:pt x="0" y="9"/>
                  <a:pt x="9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96">
            <a:extLst>
              <a:ext uri="{FF2B5EF4-FFF2-40B4-BE49-F238E27FC236}">
                <a16:creationId xmlns:a16="http://schemas.microsoft.com/office/drawing/2014/main" id="{39D795FA-7E72-D049-9463-17B4915B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924" y="8822774"/>
            <a:ext cx="4865" cy="486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97">
            <a:extLst>
              <a:ext uri="{FF2B5EF4-FFF2-40B4-BE49-F238E27FC236}">
                <a16:creationId xmlns:a16="http://schemas.microsoft.com/office/drawing/2014/main" id="{708C349A-4E59-E341-B5DD-0E5AB81D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148" y="6055555"/>
            <a:ext cx="19453" cy="9727"/>
          </a:xfrm>
          <a:custGeom>
            <a:avLst/>
            <a:gdLst>
              <a:gd name="T0" fmla="*/ 0 w 19"/>
              <a:gd name="T1" fmla="*/ 0 h 10"/>
              <a:gd name="T2" fmla="*/ 0 w 19"/>
              <a:gd name="T3" fmla="*/ 0 h 10"/>
              <a:gd name="T4" fmla="*/ 18 w 19"/>
              <a:gd name="T5" fmla="*/ 9 h 10"/>
              <a:gd name="T6" fmla="*/ 0 w 1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9"/>
                  <a:pt x="18" y="9"/>
                </a:cubicBezTo>
                <a:cubicBezTo>
                  <a:pt x="18" y="9"/>
                  <a:pt x="18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98">
            <a:extLst>
              <a:ext uri="{FF2B5EF4-FFF2-40B4-BE49-F238E27FC236}">
                <a16:creationId xmlns:a16="http://schemas.microsoft.com/office/drawing/2014/main" id="{C0840227-E562-6F46-A969-02CFB935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078" y="6400848"/>
            <a:ext cx="29180" cy="19453"/>
          </a:xfrm>
          <a:custGeom>
            <a:avLst/>
            <a:gdLst>
              <a:gd name="T0" fmla="*/ 9 w 28"/>
              <a:gd name="T1" fmla="*/ 18 h 19"/>
              <a:gd name="T2" fmla="*/ 9 w 28"/>
              <a:gd name="T3" fmla="*/ 18 h 19"/>
              <a:gd name="T4" fmla="*/ 27 w 28"/>
              <a:gd name="T5" fmla="*/ 0 h 19"/>
              <a:gd name="T6" fmla="*/ 0 w 28"/>
              <a:gd name="T7" fmla="*/ 9 h 19"/>
              <a:gd name="T8" fmla="*/ 9 w 28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9" y="18"/>
                </a:moveTo>
                <a:lnTo>
                  <a:pt x="9" y="18"/>
                </a:lnTo>
                <a:cubicBezTo>
                  <a:pt x="9" y="9"/>
                  <a:pt x="18" y="9"/>
                  <a:pt x="27" y="0"/>
                </a:cubicBezTo>
                <a:cubicBezTo>
                  <a:pt x="18" y="9"/>
                  <a:pt x="9" y="9"/>
                  <a:pt x="0" y="9"/>
                </a:cubicBezTo>
                <a:cubicBezTo>
                  <a:pt x="9" y="9"/>
                  <a:pt x="9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99">
            <a:extLst>
              <a:ext uri="{FF2B5EF4-FFF2-40B4-BE49-F238E27FC236}">
                <a16:creationId xmlns:a16="http://schemas.microsoft.com/office/drawing/2014/main" id="{B1ED3D6B-0BBD-C948-A524-829BBB6C5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142" y="6478661"/>
            <a:ext cx="29180" cy="29180"/>
          </a:xfrm>
          <a:custGeom>
            <a:avLst/>
            <a:gdLst>
              <a:gd name="T0" fmla="*/ 9 w 28"/>
              <a:gd name="T1" fmla="*/ 9 h 28"/>
              <a:gd name="T2" fmla="*/ 9 w 28"/>
              <a:gd name="T3" fmla="*/ 9 h 28"/>
              <a:gd name="T4" fmla="*/ 0 w 28"/>
              <a:gd name="T5" fmla="*/ 18 h 28"/>
              <a:gd name="T6" fmla="*/ 9 w 28"/>
              <a:gd name="T7" fmla="*/ 27 h 28"/>
              <a:gd name="T8" fmla="*/ 9 w 28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9" y="9"/>
                </a:moveTo>
                <a:lnTo>
                  <a:pt x="9" y="9"/>
                </a:lnTo>
                <a:cubicBezTo>
                  <a:pt x="9" y="18"/>
                  <a:pt x="0" y="18"/>
                  <a:pt x="0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18" y="9"/>
                  <a:pt x="27" y="0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500">
            <a:extLst>
              <a:ext uri="{FF2B5EF4-FFF2-40B4-BE49-F238E27FC236}">
                <a16:creationId xmlns:a16="http://schemas.microsoft.com/office/drawing/2014/main" id="{8E4398CF-5980-C84F-A8C5-7DF888F5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539" y="6371668"/>
            <a:ext cx="38906" cy="38906"/>
          </a:xfrm>
          <a:custGeom>
            <a:avLst/>
            <a:gdLst>
              <a:gd name="T0" fmla="*/ 36 w 37"/>
              <a:gd name="T1" fmla="*/ 9 h 36"/>
              <a:gd name="T2" fmla="*/ 36 w 37"/>
              <a:gd name="T3" fmla="*/ 9 h 36"/>
              <a:gd name="T4" fmla="*/ 0 w 37"/>
              <a:gd name="T5" fmla="*/ 26 h 36"/>
              <a:gd name="T6" fmla="*/ 0 w 37"/>
              <a:gd name="T7" fmla="*/ 26 h 36"/>
              <a:gd name="T8" fmla="*/ 18 w 37"/>
              <a:gd name="T9" fmla="*/ 35 h 36"/>
              <a:gd name="T10" fmla="*/ 36 w 37"/>
              <a:gd name="T11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6">
                <a:moveTo>
                  <a:pt x="36" y="9"/>
                </a:moveTo>
                <a:lnTo>
                  <a:pt x="36" y="9"/>
                </a:lnTo>
                <a:cubicBezTo>
                  <a:pt x="27" y="0"/>
                  <a:pt x="9" y="9"/>
                  <a:pt x="0" y="26"/>
                </a:cubicBezTo>
                <a:lnTo>
                  <a:pt x="0" y="26"/>
                </a:lnTo>
                <a:cubicBezTo>
                  <a:pt x="0" y="35"/>
                  <a:pt x="9" y="35"/>
                  <a:pt x="18" y="35"/>
                </a:cubicBezTo>
                <a:cubicBezTo>
                  <a:pt x="18" y="26"/>
                  <a:pt x="27" y="17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501">
            <a:extLst>
              <a:ext uri="{FF2B5EF4-FFF2-40B4-BE49-F238E27FC236}">
                <a16:creationId xmlns:a16="http://schemas.microsoft.com/office/drawing/2014/main" id="{12C3C8E3-F69E-C245-8E31-53B39477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085" y="6400848"/>
            <a:ext cx="9727" cy="29180"/>
          </a:xfrm>
          <a:custGeom>
            <a:avLst/>
            <a:gdLst>
              <a:gd name="T0" fmla="*/ 9 w 10"/>
              <a:gd name="T1" fmla="*/ 0 h 28"/>
              <a:gd name="T2" fmla="*/ 9 w 10"/>
              <a:gd name="T3" fmla="*/ 0 h 28"/>
              <a:gd name="T4" fmla="*/ 0 w 10"/>
              <a:gd name="T5" fmla="*/ 18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0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02">
            <a:extLst>
              <a:ext uri="{FF2B5EF4-FFF2-40B4-BE49-F238E27FC236}">
                <a16:creationId xmlns:a16="http://schemas.microsoft.com/office/drawing/2014/main" id="{6CBA1961-6083-F04F-A47C-9C9BBEBA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839" y="6303582"/>
            <a:ext cx="29180" cy="38906"/>
          </a:xfrm>
          <a:custGeom>
            <a:avLst/>
            <a:gdLst>
              <a:gd name="T0" fmla="*/ 9 w 28"/>
              <a:gd name="T1" fmla="*/ 9 h 37"/>
              <a:gd name="T2" fmla="*/ 9 w 28"/>
              <a:gd name="T3" fmla="*/ 9 h 37"/>
              <a:gd name="T4" fmla="*/ 9 w 28"/>
              <a:gd name="T5" fmla="*/ 27 h 37"/>
              <a:gd name="T6" fmla="*/ 27 w 28"/>
              <a:gd name="T7" fmla="*/ 18 h 37"/>
              <a:gd name="T8" fmla="*/ 27 w 28"/>
              <a:gd name="T9" fmla="*/ 9 h 37"/>
              <a:gd name="T10" fmla="*/ 9 w 28"/>
              <a:gd name="T11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7">
                <a:moveTo>
                  <a:pt x="9" y="9"/>
                </a:moveTo>
                <a:lnTo>
                  <a:pt x="9" y="9"/>
                </a:lnTo>
                <a:cubicBezTo>
                  <a:pt x="0" y="9"/>
                  <a:pt x="18" y="36"/>
                  <a:pt x="9" y="27"/>
                </a:cubicBezTo>
                <a:cubicBezTo>
                  <a:pt x="9" y="36"/>
                  <a:pt x="18" y="27"/>
                  <a:pt x="27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27" y="9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03">
            <a:extLst>
              <a:ext uri="{FF2B5EF4-FFF2-40B4-BE49-F238E27FC236}">
                <a16:creationId xmlns:a16="http://schemas.microsoft.com/office/drawing/2014/main" id="{1DB83E23-65B1-C64A-B23D-3A1EE454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812" y="6342489"/>
            <a:ext cx="19453" cy="19453"/>
          </a:xfrm>
          <a:custGeom>
            <a:avLst/>
            <a:gdLst>
              <a:gd name="T0" fmla="*/ 0 w 19"/>
              <a:gd name="T1" fmla="*/ 9 h 18"/>
              <a:gd name="T2" fmla="*/ 18 w 19"/>
              <a:gd name="T3" fmla="*/ 17 h 18"/>
              <a:gd name="T4" fmla="*/ 18 w 19"/>
              <a:gd name="T5" fmla="*/ 0 h 18"/>
              <a:gd name="T6" fmla="*/ 0 w 19"/>
              <a:gd name="T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8">
                <a:moveTo>
                  <a:pt x="0" y="9"/>
                </a:moveTo>
                <a:lnTo>
                  <a:pt x="18" y="17"/>
                </a:lnTo>
                <a:lnTo>
                  <a:pt x="18" y="0"/>
                </a:lnTo>
                <a:lnTo>
                  <a:pt x="0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504">
            <a:extLst>
              <a:ext uri="{FF2B5EF4-FFF2-40B4-BE49-F238E27FC236}">
                <a16:creationId xmlns:a16="http://schemas.microsoft.com/office/drawing/2014/main" id="{ADB6ACC8-8B7E-034E-8846-005C87A0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258" y="6274402"/>
            <a:ext cx="38906" cy="19453"/>
          </a:xfrm>
          <a:custGeom>
            <a:avLst/>
            <a:gdLst>
              <a:gd name="T0" fmla="*/ 35 w 36"/>
              <a:gd name="T1" fmla="*/ 0 h 19"/>
              <a:gd name="T2" fmla="*/ 35 w 36"/>
              <a:gd name="T3" fmla="*/ 0 h 19"/>
              <a:gd name="T4" fmla="*/ 0 w 36"/>
              <a:gd name="T5" fmla="*/ 9 h 19"/>
              <a:gd name="T6" fmla="*/ 0 w 36"/>
              <a:gd name="T7" fmla="*/ 18 h 19"/>
              <a:gd name="T8" fmla="*/ 35 w 36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9">
                <a:moveTo>
                  <a:pt x="35" y="0"/>
                </a:moveTo>
                <a:lnTo>
                  <a:pt x="35" y="0"/>
                </a:lnTo>
                <a:cubicBezTo>
                  <a:pt x="0" y="9"/>
                  <a:pt x="0" y="9"/>
                  <a:pt x="0" y="9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9"/>
                  <a:pt x="35" y="9"/>
                  <a:pt x="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505">
            <a:extLst>
              <a:ext uri="{FF2B5EF4-FFF2-40B4-BE49-F238E27FC236}">
                <a16:creationId xmlns:a16="http://schemas.microsoft.com/office/drawing/2014/main" id="{CE3A1E57-F787-3C4F-86F9-85A0E0F6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078" y="6293856"/>
            <a:ext cx="29180" cy="19453"/>
          </a:xfrm>
          <a:custGeom>
            <a:avLst/>
            <a:gdLst>
              <a:gd name="T0" fmla="*/ 27 w 28"/>
              <a:gd name="T1" fmla="*/ 0 h 19"/>
              <a:gd name="T2" fmla="*/ 27 w 28"/>
              <a:gd name="T3" fmla="*/ 0 h 19"/>
              <a:gd name="T4" fmla="*/ 0 w 28"/>
              <a:gd name="T5" fmla="*/ 18 h 19"/>
              <a:gd name="T6" fmla="*/ 27 w 28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9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9" y="9"/>
                  <a:pt x="0" y="18"/>
                </a:cubicBezTo>
                <a:cubicBezTo>
                  <a:pt x="9" y="18"/>
                  <a:pt x="18" y="9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506">
            <a:extLst>
              <a:ext uri="{FF2B5EF4-FFF2-40B4-BE49-F238E27FC236}">
                <a16:creationId xmlns:a16="http://schemas.microsoft.com/office/drawing/2014/main" id="{45450675-A96B-8641-9774-FEF4561C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718" y="6303582"/>
            <a:ext cx="38906" cy="19453"/>
          </a:xfrm>
          <a:custGeom>
            <a:avLst/>
            <a:gdLst>
              <a:gd name="T0" fmla="*/ 0 w 37"/>
              <a:gd name="T1" fmla="*/ 18 h 19"/>
              <a:gd name="T2" fmla="*/ 0 w 37"/>
              <a:gd name="T3" fmla="*/ 18 h 19"/>
              <a:gd name="T4" fmla="*/ 9 w 37"/>
              <a:gd name="T5" fmla="*/ 9 h 19"/>
              <a:gd name="T6" fmla="*/ 36 w 37"/>
              <a:gd name="T7" fmla="*/ 0 h 19"/>
              <a:gd name="T8" fmla="*/ 0 w 37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9">
                <a:moveTo>
                  <a:pt x="0" y="18"/>
                </a:moveTo>
                <a:lnTo>
                  <a:pt x="0" y="18"/>
                </a:lnTo>
                <a:cubicBezTo>
                  <a:pt x="9" y="9"/>
                  <a:pt x="9" y="9"/>
                  <a:pt x="9" y="9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9"/>
                  <a:pt x="9" y="9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507">
            <a:extLst>
              <a:ext uri="{FF2B5EF4-FFF2-40B4-BE49-F238E27FC236}">
                <a16:creationId xmlns:a16="http://schemas.microsoft.com/office/drawing/2014/main" id="{D619515F-5661-6E4B-9988-4BEBD9DA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322" y="6133368"/>
            <a:ext cx="48633" cy="19453"/>
          </a:xfrm>
          <a:custGeom>
            <a:avLst/>
            <a:gdLst>
              <a:gd name="T0" fmla="*/ 9 w 46"/>
              <a:gd name="T1" fmla="*/ 17 h 18"/>
              <a:gd name="T2" fmla="*/ 9 w 46"/>
              <a:gd name="T3" fmla="*/ 17 h 18"/>
              <a:gd name="T4" fmla="*/ 45 w 46"/>
              <a:gd name="T5" fmla="*/ 8 h 18"/>
              <a:gd name="T6" fmla="*/ 27 w 46"/>
              <a:gd name="T7" fmla="*/ 0 h 18"/>
              <a:gd name="T8" fmla="*/ 9 w 46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8">
                <a:moveTo>
                  <a:pt x="9" y="17"/>
                </a:moveTo>
                <a:lnTo>
                  <a:pt x="9" y="17"/>
                </a:lnTo>
                <a:cubicBezTo>
                  <a:pt x="45" y="8"/>
                  <a:pt x="45" y="8"/>
                  <a:pt x="45" y="8"/>
                </a:cubicBezTo>
                <a:cubicBezTo>
                  <a:pt x="45" y="0"/>
                  <a:pt x="36" y="0"/>
                  <a:pt x="27" y="0"/>
                </a:cubicBezTo>
                <a:cubicBezTo>
                  <a:pt x="18" y="8"/>
                  <a:pt x="0" y="17"/>
                  <a:pt x="9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508">
            <a:extLst>
              <a:ext uri="{FF2B5EF4-FFF2-40B4-BE49-F238E27FC236}">
                <a16:creationId xmlns:a16="http://schemas.microsoft.com/office/drawing/2014/main" id="{9660C173-90F4-6247-B4B6-25D430B4A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738" y="6113915"/>
            <a:ext cx="19453" cy="29180"/>
          </a:xfrm>
          <a:custGeom>
            <a:avLst/>
            <a:gdLst>
              <a:gd name="T0" fmla="*/ 0 w 18"/>
              <a:gd name="T1" fmla="*/ 19 h 28"/>
              <a:gd name="T2" fmla="*/ 0 w 18"/>
              <a:gd name="T3" fmla="*/ 19 h 28"/>
              <a:gd name="T4" fmla="*/ 17 w 18"/>
              <a:gd name="T5" fmla="*/ 27 h 28"/>
              <a:gd name="T6" fmla="*/ 17 w 18"/>
              <a:gd name="T7" fmla="*/ 0 h 28"/>
              <a:gd name="T8" fmla="*/ 0 w 18"/>
              <a:gd name="T9" fmla="*/ 1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8">
                <a:moveTo>
                  <a:pt x="0" y="19"/>
                </a:moveTo>
                <a:lnTo>
                  <a:pt x="0" y="19"/>
                </a:lnTo>
                <a:cubicBezTo>
                  <a:pt x="9" y="19"/>
                  <a:pt x="17" y="19"/>
                  <a:pt x="17" y="27"/>
                </a:cubicBezTo>
                <a:cubicBezTo>
                  <a:pt x="17" y="0"/>
                  <a:pt x="17" y="0"/>
                  <a:pt x="17" y="0"/>
                </a:cubicBezTo>
                <a:lnTo>
                  <a:pt x="0" y="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509">
            <a:extLst>
              <a:ext uri="{FF2B5EF4-FFF2-40B4-BE49-F238E27FC236}">
                <a16:creationId xmlns:a16="http://schemas.microsoft.com/office/drawing/2014/main" id="{F9510115-9F1D-1641-B6BD-7E074003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551" y="6065282"/>
            <a:ext cx="92404" cy="29180"/>
          </a:xfrm>
          <a:custGeom>
            <a:avLst/>
            <a:gdLst>
              <a:gd name="T0" fmla="*/ 36 w 82"/>
              <a:gd name="T1" fmla="*/ 27 h 28"/>
              <a:gd name="T2" fmla="*/ 36 w 82"/>
              <a:gd name="T3" fmla="*/ 27 h 28"/>
              <a:gd name="T4" fmla="*/ 36 w 82"/>
              <a:gd name="T5" fmla="*/ 9 h 28"/>
              <a:gd name="T6" fmla="*/ 36 w 82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28">
                <a:moveTo>
                  <a:pt x="36" y="27"/>
                </a:moveTo>
                <a:lnTo>
                  <a:pt x="36" y="27"/>
                </a:lnTo>
                <a:cubicBezTo>
                  <a:pt x="36" y="18"/>
                  <a:pt x="81" y="0"/>
                  <a:pt x="36" y="9"/>
                </a:cubicBezTo>
                <a:cubicBezTo>
                  <a:pt x="36" y="18"/>
                  <a:pt x="0" y="27"/>
                  <a:pt x="3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510">
            <a:extLst>
              <a:ext uri="{FF2B5EF4-FFF2-40B4-BE49-F238E27FC236}">
                <a16:creationId xmlns:a16="http://schemas.microsoft.com/office/drawing/2014/main" id="{64A0C315-8259-0D4F-8E3A-5FA69EBA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328" y="6133368"/>
            <a:ext cx="19453" cy="38906"/>
          </a:xfrm>
          <a:custGeom>
            <a:avLst/>
            <a:gdLst>
              <a:gd name="T0" fmla="*/ 18 w 19"/>
              <a:gd name="T1" fmla="*/ 0 h 36"/>
              <a:gd name="T2" fmla="*/ 9 w 19"/>
              <a:gd name="T3" fmla="*/ 0 h 36"/>
              <a:gd name="T4" fmla="*/ 0 w 19"/>
              <a:gd name="T5" fmla="*/ 35 h 36"/>
              <a:gd name="T6" fmla="*/ 18 w 1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9" y="0"/>
                </a:lnTo>
                <a:lnTo>
                  <a:pt x="0" y="35"/>
                </a:lnTo>
                <a:lnTo>
                  <a:pt x="1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511">
            <a:extLst>
              <a:ext uri="{FF2B5EF4-FFF2-40B4-BE49-F238E27FC236}">
                <a16:creationId xmlns:a16="http://schemas.microsoft.com/office/drawing/2014/main" id="{1C2EC62F-7ED6-D342-914F-DE64A7B7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658" y="6225769"/>
            <a:ext cx="72951" cy="58360"/>
          </a:xfrm>
          <a:custGeom>
            <a:avLst/>
            <a:gdLst>
              <a:gd name="T0" fmla="*/ 63 w 64"/>
              <a:gd name="T1" fmla="*/ 27 h 55"/>
              <a:gd name="T2" fmla="*/ 63 w 64"/>
              <a:gd name="T3" fmla="*/ 27 h 55"/>
              <a:gd name="T4" fmla="*/ 18 w 64"/>
              <a:gd name="T5" fmla="*/ 9 h 55"/>
              <a:gd name="T6" fmla="*/ 27 w 64"/>
              <a:gd name="T7" fmla="*/ 36 h 55"/>
              <a:gd name="T8" fmla="*/ 63 w 64"/>
              <a:gd name="T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5">
                <a:moveTo>
                  <a:pt x="63" y="27"/>
                </a:moveTo>
                <a:lnTo>
                  <a:pt x="63" y="27"/>
                </a:lnTo>
                <a:cubicBezTo>
                  <a:pt x="27" y="0"/>
                  <a:pt x="45" y="45"/>
                  <a:pt x="18" y="9"/>
                </a:cubicBezTo>
                <a:cubicBezTo>
                  <a:pt x="0" y="9"/>
                  <a:pt x="36" y="36"/>
                  <a:pt x="27" y="36"/>
                </a:cubicBezTo>
                <a:cubicBezTo>
                  <a:pt x="54" y="45"/>
                  <a:pt x="63" y="54"/>
                  <a:pt x="6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512">
            <a:extLst>
              <a:ext uri="{FF2B5EF4-FFF2-40B4-BE49-F238E27FC236}">
                <a16:creationId xmlns:a16="http://schemas.microsoft.com/office/drawing/2014/main" id="{3A8C3DDA-7229-CB40-9411-3B023D42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385" y="6264676"/>
            <a:ext cx="19453" cy="4865"/>
          </a:xfrm>
          <a:custGeom>
            <a:avLst/>
            <a:gdLst>
              <a:gd name="T0" fmla="*/ 18 w 19"/>
              <a:gd name="T1" fmla="*/ 0 h 1"/>
              <a:gd name="T2" fmla="*/ 18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0"/>
                  <a:pt x="0" y="0"/>
                </a:cubicBezTo>
                <a:cubicBezTo>
                  <a:pt x="9" y="0"/>
                  <a:pt x="9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513">
            <a:extLst>
              <a:ext uri="{FF2B5EF4-FFF2-40B4-BE49-F238E27FC236}">
                <a16:creationId xmlns:a16="http://schemas.microsoft.com/office/drawing/2014/main" id="{D49C4173-61EF-E947-BD4B-386F8C4EF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122" y="7597221"/>
            <a:ext cx="9727" cy="29180"/>
          </a:xfrm>
          <a:custGeom>
            <a:avLst/>
            <a:gdLst>
              <a:gd name="T0" fmla="*/ 0 w 10"/>
              <a:gd name="T1" fmla="*/ 26 h 27"/>
              <a:gd name="T2" fmla="*/ 0 w 10"/>
              <a:gd name="T3" fmla="*/ 26 h 27"/>
              <a:gd name="T4" fmla="*/ 9 w 10"/>
              <a:gd name="T5" fmla="*/ 0 h 27"/>
              <a:gd name="T6" fmla="*/ 0 w 10"/>
              <a:gd name="T7" fmla="*/ 18 h 27"/>
              <a:gd name="T8" fmla="*/ 0 w 10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7">
                <a:moveTo>
                  <a:pt x="0" y="26"/>
                </a:moveTo>
                <a:lnTo>
                  <a:pt x="0" y="26"/>
                </a:lnTo>
                <a:cubicBezTo>
                  <a:pt x="9" y="18"/>
                  <a:pt x="9" y="9"/>
                  <a:pt x="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514">
            <a:extLst>
              <a:ext uri="{FF2B5EF4-FFF2-40B4-BE49-F238E27FC236}">
                <a16:creationId xmlns:a16="http://schemas.microsoft.com/office/drawing/2014/main" id="{BA49259D-234A-3342-B1E7-9D6D2FBF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942" y="7548588"/>
            <a:ext cx="29180" cy="19453"/>
          </a:xfrm>
          <a:custGeom>
            <a:avLst/>
            <a:gdLst>
              <a:gd name="T0" fmla="*/ 0 w 28"/>
              <a:gd name="T1" fmla="*/ 18 h 19"/>
              <a:gd name="T2" fmla="*/ 0 w 28"/>
              <a:gd name="T3" fmla="*/ 18 h 19"/>
              <a:gd name="T4" fmla="*/ 27 w 28"/>
              <a:gd name="T5" fmla="*/ 18 h 19"/>
              <a:gd name="T6" fmla="*/ 0 w 28"/>
              <a:gd name="T7" fmla="*/ 0 h 19"/>
              <a:gd name="T8" fmla="*/ 0 w 28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0" y="18"/>
                </a:moveTo>
                <a:lnTo>
                  <a:pt x="0" y="18"/>
                </a:lnTo>
                <a:cubicBezTo>
                  <a:pt x="27" y="18"/>
                  <a:pt x="27" y="18"/>
                  <a:pt x="27" y="18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515">
            <a:extLst>
              <a:ext uri="{FF2B5EF4-FFF2-40B4-BE49-F238E27FC236}">
                <a16:creationId xmlns:a16="http://schemas.microsoft.com/office/drawing/2014/main" id="{2BC0E5C2-8735-4F4A-8D28-421A6B4D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9427" y="7971697"/>
            <a:ext cx="19453" cy="29180"/>
          </a:xfrm>
          <a:custGeom>
            <a:avLst/>
            <a:gdLst>
              <a:gd name="T0" fmla="*/ 18 w 19"/>
              <a:gd name="T1" fmla="*/ 9 h 28"/>
              <a:gd name="T2" fmla="*/ 18 w 19"/>
              <a:gd name="T3" fmla="*/ 9 h 28"/>
              <a:gd name="T4" fmla="*/ 9 w 19"/>
              <a:gd name="T5" fmla="*/ 0 h 28"/>
              <a:gd name="T6" fmla="*/ 0 w 19"/>
              <a:gd name="T7" fmla="*/ 27 h 28"/>
              <a:gd name="T8" fmla="*/ 18 w 19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9"/>
                </a:moveTo>
                <a:lnTo>
                  <a:pt x="18" y="9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27"/>
                </a:cubicBezTo>
                <a:lnTo>
                  <a:pt x="18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516">
            <a:extLst>
              <a:ext uri="{FF2B5EF4-FFF2-40B4-BE49-F238E27FC236}">
                <a16:creationId xmlns:a16="http://schemas.microsoft.com/office/drawing/2014/main" id="{27C6DF7A-DA7A-5440-895F-9BA8AADD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4895" y="8365624"/>
            <a:ext cx="19453" cy="4865"/>
          </a:xfrm>
          <a:custGeom>
            <a:avLst/>
            <a:gdLst>
              <a:gd name="T0" fmla="*/ 18 w 19"/>
              <a:gd name="T1" fmla="*/ 0 h 1"/>
              <a:gd name="T2" fmla="*/ 18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18" y="0"/>
                </a:lnTo>
                <a:lnTo>
                  <a:pt x="0" y="0"/>
                </a:lnTo>
                <a:lnTo>
                  <a:pt x="1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517">
            <a:extLst>
              <a:ext uri="{FF2B5EF4-FFF2-40B4-BE49-F238E27FC236}">
                <a16:creationId xmlns:a16="http://schemas.microsoft.com/office/drawing/2014/main" id="{052CBBF3-EA23-9344-8A57-94009020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048" y="8642834"/>
            <a:ext cx="58360" cy="38906"/>
          </a:xfrm>
          <a:custGeom>
            <a:avLst/>
            <a:gdLst>
              <a:gd name="T0" fmla="*/ 27 w 55"/>
              <a:gd name="T1" fmla="*/ 35 h 36"/>
              <a:gd name="T2" fmla="*/ 27 w 55"/>
              <a:gd name="T3" fmla="*/ 35 h 36"/>
              <a:gd name="T4" fmla="*/ 54 w 55"/>
              <a:gd name="T5" fmla="*/ 0 h 36"/>
              <a:gd name="T6" fmla="*/ 27 w 55"/>
              <a:gd name="T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36">
                <a:moveTo>
                  <a:pt x="27" y="35"/>
                </a:moveTo>
                <a:lnTo>
                  <a:pt x="27" y="35"/>
                </a:lnTo>
                <a:cubicBezTo>
                  <a:pt x="36" y="27"/>
                  <a:pt x="44" y="8"/>
                  <a:pt x="54" y="0"/>
                </a:cubicBezTo>
                <a:cubicBezTo>
                  <a:pt x="36" y="27"/>
                  <a:pt x="0" y="18"/>
                  <a:pt x="2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518">
            <a:extLst>
              <a:ext uri="{FF2B5EF4-FFF2-40B4-BE49-F238E27FC236}">
                <a16:creationId xmlns:a16="http://schemas.microsoft.com/office/drawing/2014/main" id="{BEDFC243-38EA-F147-B1E3-E3C5F2A5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378" y="7548588"/>
            <a:ext cx="29180" cy="19453"/>
          </a:xfrm>
          <a:custGeom>
            <a:avLst/>
            <a:gdLst>
              <a:gd name="T0" fmla="*/ 18 w 28"/>
              <a:gd name="T1" fmla="*/ 9 h 19"/>
              <a:gd name="T2" fmla="*/ 18 w 28"/>
              <a:gd name="T3" fmla="*/ 9 h 19"/>
              <a:gd name="T4" fmla="*/ 0 w 28"/>
              <a:gd name="T5" fmla="*/ 0 h 19"/>
              <a:gd name="T6" fmla="*/ 18 w 28"/>
              <a:gd name="T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9">
                <a:moveTo>
                  <a:pt x="18" y="9"/>
                </a:moveTo>
                <a:lnTo>
                  <a:pt x="18" y="9"/>
                </a:lnTo>
                <a:cubicBezTo>
                  <a:pt x="18" y="0"/>
                  <a:pt x="9" y="0"/>
                  <a:pt x="0" y="0"/>
                </a:cubicBezTo>
                <a:cubicBezTo>
                  <a:pt x="9" y="18"/>
                  <a:pt x="27" y="9"/>
                  <a:pt x="18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19">
            <a:extLst>
              <a:ext uri="{FF2B5EF4-FFF2-40B4-BE49-F238E27FC236}">
                <a16:creationId xmlns:a16="http://schemas.microsoft.com/office/drawing/2014/main" id="{898AED22-F9CF-5244-9383-8B6622B7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0285" y="7762574"/>
            <a:ext cx="9727" cy="29180"/>
          </a:xfrm>
          <a:custGeom>
            <a:avLst/>
            <a:gdLst>
              <a:gd name="T0" fmla="*/ 0 w 10"/>
              <a:gd name="T1" fmla="*/ 0 h 28"/>
              <a:gd name="T2" fmla="*/ 0 w 10"/>
              <a:gd name="T3" fmla="*/ 0 h 28"/>
              <a:gd name="T4" fmla="*/ 9 w 10"/>
              <a:gd name="T5" fmla="*/ 27 h 28"/>
              <a:gd name="T6" fmla="*/ 0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0" y="0"/>
                </a:moveTo>
                <a:lnTo>
                  <a:pt x="0" y="0"/>
                </a:lnTo>
                <a:lnTo>
                  <a:pt x="9" y="27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20">
            <a:extLst>
              <a:ext uri="{FF2B5EF4-FFF2-40B4-BE49-F238E27FC236}">
                <a16:creationId xmlns:a16="http://schemas.microsoft.com/office/drawing/2014/main" id="{E46BBFF8-40B9-9041-8B9D-A7C0443B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378" y="7835525"/>
            <a:ext cx="38906" cy="116719"/>
          </a:xfrm>
          <a:custGeom>
            <a:avLst/>
            <a:gdLst>
              <a:gd name="T0" fmla="*/ 0 w 37"/>
              <a:gd name="T1" fmla="*/ 107 h 108"/>
              <a:gd name="T2" fmla="*/ 0 w 37"/>
              <a:gd name="T3" fmla="*/ 107 h 108"/>
              <a:gd name="T4" fmla="*/ 18 w 37"/>
              <a:gd name="T5" fmla="*/ 72 h 108"/>
              <a:gd name="T6" fmla="*/ 27 w 37"/>
              <a:gd name="T7" fmla="*/ 18 h 108"/>
              <a:gd name="T8" fmla="*/ 36 w 37"/>
              <a:gd name="T9" fmla="*/ 18 h 108"/>
              <a:gd name="T10" fmla="*/ 18 w 37"/>
              <a:gd name="T11" fmla="*/ 0 h 108"/>
              <a:gd name="T12" fmla="*/ 9 w 37"/>
              <a:gd name="T13" fmla="*/ 62 h 108"/>
              <a:gd name="T14" fmla="*/ 0 w 37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08">
                <a:moveTo>
                  <a:pt x="0" y="107"/>
                </a:moveTo>
                <a:lnTo>
                  <a:pt x="0" y="107"/>
                </a:lnTo>
                <a:cubicBezTo>
                  <a:pt x="9" y="107"/>
                  <a:pt x="18" y="89"/>
                  <a:pt x="18" y="72"/>
                </a:cubicBezTo>
                <a:cubicBezTo>
                  <a:pt x="18" y="54"/>
                  <a:pt x="18" y="36"/>
                  <a:pt x="27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18"/>
                  <a:pt x="9" y="36"/>
                  <a:pt x="9" y="62"/>
                </a:cubicBezTo>
                <a:cubicBezTo>
                  <a:pt x="9" y="80"/>
                  <a:pt x="0" y="98"/>
                  <a:pt x="0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21">
            <a:extLst>
              <a:ext uri="{FF2B5EF4-FFF2-40B4-BE49-F238E27FC236}">
                <a16:creationId xmlns:a16="http://schemas.microsoft.com/office/drawing/2014/main" id="{2AE63CA7-A440-EB4F-8185-1635F01A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4112" y="8010604"/>
            <a:ext cx="19453" cy="48633"/>
          </a:xfrm>
          <a:custGeom>
            <a:avLst/>
            <a:gdLst>
              <a:gd name="T0" fmla="*/ 0 w 19"/>
              <a:gd name="T1" fmla="*/ 18 h 46"/>
              <a:gd name="T2" fmla="*/ 0 w 19"/>
              <a:gd name="T3" fmla="*/ 18 h 46"/>
              <a:gd name="T4" fmla="*/ 9 w 19"/>
              <a:gd name="T5" fmla="*/ 0 h 46"/>
              <a:gd name="T6" fmla="*/ 9 w 19"/>
              <a:gd name="T7" fmla="*/ 0 h 46"/>
              <a:gd name="T8" fmla="*/ 0 w 19"/>
              <a:gd name="T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0" y="18"/>
                </a:moveTo>
                <a:lnTo>
                  <a:pt x="0" y="18"/>
                </a:lnTo>
                <a:cubicBezTo>
                  <a:pt x="18" y="18"/>
                  <a:pt x="0" y="45"/>
                  <a:pt x="9" y="0"/>
                </a:cubicBezTo>
                <a:lnTo>
                  <a:pt x="9" y="0"/>
                </a:lnTo>
                <a:cubicBezTo>
                  <a:pt x="9" y="9"/>
                  <a:pt x="9" y="9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22">
            <a:extLst>
              <a:ext uri="{FF2B5EF4-FFF2-40B4-BE49-F238E27FC236}">
                <a16:creationId xmlns:a16="http://schemas.microsoft.com/office/drawing/2014/main" id="{572770B6-DB5C-CA42-9E21-16ECA6B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4112" y="8010604"/>
            <a:ext cx="9727" cy="972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" h="10">
                <a:moveTo>
                  <a:pt x="9" y="0"/>
                </a:moveTo>
                <a:cubicBezTo>
                  <a:pt x="9" y="0"/>
                  <a:pt x="0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23">
            <a:extLst>
              <a:ext uri="{FF2B5EF4-FFF2-40B4-BE49-F238E27FC236}">
                <a16:creationId xmlns:a16="http://schemas.microsoft.com/office/drawing/2014/main" id="{93AC0AB1-B9B0-7243-8135-6636BB41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5206" y="8068964"/>
            <a:ext cx="19453" cy="38906"/>
          </a:xfrm>
          <a:custGeom>
            <a:avLst/>
            <a:gdLst>
              <a:gd name="T0" fmla="*/ 18 w 19"/>
              <a:gd name="T1" fmla="*/ 27 h 37"/>
              <a:gd name="T2" fmla="*/ 18 w 19"/>
              <a:gd name="T3" fmla="*/ 27 h 37"/>
              <a:gd name="T4" fmla="*/ 18 w 19"/>
              <a:gd name="T5" fmla="*/ 0 h 37"/>
              <a:gd name="T6" fmla="*/ 0 w 19"/>
              <a:gd name="T7" fmla="*/ 18 h 37"/>
              <a:gd name="T8" fmla="*/ 18 w 19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27"/>
                </a:moveTo>
                <a:lnTo>
                  <a:pt x="18" y="27"/>
                </a:lnTo>
                <a:cubicBezTo>
                  <a:pt x="18" y="0"/>
                  <a:pt x="18" y="0"/>
                  <a:pt x="18" y="0"/>
                </a:cubicBezTo>
                <a:cubicBezTo>
                  <a:pt x="9" y="9"/>
                  <a:pt x="0" y="27"/>
                  <a:pt x="0" y="18"/>
                </a:cubicBezTo>
                <a:cubicBezTo>
                  <a:pt x="0" y="36"/>
                  <a:pt x="0" y="36"/>
                  <a:pt x="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24">
            <a:extLst>
              <a:ext uri="{FF2B5EF4-FFF2-40B4-BE49-F238E27FC236}">
                <a16:creationId xmlns:a16="http://schemas.microsoft.com/office/drawing/2014/main" id="{FB133FCE-6C1F-DB4D-B3DE-1FDEFED8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4659" y="8122458"/>
            <a:ext cx="9727" cy="9727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9 w 10"/>
              <a:gd name="T5" fmla="*/ 0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lnTo>
                  <a:pt x="9" y="0"/>
                </a:lnTo>
                <a:cubicBezTo>
                  <a:pt x="9" y="0"/>
                  <a:pt x="0" y="0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25">
            <a:extLst>
              <a:ext uri="{FF2B5EF4-FFF2-40B4-BE49-F238E27FC236}">
                <a16:creationId xmlns:a16="http://schemas.microsoft.com/office/drawing/2014/main" id="{EF4BCE54-C5ED-E94B-9E9A-10133CC8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385" y="8088417"/>
            <a:ext cx="9727" cy="29180"/>
          </a:xfrm>
          <a:custGeom>
            <a:avLst/>
            <a:gdLst>
              <a:gd name="T0" fmla="*/ 0 w 10"/>
              <a:gd name="T1" fmla="*/ 0 h 28"/>
              <a:gd name="T2" fmla="*/ 0 w 10"/>
              <a:gd name="T3" fmla="*/ 0 h 28"/>
              <a:gd name="T4" fmla="*/ 0 w 10"/>
              <a:gd name="T5" fmla="*/ 27 h 28"/>
              <a:gd name="T6" fmla="*/ 0 w 10"/>
              <a:gd name="T7" fmla="*/ 18 h 28"/>
              <a:gd name="T8" fmla="*/ 0 w 10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8">
                <a:moveTo>
                  <a:pt x="0" y="0"/>
                </a:moveTo>
                <a:lnTo>
                  <a:pt x="0" y="0"/>
                </a:lnTo>
                <a:cubicBezTo>
                  <a:pt x="0" y="27"/>
                  <a:pt x="0" y="27"/>
                  <a:pt x="0" y="27"/>
                </a:cubicBezTo>
                <a:cubicBezTo>
                  <a:pt x="9" y="27"/>
                  <a:pt x="9" y="27"/>
                  <a:pt x="0" y="18"/>
                </a:cubicBezTo>
                <a:cubicBezTo>
                  <a:pt x="9" y="18"/>
                  <a:pt x="0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26">
            <a:extLst>
              <a:ext uri="{FF2B5EF4-FFF2-40B4-BE49-F238E27FC236}">
                <a16:creationId xmlns:a16="http://schemas.microsoft.com/office/drawing/2014/main" id="{5BC545EF-698C-424E-A9F9-DA38493D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839" y="8039784"/>
            <a:ext cx="19453" cy="38906"/>
          </a:xfrm>
          <a:custGeom>
            <a:avLst/>
            <a:gdLst>
              <a:gd name="T0" fmla="*/ 0 w 19"/>
              <a:gd name="T1" fmla="*/ 36 h 37"/>
              <a:gd name="T2" fmla="*/ 0 w 19"/>
              <a:gd name="T3" fmla="*/ 36 h 37"/>
              <a:gd name="T4" fmla="*/ 18 w 19"/>
              <a:gd name="T5" fmla="*/ 36 h 37"/>
              <a:gd name="T6" fmla="*/ 18 w 19"/>
              <a:gd name="T7" fmla="*/ 0 h 37"/>
              <a:gd name="T8" fmla="*/ 0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0" y="36"/>
                </a:moveTo>
                <a:lnTo>
                  <a:pt x="0" y="36"/>
                </a:lnTo>
                <a:cubicBezTo>
                  <a:pt x="9" y="18"/>
                  <a:pt x="18" y="9"/>
                  <a:pt x="18" y="36"/>
                </a:cubicBezTo>
                <a:cubicBezTo>
                  <a:pt x="18" y="9"/>
                  <a:pt x="18" y="0"/>
                  <a:pt x="18" y="0"/>
                </a:cubicBezTo>
                <a:cubicBezTo>
                  <a:pt x="9" y="0"/>
                  <a:pt x="0" y="9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27">
            <a:extLst>
              <a:ext uri="{FF2B5EF4-FFF2-40B4-BE49-F238E27FC236}">
                <a16:creationId xmlns:a16="http://schemas.microsoft.com/office/drawing/2014/main" id="{A077E83B-D46D-2A45-8241-B88E567C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31" y="7942518"/>
            <a:ext cx="9727" cy="29180"/>
          </a:xfrm>
          <a:custGeom>
            <a:avLst/>
            <a:gdLst>
              <a:gd name="T0" fmla="*/ 0 w 10"/>
              <a:gd name="T1" fmla="*/ 27 h 28"/>
              <a:gd name="T2" fmla="*/ 0 w 10"/>
              <a:gd name="T3" fmla="*/ 27 h 28"/>
              <a:gd name="T4" fmla="*/ 9 w 10"/>
              <a:gd name="T5" fmla="*/ 18 h 28"/>
              <a:gd name="T6" fmla="*/ 9 w 10"/>
              <a:gd name="T7" fmla="*/ 0 h 28"/>
              <a:gd name="T8" fmla="*/ 0 w 10"/>
              <a:gd name="T9" fmla="*/ 18 h 28"/>
              <a:gd name="T10" fmla="*/ 0 w 10"/>
              <a:gd name="T1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28">
                <a:moveTo>
                  <a:pt x="0" y="27"/>
                </a:moveTo>
                <a:lnTo>
                  <a:pt x="0" y="27"/>
                </a:lnTo>
                <a:cubicBezTo>
                  <a:pt x="9" y="27"/>
                  <a:pt x="9" y="18"/>
                  <a:pt x="9" y="18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9"/>
                  <a:pt x="0" y="18"/>
                </a:cubicBezTo>
                <a:cubicBezTo>
                  <a:pt x="0" y="27"/>
                  <a:pt x="0" y="2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28">
            <a:extLst>
              <a:ext uri="{FF2B5EF4-FFF2-40B4-BE49-F238E27FC236}">
                <a16:creationId xmlns:a16="http://schemas.microsoft.com/office/drawing/2014/main" id="{0628A70A-F4BD-6443-A191-8DF7A9A3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119" y="8219724"/>
            <a:ext cx="29180" cy="19453"/>
          </a:xfrm>
          <a:custGeom>
            <a:avLst/>
            <a:gdLst>
              <a:gd name="T0" fmla="*/ 0 w 28"/>
              <a:gd name="T1" fmla="*/ 18 h 19"/>
              <a:gd name="T2" fmla="*/ 0 w 28"/>
              <a:gd name="T3" fmla="*/ 18 h 19"/>
              <a:gd name="T4" fmla="*/ 18 w 28"/>
              <a:gd name="T5" fmla="*/ 18 h 19"/>
              <a:gd name="T6" fmla="*/ 27 w 28"/>
              <a:gd name="T7" fmla="*/ 0 h 19"/>
              <a:gd name="T8" fmla="*/ 0 w 28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0" y="18"/>
                </a:moveTo>
                <a:lnTo>
                  <a:pt x="0" y="18"/>
                </a:lnTo>
                <a:lnTo>
                  <a:pt x="18" y="18"/>
                </a:lnTo>
                <a:cubicBezTo>
                  <a:pt x="27" y="18"/>
                  <a:pt x="27" y="9"/>
                  <a:pt x="27" y="0"/>
                </a:cubicBezTo>
                <a:cubicBezTo>
                  <a:pt x="18" y="9"/>
                  <a:pt x="9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29">
            <a:extLst>
              <a:ext uri="{FF2B5EF4-FFF2-40B4-BE49-F238E27FC236}">
                <a16:creationId xmlns:a16="http://schemas.microsoft.com/office/drawing/2014/main" id="{CFAECD3F-00E1-A24F-8744-35837564E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572" y="8239178"/>
            <a:ext cx="9727" cy="29180"/>
          </a:xfrm>
          <a:custGeom>
            <a:avLst/>
            <a:gdLst>
              <a:gd name="T0" fmla="*/ 0 w 10"/>
              <a:gd name="T1" fmla="*/ 0 h 28"/>
              <a:gd name="T2" fmla="*/ 0 w 10"/>
              <a:gd name="T3" fmla="*/ 0 h 28"/>
              <a:gd name="T4" fmla="*/ 0 w 10"/>
              <a:gd name="T5" fmla="*/ 27 h 28"/>
              <a:gd name="T6" fmla="*/ 0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0" y="0"/>
                </a:moveTo>
                <a:lnTo>
                  <a:pt x="0" y="0"/>
                </a:lnTo>
                <a:cubicBezTo>
                  <a:pt x="0" y="27"/>
                  <a:pt x="0" y="27"/>
                  <a:pt x="0" y="27"/>
                </a:cubicBezTo>
                <a:cubicBezTo>
                  <a:pt x="9" y="9"/>
                  <a:pt x="9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30">
            <a:extLst>
              <a:ext uri="{FF2B5EF4-FFF2-40B4-BE49-F238E27FC236}">
                <a16:creationId xmlns:a16="http://schemas.microsoft.com/office/drawing/2014/main" id="{D3AA0595-BA24-2F4C-A307-420888F5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839" y="8098143"/>
            <a:ext cx="9727" cy="58360"/>
          </a:xfrm>
          <a:custGeom>
            <a:avLst/>
            <a:gdLst>
              <a:gd name="T0" fmla="*/ 0 w 10"/>
              <a:gd name="T1" fmla="*/ 45 h 55"/>
              <a:gd name="T2" fmla="*/ 0 w 10"/>
              <a:gd name="T3" fmla="*/ 45 h 55"/>
              <a:gd name="T4" fmla="*/ 9 w 10"/>
              <a:gd name="T5" fmla="*/ 0 h 55"/>
              <a:gd name="T6" fmla="*/ 0 w 10"/>
              <a:gd name="T7" fmla="*/ 54 h 55"/>
              <a:gd name="T8" fmla="*/ 0 w 10"/>
              <a:gd name="T9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5">
                <a:moveTo>
                  <a:pt x="0" y="45"/>
                </a:moveTo>
                <a:lnTo>
                  <a:pt x="0" y="45"/>
                </a:lnTo>
                <a:cubicBezTo>
                  <a:pt x="9" y="27"/>
                  <a:pt x="0" y="18"/>
                  <a:pt x="9" y="0"/>
                </a:cubicBezTo>
                <a:cubicBezTo>
                  <a:pt x="0" y="18"/>
                  <a:pt x="0" y="35"/>
                  <a:pt x="0" y="54"/>
                </a:cubicBezTo>
                <a:lnTo>
                  <a:pt x="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31">
            <a:extLst>
              <a:ext uri="{FF2B5EF4-FFF2-40B4-BE49-F238E27FC236}">
                <a16:creationId xmlns:a16="http://schemas.microsoft.com/office/drawing/2014/main" id="{8C68EB91-80B9-6140-A0C7-E78DF430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171" y="8307264"/>
            <a:ext cx="9727" cy="38906"/>
          </a:xfrm>
          <a:custGeom>
            <a:avLst/>
            <a:gdLst>
              <a:gd name="T0" fmla="*/ 9 w 10"/>
              <a:gd name="T1" fmla="*/ 18 h 37"/>
              <a:gd name="T2" fmla="*/ 9 w 10"/>
              <a:gd name="T3" fmla="*/ 18 h 37"/>
              <a:gd name="T4" fmla="*/ 0 w 10"/>
              <a:gd name="T5" fmla="*/ 0 h 37"/>
              <a:gd name="T6" fmla="*/ 0 w 10"/>
              <a:gd name="T7" fmla="*/ 36 h 37"/>
              <a:gd name="T8" fmla="*/ 9 w 10"/>
              <a:gd name="T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7">
                <a:moveTo>
                  <a:pt x="9" y="18"/>
                </a:moveTo>
                <a:lnTo>
                  <a:pt x="9" y="18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36"/>
                </a:cubicBez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32">
            <a:extLst>
              <a:ext uri="{FF2B5EF4-FFF2-40B4-BE49-F238E27FC236}">
                <a16:creationId xmlns:a16="http://schemas.microsoft.com/office/drawing/2014/main" id="{50B17A15-625C-EC44-BAD4-2D5B3E22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358" y="8365624"/>
            <a:ext cx="38906" cy="58360"/>
          </a:xfrm>
          <a:custGeom>
            <a:avLst/>
            <a:gdLst>
              <a:gd name="T0" fmla="*/ 36 w 37"/>
              <a:gd name="T1" fmla="*/ 18 h 55"/>
              <a:gd name="T2" fmla="*/ 36 w 37"/>
              <a:gd name="T3" fmla="*/ 18 h 55"/>
              <a:gd name="T4" fmla="*/ 17 w 37"/>
              <a:gd name="T5" fmla="*/ 9 h 55"/>
              <a:gd name="T6" fmla="*/ 0 w 37"/>
              <a:gd name="T7" fmla="*/ 54 h 55"/>
              <a:gd name="T8" fmla="*/ 36 w 37"/>
              <a:gd name="T9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18"/>
                </a:moveTo>
                <a:lnTo>
                  <a:pt x="36" y="18"/>
                </a:lnTo>
                <a:cubicBezTo>
                  <a:pt x="36" y="0"/>
                  <a:pt x="17" y="18"/>
                  <a:pt x="17" y="9"/>
                </a:cubicBezTo>
                <a:cubicBezTo>
                  <a:pt x="9" y="18"/>
                  <a:pt x="0" y="36"/>
                  <a:pt x="0" y="54"/>
                </a:cubicBezTo>
                <a:cubicBezTo>
                  <a:pt x="9" y="36"/>
                  <a:pt x="17" y="27"/>
                  <a:pt x="36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33">
            <a:extLst>
              <a:ext uri="{FF2B5EF4-FFF2-40B4-BE49-F238E27FC236}">
                <a16:creationId xmlns:a16="http://schemas.microsoft.com/office/drawing/2014/main" id="{5728DF4C-9B3E-AF47-9586-3E470C9D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632" y="8428848"/>
            <a:ext cx="9727" cy="29180"/>
          </a:xfrm>
          <a:custGeom>
            <a:avLst/>
            <a:gdLst>
              <a:gd name="T0" fmla="*/ 0 w 10"/>
              <a:gd name="T1" fmla="*/ 26 h 27"/>
              <a:gd name="T2" fmla="*/ 0 w 10"/>
              <a:gd name="T3" fmla="*/ 26 h 27"/>
              <a:gd name="T4" fmla="*/ 9 w 10"/>
              <a:gd name="T5" fmla="*/ 0 h 27"/>
              <a:gd name="T6" fmla="*/ 0 w 10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7">
                <a:moveTo>
                  <a:pt x="0" y="26"/>
                </a:moveTo>
                <a:lnTo>
                  <a:pt x="0" y="26"/>
                </a:lnTo>
                <a:cubicBezTo>
                  <a:pt x="9" y="17"/>
                  <a:pt x="9" y="8"/>
                  <a:pt x="9" y="0"/>
                </a:cubicBezTo>
                <a:cubicBezTo>
                  <a:pt x="9" y="8"/>
                  <a:pt x="0" y="17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34">
            <a:extLst>
              <a:ext uri="{FF2B5EF4-FFF2-40B4-BE49-F238E27FC236}">
                <a16:creationId xmlns:a16="http://schemas.microsoft.com/office/drawing/2014/main" id="{FE0E65D5-9E0E-484E-8E1D-E6E74BC0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3351" y="8307264"/>
            <a:ext cx="29180" cy="9727"/>
          </a:xfrm>
          <a:custGeom>
            <a:avLst/>
            <a:gdLst>
              <a:gd name="T0" fmla="*/ 27 w 28"/>
              <a:gd name="T1" fmla="*/ 0 h 10"/>
              <a:gd name="T2" fmla="*/ 27 w 28"/>
              <a:gd name="T3" fmla="*/ 0 h 10"/>
              <a:gd name="T4" fmla="*/ 0 w 28"/>
              <a:gd name="T5" fmla="*/ 9 h 10"/>
              <a:gd name="T6" fmla="*/ 18 w 28"/>
              <a:gd name="T7" fmla="*/ 9 h 10"/>
              <a:gd name="T8" fmla="*/ 27 w 2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0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9" y="0"/>
                  <a:pt x="0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35">
            <a:extLst>
              <a:ext uri="{FF2B5EF4-FFF2-40B4-BE49-F238E27FC236}">
                <a16:creationId xmlns:a16="http://schemas.microsoft.com/office/drawing/2014/main" id="{DE3932CC-F4E9-2C42-8D16-16B2BC53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3351" y="8316991"/>
            <a:ext cx="19453" cy="19453"/>
          </a:xfrm>
          <a:custGeom>
            <a:avLst/>
            <a:gdLst>
              <a:gd name="T0" fmla="*/ 18 w 19"/>
              <a:gd name="T1" fmla="*/ 0 h 19"/>
              <a:gd name="T2" fmla="*/ 18 w 19"/>
              <a:gd name="T3" fmla="*/ 0 h 19"/>
              <a:gd name="T4" fmla="*/ 18 w 19"/>
              <a:gd name="T5" fmla="*/ 0 h 19"/>
              <a:gd name="T6" fmla="*/ 0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18" y="0"/>
                </a:lnTo>
                <a:lnTo>
                  <a:pt x="18" y="0"/>
                </a:lnTo>
                <a:cubicBezTo>
                  <a:pt x="9" y="9"/>
                  <a:pt x="9" y="18"/>
                  <a:pt x="0" y="18"/>
                </a:cubicBezTo>
                <a:cubicBezTo>
                  <a:pt x="9" y="18"/>
                  <a:pt x="9" y="18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36">
            <a:extLst>
              <a:ext uri="{FF2B5EF4-FFF2-40B4-BE49-F238E27FC236}">
                <a16:creationId xmlns:a16="http://schemas.microsoft.com/office/drawing/2014/main" id="{B79B798C-9859-6646-ABC8-9E1875DA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393" y="8307264"/>
            <a:ext cx="4865" cy="486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37">
            <a:extLst>
              <a:ext uri="{FF2B5EF4-FFF2-40B4-BE49-F238E27FC236}">
                <a16:creationId xmlns:a16="http://schemas.microsoft.com/office/drawing/2014/main" id="{FB9E5DAD-23F1-2545-A2F8-431DE7B5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5479" y="8219724"/>
            <a:ext cx="29180" cy="48633"/>
          </a:xfrm>
          <a:custGeom>
            <a:avLst/>
            <a:gdLst>
              <a:gd name="T0" fmla="*/ 9 w 28"/>
              <a:gd name="T1" fmla="*/ 0 h 46"/>
              <a:gd name="T2" fmla="*/ 9 w 28"/>
              <a:gd name="T3" fmla="*/ 0 h 46"/>
              <a:gd name="T4" fmla="*/ 27 w 28"/>
              <a:gd name="T5" fmla="*/ 27 h 46"/>
              <a:gd name="T6" fmla="*/ 9 w 28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46">
                <a:moveTo>
                  <a:pt x="9" y="0"/>
                </a:moveTo>
                <a:lnTo>
                  <a:pt x="9" y="0"/>
                </a:lnTo>
                <a:cubicBezTo>
                  <a:pt x="9" y="18"/>
                  <a:pt x="0" y="45"/>
                  <a:pt x="27" y="27"/>
                </a:cubicBezTo>
                <a:cubicBezTo>
                  <a:pt x="27" y="9"/>
                  <a:pt x="9" y="27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38">
            <a:extLst>
              <a:ext uri="{FF2B5EF4-FFF2-40B4-BE49-F238E27FC236}">
                <a16:creationId xmlns:a16="http://schemas.microsoft.com/office/drawing/2014/main" id="{452C54F6-D878-8446-9969-AD5A6E51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846" y="8278084"/>
            <a:ext cx="29180" cy="29180"/>
          </a:xfrm>
          <a:custGeom>
            <a:avLst/>
            <a:gdLst>
              <a:gd name="T0" fmla="*/ 0 w 28"/>
              <a:gd name="T1" fmla="*/ 27 h 28"/>
              <a:gd name="T2" fmla="*/ 0 w 28"/>
              <a:gd name="T3" fmla="*/ 27 h 28"/>
              <a:gd name="T4" fmla="*/ 27 w 28"/>
              <a:gd name="T5" fmla="*/ 9 h 28"/>
              <a:gd name="T6" fmla="*/ 9 w 28"/>
              <a:gd name="T7" fmla="*/ 0 h 28"/>
              <a:gd name="T8" fmla="*/ 0 w 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0" y="27"/>
                </a:moveTo>
                <a:lnTo>
                  <a:pt x="0" y="27"/>
                </a:lnTo>
                <a:cubicBezTo>
                  <a:pt x="9" y="18"/>
                  <a:pt x="18" y="18"/>
                  <a:pt x="27" y="9"/>
                </a:cubicBezTo>
                <a:cubicBezTo>
                  <a:pt x="18" y="9"/>
                  <a:pt x="9" y="9"/>
                  <a:pt x="9" y="0"/>
                </a:cubicBezTo>
                <a:cubicBezTo>
                  <a:pt x="9" y="9"/>
                  <a:pt x="9" y="18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39">
            <a:extLst>
              <a:ext uri="{FF2B5EF4-FFF2-40B4-BE49-F238E27FC236}">
                <a16:creationId xmlns:a16="http://schemas.microsoft.com/office/drawing/2014/main" id="{CE11D556-6C66-BA42-8EBB-1C3E8E29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846" y="8307264"/>
            <a:ext cx="4865" cy="19453"/>
          </a:xfrm>
          <a:custGeom>
            <a:avLst/>
            <a:gdLst>
              <a:gd name="T0" fmla="*/ 0 w 1"/>
              <a:gd name="T1" fmla="*/ 18 h 19"/>
              <a:gd name="T2" fmla="*/ 0 w 1"/>
              <a:gd name="T3" fmla="*/ 0 h 19"/>
              <a:gd name="T4" fmla="*/ 0 w 1"/>
              <a:gd name="T5" fmla="*/ 9 h 19"/>
              <a:gd name="T6" fmla="*/ 0 w 1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18"/>
                </a:move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40">
            <a:extLst>
              <a:ext uri="{FF2B5EF4-FFF2-40B4-BE49-F238E27FC236}">
                <a16:creationId xmlns:a16="http://schemas.microsoft.com/office/drawing/2014/main" id="{1D622A38-ABC6-8648-BABF-57C5E338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5812" y="8409395"/>
            <a:ext cx="38906" cy="58360"/>
          </a:xfrm>
          <a:custGeom>
            <a:avLst/>
            <a:gdLst>
              <a:gd name="T0" fmla="*/ 19 w 37"/>
              <a:gd name="T1" fmla="*/ 18 h 54"/>
              <a:gd name="T2" fmla="*/ 19 w 37"/>
              <a:gd name="T3" fmla="*/ 18 h 54"/>
              <a:gd name="T4" fmla="*/ 10 w 37"/>
              <a:gd name="T5" fmla="*/ 35 h 54"/>
              <a:gd name="T6" fmla="*/ 0 w 37"/>
              <a:gd name="T7" fmla="*/ 53 h 54"/>
              <a:gd name="T8" fmla="*/ 36 w 37"/>
              <a:gd name="T9" fmla="*/ 18 h 54"/>
              <a:gd name="T10" fmla="*/ 19 w 37"/>
              <a:gd name="T11" fmla="*/ 1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54">
                <a:moveTo>
                  <a:pt x="19" y="18"/>
                </a:moveTo>
                <a:lnTo>
                  <a:pt x="19" y="18"/>
                </a:lnTo>
                <a:cubicBezTo>
                  <a:pt x="19" y="26"/>
                  <a:pt x="10" y="26"/>
                  <a:pt x="10" y="35"/>
                </a:cubicBezTo>
                <a:cubicBezTo>
                  <a:pt x="10" y="35"/>
                  <a:pt x="0" y="44"/>
                  <a:pt x="0" y="53"/>
                </a:cubicBezTo>
                <a:cubicBezTo>
                  <a:pt x="10" y="44"/>
                  <a:pt x="19" y="26"/>
                  <a:pt x="36" y="18"/>
                </a:cubicBezTo>
                <a:cubicBezTo>
                  <a:pt x="27" y="8"/>
                  <a:pt x="27" y="0"/>
                  <a:pt x="1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41">
            <a:extLst>
              <a:ext uri="{FF2B5EF4-FFF2-40B4-BE49-F238E27FC236}">
                <a16:creationId xmlns:a16="http://schemas.microsoft.com/office/drawing/2014/main" id="{EB5C1E09-F821-C244-AF38-25294F5B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171" y="8375350"/>
            <a:ext cx="9727" cy="4865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42">
            <a:extLst>
              <a:ext uri="{FF2B5EF4-FFF2-40B4-BE49-F238E27FC236}">
                <a16:creationId xmlns:a16="http://schemas.microsoft.com/office/drawing/2014/main" id="{3C299B1A-408F-234A-9258-2D22D62CA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366" y="8574747"/>
            <a:ext cx="9727" cy="4862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9 w 10"/>
              <a:gd name="T7" fmla="*/ 0 h 1"/>
              <a:gd name="T8" fmla="*/ 0 w 1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43">
            <a:extLst>
              <a:ext uri="{FF2B5EF4-FFF2-40B4-BE49-F238E27FC236}">
                <a16:creationId xmlns:a16="http://schemas.microsoft.com/office/drawing/2014/main" id="{C3D3C511-98BE-AE4B-9E56-B7361EA3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4718" y="8394803"/>
            <a:ext cx="19453" cy="29180"/>
          </a:xfrm>
          <a:custGeom>
            <a:avLst/>
            <a:gdLst>
              <a:gd name="T0" fmla="*/ 0 w 19"/>
              <a:gd name="T1" fmla="*/ 27 h 28"/>
              <a:gd name="T2" fmla="*/ 0 w 19"/>
              <a:gd name="T3" fmla="*/ 27 h 28"/>
              <a:gd name="T4" fmla="*/ 18 w 19"/>
              <a:gd name="T5" fmla="*/ 0 h 28"/>
              <a:gd name="T6" fmla="*/ 0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0" y="27"/>
                </a:moveTo>
                <a:lnTo>
                  <a:pt x="0" y="27"/>
                </a:lnTo>
                <a:cubicBezTo>
                  <a:pt x="10" y="17"/>
                  <a:pt x="10" y="9"/>
                  <a:pt x="18" y="0"/>
                </a:cubicBezTo>
                <a:cubicBezTo>
                  <a:pt x="10" y="9"/>
                  <a:pt x="0" y="1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44">
            <a:extLst>
              <a:ext uri="{FF2B5EF4-FFF2-40B4-BE49-F238E27FC236}">
                <a16:creationId xmlns:a16="http://schemas.microsoft.com/office/drawing/2014/main" id="{96CEE924-C6B4-0F48-8901-5EABAB85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452" y="8477481"/>
            <a:ext cx="29180" cy="9727"/>
          </a:xfrm>
          <a:custGeom>
            <a:avLst/>
            <a:gdLst>
              <a:gd name="T0" fmla="*/ 9 w 28"/>
              <a:gd name="T1" fmla="*/ 9 h 10"/>
              <a:gd name="T2" fmla="*/ 9 w 28"/>
              <a:gd name="T3" fmla="*/ 9 h 10"/>
              <a:gd name="T4" fmla="*/ 27 w 28"/>
              <a:gd name="T5" fmla="*/ 0 h 10"/>
              <a:gd name="T6" fmla="*/ 9 w 28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18" y="9"/>
                  <a:pt x="27" y="0"/>
                </a:cubicBezTo>
                <a:cubicBezTo>
                  <a:pt x="18" y="9"/>
                  <a:pt x="0" y="9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45">
            <a:extLst>
              <a:ext uri="{FF2B5EF4-FFF2-40B4-BE49-F238E27FC236}">
                <a16:creationId xmlns:a16="http://schemas.microsoft.com/office/drawing/2014/main" id="{2CF5FC2B-621D-0949-ABD8-B1CF4C9B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171" y="8375350"/>
            <a:ext cx="4862" cy="486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46">
            <a:extLst>
              <a:ext uri="{FF2B5EF4-FFF2-40B4-BE49-F238E27FC236}">
                <a16:creationId xmlns:a16="http://schemas.microsoft.com/office/drawing/2014/main" id="{7CB6B1D6-3807-9449-BAC0-055CBE83B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171" y="8375350"/>
            <a:ext cx="4862" cy="19453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18"/>
                  <a:pt x="0" y="18"/>
                </a:cubicBezTo>
                <a:cubicBezTo>
                  <a:pt x="0" y="18"/>
                  <a:pt x="0" y="9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47">
            <a:extLst>
              <a:ext uri="{FF2B5EF4-FFF2-40B4-BE49-F238E27FC236}">
                <a16:creationId xmlns:a16="http://schemas.microsoft.com/office/drawing/2014/main" id="{5CEDBD2C-9131-D443-A188-3913DAA07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639" y="8574747"/>
            <a:ext cx="111854" cy="141034"/>
          </a:xfrm>
          <a:custGeom>
            <a:avLst/>
            <a:gdLst>
              <a:gd name="T0" fmla="*/ 36 w 100"/>
              <a:gd name="T1" fmla="*/ 107 h 126"/>
              <a:gd name="T2" fmla="*/ 36 w 100"/>
              <a:gd name="T3" fmla="*/ 107 h 126"/>
              <a:gd name="T4" fmla="*/ 45 w 100"/>
              <a:gd name="T5" fmla="*/ 81 h 126"/>
              <a:gd name="T6" fmla="*/ 63 w 100"/>
              <a:gd name="T7" fmla="*/ 63 h 126"/>
              <a:gd name="T8" fmla="*/ 81 w 100"/>
              <a:gd name="T9" fmla="*/ 54 h 126"/>
              <a:gd name="T10" fmla="*/ 18 w 100"/>
              <a:gd name="T11" fmla="*/ 0 h 126"/>
              <a:gd name="T12" fmla="*/ 9 w 100"/>
              <a:gd name="T13" fmla="*/ 36 h 126"/>
              <a:gd name="T14" fmla="*/ 54 w 100"/>
              <a:gd name="T15" fmla="*/ 36 h 126"/>
              <a:gd name="T16" fmla="*/ 36 w 100"/>
              <a:gd name="T17" fmla="*/ 54 h 126"/>
              <a:gd name="T18" fmla="*/ 9 w 100"/>
              <a:gd name="T19" fmla="*/ 54 h 126"/>
              <a:gd name="T20" fmla="*/ 9 w 100"/>
              <a:gd name="T21" fmla="*/ 90 h 126"/>
              <a:gd name="T22" fmla="*/ 9 w 100"/>
              <a:gd name="T23" fmla="*/ 125 h 126"/>
              <a:gd name="T24" fmla="*/ 27 w 100"/>
              <a:gd name="T25" fmla="*/ 98 h 126"/>
              <a:gd name="T26" fmla="*/ 36 w 100"/>
              <a:gd name="T27" fmla="*/ 107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" h="126">
                <a:moveTo>
                  <a:pt x="36" y="107"/>
                </a:moveTo>
                <a:lnTo>
                  <a:pt x="36" y="107"/>
                </a:lnTo>
                <a:cubicBezTo>
                  <a:pt x="36" y="98"/>
                  <a:pt x="36" y="90"/>
                  <a:pt x="45" y="81"/>
                </a:cubicBezTo>
                <a:cubicBezTo>
                  <a:pt x="54" y="71"/>
                  <a:pt x="54" y="71"/>
                  <a:pt x="63" y="63"/>
                </a:cubicBezTo>
                <a:cubicBezTo>
                  <a:pt x="63" y="63"/>
                  <a:pt x="72" y="54"/>
                  <a:pt x="81" y="54"/>
                </a:cubicBezTo>
                <a:cubicBezTo>
                  <a:pt x="99" y="27"/>
                  <a:pt x="54" y="9"/>
                  <a:pt x="18" y="0"/>
                </a:cubicBezTo>
                <a:cubicBezTo>
                  <a:pt x="18" y="9"/>
                  <a:pt x="27" y="9"/>
                  <a:pt x="9" y="36"/>
                </a:cubicBezTo>
                <a:cubicBezTo>
                  <a:pt x="18" y="36"/>
                  <a:pt x="72" y="9"/>
                  <a:pt x="54" y="36"/>
                </a:cubicBezTo>
                <a:cubicBezTo>
                  <a:pt x="45" y="54"/>
                  <a:pt x="36" y="54"/>
                  <a:pt x="36" y="54"/>
                </a:cubicBezTo>
                <a:cubicBezTo>
                  <a:pt x="27" y="54"/>
                  <a:pt x="18" y="54"/>
                  <a:pt x="9" y="54"/>
                </a:cubicBezTo>
                <a:cubicBezTo>
                  <a:pt x="18" y="63"/>
                  <a:pt x="18" y="71"/>
                  <a:pt x="9" y="90"/>
                </a:cubicBezTo>
                <a:cubicBezTo>
                  <a:pt x="9" y="98"/>
                  <a:pt x="0" y="116"/>
                  <a:pt x="9" y="125"/>
                </a:cubicBezTo>
                <a:cubicBezTo>
                  <a:pt x="18" y="116"/>
                  <a:pt x="27" y="107"/>
                  <a:pt x="27" y="98"/>
                </a:cubicBezTo>
                <a:cubicBezTo>
                  <a:pt x="36" y="98"/>
                  <a:pt x="27" y="107"/>
                  <a:pt x="3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48">
            <a:extLst>
              <a:ext uri="{FF2B5EF4-FFF2-40B4-BE49-F238E27FC236}">
                <a16:creationId xmlns:a16="http://schemas.microsoft.com/office/drawing/2014/main" id="{5D177B6F-DDF4-D64D-8A73-BF265FA0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366" y="8526114"/>
            <a:ext cx="58360" cy="48633"/>
          </a:xfrm>
          <a:custGeom>
            <a:avLst/>
            <a:gdLst>
              <a:gd name="T0" fmla="*/ 45 w 55"/>
              <a:gd name="T1" fmla="*/ 9 h 46"/>
              <a:gd name="T2" fmla="*/ 45 w 55"/>
              <a:gd name="T3" fmla="*/ 9 h 46"/>
              <a:gd name="T4" fmla="*/ 54 w 55"/>
              <a:gd name="T5" fmla="*/ 0 h 46"/>
              <a:gd name="T6" fmla="*/ 18 w 55"/>
              <a:gd name="T7" fmla="*/ 18 h 46"/>
              <a:gd name="T8" fmla="*/ 9 w 55"/>
              <a:gd name="T9" fmla="*/ 45 h 46"/>
              <a:gd name="T10" fmla="*/ 54 w 55"/>
              <a:gd name="T11" fmla="*/ 9 h 46"/>
              <a:gd name="T12" fmla="*/ 45 w 55"/>
              <a:gd name="T1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46">
                <a:moveTo>
                  <a:pt x="45" y="9"/>
                </a:moveTo>
                <a:lnTo>
                  <a:pt x="45" y="9"/>
                </a:lnTo>
                <a:cubicBezTo>
                  <a:pt x="54" y="0"/>
                  <a:pt x="54" y="0"/>
                  <a:pt x="54" y="0"/>
                </a:cubicBezTo>
                <a:cubicBezTo>
                  <a:pt x="45" y="9"/>
                  <a:pt x="36" y="9"/>
                  <a:pt x="18" y="18"/>
                </a:cubicBezTo>
                <a:cubicBezTo>
                  <a:pt x="0" y="36"/>
                  <a:pt x="0" y="36"/>
                  <a:pt x="9" y="45"/>
                </a:cubicBezTo>
                <a:cubicBezTo>
                  <a:pt x="18" y="36"/>
                  <a:pt x="36" y="18"/>
                  <a:pt x="54" y="9"/>
                </a:cubicBezTo>
                <a:lnTo>
                  <a:pt x="45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49">
            <a:extLst>
              <a:ext uri="{FF2B5EF4-FFF2-40B4-BE49-F238E27FC236}">
                <a16:creationId xmlns:a16="http://schemas.microsoft.com/office/drawing/2014/main" id="{3AE53047-F482-8E4A-8E0E-2CE2BB461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725" y="8467755"/>
            <a:ext cx="92401" cy="72948"/>
          </a:xfrm>
          <a:custGeom>
            <a:avLst/>
            <a:gdLst>
              <a:gd name="T0" fmla="*/ 36 w 82"/>
              <a:gd name="T1" fmla="*/ 18 h 64"/>
              <a:gd name="T2" fmla="*/ 36 w 82"/>
              <a:gd name="T3" fmla="*/ 18 h 64"/>
              <a:gd name="T4" fmla="*/ 54 w 82"/>
              <a:gd name="T5" fmla="*/ 63 h 64"/>
              <a:gd name="T6" fmla="*/ 72 w 82"/>
              <a:gd name="T7" fmla="*/ 18 h 64"/>
              <a:gd name="T8" fmla="*/ 45 w 82"/>
              <a:gd name="T9" fmla="*/ 18 h 64"/>
              <a:gd name="T10" fmla="*/ 62 w 82"/>
              <a:gd name="T11" fmla="*/ 0 h 64"/>
              <a:gd name="T12" fmla="*/ 36 w 82"/>
              <a:gd name="T13" fmla="*/ 9 h 64"/>
              <a:gd name="T14" fmla="*/ 36 w 82"/>
              <a:gd name="T15" fmla="*/ 9 h 64"/>
              <a:gd name="T16" fmla="*/ 36 w 82"/>
              <a:gd name="T17" fmla="*/ 9 h 64"/>
              <a:gd name="T18" fmla="*/ 36 w 82"/>
              <a:gd name="T19" fmla="*/ 9 h 64"/>
              <a:gd name="T20" fmla="*/ 36 w 82"/>
              <a:gd name="T21" fmla="*/ 18 h 64"/>
              <a:gd name="T22" fmla="*/ 36 w 82"/>
              <a:gd name="T23" fmla="*/ 18 h 64"/>
              <a:gd name="T24" fmla="*/ 36 w 82"/>
              <a:gd name="T25" fmla="*/ 18 h 64"/>
              <a:gd name="T26" fmla="*/ 36 w 82"/>
              <a:gd name="T27" fmla="*/ 18 h 64"/>
              <a:gd name="T28" fmla="*/ 36 w 82"/>
              <a:gd name="T29" fmla="*/ 9 h 64"/>
              <a:gd name="T30" fmla="*/ 36 w 82"/>
              <a:gd name="T31" fmla="*/ 9 h 64"/>
              <a:gd name="T32" fmla="*/ 0 w 82"/>
              <a:gd name="T33" fmla="*/ 54 h 64"/>
              <a:gd name="T34" fmla="*/ 36 w 82"/>
              <a:gd name="T35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" h="64">
                <a:moveTo>
                  <a:pt x="36" y="18"/>
                </a:moveTo>
                <a:lnTo>
                  <a:pt x="36" y="18"/>
                </a:lnTo>
                <a:cubicBezTo>
                  <a:pt x="45" y="36"/>
                  <a:pt x="27" y="63"/>
                  <a:pt x="54" y="63"/>
                </a:cubicBezTo>
                <a:cubicBezTo>
                  <a:pt x="81" y="36"/>
                  <a:pt x="62" y="36"/>
                  <a:pt x="72" y="18"/>
                </a:cubicBezTo>
                <a:cubicBezTo>
                  <a:pt x="36" y="63"/>
                  <a:pt x="72" y="0"/>
                  <a:pt x="45" y="18"/>
                </a:cubicBezTo>
                <a:cubicBezTo>
                  <a:pt x="45" y="9"/>
                  <a:pt x="54" y="9"/>
                  <a:pt x="62" y="0"/>
                </a:cubicBezTo>
                <a:cubicBezTo>
                  <a:pt x="54" y="0"/>
                  <a:pt x="45" y="9"/>
                  <a:pt x="36" y="9"/>
                </a:cubicBezTo>
                <a:lnTo>
                  <a:pt x="36" y="9"/>
                </a:lnTo>
                <a:lnTo>
                  <a:pt x="36" y="9"/>
                </a:lnTo>
                <a:lnTo>
                  <a:pt x="36" y="9"/>
                </a:lnTo>
                <a:cubicBezTo>
                  <a:pt x="36" y="9"/>
                  <a:pt x="45" y="9"/>
                  <a:pt x="36" y="18"/>
                </a:cubicBezTo>
                <a:lnTo>
                  <a:pt x="36" y="18"/>
                </a:lnTo>
                <a:lnTo>
                  <a:pt x="36" y="18"/>
                </a:lnTo>
                <a:cubicBezTo>
                  <a:pt x="27" y="27"/>
                  <a:pt x="36" y="18"/>
                  <a:pt x="36" y="18"/>
                </a:cubicBezTo>
                <a:cubicBezTo>
                  <a:pt x="36" y="18"/>
                  <a:pt x="36" y="18"/>
                  <a:pt x="36" y="9"/>
                </a:cubicBezTo>
                <a:lnTo>
                  <a:pt x="36" y="9"/>
                </a:lnTo>
                <a:cubicBezTo>
                  <a:pt x="27" y="27"/>
                  <a:pt x="18" y="45"/>
                  <a:pt x="0" y="54"/>
                </a:cubicBezTo>
                <a:cubicBezTo>
                  <a:pt x="9" y="54"/>
                  <a:pt x="27" y="45"/>
                  <a:pt x="36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50">
            <a:extLst>
              <a:ext uri="{FF2B5EF4-FFF2-40B4-BE49-F238E27FC236}">
                <a16:creationId xmlns:a16="http://schemas.microsoft.com/office/drawing/2014/main" id="{BFC23814-AE91-F546-B197-6FB48709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385" y="8297537"/>
            <a:ext cx="9727" cy="4865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51">
            <a:extLst>
              <a:ext uri="{FF2B5EF4-FFF2-40B4-BE49-F238E27FC236}">
                <a16:creationId xmlns:a16="http://schemas.microsoft.com/office/drawing/2014/main" id="{9ABDF498-7EF8-2740-8ED2-80529BE6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6299" y="8258631"/>
            <a:ext cx="82678" cy="58360"/>
          </a:xfrm>
          <a:custGeom>
            <a:avLst/>
            <a:gdLst>
              <a:gd name="T0" fmla="*/ 45 w 73"/>
              <a:gd name="T1" fmla="*/ 45 h 55"/>
              <a:gd name="T2" fmla="*/ 45 w 73"/>
              <a:gd name="T3" fmla="*/ 45 h 55"/>
              <a:gd name="T4" fmla="*/ 54 w 73"/>
              <a:gd name="T5" fmla="*/ 27 h 55"/>
              <a:gd name="T6" fmla="*/ 63 w 73"/>
              <a:gd name="T7" fmla="*/ 36 h 55"/>
              <a:gd name="T8" fmla="*/ 54 w 73"/>
              <a:gd name="T9" fmla="*/ 18 h 55"/>
              <a:gd name="T10" fmla="*/ 54 w 73"/>
              <a:gd name="T11" fmla="*/ 27 h 55"/>
              <a:gd name="T12" fmla="*/ 0 w 73"/>
              <a:gd name="T13" fmla="*/ 54 h 55"/>
              <a:gd name="T14" fmla="*/ 45 w 73"/>
              <a:gd name="T15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5">
                <a:moveTo>
                  <a:pt x="45" y="45"/>
                </a:moveTo>
                <a:lnTo>
                  <a:pt x="45" y="45"/>
                </a:lnTo>
                <a:cubicBezTo>
                  <a:pt x="45" y="45"/>
                  <a:pt x="45" y="36"/>
                  <a:pt x="54" y="27"/>
                </a:cubicBezTo>
                <a:cubicBezTo>
                  <a:pt x="63" y="18"/>
                  <a:pt x="63" y="36"/>
                  <a:pt x="63" y="36"/>
                </a:cubicBezTo>
                <a:cubicBezTo>
                  <a:pt x="63" y="27"/>
                  <a:pt x="72" y="0"/>
                  <a:pt x="54" y="18"/>
                </a:cubicBezTo>
                <a:cubicBezTo>
                  <a:pt x="54" y="27"/>
                  <a:pt x="54" y="27"/>
                  <a:pt x="54" y="27"/>
                </a:cubicBezTo>
                <a:cubicBezTo>
                  <a:pt x="36" y="45"/>
                  <a:pt x="0" y="54"/>
                  <a:pt x="0" y="54"/>
                </a:cubicBezTo>
                <a:cubicBezTo>
                  <a:pt x="18" y="54"/>
                  <a:pt x="27" y="54"/>
                  <a:pt x="4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52">
            <a:extLst>
              <a:ext uri="{FF2B5EF4-FFF2-40B4-BE49-F238E27FC236}">
                <a16:creationId xmlns:a16="http://schemas.microsoft.com/office/drawing/2014/main" id="{EB24A887-3E28-6B42-8D09-BF1F05ED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3898" y="8414257"/>
            <a:ext cx="48633" cy="38906"/>
          </a:xfrm>
          <a:custGeom>
            <a:avLst/>
            <a:gdLst>
              <a:gd name="T0" fmla="*/ 27 w 46"/>
              <a:gd name="T1" fmla="*/ 0 h 37"/>
              <a:gd name="T2" fmla="*/ 27 w 46"/>
              <a:gd name="T3" fmla="*/ 0 h 37"/>
              <a:gd name="T4" fmla="*/ 0 w 46"/>
              <a:gd name="T5" fmla="*/ 36 h 37"/>
              <a:gd name="T6" fmla="*/ 27 w 46"/>
              <a:gd name="T7" fmla="*/ 27 h 37"/>
              <a:gd name="T8" fmla="*/ 18 w 46"/>
              <a:gd name="T9" fmla="*/ 27 h 37"/>
              <a:gd name="T10" fmla="*/ 27 w 46"/>
              <a:gd name="T1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37">
                <a:moveTo>
                  <a:pt x="27" y="0"/>
                </a:moveTo>
                <a:lnTo>
                  <a:pt x="27" y="0"/>
                </a:lnTo>
                <a:cubicBezTo>
                  <a:pt x="18" y="10"/>
                  <a:pt x="9" y="27"/>
                  <a:pt x="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45" y="10"/>
                  <a:pt x="27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53">
            <a:extLst>
              <a:ext uri="{FF2B5EF4-FFF2-40B4-BE49-F238E27FC236}">
                <a16:creationId xmlns:a16="http://schemas.microsoft.com/office/drawing/2014/main" id="{6DACC250-A9A8-984D-B856-67207478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9912" y="8555294"/>
            <a:ext cx="9727" cy="38906"/>
          </a:xfrm>
          <a:custGeom>
            <a:avLst/>
            <a:gdLst>
              <a:gd name="T0" fmla="*/ 9 w 10"/>
              <a:gd name="T1" fmla="*/ 18 h 37"/>
              <a:gd name="T2" fmla="*/ 9 w 10"/>
              <a:gd name="T3" fmla="*/ 18 h 37"/>
              <a:gd name="T4" fmla="*/ 9 w 10"/>
              <a:gd name="T5" fmla="*/ 0 h 37"/>
              <a:gd name="T6" fmla="*/ 0 w 10"/>
              <a:gd name="T7" fmla="*/ 36 h 37"/>
              <a:gd name="T8" fmla="*/ 9 w 10"/>
              <a:gd name="T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7">
                <a:moveTo>
                  <a:pt x="9" y="18"/>
                </a:moveTo>
                <a:lnTo>
                  <a:pt x="9" y="18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0" y="27"/>
                  <a:pt x="0" y="36"/>
                </a:cubicBez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54">
            <a:extLst>
              <a:ext uri="{FF2B5EF4-FFF2-40B4-BE49-F238E27FC236}">
                <a16:creationId xmlns:a16="http://schemas.microsoft.com/office/drawing/2014/main" id="{443E0456-F0F8-304E-B302-AE2B48DD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6414" y="8603927"/>
            <a:ext cx="9727" cy="9727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9 w 10"/>
              <a:gd name="T5" fmla="*/ 0 h 10"/>
              <a:gd name="T6" fmla="*/ 0 w 10"/>
              <a:gd name="T7" fmla="*/ 9 h 10"/>
              <a:gd name="T8" fmla="*/ 9 w 1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9"/>
                </a:cubicBezTo>
                <a:lnTo>
                  <a:pt x="9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55">
            <a:extLst>
              <a:ext uri="{FF2B5EF4-FFF2-40B4-BE49-F238E27FC236}">
                <a16:creationId xmlns:a16="http://schemas.microsoft.com/office/drawing/2014/main" id="{B53C771E-11FD-1B4F-922F-BCE1FA7C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467" y="6746144"/>
            <a:ext cx="9727" cy="19453"/>
          </a:xfrm>
          <a:custGeom>
            <a:avLst/>
            <a:gdLst>
              <a:gd name="T0" fmla="*/ 0 w 9"/>
              <a:gd name="T1" fmla="*/ 18 h 19"/>
              <a:gd name="T2" fmla="*/ 0 w 9"/>
              <a:gd name="T3" fmla="*/ 18 h 19"/>
              <a:gd name="T4" fmla="*/ 8 w 9"/>
              <a:gd name="T5" fmla="*/ 0 h 19"/>
              <a:gd name="T6" fmla="*/ 0 w 9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9">
                <a:moveTo>
                  <a:pt x="0" y="18"/>
                </a:moveTo>
                <a:lnTo>
                  <a:pt x="0" y="18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0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56">
            <a:extLst>
              <a:ext uri="{FF2B5EF4-FFF2-40B4-BE49-F238E27FC236}">
                <a16:creationId xmlns:a16="http://schemas.microsoft.com/office/drawing/2014/main" id="{3B74ED50-7F97-6241-B439-AF3BD68A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107" y="6867726"/>
            <a:ext cx="9727" cy="9727"/>
          </a:xfrm>
          <a:custGeom>
            <a:avLst/>
            <a:gdLst>
              <a:gd name="T0" fmla="*/ 0 w 10"/>
              <a:gd name="T1" fmla="*/ 8 h 9"/>
              <a:gd name="T2" fmla="*/ 0 w 10"/>
              <a:gd name="T3" fmla="*/ 8 h 9"/>
              <a:gd name="T4" fmla="*/ 9 w 10"/>
              <a:gd name="T5" fmla="*/ 8 h 9"/>
              <a:gd name="T6" fmla="*/ 0 w 10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0" y="8"/>
                </a:moveTo>
                <a:lnTo>
                  <a:pt x="0" y="8"/>
                </a:ln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0"/>
                  <a:pt x="0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57">
            <a:extLst>
              <a:ext uri="{FF2B5EF4-FFF2-40B4-BE49-F238E27FC236}">
                <a16:creationId xmlns:a16="http://schemas.microsoft.com/office/drawing/2014/main" id="{570291A5-0465-C74A-842F-FB422E86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063" y="8623380"/>
            <a:ext cx="29180" cy="58360"/>
          </a:xfrm>
          <a:custGeom>
            <a:avLst/>
            <a:gdLst>
              <a:gd name="T0" fmla="*/ 27 w 28"/>
              <a:gd name="T1" fmla="*/ 53 h 54"/>
              <a:gd name="T2" fmla="*/ 27 w 28"/>
              <a:gd name="T3" fmla="*/ 53 h 54"/>
              <a:gd name="T4" fmla="*/ 9 w 28"/>
              <a:gd name="T5" fmla="*/ 18 h 54"/>
              <a:gd name="T6" fmla="*/ 0 w 28"/>
              <a:gd name="T7" fmla="*/ 36 h 54"/>
              <a:gd name="T8" fmla="*/ 27 w 2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4">
                <a:moveTo>
                  <a:pt x="27" y="53"/>
                </a:moveTo>
                <a:lnTo>
                  <a:pt x="27" y="53"/>
                </a:lnTo>
                <a:cubicBezTo>
                  <a:pt x="18" y="26"/>
                  <a:pt x="18" y="0"/>
                  <a:pt x="9" y="18"/>
                </a:cubicBezTo>
                <a:cubicBezTo>
                  <a:pt x="0" y="36"/>
                  <a:pt x="0" y="36"/>
                  <a:pt x="0" y="36"/>
                </a:cubicBezTo>
                <a:cubicBezTo>
                  <a:pt x="18" y="36"/>
                  <a:pt x="27" y="45"/>
                  <a:pt x="2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58">
            <a:extLst>
              <a:ext uri="{FF2B5EF4-FFF2-40B4-BE49-F238E27FC236}">
                <a16:creationId xmlns:a16="http://schemas.microsoft.com/office/drawing/2014/main" id="{6CB18C8E-53DA-5549-9EC5-F84D01A77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339" y="7825798"/>
            <a:ext cx="19453" cy="19453"/>
          </a:xfrm>
          <a:custGeom>
            <a:avLst/>
            <a:gdLst>
              <a:gd name="T0" fmla="*/ 9 w 19"/>
              <a:gd name="T1" fmla="*/ 0 h 19"/>
              <a:gd name="T2" fmla="*/ 9 w 19"/>
              <a:gd name="T3" fmla="*/ 0 h 19"/>
              <a:gd name="T4" fmla="*/ 0 w 19"/>
              <a:gd name="T5" fmla="*/ 9 h 19"/>
              <a:gd name="T6" fmla="*/ 18 w 19"/>
              <a:gd name="T7" fmla="*/ 18 h 19"/>
              <a:gd name="T8" fmla="*/ 9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9"/>
                  <a:pt x="0" y="9"/>
                </a:cubicBezTo>
                <a:cubicBezTo>
                  <a:pt x="9" y="18"/>
                  <a:pt x="18" y="18"/>
                  <a:pt x="18" y="18"/>
                </a:cubicBezTo>
                <a:cubicBezTo>
                  <a:pt x="18" y="18"/>
                  <a:pt x="9" y="9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59">
            <a:extLst>
              <a:ext uri="{FF2B5EF4-FFF2-40B4-BE49-F238E27FC236}">
                <a16:creationId xmlns:a16="http://schemas.microsoft.com/office/drawing/2014/main" id="{D70DBC01-57D0-8A45-A37A-AD7D79BE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5252" y="7791754"/>
            <a:ext cx="9727" cy="29180"/>
          </a:xfrm>
          <a:custGeom>
            <a:avLst/>
            <a:gdLst>
              <a:gd name="T0" fmla="*/ 0 w 10"/>
              <a:gd name="T1" fmla="*/ 27 h 28"/>
              <a:gd name="T2" fmla="*/ 0 w 10"/>
              <a:gd name="T3" fmla="*/ 27 h 28"/>
              <a:gd name="T4" fmla="*/ 9 w 10"/>
              <a:gd name="T5" fmla="*/ 0 h 28"/>
              <a:gd name="T6" fmla="*/ 0 w 10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0" y="27"/>
                </a:moveTo>
                <a:lnTo>
                  <a:pt x="0" y="27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0" y="18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60">
            <a:extLst>
              <a:ext uri="{FF2B5EF4-FFF2-40B4-BE49-F238E27FC236}">
                <a16:creationId xmlns:a16="http://schemas.microsoft.com/office/drawing/2014/main" id="{217BF9E9-55C1-C346-975E-A4C56290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576" y="6245223"/>
            <a:ext cx="29180" cy="29180"/>
          </a:xfrm>
          <a:custGeom>
            <a:avLst/>
            <a:gdLst>
              <a:gd name="T0" fmla="*/ 18 w 28"/>
              <a:gd name="T1" fmla="*/ 27 h 28"/>
              <a:gd name="T2" fmla="*/ 18 w 28"/>
              <a:gd name="T3" fmla="*/ 27 h 28"/>
              <a:gd name="T4" fmla="*/ 27 w 28"/>
              <a:gd name="T5" fmla="*/ 0 h 28"/>
              <a:gd name="T6" fmla="*/ 18 w 28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18" y="18"/>
                  <a:pt x="18" y="9"/>
                  <a:pt x="27" y="0"/>
                </a:cubicBezTo>
                <a:cubicBezTo>
                  <a:pt x="0" y="18"/>
                  <a:pt x="18" y="18"/>
                  <a:pt x="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61">
            <a:extLst>
              <a:ext uri="{FF2B5EF4-FFF2-40B4-BE49-F238E27FC236}">
                <a16:creationId xmlns:a16="http://schemas.microsoft.com/office/drawing/2014/main" id="{3C370C8E-CDA1-9449-AB79-5C20391C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9323" y="8871407"/>
            <a:ext cx="48633" cy="19453"/>
          </a:xfrm>
          <a:custGeom>
            <a:avLst/>
            <a:gdLst>
              <a:gd name="T0" fmla="*/ 45 w 46"/>
              <a:gd name="T1" fmla="*/ 0 h 19"/>
              <a:gd name="T2" fmla="*/ 45 w 46"/>
              <a:gd name="T3" fmla="*/ 0 h 19"/>
              <a:gd name="T4" fmla="*/ 0 w 46"/>
              <a:gd name="T5" fmla="*/ 0 h 19"/>
              <a:gd name="T6" fmla="*/ 45 w 46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19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9" y="0"/>
                  <a:pt x="0" y="0"/>
                </a:cubicBezTo>
                <a:cubicBezTo>
                  <a:pt x="27" y="0"/>
                  <a:pt x="45" y="18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62">
            <a:extLst>
              <a:ext uri="{FF2B5EF4-FFF2-40B4-BE49-F238E27FC236}">
                <a16:creationId xmlns:a16="http://schemas.microsoft.com/office/drawing/2014/main" id="{40B62F17-F970-6649-9104-2E08368F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639" y="6877452"/>
            <a:ext cx="4865" cy="19453"/>
          </a:xfrm>
          <a:custGeom>
            <a:avLst/>
            <a:gdLst>
              <a:gd name="T0" fmla="*/ 0 w 1"/>
              <a:gd name="T1" fmla="*/ 18 h 19"/>
              <a:gd name="T2" fmla="*/ 0 w 1"/>
              <a:gd name="T3" fmla="*/ 18 h 19"/>
              <a:gd name="T4" fmla="*/ 0 w 1"/>
              <a:gd name="T5" fmla="*/ 0 h 19"/>
              <a:gd name="T6" fmla="*/ 0 w 1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18"/>
                </a:moveTo>
                <a:lnTo>
                  <a:pt x="0" y="18"/>
                </a:lnTo>
                <a:cubicBezTo>
                  <a:pt x="0" y="10"/>
                  <a:pt x="0" y="10"/>
                  <a:pt x="0" y="0"/>
                </a:cubicBezTo>
                <a:cubicBezTo>
                  <a:pt x="0" y="10"/>
                  <a:pt x="0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63">
            <a:extLst>
              <a:ext uri="{FF2B5EF4-FFF2-40B4-BE49-F238E27FC236}">
                <a16:creationId xmlns:a16="http://schemas.microsoft.com/office/drawing/2014/main" id="{4F69FF3C-BF63-4E49-8A42-EDD967B9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825" y="8861681"/>
            <a:ext cx="48633" cy="19453"/>
          </a:xfrm>
          <a:custGeom>
            <a:avLst/>
            <a:gdLst>
              <a:gd name="T0" fmla="*/ 0 w 46"/>
              <a:gd name="T1" fmla="*/ 9 h 19"/>
              <a:gd name="T2" fmla="*/ 0 w 46"/>
              <a:gd name="T3" fmla="*/ 9 h 19"/>
              <a:gd name="T4" fmla="*/ 9 w 46"/>
              <a:gd name="T5" fmla="*/ 18 h 19"/>
              <a:gd name="T6" fmla="*/ 45 w 46"/>
              <a:gd name="T7" fmla="*/ 9 h 19"/>
              <a:gd name="T8" fmla="*/ 0 w 46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9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0" y="9"/>
                  <a:pt x="9" y="18"/>
                </a:cubicBezTo>
                <a:cubicBezTo>
                  <a:pt x="18" y="9"/>
                  <a:pt x="36" y="9"/>
                  <a:pt x="45" y="9"/>
                </a:cubicBezTo>
                <a:cubicBezTo>
                  <a:pt x="27" y="0"/>
                  <a:pt x="18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64">
            <a:extLst>
              <a:ext uri="{FF2B5EF4-FFF2-40B4-BE49-F238E27FC236}">
                <a16:creationId xmlns:a16="http://schemas.microsoft.com/office/drawing/2014/main" id="{22705874-7F21-4741-B6B0-2C47D190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2745" y="6687785"/>
            <a:ext cx="9727" cy="9727"/>
          </a:xfrm>
          <a:custGeom>
            <a:avLst/>
            <a:gdLst>
              <a:gd name="T0" fmla="*/ 0 w 9"/>
              <a:gd name="T1" fmla="*/ 0 h 10"/>
              <a:gd name="T2" fmla="*/ 0 w 9"/>
              <a:gd name="T3" fmla="*/ 0 h 10"/>
              <a:gd name="T4" fmla="*/ 0 w 9"/>
              <a:gd name="T5" fmla="*/ 9 h 10"/>
              <a:gd name="T6" fmla="*/ 0 w 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8" y="9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65">
            <a:extLst>
              <a:ext uri="{FF2B5EF4-FFF2-40B4-BE49-F238E27FC236}">
                <a16:creationId xmlns:a16="http://schemas.microsoft.com/office/drawing/2014/main" id="{78F81A28-46F9-3744-BD17-8BF4B9BF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31" y="7339468"/>
            <a:ext cx="9727" cy="19453"/>
          </a:xfrm>
          <a:custGeom>
            <a:avLst/>
            <a:gdLst>
              <a:gd name="T0" fmla="*/ 9 w 10"/>
              <a:gd name="T1" fmla="*/ 18 h 19"/>
              <a:gd name="T2" fmla="*/ 9 w 10"/>
              <a:gd name="T3" fmla="*/ 18 h 19"/>
              <a:gd name="T4" fmla="*/ 9 w 10"/>
              <a:gd name="T5" fmla="*/ 0 h 19"/>
              <a:gd name="T6" fmla="*/ 9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9" y="9"/>
                  <a:pt x="9" y="0"/>
                </a:cubicBezTo>
                <a:cubicBezTo>
                  <a:pt x="0" y="0"/>
                  <a:pt x="9" y="9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66">
            <a:extLst>
              <a:ext uri="{FF2B5EF4-FFF2-40B4-BE49-F238E27FC236}">
                <a16:creationId xmlns:a16="http://schemas.microsoft.com/office/drawing/2014/main" id="{08BABFF3-11ED-1B44-9C78-76201B3A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2156" y="8740100"/>
            <a:ext cx="4865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67">
            <a:extLst>
              <a:ext uri="{FF2B5EF4-FFF2-40B4-BE49-F238E27FC236}">
                <a16:creationId xmlns:a16="http://schemas.microsoft.com/office/drawing/2014/main" id="{EFC016AE-18F8-CF4E-BB66-6887E481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9695" y="8774141"/>
            <a:ext cx="4865" cy="972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68">
            <a:extLst>
              <a:ext uri="{FF2B5EF4-FFF2-40B4-BE49-F238E27FC236}">
                <a16:creationId xmlns:a16="http://schemas.microsoft.com/office/drawing/2014/main" id="{E12654A8-4E66-EB4D-B3F4-BB55745A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9926" y="8978400"/>
            <a:ext cx="9727" cy="9727"/>
          </a:xfrm>
          <a:custGeom>
            <a:avLst/>
            <a:gdLst>
              <a:gd name="T0" fmla="*/ 8 w 9"/>
              <a:gd name="T1" fmla="*/ 0 h 10"/>
              <a:gd name="T2" fmla="*/ 8 w 9"/>
              <a:gd name="T3" fmla="*/ 0 h 10"/>
              <a:gd name="T4" fmla="*/ 0 w 9"/>
              <a:gd name="T5" fmla="*/ 0 h 10"/>
              <a:gd name="T6" fmla="*/ 8 w 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8" y="0"/>
                </a:moveTo>
                <a:lnTo>
                  <a:pt x="8" y="0"/>
                </a:lnTo>
                <a:lnTo>
                  <a:pt x="0" y="0"/>
                </a:lnTo>
                <a:cubicBezTo>
                  <a:pt x="8" y="9"/>
                  <a:pt x="8" y="9"/>
                  <a:pt x="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69">
            <a:extLst>
              <a:ext uri="{FF2B5EF4-FFF2-40B4-BE49-F238E27FC236}">
                <a16:creationId xmlns:a16="http://schemas.microsoft.com/office/drawing/2014/main" id="{A972AA7B-2E9A-B44E-A84F-526BADA4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2156" y="8740100"/>
            <a:ext cx="19453" cy="4862"/>
          </a:xfrm>
          <a:custGeom>
            <a:avLst/>
            <a:gdLst>
              <a:gd name="T0" fmla="*/ 18 w 19"/>
              <a:gd name="T1" fmla="*/ 0 h 1"/>
              <a:gd name="T2" fmla="*/ 18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0"/>
                  <a:pt x="0" y="0"/>
                </a:cubicBezTo>
                <a:cubicBezTo>
                  <a:pt x="0" y="0"/>
                  <a:pt x="9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70">
            <a:extLst>
              <a:ext uri="{FF2B5EF4-FFF2-40B4-BE49-F238E27FC236}">
                <a16:creationId xmlns:a16="http://schemas.microsoft.com/office/drawing/2014/main" id="{B46E30C3-2209-8147-B859-92C6253B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882" y="8720646"/>
            <a:ext cx="9727" cy="9727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9 h 10"/>
              <a:gd name="T6" fmla="*/ 0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71">
            <a:extLst>
              <a:ext uri="{FF2B5EF4-FFF2-40B4-BE49-F238E27FC236}">
                <a16:creationId xmlns:a16="http://schemas.microsoft.com/office/drawing/2014/main" id="{6A66284D-E951-5944-87B2-BF146AC1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2702" y="8740100"/>
            <a:ext cx="19453" cy="9727"/>
          </a:xfrm>
          <a:custGeom>
            <a:avLst/>
            <a:gdLst>
              <a:gd name="T0" fmla="*/ 0 w 19"/>
              <a:gd name="T1" fmla="*/ 9 h 10"/>
              <a:gd name="T2" fmla="*/ 0 w 19"/>
              <a:gd name="T3" fmla="*/ 9 h 10"/>
              <a:gd name="T4" fmla="*/ 18 w 19"/>
              <a:gd name="T5" fmla="*/ 0 h 10"/>
              <a:gd name="T6" fmla="*/ 18 w 19"/>
              <a:gd name="T7" fmla="*/ 0 h 10"/>
              <a:gd name="T8" fmla="*/ 0 w 19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9" y="0"/>
                  <a:pt x="18" y="0"/>
                </a:cubicBezTo>
                <a:cubicBezTo>
                  <a:pt x="18" y="0"/>
                  <a:pt x="9" y="0"/>
                  <a:pt x="18" y="0"/>
                </a:cubicBezTo>
                <a:cubicBezTo>
                  <a:pt x="9" y="0"/>
                  <a:pt x="9" y="9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72">
            <a:extLst>
              <a:ext uri="{FF2B5EF4-FFF2-40B4-BE49-F238E27FC236}">
                <a16:creationId xmlns:a16="http://schemas.microsoft.com/office/drawing/2014/main" id="{FBC11689-8A4D-AE46-B761-0663E7946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956" y="6065282"/>
            <a:ext cx="19453" cy="9727"/>
          </a:xfrm>
          <a:custGeom>
            <a:avLst/>
            <a:gdLst>
              <a:gd name="T0" fmla="*/ 0 w 19"/>
              <a:gd name="T1" fmla="*/ 9 h 10"/>
              <a:gd name="T2" fmla="*/ 0 w 19"/>
              <a:gd name="T3" fmla="*/ 9 h 10"/>
              <a:gd name="T4" fmla="*/ 9 w 19"/>
              <a:gd name="T5" fmla="*/ 9 h 10"/>
              <a:gd name="T6" fmla="*/ 0 w 19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cubicBezTo>
                  <a:pt x="18" y="0"/>
                  <a:pt x="18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73">
            <a:extLst>
              <a:ext uri="{FF2B5EF4-FFF2-40B4-BE49-F238E27FC236}">
                <a16:creationId xmlns:a16="http://schemas.microsoft.com/office/drawing/2014/main" id="{BCC792BF-F442-714A-B6D7-6BAB9445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9725" y="8574747"/>
            <a:ext cx="4865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74">
            <a:extLst>
              <a:ext uri="{FF2B5EF4-FFF2-40B4-BE49-F238E27FC236}">
                <a16:creationId xmlns:a16="http://schemas.microsoft.com/office/drawing/2014/main" id="{95B6BF3D-5720-4444-BF4A-DF625D3E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92" y="8526114"/>
            <a:ext cx="82678" cy="48633"/>
          </a:xfrm>
          <a:custGeom>
            <a:avLst/>
            <a:gdLst>
              <a:gd name="T0" fmla="*/ 0 w 73"/>
              <a:gd name="T1" fmla="*/ 18 h 46"/>
              <a:gd name="T2" fmla="*/ 0 w 73"/>
              <a:gd name="T3" fmla="*/ 18 h 46"/>
              <a:gd name="T4" fmla="*/ 45 w 73"/>
              <a:gd name="T5" fmla="*/ 45 h 46"/>
              <a:gd name="T6" fmla="*/ 72 w 73"/>
              <a:gd name="T7" fmla="*/ 0 h 46"/>
              <a:gd name="T8" fmla="*/ 0 w 73"/>
              <a:gd name="T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46">
                <a:moveTo>
                  <a:pt x="0" y="18"/>
                </a:moveTo>
                <a:lnTo>
                  <a:pt x="0" y="18"/>
                </a:lnTo>
                <a:cubicBezTo>
                  <a:pt x="36" y="18"/>
                  <a:pt x="36" y="27"/>
                  <a:pt x="45" y="45"/>
                </a:cubicBezTo>
                <a:cubicBezTo>
                  <a:pt x="54" y="27"/>
                  <a:pt x="63" y="18"/>
                  <a:pt x="72" y="0"/>
                </a:cubicBezTo>
                <a:cubicBezTo>
                  <a:pt x="45" y="9"/>
                  <a:pt x="27" y="9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75">
            <a:extLst>
              <a:ext uri="{FF2B5EF4-FFF2-40B4-BE49-F238E27FC236}">
                <a16:creationId xmlns:a16="http://schemas.microsoft.com/office/drawing/2014/main" id="{78B9D0AF-DA0C-B944-983D-8677673A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619" y="5997195"/>
            <a:ext cx="3024976" cy="3054156"/>
          </a:xfrm>
          <a:custGeom>
            <a:avLst/>
            <a:gdLst>
              <a:gd name="T0" fmla="*/ 250 w 2743"/>
              <a:gd name="T1" fmla="*/ 609 h 2769"/>
              <a:gd name="T2" fmla="*/ 143 w 2743"/>
              <a:gd name="T3" fmla="*/ 841 h 2769"/>
              <a:gd name="T4" fmla="*/ 62 w 2743"/>
              <a:gd name="T5" fmla="*/ 940 h 2769"/>
              <a:gd name="T6" fmla="*/ 26 w 2743"/>
              <a:gd name="T7" fmla="*/ 1164 h 2769"/>
              <a:gd name="T8" fmla="*/ 35 w 2743"/>
              <a:gd name="T9" fmla="*/ 1487 h 2769"/>
              <a:gd name="T10" fmla="*/ 134 w 2743"/>
              <a:gd name="T11" fmla="*/ 1684 h 2769"/>
              <a:gd name="T12" fmla="*/ 62 w 2743"/>
              <a:gd name="T13" fmla="*/ 1773 h 2769"/>
              <a:gd name="T14" fmla="*/ 89 w 2743"/>
              <a:gd name="T15" fmla="*/ 1854 h 2769"/>
              <a:gd name="T16" fmla="*/ 241 w 2743"/>
              <a:gd name="T17" fmla="*/ 2096 h 2769"/>
              <a:gd name="T18" fmla="*/ 385 w 2743"/>
              <a:gd name="T19" fmla="*/ 2338 h 2769"/>
              <a:gd name="T20" fmla="*/ 564 w 2743"/>
              <a:gd name="T21" fmla="*/ 2499 h 2769"/>
              <a:gd name="T22" fmla="*/ 922 w 2743"/>
              <a:gd name="T23" fmla="*/ 2562 h 2769"/>
              <a:gd name="T24" fmla="*/ 842 w 2743"/>
              <a:gd name="T25" fmla="*/ 2634 h 2769"/>
              <a:gd name="T26" fmla="*/ 1075 w 2743"/>
              <a:gd name="T27" fmla="*/ 2750 h 2769"/>
              <a:gd name="T28" fmla="*/ 1236 w 2743"/>
              <a:gd name="T29" fmla="*/ 2741 h 2769"/>
              <a:gd name="T30" fmla="*/ 1532 w 2743"/>
              <a:gd name="T31" fmla="*/ 2741 h 2769"/>
              <a:gd name="T32" fmla="*/ 1657 w 2743"/>
              <a:gd name="T33" fmla="*/ 2643 h 2769"/>
              <a:gd name="T34" fmla="*/ 1720 w 2743"/>
              <a:gd name="T35" fmla="*/ 2660 h 2769"/>
              <a:gd name="T36" fmla="*/ 1935 w 2743"/>
              <a:gd name="T37" fmla="*/ 2553 h 2769"/>
              <a:gd name="T38" fmla="*/ 2034 w 2743"/>
              <a:gd name="T39" fmla="*/ 2481 h 2769"/>
              <a:gd name="T40" fmla="*/ 1935 w 2743"/>
              <a:gd name="T41" fmla="*/ 2490 h 2769"/>
              <a:gd name="T42" fmla="*/ 1818 w 2743"/>
              <a:gd name="T43" fmla="*/ 2535 h 2769"/>
              <a:gd name="T44" fmla="*/ 1415 w 2743"/>
              <a:gd name="T45" fmla="*/ 2616 h 2769"/>
              <a:gd name="T46" fmla="*/ 1164 w 2743"/>
              <a:gd name="T47" fmla="*/ 2589 h 2769"/>
              <a:gd name="T48" fmla="*/ 922 w 2743"/>
              <a:gd name="T49" fmla="*/ 2517 h 2769"/>
              <a:gd name="T50" fmla="*/ 725 w 2743"/>
              <a:gd name="T51" fmla="*/ 2436 h 2769"/>
              <a:gd name="T52" fmla="*/ 564 w 2743"/>
              <a:gd name="T53" fmla="*/ 2347 h 2769"/>
              <a:gd name="T54" fmla="*/ 430 w 2743"/>
              <a:gd name="T55" fmla="*/ 2194 h 2769"/>
              <a:gd name="T56" fmla="*/ 232 w 2743"/>
              <a:gd name="T57" fmla="*/ 1782 h 2769"/>
              <a:gd name="T58" fmla="*/ 143 w 2743"/>
              <a:gd name="T59" fmla="*/ 1630 h 2769"/>
              <a:gd name="T60" fmla="*/ 134 w 2743"/>
              <a:gd name="T61" fmla="*/ 1424 h 2769"/>
              <a:gd name="T62" fmla="*/ 134 w 2743"/>
              <a:gd name="T63" fmla="*/ 1218 h 2769"/>
              <a:gd name="T64" fmla="*/ 259 w 2743"/>
              <a:gd name="T65" fmla="*/ 949 h 2769"/>
              <a:gd name="T66" fmla="*/ 385 w 2743"/>
              <a:gd name="T67" fmla="*/ 690 h 2769"/>
              <a:gd name="T68" fmla="*/ 564 w 2743"/>
              <a:gd name="T69" fmla="*/ 484 h 2769"/>
              <a:gd name="T70" fmla="*/ 824 w 2743"/>
              <a:gd name="T71" fmla="*/ 323 h 2769"/>
              <a:gd name="T72" fmla="*/ 1155 w 2743"/>
              <a:gd name="T73" fmla="*/ 188 h 2769"/>
              <a:gd name="T74" fmla="*/ 1595 w 2743"/>
              <a:gd name="T75" fmla="*/ 170 h 2769"/>
              <a:gd name="T76" fmla="*/ 1747 w 2743"/>
              <a:gd name="T77" fmla="*/ 233 h 2769"/>
              <a:gd name="T78" fmla="*/ 2096 w 2743"/>
              <a:gd name="T79" fmla="*/ 331 h 2769"/>
              <a:gd name="T80" fmla="*/ 2311 w 2743"/>
              <a:gd name="T81" fmla="*/ 582 h 2769"/>
              <a:gd name="T82" fmla="*/ 2598 w 2743"/>
              <a:gd name="T83" fmla="*/ 1209 h 2769"/>
              <a:gd name="T84" fmla="*/ 2724 w 2743"/>
              <a:gd name="T85" fmla="*/ 1272 h 2769"/>
              <a:gd name="T86" fmla="*/ 2652 w 2743"/>
              <a:gd name="T87" fmla="*/ 841 h 2769"/>
              <a:gd name="T88" fmla="*/ 2545 w 2743"/>
              <a:gd name="T89" fmla="*/ 654 h 2769"/>
              <a:gd name="T90" fmla="*/ 2365 w 2743"/>
              <a:gd name="T91" fmla="*/ 430 h 2769"/>
              <a:gd name="T92" fmla="*/ 2114 w 2743"/>
              <a:gd name="T93" fmla="*/ 260 h 2769"/>
              <a:gd name="T94" fmla="*/ 1890 w 2743"/>
              <a:gd name="T95" fmla="*/ 134 h 2769"/>
              <a:gd name="T96" fmla="*/ 1711 w 2743"/>
              <a:gd name="T97" fmla="*/ 72 h 2769"/>
              <a:gd name="T98" fmla="*/ 1568 w 2743"/>
              <a:gd name="T99" fmla="*/ 72 h 2769"/>
              <a:gd name="T100" fmla="*/ 1478 w 2743"/>
              <a:gd name="T101" fmla="*/ 27 h 2769"/>
              <a:gd name="T102" fmla="*/ 1281 w 2743"/>
              <a:gd name="T103" fmla="*/ 27 h 2769"/>
              <a:gd name="T104" fmla="*/ 1057 w 2743"/>
              <a:gd name="T105" fmla="*/ 90 h 2769"/>
              <a:gd name="T106" fmla="*/ 940 w 2743"/>
              <a:gd name="T107" fmla="*/ 90 h 2769"/>
              <a:gd name="T108" fmla="*/ 716 w 2743"/>
              <a:gd name="T109" fmla="*/ 161 h 2769"/>
              <a:gd name="T110" fmla="*/ 447 w 2743"/>
              <a:gd name="T111" fmla="*/ 376 h 2769"/>
              <a:gd name="T112" fmla="*/ 98 w 2743"/>
              <a:gd name="T113" fmla="*/ 913 h 2769"/>
              <a:gd name="T114" fmla="*/ 1837 w 2743"/>
              <a:gd name="T115" fmla="*/ 2544 h 2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43" h="2769">
                <a:moveTo>
                  <a:pt x="349" y="484"/>
                </a:moveTo>
                <a:lnTo>
                  <a:pt x="349" y="484"/>
                </a:lnTo>
                <a:cubicBezTo>
                  <a:pt x="322" y="502"/>
                  <a:pt x="322" y="502"/>
                  <a:pt x="322" y="502"/>
                </a:cubicBezTo>
                <a:cubicBezTo>
                  <a:pt x="331" y="448"/>
                  <a:pt x="358" y="430"/>
                  <a:pt x="322" y="448"/>
                </a:cubicBezTo>
                <a:cubicBezTo>
                  <a:pt x="331" y="457"/>
                  <a:pt x="322" y="466"/>
                  <a:pt x="322" y="475"/>
                </a:cubicBezTo>
                <a:cubicBezTo>
                  <a:pt x="313" y="493"/>
                  <a:pt x="304" y="502"/>
                  <a:pt x="295" y="520"/>
                </a:cubicBezTo>
                <a:cubicBezTo>
                  <a:pt x="277" y="538"/>
                  <a:pt x="268" y="547"/>
                  <a:pt x="268" y="565"/>
                </a:cubicBezTo>
                <a:cubicBezTo>
                  <a:pt x="259" y="573"/>
                  <a:pt x="259" y="582"/>
                  <a:pt x="268" y="592"/>
                </a:cubicBezTo>
                <a:cubicBezTo>
                  <a:pt x="250" y="609"/>
                  <a:pt x="250" y="609"/>
                  <a:pt x="250" y="609"/>
                </a:cubicBezTo>
                <a:cubicBezTo>
                  <a:pt x="250" y="600"/>
                  <a:pt x="250" y="600"/>
                  <a:pt x="250" y="592"/>
                </a:cubicBezTo>
                <a:cubicBezTo>
                  <a:pt x="205" y="618"/>
                  <a:pt x="259" y="645"/>
                  <a:pt x="223" y="690"/>
                </a:cubicBezTo>
                <a:cubicBezTo>
                  <a:pt x="214" y="708"/>
                  <a:pt x="197" y="717"/>
                  <a:pt x="197" y="699"/>
                </a:cubicBezTo>
                <a:cubicBezTo>
                  <a:pt x="188" y="744"/>
                  <a:pt x="188" y="744"/>
                  <a:pt x="188" y="744"/>
                </a:cubicBezTo>
                <a:cubicBezTo>
                  <a:pt x="179" y="753"/>
                  <a:pt x="179" y="753"/>
                  <a:pt x="179" y="735"/>
                </a:cubicBezTo>
                <a:cubicBezTo>
                  <a:pt x="170" y="762"/>
                  <a:pt x="161" y="780"/>
                  <a:pt x="152" y="797"/>
                </a:cubicBezTo>
                <a:lnTo>
                  <a:pt x="152" y="797"/>
                </a:lnTo>
                <a:cubicBezTo>
                  <a:pt x="152" y="815"/>
                  <a:pt x="152" y="841"/>
                  <a:pt x="152" y="850"/>
                </a:cubicBezTo>
                <a:cubicBezTo>
                  <a:pt x="143" y="859"/>
                  <a:pt x="152" y="841"/>
                  <a:pt x="143" y="841"/>
                </a:cubicBezTo>
                <a:cubicBezTo>
                  <a:pt x="143" y="850"/>
                  <a:pt x="143" y="868"/>
                  <a:pt x="143" y="877"/>
                </a:cubicBezTo>
                <a:cubicBezTo>
                  <a:pt x="134" y="886"/>
                  <a:pt x="134" y="877"/>
                  <a:pt x="125" y="868"/>
                </a:cubicBezTo>
                <a:cubicBezTo>
                  <a:pt x="125" y="859"/>
                  <a:pt x="134" y="841"/>
                  <a:pt x="143" y="832"/>
                </a:cubicBezTo>
                <a:cubicBezTo>
                  <a:pt x="107" y="841"/>
                  <a:pt x="107" y="850"/>
                  <a:pt x="107" y="859"/>
                </a:cubicBezTo>
                <a:cubicBezTo>
                  <a:pt x="107" y="877"/>
                  <a:pt x="107" y="895"/>
                  <a:pt x="80" y="931"/>
                </a:cubicBezTo>
                <a:cubicBezTo>
                  <a:pt x="80" y="913"/>
                  <a:pt x="89" y="904"/>
                  <a:pt x="89" y="895"/>
                </a:cubicBezTo>
                <a:cubicBezTo>
                  <a:pt x="71" y="895"/>
                  <a:pt x="62" y="913"/>
                  <a:pt x="53" y="922"/>
                </a:cubicBezTo>
                <a:cubicBezTo>
                  <a:pt x="44" y="940"/>
                  <a:pt x="35" y="958"/>
                  <a:pt x="26" y="976"/>
                </a:cubicBezTo>
                <a:cubicBezTo>
                  <a:pt x="26" y="967"/>
                  <a:pt x="44" y="949"/>
                  <a:pt x="62" y="940"/>
                </a:cubicBezTo>
                <a:cubicBezTo>
                  <a:pt x="80" y="931"/>
                  <a:pt x="89" y="931"/>
                  <a:pt x="89" y="949"/>
                </a:cubicBezTo>
                <a:cubicBezTo>
                  <a:pt x="80" y="958"/>
                  <a:pt x="80" y="976"/>
                  <a:pt x="80" y="1003"/>
                </a:cubicBezTo>
                <a:cubicBezTo>
                  <a:pt x="62" y="994"/>
                  <a:pt x="62" y="1021"/>
                  <a:pt x="53" y="1047"/>
                </a:cubicBezTo>
                <a:cubicBezTo>
                  <a:pt x="35" y="1038"/>
                  <a:pt x="35" y="1038"/>
                  <a:pt x="35" y="1038"/>
                </a:cubicBezTo>
                <a:cubicBezTo>
                  <a:pt x="26" y="1047"/>
                  <a:pt x="35" y="1057"/>
                  <a:pt x="35" y="1065"/>
                </a:cubicBezTo>
                <a:cubicBezTo>
                  <a:pt x="44" y="1074"/>
                  <a:pt x="44" y="1074"/>
                  <a:pt x="44" y="1083"/>
                </a:cubicBezTo>
                <a:cubicBezTo>
                  <a:pt x="35" y="1119"/>
                  <a:pt x="17" y="1119"/>
                  <a:pt x="0" y="1128"/>
                </a:cubicBezTo>
                <a:cubicBezTo>
                  <a:pt x="0" y="1155"/>
                  <a:pt x="8" y="1146"/>
                  <a:pt x="17" y="1137"/>
                </a:cubicBezTo>
                <a:cubicBezTo>
                  <a:pt x="26" y="1137"/>
                  <a:pt x="35" y="1128"/>
                  <a:pt x="26" y="1164"/>
                </a:cubicBezTo>
                <a:cubicBezTo>
                  <a:pt x="26" y="1173"/>
                  <a:pt x="26" y="1182"/>
                  <a:pt x="17" y="1191"/>
                </a:cubicBezTo>
                <a:cubicBezTo>
                  <a:pt x="17" y="1200"/>
                  <a:pt x="17" y="1209"/>
                  <a:pt x="17" y="1218"/>
                </a:cubicBezTo>
                <a:cubicBezTo>
                  <a:pt x="17" y="1245"/>
                  <a:pt x="26" y="1262"/>
                  <a:pt x="26" y="1289"/>
                </a:cubicBezTo>
                <a:cubicBezTo>
                  <a:pt x="17" y="1325"/>
                  <a:pt x="17" y="1280"/>
                  <a:pt x="8" y="1298"/>
                </a:cubicBezTo>
                <a:cubicBezTo>
                  <a:pt x="26" y="1325"/>
                  <a:pt x="26" y="1325"/>
                  <a:pt x="26" y="1325"/>
                </a:cubicBezTo>
                <a:cubicBezTo>
                  <a:pt x="26" y="1334"/>
                  <a:pt x="17" y="1325"/>
                  <a:pt x="17" y="1325"/>
                </a:cubicBezTo>
                <a:cubicBezTo>
                  <a:pt x="17" y="1352"/>
                  <a:pt x="35" y="1334"/>
                  <a:pt x="44" y="1370"/>
                </a:cubicBezTo>
                <a:cubicBezTo>
                  <a:pt x="53" y="1370"/>
                  <a:pt x="44" y="1388"/>
                  <a:pt x="35" y="1415"/>
                </a:cubicBezTo>
                <a:cubicBezTo>
                  <a:pt x="26" y="1433"/>
                  <a:pt x="17" y="1460"/>
                  <a:pt x="35" y="1487"/>
                </a:cubicBezTo>
                <a:cubicBezTo>
                  <a:pt x="26" y="1496"/>
                  <a:pt x="17" y="1477"/>
                  <a:pt x="8" y="1487"/>
                </a:cubicBezTo>
                <a:cubicBezTo>
                  <a:pt x="26" y="1513"/>
                  <a:pt x="26" y="1531"/>
                  <a:pt x="35" y="1540"/>
                </a:cubicBezTo>
                <a:cubicBezTo>
                  <a:pt x="35" y="1549"/>
                  <a:pt x="44" y="1558"/>
                  <a:pt x="62" y="1585"/>
                </a:cubicBezTo>
                <a:cubicBezTo>
                  <a:pt x="62" y="1594"/>
                  <a:pt x="53" y="1612"/>
                  <a:pt x="53" y="1630"/>
                </a:cubicBezTo>
                <a:cubicBezTo>
                  <a:pt x="62" y="1594"/>
                  <a:pt x="89" y="1630"/>
                  <a:pt x="116" y="1657"/>
                </a:cubicBezTo>
                <a:cubicBezTo>
                  <a:pt x="116" y="1648"/>
                  <a:pt x="125" y="1639"/>
                  <a:pt x="125" y="1630"/>
                </a:cubicBezTo>
                <a:cubicBezTo>
                  <a:pt x="134" y="1648"/>
                  <a:pt x="143" y="1666"/>
                  <a:pt x="152" y="1684"/>
                </a:cubicBezTo>
                <a:cubicBezTo>
                  <a:pt x="152" y="1693"/>
                  <a:pt x="143" y="1684"/>
                  <a:pt x="125" y="1675"/>
                </a:cubicBezTo>
                <a:cubicBezTo>
                  <a:pt x="134" y="1684"/>
                  <a:pt x="134" y="1684"/>
                  <a:pt x="134" y="1684"/>
                </a:cubicBezTo>
                <a:cubicBezTo>
                  <a:pt x="134" y="1711"/>
                  <a:pt x="116" y="1702"/>
                  <a:pt x="98" y="1693"/>
                </a:cubicBezTo>
                <a:cubicBezTo>
                  <a:pt x="107" y="1684"/>
                  <a:pt x="107" y="1675"/>
                  <a:pt x="107" y="1666"/>
                </a:cubicBezTo>
                <a:cubicBezTo>
                  <a:pt x="98" y="1657"/>
                  <a:pt x="80" y="1648"/>
                  <a:pt x="62" y="1657"/>
                </a:cubicBezTo>
                <a:cubicBezTo>
                  <a:pt x="71" y="1657"/>
                  <a:pt x="71" y="1666"/>
                  <a:pt x="71" y="1666"/>
                </a:cubicBezTo>
                <a:lnTo>
                  <a:pt x="62" y="1666"/>
                </a:lnTo>
                <a:cubicBezTo>
                  <a:pt x="62" y="1666"/>
                  <a:pt x="71" y="1675"/>
                  <a:pt x="71" y="1684"/>
                </a:cubicBezTo>
                <a:cubicBezTo>
                  <a:pt x="53" y="1702"/>
                  <a:pt x="53" y="1702"/>
                  <a:pt x="53" y="1702"/>
                </a:cubicBezTo>
                <a:cubicBezTo>
                  <a:pt x="62" y="1702"/>
                  <a:pt x="62" y="1702"/>
                  <a:pt x="62" y="1702"/>
                </a:cubicBezTo>
                <a:cubicBezTo>
                  <a:pt x="62" y="1728"/>
                  <a:pt x="62" y="1755"/>
                  <a:pt x="62" y="1773"/>
                </a:cubicBezTo>
                <a:cubicBezTo>
                  <a:pt x="80" y="1791"/>
                  <a:pt x="89" y="1800"/>
                  <a:pt x="98" y="1809"/>
                </a:cubicBezTo>
                <a:cubicBezTo>
                  <a:pt x="107" y="1818"/>
                  <a:pt x="116" y="1827"/>
                  <a:pt x="134" y="1836"/>
                </a:cubicBezTo>
                <a:cubicBezTo>
                  <a:pt x="143" y="1854"/>
                  <a:pt x="152" y="1863"/>
                  <a:pt x="161" y="1881"/>
                </a:cubicBezTo>
                <a:cubicBezTo>
                  <a:pt x="179" y="1890"/>
                  <a:pt x="188" y="1908"/>
                  <a:pt x="197" y="1926"/>
                </a:cubicBezTo>
                <a:cubicBezTo>
                  <a:pt x="170" y="1908"/>
                  <a:pt x="170" y="1935"/>
                  <a:pt x="143" y="1935"/>
                </a:cubicBezTo>
                <a:cubicBezTo>
                  <a:pt x="152" y="1926"/>
                  <a:pt x="143" y="1908"/>
                  <a:pt x="134" y="1890"/>
                </a:cubicBezTo>
                <a:cubicBezTo>
                  <a:pt x="125" y="1890"/>
                  <a:pt x="116" y="1881"/>
                  <a:pt x="116" y="1872"/>
                </a:cubicBezTo>
                <a:cubicBezTo>
                  <a:pt x="107" y="1863"/>
                  <a:pt x="107" y="1845"/>
                  <a:pt x="98" y="1836"/>
                </a:cubicBezTo>
                <a:cubicBezTo>
                  <a:pt x="107" y="1863"/>
                  <a:pt x="98" y="1863"/>
                  <a:pt x="89" y="1854"/>
                </a:cubicBezTo>
                <a:cubicBezTo>
                  <a:pt x="107" y="1881"/>
                  <a:pt x="125" y="1899"/>
                  <a:pt x="134" y="1917"/>
                </a:cubicBezTo>
                <a:cubicBezTo>
                  <a:pt x="116" y="1926"/>
                  <a:pt x="134" y="1943"/>
                  <a:pt x="134" y="1962"/>
                </a:cubicBezTo>
                <a:cubicBezTo>
                  <a:pt x="143" y="1953"/>
                  <a:pt x="161" y="1962"/>
                  <a:pt x="170" y="1979"/>
                </a:cubicBezTo>
                <a:cubicBezTo>
                  <a:pt x="179" y="1997"/>
                  <a:pt x="188" y="2015"/>
                  <a:pt x="205" y="2024"/>
                </a:cubicBezTo>
                <a:cubicBezTo>
                  <a:pt x="197" y="2033"/>
                  <a:pt x="179" y="2033"/>
                  <a:pt x="161" y="1997"/>
                </a:cubicBezTo>
                <a:cubicBezTo>
                  <a:pt x="161" y="2024"/>
                  <a:pt x="179" y="2033"/>
                  <a:pt x="197" y="2042"/>
                </a:cubicBezTo>
                <a:cubicBezTo>
                  <a:pt x="205" y="2042"/>
                  <a:pt x="223" y="2051"/>
                  <a:pt x="223" y="2078"/>
                </a:cubicBezTo>
                <a:cubicBezTo>
                  <a:pt x="223" y="2069"/>
                  <a:pt x="223" y="2060"/>
                  <a:pt x="214" y="2060"/>
                </a:cubicBezTo>
                <a:cubicBezTo>
                  <a:pt x="223" y="2069"/>
                  <a:pt x="232" y="2087"/>
                  <a:pt x="241" y="2096"/>
                </a:cubicBezTo>
                <a:cubicBezTo>
                  <a:pt x="241" y="2114"/>
                  <a:pt x="241" y="2123"/>
                  <a:pt x="241" y="2123"/>
                </a:cubicBezTo>
                <a:cubicBezTo>
                  <a:pt x="232" y="2114"/>
                  <a:pt x="232" y="2114"/>
                  <a:pt x="232" y="2114"/>
                </a:cubicBezTo>
                <a:cubicBezTo>
                  <a:pt x="241" y="2123"/>
                  <a:pt x="250" y="2141"/>
                  <a:pt x="259" y="2159"/>
                </a:cubicBezTo>
                <a:cubicBezTo>
                  <a:pt x="277" y="2177"/>
                  <a:pt x="286" y="2194"/>
                  <a:pt x="304" y="2212"/>
                </a:cubicBezTo>
                <a:cubicBezTo>
                  <a:pt x="331" y="2239"/>
                  <a:pt x="358" y="2257"/>
                  <a:pt x="376" y="2257"/>
                </a:cubicBezTo>
                <a:cubicBezTo>
                  <a:pt x="367" y="2257"/>
                  <a:pt x="340" y="2275"/>
                  <a:pt x="331" y="2275"/>
                </a:cubicBezTo>
                <a:cubicBezTo>
                  <a:pt x="385" y="2284"/>
                  <a:pt x="430" y="2284"/>
                  <a:pt x="483" y="2284"/>
                </a:cubicBezTo>
                <a:cubicBezTo>
                  <a:pt x="466" y="2293"/>
                  <a:pt x="456" y="2311"/>
                  <a:pt x="439" y="2329"/>
                </a:cubicBezTo>
                <a:cubicBezTo>
                  <a:pt x="430" y="2338"/>
                  <a:pt x="412" y="2356"/>
                  <a:pt x="385" y="2338"/>
                </a:cubicBezTo>
                <a:cubicBezTo>
                  <a:pt x="394" y="2356"/>
                  <a:pt x="403" y="2374"/>
                  <a:pt x="439" y="2383"/>
                </a:cubicBezTo>
                <a:cubicBezTo>
                  <a:pt x="430" y="2374"/>
                  <a:pt x="447" y="2338"/>
                  <a:pt x="456" y="2347"/>
                </a:cubicBezTo>
                <a:cubicBezTo>
                  <a:pt x="456" y="2374"/>
                  <a:pt x="456" y="2383"/>
                  <a:pt x="466" y="2383"/>
                </a:cubicBezTo>
                <a:cubicBezTo>
                  <a:pt x="466" y="2392"/>
                  <a:pt x="474" y="2401"/>
                  <a:pt x="483" y="2428"/>
                </a:cubicBezTo>
                <a:cubicBezTo>
                  <a:pt x="474" y="2409"/>
                  <a:pt x="510" y="2392"/>
                  <a:pt x="528" y="2409"/>
                </a:cubicBezTo>
                <a:cubicBezTo>
                  <a:pt x="519" y="2409"/>
                  <a:pt x="501" y="2445"/>
                  <a:pt x="492" y="2436"/>
                </a:cubicBezTo>
                <a:cubicBezTo>
                  <a:pt x="519" y="2445"/>
                  <a:pt x="546" y="2445"/>
                  <a:pt x="564" y="2445"/>
                </a:cubicBezTo>
                <a:cubicBezTo>
                  <a:pt x="546" y="2445"/>
                  <a:pt x="546" y="2472"/>
                  <a:pt x="546" y="2490"/>
                </a:cubicBezTo>
                <a:cubicBezTo>
                  <a:pt x="546" y="2481"/>
                  <a:pt x="555" y="2490"/>
                  <a:pt x="564" y="2499"/>
                </a:cubicBezTo>
                <a:cubicBezTo>
                  <a:pt x="582" y="2517"/>
                  <a:pt x="591" y="2526"/>
                  <a:pt x="600" y="2526"/>
                </a:cubicBezTo>
                <a:cubicBezTo>
                  <a:pt x="591" y="2508"/>
                  <a:pt x="591" y="2508"/>
                  <a:pt x="591" y="2508"/>
                </a:cubicBezTo>
                <a:cubicBezTo>
                  <a:pt x="618" y="2526"/>
                  <a:pt x="636" y="2526"/>
                  <a:pt x="654" y="2526"/>
                </a:cubicBezTo>
                <a:cubicBezTo>
                  <a:pt x="681" y="2517"/>
                  <a:pt x="698" y="2517"/>
                  <a:pt x="725" y="2535"/>
                </a:cubicBezTo>
                <a:cubicBezTo>
                  <a:pt x="716" y="2535"/>
                  <a:pt x="681" y="2562"/>
                  <a:pt x="707" y="2589"/>
                </a:cubicBezTo>
                <a:cubicBezTo>
                  <a:pt x="725" y="2580"/>
                  <a:pt x="752" y="2571"/>
                  <a:pt x="779" y="2562"/>
                </a:cubicBezTo>
                <a:cubicBezTo>
                  <a:pt x="815" y="2544"/>
                  <a:pt x="842" y="2535"/>
                  <a:pt x="869" y="2544"/>
                </a:cubicBezTo>
                <a:cubicBezTo>
                  <a:pt x="878" y="2553"/>
                  <a:pt x="878" y="2553"/>
                  <a:pt x="878" y="2553"/>
                </a:cubicBezTo>
                <a:cubicBezTo>
                  <a:pt x="896" y="2562"/>
                  <a:pt x="905" y="2562"/>
                  <a:pt x="922" y="2562"/>
                </a:cubicBezTo>
                <a:cubicBezTo>
                  <a:pt x="905" y="2571"/>
                  <a:pt x="869" y="2580"/>
                  <a:pt x="833" y="2589"/>
                </a:cubicBezTo>
                <a:cubicBezTo>
                  <a:pt x="797" y="2598"/>
                  <a:pt x="761" y="2607"/>
                  <a:pt x="734" y="2607"/>
                </a:cubicBezTo>
                <a:cubicBezTo>
                  <a:pt x="752" y="2625"/>
                  <a:pt x="734" y="2625"/>
                  <a:pt x="770" y="2643"/>
                </a:cubicBezTo>
                <a:cubicBezTo>
                  <a:pt x="779" y="2660"/>
                  <a:pt x="743" y="2643"/>
                  <a:pt x="734" y="2643"/>
                </a:cubicBezTo>
                <a:cubicBezTo>
                  <a:pt x="761" y="2660"/>
                  <a:pt x="788" y="2670"/>
                  <a:pt x="815" y="2687"/>
                </a:cubicBezTo>
                <a:cubicBezTo>
                  <a:pt x="815" y="2678"/>
                  <a:pt x="833" y="2678"/>
                  <a:pt x="851" y="2678"/>
                </a:cubicBezTo>
                <a:cubicBezTo>
                  <a:pt x="869" y="2678"/>
                  <a:pt x="886" y="2678"/>
                  <a:pt x="896" y="2670"/>
                </a:cubicBezTo>
                <a:cubicBezTo>
                  <a:pt x="860" y="2670"/>
                  <a:pt x="824" y="2660"/>
                  <a:pt x="788" y="2660"/>
                </a:cubicBezTo>
                <a:cubicBezTo>
                  <a:pt x="797" y="2643"/>
                  <a:pt x="815" y="2634"/>
                  <a:pt x="842" y="2634"/>
                </a:cubicBezTo>
                <a:cubicBezTo>
                  <a:pt x="851" y="2634"/>
                  <a:pt x="869" y="2634"/>
                  <a:pt x="886" y="2634"/>
                </a:cubicBezTo>
                <a:cubicBezTo>
                  <a:pt x="896" y="2634"/>
                  <a:pt x="913" y="2634"/>
                  <a:pt x="922" y="2643"/>
                </a:cubicBezTo>
                <a:cubicBezTo>
                  <a:pt x="940" y="2660"/>
                  <a:pt x="896" y="2678"/>
                  <a:pt x="896" y="2687"/>
                </a:cubicBezTo>
                <a:cubicBezTo>
                  <a:pt x="905" y="2687"/>
                  <a:pt x="922" y="2687"/>
                  <a:pt x="932" y="2687"/>
                </a:cubicBezTo>
                <a:cubicBezTo>
                  <a:pt x="949" y="2696"/>
                  <a:pt x="958" y="2696"/>
                  <a:pt x="958" y="2696"/>
                </a:cubicBezTo>
                <a:cubicBezTo>
                  <a:pt x="932" y="2705"/>
                  <a:pt x="932" y="2705"/>
                  <a:pt x="932" y="2705"/>
                </a:cubicBezTo>
                <a:cubicBezTo>
                  <a:pt x="949" y="2714"/>
                  <a:pt x="967" y="2714"/>
                  <a:pt x="985" y="2714"/>
                </a:cubicBezTo>
                <a:cubicBezTo>
                  <a:pt x="994" y="2705"/>
                  <a:pt x="1012" y="2705"/>
                  <a:pt x="1030" y="2723"/>
                </a:cubicBezTo>
                <a:cubicBezTo>
                  <a:pt x="1048" y="2732"/>
                  <a:pt x="1066" y="2768"/>
                  <a:pt x="1075" y="2750"/>
                </a:cubicBezTo>
                <a:cubicBezTo>
                  <a:pt x="1057" y="2723"/>
                  <a:pt x="1075" y="2634"/>
                  <a:pt x="1093" y="2625"/>
                </a:cubicBezTo>
                <a:cubicBezTo>
                  <a:pt x="1093" y="2625"/>
                  <a:pt x="1111" y="2634"/>
                  <a:pt x="1129" y="2643"/>
                </a:cubicBezTo>
                <a:cubicBezTo>
                  <a:pt x="1137" y="2660"/>
                  <a:pt x="1164" y="2670"/>
                  <a:pt x="1164" y="2678"/>
                </a:cubicBezTo>
                <a:cubicBezTo>
                  <a:pt x="1173" y="2687"/>
                  <a:pt x="1164" y="2705"/>
                  <a:pt x="1155" y="2714"/>
                </a:cubicBezTo>
                <a:cubicBezTo>
                  <a:pt x="1147" y="2723"/>
                  <a:pt x="1129" y="2732"/>
                  <a:pt x="1137" y="2741"/>
                </a:cubicBezTo>
                <a:cubicBezTo>
                  <a:pt x="1137" y="2741"/>
                  <a:pt x="1155" y="2732"/>
                  <a:pt x="1164" y="2732"/>
                </a:cubicBezTo>
                <a:cubicBezTo>
                  <a:pt x="1173" y="2741"/>
                  <a:pt x="1155" y="2750"/>
                  <a:pt x="1182" y="2750"/>
                </a:cubicBezTo>
                <a:cubicBezTo>
                  <a:pt x="1191" y="2732"/>
                  <a:pt x="1254" y="2759"/>
                  <a:pt x="1200" y="2732"/>
                </a:cubicBezTo>
                <a:cubicBezTo>
                  <a:pt x="1218" y="2732"/>
                  <a:pt x="1227" y="2732"/>
                  <a:pt x="1236" y="2741"/>
                </a:cubicBezTo>
                <a:cubicBezTo>
                  <a:pt x="1245" y="2741"/>
                  <a:pt x="1254" y="2741"/>
                  <a:pt x="1272" y="2750"/>
                </a:cubicBezTo>
                <a:cubicBezTo>
                  <a:pt x="1272" y="2741"/>
                  <a:pt x="1281" y="2723"/>
                  <a:pt x="1290" y="2714"/>
                </a:cubicBezTo>
                <a:cubicBezTo>
                  <a:pt x="1308" y="2705"/>
                  <a:pt x="1326" y="2696"/>
                  <a:pt x="1344" y="2687"/>
                </a:cubicBezTo>
                <a:cubicBezTo>
                  <a:pt x="1335" y="2696"/>
                  <a:pt x="1344" y="2705"/>
                  <a:pt x="1352" y="2705"/>
                </a:cubicBezTo>
                <a:cubicBezTo>
                  <a:pt x="1362" y="2705"/>
                  <a:pt x="1379" y="2714"/>
                  <a:pt x="1388" y="2714"/>
                </a:cubicBezTo>
                <a:cubicBezTo>
                  <a:pt x="1406" y="2714"/>
                  <a:pt x="1415" y="2714"/>
                  <a:pt x="1424" y="2714"/>
                </a:cubicBezTo>
                <a:cubicBezTo>
                  <a:pt x="1442" y="2714"/>
                  <a:pt x="1451" y="2714"/>
                  <a:pt x="1469" y="2714"/>
                </a:cubicBezTo>
                <a:cubicBezTo>
                  <a:pt x="1478" y="2714"/>
                  <a:pt x="1487" y="2714"/>
                  <a:pt x="1505" y="2714"/>
                </a:cubicBezTo>
                <a:cubicBezTo>
                  <a:pt x="1514" y="2723"/>
                  <a:pt x="1541" y="2723"/>
                  <a:pt x="1532" y="2741"/>
                </a:cubicBezTo>
                <a:cubicBezTo>
                  <a:pt x="1541" y="2732"/>
                  <a:pt x="1541" y="2723"/>
                  <a:pt x="1568" y="2723"/>
                </a:cubicBezTo>
                <a:cubicBezTo>
                  <a:pt x="1603" y="2741"/>
                  <a:pt x="1523" y="2732"/>
                  <a:pt x="1550" y="2750"/>
                </a:cubicBezTo>
                <a:cubicBezTo>
                  <a:pt x="1550" y="2741"/>
                  <a:pt x="1595" y="2723"/>
                  <a:pt x="1621" y="2714"/>
                </a:cubicBezTo>
                <a:cubicBezTo>
                  <a:pt x="1621" y="2705"/>
                  <a:pt x="1603" y="2705"/>
                  <a:pt x="1586" y="2705"/>
                </a:cubicBezTo>
                <a:cubicBezTo>
                  <a:pt x="1568" y="2714"/>
                  <a:pt x="1550" y="2723"/>
                  <a:pt x="1541" y="2732"/>
                </a:cubicBezTo>
                <a:cubicBezTo>
                  <a:pt x="1532" y="2714"/>
                  <a:pt x="1541" y="2696"/>
                  <a:pt x="1559" y="2678"/>
                </a:cubicBezTo>
                <a:cubicBezTo>
                  <a:pt x="1568" y="2678"/>
                  <a:pt x="1577" y="2670"/>
                  <a:pt x="1595" y="2660"/>
                </a:cubicBezTo>
                <a:cubicBezTo>
                  <a:pt x="1603" y="2652"/>
                  <a:pt x="1613" y="2643"/>
                  <a:pt x="1630" y="2643"/>
                </a:cubicBezTo>
                <a:cubicBezTo>
                  <a:pt x="1657" y="2634"/>
                  <a:pt x="1657" y="2634"/>
                  <a:pt x="1657" y="2643"/>
                </a:cubicBezTo>
                <a:cubicBezTo>
                  <a:pt x="1657" y="2643"/>
                  <a:pt x="1657" y="2652"/>
                  <a:pt x="1666" y="2652"/>
                </a:cubicBezTo>
                <a:cubicBezTo>
                  <a:pt x="1684" y="2643"/>
                  <a:pt x="1702" y="2643"/>
                  <a:pt x="1711" y="2634"/>
                </a:cubicBezTo>
                <a:cubicBezTo>
                  <a:pt x="1720" y="2625"/>
                  <a:pt x="1729" y="2616"/>
                  <a:pt x="1738" y="2607"/>
                </a:cubicBezTo>
                <a:cubicBezTo>
                  <a:pt x="1747" y="2589"/>
                  <a:pt x="1756" y="2580"/>
                  <a:pt x="1801" y="2580"/>
                </a:cubicBezTo>
                <a:cubicBezTo>
                  <a:pt x="1828" y="2589"/>
                  <a:pt x="1810" y="2616"/>
                  <a:pt x="1818" y="2625"/>
                </a:cubicBezTo>
                <a:cubicBezTo>
                  <a:pt x="1801" y="2634"/>
                  <a:pt x="1792" y="2634"/>
                  <a:pt x="1774" y="2634"/>
                </a:cubicBezTo>
                <a:cubicBezTo>
                  <a:pt x="1765" y="2634"/>
                  <a:pt x="1747" y="2634"/>
                  <a:pt x="1738" y="2643"/>
                </a:cubicBezTo>
                <a:cubicBezTo>
                  <a:pt x="1765" y="2643"/>
                  <a:pt x="1765" y="2643"/>
                  <a:pt x="1765" y="2643"/>
                </a:cubicBezTo>
                <a:cubicBezTo>
                  <a:pt x="1756" y="2652"/>
                  <a:pt x="1738" y="2660"/>
                  <a:pt x="1720" y="2660"/>
                </a:cubicBezTo>
                <a:cubicBezTo>
                  <a:pt x="1729" y="2660"/>
                  <a:pt x="1738" y="2660"/>
                  <a:pt x="1756" y="2660"/>
                </a:cubicBezTo>
                <a:cubicBezTo>
                  <a:pt x="1765" y="2660"/>
                  <a:pt x="1774" y="2652"/>
                  <a:pt x="1783" y="2652"/>
                </a:cubicBezTo>
                <a:cubicBezTo>
                  <a:pt x="1792" y="2652"/>
                  <a:pt x="1801" y="2643"/>
                  <a:pt x="1810" y="2643"/>
                </a:cubicBezTo>
                <a:cubicBezTo>
                  <a:pt x="1828" y="2643"/>
                  <a:pt x="1837" y="2634"/>
                  <a:pt x="1845" y="2634"/>
                </a:cubicBezTo>
                <a:cubicBezTo>
                  <a:pt x="1854" y="2625"/>
                  <a:pt x="1872" y="2625"/>
                  <a:pt x="1881" y="2616"/>
                </a:cubicBezTo>
                <a:cubicBezTo>
                  <a:pt x="1899" y="2616"/>
                  <a:pt x="1917" y="2607"/>
                  <a:pt x="1935" y="2607"/>
                </a:cubicBezTo>
                <a:cubicBezTo>
                  <a:pt x="1944" y="2589"/>
                  <a:pt x="1962" y="2580"/>
                  <a:pt x="1953" y="2571"/>
                </a:cubicBezTo>
                <a:cubicBezTo>
                  <a:pt x="1935" y="2589"/>
                  <a:pt x="1935" y="2589"/>
                  <a:pt x="1935" y="2589"/>
                </a:cubicBezTo>
                <a:cubicBezTo>
                  <a:pt x="1908" y="2580"/>
                  <a:pt x="1962" y="2553"/>
                  <a:pt x="1935" y="2553"/>
                </a:cubicBezTo>
                <a:cubicBezTo>
                  <a:pt x="1944" y="2544"/>
                  <a:pt x="1953" y="2526"/>
                  <a:pt x="1971" y="2517"/>
                </a:cubicBezTo>
                <a:cubicBezTo>
                  <a:pt x="1971" y="2508"/>
                  <a:pt x="1980" y="2508"/>
                  <a:pt x="1989" y="2499"/>
                </a:cubicBezTo>
                <a:cubicBezTo>
                  <a:pt x="1998" y="2499"/>
                  <a:pt x="2007" y="2490"/>
                  <a:pt x="2016" y="2490"/>
                </a:cubicBezTo>
                <a:cubicBezTo>
                  <a:pt x="2034" y="2508"/>
                  <a:pt x="2034" y="2508"/>
                  <a:pt x="2034" y="2508"/>
                </a:cubicBezTo>
                <a:cubicBezTo>
                  <a:pt x="2025" y="2499"/>
                  <a:pt x="2007" y="2508"/>
                  <a:pt x="1998" y="2517"/>
                </a:cubicBezTo>
                <a:cubicBezTo>
                  <a:pt x="1998" y="2508"/>
                  <a:pt x="2016" y="2508"/>
                  <a:pt x="2034" y="2508"/>
                </a:cubicBezTo>
                <a:cubicBezTo>
                  <a:pt x="2043" y="2499"/>
                  <a:pt x="2052" y="2499"/>
                  <a:pt x="2061" y="2499"/>
                </a:cubicBezTo>
                <a:cubicBezTo>
                  <a:pt x="2061" y="2490"/>
                  <a:pt x="2069" y="2481"/>
                  <a:pt x="2069" y="2481"/>
                </a:cubicBezTo>
                <a:cubicBezTo>
                  <a:pt x="2061" y="2481"/>
                  <a:pt x="2043" y="2481"/>
                  <a:pt x="2034" y="2481"/>
                </a:cubicBezTo>
                <a:cubicBezTo>
                  <a:pt x="2043" y="2463"/>
                  <a:pt x="2052" y="2454"/>
                  <a:pt x="2061" y="2436"/>
                </a:cubicBezTo>
                <a:cubicBezTo>
                  <a:pt x="2079" y="2419"/>
                  <a:pt x="2087" y="2409"/>
                  <a:pt x="2105" y="2401"/>
                </a:cubicBezTo>
                <a:cubicBezTo>
                  <a:pt x="2079" y="2392"/>
                  <a:pt x="2096" y="2409"/>
                  <a:pt x="2061" y="2401"/>
                </a:cubicBezTo>
                <a:cubicBezTo>
                  <a:pt x="2096" y="2419"/>
                  <a:pt x="1989" y="2445"/>
                  <a:pt x="2034" y="2454"/>
                </a:cubicBezTo>
                <a:cubicBezTo>
                  <a:pt x="2016" y="2454"/>
                  <a:pt x="2007" y="2454"/>
                  <a:pt x="1989" y="2454"/>
                </a:cubicBezTo>
                <a:cubicBezTo>
                  <a:pt x="1980" y="2463"/>
                  <a:pt x="1971" y="2463"/>
                  <a:pt x="1944" y="2463"/>
                </a:cubicBezTo>
                <a:cubicBezTo>
                  <a:pt x="1953" y="2472"/>
                  <a:pt x="1962" y="2472"/>
                  <a:pt x="1935" y="2481"/>
                </a:cubicBezTo>
                <a:lnTo>
                  <a:pt x="1935" y="2490"/>
                </a:lnTo>
                <a:lnTo>
                  <a:pt x="1935" y="2490"/>
                </a:lnTo>
                <a:lnTo>
                  <a:pt x="1935" y="2490"/>
                </a:lnTo>
                <a:lnTo>
                  <a:pt x="1935" y="2490"/>
                </a:lnTo>
                <a:cubicBezTo>
                  <a:pt x="1944" y="2490"/>
                  <a:pt x="1953" y="2490"/>
                  <a:pt x="1953" y="2490"/>
                </a:cubicBezTo>
                <a:cubicBezTo>
                  <a:pt x="1953" y="2499"/>
                  <a:pt x="1935" y="2517"/>
                  <a:pt x="1926" y="2526"/>
                </a:cubicBezTo>
                <a:cubicBezTo>
                  <a:pt x="1917" y="2535"/>
                  <a:pt x="1899" y="2544"/>
                  <a:pt x="1890" y="2544"/>
                </a:cubicBezTo>
                <a:cubicBezTo>
                  <a:pt x="1872" y="2553"/>
                  <a:pt x="1899" y="2535"/>
                  <a:pt x="1881" y="2535"/>
                </a:cubicBezTo>
                <a:cubicBezTo>
                  <a:pt x="1881" y="2544"/>
                  <a:pt x="1872" y="2553"/>
                  <a:pt x="1864" y="2553"/>
                </a:cubicBezTo>
                <a:cubicBezTo>
                  <a:pt x="1864" y="2544"/>
                  <a:pt x="1818" y="2544"/>
                  <a:pt x="1845" y="2526"/>
                </a:cubicBezTo>
                <a:cubicBezTo>
                  <a:pt x="1818" y="2535"/>
                  <a:pt x="1818" y="2535"/>
                  <a:pt x="1818" y="2535"/>
                </a:cubicBezTo>
                <a:cubicBezTo>
                  <a:pt x="1792" y="2535"/>
                  <a:pt x="1765" y="2544"/>
                  <a:pt x="1747" y="2553"/>
                </a:cubicBezTo>
                <a:cubicBezTo>
                  <a:pt x="1729" y="2553"/>
                  <a:pt x="1711" y="2580"/>
                  <a:pt x="1720" y="2571"/>
                </a:cubicBezTo>
                <a:cubicBezTo>
                  <a:pt x="1711" y="2571"/>
                  <a:pt x="1702" y="2571"/>
                  <a:pt x="1693" y="2580"/>
                </a:cubicBezTo>
                <a:cubicBezTo>
                  <a:pt x="1666" y="2589"/>
                  <a:pt x="1666" y="2589"/>
                  <a:pt x="1666" y="2589"/>
                </a:cubicBezTo>
                <a:lnTo>
                  <a:pt x="1666" y="2589"/>
                </a:lnTo>
                <a:cubicBezTo>
                  <a:pt x="1639" y="2589"/>
                  <a:pt x="1613" y="2607"/>
                  <a:pt x="1577" y="2616"/>
                </a:cubicBezTo>
                <a:cubicBezTo>
                  <a:pt x="1550" y="2616"/>
                  <a:pt x="1523" y="2625"/>
                  <a:pt x="1487" y="2616"/>
                </a:cubicBezTo>
                <a:cubicBezTo>
                  <a:pt x="1478" y="2616"/>
                  <a:pt x="1469" y="2616"/>
                  <a:pt x="1451" y="2616"/>
                </a:cubicBezTo>
                <a:cubicBezTo>
                  <a:pt x="1442" y="2625"/>
                  <a:pt x="1433" y="2625"/>
                  <a:pt x="1415" y="2616"/>
                </a:cubicBezTo>
                <a:cubicBezTo>
                  <a:pt x="1406" y="2607"/>
                  <a:pt x="1406" y="2607"/>
                  <a:pt x="1406" y="2607"/>
                </a:cubicBezTo>
                <a:cubicBezTo>
                  <a:pt x="1398" y="2607"/>
                  <a:pt x="1379" y="2607"/>
                  <a:pt x="1362" y="2598"/>
                </a:cubicBezTo>
                <a:cubicBezTo>
                  <a:pt x="1344" y="2598"/>
                  <a:pt x="1326" y="2598"/>
                  <a:pt x="1326" y="2607"/>
                </a:cubicBezTo>
                <a:cubicBezTo>
                  <a:pt x="1317" y="2598"/>
                  <a:pt x="1308" y="2589"/>
                  <a:pt x="1299" y="2589"/>
                </a:cubicBezTo>
                <a:cubicBezTo>
                  <a:pt x="1290" y="2580"/>
                  <a:pt x="1281" y="2580"/>
                  <a:pt x="1272" y="2580"/>
                </a:cubicBezTo>
                <a:cubicBezTo>
                  <a:pt x="1263" y="2580"/>
                  <a:pt x="1263" y="2580"/>
                  <a:pt x="1254" y="2580"/>
                </a:cubicBezTo>
                <a:cubicBezTo>
                  <a:pt x="1236" y="2580"/>
                  <a:pt x="1218" y="2580"/>
                  <a:pt x="1209" y="2580"/>
                </a:cubicBezTo>
                <a:cubicBezTo>
                  <a:pt x="1191" y="2571"/>
                  <a:pt x="1173" y="2571"/>
                  <a:pt x="1164" y="2571"/>
                </a:cubicBezTo>
                <a:cubicBezTo>
                  <a:pt x="1164" y="2589"/>
                  <a:pt x="1164" y="2589"/>
                  <a:pt x="1164" y="2589"/>
                </a:cubicBezTo>
                <a:cubicBezTo>
                  <a:pt x="1147" y="2589"/>
                  <a:pt x="1129" y="2580"/>
                  <a:pt x="1120" y="2580"/>
                </a:cubicBezTo>
                <a:cubicBezTo>
                  <a:pt x="1111" y="2580"/>
                  <a:pt x="1102" y="2580"/>
                  <a:pt x="1093" y="2580"/>
                </a:cubicBezTo>
                <a:cubicBezTo>
                  <a:pt x="1084" y="2580"/>
                  <a:pt x="1075" y="2580"/>
                  <a:pt x="1066" y="2580"/>
                </a:cubicBezTo>
                <a:cubicBezTo>
                  <a:pt x="1066" y="2589"/>
                  <a:pt x="1066" y="2589"/>
                  <a:pt x="1066" y="2589"/>
                </a:cubicBezTo>
                <a:cubicBezTo>
                  <a:pt x="1048" y="2598"/>
                  <a:pt x="1030" y="2589"/>
                  <a:pt x="1003" y="2571"/>
                </a:cubicBezTo>
                <a:cubicBezTo>
                  <a:pt x="994" y="2571"/>
                  <a:pt x="985" y="2562"/>
                  <a:pt x="976" y="2553"/>
                </a:cubicBezTo>
                <a:cubicBezTo>
                  <a:pt x="967" y="2553"/>
                  <a:pt x="949" y="2544"/>
                  <a:pt x="940" y="2544"/>
                </a:cubicBezTo>
                <a:cubicBezTo>
                  <a:pt x="949" y="2535"/>
                  <a:pt x="958" y="2544"/>
                  <a:pt x="967" y="2553"/>
                </a:cubicBezTo>
                <a:cubicBezTo>
                  <a:pt x="949" y="2535"/>
                  <a:pt x="940" y="2526"/>
                  <a:pt x="922" y="2517"/>
                </a:cubicBezTo>
                <a:cubicBezTo>
                  <a:pt x="913" y="2517"/>
                  <a:pt x="896" y="2508"/>
                  <a:pt x="878" y="2508"/>
                </a:cubicBezTo>
                <a:cubicBezTo>
                  <a:pt x="860" y="2508"/>
                  <a:pt x="851" y="2499"/>
                  <a:pt x="833" y="2499"/>
                </a:cubicBezTo>
                <a:cubicBezTo>
                  <a:pt x="815" y="2490"/>
                  <a:pt x="806" y="2481"/>
                  <a:pt x="797" y="2472"/>
                </a:cubicBezTo>
                <a:cubicBezTo>
                  <a:pt x="779" y="2472"/>
                  <a:pt x="779" y="2463"/>
                  <a:pt x="770" y="2454"/>
                </a:cubicBezTo>
                <a:lnTo>
                  <a:pt x="770" y="2454"/>
                </a:lnTo>
                <a:lnTo>
                  <a:pt x="770" y="2454"/>
                </a:lnTo>
                <a:cubicBezTo>
                  <a:pt x="761" y="2445"/>
                  <a:pt x="761" y="2445"/>
                  <a:pt x="752" y="2436"/>
                </a:cubicBezTo>
                <a:cubicBezTo>
                  <a:pt x="761" y="2445"/>
                  <a:pt x="761" y="2445"/>
                  <a:pt x="761" y="2454"/>
                </a:cubicBezTo>
                <a:cubicBezTo>
                  <a:pt x="752" y="2445"/>
                  <a:pt x="743" y="2436"/>
                  <a:pt x="725" y="2436"/>
                </a:cubicBezTo>
                <a:cubicBezTo>
                  <a:pt x="725" y="2419"/>
                  <a:pt x="725" y="2419"/>
                  <a:pt x="725" y="2419"/>
                </a:cubicBezTo>
                <a:lnTo>
                  <a:pt x="725" y="2419"/>
                </a:lnTo>
                <a:cubicBezTo>
                  <a:pt x="716" y="2401"/>
                  <a:pt x="707" y="2419"/>
                  <a:pt x="707" y="2428"/>
                </a:cubicBezTo>
                <a:cubicBezTo>
                  <a:pt x="698" y="2428"/>
                  <a:pt x="698" y="2428"/>
                  <a:pt x="689" y="2428"/>
                </a:cubicBezTo>
                <a:cubicBezTo>
                  <a:pt x="689" y="2409"/>
                  <a:pt x="681" y="2409"/>
                  <a:pt x="671" y="2401"/>
                </a:cubicBezTo>
                <a:cubicBezTo>
                  <a:pt x="663" y="2401"/>
                  <a:pt x="654" y="2392"/>
                  <a:pt x="654" y="2374"/>
                </a:cubicBezTo>
                <a:cubicBezTo>
                  <a:pt x="645" y="2374"/>
                  <a:pt x="627" y="2365"/>
                  <a:pt x="609" y="2356"/>
                </a:cubicBezTo>
                <a:cubicBezTo>
                  <a:pt x="591" y="2347"/>
                  <a:pt x="573" y="2338"/>
                  <a:pt x="555" y="2347"/>
                </a:cubicBezTo>
                <a:cubicBezTo>
                  <a:pt x="555" y="2347"/>
                  <a:pt x="555" y="2347"/>
                  <a:pt x="564" y="2347"/>
                </a:cubicBezTo>
                <a:cubicBezTo>
                  <a:pt x="555" y="2338"/>
                  <a:pt x="537" y="2320"/>
                  <a:pt x="528" y="2311"/>
                </a:cubicBezTo>
                <a:cubicBezTo>
                  <a:pt x="537" y="2293"/>
                  <a:pt x="537" y="2293"/>
                  <a:pt x="537" y="2293"/>
                </a:cubicBezTo>
                <a:cubicBezTo>
                  <a:pt x="510" y="2293"/>
                  <a:pt x="510" y="2293"/>
                  <a:pt x="510" y="2293"/>
                </a:cubicBezTo>
                <a:cubicBezTo>
                  <a:pt x="483" y="2284"/>
                  <a:pt x="483" y="2284"/>
                  <a:pt x="483" y="2284"/>
                </a:cubicBezTo>
                <a:cubicBezTo>
                  <a:pt x="474" y="2257"/>
                  <a:pt x="474" y="2248"/>
                  <a:pt x="501" y="2248"/>
                </a:cubicBezTo>
                <a:cubicBezTo>
                  <a:pt x="492" y="2248"/>
                  <a:pt x="483" y="2239"/>
                  <a:pt x="474" y="2239"/>
                </a:cubicBezTo>
                <a:cubicBezTo>
                  <a:pt x="466" y="2230"/>
                  <a:pt x="466" y="2230"/>
                  <a:pt x="456" y="2230"/>
                </a:cubicBezTo>
                <a:cubicBezTo>
                  <a:pt x="447" y="2221"/>
                  <a:pt x="439" y="2212"/>
                  <a:pt x="412" y="2204"/>
                </a:cubicBezTo>
                <a:cubicBezTo>
                  <a:pt x="430" y="2194"/>
                  <a:pt x="430" y="2194"/>
                  <a:pt x="430" y="2194"/>
                </a:cubicBezTo>
                <a:cubicBezTo>
                  <a:pt x="420" y="2186"/>
                  <a:pt x="385" y="2177"/>
                  <a:pt x="385" y="2159"/>
                </a:cubicBezTo>
                <a:cubicBezTo>
                  <a:pt x="385" y="2150"/>
                  <a:pt x="376" y="2132"/>
                  <a:pt x="367" y="2114"/>
                </a:cubicBezTo>
                <a:cubicBezTo>
                  <a:pt x="367" y="2105"/>
                  <a:pt x="358" y="2096"/>
                  <a:pt x="349" y="2078"/>
                </a:cubicBezTo>
                <a:cubicBezTo>
                  <a:pt x="349" y="2069"/>
                  <a:pt x="340" y="2060"/>
                  <a:pt x="331" y="2051"/>
                </a:cubicBezTo>
                <a:cubicBezTo>
                  <a:pt x="304" y="1997"/>
                  <a:pt x="277" y="1943"/>
                  <a:pt x="268" y="1890"/>
                </a:cubicBezTo>
                <a:cubicBezTo>
                  <a:pt x="250" y="1908"/>
                  <a:pt x="250" y="1899"/>
                  <a:pt x="250" y="1881"/>
                </a:cubicBezTo>
                <a:cubicBezTo>
                  <a:pt x="250" y="1863"/>
                  <a:pt x="250" y="1845"/>
                  <a:pt x="232" y="1854"/>
                </a:cubicBezTo>
                <a:cubicBezTo>
                  <a:pt x="241" y="1845"/>
                  <a:pt x="241" y="1827"/>
                  <a:pt x="259" y="1845"/>
                </a:cubicBezTo>
                <a:cubicBezTo>
                  <a:pt x="241" y="1818"/>
                  <a:pt x="241" y="1800"/>
                  <a:pt x="232" y="1782"/>
                </a:cubicBezTo>
                <a:cubicBezTo>
                  <a:pt x="232" y="1764"/>
                  <a:pt x="232" y="1755"/>
                  <a:pt x="214" y="1738"/>
                </a:cubicBezTo>
                <a:cubicBezTo>
                  <a:pt x="214" y="1728"/>
                  <a:pt x="223" y="1746"/>
                  <a:pt x="232" y="1738"/>
                </a:cubicBezTo>
                <a:cubicBezTo>
                  <a:pt x="232" y="1738"/>
                  <a:pt x="223" y="1728"/>
                  <a:pt x="223" y="1720"/>
                </a:cubicBezTo>
                <a:cubicBezTo>
                  <a:pt x="223" y="1720"/>
                  <a:pt x="232" y="1728"/>
                  <a:pt x="241" y="1728"/>
                </a:cubicBezTo>
                <a:cubicBezTo>
                  <a:pt x="232" y="1720"/>
                  <a:pt x="232" y="1711"/>
                  <a:pt x="223" y="1702"/>
                </a:cubicBezTo>
                <a:cubicBezTo>
                  <a:pt x="223" y="1702"/>
                  <a:pt x="214" y="1693"/>
                  <a:pt x="205" y="1693"/>
                </a:cubicBezTo>
                <a:cubicBezTo>
                  <a:pt x="197" y="1684"/>
                  <a:pt x="179" y="1684"/>
                  <a:pt x="170" y="1693"/>
                </a:cubicBezTo>
                <a:cubicBezTo>
                  <a:pt x="170" y="1675"/>
                  <a:pt x="170" y="1666"/>
                  <a:pt x="170" y="1657"/>
                </a:cubicBezTo>
                <a:cubicBezTo>
                  <a:pt x="161" y="1648"/>
                  <a:pt x="161" y="1639"/>
                  <a:pt x="143" y="1630"/>
                </a:cubicBezTo>
                <a:cubicBezTo>
                  <a:pt x="152" y="1621"/>
                  <a:pt x="161" y="1603"/>
                  <a:pt x="170" y="1639"/>
                </a:cubicBezTo>
                <a:cubicBezTo>
                  <a:pt x="170" y="1630"/>
                  <a:pt x="170" y="1621"/>
                  <a:pt x="170" y="1612"/>
                </a:cubicBezTo>
                <a:cubicBezTo>
                  <a:pt x="170" y="1603"/>
                  <a:pt x="170" y="1603"/>
                  <a:pt x="170" y="1594"/>
                </a:cubicBezTo>
                <a:cubicBezTo>
                  <a:pt x="170" y="1585"/>
                  <a:pt x="170" y="1585"/>
                  <a:pt x="161" y="1576"/>
                </a:cubicBezTo>
                <a:cubicBezTo>
                  <a:pt x="161" y="1549"/>
                  <a:pt x="152" y="1523"/>
                  <a:pt x="143" y="1523"/>
                </a:cubicBezTo>
                <a:cubicBezTo>
                  <a:pt x="152" y="1523"/>
                  <a:pt x="143" y="1504"/>
                  <a:pt x="143" y="1496"/>
                </a:cubicBezTo>
                <a:cubicBezTo>
                  <a:pt x="143" y="1477"/>
                  <a:pt x="143" y="1469"/>
                  <a:pt x="143" y="1451"/>
                </a:cubicBezTo>
                <a:cubicBezTo>
                  <a:pt x="143" y="1442"/>
                  <a:pt x="143" y="1433"/>
                  <a:pt x="143" y="1415"/>
                </a:cubicBezTo>
                <a:cubicBezTo>
                  <a:pt x="134" y="1424"/>
                  <a:pt x="134" y="1424"/>
                  <a:pt x="134" y="1424"/>
                </a:cubicBezTo>
                <a:cubicBezTo>
                  <a:pt x="107" y="1406"/>
                  <a:pt x="134" y="1388"/>
                  <a:pt x="125" y="1352"/>
                </a:cubicBezTo>
                <a:cubicBezTo>
                  <a:pt x="134" y="1361"/>
                  <a:pt x="134" y="1361"/>
                  <a:pt x="134" y="1361"/>
                </a:cubicBezTo>
                <a:cubicBezTo>
                  <a:pt x="134" y="1334"/>
                  <a:pt x="143" y="1325"/>
                  <a:pt x="143" y="1316"/>
                </a:cubicBezTo>
                <a:lnTo>
                  <a:pt x="143" y="1307"/>
                </a:lnTo>
                <a:cubicBezTo>
                  <a:pt x="134" y="1298"/>
                  <a:pt x="134" y="1298"/>
                  <a:pt x="143" y="1289"/>
                </a:cubicBezTo>
                <a:cubicBezTo>
                  <a:pt x="143" y="1280"/>
                  <a:pt x="143" y="1280"/>
                  <a:pt x="143" y="1272"/>
                </a:cubicBezTo>
                <a:cubicBezTo>
                  <a:pt x="143" y="1272"/>
                  <a:pt x="152" y="1262"/>
                  <a:pt x="152" y="1254"/>
                </a:cubicBezTo>
                <a:cubicBezTo>
                  <a:pt x="134" y="1254"/>
                  <a:pt x="134" y="1254"/>
                  <a:pt x="134" y="1254"/>
                </a:cubicBezTo>
                <a:cubicBezTo>
                  <a:pt x="116" y="1254"/>
                  <a:pt x="125" y="1236"/>
                  <a:pt x="134" y="1218"/>
                </a:cubicBezTo>
                <a:cubicBezTo>
                  <a:pt x="143" y="1191"/>
                  <a:pt x="161" y="1173"/>
                  <a:pt x="161" y="1146"/>
                </a:cubicBezTo>
                <a:cubicBezTo>
                  <a:pt x="143" y="1164"/>
                  <a:pt x="143" y="1164"/>
                  <a:pt x="143" y="1164"/>
                </a:cubicBezTo>
                <a:cubicBezTo>
                  <a:pt x="143" y="1146"/>
                  <a:pt x="161" y="1137"/>
                  <a:pt x="179" y="1119"/>
                </a:cubicBezTo>
                <a:cubicBezTo>
                  <a:pt x="197" y="1110"/>
                  <a:pt x="214" y="1101"/>
                  <a:pt x="223" y="1092"/>
                </a:cubicBezTo>
                <a:cubicBezTo>
                  <a:pt x="223" y="1083"/>
                  <a:pt x="223" y="1101"/>
                  <a:pt x="223" y="1101"/>
                </a:cubicBezTo>
                <a:cubicBezTo>
                  <a:pt x="259" y="1057"/>
                  <a:pt x="205" y="1092"/>
                  <a:pt x="214" y="1047"/>
                </a:cubicBezTo>
                <a:cubicBezTo>
                  <a:pt x="223" y="1047"/>
                  <a:pt x="232" y="1065"/>
                  <a:pt x="250" y="1038"/>
                </a:cubicBezTo>
                <a:cubicBezTo>
                  <a:pt x="250" y="1030"/>
                  <a:pt x="250" y="1012"/>
                  <a:pt x="250" y="985"/>
                </a:cubicBezTo>
                <a:cubicBezTo>
                  <a:pt x="250" y="976"/>
                  <a:pt x="250" y="958"/>
                  <a:pt x="259" y="949"/>
                </a:cubicBezTo>
                <a:cubicBezTo>
                  <a:pt x="259" y="940"/>
                  <a:pt x="259" y="931"/>
                  <a:pt x="268" y="931"/>
                </a:cubicBezTo>
                <a:cubicBezTo>
                  <a:pt x="268" y="922"/>
                  <a:pt x="268" y="922"/>
                  <a:pt x="277" y="913"/>
                </a:cubicBezTo>
                <a:cubicBezTo>
                  <a:pt x="268" y="922"/>
                  <a:pt x="250" y="922"/>
                  <a:pt x="250" y="904"/>
                </a:cubicBezTo>
                <a:cubicBezTo>
                  <a:pt x="259" y="886"/>
                  <a:pt x="277" y="868"/>
                  <a:pt x="295" y="850"/>
                </a:cubicBezTo>
                <a:cubicBezTo>
                  <a:pt x="304" y="841"/>
                  <a:pt x="313" y="823"/>
                  <a:pt x="313" y="807"/>
                </a:cubicBezTo>
                <a:cubicBezTo>
                  <a:pt x="313" y="797"/>
                  <a:pt x="322" y="797"/>
                  <a:pt x="322" y="797"/>
                </a:cubicBezTo>
                <a:cubicBezTo>
                  <a:pt x="322" y="789"/>
                  <a:pt x="331" y="771"/>
                  <a:pt x="340" y="753"/>
                </a:cubicBezTo>
                <a:cubicBezTo>
                  <a:pt x="340" y="735"/>
                  <a:pt x="349" y="717"/>
                  <a:pt x="349" y="708"/>
                </a:cubicBezTo>
                <a:cubicBezTo>
                  <a:pt x="358" y="708"/>
                  <a:pt x="376" y="699"/>
                  <a:pt x="385" y="690"/>
                </a:cubicBezTo>
                <a:cubicBezTo>
                  <a:pt x="394" y="681"/>
                  <a:pt x="403" y="663"/>
                  <a:pt x="412" y="645"/>
                </a:cubicBezTo>
                <a:cubicBezTo>
                  <a:pt x="412" y="627"/>
                  <a:pt x="420" y="609"/>
                  <a:pt x="430" y="600"/>
                </a:cubicBezTo>
                <a:cubicBezTo>
                  <a:pt x="439" y="592"/>
                  <a:pt x="447" y="592"/>
                  <a:pt x="456" y="600"/>
                </a:cubicBezTo>
                <a:cubicBezTo>
                  <a:pt x="466" y="592"/>
                  <a:pt x="474" y="582"/>
                  <a:pt x="483" y="573"/>
                </a:cubicBezTo>
                <a:cubicBezTo>
                  <a:pt x="510" y="547"/>
                  <a:pt x="510" y="547"/>
                  <a:pt x="510" y="547"/>
                </a:cubicBezTo>
                <a:lnTo>
                  <a:pt x="510" y="547"/>
                </a:lnTo>
                <a:cubicBezTo>
                  <a:pt x="528" y="529"/>
                  <a:pt x="537" y="520"/>
                  <a:pt x="546" y="511"/>
                </a:cubicBezTo>
                <a:cubicBezTo>
                  <a:pt x="546" y="493"/>
                  <a:pt x="555" y="484"/>
                  <a:pt x="555" y="475"/>
                </a:cubicBezTo>
                <a:cubicBezTo>
                  <a:pt x="564" y="466"/>
                  <a:pt x="564" y="475"/>
                  <a:pt x="564" y="484"/>
                </a:cubicBezTo>
                <a:cubicBezTo>
                  <a:pt x="591" y="466"/>
                  <a:pt x="609" y="448"/>
                  <a:pt x="618" y="439"/>
                </a:cubicBezTo>
                <a:cubicBezTo>
                  <a:pt x="636" y="430"/>
                  <a:pt x="645" y="412"/>
                  <a:pt x="663" y="376"/>
                </a:cubicBezTo>
                <a:cubicBezTo>
                  <a:pt x="671" y="394"/>
                  <a:pt x="671" y="394"/>
                  <a:pt x="671" y="394"/>
                </a:cubicBezTo>
                <a:cubicBezTo>
                  <a:pt x="671" y="385"/>
                  <a:pt x="681" y="385"/>
                  <a:pt x="689" y="376"/>
                </a:cubicBezTo>
                <a:cubicBezTo>
                  <a:pt x="707" y="376"/>
                  <a:pt x="716" y="367"/>
                  <a:pt x="734" y="358"/>
                </a:cubicBezTo>
                <a:cubicBezTo>
                  <a:pt x="743" y="358"/>
                  <a:pt x="743" y="358"/>
                  <a:pt x="752" y="350"/>
                </a:cubicBezTo>
                <a:cubicBezTo>
                  <a:pt x="761" y="350"/>
                  <a:pt x="770" y="341"/>
                  <a:pt x="779" y="341"/>
                </a:cubicBezTo>
                <a:cubicBezTo>
                  <a:pt x="797" y="331"/>
                  <a:pt x="806" y="323"/>
                  <a:pt x="824" y="305"/>
                </a:cubicBezTo>
                <a:cubicBezTo>
                  <a:pt x="824" y="314"/>
                  <a:pt x="824" y="314"/>
                  <a:pt x="824" y="323"/>
                </a:cubicBezTo>
                <a:cubicBezTo>
                  <a:pt x="851" y="296"/>
                  <a:pt x="896" y="287"/>
                  <a:pt x="940" y="278"/>
                </a:cubicBezTo>
                <a:cubicBezTo>
                  <a:pt x="976" y="269"/>
                  <a:pt x="1003" y="260"/>
                  <a:pt x="1012" y="224"/>
                </a:cubicBezTo>
                <a:cubicBezTo>
                  <a:pt x="1021" y="215"/>
                  <a:pt x="1039" y="206"/>
                  <a:pt x="1057" y="188"/>
                </a:cubicBezTo>
                <a:cubicBezTo>
                  <a:pt x="1021" y="197"/>
                  <a:pt x="1021" y="188"/>
                  <a:pt x="1030" y="179"/>
                </a:cubicBezTo>
                <a:cubicBezTo>
                  <a:pt x="1030" y="170"/>
                  <a:pt x="1039" y="161"/>
                  <a:pt x="1030" y="161"/>
                </a:cubicBezTo>
                <a:cubicBezTo>
                  <a:pt x="1039" y="152"/>
                  <a:pt x="1057" y="152"/>
                  <a:pt x="1066" y="152"/>
                </a:cubicBezTo>
                <a:cubicBezTo>
                  <a:pt x="1084" y="161"/>
                  <a:pt x="1084" y="161"/>
                  <a:pt x="1066" y="170"/>
                </a:cubicBezTo>
                <a:lnTo>
                  <a:pt x="1066" y="170"/>
                </a:lnTo>
                <a:cubicBezTo>
                  <a:pt x="1057" y="206"/>
                  <a:pt x="1147" y="161"/>
                  <a:pt x="1155" y="188"/>
                </a:cubicBezTo>
                <a:cubicBezTo>
                  <a:pt x="1218" y="170"/>
                  <a:pt x="1281" y="170"/>
                  <a:pt x="1344" y="170"/>
                </a:cubicBezTo>
                <a:cubicBezTo>
                  <a:pt x="1362" y="170"/>
                  <a:pt x="1379" y="170"/>
                  <a:pt x="1388" y="170"/>
                </a:cubicBezTo>
                <a:cubicBezTo>
                  <a:pt x="1406" y="170"/>
                  <a:pt x="1424" y="179"/>
                  <a:pt x="1433" y="179"/>
                </a:cubicBezTo>
                <a:cubicBezTo>
                  <a:pt x="1451" y="179"/>
                  <a:pt x="1469" y="179"/>
                  <a:pt x="1487" y="179"/>
                </a:cubicBezTo>
                <a:cubicBezTo>
                  <a:pt x="1496" y="188"/>
                  <a:pt x="1514" y="188"/>
                  <a:pt x="1532" y="188"/>
                </a:cubicBezTo>
                <a:cubicBezTo>
                  <a:pt x="1523" y="179"/>
                  <a:pt x="1523" y="170"/>
                  <a:pt x="1514" y="161"/>
                </a:cubicBezTo>
                <a:cubicBezTo>
                  <a:pt x="1532" y="161"/>
                  <a:pt x="1550" y="161"/>
                  <a:pt x="1559" y="170"/>
                </a:cubicBezTo>
                <a:cubicBezTo>
                  <a:pt x="1568" y="170"/>
                  <a:pt x="1568" y="188"/>
                  <a:pt x="1541" y="179"/>
                </a:cubicBezTo>
                <a:cubicBezTo>
                  <a:pt x="1559" y="197"/>
                  <a:pt x="1595" y="179"/>
                  <a:pt x="1595" y="170"/>
                </a:cubicBezTo>
                <a:cubicBezTo>
                  <a:pt x="1621" y="179"/>
                  <a:pt x="1621" y="188"/>
                  <a:pt x="1603" y="197"/>
                </a:cubicBezTo>
                <a:cubicBezTo>
                  <a:pt x="1595" y="197"/>
                  <a:pt x="1577" y="197"/>
                  <a:pt x="1586" y="206"/>
                </a:cubicBezTo>
                <a:cubicBezTo>
                  <a:pt x="1613" y="206"/>
                  <a:pt x="1613" y="206"/>
                  <a:pt x="1613" y="206"/>
                </a:cubicBezTo>
                <a:cubicBezTo>
                  <a:pt x="1603" y="197"/>
                  <a:pt x="1603" y="197"/>
                  <a:pt x="1603" y="197"/>
                </a:cubicBezTo>
                <a:cubicBezTo>
                  <a:pt x="1613" y="197"/>
                  <a:pt x="1621" y="197"/>
                  <a:pt x="1630" y="188"/>
                </a:cubicBezTo>
                <a:cubicBezTo>
                  <a:pt x="1639" y="188"/>
                  <a:pt x="1648" y="188"/>
                  <a:pt x="1666" y="188"/>
                </a:cubicBezTo>
                <a:cubicBezTo>
                  <a:pt x="1684" y="206"/>
                  <a:pt x="1675" y="206"/>
                  <a:pt x="1684" y="215"/>
                </a:cubicBezTo>
                <a:cubicBezTo>
                  <a:pt x="1684" y="215"/>
                  <a:pt x="1684" y="215"/>
                  <a:pt x="1693" y="215"/>
                </a:cubicBezTo>
                <a:cubicBezTo>
                  <a:pt x="1711" y="224"/>
                  <a:pt x="1729" y="224"/>
                  <a:pt x="1747" y="233"/>
                </a:cubicBezTo>
                <a:cubicBezTo>
                  <a:pt x="1729" y="206"/>
                  <a:pt x="1729" y="206"/>
                  <a:pt x="1729" y="206"/>
                </a:cubicBezTo>
                <a:cubicBezTo>
                  <a:pt x="1756" y="206"/>
                  <a:pt x="1783" y="224"/>
                  <a:pt x="1765" y="197"/>
                </a:cubicBezTo>
                <a:cubicBezTo>
                  <a:pt x="1774" y="215"/>
                  <a:pt x="1818" y="233"/>
                  <a:pt x="1864" y="251"/>
                </a:cubicBezTo>
                <a:cubicBezTo>
                  <a:pt x="1890" y="260"/>
                  <a:pt x="1908" y="269"/>
                  <a:pt x="1926" y="278"/>
                </a:cubicBezTo>
                <a:cubicBezTo>
                  <a:pt x="1944" y="287"/>
                  <a:pt x="1962" y="296"/>
                  <a:pt x="1962" y="305"/>
                </a:cubicBezTo>
                <a:cubicBezTo>
                  <a:pt x="1971" y="305"/>
                  <a:pt x="1980" y="305"/>
                  <a:pt x="1989" y="305"/>
                </a:cubicBezTo>
                <a:cubicBezTo>
                  <a:pt x="1998" y="305"/>
                  <a:pt x="2007" y="314"/>
                  <a:pt x="2016" y="314"/>
                </a:cubicBezTo>
                <a:cubicBezTo>
                  <a:pt x="2034" y="323"/>
                  <a:pt x="2043" y="331"/>
                  <a:pt x="2061" y="341"/>
                </a:cubicBezTo>
                <a:cubicBezTo>
                  <a:pt x="2061" y="331"/>
                  <a:pt x="2061" y="314"/>
                  <a:pt x="2096" y="331"/>
                </a:cubicBezTo>
                <a:cubicBezTo>
                  <a:pt x="2069" y="350"/>
                  <a:pt x="2087" y="358"/>
                  <a:pt x="2096" y="376"/>
                </a:cubicBezTo>
                <a:cubicBezTo>
                  <a:pt x="2114" y="394"/>
                  <a:pt x="2132" y="412"/>
                  <a:pt x="2132" y="430"/>
                </a:cubicBezTo>
                <a:cubicBezTo>
                  <a:pt x="2132" y="412"/>
                  <a:pt x="2150" y="430"/>
                  <a:pt x="2177" y="439"/>
                </a:cubicBezTo>
                <a:cubicBezTo>
                  <a:pt x="2195" y="457"/>
                  <a:pt x="2213" y="466"/>
                  <a:pt x="2204" y="439"/>
                </a:cubicBezTo>
                <a:cubicBezTo>
                  <a:pt x="2231" y="466"/>
                  <a:pt x="2195" y="457"/>
                  <a:pt x="2204" y="475"/>
                </a:cubicBezTo>
                <a:cubicBezTo>
                  <a:pt x="2222" y="484"/>
                  <a:pt x="2240" y="493"/>
                  <a:pt x="2249" y="511"/>
                </a:cubicBezTo>
                <a:cubicBezTo>
                  <a:pt x="2258" y="520"/>
                  <a:pt x="2267" y="520"/>
                  <a:pt x="2276" y="529"/>
                </a:cubicBezTo>
                <a:cubicBezTo>
                  <a:pt x="2276" y="538"/>
                  <a:pt x="2284" y="547"/>
                  <a:pt x="2294" y="556"/>
                </a:cubicBezTo>
                <a:cubicBezTo>
                  <a:pt x="2294" y="565"/>
                  <a:pt x="2303" y="573"/>
                  <a:pt x="2311" y="582"/>
                </a:cubicBezTo>
                <a:cubicBezTo>
                  <a:pt x="2311" y="592"/>
                  <a:pt x="2320" y="600"/>
                  <a:pt x="2330" y="609"/>
                </a:cubicBezTo>
                <a:cubicBezTo>
                  <a:pt x="2338" y="618"/>
                  <a:pt x="2347" y="636"/>
                  <a:pt x="2365" y="654"/>
                </a:cubicBezTo>
                <a:cubicBezTo>
                  <a:pt x="2374" y="654"/>
                  <a:pt x="2374" y="636"/>
                  <a:pt x="2392" y="645"/>
                </a:cubicBezTo>
                <a:cubicBezTo>
                  <a:pt x="2392" y="663"/>
                  <a:pt x="2392" y="681"/>
                  <a:pt x="2392" y="699"/>
                </a:cubicBezTo>
                <a:cubicBezTo>
                  <a:pt x="2401" y="708"/>
                  <a:pt x="2410" y="708"/>
                  <a:pt x="2419" y="708"/>
                </a:cubicBezTo>
                <a:cubicBezTo>
                  <a:pt x="2419" y="708"/>
                  <a:pt x="2428" y="708"/>
                  <a:pt x="2428" y="726"/>
                </a:cubicBezTo>
                <a:cubicBezTo>
                  <a:pt x="2428" y="726"/>
                  <a:pt x="2437" y="717"/>
                  <a:pt x="2446" y="726"/>
                </a:cubicBezTo>
                <a:cubicBezTo>
                  <a:pt x="2473" y="797"/>
                  <a:pt x="2518" y="877"/>
                  <a:pt x="2553" y="958"/>
                </a:cubicBezTo>
                <a:cubicBezTo>
                  <a:pt x="2589" y="1030"/>
                  <a:pt x="2616" y="1119"/>
                  <a:pt x="2598" y="1209"/>
                </a:cubicBezTo>
                <a:cubicBezTo>
                  <a:pt x="2607" y="1182"/>
                  <a:pt x="2607" y="1200"/>
                  <a:pt x="2616" y="1218"/>
                </a:cubicBezTo>
                <a:cubicBezTo>
                  <a:pt x="2616" y="1209"/>
                  <a:pt x="2625" y="1218"/>
                  <a:pt x="2634" y="1209"/>
                </a:cubicBezTo>
                <a:cubicBezTo>
                  <a:pt x="2634" y="1236"/>
                  <a:pt x="2625" y="1262"/>
                  <a:pt x="2625" y="1289"/>
                </a:cubicBezTo>
                <a:cubicBezTo>
                  <a:pt x="2634" y="1289"/>
                  <a:pt x="2634" y="1307"/>
                  <a:pt x="2634" y="1325"/>
                </a:cubicBezTo>
                <a:cubicBezTo>
                  <a:pt x="2643" y="1343"/>
                  <a:pt x="2634" y="1361"/>
                  <a:pt x="2652" y="1370"/>
                </a:cubicBezTo>
                <a:cubicBezTo>
                  <a:pt x="2643" y="1343"/>
                  <a:pt x="2643" y="1343"/>
                  <a:pt x="2643" y="1343"/>
                </a:cubicBezTo>
                <a:cubicBezTo>
                  <a:pt x="2661" y="1361"/>
                  <a:pt x="2670" y="1352"/>
                  <a:pt x="2688" y="1334"/>
                </a:cubicBezTo>
                <a:cubicBezTo>
                  <a:pt x="2706" y="1316"/>
                  <a:pt x="2715" y="1298"/>
                  <a:pt x="2733" y="1298"/>
                </a:cubicBezTo>
                <a:cubicBezTo>
                  <a:pt x="2724" y="1289"/>
                  <a:pt x="2724" y="1280"/>
                  <a:pt x="2724" y="1272"/>
                </a:cubicBezTo>
                <a:cubicBezTo>
                  <a:pt x="2733" y="1254"/>
                  <a:pt x="2733" y="1245"/>
                  <a:pt x="2733" y="1227"/>
                </a:cubicBezTo>
                <a:cubicBezTo>
                  <a:pt x="2742" y="1200"/>
                  <a:pt x="2742" y="1173"/>
                  <a:pt x="2715" y="1146"/>
                </a:cubicBezTo>
                <a:cubicBezTo>
                  <a:pt x="2724" y="1128"/>
                  <a:pt x="2733" y="1155"/>
                  <a:pt x="2733" y="1146"/>
                </a:cubicBezTo>
                <a:cubicBezTo>
                  <a:pt x="2724" y="1128"/>
                  <a:pt x="2715" y="1119"/>
                  <a:pt x="2715" y="1083"/>
                </a:cubicBezTo>
                <a:lnTo>
                  <a:pt x="2715" y="1083"/>
                </a:lnTo>
                <a:cubicBezTo>
                  <a:pt x="2706" y="1057"/>
                  <a:pt x="2706" y="1038"/>
                  <a:pt x="2697" y="1021"/>
                </a:cubicBezTo>
                <a:cubicBezTo>
                  <a:pt x="2697" y="1003"/>
                  <a:pt x="2688" y="985"/>
                  <a:pt x="2688" y="967"/>
                </a:cubicBezTo>
                <a:cubicBezTo>
                  <a:pt x="2679" y="949"/>
                  <a:pt x="2679" y="931"/>
                  <a:pt x="2670" y="913"/>
                </a:cubicBezTo>
                <a:cubicBezTo>
                  <a:pt x="2670" y="886"/>
                  <a:pt x="2661" y="868"/>
                  <a:pt x="2652" y="841"/>
                </a:cubicBezTo>
                <a:cubicBezTo>
                  <a:pt x="2643" y="850"/>
                  <a:pt x="2643" y="850"/>
                  <a:pt x="2643" y="850"/>
                </a:cubicBezTo>
                <a:cubicBezTo>
                  <a:pt x="2634" y="832"/>
                  <a:pt x="2634" y="823"/>
                  <a:pt x="2634" y="815"/>
                </a:cubicBezTo>
                <a:cubicBezTo>
                  <a:pt x="2598" y="797"/>
                  <a:pt x="2661" y="877"/>
                  <a:pt x="2625" y="859"/>
                </a:cubicBezTo>
                <a:cubicBezTo>
                  <a:pt x="2634" y="850"/>
                  <a:pt x="2625" y="841"/>
                  <a:pt x="2625" y="823"/>
                </a:cubicBezTo>
                <a:cubicBezTo>
                  <a:pt x="2616" y="807"/>
                  <a:pt x="2607" y="789"/>
                  <a:pt x="2598" y="771"/>
                </a:cubicBezTo>
                <a:cubicBezTo>
                  <a:pt x="2589" y="753"/>
                  <a:pt x="2580" y="735"/>
                  <a:pt x="2580" y="717"/>
                </a:cubicBezTo>
                <a:cubicBezTo>
                  <a:pt x="2571" y="699"/>
                  <a:pt x="2571" y="690"/>
                  <a:pt x="2571" y="681"/>
                </a:cubicBezTo>
                <a:cubicBezTo>
                  <a:pt x="2553" y="645"/>
                  <a:pt x="2562" y="699"/>
                  <a:pt x="2545" y="672"/>
                </a:cubicBezTo>
                <a:cubicBezTo>
                  <a:pt x="2545" y="654"/>
                  <a:pt x="2545" y="654"/>
                  <a:pt x="2545" y="654"/>
                </a:cubicBezTo>
                <a:cubicBezTo>
                  <a:pt x="2535" y="654"/>
                  <a:pt x="2535" y="654"/>
                  <a:pt x="2535" y="654"/>
                </a:cubicBezTo>
                <a:cubicBezTo>
                  <a:pt x="2518" y="636"/>
                  <a:pt x="2527" y="618"/>
                  <a:pt x="2527" y="609"/>
                </a:cubicBezTo>
                <a:cubicBezTo>
                  <a:pt x="2535" y="618"/>
                  <a:pt x="2545" y="618"/>
                  <a:pt x="2545" y="627"/>
                </a:cubicBezTo>
                <a:cubicBezTo>
                  <a:pt x="2545" y="609"/>
                  <a:pt x="2527" y="592"/>
                  <a:pt x="2518" y="582"/>
                </a:cubicBezTo>
                <a:cubicBezTo>
                  <a:pt x="2500" y="565"/>
                  <a:pt x="2491" y="556"/>
                  <a:pt x="2491" y="547"/>
                </a:cubicBezTo>
                <a:cubicBezTo>
                  <a:pt x="2491" y="556"/>
                  <a:pt x="2500" y="565"/>
                  <a:pt x="2509" y="582"/>
                </a:cubicBezTo>
                <a:cubicBezTo>
                  <a:pt x="2491" y="565"/>
                  <a:pt x="2473" y="538"/>
                  <a:pt x="2455" y="520"/>
                </a:cubicBezTo>
                <a:cubicBezTo>
                  <a:pt x="2437" y="502"/>
                  <a:pt x="2419" y="475"/>
                  <a:pt x="2401" y="457"/>
                </a:cubicBezTo>
                <a:cubicBezTo>
                  <a:pt x="2392" y="448"/>
                  <a:pt x="2374" y="439"/>
                  <a:pt x="2365" y="430"/>
                </a:cubicBezTo>
                <a:cubicBezTo>
                  <a:pt x="2356" y="421"/>
                  <a:pt x="2347" y="412"/>
                  <a:pt x="2338" y="403"/>
                </a:cubicBezTo>
                <a:cubicBezTo>
                  <a:pt x="2320" y="385"/>
                  <a:pt x="2294" y="376"/>
                  <a:pt x="2276" y="358"/>
                </a:cubicBezTo>
                <a:cubicBezTo>
                  <a:pt x="2276" y="367"/>
                  <a:pt x="2276" y="367"/>
                  <a:pt x="2276" y="367"/>
                </a:cubicBezTo>
                <a:cubicBezTo>
                  <a:pt x="2267" y="367"/>
                  <a:pt x="2258" y="367"/>
                  <a:pt x="2258" y="358"/>
                </a:cubicBezTo>
                <a:cubicBezTo>
                  <a:pt x="2249" y="358"/>
                  <a:pt x="2240" y="350"/>
                  <a:pt x="2240" y="350"/>
                </a:cubicBezTo>
                <a:cubicBezTo>
                  <a:pt x="2231" y="341"/>
                  <a:pt x="2231" y="341"/>
                  <a:pt x="2222" y="331"/>
                </a:cubicBezTo>
                <a:cubicBezTo>
                  <a:pt x="2213" y="323"/>
                  <a:pt x="2204" y="305"/>
                  <a:pt x="2168" y="287"/>
                </a:cubicBezTo>
                <a:lnTo>
                  <a:pt x="2168" y="287"/>
                </a:lnTo>
                <a:cubicBezTo>
                  <a:pt x="2150" y="287"/>
                  <a:pt x="2132" y="278"/>
                  <a:pt x="2114" y="260"/>
                </a:cubicBezTo>
                <a:cubicBezTo>
                  <a:pt x="2141" y="269"/>
                  <a:pt x="2096" y="224"/>
                  <a:pt x="2123" y="233"/>
                </a:cubicBezTo>
                <a:cubicBezTo>
                  <a:pt x="2079" y="215"/>
                  <a:pt x="2069" y="215"/>
                  <a:pt x="2061" y="215"/>
                </a:cubicBezTo>
                <a:cubicBezTo>
                  <a:pt x="2052" y="215"/>
                  <a:pt x="2052" y="224"/>
                  <a:pt x="2025" y="224"/>
                </a:cubicBezTo>
                <a:cubicBezTo>
                  <a:pt x="2016" y="206"/>
                  <a:pt x="2016" y="206"/>
                  <a:pt x="2016" y="206"/>
                </a:cubicBezTo>
                <a:cubicBezTo>
                  <a:pt x="2007" y="206"/>
                  <a:pt x="1998" y="206"/>
                  <a:pt x="1989" y="206"/>
                </a:cubicBezTo>
                <a:cubicBezTo>
                  <a:pt x="1980" y="206"/>
                  <a:pt x="1971" y="206"/>
                  <a:pt x="1953" y="197"/>
                </a:cubicBezTo>
                <a:cubicBezTo>
                  <a:pt x="1989" y="206"/>
                  <a:pt x="1935" y="170"/>
                  <a:pt x="1980" y="170"/>
                </a:cubicBezTo>
                <a:cubicBezTo>
                  <a:pt x="1962" y="161"/>
                  <a:pt x="1944" y="152"/>
                  <a:pt x="1935" y="143"/>
                </a:cubicBezTo>
                <a:cubicBezTo>
                  <a:pt x="1917" y="134"/>
                  <a:pt x="1899" y="134"/>
                  <a:pt x="1890" y="134"/>
                </a:cubicBezTo>
                <a:cubicBezTo>
                  <a:pt x="1864" y="126"/>
                  <a:pt x="1845" y="126"/>
                  <a:pt x="1837" y="99"/>
                </a:cubicBezTo>
                <a:cubicBezTo>
                  <a:pt x="1810" y="107"/>
                  <a:pt x="1828" y="126"/>
                  <a:pt x="1845" y="126"/>
                </a:cubicBezTo>
                <a:cubicBezTo>
                  <a:pt x="1864" y="134"/>
                  <a:pt x="1881" y="143"/>
                  <a:pt x="1872" y="143"/>
                </a:cubicBezTo>
                <a:cubicBezTo>
                  <a:pt x="1872" y="152"/>
                  <a:pt x="1864" y="152"/>
                  <a:pt x="1854" y="152"/>
                </a:cubicBezTo>
                <a:cubicBezTo>
                  <a:pt x="1837" y="152"/>
                  <a:pt x="1818" y="152"/>
                  <a:pt x="1810" y="143"/>
                </a:cubicBezTo>
                <a:cubicBezTo>
                  <a:pt x="1801" y="143"/>
                  <a:pt x="1792" y="126"/>
                  <a:pt x="1774" y="107"/>
                </a:cubicBezTo>
                <a:cubicBezTo>
                  <a:pt x="1774" y="107"/>
                  <a:pt x="1765" y="99"/>
                  <a:pt x="1756" y="90"/>
                </a:cubicBezTo>
                <a:cubicBezTo>
                  <a:pt x="1747" y="81"/>
                  <a:pt x="1747" y="81"/>
                  <a:pt x="1738" y="81"/>
                </a:cubicBezTo>
                <a:cubicBezTo>
                  <a:pt x="1729" y="72"/>
                  <a:pt x="1720" y="72"/>
                  <a:pt x="1711" y="72"/>
                </a:cubicBezTo>
                <a:cubicBezTo>
                  <a:pt x="1720" y="72"/>
                  <a:pt x="1720" y="72"/>
                  <a:pt x="1729" y="72"/>
                </a:cubicBezTo>
                <a:cubicBezTo>
                  <a:pt x="1720" y="63"/>
                  <a:pt x="1702" y="63"/>
                  <a:pt x="1693" y="63"/>
                </a:cubicBezTo>
                <a:cubicBezTo>
                  <a:pt x="1684" y="63"/>
                  <a:pt x="1675" y="63"/>
                  <a:pt x="1666" y="63"/>
                </a:cubicBezTo>
                <a:cubicBezTo>
                  <a:pt x="1666" y="63"/>
                  <a:pt x="1657" y="54"/>
                  <a:pt x="1648" y="54"/>
                </a:cubicBezTo>
                <a:cubicBezTo>
                  <a:pt x="1630" y="72"/>
                  <a:pt x="1613" y="45"/>
                  <a:pt x="1603" y="72"/>
                </a:cubicBezTo>
                <a:cubicBezTo>
                  <a:pt x="1666" y="72"/>
                  <a:pt x="1666" y="72"/>
                  <a:pt x="1666" y="72"/>
                </a:cubicBezTo>
                <a:cubicBezTo>
                  <a:pt x="1648" y="81"/>
                  <a:pt x="1621" y="81"/>
                  <a:pt x="1603" y="90"/>
                </a:cubicBezTo>
                <a:cubicBezTo>
                  <a:pt x="1586" y="90"/>
                  <a:pt x="1559" y="90"/>
                  <a:pt x="1532" y="81"/>
                </a:cubicBezTo>
                <a:cubicBezTo>
                  <a:pt x="1541" y="72"/>
                  <a:pt x="1559" y="72"/>
                  <a:pt x="1568" y="72"/>
                </a:cubicBezTo>
                <a:cubicBezTo>
                  <a:pt x="1559" y="54"/>
                  <a:pt x="1541" y="72"/>
                  <a:pt x="1523" y="63"/>
                </a:cubicBezTo>
                <a:cubicBezTo>
                  <a:pt x="1523" y="45"/>
                  <a:pt x="1541" y="45"/>
                  <a:pt x="1568" y="45"/>
                </a:cubicBezTo>
                <a:cubicBezTo>
                  <a:pt x="1577" y="45"/>
                  <a:pt x="1595" y="54"/>
                  <a:pt x="1603" y="54"/>
                </a:cubicBezTo>
                <a:cubicBezTo>
                  <a:pt x="1613" y="54"/>
                  <a:pt x="1630" y="54"/>
                  <a:pt x="1639" y="45"/>
                </a:cubicBezTo>
                <a:cubicBezTo>
                  <a:pt x="1630" y="36"/>
                  <a:pt x="1613" y="45"/>
                  <a:pt x="1595" y="45"/>
                </a:cubicBezTo>
                <a:cubicBezTo>
                  <a:pt x="1586" y="45"/>
                  <a:pt x="1577" y="45"/>
                  <a:pt x="1586" y="27"/>
                </a:cubicBezTo>
                <a:cubicBezTo>
                  <a:pt x="1568" y="45"/>
                  <a:pt x="1550" y="45"/>
                  <a:pt x="1532" y="36"/>
                </a:cubicBezTo>
                <a:cubicBezTo>
                  <a:pt x="1514" y="36"/>
                  <a:pt x="1496" y="27"/>
                  <a:pt x="1469" y="45"/>
                </a:cubicBezTo>
                <a:cubicBezTo>
                  <a:pt x="1478" y="27"/>
                  <a:pt x="1478" y="27"/>
                  <a:pt x="1478" y="27"/>
                </a:cubicBezTo>
                <a:cubicBezTo>
                  <a:pt x="1469" y="27"/>
                  <a:pt x="1451" y="36"/>
                  <a:pt x="1442" y="36"/>
                </a:cubicBezTo>
                <a:cubicBezTo>
                  <a:pt x="1469" y="9"/>
                  <a:pt x="1469" y="9"/>
                  <a:pt x="1469" y="9"/>
                </a:cubicBezTo>
                <a:cubicBezTo>
                  <a:pt x="1442" y="18"/>
                  <a:pt x="1424" y="18"/>
                  <a:pt x="1406" y="9"/>
                </a:cubicBezTo>
                <a:cubicBezTo>
                  <a:pt x="1388" y="9"/>
                  <a:pt x="1371" y="0"/>
                  <a:pt x="1352" y="9"/>
                </a:cubicBezTo>
                <a:cubicBezTo>
                  <a:pt x="1398" y="9"/>
                  <a:pt x="1398" y="9"/>
                  <a:pt x="1398" y="18"/>
                </a:cubicBezTo>
                <a:cubicBezTo>
                  <a:pt x="1398" y="27"/>
                  <a:pt x="1388" y="36"/>
                  <a:pt x="1406" y="36"/>
                </a:cubicBezTo>
                <a:cubicBezTo>
                  <a:pt x="1362" y="54"/>
                  <a:pt x="1344" y="36"/>
                  <a:pt x="1335" y="27"/>
                </a:cubicBezTo>
                <a:cubicBezTo>
                  <a:pt x="1317" y="18"/>
                  <a:pt x="1299" y="0"/>
                  <a:pt x="1245" y="9"/>
                </a:cubicBezTo>
                <a:cubicBezTo>
                  <a:pt x="1263" y="9"/>
                  <a:pt x="1299" y="18"/>
                  <a:pt x="1281" y="27"/>
                </a:cubicBezTo>
                <a:cubicBezTo>
                  <a:pt x="1272" y="27"/>
                  <a:pt x="1254" y="18"/>
                  <a:pt x="1245" y="18"/>
                </a:cubicBezTo>
                <a:cubicBezTo>
                  <a:pt x="1236" y="18"/>
                  <a:pt x="1227" y="18"/>
                  <a:pt x="1218" y="9"/>
                </a:cubicBezTo>
                <a:cubicBezTo>
                  <a:pt x="1147" y="27"/>
                  <a:pt x="1227" y="27"/>
                  <a:pt x="1200" y="45"/>
                </a:cubicBezTo>
                <a:cubicBezTo>
                  <a:pt x="1173" y="27"/>
                  <a:pt x="1173" y="54"/>
                  <a:pt x="1147" y="63"/>
                </a:cubicBezTo>
                <a:cubicBezTo>
                  <a:pt x="1137" y="54"/>
                  <a:pt x="1137" y="54"/>
                  <a:pt x="1137" y="54"/>
                </a:cubicBezTo>
                <a:cubicBezTo>
                  <a:pt x="1129" y="54"/>
                  <a:pt x="1120" y="54"/>
                  <a:pt x="1120" y="54"/>
                </a:cubicBezTo>
                <a:cubicBezTo>
                  <a:pt x="1111" y="54"/>
                  <a:pt x="1102" y="54"/>
                  <a:pt x="1102" y="54"/>
                </a:cubicBezTo>
                <a:cubicBezTo>
                  <a:pt x="1093" y="63"/>
                  <a:pt x="1093" y="63"/>
                  <a:pt x="1093" y="72"/>
                </a:cubicBezTo>
                <a:cubicBezTo>
                  <a:pt x="1093" y="81"/>
                  <a:pt x="1093" y="90"/>
                  <a:pt x="1057" y="90"/>
                </a:cubicBezTo>
                <a:cubicBezTo>
                  <a:pt x="1075" y="63"/>
                  <a:pt x="1075" y="63"/>
                  <a:pt x="1075" y="63"/>
                </a:cubicBezTo>
                <a:cubicBezTo>
                  <a:pt x="1066" y="63"/>
                  <a:pt x="1057" y="72"/>
                  <a:pt x="1048" y="72"/>
                </a:cubicBezTo>
                <a:cubicBezTo>
                  <a:pt x="1048" y="54"/>
                  <a:pt x="1048" y="54"/>
                  <a:pt x="1048" y="54"/>
                </a:cubicBezTo>
                <a:cubicBezTo>
                  <a:pt x="1030" y="72"/>
                  <a:pt x="1021" y="72"/>
                  <a:pt x="1003" y="81"/>
                </a:cubicBezTo>
                <a:cubicBezTo>
                  <a:pt x="994" y="81"/>
                  <a:pt x="976" y="81"/>
                  <a:pt x="958" y="90"/>
                </a:cubicBezTo>
                <a:cubicBezTo>
                  <a:pt x="976" y="99"/>
                  <a:pt x="967" y="116"/>
                  <a:pt x="932" y="126"/>
                </a:cubicBezTo>
                <a:cubicBezTo>
                  <a:pt x="905" y="126"/>
                  <a:pt x="940" y="107"/>
                  <a:pt x="896" y="126"/>
                </a:cubicBezTo>
                <a:cubicBezTo>
                  <a:pt x="905" y="116"/>
                  <a:pt x="905" y="99"/>
                  <a:pt x="932" y="107"/>
                </a:cubicBezTo>
                <a:cubicBezTo>
                  <a:pt x="932" y="99"/>
                  <a:pt x="940" y="90"/>
                  <a:pt x="940" y="90"/>
                </a:cubicBezTo>
                <a:cubicBezTo>
                  <a:pt x="913" y="81"/>
                  <a:pt x="878" y="107"/>
                  <a:pt x="860" y="116"/>
                </a:cubicBezTo>
                <a:cubicBezTo>
                  <a:pt x="869" y="107"/>
                  <a:pt x="878" y="107"/>
                  <a:pt x="886" y="107"/>
                </a:cubicBezTo>
                <a:cubicBezTo>
                  <a:pt x="869" y="116"/>
                  <a:pt x="860" y="126"/>
                  <a:pt x="851" y="134"/>
                </a:cubicBezTo>
                <a:cubicBezTo>
                  <a:pt x="824" y="161"/>
                  <a:pt x="824" y="161"/>
                  <a:pt x="824" y="161"/>
                </a:cubicBezTo>
                <a:cubicBezTo>
                  <a:pt x="815" y="161"/>
                  <a:pt x="815" y="152"/>
                  <a:pt x="824" y="143"/>
                </a:cubicBezTo>
                <a:cubicBezTo>
                  <a:pt x="815" y="152"/>
                  <a:pt x="806" y="161"/>
                  <a:pt x="788" y="170"/>
                </a:cubicBezTo>
                <a:cubicBezTo>
                  <a:pt x="788" y="152"/>
                  <a:pt x="779" y="143"/>
                  <a:pt x="806" y="126"/>
                </a:cubicBezTo>
                <a:cubicBezTo>
                  <a:pt x="788" y="134"/>
                  <a:pt x="770" y="152"/>
                  <a:pt x="752" y="170"/>
                </a:cubicBezTo>
                <a:cubicBezTo>
                  <a:pt x="743" y="161"/>
                  <a:pt x="707" y="170"/>
                  <a:pt x="716" y="161"/>
                </a:cubicBezTo>
                <a:cubicBezTo>
                  <a:pt x="698" y="170"/>
                  <a:pt x="681" y="188"/>
                  <a:pt x="663" y="206"/>
                </a:cubicBezTo>
                <a:cubicBezTo>
                  <a:pt x="645" y="224"/>
                  <a:pt x="627" y="242"/>
                  <a:pt x="600" y="251"/>
                </a:cubicBezTo>
                <a:cubicBezTo>
                  <a:pt x="600" y="251"/>
                  <a:pt x="600" y="260"/>
                  <a:pt x="591" y="269"/>
                </a:cubicBezTo>
                <a:cubicBezTo>
                  <a:pt x="582" y="278"/>
                  <a:pt x="573" y="278"/>
                  <a:pt x="555" y="287"/>
                </a:cubicBezTo>
                <a:cubicBezTo>
                  <a:pt x="546" y="287"/>
                  <a:pt x="537" y="296"/>
                  <a:pt x="528" y="305"/>
                </a:cubicBezTo>
                <a:cubicBezTo>
                  <a:pt x="519" y="305"/>
                  <a:pt x="510" y="314"/>
                  <a:pt x="501" y="323"/>
                </a:cubicBezTo>
                <a:cubicBezTo>
                  <a:pt x="492" y="331"/>
                  <a:pt x="483" y="341"/>
                  <a:pt x="474" y="358"/>
                </a:cubicBezTo>
                <a:cubicBezTo>
                  <a:pt x="466" y="358"/>
                  <a:pt x="447" y="358"/>
                  <a:pt x="430" y="358"/>
                </a:cubicBezTo>
                <a:cubicBezTo>
                  <a:pt x="420" y="376"/>
                  <a:pt x="430" y="376"/>
                  <a:pt x="447" y="376"/>
                </a:cubicBezTo>
                <a:cubicBezTo>
                  <a:pt x="456" y="376"/>
                  <a:pt x="466" y="385"/>
                  <a:pt x="439" y="412"/>
                </a:cubicBezTo>
                <a:cubicBezTo>
                  <a:pt x="412" y="448"/>
                  <a:pt x="412" y="412"/>
                  <a:pt x="394" y="412"/>
                </a:cubicBezTo>
                <a:cubicBezTo>
                  <a:pt x="385" y="430"/>
                  <a:pt x="385" y="448"/>
                  <a:pt x="376" y="466"/>
                </a:cubicBezTo>
                <a:cubicBezTo>
                  <a:pt x="367" y="484"/>
                  <a:pt x="349" y="502"/>
                  <a:pt x="331" y="520"/>
                </a:cubicBezTo>
                <a:cubicBezTo>
                  <a:pt x="331" y="502"/>
                  <a:pt x="349" y="493"/>
                  <a:pt x="349" y="484"/>
                </a:cubicBezTo>
                <a:close/>
                <a:moveTo>
                  <a:pt x="89" y="949"/>
                </a:moveTo>
                <a:lnTo>
                  <a:pt x="89" y="949"/>
                </a:lnTo>
                <a:cubicBezTo>
                  <a:pt x="89" y="940"/>
                  <a:pt x="89" y="931"/>
                  <a:pt x="89" y="931"/>
                </a:cubicBezTo>
                <a:cubicBezTo>
                  <a:pt x="89" y="922"/>
                  <a:pt x="89" y="913"/>
                  <a:pt x="98" y="913"/>
                </a:cubicBezTo>
                <a:cubicBezTo>
                  <a:pt x="116" y="931"/>
                  <a:pt x="98" y="931"/>
                  <a:pt x="89" y="949"/>
                </a:cubicBezTo>
                <a:close/>
                <a:moveTo>
                  <a:pt x="98" y="1746"/>
                </a:moveTo>
                <a:lnTo>
                  <a:pt x="98" y="1746"/>
                </a:lnTo>
                <a:cubicBezTo>
                  <a:pt x="89" y="1738"/>
                  <a:pt x="89" y="1728"/>
                  <a:pt x="98" y="1711"/>
                </a:cubicBezTo>
                <a:cubicBezTo>
                  <a:pt x="98" y="1720"/>
                  <a:pt x="98" y="1728"/>
                  <a:pt x="98" y="1746"/>
                </a:cubicBezTo>
                <a:close/>
                <a:moveTo>
                  <a:pt x="1792" y="2553"/>
                </a:moveTo>
                <a:cubicBezTo>
                  <a:pt x="1792" y="2553"/>
                  <a:pt x="1774" y="2553"/>
                  <a:pt x="1792" y="2553"/>
                </a:cubicBezTo>
                <a:close/>
                <a:moveTo>
                  <a:pt x="1837" y="2544"/>
                </a:moveTo>
                <a:lnTo>
                  <a:pt x="1837" y="2544"/>
                </a:lnTo>
                <a:lnTo>
                  <a:pt x="1837" y="2544"/>
                </a:lnTo>
                <a:cubicBezTo>
                  <a:pt x="1837" y="2544"/>
                  <a:pt x="1828" y="2553"/>
                  <a:pt x="1810" y="2553"/>
                </a:cubicBezTo>
                <a:cubicBezTo>
                  <a:pt x="1818" y="2553"/>
                  <a:pt x="1828" y="2553"/>
                  <a:pt x="1837" y="2544"/>
                </a:cubicBezTo>
                <a:close/>
                <a:moveTo>
                  <a:pt x="1693" y="206"/>
                </a:moveTo>
                <a:lnTo>
                  <a:pt x="1693" y="206"/>
                </a:lnTo>
                <a:cubicBezTo>
                  <a:pt x="1684" y="206"/>
                  <a:pt x="1684" y="206"/>
                  <a:pt x="1684" y="206"/>
                </a:cubicBezTo>
                <a:cubicBezTo>
                  <a:pt x="1702" y="197"/>
                  <a:pt x="1693" y="206"/>
                  <a:pt x="1693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76">
            <a:extLst>
              <a:ext uri="{FF2B5EF4-FFF2-40B4-BE49-F238E27FC236}">
                <a16:creationId xmlns:a16="http://schemas.microsoft.com/office/drawing/2014/main" id="{D8ACF41A-1B22-C842-AE86-15C4036A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979" y="7816072"/>
            <a:ext cx="9727" cy="9727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9 h 10"/>
              <a:gd name="T6" fmla="*/ 0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0" y="0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77">
            <a:extLst>
              <a:ext uri="{FF2B5EF4-FFF2-40B4-BE49-F238E27FC236}">
                <a16:creationId xmlns:a16="http://schemas.microsoft.com/office/drawing/2014/main" id="{12DE58C5-E63F-814C-B859-C87D19FA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029" y="6274402"/>
            <a:ext cx="4862" cy="486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78">
            <a:extLst>
              <a:ext uri="{FF2B5EF4-FFF2-40B4-BE49-F238E27FC236}">
                <a16:creationId xmlns:a16="http://schemas.microsoft.com/office/drawing/2014/main" id="{0169FF34-81E4-7249-9F20-8320DBC7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1352" y="9017307"/>
            <a:ext cx="19453" cy="19453"/>
          </a:xfrm>
          <a:custGeom>
            <a:avLst/>
            <a:gdLst>
              <a:gd name="T0" fmla="*/ 18 w 19"/>
              <a:gd name="T1" fmla="*/ 18 h 19"/>
              <a:gd name="T2" fmla="*/ 18 w 19"/>
              <a:gd name="T3" fmla="*/ 18 h 19"/>
              <a:gd name="T4" fmla="*/ 0 w 19"/>
              <a:gd name="T5" fmla="*/ 0 h 19"/>
              <a:gd name="T6" fmla="*/ 18 w 19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9">
                <a:moveTo>
                  <a:pt x="18" y="18"/>
                </a:moveTo>
                <a:lnTo>
                  <a:pt x="18" y="18"/>
                </a:lnTo>
                <a:cubicBezTo>
                  <a:pt x="10" y="9"/>
                  <a:pt x="10" y="9"/>
                  <a:pt x="0" y="0"/>
                </a:cubicBezTo>
                <a:cubicBezTo>
                  <a:pt x="0" y="9"/>
                  <a:pt x="0" y="9"/>
                  <a:pt x="1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79">
            <a:extLst>
              <a:ext uri="{FF2B5EF4-FFF2-40B4-BE49-F238E27FC236}">
                <a16:creationId xmlns:a16="http://schemas.microsoft.com/office/drawing/2014/main" id="{9842BCC9-31FD-5B4D-BBAA-19120782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9695" y="8662287"/>
            <a:ext cx="29180" cy="19453"/>
          </a:xfrm>
          <a:custGeom>
            <a:avLst/>
            <a:gdLst>
              <a:gd name="T0" fmla="*/ 27 w 28"/>
              <a:gd name="T1" fmla="*/ 0 h 18"/>
              <a:gd name="T2" fmla="*/ 27 w 28"/>
              <a:gd name="T3" fmla="*/ 0 h 18"/>
              <a:gd name="T4" fmla="*/ 0 w 28"/>
              <a:gd name="T5" fmla="*/ 17 h 18"/>
              <a:gd name="T6" fmla="*/ 27 w 28"/>
              <a:gd name="T7" fmla="*/ 17 h 18"/>
              <a:gd name="T8" fmla="*/ 27 w 28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8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9" y="17"/>
                  <a:pt x="0" y="17"/>
                </a:cubicBezTo>
                <a:cubicBezTo>
                  <a:pt x="18" y="17"/>
                  <a:pt x="18" y="17"/>
                  <a:pt x="27" y="17"/>
                </a:cubicBezTo>
                <a:cubicBezTo>
                  <a:pt x="27" y="9"/>
                  <a:pt x="18" y="9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80">
            <a:extLst>
              <a:ext uri="{FF2B5EF4-FFF2-40B4-BE49-F238E27FC236}">
                <a16:creationId xmlns:a16="http://schemas.microsoft.com/office/drawing/2014/main" id="{D0276352-AD0F-D64D-8B4C-A6DD0E7A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358" y="8584474"/>
            <a:ext cx="19453" cy="29180"/>
          </a:xfrm>
          <a:custGeom>
            <a:avLst/>
            <a:gdLst>
              <a:gd name="T0" fmla="*/ 9 w 18"/>
              <a:gd name="T1" fmla="*/ 18 h 28"/>
              <a:gd name="T2" fmla="*/ 9 w 18"/>
              <a:gd name="T3" fmla="*/ 18 h 28"/>
              <a:gd name="T4" fmla="*/ 17 w 18"/>
              <a:gd name="T5" fmla="*/ 0 h 28"/>
              <a:gd name="T6" fmla="*/ 17 w 18"/>
              <a:gd name="T7" fmla="*/ 0 h 28"/>
              <a:gd name="T8" fmla="*/ 9 w 18"/>
              <a:gd name="T9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8">
                <a:moveTo>
                  <a:pt x="9" y="18"/>
                </a:moveTo>
                <a:lnTo>
                  <a:pt x="9" y="18"/>
                </a:lnTo>
                <a:cubicBezTo>
                  <a:pt x="17" y="9"/>
                  <a:pt x="17" y="9"/>
                  <a:pt x="17" y="0"/>
                </a:cubicBezTo>
                <a:lnTo>
                  <a:pt x="17" y="0"/>
                </a:lnTo>
                <a:cubicBezTo>
                  <a:pt x="0" y="9"/>
                  <a:pt x="0" y="27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81">
            <a:extLst>
              <a:ext uri="{FF2B5EF4-FFF2-40B4-BE49-F238E27FC236}">
                <a16:creationId xmlns:a16="http://schemas.microsoft.com/office/drawing/2014/main" id="{B09AA834-43D9-2B40-889A-0D00DD97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508" y="8681740"/>
            <a:ext cx="48633" cy="38906"/>
          </a:xfrm>
          <a:custGeom>
            <a:avLst/>
            <a:gdLst>
              <a:gd name="T0" fmla="*/ 0 w 46"/>
              <a:gd name="T1" fmla="*/ 18 h 37"/>
              <a:gd name="T2" fmla="*/ 0 w 46"/>
              <a:gd name="T3" fmla="*/ 18 h 37"/>
              <a:gd name="T4" fmla="*/ 45 w 46"/>
              <a:gd name="T5" fmla="*/ 9 h 37"/>
              <a:gd name="T6" fmla="*/ 36 w 46"/>
              <a:gd name="T7" fmla="*/ 9 h 37"/>
              <a:gd name="T8" fmla="*/ 27 w 46"/>
              <a:gd name="T9" fmla="*/ 0 h 37"/>
              <a:gd name="T10" fmla="*/ 0 w 46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37">
                <a:moveTo>
                  <a:pt x="0" y="18"/>
                </a:moveTo>
                <a:lnTo>
                  <a:pt x="0" y="18"/>
                </a:lnTo>
                <a:cubicBezTo>
                  <a:pt x="18" y="36"/>
                  <a:pt x="27" y="18"/>
                  <a:pt x="45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27" y="0"/>
                  <a:pt x="27" y="0"/>
                </a:cubicBezTo>
                <a:cubicBezTo>
                  <a:pt x="18" y="9"/>
                  <a:pt x="10" y="9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82">
            <a:extLst>
              <a:ext uri="{FF2B5EF4-FFF2-40B4-BE49-F238E27FC236}">
                <a16:creationId xmlns:a16="http://schemas.microsoft.com/office/drawing/2014/main" id="{4A38EA7D-4F8E-C740-A41C-2FD37D71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1006" y="8662287"/>
            <a:ext cx="19453" cy="19453"/>
          </a:xfrm>
          <a:custGeom>
            <a:avLst/>
            <a:gdLst>
              <a:gd name="T0" fmla="*/ 0 w 19"/>
              <a:gd name="T1" fmla="*/ 17 h 18"/>
              <a:gd name="T2" fmla="*/ 0 w 19"/>
              <a:gd name="T3" fmla="*/ 17 h 18"/>
              <a:gd name="T4" fmla="*/ 18 w 19"/>
              <a:gd name="T5" fmla="*/ 9 h 18"/>
              <a:gd name="T6" fmla="*/ 0 w 19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9" y="9"/>
                  <a:pt x="18" y="9"/>
                </a:cubicBezTo>
                <a:cubicBezTo>
                  <a:pt x="9" y="0"/>
                  <a:pt x="9" y="9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83">
            <a:extLst>
              <a:ext uri="{FF2B5EF4-FFF2-40B4-BE49-F238E27FC236}">
                <a16:creationId xmlns:a16="http://schemas.microsoft.com/office/drawing/2014/main" id="{A78309E5-6E56-8147-AFFA-4302160A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3796" y="8740100"/>
            <a:ext cx="29180" cy="38906"/>
          </a:xfrm>
          <a:custGeom>
            <a:avLst/>
            <a:gdLst>
              <a:gd name="T0" fmla="*/ 17 w 27"/>
              <a:gd name="T1" fmla="*/ 27 h 37"/>
              <a:gd name="T2" fmla="*/ 17 w 27"/>
              <a:gd name="T3" fmla="*/ 27 h 37"/>
              <a:gd name="T4" fmla="*/ 17 w 27"/>
              <a:gd name="T5" fmla="*/ 9 h 37"/>
              <a:gd name="T6" fmla="*/ 8 w 27"/>
              <a:gd name="T7" fmla="*/ 27 h 37"/>
              <a:gd name="T8" fmla="*/ 0 w 27"/>
              <a:gd name="T9" fmla="*/ 36 h 37"/>
              <a:gd name="T10" fmla="*/ 17 w 27"/>
              <a:gd name="T11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37">
                <a:moveTo>
                  <a:pt x="17" y="27"/>
                </a:moveTo>
                <a:lnTo>
                  <a:pt x="17" y="27"/>
                </a:lnTo>
                <a:cubicBezTo>
                  <a:pt x="26" y="27"/>
                  <a:pt x="17" y="9"/>
                  <a:pt x="17" y="9"/>
                </a:cubicBezTo>
                <a:cubicBezTo>
                  <a:pt x="17" y="0"/>
                  <a:pt x="8" y="18"/>
                  <a:pt x="8" y="27"/>
                </a:cubicBezTo>
                <a:cubicBezTo>
                  <a:pt x="0" y="27"/>
                  <a:pt x="0" y="36"/>
                  <a:pt x="0" y="36"/>
                </a:cubicBezTo>
                <a:cubicBezTo>
                  <a:pt x="0" y="36"/>
                  <a:pt x="8" y="36"/>
                  <a:pt x="1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84">
            <a:extLst>
              <a:ext uri="{FF2B5EF4-FFF2-40B4-BE49-F238E27FC236}">
                <a16:creationId xmlns:a16="http://schemas.microsoft.com/office/drawing/2014/main" id="{FCFB093D-4925-4540-9183-7F7B0CE3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6688" y="8730373"/>
            <a:ext cx="19453" cy="19453"/>
          </a:xfrm>
          <a:custGeom>
            <a:avLst/>
            <a:gdLst>
              <a:gd name="T0" fmla="*/ 18 w 19"/>
              <a:gd name="T1" fmla="*/ 9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9">
                <a:moveTo>
                  <a:pt x="18" y="9"/>
                </a:moveTo>
                <a:lnTo>
                  <a:pt x="0" y="0"/>
                </a:lnTo>
                <a:lnTo>
                  <a:pt x="0" y="18"/>
                </a:lnTo>
                <a:lnTo>
                  <a:pt x="18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85">
            <a:extLst>
              <a:ext uri="{FF2B5EF4-FFF2-40B4-BE49-F238E27FC236}">
                <a16:creationId xmlns:a16="http://schemas.microsoft.com/office/drawing/2014/main" id="{543C72F9-5FF2-E24C-9D16-236406A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789" y="8793594"/>
            <a:ext cx="48633" cy="29180"/>
          </a:xfrm>
          <a:custGeom>
            <a:avLst/>
            <a:gdLst>
              <a:gd name="T0" fmla="*/ 9 w 46"/>
              <a:gd name="T1" fmla="*/ 27 h 28"/>
              <a:gd name="T2" fmla="*/ 9 w 46"/>
              <a:gd name="T3" fmla="*/ 27 h 28"/>
              <a:gd name="T4" fmla="*/ 36 w 46"/>
              <a:gd name="T5" fmla="*/ 9 h 28"/>
              <a:gd name="T6" fmla="*/ 45 w 46"/>
              <a:gd name="T7" fmla="*/ 0 h 28"/>
              <a:gd name="T8" fmla="*/ 9 w 4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8">
                <a:moveTo>
                  <a:pt x="9" y="27"/>
                </a:moveTo>
                <a:lnTo>
                  <a:pt x="9" y="27"/>
                </a:ln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45" y="0"/>
                </a:cubicBezTo>
                <a:cubicBezTo>
                  <a:pt x="27" y="9"/>
                  <a:pt x="0" y="18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86">
            <a:extLst>
              <a:ext uri="{FF2B5EF4-FFF2-40B4-BE49-F238E27FC236}">
                <a16:creationId xmlns:a16="http://schemas.microsoft.com/office/drawing/2014/main" id="{BF76910F-D11D-A246-88AF-EB4D5D88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22" y="8783868"/>
            <a:ext cx="19453" cy="9727"/>
          </a:xfrm>
          <a:custGeom>
            <a:avLst/>
            <a:gdLst>
              <a:gd name="T0" fmla="*/ 0 w 19"/>
              <a:gd name="T1" fmla="*/ 9 h 10"/>
              <a:gd name="T2" fmla="*/ 0 w 19"/>
              <a:gd name="T3" fmla="*/ 9 h 10"/>
              <a:gd name="T4" fmla="*/ 18 w 19"/>
              <a:gd name="T5" fmla="*/ 0 h 10"/>
              <a:gd name="T6" fmla="*/ 0 w 19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0" y="9"/>
                </a:moveTo>
                <a:lnTo>
                  <a:pt x="0" y="9"/>
                </a:lnTo>
                <a:cubicBezTo>
                  <a:pt x="9" y="9"/>
                  <a:pt x="18" y="0"/>
                  <a:pt x="18" y="0"/>
                </a:cubicBezTo>
                <a:lnTo>
                  <a:pt x="0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87">
            <a:extLst>
              <a:ext uri="{FF2B5EF4-FFF2-40B4-BE49-F238E27FC236}">
                <a16:creationId xmlns:a16="http://schemas.microsoft.com/office/drawing/2014/main" id="{E5A2A8B4-F25C-6547-A484-1EC915DC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055" y="8774141"/>
            <a:ext cx="29180" cy="9727"/>
          </a:xfrm>
          <a:custGeom>
            <a:avLst/>
            <a:gdLst>
              <a:gd name="T0" fmla="*/ 27 w 28"/>
              <a:gd name="T1" fmla="*/ 0 h 10"/>
              <a:gd name="T2" fmla="*/ 27 w 28"/>
              <a:gd name="T3" fmla="*/ 0 h 10"/>
              <a:gd name="T4" fmla="*/ 17 w 28"/>
              <a:gd name="T5" fmla="*/ 0 h 10"/>
              <a:gd name="T6" fmla="*/ 0 w 28"/>
              <a:gd name="T7" fmla="*/ 9 h 10"/>
              <a:gd name="T8" fmla="*/ 27 w 2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0">
                <a:moveTo>
                  <a:pt x="27" y="0"/>
                </a:moveTo>
                <a:lnTo>
                  <a:pt x="27" y="0"/>
                </a:lnTo>
                <a:cubicBezTo>
                  <a:pt x="17" y="0"/>
                  <a:pt x="17" y="0"/>
                  <a:pt x="17" y="0"/>
                </a:cubicBezTo>
                <a:cubicBezTo>
                  <a:pt x="0" y="9"/>
                  <a:pt x="0" y="9"/>
                  <a:pt x="0" y="9"/>
                </a:cubicBezTo>
                <a:cubicBezTo>
                  <a:pt x="9" y="9"/>
                  <a:pt x="17" y="9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88">
            <a:extLst>
              <a:ext uri="{FF2B5EF4-FFF2-40B4-BE49-F238E27FC236}">
                <a16:creationId xmlns:a16="http://schemas.microsoft.com/office/drawing/2014/main" id="{510B97D0-2CC6-4041-B98C-721DD547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863" y="8939494"/>
            <a:ext cx="48633" cy="19453"/>
          </a:xfrm>
          <a:custGeom>
            <a:avLst/>
            <a:gdLst>
              <a:gd name="T0" fmla="*/ 36 w 46"/>
              <a:gd name="T1" fmla="*/ 0 h 18"/>
              <a:gd name="T2" fmla="*/ 36 w 46"/>
              <a:gd name="T3" fmla="*/ 0 h 18"/>
              <a:gd name="T4" fmla="*/ 0 w 46"/>
              <a:gd name="T5" fmla="*/ 8 h 18"/>
              <a:gd name="T6" fmla="*/ 27 w 46"/>
              <a:gd name="T7" fmla="*/ 8 h 18"/>
              <a:gd name="T8" fmla="*/ 36 w 4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8">
                <a:moveTo>
                  <a:pt x="36" y="0"/>
                </a:moveTo>
                <a:lnTo>
                  <a:pt x="36" y="0"/>
                </a:lnTo>
                <a:cubicBezTo>
                  <a:pt x="0" y="8"/>
                  <a:pt x="0" y="8"/>
                  <a:pt x="0" y="8"/>
                </a:cubicBezTo>
                <a:cubicBezTo>
                  <a:pt x="0" y="17"/>
                  <a:pt x="10" y="17"/>
                  <a:pt x="27" y="8"/>
                </a:cubicBezTo>
                <a:cubicBezTo>
                  <a:pt x="27" y="8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89">
            <a:extLst>
              <a:ext uri="{FF2B5EF4-FFF2-40B4-BE49-F238E27FC236}">
                <a16:creationId xmlns:a16="http://schemas.microsoft.com/office/drawing/2014/main" id="{BA6F6AD1-AC50-D341-8562-031943C7B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762" y="8949220"/>
            <a:ext cx="19453" cy="29180"/>
          </a:xfrm>
          <a:custGeom>
            <a:avLst/>
            <a:gdLst>
              <a:gd name="T0" fmla="*/ 18 w 19"/>
              <a:gd name="T1" fmla="*/ 9 h 28"/>
              <a:gd name="T2" fmla="*/ 18 w 19"/>
              <a:gd name="T3" fmla="*/ 9 h 28"/>
              <a:gd name="T4" fmla="*/ 0 w 19"/>
              <a:gd name="T5" fmla="*/ 0 h 28"/>
              <a:gd name="T6" fmla="*/ 9 w 19"/>
              <a:gd name="T7" fmla="*/ 27 h 28"/>
              <a:gd name="T8" fmla="*/ 18 w 19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0" y="0"/>
                </a:cubicBezTo>
                <a:cubicBezTo>
                  <a:pt x="9" y="27"/>
                  <a:pt x="9" y="27"/>
                  <a:pt x="9" y="27"/>
                </a:cubicBezTo>
                <a:lnTo>
                  <a:pt x="18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90">
            <a:extLst>
              <a:ext uri="{FF2B5EF4-FFF2-40B4-BE49-F238E27FC236}">
                <a16:creationId xmlns:a16="http://schemas.microsoft.com/office/drawing/2014/main" id="{B7DC7783-8DB2-3C4D-812D-F9D1CC6A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863" y="8988127"/>
            <a:ext cx="92401" cy="29180"/>
          </a:xfrm>
          <a:custGeom>
            <a:avLst/>
            <a:gdLst>
              <a:gd name="T0" fmla="*/ 54 w 82"/>
              <a:gd name="T1" fmla="*/ 0 h 28"/>
              <a:gd name="T2" fmla="*/ 54 w 82"/>
              <a:gd name="T3" fmla="*/ 0 h 28"/>
              <a:gd name="T4" fmla="*/ 45 w 82"/>
              <a:gd name="T5" fmla="*/ 18 h 28"/>
              <a:gd name="T6" fmla="*/ 54 w 82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28">
                <a:moveTo>
                  <a:pt x="54" y="0"/>
                </a:moveTo>
                <a:lnTo>
                  <a:pt x="54" y="0"/>
                </a:lnTo>
                <a:cubicBezTo>
                  <a:pt x="45" y="9"/>
                  <a:pt x="0" y="27"/>
                  <a:pt x="45" y="18"/>
                </a:cubicBezTo>
                <a:cubicBezTo>
                  <a:pt x="54" y="18"/>
                  <a:pt x="81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91">
            <a:extLst>
              <a:ext uri="{FF2B5EF4-FFF2-40B4-BE49-F238E27FC236}">
                <a16:creationId xmlns:a16="http://schemas.microsoft.com/office/drawing/2014/main" id="{603CD112-0FA7-D445-BF08-BB8FBABD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172" y="8920040"/>
            <a:ext cx="19453" cy="38906"/>
          </a:xfrm>
          <a:custGeom>
            <a:avLst/>
            <a:gdLst>
              <a:gd name="T0" fmla="*/ 0 w 19"/>
              <a:gd name="T1" fmla="*/ 35 h 36"/>
              <a:gd name="T2" fmla="*/ 9 w 19"/>
              <a:gd name="T3" fmla="*/ 35 h 36"/>
              <a:gd name="T4" fmla="*/ 18 w 19"/>
              <a:gd name="T5" fmla="*/ 0 h 36"/>
              <a:gd name="T6" fmla="*/ 0 w 19"/>
              <a:gd name="T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36">
                <a:moveTo>
                  <a:pt x="0" y="35"/>
                </a:moveTo>
                <a:lnTo>
                  <a:pt x="9" y="35"/>
                </a:lnTo>
                <a:lnTo>
                  <a:pt x="18" y="0"/>
                </a:lnTo>
                <a:lnTo>
                  <a:pt x="0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92">
            <a:extLst>
              <a:ext uri="{FF2B5EF4-FFF2-40B4-BE49-F238E27FC236}">
                <a16:creationId xmlns:a16="http://schemas.microsoft.com/office/drawing/2014/main" id="{668DBA1F-9812-EB4B-960B-264021E9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209" y="8803321"/>
            <a:ext cx="68086" cy="72951"/>
          </a:xfrm>
          <a:custGeom>
            <a:avLst/>
            <a:gdLst>
              <a:gd name="T0" fmla="*/ 0 w 63"/>
              <a:gd name="T1" fmla="*/ 27 h 64"/>
              <a:gd name="T2" fmla="*/ 0 w 63"/>
              <a:gd name="T3" fmla="*/ 27 h 64"/>
              <a:gd name="T4" fmla="*/ 54 w 63"/>
              <a:gd name="T5" fmla="*/ 45 h 64"/>
              <a:gd name="T6" fmla="*/ 44 w 63"/>
              <a:gd name="T7" fmla="*/ 27 h 64"/>
              <a:gd name="T8" fmla="*/ 0 w 63"/>
              <a:gd name="T9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0" y="27"/>
                </a:moveTo>
                <a:lnTo>
                  <a:pt x="0" y="27"/>
                </a:lnTo>
                <a:cubicBezTo>
                  <a:pt x="36" y="63"/>
                  <a:pt x="27" y="18"/>
                  <a:pt x="54" y="45"/>
                </a:cubicBezTo>
                <a:cubicBezTo>
                  <a:pt x="62" y="45"/>
                  <a:pt x="27" y="27"/>
                  <a:pt x="44" y="27"/>
                </a:cubicBezTo>
                <a:cubicBezTo>
                  <a:pt x="18" y="18"/>
                  <a:pt x="0" y="0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93">
            <a:extLst>
              <a:ext uri="{FF2B5EF4-FFF2-40B4-BE49-F238E27FC236}">
                <a16:creationId xmlns:a16="http://schemas.microsoft.com/office/drawing/2014/main" id="{2F884017-A5E9-F14E-855B-EB3B9541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5842" y="8832501"/>
            <a:ext cx="9727" cy="4865"/>
          </a:xfrm>
          <a:custGeom>
            <a:avLst/>
            <a:gdLst>
              <a:gd name="T0" fmla="*/ 0 w 11"/>
              <a:gd name="T1" fmla="*/ 0 h 1"/>
              <a:gd name="T2" fmla="*/ 0 w 11"/>
              <a:gd name="T3" fmla="*/ 0 h 1"/>
              <a:gd name="T4" fmla="*/ 10 w 11"/>
              <a:gd name="T5" fmla="*/ 0 h 1"/>
              <a:gd name="T6" fmla="*/ 0 w 1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">
                <a:moveTo>
                  <a:pt x="0" y="0"/>
                </a:moveTo>
                <a:lnTo>
                  <a:pt x="0" y="0"/>
                </a:lnTo>
                <a:lnTo>
                  <a:pt x="10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94">
            <a:extLst>
              <a:ext uri="{FF2B5EF4-FFF2-40B4-BE49-F238E27FC236}">
                <a16:creationId xmlns:a16="http://schemas.microsoft.com/office/drawing/2014/main" id="{A5BAE0BE-36C3-5C47-AB4A-21D11CA4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105" y="7465914"/>
            <a:ext cx="9727" cy="29180"/>
          </a:xfrm>
          <a:custGeom>
            <a:avLst/>
            <a:gdLst>
              <a:gd name="T0" fmla="*/ 9 w 10"/>
              <a:gd name="T1" fmla="*/ 0 h 28"/>
              <a:gd name="T2" fmla="*/ 9 w 10"/>
              <a:gd name="T3" fmla="*/ 0 h 28"/>
              <a:gd name="T4" fmla="*/ 0 w 10"/>
              <a:gd name="T5" fmla="*/ 27 h 28"/>
              <a:gd name="T6" fmla="*/ 9 w 10"/>
              <a:gd name="T7" fmla="*/ 9 h 28"/>
              <a:gd name="T8" fmla="*/ 9 w 10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18"/>
                  <a:pt x="0" y="27"/>
                </a:cubicBezTo>
                <a:cubicBezTo>
                  <a:pt x="9" y="9"/>
                  <a:pt x="9" y="9"/>
                  <a:pt x="9" y="9"/>
                </a:cubicBezTo>
                <a:lnTo>
                  <a:pt x="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95">
            <a:extLst>
              <a:ext uri="{FF2B5EF4-FFF2-40B4-BE49-F238E27FC236}">
                <a16:creationId xmlns:a16="http://schemas.microsoft.com/office/drawing/2014/main" id="{50F637D0-384E-5D4F-A0B5-5EC9A207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31" y="7519408"/>
            <a:ext cx="29180" cy="29180"/>
          </a:xfrm>
          <a:custGeom>
            <a:avLst/>
            <a:gdLst>
              <a:gd name="T0" fmla="*/ 27 w 28"/>
              <a:gd name="T1" fmla="*/ 0 h 28"/>
              <a:gd name="T2" fmla="*/ 27 w 28"/>
              <a:gd name="T3" fmla="*/ 0 h 28"/>
              <a:gd name="T4" fmla="*/ 0 w 28"/>
              <a:gd name="T5" fmla="*/ 9 h 28"/>
              <a:gd name="T6" fmla="*/ 27 w 28"/>
              <a:gd name="T7" fmla="*/ 27 h 28"/>
              <a:gd name="T8" fmla="*/ 27 w 28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7" y="0"/>
                </a:moveTo>
                <a:lnTo>
                  <a:pt x="27" y="0"/>
                </a:lnTo>
                <a:cubicBezTo>
                  <a:pt x="0" y="9"/>
                  <a:pt x="0" y="9"/>
                  <a:pt x="0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8"/>
                  <a:pt x="18" y="9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96">
            <a:extLst>
              <a:ext uri="{FF2B5EF4-FFF2-40B4-BE49-F238E27FC236}">
                <a16:creationId xmlns:a16="http://schemas.microsoft.com/office/drawing/2014/main" id="{6B84CFA7-C811-4E43-934A-815356A4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073" y="7091438"/>
            <a:ext cx="29180" cy="19453"/>
          </a:xfrm>
          <a:custGeom>
            <a:avLst/>
            <a:gdLst>
              <a:gd name="T0" fmla="*/ 0 w 28"/>
              <a:gd name="T1" fmla="*/ 18 h 19"/>
              <a:gd name="T2" fmla="*/ 0 w 28"/>
              <a:gd name="T3" fmla="*/ 18 h 19"/>
              <a:gd name="T4" fmla="*/ 9 w 28"/>
              <a:gd name="T5" fmla="*/ 18 h 19"/>
              <a:gd name="T6" fmla="*/ 27 w 28"/>
              <a:gd name="T7" fmla="*/ 0 h 19"/>
              <a:gd name="T8" fmla="*/ 0 w 28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">
                <a:moveTo>
                  <a:pt x="0" y="18"/>
                </a:moveTo>
                <a:lnTo>
                  <a:pt x="0" y="18"/>
                </a:lnTo>
                <a:cubicBezTo>
                  <a:pt x="9" y="18"/>
                  <a:pt x="9" y="18"/>
                  <a:pt x="9" y="18"/>
                </a:cubicBezTo>
                <a:cubicBezTo>
                  <a:pt x="18" y="18"/>
                  <a:pt x="18" y="9"/>
                  <a:pt x="27" y="0"/>
                </a:cubicBezTo>
                <a:lnTo>
                  <a:pt x="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97">
            <a:extLst>
              <a:ext uri="{FF2B5EF4-FFF2-40B4-BE49-F238E27FC236}">
                <a16:creationId xmlns:a16="http://schemas.microsoft.com/office/drawing/2014/main" id="{A72ABA24-A658-944E-AAF1-942DF7D3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467" y="6716965"/>
            <a:ext cx="29180" cy="9727"/>
          </a:xfrm>
          <a:custGeom>
            <a:avLst/>
            <a:gdLst>
              <a:gd name="T0" fmla="*/ 0 w 27"/>
              <a:gd name="T1" fmla="*/ 0 h 10"/>
              <a:gd name="T2" fmla="*/ 0 w 27"/>
              <a:gd name="T3" fmla="*/ 9 h 10"/>
              <a:gd name="T4" fmla="*/ 26 w 27"/>
              <a:gd name="T5" fmla="*/ 9 h 10"/>
              <a:gd name="T6" fmla="*/ 0 w 27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0">
                <a:moveTo>
                  <a:pt x="0" y="0"/>
                </a:moveTo>
                <a:lnTo>
                  <a:pt x="0" y="9"/>
                </a:lnTo>
                <a:lnTo>
                  <a:pt x="26" y="9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98">
            <a:extLst>
              <a:ext uri="{FF2B5EF4-FFF2-40B4-BE49-F238E27FC236}">
                <a16:creationId xmlns:a16="http://schemas.microsoft.com/office/drawing/2014/main" id="{5C997666-8126-9344-A61B-8CBDB39C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546" y="6410575"/>
            <a:ext cx="58360" cy="38906"/>
          </a:xfrm>
          <a:custGeom>
            <a:avLst/>
            <a:gdLst>
              <a:gd name="T0" fmla="*/ 36 w 55"/>
              <a:gd name="T1" fmla="*/ 0 h 37"/>
              <a:gd name="T2" fmla="*/ 36 w 55"/>
              <a:gd name="T3" fmla="*/ 0 h 37"/>
              <a:gd name="T4" fmla="*/ 0 w 55"/>
              <a:gd name="T5" fmla="*/ 36 h 37"/>
              <a:gd name="T6" fmla="*/ 36 w 55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37">
                <a:moveTo>
                  <a:pt x="36" y="0"/>
                </a:moveTo>
                <a:lnTo>
                  <a:pt x="36" y="0"/>
                </a:lnTo>
                <a:cubicBezTo>
                  <a:pt x="18" y="9"/>
                  <a:pt x="18" y="27"/>
                  <a:pt x="0" y="36"/>
                </a:cubicBezTo>
                <a:cubicBezTo>
                  <a:pt x="18" y="9"/>
                  <a:pt x="54" y="18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99">
            <a:extLst>
              <a:ext uri="{FF2B5EF4-FFF2-40B4-BE49-F238E27FC236}">
                <a16:creationId xmlns:a16="http://schemas.microsoft.com/office/drawing/2014/main" id="{12399915-71EC-4A41-8515-D8407DEE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277" y="7071984"/>
            <a:ext cx="1473583" cy="948346"/>
          </a:xfrm>
          <a:custGeom>
            <a:avLst/>
            <a:gdLst>
              <a:gd name="T0" fmla="*/ 1336 w 1337"/>
              <a:gd name="T1" fmla="*/ 62 h 861"/>
              <a:gd name="T2" fmla="*/ 1336 w 1337"/>
              <a:gd name="T3" fmla="*/ 62 h 861"/>
              <a:gd name="T4" fmla="*/ 1336 w 1337"/>
              <a:gd name="T5" fmla="*/ 36 h 861"/>
              <a:gd name="T6" fmla="*/ 1327 w 1337"/>
              <a:gd name="T7" fmla="*/ 27 h 861"/>
              <a:gd name="T8" fmla="*/ 1273 w 1337"/>
              <a:gd name="T9" fmla="*/ 0 h 861"/>
              <a:gd name="T10" fmla="*/ 72 w 1337"/>
              <a:gd name="T11" fmla="*/ 0 h 861"/>
              <a:gd name="T12" fmla="*/ 18 w 1337"/>
              <a:gd name="T13" fmla="*/ 27 h 861"/>
              <a:gd name="T14" fmla="*/ 9 w 1337"/>
              <a:gd name="T15" fmla="*/ 36 h 861"/>
              <a:gd name="T16" fmla="*/ 0 w 1337"/>
              <a:gd name="T17" fmla="*/ 62 h 861"/>
              <a:gd name="T18" fmla="*/ 0 w 1337"/>
              <a:gd name="T19" fmla="*/ 62 h 861"/>
              <a:gd name="T20" fmla="*/ 0 w 1337"/>
              <a:gd name="T21" fmla="*/ 788 h 861"/>
              <a:gd name="T22" fmla="*/ 72 w 1337"/>
              <a:gd name="T23" fmla="*/ 860 h 861"/>
              <a:gd name="T24" fmla="*/ 1273 w 1337"/>
              <a:gd name="T25" fmla="*/ 860 h 861"/>
              <a:gd name="T26" fmla="*/ 1336 w 1337"/>
              <a:gd name="T27" fmla="*/ 788 h 861"/>
              <a:gd name="T28" fmla="*/ 1336 w 1337"/>
              <a:gd name="T29" fmla="*/ 62 h 861"/>
              <a:gd name="T30" fmla="*/ 672 w 1337"/>
              <a:gd name="T31" fmla="*/ 322 h 861"/>
              <a:gd name="T32" fmla="*/ 672 w 1337"/>
              <a:gd name="T33" fmla="*/ 322 h 861"/>
              <a:gd name="T34" fmla="*/ 198 w 1337"/>
              <a:gd name="T35" fmla="*/ 89 h 861"/>
              <a:gd name="T36" fmla="*/ 1138 w 1337"/>
              <a:gd name="T37" fmla="*/ 89 h 861"/>
              <a:gd name="T38" fmla="*/ 672 w 1337"/>
              <a:gd name="T39" fmla="*/ 322 h 861"/>
              <a:gd name="T40" fmla="*/ 90 w 1337"/>
              <a:gd name="T41" fmla="*/ 770 h 861"/>
              <a:gd name="T42" fmla="*/ 90 w 1337"/>
              <a:gd name="T43" fmla="*/ 770 h 861"/>
              <a:gd name="T44" fmla="*/ 90 w 1337"/>
              <a:gd name="T45" fmla="*/ 125 h 861"/>
              <a:gd name="T46" fmla="*/ 645 w 1337"/>
              <a:gd name="T47" fmla="*/ 412 h 861"/>
              <a:gd name="T48" fmla="*/ 645 w 1337"/>
              <a:gd name="T49" fmla="*/ 412 h 861"/>
              <a:gd name="T50" fmla="*/ 645 w 1337"/>
              <a:gd name="T51" fmla="*/ 412 h 861"/>
              <a:gd name="T52" fmla="*/ 655 w 1337"/>
              <a:gd name="T53" fmla="*/ 412 h 861"/>
              <a:gd name="T54" fmla="*/ 655 w 1337"/>
              <a:gd name="T55" fmla="*/ 412 h 861"/>
              <a:gd name="T56" fmla="*/ 655 w 1337"/>
              <a:gd name="T57" fmla="*/ 412 h 861"/>
              <a:gd name="T58" fmla="*/ 655 w 1337"/>
              <a:gd name="T59" fmla="*/ 412 h 861"/>
              <a:gd name="T60" fmla="*/ 655 w 1337"/>
              <a:gd name="T61" fmla="*/ 421 h 861"/>
              <a:gd name="T62" fmla="*/ 655 w 1337"/>
              <a:gd name="T63" fmla="*/ 421 h 861"/>
              <a:gd name="T64" fmla="*/ 664 w 1337"/>
              <a:gd name="T65" fmla="*/ 421 h 861"/>
              <a:gd name="T66" fmla="*/ 664 w 1337"/>
              <a:gd name="T67" fmla="*/ 421 h 861"/>
              <a:gd name="T68" fmla="*/ 664 w 1337"/>
              <a:gd name="T69" fmla="*/ 421 h 861"/>
              <a:gd name="T70" fmla="*/ 664 w 1337"/>
              <a:gd name="T71" fmla="*/ 421 h 861"/>
              <a:gd name="T72" fmla="*/ 664 w 1337"/>
              <a:gd name="T73" fmla="*/ 421 h 861"/>
              <a:gd name="T74" fmla="*/ 664 w 1337"/>
              <a:gd name="T75" fmla="*/ 421 h 861"/>
              <a:gd name="T76" fmla="*/ 672 w 1337"/>
              <a:gd name="T77" fmla="*/ 421 h 861"/>
              <a:gd name="T78" fmla="*/ 672 w 1337"/>
              <a:gd name="T79" fmla="*/ 421 h 861"/>
              <a:gd name="T80" fmla="*/ 672 w 1337"/>
              <a:gd name="T81" fmla="*/ 421 h 861"/>
              <a:gd name="T82" fmla="*/ 672 w 1337"/>
              <a:gd name="T83" fmla="*/ 421 h 861"/>
              <a:gd name="T84" fmla="*/ 672 w 1337"/>
              <a:gd name="T85" fmla="*/ 421 h 861"/>
              <a:gd name="T86" fmla="*/ 672 w 1337"/>
              <a:gd name="T87" fmla="*/ 421 h 861"/>
              <a:gd name="T88" fmla="*/ 672 w 1337"/>
              <a:gd name="T89" fmla="*/ 421 h 861"/>
              <a:gd name="T90" fmla="*/ 681 w 1337"/>
              <a:gd name="T91" fmla="*/ 421 h 861"/>
              <a:gd name="T92" fmla="*/ 681 w 1337"/>
              <a:gd name="T93" fmla="*/ 421 h 861"/>
              <a:gd name="T94" fmla="*/ 681 w 1337"/>
              <a:gd name="T95" fmla="*/ 421 h 861"/>
              <a:gd name="T96" fmla="*/ 681 w 1337"/>
              <a:gd name="T97" fmla="*/ 421 h 861"/>
              <a:gd name="T98" fmla="*/ 681 w 1337"/>
              <a:gd name="T99" fmla="*/ 412 h 861"/>
              <a:gd name="T100" fmla="*/ 681 w 1337"/>
              <a:gd name="T101" fmla="*/ 412 h 861"/>
              <a:gd name="T102" fmla="*/ 681 w 1337"/>
              <a:gd name="T103" fmla="*/ 412 h 861"/>
              <a:gd name="T104" fmla="*/ 681 w 1337"/>
              <a:gd name="T105" fmla="*/ 412 h 861"/>
              <a:gd name="T106" fmla="*/ 690 w 1337"/>
              <a:gd name="T107" fmla="*/ 412 h 861"/>
              <a:gd name="T108" fmla="*/ 690 w 1337"/>
              <a:gd name="T109" fmla="*/ 412 h 861"/>
              <a:gd name="T110" fmla="*/ 690 w 1337"/>
              <a:gd name="T111" fmla="*/ 412 h 861"/>
              <a:gd name="T112" fmla="*/ 1246 w 1337"/>
              <a:gd name="T113" fmla="*/ 125 h 861"/>
              <a:gd name="T114" fmla="*/ 1246 w 1337"/>
              <a:gd name="T115" fmla="*/ 770 h 861"/>
              <a:gd name="T116" fmla="*/ 90 w 1337"/>
              <a:gd name="T117" fmla="*/ 77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7" h="861">
                <a:moveTo>
                  <a:pt x="1336" y="62"/>
                </a:moveTo>
                <a:lnTo>
                  <a:pt x="1336" y="62"/>
                </a:lnTo>
                <a:cubicBezTo>
                  <a:pt x="1336" y="54"/>
                  <a:pt x="1336" y="45"/>
                  <a:pt x="1336" y="36"/>
                </a:cubicBezTo>
                <a:cubicBezTo>
                  <a:pt x="1327" y="36"/>
                  <a:pt x="1327" y="36"/>
                  <a:pt x="1327" y="27"/>
                </a:cubicBezTo>
                <a:cubicBezTo>
                  <a:pt x="1309" y="9"/>
                  <a:pt x="1291" y="0"/>
                  <a:pt x="12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45" y="0"/>
                  <a:pt x="27" y="9"/>
                  <a:pt x="18" y="27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45"/>
                  <a:pt x="0" y="54"/>
                  <a:pt x="0" y="62"/>
                </a:cubicBezTo>
                <a:lnTo>
                  <a:pt x="0" y="62"/>
                </a:lnTo>
                <a:cubicBezTo>
                  <a:pt x="0" y="788"/>
                  <a:pt x="0" y="788"/>
                  <a:pt x="0" y="788"/>
                </a:cubicBezTo>
                <a:cubicBezTo>
                  <a:pt x="0" y="824"/>
                  <a:pt x="36" y="860"/>
                  <a:pt x="72" y="860"/>
                </a:cubicBezTo>
                <a:cubicBezTo>
                  <a:pt x="1273" y="860"/>
                  <a:pt x="1273" y="860"/>
                  <a:pt x="1273" y="860"/>
                </a:cubicBezTo>
                <a:cubicBezTo>
                  <a:pt x="1309" y="860"/>
                  <a:pt x="1336" y="824"/>
                  <a:pt x="1336" y="788"/>
                </a:cubicBezTo>
                <a:cubicBezTo>
                  <a:pt x="1336" y="62"/>
                  <a:pt x="1336" y="62"/>
                  <a:pt x="1336" y="62"/>
                </a:cubicBezTo>
                <a:close/>
                <a:moveTo>
                  <a:pt x="672" y="322"/>
                </a:moveTo>
                <a:lnTo>
                  <a:pt x="672" y="322"/>
                </a:lnTo>
                <a:cubicBezTo>
                  <a:pt x="198" y="89"/>
                  <a:pt x="198" y="89"/>
                  <a:pt x="198" y="89"/>
                </a:cubicBezTo>
                <a:cubicBezTo>
                  <a:pt x="1138" y="89"/>
                  <a:pt x="1138" y="89"/>
                  <a:pt x="1138" y="89"/>
                </a:cubicBezTo>
                <a:lnTo>
                  <a:pt x="672" y="322"/>
                </a:lnTo>
                <a:close/>
                <a:moveTo>
                  <a:pt x="90" y="770"/>
                </a:moveTo>
                <a:lnTo>
                  <a:pt x="90" y="770"/>
                </a:lnTo>
                <a:cubicBezTo>
                  <a:pt x="90" y="125"/>
                  <a:pt x="90" y="125"/>
                  <a:pt x="90" y="125"/>
                </a:cubicBezTo>
                <a:cubicBezTo>
                  <a:pt x="645" y="412"/>
                  <a:pt x="645" y="412"/>
                  <a:pt x="645" y="412"/>
                </a:cubicBezTo>
                <a:lnTo>
                  <a:pt x="645" y="412"/>
                </a:lnTo>
                <a:lnTo>
                  <a:pt x="645" y="412"/>
                </a:lnTo>
                <a:lnTo>
                  <a:pt x="655" y="412"/>
                </a:lnTo>
                <a:lnTo>
                  <a:pt x="655" y="412"/>
                </a:lnTo>
                <a:lnTo>
                  <a:pt x="655" y="412"/>
                </a:lnTo>
                <a:lnTo>
                  <a:pt x="655" y="412"/>
                </a:lnTo>
                <a:lnTo>
                  <a:pt x="655" y="421"/>
                </a:lnTo>
                <a:lnTo>
                  <a:pt x="655" y="421"/>
                </a:lnTo>
                <a:cubicBezTo>
                  <a:pt x="655" y="421"/>
                  <a:pt x="655" y="421"/>
                  <a:pt x="664" y="421"/>
                </a:cubicBezTo>
                <a:lnTo>
                  <a:pt x="664" y="421"/>
                </a:lnTo>
                <a:lnTo>
                  <a:pt x="664" y="421"/>
                </a:lnTo>
                <a:lnTo>
                  <a:pt x="664" y="421"/>
                </a:lnTo>
                <a:lnTo>
                  <a:pt x="664" y="421"/>
                </a:lnTo>
                <a:lnTo>
                  <a:pt x="664" y="421"/>
                </a:lnTo>
                <a:cubicBezTo>
                  <a:pt x="664" y="421"/>
                  <a:pt x="664" y="421"/>
                  <a:pt x="672" y="421"/>
                </a:cubicBezTo>
                <a:lnTo>
                  <a:pt x="672" y="421"/>
                </a:lnTo>
                <a:lnTo>
                  <a:pt x="672" y="421"/>
                </a:lnTo>
                <a:lnTo>
                  <a:pt x="672" y="421"/>
                </a:lnTo>
                <a:lnTo>
                  <a:pt x="672" y="421"/>
                </a:lnTo>
                <a:lnTo>
                  <a:pt x="672" y="421"/>
                </a:lnTo>
                <a:lnTo>
                  <a:pt x="672" y="421"/>
                </a:lnTo>
                <a:cubicBezTo>
                  <a:pt x="672" y="421"/>
                  <a:pt x="672" y="421"/>
                  <a:pt x="681" y="421"/>
                </a:cubicBezTo>
                <a:lnTo>
                  <a:pt x="681" y="421"/>
                </a:lnTo>
                <a:lnTo>
                  <a:pt x="681" y="421"/>
                </a:lnTo>
                <a:lnTo>
                  <a:pt x="681" y="421"/>
                </a:lnTo>
                <a:lnTo>
                  <a:pt x="681" y="412"/>
                </a:lnTo>
                <a:lnTo>
                  <a:pt x="681" y="412"/>
                </a:lnTo>
                <a:lnTo>
                  <a:pt x="681" y="412"/>
                </a:lnTo>
                <a:lnTo>
                  <a:pt x="681" y="412"/>
                </a:lnTo>
                <a:cubicBezTo>
                  <a:pt x="690" y="412"/>
                  <a:pt x="690" y="412"/>
                  <a:pt x="690" y="412"/>
                </a:cubicBezTo>
                <a:lnTo>
                  <a:pt x="690" y="412"/>
                </a:lnTo>
                <a:lnTo>
                  <a:pt x="690" y="412"/>
                </a:lnTo>
                <a:cubicBezTo>
                  <a:pt x="1246" y="125"/>
                  <a:pt x="1246" y="125"/>
                  <a:pt x="1246" y="125"/>
                </a:cubicBezTo>
                <a:cubicBezTo>
                  <a:pt x="1246" y="770"/>
                  <a:pt x="1246" y="770"/>
                  <a:pt x="1246" y="770"/>
                </a:cubicBezTo>
                <a:lnTo>
                  <a:pt x="90" y="7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600">
            <a:extLst>
              <a:ext uri="{FF2B5EF4-FFF2-40B4-BE49-F238E27FC236}">
                <a16:creationId xmlns:a16="http://schemas.microsoft.com/office/drawing/2014/main" id="{2B12BD70-E454-4B4A-B586-8E267EDB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112" y="6804504"/>
            <a:ext cx="1118560" cy="1473580"/>
          </a:xfrm>
          <a:custGeom>
            <a:avLst/>
            <a:gdLst>
              <a:gd name="T0" fmla="*/ 45 w 1013"/>
              <a:gd name="T1" fmla="*/ 1334 h 1335"/>
              <a:gd name="T2" fmla="*/ 45 w 1013"/>
              <a:gd name="T3" fmla="*/ 1334 h 1335"/>
              <a:gd name="T4" fmla="*/ 18 w 1013"/>
              <a:gd name="T5" fmla="*/ 1325 h 1335"/>
              <a:gd name="T6" fmla="*/ 0 w 1013"/>
              <a:gd name="T7" fmla="*/ 1289 h 1335"/>
              <a:gd name="T8" fmla="*/ 0 w 1013"/>
              <a:gd name="T9" fmla="*/ 88 h 1335"/>
              <a:gd name="T10" fmla="*/ 63 w 1013"/>
              <a:gd name="T11" fmla="*/ 0 h 1335"/>
              <a:gd name="T12" fmla="*/ 958 w 1013"/>
              <a:gd name="T13" fmla="*/ 0 h 1335"/>
              <a:gd name="T14" fmla="*/ 1012 w 1013"/>
              <a:gd name="T15" fmla="*/ 88 h 1335"/>
              <a:gd name="T16" fmla="*/ 1012 w 1013"/>
              <a:gd name="T17" fmla="*/ 1289 h 1335"/>
              <a:gd name="T18" fmla="*/ 994 w 1013"/>
              <a:gd name="T19" fmla="*/ 1325 h 1335"/>
              <a:gd name="T20" fmla="*/ 949 w 1013"/>
              <a:gd name="T21" fmla="*/ 1334 h 1335"/>
              <a:gd name="T22" fmla="*/ 511 w 1013"/>
              <a:gd name="T23" fmla="*/ 1110 h 1335"/>
              <a:gd name="T24" fmla="*/ 63 w 1013"/>
              <a:gd name="T25" fmla="*/ 1334 h 1335"/>
              <a:gd name="T26" fmla="*/ 45 w 1013"/>
              <a:gd name="T27" fmla="*/ 1334 h 1335"/>
              <a:gd name="T28" fmla="*/ 511 w 1013"/>
              <a:gd name="T29" fmla="*/ 1020 h 1335"/>
              <a:gd name="T30" fmla="*/ 511 w 1013"/>
              <a:gd name="T31" fmla="*/ 1020 h 1335"/>
              <a:gd name="T32" fmla="*/ 528 w 1013"/>
              <a:gd name="T33" fmla="*/ 1029 h 1335"/>
              <a:gd name="T34" fmla="*/ 931 w 1013"/>
              <a:gd name="T35" fmla="*/ 1227 h 1335"/>
              <a:gd name="T36" fmla="*/ 931 w 1013"/>
              <a:gd name="T37" fmla="*/ 88 h 1335"/>
              <a:gd name="T38" fmla="*/ 90 w 1013"/>
              <a:gd name="T39" fmla="*/ 88 h 1335"/>
              <a:gd name="T40" fmla="*/ 90 w 1013"/>
              <a:gd name="T41" fmla="*/ 1227 h 1335"/>
              <a:gd name="T42" fmla="*/ 484 w 1013"/>
              <a:gd name="T43" fmla="*/ 1029 h 1335"/>
              <a:gd name="T44" fmla="*/ 511 w 1013"/>
              <a:gd name="T45" fmla="*/ 102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13" h="1335">
                <a:moveTo>
                  <a:pt x="45" y="1334"/>
                </a:moveTo>
                <a:lnTo>
                  <a:pt x="45" y="1334"/>
                </a:lnTo>
                <a:cubicBezTo>
                  <a:pt x="36" y="1334"/>
                  <a:pt x="27" y="1334"/>
                  <a:pt x="18" y="1325"/>
                </a:cubicBezTo>
                <a:cubicBezTo>
                  <a:pt x="9" y="1325"/>
                  <a:pt x="0" y="1307"/>
                  <a:pt x="0" y="1289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6"/>
                  <a:pt x="27" y="0"/>
                  <a:pt x="63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994" y="0"/>
                  <a:pt x="1012" y="36"/>
                  <a:pt x="1012" y="88"/>
                </a:cubicBezTo>
                <a:cubicBezTo>
                  <a:pt x="1012" y="1289"/>
                  <a:pt x="1012" y="1289"/>
                  <a:pt x="1012" y="1289"/>
                </a:cubicBezTo>
                <a:cubicBezTo>
                  <a:pt x="1012" y="1307"/>
                  <a:pt x="1012" y="1325"/>
                  <a:pt x="994" y="1325"/>
                </a:cubicBezTo>
                <a:cubicBezTo>
                  <a:pt x="985" y="1334"/>
                  <a:pt x="967" y="1334"/>
                  <a:pt x="949" y="1334"/>
                </a:cubicBezTo>
                <a:cubicBezTo>
                  <a:pt x="511" y="1110"/>
                  <a:pt x="511" y="1110"/>
                  <a:pt x="511" y="1110"/>
                </a:cubicBezTo>
                <a:cubicBezTo>
                  <a:pt x="63" y="1334"/>
                  <a:pt x="63" y="1334"/>
                  <a:pt x="63" y="1334"/>
                </a:cubicBezTo>
                <a:cubicBezTo>
                  <a:pt x="54" y="1334"/>
                  <a:pt x="45" y="1334"/>
                  <a:pt x="45" y="1334"/>
                </a:cubicBezTo>
                <a:close/>
                <a:moveTo>
                  <a:pt x="511" y="1020"/>
                </a:moveTo>
                <a:lnTo>
                  <a:pt x="511" y="1020"/>
                </a:lnTo>
                <a:cubicBezTo>
                  <a:pt x="511" y="1020"/>
                  <a:pt x="520" y="1020"/>
                  <a:pt x="528" y="1029"/>
                </a:cubicBezTo>
                <a:cubicBezTo>
                  <a:pt x="931" y="1227"/>
                  <a:pt x="931" y="1227"/>
                  <a:pt x="931" y="1227"/>
                </a:cubicBezTo>
                <a:cubicBezTo>
                  <a:pt x="931" y="88"/>
                  <a:pt x="931" y="88"/>
                  <a:pt x="931" y="88"/>
                </a:cubicBezTo>
                <a:cubicBezTo>
                  <a:pt x="90" y="88"/>
                  <a:pt x="90" y="88"/>
                  <a:pt x="90" y="88"/>
                </a:cubicBezTo>
                <a:cubicBezTo>
                  <a:pt x="90" y="1227"/>
                  <a:pt x="90" y="1227"/>
                  <a:pt x="90" y="1227"/>
                </a:cubicBezTo>
                <a:cubicBezTo>
                  <a:pt x="484" y="1029"/>
                  <a:pt x="484" y="1029"/>
                  <a:pt x="484" y="1029"/>
                </a:cubicBezTo>
                <a:cubicBezTo>
                  <a:pt x="493" y="1020"/>
                  <a:pt x="502" y="1020"/>
                  <a:pt x="511" y="10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601">
            <a:extLst>
              <a:ext uri="{FF2B5EF4-FFF2-40B4-BE49-F238E27FC236}">
                <a16:creationId xmlns:a16="http://schemas.microsoft.com/office/drawing/2014/main" id="{463F55F1-D9F4-5F44-8600-A0D70A36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236" y="6804504"/>
            <a:ext cx="1196373" cy="1473580"/>
          </a:xfrm>
          <a:custGeom>
            <a:avLst/>
            <a:gdLst>
              <a:gd name="T0" fmla="*/ 1075 w 1085"/>
              <a:gd name="T1" fmla="*/ 393 h 1335"/>
              <a:gd name="T2" fmla="*/ 1075 w 1085"/>
              <a:gd name="T3" fmla="*/ 393 h 1335"/>
              <a:gd name="T4" fmla="*/ 1021 w 1085"/>
              <a:gd name="T5" fmla="*/ 366 h 1335"/>
              <a:gd name="T6" fmla="*/ 806 w 1085"/>
              <a:gd name="T7" fmla="*/ 366 h 1335"/>
              <a:gd name="T8" fmla="*/ 806 w 1085"/>
              <a:gd name="T9" fmla="*/ 268 h 1335"/>
              <a:gd name="T10" fmla="*/ 547 w 1085"/>
              <a:gd name="T11" fmla="*/ 0 h 1335"/>
              <a:gd name="T12" fmla="*/ 278 w 1085"/>
              <a:gd name="T13" fmla="*/ 268 h 1335"/>
              <a:gd name="T14" fmla="*/ 286 w 1085"/>
              <a:gd name="T15" fmla="*/ 366 h 1335"/>
              <a:gd name="T16" fmla="*/ 62 w 1085"/>
              <a:gd name="T17" fmla="*/ 366 h 1335"/>
              <a:gd name="T18" fmla="*/ 62 w 1085"/>
              <a:gd name="T19" fmla="*/ 366 h 1335"/>
              <a:gd name="T20" fmla="*/ 9 w 1085"/>
              <a:gd name="T21" fmla="*/ 393 h 1335"/>
              <a:gd name="T22" fmla="*/ 18 w 1085"/>
              <a:gd name="T23" fmla="*/ 456 h 1335"/>
              <a:gd name="T24" fmla="*/ 116 w 1085"/>
              <a:gd name="T25" fmla="*/ 734 h 1335"/>
              <a:gd name="T26" fmla="*/ 134 w 1085"/>
              <a:gd name="T27" fmla="*/ 1020 h 1335"/>
              <a:gd name="T28" fmla="*/ 125 w 1085"/>
              <a:gd name="T29" fmla="*/ 1101 h 1335"/>
              <a:gd name="T30" fmla="*/ 134 w 1085"/>
              <a:gd name="T31" fmla="*/ 1164 h 1335"/>
              <a:gd name="T32" fmla="*/ 286 w 1085"/>
              <a:gd name="T33" fmla="*/ 1298 h 1335"/>
              <a:gd name="T34" fmla="*/ 537 w 1085"/>
              <a:gd name="T35" fmla="*/ 1334 h 1335"/>
              <a:gd name="T36" fmla="*/ 564 w 1085"/>
              <a:gd name="T37" fmla="*/ 1334 h 1335"/>
              <a:gd name="T38" fmla="*/ 797 w 1085"/>
              <a:gd name="T39" fmla="*/ 1307 h 1335"/>
              <a:gd name="T40" fmla="*/ 959 w 1085"/>
              <a:gd name="T41" fmla="*/ 1182 h 1335"/>
              <a:gd name="T42" fmla="*/ 967 w 1085"/>
              <a:gd name="T43" fmla="*/ 1092 h 1335"/>
              <a:gd name="T44" fmla="*/ 959 w 1085"/>
              <a:gd name="T45" fmla="*/ 1011 h 1335"/>
              <a:gd name="T46" fmla="*/ 959 w 1085"/>
              <a:gd name="T47" fmla="*/ 993 h 1335"/>
              <a:gd name="T48" fmla="*/ 959 w 1085"/>
              <a:gd name="T49" fmla="*/ 993 h 1335"/>
              <a:gd name="T50" fmla="*/ 967 w 1085"/>
              <a:gd name="T51" fmla="*/ 725 h 1335"/>
              <a:gd name="T52" fmla="*/ 1066 w 1085"/>
              <a:gd name="T53" fmla="*/ 465 h 1335"/>
              <a:gd name="T54" fmla="*/ 1075 w 1085"/>
              <a:gd name="T55" fmla="*/ 393 h 1335"/>
              <a:gd name="T56" fmla="*/ 367 w 1085"/>
              <a:gd name="T57" fmla="*/ 268 h 1335"/>
              <a:gd name="T58" fmla="*/ 367 w 1085"/>
              <a:gd name="T59" fmla="*/ 268 h 1335"/>
              <a:gd name="T60" fmla="*/ 547 w 1085"/>
              <a:gd name="T61" fmla="*/ 88 h 1335"/>
              <a:gd name="T62" fmla="*/ 717 w 1085"/>
              <a:gd name="T63" fmla="*/ 268 h 1335"/>
              <a:gd name="T64" fmla="*/ 717 w 1085"/>
              <a:gd name="T65" fmla="*/ 366 h 1335"/>
              <a:gd name="T66" fmla="*/ 367 w 1085"/>
              <a:gd name="T67" fmla="*/ 366 h 1335"/>
              <a:gd name="T68" fmla="*/ 367 w 1085"/>
              <a:gd name="T69" fmla="*/ 268 h 1335"/>
              <a:gd name="T70" fmla="*/ 887 w 1085"/>
              <a:gd name="T71" fmla="*/ 716 h 1335"/>
              <a:gd name="T72" fmla="*/ 887 w 1085"/>
              <a:gd name="T73" fmla="*/ 716 h 1335"/>
              <a:gd name="T74" fmla="*/ 869 w 1085"/>
              <a:gd name="T75" fmla="*/ 1011 h 1335"/>
              <a:gd name="T76" fmla="*/ 878 w 1085"/>
              <a:gd name="T77" fmla="*/ 1029 h 1335"/>
              <a:gd name="T78" fmla="*/ 878 w 1085"/>
              <a:gd name="T79" fmla="*/ 1029 h 1335"/>
              <a:gd name="T80" fmla="*/ 878 w 1085"/>
              <a:gd name="T81" fmla="*/ 1101 h 1335"/>
              <a:gd name="T82" fmla="*/ 878 w 1085"/>
              <a:gd name="T83" fmla="*/ 1164 h 1335"/>
              <a:gd name="T84" fmla="*/ 779 w 1085"/>
              <a:gd name="T85" fmla="*/ 1227 h 1335"/>
              <a:gd name="T86" fmla="*/ 537 w 1085"/>
              <a:gd name="T87" fmla="*/ 1254 h 1335"/>
              <a:gd name="T88" fmla="*/ 313 w 1085"/>
              <a:gd name="T89" fmla="*/ 1218 h 1335"/>
              <a:gd name="T90" fmla="*/ 215 w 1085"/>
              <a:gd name="T91" fmla="*/ 1155 h 1335"/>
              <a:gd name="T92" fmla="*/ 215 w 1085"/>
              <a:gd name="T93" fmla="*/ 1101 h 1335"/>
              <a:gd name="T94" fmla="*/ 224 w 1085"/>
              <a:gd name="T95" fmla="*/ 1020 h 1335"/>
              <a:gd name="T96" fmla="*/ 206 w 1085"/>
              <a:gd name="T97" fmla="*/ 716 h 1335"/>
              <a:gd name="T98" fmla="*/ 116 w 1085"/>
              <a:gd name="T99" fmla="*/ 447 h 1335"/>
              <a:gd name="T100" fmla="*/ 977 w 1085"/>
              <a:gd name="T101" fmla="*/ 447 h 1335"/>
              <a:gd name="T102" fmla="*/ 887 w 1085"/>
              <a:gd name="T103" fmla="*/ 716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85" h="1335">
                <a:moveTo>
                  <a:pt x="1075" y="393"/>
                </a:moveTo>
                <a:lnTo>
                  <a:pt x="1075" y="393"/>
                </a:lnTo>
                <a:cubicBezTo>
                  <a:pt x="1066" y="375"/>
                  <a:pt x="1048" y="366"/>
                  <a:pt x="1021" y="366"/>
                </a:cubicBezTo>
                <a:cubicBezTo>
                  <a:pt x="806" y="366"/>
                  <a:pt x="806" y="366"/>
                  <a:pt x="806" y="366"/>
                </a:cubicBezTo>
                <a:cubicBezTo>
                  <a:pt x="806" y="268"/>
                  <a:pt x="806" y="268"/>
                  <a:pt x="806" y="268"/>
                </a:cubicBezTo>
                <a:cubicBezTo>
                  <a:pt x="806" y="124"/>
                  <a:pt x="690" y="0"/>
                  <a:pt x="547" y="0"/>
                </a:cubicBezTo>
                <a:cubicBezTo>
                  <a:pt x="403" y="0"/>
                  <a:pt x="278" y="124"/>
                  <a:pt x="278" y="268"/>
                </a:cubicBezTo>
                <a:cubicBezTo>
                  <a:pt x="286" y="366"/>
                  <a:pt x="286" y="366"/>
                  <a:pt x="286" y="366"/>
                </a:cubicBezTo>
                <a:cubicBezTo>
                  <a:pt x="62" y="366"/>
                  <a:pt x="62" y="366"/>
                  <a:pt x="62" y="366"/>
                </a:cubicBezTo>
                <a:lnTo>
                  <a:pt x="62" y="366"/>
                </a:lnTo>
                <a:cubicBezTo>
                  <a:pt x="35" y="366"/>
                  <a:pt x="18" y="375"/>
                  <a:pt x="9" y="393"/>
                </a:cubicBezTo>
                <a:cubicBezTo>
                  <a:pt x="0" y="420"/>
                  <a:pt x="0" y="438"/>
                  <a:pt x="18" y="456"/>
                </a:cubicBezTo>
                <a:cubicBezTo>
                  <a:pt x="62" y="519"/>
                  <a:pt x="98" y="617"/>
                  <a:pt x="116" y="734"/>
                </a:cubicBezTo>
                <a:cubicBezTo>
                  <a:pt x="134" y="841"/>
                  <a:pt x="134" y="949"/>
                  <a:pt x="134" y="1020"/>
                </a:cubicBezTo>
                <a:cubicBezTo>
                  <a:pt x="134" y="1047"/>
                  <a:pt x="134" y="1074"/>
                  <a:pt x="125" y="1101"/>
                </a:cubicBezTo>
                <a:cubicBezTo>
                  <a:pt x="125" y="1119"/>
                  <a:pt x="125" y="1146"/>
                  <a:pt x="134" y="1164"/>
                </a:cubicBezTo>
                <a:cubicBezTo>
                  <a:pt x="143" y="1227"/>
                  <a:pt x="197" y="1271"/>
                  <a:pt x="286" y="1298"/>
                </a:cubicBezTo>
                <a:cubicBezTo>
                  <a:pt x="349" y="1316"/>
                  <a:pt x="439" y="1334"/>
                  <a:pt x="537" y="1334"/>
                </a:cubicBezTo>
                <a:cubicBezTo>
                  <a:pt x="547" y="1334"/>
                  <a:pt x="555" y="1334"/>
                  <a:pt x="564" y="1334"/>
                </a:cubicBezTo>
                <a:cubicBezTo>
                  <a:pt x="645" y="1334"/>
                  <a:pt x="735" y="1325"/>
                  <a:pt x="797" y="1307"/>
                </a:cubicBezTo>
                <a:cubicBezTo>
                  <a:pt x="896" y="1280"/>
                  <a:pt x="950" y="1235"/>
                  <a:pt x="959" y="1182"/>
                </a:cubicBezTo>
                <a:cubicBezTo>
                  <a:pt x="967" y="1155"/>
                  <a:pt x="967" y="1128"/>
                  <a:pt x="967" y="1092"/>
                </a:cubicBezTo>
                <a:cubicBezTo>
                  <a:pt x="967" y="1083"/>
                  <a:pt x="959" y="1047"/>
                  <a:pt x="959" y="1011"/>
                </a:cubicBezTo>
                <a:cubicBezTo>
                  <a:pt x="959" y="993"/>
                  <a:pt x="959" y="993"/>
                  <a:pt x="959" y="993"/>
                </a:cubicBezTo>
                <a:lnTo>
                  <a:pt x="959" y="993"/>
                </a:lnTo>
                <a:cubicBezTo>
                  <a:pt x="959" y="922"/>
                  <a:pt x="959" y="823"/>
                  <a:pt x="967" y="725"/>
                </a:cubicBezTo>
                <a:cubicBezTo>
                  <a:pt x="986" y="608"/>
                  <a:pt x="1021" y="519"/>
                  <a:pt x="1066" y="465"/>
                </a:cubicBezTo>
                <a:cubicBezTo>
                  <a:pt x="1084" y="447"/>
                  <a:pt x="1084" y="420"/>
                  <a:pt x="1075" y="393"/>
                </a:cubicBezTo>
                <a:close/>
                <a:moveTo>
                  <a:pt x="367" y="268"/>
                </a:moveTo>
                <a:lnTo>
                  <a:pt x="367" y="268"/>
                </a:lnTo>
                <a:cubicBezTo>
                  <a:pt x="367" y="169"/>
                  <a:pt x="448" y="88"/>
                  <a:pt x="547" y="88"/>
                </a:cubicBezTo>
                <a:cubicBezTo>
                  <a:pt x="636" y="88"/>
                  <a:pt x="717" y="169"/>
                  <a:pt x="717" y="268"/>
                </a:cubicBezTo>
                <a:cubicBezTo>
                  <a:pt x="717" y="366"/>
                  <a:pt x="717" y="366"/>
                  <a:pt x="717" y="366"/>
                </a:cubicBezTo>
                <a:cubicBezTo>
                  <a:pt x="367" y="366"/>
                  <a:pt x="367" y="366"/>
                  <a:pt x="367" y="366"/>
                </a:cubicBezTo>
                <a:lnTo>
                  <a:pt x="367" y="268"/>
                </a:lnTo>
                <a:close/>
                <a:moveTo>
                  <a:pt x="887" y="716"/>
                </a:moveTo>
                <a:lnTo>
                  <a:pt x="887" y="716"/>
                </a:lnTo>
                <a:cubicBezTo>
                  <a:pt x="869" y="823"/>
                  <a:pt x="869" y="940"/>
                  <a:pt x="869" y="1011"/>
                </a:cubicBezTo>
                <a:cubicBezTo>
                  <a:pt x="878" y="1029"/>
                  <a:pt x="878" y="1029"/>
                  <a:pt x="878" y="1029"/>
                </a:cubicBezTo>
                <a:lnTo>
                  <a:pt x="878" y="1029"/>
                </a:lnTo>
                <a:cubicBezTo>
                  <a:pt x="878" y="1065"/>
                  <a:pt x="878" y="1092"/>
                  <a:pt x="878" y="1101"/>
                </a:cubicBezTo>
                <a:cubicBezTo>
                  <a:pt x="878" y="1119"/>
                  <a:pt x="878" y="1146"/>
                  <a:pt x="878" y="1164"/>
                </a:cubicBezTo>
                <a:cubicBezTo>
                  <a:pt x="869" y="1182"/>
                  <a:pt x="842" y="1208"/>
                  <a:pt x="779" y="1227"/>
                </a:cubicBezTo>
                <a:cubicBezTo>
                  <a:pt x="708" y="1244"/>
                  <a:pt x="627" y="1254"/>
                  <a:pt x="537" y="1254"/>
                </a:cubicBezTo>
                <a:cubicBezTo>
                  <a:pt x="457" y="1244"/>
                  <a:pt x="367" y="1235"/>
                  <a:pt x="313" y="1218"/>
                </a:cubicBezTo>
                <a:cubicBezTo>
                  <a:pt x="233" y="1191"/>
                  <a:pt x="215" y="1164"/>
                  <a:pt x="215" y="1155"/>
                </a:cubicBezTo>
                <a:cubicBezTo>
                  <a:pt x="215" y="1137"/>
                  <a:pt x="215" y="1119"/>
                  <a:pt x="215" y="1101"/>
                </a:cubicBezTo>
                <a:cubicBezTo>
                  <a:pt x="215" y="1083"/>
                  <a:pt x="215" y="1047"/>
                  <a:pt x="224" y="1020"/>
                </a:cubicBezTo>
                <a:cubicBezTo>
                  <a:pt x="224" y="949"/>
                  <a:pt x="224" y="832"/>
                  <a:pt x="206" y="716"/>
                </a:cubicBezTo>
                <a:cubicBezTo>
                  <a:pt x="188" y="608"/>
                  <a:pt x="152" y="519"/>
                  <a:pt x="116" y="447"/>
                </a:cubicBezTo>
                <a:cubicBezTo>
                  <a:pt x="977" y="447"/>
                  <a:pt x="977" y="447"/>
                  <a:pt x="977" y="447"/>
                </a:cubicBezTo>
                <a:cubicBezTo>
                  <a:pt x="932" y="519"/>
                  <a:pt x="905" y="608"/>
                  <a:pt x="887" y="7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6A05773A-8438-0F4A-BECA-245488784585}"/>
              </a:ext>
            </a:extLst>
          </p:cNvPr>
          <p:cNvSpPr txBox="1"/>
          <p:nvPr/>
        </p:nvSpPr>
        <p:spPr>
          <a:xfrm>
            <a:off x="9792984" y="1088632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C7C4A522-DA6C-FF49-A038-66FEAC418DF4}"/>
              </a:ext>
            </a:extLst>
          </p:cNvPr>
          <p:cNvSpPr txBox="1"/>
          <p:nvPr/>
        </p:nvSpPr>
        <p:spPr>
          <a:xfrm>
            <a:off x="2451398" y="2402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7" name="Group 54">
            <a:extLst>
              <a:ext uri="{FF2B5EF4-FFF2-40B4-BE49-F238E27FC236}">
                <a16:creationId xmlns:a16="http://schemas.microsoft.com/office/drawing/2014/main" id="{8CB1FC92-81ED-A541-898C-7E19674B10C2}"/>
              </a:ext>
            </a:extLst>
          </p:cNvPr>
          <p:cNvGrpSpPr/>
          <p:nvPr/>
        </p:nvGrpSpPr>
        <p:grpSpPr>
          <a:xfrm>
            <a:off x="2539739" y="10598017"/>
            <a:ext cx="4041983" cy="1531805"/>
            <a:chOff x="5334786" y="11178785"/>
            <a:chExt cx="4041983" cy="1531805"/>
          </a:xfrm>
        </p:grpSpPr>
        <p:sp>
          <p:nvSpPr>
            <p:cNvPr id="268" name="CuadroTexto 395">
              <a:extLst>
                <a:ext uri="{FF2B5EF4-FFF2-40B4-BE49-F238E27FC236}">
                  <a16:creationId xmlns:a16="http://schemas.microsoft.com/office/drawing/2014/main" id="{15C6A510-DF4E-844E-BD42-BF0742BD2F84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269" name="Rectangle 56">
              <a:extLst>
                <a:ext uri="{FF2B5EF4-FFF2-40B4-BE49-F238E27FC236}">
                  <a16:creationId xmlns:a16="http://schemas.microsoft.com/office/drawing/2014/main" id="{06F0B435-0F00-3746-9613-D7EF8A666DDA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0" name="Group 54">
            <a:extLst>
              <a:ext uri="{FF2B5EF4-FFF2-40B4-BE49-F238E27FC236}">
                <a16:creationId xmlns:a16="http://schemas.microsoft.com/office/drawing/2014/main" id="{EE1E9EB4-84C0-AE46-8B17-D0DB4FE0A07B}"/>
              </a:ext>
            </a:extLst>
          </p:cNvPr>
          <p:cNvGrpSpPr/>
          <p:nvPr/>
        </p:nvGrpSpPr>
        <p:grpSpPr>
          <a:xfrm>
            <a:off x="10186185" y="10556926"/>
            <a:ext cx="3995554" cy="1535346"/>
            <a:chOff x="5357091" y="11161790"/>
            <a:chExt cx="3995554" cy="1535346"/>
          </a:xfrm>
        </p:grpSpPr>
        <p:sp>
          <p:nvSpPr>
            <p:cNvPr id="271" name="CuadroTexto 395">
              <a:extLst>
                <a:ext uri="{FF2B5EF4-FFF2-40B4-BE49-F238E27FC236}">
                  <a16:creationId xmlns:a16="http://schemas.microsoft.com/office/drawing/2014/main" id="{CB494676-7096-DD4D-B97F-AFB502E7A2D8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272" name="Rectangle 56">
              <a:extLst>
                <a:ext uri="{FF2B5EF4-FFF2-40B4-BE49-F238E27FC236}">
                  <a16:creationId xmlns:a16="http://schemas.microsoft.com/office/drawing/2014/main" id="{63C3C358-5E92-7D4F-9135-BE0C1CBF776F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3" name="Group 54">
            <a:extLst>
              <a:ext uri="{FF2B5EF4-FFF2-40B4-BE49-F238E27FC236}">
                <a16:creationId xmlns:a16="http://schemas.microsoft.com/office/drawing/2014/main" id="{956A6941-F5EE-F240-98F7-CD83E7E60370}"/>
              </a:ext>
            </a:extLst>
          </p:cNvPr>
          <p:cNvGrpSpPr/>
          <p:nvPr/>
        </p:nvGrpSpPr>
        <p:grpSpPr>
          <a:xfrm>
            <a:off x="17776132" y="10595230"/>
            <a:ext cx="3979444" cy="1546706"/>
            <a:chOff x="5365146" y="11161790"/>
            <a:chExt cx="3979444" cy="1546706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DDC06CA0-B1AB-7A48-BFA4-FAB8C8ACB0F6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275" name="Rectangle 56">
              <a:extLst>
                <a:ext uri="{FF2B5EF4-FFF2-40B4-BE49-F238E27FC236}">
                  <a16:creationId xmlns:a16="http://schemas.microsoft.com/office/drawing/2014/main" id="{9E5F611A-BC76-3F4A-88D4-9A59C6E9B5C2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412">
            <a:extLst>
              <a:ext uri="{FF2B5EF4-FFF2-40B4-BE49-F238E27FC236}">
                <a16:creationId xmlns:a16="http://schemas.microsoft.com/office/drawing/2014/main" id="{186C9259-6E5E-654E-A75B-3AC59D0A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138" y="1608924"/>
            <a:ext cx="1324343" cy="1324342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noFill/>
          <a:ln w="13335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67D54B0-FA89-2E4A-9410-C50831755281}"/>
              </a:ext>
            </a:extLst>
          </p:cNvPr>
          <p:cNvGrpSpPr/>
          <p:nvPr/>
        </p:nvGrpSpPr>
        <p:grpSpPr>
          <a:xfrm>
            <a:off x="10634630" y="1920240"/>
            <a:ext cx="6345051" cy="9254308"/>
            <a:chOff x="9426317" y="1920240"/>
            <a:chExt cx="6345051" cy="925430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43A28D0-34C3-9A4C-A42B-4833D633CB12}"/>
                </a:ext>
              </a:extLst>
            </p:cNvPr>
            <p:cNvGrpSpPr/>
            <p:nvPr/>
          </p:nvGrpSpPr>
          <p:grpSpPr>
            <a:xfrm rot="21033559">
              <a:off x="9426317" y="1920240"/>
              <a:ext cx="6345051" cy="6344945"/>
              <a:chOff x="9188783" y="3748660"/>
              <a:chExt cx="7928089" cy="7927957"/>
            </a:xfrm>
          </p:grpSpPr>
          <p:sp>
            <p:nvSpPr>
              <p:cNvPr id="2" name="Arco 1">
                <a:extLst>
                  <a:ext uri="{FF2B5EF4-FFF2-40B4-BE49-F238E27FC236}">
                    <a16:creationId xmlns:a16="http://schemas.microsoft.com/office/drawing/2014/main" id="{12589CD5-22F4-454A-8373-2AEC4EADB731}"/>
                  </a:ext>
                </a:extLst>
              </p:cNvPr>
              <p:cNvSpPr/>
              <p:nvPr/>
            </p:nvSpPr>
            <p:spPr>
              <a:xfrm rot="10800000">
                <a:off x="9188783" y="3749038"/>
                <a:ext cx="7927579" cy="7927579"/>
              </a:xfrm>
              <a:prstGeom prst="arc">
                <a:avLst/>
              </a:prstGeom>
              <a:ln w="133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Arco 45">
                <a:extLst>
                  <a:ext uri="{FF2B5EF4-FFF2-40B4-BE49-F238E27FC236}">
                    <a16:creationId xmlns:a16="http://schemas.microsoft.com/office/drawing/2014/main" id="{2EC68C4C-75E7-A546-85E8-54B7244399D1}"/>
                  </a:ext>
                </a:extLst>
              </p:cNvPr>
              <p:cNvSpPr/>
              <p:nvPr/>
            </p:nvSpPr>
            <p:spPr>
              <a:xfrm rot="16200000">
                <a:off x="9189293" y="3748660"/>
                <a:ext cx="7927579" cy="7927579"/>
              </a:xfrm>
              <a:prstGeom prst="arc">
                <a:avLst/>
              </a:prstGeom>
              <a:ln w="133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1" name="Freeform 412">
              <a:extLst>
                <a:ext uri="{FF2B5EF4-FFF2-40B4-BE49-F238E27FC236}">
                  <a16:creationId xmlns:a16="http://schemas.microsoft.com/office/drawing/2014/main" id="{242EE149-AF7B-5E43-8B09-A498F001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951" y="2579178"/>
              <a:ext cx="5027376" cy="5027373"/>
            </a:xfrm>
            <a:custGeom>
              <a:avLst/>
              <a:gdLst>
                <a:gd name="T0" fmla="*/ 4970 w 4971"/>
                <a:gd name="T1" fmla="*/ 2480 h 4971"/>
                <a:gd name="T2" fmla="*/ 4970 w 4971"/>
                <a:gd name="T3" fmla="*/ 2480 h 4971"/>
                <a:gd name="T4" fmla="*/ 2480 w 4971"/>
                <a:gd name="T5" fmla="*/ 4970 h 4971"/>
                <a:gd name="T6" fmla="*/ 0 w 4971"/>
                <a:gd name="T7" fmla="*/ 2480 h 4971"/>
                <a:gd name="T8" fmla="*/ 2480 w 4971"/>
                <a:gd name="T9" fmla="*/ 0 h 4971"/>
                <a:gd name="T10" fmla="*/ 4970 w 4971"/>
                <a:gd name="T11" fmla="*/ 2480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1" h="4971">
                  <a:moveTo>
                    <a:pt x="4970" y="2480"/>
                  </a:moveTo>
                  <a:lnTo>
                    <a:pt x="4970" y="2480"/>
                  </a:lnTo>
                  <a:cubicBezTo>
                    <a:pt x="4970" y="3858"/>
                    <a:pt x="3858" y="4970"/>
                    <a:pt x="2480" y="4970"/>
                  </a:cubicBezTo>
                  <a:cubicBezTo>
                    <a:pt x="1111" y="4970"/>
                    <a:pt x="0" y="3858"/>
                    <a:pt x="0" y="2480"/>
                  </a:cubicBezTo>
                  <a:cubicBezTo>
                    <a:pt x="0" y="1112"/>
                    <a:pt x="1111" y="0"/>
                    <a:pt x="2480" y="0"/>
                  </a:cubicBezTo>
                  <a:cubicBezTo>
                    <a:pt x="3858" y="0"/>
                    <a:pt x="4970" y="1112"/>
                    <a:pt x="4970" y="2480"/>
                  </a:cubicBezTo>
                </a:path>
              </a:pathLst>
            </a:custGeom>
            <a:noFill/>
            <a:ln w="133350"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3">
              <a:extLst>
                <a:ext uri="{FF2B5EF4-FFF2-40B4-BE49-F238E27FC236}">
                  <a16:creationId xmlns:a16="http://schemas.microsoft.com/office/drawing/2014/main" id="{EBF2CF0D-8395-A948-B0F8-1CF7D8740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241" y="4267082"/>
              <a:ext cx="2309155" cy="2880508"/>
            </a:xfrm>
            <a:custGeom>
              <a:avLst/>
              <a:gdLst>
                <a:gd name="T0" fmla="*/ 2330 w 2331"/>
                <a:gd name="T1" fmla="*/ 2205 h 3548"/>
                <a:gd name="T2" fmla="*/ 1388 w 2331"/>
                <a:gd name="T3" fmla="*/ 3547 h 3548"/>
                <a:gd name="T4" fmla="*/ 65 w 2331"/>
                <a:gd name="T5" fmla="*/ 3547 h 3548"/>
                <a:gd name="T6" fmla="*/ 35 w 2331"/>
                <a:gd name="T7" fmla="*/ 3431 h 3548"/>
                <a:gd name="T8" fmla="*/ 53 w 2331"/>
                <a:gd name="T9" fmla="*/ 2844 h 3548"/>
                <a:gd name="T10" fmla="*/ 116 w 2331"/>
                <a:gd name="T11" fmla="*/ 2613 h 3548"/>
                <a:gd name="T12" fmla="*/ 533 w 2331"/>
                <a:gd name="T13" fmla="*/ 2257 h 3548"/>
                <a:gd name="T14" fmla="*/ 533 w 2331"/>
                <a:gd name="T15" fmla="*/ 2071 h 3548"/>
                <a:gd name="T16" fmla="*/ 1236 w 2331"/>
                <a:gd name="T17" fmla="*/ 1093 h 3548"/>
                <a:gd name="T18" fmla="*/ 1316 w 2331"/>
                <a:gd name="T19" fmla="*/ 667 h 3548"/>
                <a:gd name="T20" fmla="*/ 2081 w 2331"/>
                <a:gd name="T21" fmla="*/ 0 h 3548"/>
                <a:gd name="T22" fmla="*/ 2134 w 2331"/>
                <a:gd name="T23" fmla="*/ 35 h 3548"/>
                <a:gd name="T24" fmla="*/ 2330 w 2331"/>
                <a:gd name="T25" fmla="*/ 164 h 3548"/>
                <a:gd name="T26" fmla="*/ 2330 w 2331"/>
                <a:gd name="T27" fmla="*/ 2205 h 3548"/>
                <a:gd name="connsiteX0" fmla="*/ 9918 w 11065"/>
                <a:gd name="connsiteY0" fmla="*/ 6215 h 9997"/>
                <a:gd name="connsiteX1" fmla="*/ 5877 w 11065"/>
                <a:gd name="connsiteY1" fmla="*/ 9997 h 9997"/>
                <a:gd name="connsiteX2" fmla="*/ 201 w 11065"/>
                <a:gd name="connsiteY2" fmla="*/ 9997 h 9997"/>
                <a:gd name="connsiteX3" fmla="*/ 72 w 11065"/>
                <a:gd name="connsiteY3" fmla="*/ 9670 h 9997"/>
                <a:gd name="connsiteX4" fmla="*/ 149 w 11065"/>
                <a:gd name="connsiteY4" fmla="*/ 8016 h 9997"/>
                <a:gd name="connsiteX5" fmla="*/ 420 w 11065"/>
                <a:gd name="connsiteY5" fmla="*/ 7365 h 9997"/>
                <a:gd name="connsiteX6" fmla="*/ 2209 w 11065"/>
                <a:gd name="connsiteY6" fmla="*/ 6361 h 9997"/>
                <a:gd name="connsiteX7" fmla="*/ 2209 w 11065"/>
                <a:gd name="connsiteY7" fmla="*/ 5837 h 9997"/>
                <a:gd name="connsiteX8" fmla="*/ 5224 w 11065"/>
                <a:gd name="connsiteY8" fmla="*/ 3081 h 9997"/>
                <a:gd name="connsiteX9" fmla="*/ 5568 w 11065"/>
                <a:gd name="connsiteY9" fmla="*/ 1880 h 9997"/>
                <a:gd name="connsiteX10" fmla="*/ 8849 w 11065"/>
                <a:gd name="connsiteY10" fmla="*/ 0 h 9997"/>
                <a:gd name="connsiteX11" fmla="*/ 9077 w 11065"/>
                <a:gd name="connsiteY11" fmla="*/ 99 h 9997"/>
                <a:gd name="connsiteX12" fmla="*/ 9918 w 11065"/>
                <a:gd name="connsiteY12" fmla="*/ 462 h 9997"/>
                <a:gd name="connsiteX13" fmla="*/ 11065 w 11065"/>
                <a:gd name="connsiteY13" fmla="*/ 3377 h 9997"/>
                <a:gd name="connsiteX14" fmla="*/ 9918 w 11065"/>
                <a:gd name="connsiteY14" fmla="*/ 6215 h 9997"/>
                <a:gd name="connsiteX0" fmla="*/ 8963 w 10000"/>
                <a:gd name="connsiteY0" fmla="*/ 6217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8963 w 10000"/>
                <a:gd name="connsiteY14" fmla="*/ 6217 h 10000"/>
                <a:gd name="connsiteX0" fmla="*/ 8963 w 10000"/>
                <a:gd name="connsiteY0" fmla="*/ 6217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8963 w 10000"/>
                <a:gd name="connsiteY14" fmla="*/ 6217 h 10000"/>
                <a:gd name="connsiteX0" fmla="*/ 8963 w 10000"/>
                <a:gd name="connsiteY0" fmla="*/ 6217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8963 w 10000"/>
                <a:gd name="connsiteY14" fmla="*/ 6217 h 10000"/>
                <a:gd name="connsiteX0" fmla="*/ 8963 w 10000"/>
                <a:gd name="connsiteY0" fmla="*/ 6217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180 w 10000"/>
                <a:gd name="connsiteY14" fmla="*/ 6438 h 10000"/>
                <a:gd name="connsiteX0" fmla="*/ 8963 w 10000"/>
                <a:gd name="connsiteY0" fmla="*/ 6217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180 w 10000"/>
                <a:gd name="connsiteY14" fmla="*/ 6438 h 10000"/>
                <a:gd name="connsiteX0" fmla="*/ 9303 w 10000"/>
                <a:gd name="connsiteY0" fmla="*/ 6155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180 w 10000"/>
                <a:gd name="connsiteY14" fmla="*/ 6438 h 10000"/>
                <a:gd name="connsiteX0" fmla="*/ 9331 w 10000"/>
                <a:gd name="connsiteY0" fmla="*/ 6176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180 w 10000"/>
                <a:gd name="connsiteY14" fmla="*/ 6438 h 10000"/>
                <a:gd name="connsiteX0" fmla="*/ 9331 w 10000"/>
                <a:gd name="connsiteY0" fmla="*/ 6176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180 w 10000"/>
                <a:gd name="connsiteY14" fmla="*/ 6438 h 10000"/>
                <a:gd name="connsiteX0" fmla="*/ 9331 w 10000"/>
                <a:gd name="connsiteY0" fmla="*/ 6176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180 w 10000"/>
                <a:gd name="connsiteY14" fmla="*/ 6438 h 10000"/>
                <a:gd name="connsiteX0" fmla="*/ 9331 w 10039"/>
                <a:gd name="connsiteY0" fmla="*/ 6176 h 10000"/>
                <a:gd name="connsiteX1" fmla="*/ 5311 w 10039"/>
                <a:gd name="connsiteY1" fmla="*/ 10000 h 10000"/>
                <a:gd name="connsiteX2" fmla="*/ 182 w 10039"/>
                <a:gd name="connsiteY2" fmla="*/ 10000 h 10000"/>
                <a:gd name="connsiteX3" fmla="*/ 65 w 10039"/>
                <a:gd name="connsiteY3" fmla="*/ 9673 h 10000"/>
                <a:gd name="connsiteX4" fmla="*/ 135 w 10039"/>
                <a:gd name="connsiteY4" fmla="*/ 8018 h 10000"/>
                <a:gd name="connsiteX5" fmla="*/ 380 w 10039"/>
                <a:gd name="connsiteY5" fmla="*/ 7367 h 10000"/>
                <a:gd name="connsiteX6" fmla="*/ 1996 w 10039"/>
                <a:gd name="connsiteY6" fmla="*/ 6363 h 10000"/>
                <a:gd name="connsiteX7" fmla="*/ 1996 w 10039"/>
                <a:gd name="connsiteY7" fmla="*/ 5839 h 10000"/>
                <a:gd name="connsiteX8" fmla="*/ 4721 w 10039"/>
                <a:gd name="connsiteY8" fmla="*/ 3082 h 10000"/>
                <a:gd name="connsiteX9" fmla="*/ 5032 w 10039"/>
                <a:gd name="connsiteY9" fmla="*/ 1881 h 10000"/>
                <a:gd name="connsiteX10" fmla="*/ 7997 w 10039"/>
                <a:gd name="connsiteY10" fmla="*/ 0 h 10000"/>
                <a:gd name="connsiteX11" fmla="*/ 8203 w 10039"/>
                <a:gd name="connsiteY11" fmla="*/ 99 h 10000"/>
                <a:gd name="connsiteX12" fmla="*/ 8963 w 10039"/>
                <a:gd name="connsiteY12" fmla="*/ 462 h 10000"/>
                <a:gd name="connsiteX13" fmla="*/ 10000 w 10039"/>
                <a:gd name="connsiteY13" fmla="*/ 3378 h 10000"/>
                <a:gd name="connsiteX14" fmla="*/ 9813 w 10039"/>
                <a:gd name="connsiteY14" fmla="*/ 4687 h 10000"/>
                <a:gd name="connsiteX15" fmla="*/ 9180 w 10039"/>
                <a:gd name="connsiteY15" fmla="*/ 6438 h 10000"/>
                <a:gd name="connsiteX0" fmla="*/ 9331 w 10039"/>
                <a:gd name="connsiteY0" fmla="*/ 6176 h 10000"/>
                <a:gd name="connsiteX1" fmla="*/ 5311 w 10039"/>
                <a:gd name="connsiteY1" fmla="*/ 10000 h 10000"/>
                <a:gd name="connsiteX2" fmla="*/ 182 w 10039"/>
                <a:gd name="connsiteY2" fmla="*/ 10000 h 10000"/>
                <a:gd name="connsiteX3" fmla="*/ 65 w 10039"/>
                <a:gd name="connsiteY3" fmla="*/ 9673 h 10000"/>
                <a:gd name="connsiteX4" fmla="*/ 135 w 10039"/>
                <a:gd name="connsiteY4" fmla="*/ 8018 h 10000"/>
                <a:gd name="connsiteX5" fmla="*/ 380 w 10039"/>
                <a:gd name="connsiteY5" fmla="*/ 7367 h 10000"/>
                <a:gd name="connsiteX6" fmla="*/ 1996 w 10039"/>
                <a:gd name="connsiteY6" fmla="*/ 6363 h 10000"/>
                <a:gd name="connsiteX7" fmla="*/ 1996 w 10039"/>
                <a:gd name="connsiteY7" fmla="*/ 5839 h 10000"/>
                <a:gd name="connsiteX8" fmla="*/ 4721 w 10039"/>
                <a:gd name="connsiteY8" fmla="*/ 3082 h 10000"/>
                <a:gd name="connsiteX9" fmla="*/ 5032 w 10039"/>
                <a:gd name="connsiteY9" fmla="*/ 1881 h 10000"/>
                <a:gd name="connsiteX10" fmla="*/ 7997 w 10039"/>
                <a:gd name="connsiteY10" fmla="*/ 0 h 10000"/>
                <a:gd name="connsiteX11" fmla="*/ 8203 w 10039"/>
                <a:gd name="connsiteY11" fmla="*/ 99 h 10000"/>
                <a:gd name="connsiteX12" fmla="*/ 8963 w 10039"/>
                <a:gd name="connsiteY12" fmla="*/ 462 h 10000"/>
                <a:gd name="connsiteX13" fmla="*/ 10000 w 10039"/>
                <a:gd name="connsiteY13" fmla="*/ 3378 h 10000"/>
                <a:gd name="connsiteX14" fmla="*/ 9813 w 10039"/>
                <a:gd name="connsiteY14" fmla="*/ 4687 h 10000"/>
                <a:gd name="connsiteX15" fmla="*/ 9180 w 10039"/>
                <a:gd name="connsiteY15" fmla="*/ 6438 h 10000"/>
                <a:gd name="connsiteX0" fmla="*/ 9331 w 10000"/>
                <a:gd name="connsiteY0" fmla="*/ 6176 h 10000"/>
                <a:gd name="connsiteX1" fmla="*/ 5311 w 10000"/>
                <a:gd name="connsiteY1" fmla="*/ 10000 h 10000"/>
                <a:gd name="connsiteX2" fmla="*/ 182 w 10000"/>
                <a:gd name="connsiteY2" fmla="*/ 10000 h 10000"/>
                <a:gd name="connsiteX3" fmla="*/ 65 w 10000"/>
                <a:gd name="connsiteY3" fmla="*/ 9673 h 10000"/>
                <a:gd name="connsiteX4" fmla="*/ 135 w 10000"/>
                <a:gd name="connsiteY4" fmla="*/ 8018 h 10000"/>
                <a:gd name="connsiteX5" fmla="*/ 380 w 10000"/>
                <a:gd name="connsiteY5" fmla="*/ 7367 h 10000"/>
                <a:gd name="connsiteX6" fmla="*/ 1996 w 10000"/>
                <a:gd name="connsiteY6" fmla="*/ 6363 h 10000"/>
                <a:gd name="connsiteX7" fmla="*/ 1996 w 10000"/>
                <a:gd name="connsiteY7" fmla="*/ 5839 h 10000"/>
                <a:gd name="connsiteX8" fmla="*/ 4721 w 10000"/>
                <a:gd name="connsiteY8" fmla="*/ 3082 h 10000"/>
                <a:gd name="connsiteX9" fmla="*/ 5032 w 10000"/>
                <a:gd name="connsiteY9" fmla="*/ 1881 h 10000"/>
                <a:gd name="connsiteX10" fmla="*/ 7997 w 10000"/>
                <a:gd name="connsiteY10" fmla="*/ 0 h 10000"/>
                <a:gd name="connsiteX11" fmla="*/ 8203 w 10000"/>
                <a:gd name="connsiteY11" fmla="*/ 99 h 10000"/>
                <a:gd name="connsiteX12" fmla="*/ 8963 w 10000"/>
                <a:gd name="connsiteY12" fmla="*/ 462 h 10000"/>
                <a:gd name="connsiteX13" fmla="*/ 10000 w 10000"/>
                <a:gd name="connsiteY13" fmla="*/ 3378 h 10000"/>
                <a:gd name="connsiteX14" fmla="*/ 9813 w 10000"/>
                <a:gd name="connsiteY14" fmla="*/ 4687 h 10000"/>
                <a:gd name="connsiteX15" fmla="*/ 9180 w 10000"/>
                <a:gd name="connsiteY15" fmla="*/ 64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0" h="10000">
                  <a:moveTo>
                    <a:pt x="9331" y="6176"/>
                  </a:moveTo>
                  <a:cubicBezTo>
                    <a:pt x="8080" y="8776"/>
                    <a:pt x="6827" y="8915"/>
                    <a:pt x="5311" y="10000"/>
                  </a:cubicBezTo>
                  <a:lnTo>
                    <a:pt x="182" y="10000"/>
                  </a:lnTo>
                  <a:cubicBezTo>
                    <a:pt x="131" y="9893"/>
                    <a:pt x="96" y="9786"/>
                    <a:pt x="65" y="9673"/>
                  </a:cubicBezTo>
                  <a:cubicBezTo>
                    <a:pt x="-70" y="9121"/>
                    <a:pt x="34" y="8571"/>
                    <a:pt x="135" y="8018"/>
                  </a:cubicBezTo>
                  <a:cubicBezTo>
                    <a:pt x="170" y="7792"/>
                    <a:pt x="205" y="7567"/>
                    <a:pt x="380" y="7367"/>
                  </a:cubicBezTo>
                  <a:cubicBezTo>
                    <a:pt x="790" y="6941"/>
                    <a:pt x="1790" y="6865"/>
                    <a:pt x="1996" y="6363"/>
                  </a:cubicBezTo>
                  <a:cubicBezTo>
                    <a:pt x="2031" y="6189"/>
                    <a:pt x="1996" y="6014"/>
                    <a:pt x="1996" y="5839"/>
                  </a:cubicBezTo>
                  <a:cubicBezTo>
                    <a:pt x="1996" y="4685"/>
                    <a:pt x="4171" y="4158"/>
                    <a:pt x="4721" y="3082"/>
                  </a:cubicBezTo>
                  <a:cubicBezTo>
                    <a:pt x="4927" y="2704"/>
                    <a:pt x="4927" y="2281"/>
                    <a:pt x="5032" y="1881"/>
                  </a:cubicBezTo>
                  <a:cubicBezTo>
                    <a:pt x="5342" y="877"/>
                    <a:pt x="6617" y="99"/>
                    <a:pt x="7997" y="0"/>
                  </a:cubicBezTo>
                  <a:lnTo>
                    <a:pt x="8203" y="99"/>
                  </a:lnTo>
                  <a:cubicBezTo>
                    <a:pt x="8525" y="82"/>
                    <a:pt x="8773" y="254"/>
                    <a:pt x="8963" y="462"/>
                  </a:cubicBezTo>
                  <a:cubicBezTo>
                    <a:pt x="9088" y="168"/>
                    <a:pt x="10016" y="2314"/>
                    <a:pt x="10000" y="3378"/>
                  </a:cubicBezTo>
                  <a:cubicBezTo>
                    <a:pt x="9977" y="4182"/>
                    <a:pt x="9950" y="4177"/>
                    <a:pt x="9813" y="4687"/>
                  </a:cubicBezTo>
                  <a:cubicBezTo>
                    <a:pt x="9676" y="5197"/>
                    <a:pt x="9262" y="6143"/>
                    <a:pt x="9180" y="6438"/>
                  </a:cubicBezTo>
                </a:path>
              </a:pathLst>
            </a:custGeom>
            <a:noFill/>
            <a:ln w="13335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14">
              <a:extLst>
                <a:ext uri="{FF2B5EF4-FFF2-40B4-BE49-F238E27FC236}">
                  <a16:creationId xmlns:a16="http://schemas.microsoft.com/office/drawing/2014/main" id="{6C540FC2-CC7D-A247-907B-FB61B08F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486" y="2575895"/>
              <a:ext cx="3560011" cy="2587108"/>
            </a:xfrm>
            <a:custGeom>
              <a:avLst/>
              <a:gdLst>
                <a:gd name="T0" fmla="*/ 2895 w 3317"/>
                <a:gd name="T1" fmla="*/ 0 h 2002"/>
                <a:gd name="T2" fmla="*/ 3032 w 3317"/>
                <a:gd name="T3" fmla="*/ 249 h 2002"/>
                <a:gd name="T4" fmla="*/ 3307 w 3317"/>
                <a:gd name="T5" fmla="*/ 507 h 2002"/>
                <a:gd name="T6" fmla="*/ 3281 w 3317"/>
                <a:gd name="T7" fmla="*/ 685 h 2002"/>
                <a:gd name="T8" fmla="*/ 2729 w 3317"/>
                <a:gd name="T9" fmla="*/ 1218 h 2002"/>
                <a:gd name="T10" fmla="*/ 2436 w 3317"/>
                <a:gd name="T11" fmla="*/ 1218 h 2002"/>
                <a:gd name="T12" fmla="*/ 2178 w 3317"/>
                <a:gd name="T13" fmla="*/ 1583 h 2002"/>
                <a:gd name="T14" fmla="*/ 1796 w 3317"/>
                <a:gd name="T15" fmla="*/ 1663 h 2002"/>
                <a:gd name="T16" fmla="*/ 1716 w 3317"/>
                <a:gd name="T17" fmla="*/ 1627 h 2002"/>
                <a:gd name="T18" fmla="*/ 1458 w 3317"/>
                <a:gd name="T19" fmla="*/ 1805 h 2002"/>
                <a:gd name="T20" fmla="*/ 1263 w 3317"/>
                <a:gd name="T21" fmla="*/ 1965 h 2002"/>
                <a:gd name="T22" fmla="*/ 1023 w 3317"/>
                <a:gd name="T23" fmla="*/ 1761 h 2002"/>
                <a:gd name="T24" fmla="*/ 543 w 3317"/>
                <a:gd name="T25" fmla="*/ 1343 h 2002"/>
                <a:gd name="T26" fmla="*/ 45 w 3317"/>
                <a:gd name="T27" fmla="*/ 925 h 2002"/>
                <a:gd name="T28" fmla="*/ 36 w 3317"/>
                <a:gd name="T29" fmla="*/ 543 h 2002"/>
                <a:gd name="T30" fmla="*/ 160 w 3317"/>
                <a:gd name="T31" fmla="*/ 143 h 2002"/>
                <a:gd name="T32" fmla="*/ 298 w 3317"/>
                <a:gd name="T33" fmla="*/ 0 h 2002"/>
                <a:gd name="T34" fmla="*/ 2895 w 3317"/>
                <a:gd name="T35" fmla="*/ 0 h 2002"/>
                <a:gd name="connsiteX0" fmla="*/ 8678 w 9927"/>
                <a:gd name="connsiteY0" fmla="*/ 2082 h 11935"/>
                <a:gd name="connsiteX1" fmla="*/ 9091 w 9927"/>
                <a:gd name="connsiteY1" fmla="*/ 3326 h 11935"/>
                <a:gd name="connsiteX2" fmla="*/ 9920 w 9927"/>
                <a:gd name="connsiteY2" fmla="*/ 4614 h 11935"/>
                <a:gd name="connsiteX3" fmla="*/ 9841 w 9927"/>
                <a:gd name="connsiteY3" fmla="*/ 5504 h 11935"/>
                <a:gd name="connsiteX4" fmla="*/ 8177 w 9927"/>
                <a:gd name="connsiteY4" fmla="*/ 8166 h 11935"/>
                <a:gd name="connsiteX5" fmla="*/ 7294 w 9927"/>
                <a:gd name="connsiteY5" fmla="*/ 8166 h 11935"/>
                <a:gd name="connsiteX6" fmla="*/ 6516 w 9927"/>
                <a:gd name="connsiteY6" fmla="*/ 9989 h 11935"/>
                <a:gd name="connsiteX7" fmla="*/ 5365 w 9927"/>
                <a:gd name="connsiteY7" fmla="*/ 10389 h 11935"/>
                <a:gd name="connsiteX8" fmla="*/ 5123 w 9927"/>
                <a:gd name="connsiteY8" fmla="*/ 10209 h 11935"/>
                <a:gd name="connsiteX9" fmla="*/ 4346 w 9927"/>
                <a:gd name="connsiteY9" fmla="*/ 11098 h 11935"/>
                <a:gd name="connsiteX10" fmla="*/ 3758 w 9927"/>
                <a:gd name="connsiteY10" fmla="*/ 11897 h 11935"/>
                <a:gd name="connsiteX11" fmla="*/ 3034 w 9927"/>
                <a:gd name="connsiteY11" fmla="*/ 10878 h 11935"/>
                <a:gd name="connsiteX12" fmla="*/ 1587 w 9927"/>
                <a:gd name="connsiteY12" fmla="*/ 8790 h 11935"/>
                <a:gd name="connsiteX13" fmla="*/ 86 w 9927"/>
                <a:gd name="connsiteY13" fmla="*/ 6702 h 11935"/>
                <a:gd name="connsiteX14" fmla="*/ 59 w 9927"/>
                <a:gd name="connsiteY14" fmla="*/ 4794 h 11935"/>
                <a:gd name="connsiteX15" fmla="*/ 432 w 9927"/>
                <a:gd name="connsiteY15" fmla="*/ 2796 h 11935"/>
                <a:gd name="connsiteX16" fmla="*/ 848 w 9927"/>
                <a:gd name="connsiteY16" fmla="*/ 2082 h 11935"/>
                <a:gd name="connsiteX17" fmla="*/ 4693 w 9927"/>
                <a:gd name="connsiteY17" fmla="*/ 0 h 11935"/>
                <a:gd name="connsiteX18" fmla="*/ 8678 w 9927"/>
                <a:gd name="connsiteY18" fmla="*/ 2082 h 11935"/>
                <a:gd name="connsiteX0" fmla="*/ 8742 w 10000"/>
                <a:gd name="connsiteY0" fmla="*/ 1757 h 10012"/>
                <a:gd name="connsiteX1" fmla="*/ 9158 w 10000"/>
                <a:gd name="connsiteY1" fmla="*/ 2800 h 10012"/>
                <a:gd name="connsiteX2" fmla="*/ 9993 w 10000"/>
                <a:gd name="connsiteY2" fmla="*/ 3879 h 10012"/>
                <a:gd name="connsiteX3" fmla="*/ 9913 w 10000"/>
                <a:gd name="connsiteY3" fmla="*/ 4625 h 10012"/>
                <a:gd name="connsiteX4" fmla="*/ 8237 w 10000"/>
                <a:gd name="connsiteY4" fmla="*/ 6855 h 10012"/>
                <a:gd name="connsiteX5" fmla="*/ 7348 w 10000"/>
                <a:gd name="connsiteY5" fmla="*/ 6855 h 10012"/>
                <a:gd name="connsiteX6" fmla="*/ 6564 w 10000"/>
                <a:gd name="connsiteY6" fmla="*/ 8383 h 10012"/>
                <a:gd name="connsiteX7" fmla="*/ 5404 w 10000"/>
                <a:gd name="connsiteY7" fmla="*/ 8718 h 10012"/>
                <a:gd name="connsiteX8" fmla="*/ 5161 w 10000"/>
                <a:gd name="connsiteY8" fmla="*/ 8567 h 10012"/>
                <a:gd name="connsiteX9" fmla="*/ 4378 w 10000"/>
                <a:gd name="connsiteY9" fmla="*/ 9312 h 10012"/>
                <a:gd name="connsiteX10" fmla="*/ 3786 w 10000"/>
                <a:gd name="connsiteY10" fmla="*/ 9981 h 10012"/>
                <a:gd name="connsiteX11" fmla="*/ 3056 w 10000"/>
                <a:gd name="connsiteY11" fmla="*/ 9127 h 10012"/>
                <a:gd name="connsiteX12" fmla="*/ 1599 w 10000"/>
                <a:gd name="connsiteY12" fmla="*/ 7378 h 10012"/>
                <a:gd name="connsiteX13" fmla="*/ 87 w 10000"/>
                <a:gd name="connsiteY13" fmla="*/ 5628 h 10012"/>
                <a:gd name="connsiteX14" fmla="*/ 59 w 10000"/>
                <a:gd name="connsiteY14" fmla="*/ 4030 h 10012"/>
                <a:gd name="connsiteX15" fmla="*/ 435 w 10000"/>
                <a:gd name="connsiteY15" fmla="*/ 2356 h 10012"/>
                <a:gd name="connsiteX16" fmla="*/ 854 w 10000"/>
                <a:gd name="connsiteY16" fmla="*/ 1757 h 10012"/>
                <a:gd name="connsiteX17" fmla="*/ 4728 w 10000"/>
                <a:gd name="connsiteY17" fmla="*/ 13 h 10012"/>
                <a:gd name="connsiteX18" fmla="*/ 8742 w 10000"/>
                <a:gd name="connsiteY18" fmla="*/ 1757 h 10012"/>
                <a:gd name="connsiteX0" fmla="*/ 8742 w 10000"/>
                <a:gd name="connsiteY0" fmla="*/ 1757 h 10012"/>
                <a:gd name="connsiteX1" fmla="*/ 9158 w 10000"/>
                <a:gd name="connsiteY1" fmla="*/ 2800 h 10012"/>
                <a:gd name="connsiteX2" fmla="*/ 9993 w 10000"/>
                <a:gd name="connsiteY2" fmla="*/ 3879 h 10012"/>
                <a:gd name="connsiteX3" fmla="*/ 9913 w 10000"/>
                <a:gd name="connsiteY3" fmla="*/ 4625 h 10012"/>
                <a:gd name="connsiteX4" fmla="*/ 8237 w 10000"/>
                <a:gd name="connsiteY4" fmla="*/ 6855 h 10012"/>
                <a:gd name="connsiteX5" fmla="*/ 7348 w 10000"/>
                <a:gd name="connsiteY5" fmla="*/ 6855 h 10012"/>
                <a:gd name="connsiteX6" fmla="*/ 6564 w 10000"/>
                <a:gd name="connsiteY6" fmla="*/ 8383 h 10012"/>
                <a:gd name="connsiteX7" fmla="*/ 5404 w 10000"/>
                <a:gd name="connsiteY7" fmla="*/ 8718 h 10012"/>
                <a:gd name="connsiteX8" fmla="*/ 5161 w 10000"/>
                <a:gd name="connsiteY8" fmla="*/ 8567 h 10012"/>
                <a:gd name="connsiteX9" fmla="*/ 4378 w 10000"/>
                <a:gd name="connsiteY9" fmla="*/ 9312 h 10012"/>
                <a:gd name="connsiteX10" fmla="*/ 3786 w 10000"/>
                <a:gd name="connsiteY10" fmla="*/ 9981 h 10012"/>
                <a:gd name="connsiteX11" fmla="*/ 3056 w 10000"/>
                <a:gd name="connsiteY11" fmla="*/ 9127 h 10012"/>
                <a:gd name="connsiteX12" fmla="*/ 1599 w 10000"/>
                <a:gd name="connsiteY12" fmla="*/ 7378 h 10012"/>
                <a:gd name="connsiteX13" fmla="*/ 87 w 10000"/>
                <a:gd name="connsiteY13" fmla="*/ 5628 h 10012"/>
                <a:gd name="connsiteX14" fmla="*/ 59 w 10000"/>
                <a:gd name="connsiteY14" fmla="*/ 4030 h 10012"/>
                <a:gd name="connsiteX15" fmla="*/ 435 w 10000"/>
                <a:gd name="connsiteY15" fmla="*/ 2356 h 10012"/>
                <a:gd name="connsiteX16" fmla="*/ 854 w 10000"/>
                <a:gd name="connsiteY16" fmla="*/ 1757 h 10012"/>
                <a:gd name="connsiteX17" fmla="*/ 4728 w 10000"/>
                <a:gd name="connsiteY17" fmla="*/ 13 h 10012"/>
                <a:gd name="connsiteX18" fmla="*/ 8742 w 10000"/>
                <a:gd name="connsiteY18" fmla="*/ 1757 h 10012"/>
                <a:gd name="connsiteX0" fmla="*/ 8742 w 10000"/>
                <a:gd name="connsiteY0" fmla="*/ 1757 h 10012"/>
                <a:gd name="connsiteX1" fmla="*/ 9158 w 10000"/>
                <a:gd name="connsiteY1" fmla="*/ 2800 h 10012"/>
                <a:gd name="connsiteX2" fmla="*/ 9993 w 10000"/>
                <a:gd name="connsiteY2" fmla="*/ 3879 h 10012"/>
                <a:gd name="connsiteX3" fmla="*/ 9913 w 10000"/>
                <a:gd name="connsiteY3" fmla="*/ 4625 h 10012"/>
                <a:gd name="connsiteX4" fmla="*/ 8237 w 10000"/>
                <a:gd name="connsiteY4" fmla="*/ 6855 h 10012"/>
                <a:gd name="connsiteX5" fmla="*/ 7348 w 10000"/>
                <a:gd name="connsiteY5" fmla="*/ 6855 h 10012"/>
                <a:gd name="connsiteX6" fmla="*/ 6564 w 10000"/>
                <a:gd name="connsiteY6" fmla="*/ 8383 h 10012"/>
                <a:gd name="connsiteX7" fmla="*/ 5404 w 10000"/>
                <a:gd name="connsiteY7" fmla="*/ 8718 h 10012"/>
                <a:gd name="connsiteX8" fmla="*/ 5161 w 10000"/>
                <a:gd name="connsiteY8" fmla="*/ 8567 h 10012"/>
                <a:gd name="connsiteX9" fmla="*/ 4378 w 10000"/>
                <a:gd name="connsiteY9" fmla="*/ 9312 h 10012"/>
                <a:gd name="connsiteX10" fmla="*/ 3786 w 10000"/>
                <a:gd name="connsiteY10" fmla="*/ 9981 h 10012"/>
                <a:gd name="connsiteX11" fmla="*/ 3056 w 10000"/>
                <a:gd name="connsiteY11" fmla="*/ 9127 h 10012"/>
                <a:gd name="connsiteX12" fmla="*/ 1599 w 10000"/>
                <a:gd name="connsiteY12" fmla="*/ 7378 h 10012"/>
                <a:gd name="connsiteX13" fmla="*/ 87 w 10000"/>
                <a:gd name="connsiteY13" fmla="*/ 5628 h 10012"/>
                <a:gd name="connsiteX14" fmla="*/ 59 w 10000"/>
                <a:gd name="connsiteY14" fmla="*/ 4030 h 10012"/>
                <a:gd name="connsiteX15" fmla="*/ 435 w 10000"/>
                <a:gd name="connsiteY15" fmla="*/ 2356 h 10012"/>
                <a:gd name="connsiteX16" fmla="*/ 854 w 10000"/>
                <a:gd name="connsiteY16" fmla="*/ 1757 h 10012"/>
                <a:gd name="connsiteX17" fmla="*/ 4728 w 10000"/>
                <a:gd name="connsiteY17" fmla="*/ 13 h 10012"/>
                <a:gd name="connsiteX18" fmla="*/ 8825 w 10000"/>
                <a:gd name="connsiteY18" fmla="*/ 1719 h 10012"/>
                <a:gd name="connsiteX0" fmla="*/ 8742 w 10000"/>
                <a:gd name="connsiteY0" fmla="*/ 1757 h 10012"/>
                <a:gd name="connsiteX1" fmla="*/ 9158 w 10000"/>
                <a:gd name="connsiteY1" fmla="*/ 2800 h 10012"/>
                <a:gd name="connsiteX2" fmla="*/ 9993 w 10000"/>
                <a:gd name="connsiteY2" fmla="*/ 3879 h 10012"/>
                <a:gd name="connsiteX3" fmla="*/ 9913 w 10000"/>
                <a:gd name="connsiteY3" fmla="*/ 4625 h 10012"/>
                <a:gd name="connsiteX4" fmla="*/ 8237 w 10000"/>
                <a:gd name="connsiteY4" fmla="*/ 6855 h 10012"/>
                <a:gd name="connsiteX5" fmla="*/ 7348 w 10000"/>
                <a:gd name="connsiteY5" fmla="*/ 6855 h 10012"/>
                <a:gd name="connsiteX6" fmla="*/ 6564 w 10000"/>
                <a:gd name="connsiteY6" fmla="*/ 8383 h 10012"/>
                <a:gd name="connsiteX7" fmla="*/ 5404 w 10000"/>
                <a:gd name="connsiteY7" fmla="*/ 8718 h 10012"/>
                <a:gd name="connsiteX8" fmla="*/ 5161 w 10000"/>
                <a:gd name="connsiteY8" fmla="*/ 8567 h 10012"/>
                <a:gd name="connsiteX9" fmla="*/ 4378 w 10000"/>
                <a:gd name="connsiteY9" fmla="*/ 9312 h 10012"/>
                <a:gd name="connsiteX10" fmla="*/ 3786 w 10000"/>
                <a:gd name="connsiteY10" fmla="*/ 9981 h 10012"/>
                <a:gd name="connsiteX11" fmla="*/ 3056 w 10000"/>
                <a:gd name="connsiteY11" fmla="*/ 9127 h 10012"/>
                <a:gd name="connsiteX12" fmla="*/ 1599 w 10000"/>
                <a:gd name="connsiteY12" fmla="*/ 7378 h 10012"/>
                <a:gd name="connsiteX13" fmla="*/ 87 w 10000"/>
                <a:gd name="connsiteY13" fmla="*/ 5628 h 10012"/>
                <a:gd name="connsiteX14" fmla="*/ 59 w 10000"/>
                <a:gd name="connsiteY14" fmla="*/ 4030 h 10012"/>
                <a:gd name="connsiteX15" fmla="*/ 435 w 10000"/>
                <a:gd name="connsiteY15" fmla="*/ 2356 h 10012"/>
                <a:gd name="connsiteX16" fmla="*/ 854 w 10000"/>
                <a:gd name="connsiteY16" fmla="*/ 1757 h 10012"/>
                <a:gd name="connsiteX17" fmla="*/ 4728 w 10000"/>
                <a:gd name="connsiteY17" fmla="*/ 13 h 10012"/>
                <a:gd name="connsiteX18" fmla="*/ 8825 w 10000"/>
                <a:gd name="connsiteY18" fmla="*/ 1719 h 1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12">
                  <a:moveTo>
                    <a:pt x="8742" y="1757"/>
                  </a:moveTo>
                  <a:cubicBezTo>
                    <a:pt x="8835" y="2151"/>
                    <a:pt x="8945" y="2527"/>
                    <a:pt x="9158" y="2800"/>
                  </a:cubicBezTo>
                  <a:cubicBezTo>
                    <a:pt x="9455" y="3172"/>
                    <a:pt x="9913" y="3360"/>
                    <a:pt x="9993" y="3879"/>
                  </a:cubicBezTo>
                  <a:cubicBezTo>
                    <a:pt x="10020" y="4139"/>
                    <a:pt x="9969" y="4403"/>
                    <a:pt x="9913" y="4625"/>
                  </a:cubicBezTo>
                  <a:cubicBezTo>
                    <a:pt x="9616" y="5704"/>
                    <a:pt x="9048" y="6855"/>
                    <a:pt x="8237" y="6855"/>
                  </a:cubicBezTo>
                  <a:cubicBezTo>
                    <a:pt x="7943" y="6855"/>
                    <a:pt x="7618" y="6708"/>
                    <a:pt x="7348" y="6855"/>
                  </a:cubicBezTo>
                  <a:cubicBezTo>
                    <a:pt x="6913" y="7119"/>
                    <a:pt x="6862" y="7935"/>
                    <a:pt x="6564" y="8383"/>
                  </a:cubicBezTo>
                  <a:cubicBezTo>
                    <a:pt x="6267" y="8793"/>
                    <a:pt x="5780" y="8868"/>
                    <a:pt x="5404" y="8718"/>
                  </a:cubicBezTo>
                  <a:cubicBezTo>
                    <a:pt x="5322" y="8680"/>
                    <a:pt x="5240" y="8642"/>
                    <a:pt x="5161" y="8567"/>
                  </a:cubicBezTo>
                  <a:cubicBezTo>
                    <a:pt x="4782" y="8345"/>
                    <a:pt x="4350" y="8755"/>
                    <a:pt x="4378" y="9312"/>
                  </a:cubicBezTo>
                  <a:cubicBezTo>
                    <a:pt x="4511" y="9721"/>
                    <a:pt x="4107" y="10132"/>
                    <a:pt x="3786" y="9981"/>
                  </a:cubicBezTo>
                  <a:cubicBezTo>
                    <a:pt x="3460" y="9868"/>
                    <a:pt x="3272" y="9463"/>
                    <a:pt x="3056" y="9127"/>
                  </a:cubicBezTo>
                  <a:cubicBezTo>
                    <a:pt x="2652" y="8420"/>
                    <a:pt x="2164" y="7826"/>
                    <a:pt x="1599" y="7378"/>
                  </a:cubicBezTo>
                  <a:cubicBezTo>
                    <a:pt x="1003" y="6893"/>
                    <a:pt x="302" y="6486"/>
                    <a:pt x="87" y="5628"/>
                  </a:cubicBezTo>
                  <a:cubicBezTo>
                    <a:pt x="-50" y="5143"/>
                    <a:pt x="4" y="4587"/>
                    <a:pt x="59" y="4030"/>
                  </a:cubicBezTo>
                  <a:cubicBezTo>
                    <a:pt x="114" y="3469"/>
                    <a:pt x="192" y="2837"/>
                    <a:pt x="435" y="2356"/>
                  </a:cubicBezTo>
                  <a:cubicBezTo>
                    <a:pt x="554" y="2118"/>
                    <a:pt x="697" y="1921"/>
                    <a:pt x="854" y="1757"/>
                  </a:cubicBezTo>
                  <a:cubicBezTo>
                    <a:pt x="2432" y="269"/>
                    <a:pt x="3511" y="8"/>
                    <a:pt x="4728" y="13"/>
                  </a:cubicBezTo>
                  <a:cubicBezTo>
                    <a:pt x="7529" y="-183"/>
                    <a:pt x="8830" y="1801"/>
                    <a:pt x="8825" y="1719"/>
                  </a:cubicBezTo>
                </a:path>
              </a:pathLst>
            </a:custGeom>
            <a:noFill/>
            <a:ln w="13335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15">
              <a:extLst>
                <a:ext uri="{FF2B5EF4-FFF2-40B4-BE49-F238E27FC236}">
                  <a16:creationId xmlns:a16="http://schemas.microsoft.com/office/drawing/2014/main" id="{D0AB7759-8CB9-F34D-B358-6D81937804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6967">
              <a:off x="10311577" y="5856135"/>
              <a:ext cx="1613069" cy="1556922"/>
            </a:xfrm>
            <a:custGeom>
              <a:avLst/>
              <a:gdLst>
                <a:gd name="T0" fmla="*/ 1387 w 1894"/>
                <a:gd name="T1" fmla="*/ 1743 h 1744"/>
                <a:gd name="T2" fmla="*/ 933 w 1894"/>
                <a:gd name="T3" fmla="*/ 1440 h 1744"/>
                <a:gd name="T4" fmla="*/ 62 w 1894"/>
                <a:gd name="T5" fmla="*/ 80 h 1744"/>
                <a:gd name="T6" fmla="*/ 0 w 1894"/>
                <a:gd name="T7" fmla="*/ 0 h 1744"/>
                <a:gd name="T8" fmla="*/ 747 w 1894"/>
                <a:gd name="T9" fmla="*/ 284 h 1744"/>
                <a:gd name="T10" fmla="*/ 1040 w 1894"/>
                <a:gd name="T11" fmla="*/ 489 h 1744"/>
                <a:gd name="T12" fmla="*/ 1360 w 1894"/>
                <a:gd name="T13" fmla="*/ 551 h 1744"/>
                <a:gd name="T14" fmla="*/ 1626 w 1894"/>
                <a:gd name="T15" fmla="*/ 854 h 1744"/>
                <a:gd name="T16" fmla="*/ 1857 w 1894"/>
                <a:gd name="T17" fmla="*/ 1654 h 1744"/>
                <a:gd name="T18" fmla="*/ 1813 w 1894"/>
                <a:gd name="T19" fmla="*/ 1743 h 1744"/>
                <a:gd name="T20" fmla="*/ 1387 w 1894"/>
                <a:gd name="T21" fmla="*/ 1743 h 1744"/>
                <a:gd name="connsiteX0" fmla="*/ 7018 w 9531"/>
                <a:gd name="connsiteY0" fmla="*/ 11222 h 11222"/>
                <a:gd name="connsiteX1" fmla="*/ 4621 w 9531"/>
                <a:gd name="connsiteY1" fmla="*/ 9485 h 11222"/>
                <a:gd name="connsiteX2" fmla="*/ 22 w 9531"/>
                <a:gd name="connsiteY2" fmla="*/ 1687 h 11222"/>
                <a:gd name="connsiteX3" fmla="*/ 153 w 9531"/>
                <a:gd name="connsiteY3" fmla="*/ 0 h 11222"/>
                <a:gd name="connsiteX4" fmla="*/ 3639 w 9531"/>
                <a:gd name="connsiteY4" fmla="*/ 2856 h 11222"/>
                <a:gd name="connsiteX5" fmla="*/ 5186 w 9531"/>
                <a:gd name="connsiteY5" fmla="*/ 4032 h 11222"/>
                <a:gd name="connsiteX6" fmla="*/ 6876 w 9531"/>
                <a:gd name="connsiteY6" fmla="*/ 4387 h 11222"/>
                <a:gd name="connsiteX7" fmla="*/ 8280 w 9531"/>
                <a:gd name="connsiteY7" fmla="*/ 6125 h 11222"/>
                <a:gd name="connsiteX8" fmla="*/ 9500 w 9531"/>
                <a:gd name="connsiteY8" fmla="*/ 10712 h 11222"/>
                <a:gd name="connsiteX9" fmla="*/ 9267 w 9531"/>
                <a:gd name="connsiteY9" fmla="*/ 11222 h 11222"/>
                <a:gd name="connsiteX10" fmla="*/ 7018 w 9531"/>
                <a:gd name="connsiteY10" fmla="*/ 11222 h 11222"/>
                <a:gd name="connsiteX0" fmla="*/ 7363 w 10000"/>
                <a:gd name="connsiteY0" fmla="*/ 10000 h 10000"/>
                <a:gd name="connsiteX1" fmla="*/ 4848 w 10000"/>
                <a:gd name="connsiteY1" fmla="*/ 8452 h 10000"/>
                <a:gd name="connsiteX2" fmla="*/ 23 w 10000"/>
                <a:gd name="connsiteY2" fmla="*/ 1503 h 10000"/>
                <a:gd name="connsiteX3" fmla="*/ 161 w 10000"/>
                <a:gd name="connsiteY3" fmla="*/ 0 h 10000"/>
                <a:gd name="connsiteX4" fmla="*/ 3818 w 10000"/>
                <a:gd name="connsiteY4" fmla="*/ 2545 h 10000"/>
                <a:gd name="connsiteX5" fmla="*/ 5441 w 10000"/>
                <a:gd name="connsiteY5" fmla="*/ 3593 h 10000"/>
                <a:gd name="connsiteX6" fmla="*/ 7214 w 10000"/>
                <a:gd name="connsiteY6" fmla="*/ 3909 h 10000"/>
                <a:gd name="connsiteX7" fmla="*/ 8687 w 10000"/>
                <a:gd name="connsiteY7" fmla="*/ 5458 h 10000"/>
                <a:gd name="connsiteX8" fmla="*/ 9967 w 10000"/>
                <a:gd name="connsiteY8" fmla="*/ 9546 h 10000"/>
                <a:gd name="connsiteX9" fmla="*/ 9723 w 10000"/>
                <a:gd name="connsiteY9" fmla="*/ 10000 h 10000"/>
                <a:gd name="connsiteX10" fmla="*/ 7363 w 10000"/>
                <a:gd name="connsiteY10" fmla="*/ 10000 h 10000"/>
                <a:gd name="connsiteX0" fmla="*/ 7340 w 9977"/>
                <a:gd name="connsiteY0" fmla="*/ 10000 h 10000"/>
                <a:gd name="connsiteX1" fmla="*/ 4825 w 9977"/>
                <a:gd name="connsiteY1" fmla="*/ 8452 h 10000"/>
                <a:gd name="connsiteX2" fmla="*/ 0 w 9977"/>
                <a:gd name="connsiteY2" fmla="*/ 1503 h 10000"/>
                <a:gd name="connsiteX3" fmla="*/ 138 w 9977"/>
                <a:gd name="connsiteY3" fmla="*/ 0 h 10000"/>
                <a:gd name="connsiteX4" fmla="*/ 3795 w 9977"/>
                <a:gd name="connsiteY4" fmla="*/ 2545 h 10000"/>
                <a:gd name="connsiteX5" fmla="*/ 5418 w 9977"/>
                <a:gd name="connsiteY5" fmla="*/ 3593 h 10000"/>
                <a:gd name="connsiteX6" fmla="*/ 7191 w 9977"/>
                <a:gd name="connsiteY6" fmla="*/ 3909 h 10000"/>
                <a:gd name="connsiteX7" fmla="*/ 8664 w 9977"/>
                <a:gd name="connsiteY7" fmla="*/ 5458 h 10000"/>
                <a:gd name="connsiteX8" fmla="*/ 9944 w 9977"/>
                <a:gd name="connsiteY8" fmla="*/ 9546 h 10000"/>
                <a:gd name="connsiteX9" fmla="*/ 9700 w 9977"/>
                <a:gd name="connsiteY9" fmla="*/ 10000 h 10000"/>
                <a:gd name="connsiteX10" fmla="*/ 7340 w 9977"/>
                <a:gd name="connsiteY10" fmla="*/ 10000 h 10000"/>
                <a:gd name="connsiteX0" fmla="*/ 7357 w 10000"/>
                <a:gd name="connsiteY0" fmla="*/ 10000 h 10000"/>
                <a:gd name="connsiteX1" fmla="*/ 4836 w 10000"/>
                <a:gd name="connsiteY1" fmla="*/ 8452 h 10000"/>
                <a:gd name="connsiteX2" fmla="*/ 0 w 10000"/>
                <a:gd name="connsiteY2" fmla="*/ 1503 h 10000"/>
                <a:gd name="connsiteX3" fmla="*/ 138 w 10000"/>
                <a:gd name="connsiteY3" fmla="*/ 0 h 10000"/>
                <a:gd name="connsiteX4" fmla="*/ 3804 w 10000"/>
                <a:gd name="connsiteY4" fmla="*/ 2545 h 10000"/>
                <a:gd name="connsiteX5" fmla="*/ 5430 w 10000"/>
                <a:gd name="connsiteY5" fmla="*/ 3593 h 10000"/>
                <a:gd name="connsiteX6" fmla="*/ 7208 w 10000"/>
                <a:gd name="connsiteY6" fmla="*/ 3909 h 10000"/>
                <a:gd name="connsiteX7" fmla="*/ 8684 w 10000"/>
                <a:gd name="connsiteY7" fmla="*/ 5458 h 10000"/>
                <a:gd name="connsiteX8" fmla="*/ 9967 w 10000"/>
                <a:gd name="connsiteY8" fmla="*/ 9546 h 10000"/>
                <a:gd name="connsiteX9" fmla="*/ 9722 w 10000"/>
                <a:gd name="connsiteY9" fmla="*/ 10000 h 10000"/>
                <a:gd name="connsiteX10" fmla="*/ 7357 w 10000"/>
                <a:gd name="connsiteY10" fmla="*/ 10000 h 10000"/>
                <a:gd name="connsiteX0" fmla="*/ 7581 w 10224"/>
                <a:gd name="connsiteY0" fmla="*/ 10568 h 10568"/>
                <a:gd name="connsiteX1" fmla="*/ 5060 w 10224"/>
                <a:gd name="connsiteY1" fmla="*/ 9020 h 10568"/>
                <a:gd name="connsiteX2" fmla="*/ 224 w 10224"/>
                <a:gd name="connsiteY2" fmla="*/ 2071 h 10568"/>
                <a:gd name="connsiteX3" fmla="*/ 0 w 10224"/>
                <a:gd name="connsiteY3" fmla="*/ 0 h 10568"/>
                <a:gd name="connsiteX4" fmla="*/ 4028 w 10224"/>
                <a:gd name="connsiteY4" fmla="*/ 3113 h 10568"/>
                <a:gd name="connsiteX5" fmla="*/ 5654 w 10224"/>
                <a:gd name="connsiteY5" fmla="*/ 4161 h 10568"/>
                <a:gd name="connsiteX6" fmla="*/ 7432 w 10224"/>
                <a:gd name="connsiteY6" fmla="*/ 4477 h 10568"/>
                <a:gd name="connsiteX7" fmla="*/ 8908 w 10224"/>
                <a:gd name="connsiteY7" fmla="*/ 6026 h 10568"/>
                <a:gd name="connsiteX8" fmla="*/ 10191 w 10224"/>
                <a:gd name="connsiteY8" fmla="*/ 10114 h 10568"/>
                <a:gd name="connsiteX9" fmla="*/ 9946 w 10224"/>
                <a:gd name="connsiteY9" fmla="*/ 10568 h 10568"/>
                <a:gd name="connsiteX10" fmla="*/ 7581 w 10224"/>
                <a:gd name="connsiteY10" fmla="*/ 10568 h 10568"/>
                <a:gd name="connsiteX0" fmla="*/ 7581 w 10224"/>
                <a:gd name="connsiteY0" fmla="*/ 10568 h 10568"/>
                <a:gd name="connsiteX1" fmla="*/ 5060 w 10224"/>
                <a:gd name="connsiteY1" fmla="*/ 9020 h 10568"/>
                <a:gd name="connsiteX2" fmla="*/ 224 w 10224"/>
                <a:gd name="connsiteY2" fmla="*/ 2071 h 10568"/>
                <a:gd name="connsiteX3" fmla="*/ 0 w 10224"/>
                <a:gd name="connsiteY3" fmla="*/ 0 h 10568"/>
                <a:gd name="connsiteX4" fmla="*/ 4028 w 10224"/>
                <a:gd name="connsiteY4" fmla="*/ 3113 h 10568"/>
                <a:gd name="connsiteX5" fmla="*/ 5654 w 10224"/>
                <a:gd name="connsiteY5" fmla="*/ 4161 h 10568"/>
                <a:gd name="connsiteX6" fmla="*/ 7432 w 10224"/>
                <a:gd name="connsiteY6" fmla="*/ 4477 h 10568"/>
                <a:gd name="connsiteX7" fmla="*/ 8908 w 10224"/>
                <a:gd name="connsiteY7" fmla="*/ 6026 h 10568"/>
                <a:gd name="connsiteX8" fmla="*/ 10191 w 10224"/>
                <a:gd name="connsiteY8" fmla="*/ 10114 h 10568"/>
                <a:gd name="connsiteX9" fmla="*/ 9946 w 10224"/>
                <a:gd name="connsiteY9" fmla="*/ 10568 h 10568"/>
                <a:gd name="connsiteX10" fmla="*/ 7581 w 10224"/>
                <a:gd name="connsiteY10" fmla="*/ 10568 h 10568"/>
                <a:gd name="connsiteX0" fmla="*/ 7581 w 10224"/>
                <a:gd name="connsiteY0" fmla="*/ 10568 h 10568"/>
                <a:gd name="connsiteX1" fmla="*/ 5060 w 10224"/>
                <a:gd name="connsiteY1" fmla="*/ 9020 h 10568"/>
                <a:gd name="connsiteX2" fmla="*/ 224 w 10224"/>
                <a:gd name="connsiteY2" fmla="*/ 2071 h 10568"/>
                <a:gd name="connsiteX3" fmla="*/ 0 w 10224"/>
                <a:gd name="connsiteY3" fmla="*/ 0 h 10568"/>
                <a:gd name="connsiteX4" fmla="*/ 4028 w 10224"/>
                <a:gd name="connsiteY4" fmla="*/ 3113 h 10568"/>
                <a:gd name="connsiteX5" fmla="*/ 5654 w 10224"/>
                <a:gd name="connsiteY5" fmla="*/ 4161 h 10568"/>
                <a:gd name="connsiteX6" fmla="*/ 7432 w 10224"/>
                <a:gd name="connsiteY6" fmla="*/ 4477 h 10568"/>
                <a:gd name="connsiteX7" fmla="*/ 8908 w 10224"/>
                <a:gd name="connsiteY7" fmla="*/ 6026 h 10568"/>
                <a:gd name="connsiteX8" fmla="*/ 10191 w 10224"/>
                <a:gd name="connsiteY8" fmla="*/ 10114 h 10568"/>
                <a:gd name="connsiteX9" fmla="*/ 9946 w 10224"/>
                <a:gd name="connsiteY9" fmla="*/ 10568 h 10568"/>
                <a:gd name="connsiteX10" fmla="*/ 7581 w 10224"/>
                <a:gd name="connsiteY10" fmla="*/ 10568 h 10568"/>
                <a:gd name="connsiteX0" fmla="*/ 7364 w 10007"/>
                <a:gd name="connsiteY0" fmla="*/ 8803 h 8803"/>
                <a:gd name="connsiteX1" fmla="*/ 4843 w 10007"/>
                <a:gd name="connsiteY1" fmla="*/ 7255 h 8803"/>
                <a:gd name="connsiteX2" fmla="*/ 7 w 10007"/>
                <a:gd name="connsiteY2" fmla="*/ 306 h 8803"/>
                <a:gd name="connsiteX3" fmla="*/ 3811 w 10007"/>
                <a:gd name="connsiteY3" fmla="*/ 1348 h 8803"/>
                <a:gd name="connsiteX4" fmla="*/ 5437 w 10007"/>
                <a:gd name="connsiteY4" fmla="*/ 2396 h 8803"/>
                <a:gd name="connsiteX5" fmla="*/ 7215 w 10007"/>
                <a:gd name="connsiteY5" fmla="*/ 2712 h 8803"/>
                <a:gd name="connsiteX6" fmla="*/ 8691 w 10007"/>
                <a:gd name="connsiteY6" fmla="*/ 4261 h 8803"/>
                <a:gd name="connsiteX7" fmla="*/ 9974 w 10007"/>
                <a:gd name="connsiteY7" fmla="*/ 8349 h 8803"/>
                <a:gd name="connsiteX8" fmla="*/ 9729 w 10007"/>
                <a:gd name="connsiteY8" fmla="*/ 8803 h 8803"/>
                <a:gd name="connsiteX9" fmla="*/ 7364 w 10007"/>
                <a:gd name="connsiteY9" fmla="*/ 8803 h 8803"/>
                <a:gd name="connsiteX0" fmla="*/ 7352 w 9993"/>
                <a:gd name="connsiteY0" fmla="*/ 10114 h 10114"/>
                <a:gd name="connsiteX1" fmla="*/ 4833 w 9993"/>
                <a:gd name="connsiteY1" fmla="*/ 8356 h 10114"/>
                <a:gd name="connsiteX2" fmla="*/ 0 w 9993"/>
                <a:gd name="connsiteY2" fmla="*/ 462 h 10114"/>
                <a:gd name="connsiteX3" fmla="*/ 3801 w 9993"/>
                <a:gd name="connsiteY3" fmla="*/ 1645 h 10114"/>
                <a:gd name="connsiteX4" fmla="*/ 5426 w 9993"/>
                <a:gd name="connsiteY4" fmla="*/ 2836 h 10114"/>
                <a:gd name="connsiteX5" fmla="*/ 7203 w 9993"/>
                <a:gd name="connsiteY5" fmla="*/ 3195 h 10114"/>
                <a:gd name="connsiteX6" fmla="*/ 8678 w 9993"/>
                <a:gd name="connsiteY6" fmla="*/ 4954 h 10114"/>
                <a:gd name="connsiteX7" fmla="*/ 9960 w 9993"/>
                <a:gd name="connsiteY7" fmla="*/ 9598 h 10114"/>
                <a:gd name="connsiteX8" fmla="*/ 9715 w 9993"/>
                <a:gd name="connsiteY8" fmla="*/ 10114 h 10114"/>
                <a:gd name="connsiteX9" fmla="*/ 7352 w 9993"/>
                <a:gd name="connsiteY9" fmla="*/ 10114 h 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93" h="10114">
                  <a:moveTo>
                    <a:pt x="7352" y="10114"/>
                  </a:moveTo>
                  <a:cubicBezTo>
                    <a:pt x="6410" y="9765"/>
                    <a:pt x="5544" y="9098"/>
                    <a:pt x="4833" y="8356"/>
                  </a:cubicBezTo>
                  <a:cubicBezTo>
                    <a:pt x="2664" y="6139"/>
                    <a:pt x="1179" y="4552"/>
                    <a:pt x="0" y="462"/>
                  </a:cubicBezTo>
                  <a:cubicBezTo>
                    <a:pt x="47" y="-939"/>
                    <a:pt x="2897" y="1250"/>
                    <a:pt x="3801" y="1645"/>
                  </a:cubicBezTo>
                  <a:cubicBezTo>
                    <a:pt x="4390" y="2063"/>
                    <a:pt x="4833" y="2626"/>
                    <a:pt x="5426" y="2836"/>
                  </a:cubicBezTo>
                  <a:cubicBezTo>
                    <a:pt x="6021" y="3091"/>
                    <a:pt x="6663" y="2993"/>
                    <a:pt x="7203" y="3195"/>
                  </a:cubicBezTo>
                  <a:cubicBezTo>
                    <a:pt x="7896" y="3509"/>
                    <a:pt x="8334" y="4281"/>
                    <a:pt x="8678" y="4954"/>
                  </a:cubicBezTo>
                  <a:cubicBezTo>
                    <a:pt x="9422" y="6400"/>
                    <a:pt x="10160" y="7995"/>
                    <a:pt x="9960" y="9598"/>
                  </a:cubicBezTo>
                  <a:cubicBezTo>
                    <a:pt x="9910" y="9802"/>
                    <a:pt x="9866" y="9957"/>
                    <a:pt x="9715" y="10114"/>
                  </a:cubicBezTo>
                  <a:lnTo>
                    <a:pt x="7352" y="10114"/>
                  </a:lnTo>
                </a:path>
              </a:pathLst>
            </a:custGeom>
            <a:noFill/>
            <a:ln w="13335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DC5ED22-E7B9-A947-81F7-74F62EC6188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2598639" y="8242571"/>
              <a:ext cx="0" cy="2004606"/>
            </a:xfrm>
            <a:prstGeom prst="line">
              <a:avLst/>
            </a:prstGeom>
            <a:ln w="133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55C063DC-A026-5741-AD07-A31BE356123D}"/>
                </a:ext>
              </a:extLst>
            </p:cNvPr>
            <p:cNvSpPr/>
            <p:nvPr/>
          </p:nvSpPr>
          <p:spPr>
            <a:xfrm>
              <a:off x="11094159" y="10247177"/>
              <a:ext cx="3008960" cy="927371"/>
            </a:xfrm>
            <a:prstGeom prst="trapezoid">
              <a:avLst/>
            </a:prstGeom>
            <a:noFill/>
            <a:ln w="133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2" name="Freeform 412">
            <a:extLst>
              <a:ext uri="{FF2B5EF4-FFF2-40B4-BE49-F238E27FC236}">
                <a16:creationId xmlns:a16="http://schemas.microsoft.com/office/drawing/2014/main" id="{0C257DF0-F4FD-864C-823F-96453B4E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138" y="5303560"/>
            <a:ext cx="1324343" cy="1324342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noFill/>
          <a:ln w="13335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412">
            <a:extLst>
              <a:ext uri="{FF2B5EF4-FFF2-40B4-BE49-F238E27FC236}">
                <a16:creationId xmlns:a16="http://schemas.microsoft.com/office/drawing/2014/main" id="{851349D7-6D3F-4F42-B04C-210ED0C48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138" y="9081721"/>
            <a:ext cx="1324343" cy="1324342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noFill/>
          <a:ln w="133350">
            <a:solidFill>
              <a:schemeClr val="accent5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EE4402E-C99E-DD41-A8B6-0AF4CF9004D9}"/>
              </a:ext>
            </a:extLst>
          </p:cNvPr>
          <p:cNvGrpSpPr/>
          <p:nvPr/>
        </p:nvGrpSpPr>
        <p:grpSpPr>
          <a:xfrm>
            <a:off x="20143439" y="1930853"/>
            <a:ext cx="747740" cy="791723"/>
            <a:chOff x="5879473" y="8231300"/>
            <a:chExt cx="747740" cy="791723"/>
          </a:xfrm>
          <a:solidFill>
            <a:schemeClr val="tx2"/>
          </a:solidFill>
        </p:grpSpPr>
        <p:sp>
          <p:nvSpPr>
            <p:cNvPr id="80" name="Freeform 420">
              <a:extLst>
                <a:ext uri="{FF2B5EF4-FFF2-40B4-BE49-F238E27FC236}">
                  <a16:creationId xmlns:a16="http://schemas.microsoft.com/office/drawing/2014/main" id="{2E5FC009-9DFA-5E41-AC4D-3790430C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172" y="8509868"/>
              <a:ext cx="53757" cy="342103"/>
            </a:xfrm>
            <a:custGeom>
              <a:avLst/>
              <a:gdLst>
                <a:gd name="T0" fmla="*/ 23 w 47"/>
                <a:gd name="T1" fmla="*/ 307 h 308"/>
                <a:gd name="T2" fmla="*/ 23 w 47"/>
                <a:gd name="T3" fmla="*/ 307 h 308"/>
                <a:gd name="T4" fmla="*/ 46 w 47"/>
                <a:gd name="T5" fmla="*/ 284 h 308"/>
                <a:gd name="T6" fmla="*/ 46 w 47"/>
                <a:gd name="T7" fmla="*/ 23 h 308"/>
                <a:gd name="T8" fmla="*/ 23 w 47"/>
                <a:gd name="T9" fmla="*/ 0 h 308"/>
                <a:gd name="T10" fmla="*/ 0 w 47"/>
                <a:gd name="T11" fmla="*/ 23 h 308"/>
                <a:gd name="T12" fmla="*/ 0 w 47"/>
                <a:gd name="T13" fmla="*/ 284 h 308"/>
                <a:gd name="T14" fmla="*/ 23 w 47"/>
                <a:gd name="T15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08">
                  <a:moveTo>
                    <a:pt x="23" y="307"/>
                  </a:moveTo>
                  <a:lnTo>
                    <a:pt x="23" y="307"/>
                  </a:lnTo>
                  <a:cubicBezTo>
                    <a:pt x="38" y="307"/>
                    <a:pt x="46" y="291"/>
                    <a:pt x="46" y="28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8"/>
                    <a:pt x="38" y="0"/>
                    <a:pt x="23" y="0"/>
                  </a:cubicBezTo>
                  <a:cubicBezTo>
                    <a:pt x="15" y="0"/>
                    <a:pt x="0" y="8"/>
                    <a:pt x="0" y="2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1"/>
                    <a:pt x="15" y="307"/>
                    <a:pt x="23" y="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21">
              <a:extLst>
                <a:ext uri="{FF2B5EF4-FFF2-40B4-BE49-F238E27FC236}">
                  <a16:creationId xmlns:a16="http://schemas.microsoft.com/office/drawing/2014/main" id="{EE42CDB5-2F17-2043-89A1-45BF8160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90" y="8553854"/>
              <a:ext cx="53757" cy="332328"/>
            </a:xfrm>
            <a:custGeom>
              <a:avLst/>
              <a:gdLst>
                <a:gd name="T0" fmla="*/ 23 w 47"/>
                <a:gd name="T1" fmla="*/ 298 h 299"/>
                <a:gd name="T2" fmla="*/ 23 w 47"/>
                <a:gd name="T3" fmla="*/ 298 h 299"/>
                <a:gd name="T4" fmla="*/ 46 w 47"/>
                <a:gd name="T5" fmla="*/ 275 h 299"/>
                <a:gd name="T6" fmla="*/ 46 w 47"/>
                <a:gd name="T7" fmla="*/ 23 h 299"/>
                <a:gd name="T8" fmla="*/ 23 w 47"/>
                <a:gd name="T9" fmla="*/ 0 h 299"/>
                <a:gd name="T10" fmla="*/ 0 w 47"/>
                <a:gd name="T11" fmla="*/ 23 h 299"/>
                <a:gd name="T12" fmla="*/ 0 w 47"/>
                <a:gd name="T13" fmla="*/ 275 h 299"/>
                <a:gd name="T14" fmla="*/ 23 w 47"/>
                <a:gd name="T1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99">
                  <a:moveTo>
                    <a:pt x="23" y="298"/>
                  </a:moveTo>
                  <a:lnTo>
                    <a:pt x="23" y="298"/>
                  </a:lnTo>
                  <a:cubicBezTo>
                    <a:pt x="38" y="298"/>
                    <a:pt x="46" y="291"/>
                    <a:pt x="46" y="275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8"/>
                    <a:pt x="38" y="0"/>
                    <a:pt x="23" y="0"/>
                  </a:cubicBezTo>
                  <a:cubicBezTo>
                    <a:pt x="15" y="0"/>
                    <a:pt x="0" y="8"/>
                    <a:pt x="0" y="2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91"/>
                    <a:pt x="15" y="298"/>
                    <a:pt x="23" y="29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422">
              <a:extLst>
                <a:ext uri="{FF2B5EF4-FFF2-40B4-BE49-F238E27FC236}">
                  <a16:creationId xmlns:a16="http://schemas.microsoft.com/office/drawing/2014/main" id="{EFE0E1B4-E272-BF45-A3B9-846155EC1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983" y="8509868"/>
              <a:ext cx="53757" cy="342103"/>
            </a:xfrm>
            <a:custGeom>
              <a:avLst/>
              <a:gdLst>
                <a:gd name="T0" fmla="*/ 23 w 47"/>
                <a:gd name="T1" fmla="*/ 307 h 308"/>
                <a:gd name="T2" fmla="*/ 23 w 47"/>
                <a:gd name="T3" fmla="*/ 307 h 308"/>
                <a:gd name="T4" fmla="*/ 46 w 47"/>
                <a:gd name="T5" fmla="*/ 284 h 308"/>
                <a:gd name="T6" fmla="*/ 46 w 47"/>
                <a:gd name="T7" fmla="*/ 23 h 308"/>
                <a:gd name="T8" fmla="*/ 23 w 47"/>
                <a:gd name="T9" fmla="*/ 0 h 308"/>
                <a:gd name="T10" fmla="*/ 0 w 47"/>
                <a:gd name="T11" fmla="*/ 23 h 308"/>
                <a:gd name="T12" fmla="*/ 0 w 47"/>
                <a:gd name="T13" fmla="*/ 284 h 308"/>
                <a:gd name="T14" fmla="*/ 23 w 47"/>
                <a:gd name="T15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08">
                  <a:moveTo>
                    <a:pt x="23" y="307"/>
                  </a:moveTo>
                  <a:lnTo>
                    <a:pt x="23" y="307"/>
                  </a:lnTo>
                  <a:cubicBezTo>
                    <a:pt x="31" y="307"/>
                    <a:pt x="46" y="291"/>
                    <a:pt x="46" y="28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8"/>
                    <a:pt x="31" y="0"/>
                    <a:pt x="23" y="0"/>
                  </a:cubicBezTo>
                  <a:cubicBezTo>
                    <a:pt x="8" y="0"/>
                    <a:pt x="0" y="8"/>
                    <a:pt x="0" y="2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1"/>
                    <a:pt x="8" y="307"/>
                    <a:pt x="23" y="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423">
              <a:extLst>
                <a:ext uri="{FF2B5EF4-FFF2-40B4-BE49-F238E27FC236}">
                  <a16:creationId xmlns:a16="http://schemas.microsoft.com/office/drawing/2014/main" id="{8B9D8191-9424-9047-A136-8386E86A9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624" y="8231300"/>
              <a:ext cx="322554" cy="117292"/>
            </a:xfrm>
            <a:custGeom>
              <a:avLst/>
              <a:gdLst>
                <a:gd name="T0" fmla="*/ 23 w 292"/>
                <a:gd name="T1" fmla="*/ 107 h 108"/>
                <a:gd name="T2" fmla="*/ 23 w 292"/>
                <a:gd name="T3" fmla="*/ 107 h 108"/>
                <a:gd name="T4" fmla="*/ 46 w 292"/>
                <a:gd name="T5" fmla="*/ 84 h 108"/>
                <a:gd name="T6" fmla="*/ 46 w 292"/>
                <a:gd name="T7" fmla="*/ 46 h 108"/>
                <a:gd name="T8" fmla="*/ 245 w 292"/>
                <a:gd name="T9" fmla="*/ 46 h 108"/>
                <a:gd name="T10" fmla="*/ 245 w 292"/>
                <a:gd name="T11" fmla="*/ 84 h 108"/>
                <a:gd name="T12" fmla="*/ 268 w 292"/>
                <a:gd name="T13" fmla="*/ 107 h 108"/>
                <a:gd name="T14" fmla="*/ 291 w 292"/>
                <a:gd name="T15" fmla="*/ 84 h 108"/>
                <a:gd name="T16" fmla="*/ 291 w 292"/>
                <a:gd name="T17" fmla="*/ 23 h 108"/>
                <a:gd name="T18" fmla="*/ 260 w 292"/>
                <a:gd name="T19" fmla="*/ 0 h 108"/>
                <a:gd name="T20" fmla="*/ 30 w 292"/>
                <a:gd name="T21" fmla="*/ 0 h 108"/>
                <a:gd name="T22" fmla="*/ 0 w 292"/>
                <a:gd name="T23" fmla="*/ 23 h 108"/>
                <a:gd name="T24" fmla="*/ 0 w 292"/>
                <a:gd name="T25" fmla="*/ 84 h 108"/>
                <a:gd name="T26" fmla="*/ 23 w 292"/>
                <a:gd name="T27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108">
                  <a:moveTo>
                    <a:pt x="23" y="107"/>
                  </a:moveTo>
                  <a:lnTo>
                    <a:pt x="23" y="107"/>
                  </a:lnTo>
                  <a:cubicBezTo>
                    <a:pt x="38" y="107"/>
                    <a:pt x="46" y="92"/>
                    <a:pt x="46" y="84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245" y="46"/>
                    <a:pt x="245" y="46"/>
                    <a:pt x="245" y="46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53" y="107"/>
                    <a:pt x="268" y="107"/>
                  </a:cubicBezTo>
                  <a:cubicBezTo>
                    <a:pt x="275" y="107"/>
                    <a:pt x="291" y="92"/>
                    <a:pt x="291" y="84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1" y="8"/>
                    <a:pt x="275" y="0"/>
                    <a:pt x="26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5" y="0"/>
                    <a:pt x="0" y="8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2"/>
                    <a:pt x="8" y="107"/>
                    <a:pt x="23" y="1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424">
              <a:extLst>
                <a:ext uri="{FF2B5EF4-FFF2-40B4-BE49-F238E27FC236}">
                  <a16:creationId xmlns:a16="http://schemas.microsoft.com/office/drawing/2014/main" id="{27171901-846A-594F-BE5B-5A76932A6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473" y="8368141"/>
              <a:ext cx="747740" cy="654882"/>
            </a:xfrm>
            <a:custGeom>
              <a:avLst/>
              <a:gdLst>
                <a:gd name="T0" fmla="*/ 650 w 674"/>
                <a:gd name="T1" fmla="*/ 0 h 591"/>
                <a:gd name="T2" fmla="*/ 650 w 674"/>
                <a:gd name="T3" fmla="*/ 0 h 591"/>
                <a:gd name="T4" fmla="*/ 91 w 674"/>
                <a:gd name="T5" fmla="*/ 0 h 591"/>
                <a:gd name="T6" fmla="*/ 91 w 674"/>
                <a:gd name="T7" fmla="*/ 0 h 591"/>
                <a:gd name="T8" fmla="*/ 23 w 674"/>
                <a:gd name="T9" fmla="*/ 0 h 591"/>
                <a:gd name="T10" fmla="*/ 0 w 674"/>
                <a:gd name="T11" fmla="*/ 23 h 591"/>
                <a:gd name="T12" fmla="*/ 23 w 674"/>
                <a:gd name="T13" fmla="*/ 46 h 591"/>
                <a:gd name="T14" fmla="*/ 68 w 674"/>
                <a:gd name="T15" fmla="*/ 46 h 591"/>
                <a:gd name="T16" fmla="*/ 68 w 674"/>
                <a:gd name="T17" fmla="*/ 46 h 591"/>
                <a:gd name="T18" fmla="*/ 76 w 674"/>
                <a:gd name="T19" fmla="*/ 100 h 591"/>
                <a:gd name="T20" fmla="*/ 99 w 674"/>
                <a:gd name="T21" fmla="*/ 260 h 591"/>
                <a:gd name="T22" fmla="*/ 130 w 674"/>
                <a:gd name="T23" fmla="*/ 505 h 591"/>
                <a:gd name="T24" fmla="*/ 206 w 674"/>
                <a:gd name="T25" fmla="*/ 567 h 591"/>
                <a:gd name="T26" fmla="*/ 329 w 674"/>
                <a:gd name="T27" fmla="*/ 590 h 591"/>
                <a:gd name="T28" fmla="*/ 344 w 674"/>
                <a:gd name="T29" fmla="*/ 590 h 591"/>
                <a:gd name="T30" fmla="*/ 466 w 674"/>
                <a:gd name="T31" fmla="*/ 574 h 591"/>
                <a:gd name="T32" fmla="*/ 543 w 674"/>
                <a:gd name="T33" fmla="*/ 513 h 591"/>
                <a:gd name="T34" fmla="*/ 574 w 674"/>
                <a:gd name="T35" fmla="*/ 260 h 591"/>
                <a:gd name="T36" fmla="*/ 597 w 674"/>
                <a:gd name="T37" fmla="*/ 100 h 591"/>
                <a:gd name="T38" fmla="*/ 597 w 674"/>
                <a:gd name="T39" fmla="*/ 46 h 591"/>
                <a:gd name="T40" fmla="*/ 597 w 674"/>
                <a:gd name="T41" fmla="*/ 46 h 591"/>
                <a:gd name="T42" fmla="*/ 650 w 674"/>
                <a:gd name="T43" fmla="*/ 46 h 591"/>
                <a:gd name="T44" fmla="*/ 673 w 674"/>
                <a:gd name="T45" fmla="*/ 23 h 591"/>
                <a:gd name="T46" fmla="*/ 650 w 674"/>
                <a:gd name="T47" fmla="*/ 0 h 591"/>
                <a:gd name="T48" fmla="*/ 497 w 674"/>
                <a:gd name="T49" fmla="*/ 498 h 591"/>
                <a:gd name="T50" fmla="*/ 497 w 674"/>
                <a:gd name="T51" fmla="*/ 498 h 591"/>
                <a:gd name="T52" fmla="*/ 451 w 674"/>
                <a:gd name="T53" fmla="*/ 528 h 591"/>
                <a:gd name="T54" fmla="*/ 336 w 674"/>
                <a:gd name="T55" fmla="*/ 544 h 591"/>
                <a:gd name="T56" fmla="*/ 221 w 674"/>
                <a:gd name="T57" fmla="*/ 528 h 591"/>
                <a:gd name="T58" fmla="*/ 176 w 674"/>
                <a:gd name="T59" fmla="*/ 498 h 591"/>
                <a:gd name="T60" fmla="*/ 114 w 674"/>
                <a:gd name="T61" fmla="*/ 46 h 591"/>
                <a:gd name="T62" fmla="*/ 551 w 674"/>
                <a:gd name="T63" fmla="*/ 46 h 591"/>
                <a:gd name="T64" fmla="*/ 497 w 674"/>
                <a:gd name="T65" fmla="*/ 49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4" h="591">
                  <a:moveTo>
                    <a:pt x="650" y="0"/>
                  </a:moveTo>
                  <a:lnTo>
                    <a:pt x="650" y="0"/>
                  </a:lnTo>
                  <a:cubicBezTo>
                    <a:pt x="91" y="0"/>
                    <a:pt x="91" y="0"/>
                    <a:pt x="91" y="0"/>
                  </a:cubicBezTo>
                  <a:lnTo>
                    <a:pt x="91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0" y="8"/>
                    <a:pt x="0" y="23"/>
                  </a:cubicBezTo>
                  <a:cubicBezTo>
                    <a:pt x="0" y="31"/>
                    <a:pt x="7" y="46"/>
                    <a:pt x="23" y="46"/>
                  </a:cubicBezTo>
                  <a:cubicBezTo>
                    <a:pt x="68" y="46"/>
                    <a:pt x="68" y="46"/>
                    <a:pt x="68" y="46"/>
                  </a:cubicBezTo>
                  <a:lnTo>
                    <a:pt x="68" y="46"/>
                  </a:lnTo>
                  <a:cubicBezTo>
                    <a:pt x="68" y="62"/>
                    <a:pt x="76" y="77"/>
                    <a:pt x="76" y="100"/>
                  </a:cubicBezTo>
                  <a:cubicBezTo>
                    <a:pt x="84" y="138"/>
                    <a:pt x="84" y="192"/>
                    <a:pt x="99" y="260"/>
                  </a:cubicBezTo>
                  <a:cubicBezTo>
                    <a:pt x="107" y="375"/>
                    <a:pt x="130" y="498"/>
                    <a:pt x="130" y="505"/>
                  </a:cubicBezTo>
                  <a:cubicBezTo>
                    <a:pt x="130" y="528"/>
                    <a:pt x="160" y="551"/>
                    <a:pt x="206" y="567"/>
                  </a:cubicBezTo>
                  <a:cubicBezTo>
                    <a:pt x="237" y="582"/>
                    <a:pt x="283" y="590"/>
                    <a:pt x="329" y="590"/>
                  </a:cubicBezTo>
                  <a:cubicBezTo>
                    <a:pt x="336" y="590"/>
                    <a:pt x="336" y="590"/>
                    <a:pt x="344" y="590"/>
                  </a:cubicBezTo>
                  <a:cubicBezTo>
                    <a:pt x="390" y="590"/>
                    <a:pt x="428" y="582"/>
                    <a:pt x="466" y="574"/>
                  </a:cubicBezTo>
                  <a:cubicBezTo>
                    <a:pt x="512" y="559"/>
                    <a:pt x="543" y="536"/>
                    <a:pt x="543" y="513"/>
                  </a:cubicBezTo>
                  <a:cubicBezTo>
                    <a:pt x="551" y="498"/>
                    <a:pt x="566" y="368"/>
                    <a:pt x="574" y="260"/>
                  </a:cubicBezTo>
                  <a:cubicBezTo>
                    <a:pt x="581" y="199"/>
                    <a:pt x="589" y="138"/>
                    <a:pt x="597" y="100"/>
                  </a:cubicBezTo>
                  <a:cubicBezTo>
                    <a:pt x="597" y="77"/>
                    <a:pt x="597" y="62"/>
                    <a:pt x="597" y="46"/>
                  </a:cubicBezTo>
                  <a:lnTo>
                    <a:pt x="597" y="46"/>
                  </a:lnTo>
                  <a:cubicBezTo>
                    <a:pt x="650" y="46"/>
                    <a:pt x="650" y="46"/>
                    <a:pt x="650" y="46"/>
                  </a:cubicBezTo>
                  <a:cubicBezTo>
                    <a:pt x="658" y="46"/>
                    <a:pt x="673" y="31"/>
                    <a:pt x="673" y="23"/>
                  </a:cubicBezTo>
                  <a:cubicBezTo>
                    <a:pt x="673" y="8"/>
                    <a:pt x="658" y="0"/>
                    <a:pt x="650" y="0"/>
                  </a:cubicBezTo>
                  <a:close/>
                  <a:moveTo>
                    <a:pt x="497" y="498"/>
                  </a:moveTo>
                  <a:lnTo>
                    <a:pt x="497" y="498"/>
                  </a:lnTo>
                  <a:cubicBezTo>
                    <a:pt x="497" y="505"/>
                    <a:pt x="482" y="521"/>
                    <a:pt x="451" y="528"/>
                  </a:cubicBezTo>
                  <a:cubicBezTo>
                    <a:pt x="421" y="536"/>
                    <a:pt x="375" y="544"/>
                    <a:pt x="336" y="544"/>
                  </a:cubicBezTo>
                  <a:cubicBezTo>
                    <a:pt x="291" y="544"/>
                    <a:pt x="252" y="536"/>
                    <a:pt x="221" y="528"/>
                  </a:cubicBezTo>
                  <a:cubicBezTo>
                    <a:pt x="191" y="513"/>
                    <a:pt x="176" y="505"/>
                    <a:pt x="176" y="498"/>
                  </a:cubicBezTo>
                  <a:cubicBezTo>
                    <a:pt x="168" y="475"/>
                    <a:pt x="122" y="130"/>
                    <a:pt x="114" y="46"/>
                  </a:cubicBezTo>
                  <a:cubicBezTo>
                    <a:pt x="551" y="46"/>
                    <a:pt x="551" y="46"/>
                    <a:pt x="551" y="46"/>
                  </a:cubicBezTo>
                  <a:cubicBezTo>
                    <a:pt x="551" y="130"/>
                    <a:pt x="505" y="475"/>
                    <a:pt x="497" y="4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5" name="Freeform 425">
            <a:extLst>
              <a:ext uri="{FF2B5EF4-FFF2-40B4-BE49-F238E27FC236}">
                <a16:creationId xmlns:a16="http://schemas.microsoft.com/office/drawing/2014/main" id="{993F79E2-EA7B-504A-8078-BA98BC72C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0544" y="5650514"/>
            <a:ext cx="693980" cy="747740"/>
          </a:xfrm>
          <a:custGeom>
            <a:avLst/>
            <a:gdLst>
              <a:gd name="T0" fmla="*/ 130 w 628"/>
              <a:gd name="T1" fmla="*/ 443 h 674"/>
              <a:gd name="T2" fmla="*/ 528 w 628"/>
              <a:gd name="T3" fmla="*/ 443 h 674"/>
              <a:gd name="T4" fmla="*/ 528 w 628"/>
              <a:gd name="T5" fmla="*/ 443 h 674"/>
              <a:gd name="T6" fmla="*/ 535 w 628"/>
              <a:gd name="T7" fmla="*/ 443 h 674"/>
              <a:gd name="T8" fmla="*/ 535 w 628"/>
              <a:gd name="T9" fmla="*/ 443 h 674"/>
              <a:gd name="T10" fmla="*/ 543 w 628"/>
              <a:gd name="T11" fmla="*/ 436 h 674"/>
              <a:gd name="T12" fmla="*/ 543 w 628"/>
              <a:gd name="T13" fmla="*/ 436 h 674"/>
              <a:gd name="T14" fmla="*/ 543 w 628"/>
              <a:gd name="T15" fmla="*/ 428 h 674"/>
              <a:gd name="T16" fmla="*/ 551 w 628"/>
              <a:gd name="T17" fmla="*/ 428 h 674"/>
              <a:gd name="T18" fmla="*/ 619 w 628"/>
              <a:gd name="T19" fmla="*/ 114 h 674"/>
              <a:gd name="T20" fmla="*/ 619 w 628"/>
              <a:gd name="T21" fmla="*/ 114 h 674"/>
              <a:gd name="T22" fmla="*/ 619 w 628"/>
              <a:gd name="T23" fmla="*/ 107 h 674"/>
              <a:gd name="T24" fmla="*/ 619 w 628"/>
              <a:gd name="T25" fmla="*/ 107 h 674"/>
              <a:gd name="T26" fmla="*/ 612 w 628"/>
              <a:gd name="T27" fmla="*/ 99 h 674"/>
              <a:gd name="T28" fmla="*/ 612 w 628"/>
              <a:gd name="T29" fmla="*/ 99 h 674"/>
              <a:gd name="T30" fmla="*/ 604 w 628"/>
              <a:gd name="T31" fmla="*/ 91 h 674"/>
              <a:gd name="T32" fmla="*/ 604 w 628"/>
              <a:gd name="T33" fmla="*/ 91 h 674"/>
              <a:gd name="T34" fmla="*/ 596 w 628"/>
              <a:gd name="T35" fmla="*/ 91 h 674"/>
              <a:gd name="T36" fmla="*/ 596 w 628"/>
              <a:gd name="T37" fmla="*/ 91 h 674"/>
              <a:gd name="T38" fmla="*/ 168 w 628"/>
              <a:gd name="T39" fmla="*/ 137 h 674"/>
              <a:gd name="T40" fmla="*/ 114 w 628"/>
              <a:gd name="T41" fmla="*/ 23 h 674"/>
              <a:gd name="T42" fmla="*/ 114 w 628"/>
              <a:gd name="T43" fmla="*/ 15 h 674"/>
              <a:gd name="T44" fmla="*/ 114 w 628"/>
              <a:gd name="T45" fmla="*/ 15 h 674"/>
              <a:gd name="T46" fmla="*/ 107 w 628"/>
              <a:gd name="T47" fmla="*/ 7 h 674"/>
              <a:gd name="T48" fmla="*/ 107 w 628"/>
              <a:gd name="T49" fmla="*/ 7 h 674"/>
              <a:gd name="T50" fmla="*/ 99 w 628"/>
              <a:gd name="T51" fmla="*/ 0 h 674"/>
              <a:gd name="T52" fmla="*/ 99 w 628"/>
              <a:gd name="T53" fmla="*/ 0 h 674"/>
              <a:gd name="T54" fmla="*/ 91 w 628"/>
              <a:gd name="T55" fmla="*/ 0 h 674"/>
              <a:gd name="T56" fmla="*/ 0 w 628"/>
              <a:gd name="T57" fmla="*/ 23 h 674"/>
              <a:gd name="T58" fmla="*/ 122 w 628"/>
              <a:gd name="T59" fmla="*/ 398 h 674"/>
              <a:gd name="T60" fmla="*/ 114 w 628"/>
              <a:gd name="T61" fmla="*/ 398 h 674"/>
              <a:gd name="T62" fmla="*/ 114 w 628"/>
              <a:gd name="T63" fmla="*/ 398 h 674"/>
              <a:gd name="T64" fmla="*/ 107 w 628"/>
              <a:gd name="T65" fmla="*/ 398 h 674"/>
              <a:gd name="T66" fmla="*/ 107 w 628"/>
              <a:gd name="T67" fmla="*/ 405 h 674"/>
              <a:gd name="T68" fmla="*/ 99 w 628"/>
              <a:gd name="T69" fmla="*/ 405 h 674"/>
              <a:gd name="T70" fmla="*/ 38 w 628"/>
              <a:gd name="T71" fmla="*/ 505 h 674"/>
              <a:gd name="T72" fmla="*/ 38 w 628"/>
              <a:gd name="T73" fmla="*/ 505 h 674"/>
              <a:gd name="T74" fmla="*/ 38 w 628"/>
              <a:gd name="T75" fmla="*/ 512 h 674"/>
              <a:gd name="T76" fmla="*/ 38 w 628"/>
              <a:gd name="T77" fmla="*/ 512 h 674"/>
              <a:gd name="T78" fmla="*/ 38 w 628"/>
              <a:gd name="T79" fmla="*/ 520 h 674"/>
              <a:gd name="T80" fmla="*/ 38 w 628"/>
              <a:gd name="T81" fmla="*/ 528 h 674"/>
              <a:gd name="T82" fmla="*/ 38 w 628"/>
              <a:gd name="T83" fmla="*/ 528 h 674"/>
              <a:gd name="T84" fmla="*/ 45 w 628"/>
              <a:gd name="T85" fmla="*/ 528 h 674"/>
              <a:gd name="T86" fmla="*/ 45 w 628"/>
              <a:gd name="T87" fmla="*/ 535 h 674"/>
              <a:gd name="T88" fmla="*/ 53 w 628"/>
              <a:gd name="T89" fmla="*/ 535 h 674"/>
              <a:gd name="T90" fmla="*/ 53 w 628"/>
              <a:gd name="T91" fmla="*/ 535 h 674"/>
              <a:gd name="T92" fmla="*/ 61 w 628"/>
              <a:gd name="T93" fmla="*/ 535 h 674"/>
              <a:gd name="T94" fmla="*/ 237 w 628"/>
              <a:gd name="T95" fmla="*/ 673 h 674"/>
              <a:gd name="T96" fmla="*/ 421 w 628"/>
              <a:gd name="T97" fmla="*/ 581 h 674"/>
              <a:gd name="T98" fmla="*/ 604 w 628"/>
              <a:gd name="T99" fmla="*/ 535 h 674"/>
              <a:gd name="T100" fmla="*/ 283 w 628"/>
              <a:gd name="T101" fmla="*/ 581 h 674"/>
              <a:gd name="T102" fmla="*/ 283 w 628"/>
              <a:gd name="T103" fmla="*/ 581 h 674"/>
              <a:gd name="T104" fmla="*/ 466 w 628"/>
              <a:gd name="T105" fmla="*/ 581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8" h="674">
                <a:moveTo>
                  <a:pt x="604" y="489"/>
                </a:moveTo>
                <a:lnTo>
                  <a:pt x="604" y="489"/>
                </a:lnTo>
                <a:cubicBezTo>
                  <a:pt x="99" y="489"/>
                  <a:pt x="99" y="489"/>
                  <a:pt x="99" y="489"/>
                </a:cubicBezTo>
                <a:cubicBezTo>
                  <a:pt x="130" y="443"/>
                  <a:pt x="130" y="443"/>
                  <a:pt x="130" y="443"/>
                </a:cubicBezTo>
                <a:cubicBezTo>
                  <a:pt x="168" y="443"/>
                  <a:pt x="168" y="443"/>
                  <a:pt x="168" y="443"/>
                </a:cubicBezTo>
                <a:lnTo>
                  <a:pt x="168" y="443"/>
                </a:lnTo>
                <a:lnTo>
                  <a:pt x="168" y="443"/>
                </a:lnTo>
                <a:cubicBezTo>
                  <a:pt x="528" y="443"/>
                  <a:pt x="528" y="443"/>
                  <a:pt x="528" y="443"/>
                </a:cubicBezTo>
                <a:lnTo>
                  <a:pt x="528" y="443"/>
                </a:lnTo>
                <a:lnTo>
                  <a:pt x="528" y="443"/>
                </a:lnTo>
                <a:lnTo>
                  <a:pt x="528" y="443"/>
                </a:lnTo>
                <a:lnTo>
                  <a:pt x="528" y="443"/>
                </a:lnTo>
                <a:lnTo>
                  <a:pt x="528" y="443"/>
                </a:lnTo>
                <a:cubicBezTo>
                  <a:pt x="528" y="443"/>
                  <a:pt x="528" y="443"/>
                  <a:pt x="535" y="443"/>
                </a:cubicBez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lnTo>
                  <a:pt x="535" y="443"/>
                </a:lnTo>
                <a:cubicBezTo>
                  <a:pt x="535" y="443"/>
                  <a:pt x="535" y="443"/>
                  <a:pt x="535" y="436"/>
                </a:cubicBez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lnTo>
                  <a:pt x="543" y="436"/>
                </a:lnTo>
                <a:cubicBezTo>
                  <a:pt x="543" y="428"/>
                  <a:pt x="543" y="428"/>
                  <a:pt x="543" y="428"/>
                </a:cubicBezTo>
                <a:lnTo>
                  <a:pt x="543" y="428"/>
                </a:lnTo>
                <a:lnTo>
                  <a:pt x="543" y="428"/>
                </a:lnTo>
                <a:cubicBezTo>
                  <a:pt x="551" y="428"/>
                  <a:pt x="551" y="428"/>
                  <a:pt x="551" y="428"/>
                </a:cubicBezTo>
                <a:lnTo>
                  <a:pt x="551" y="428"/>
                </a:lnTo>
                <a:lnTo>
                  <a:pt x="551" y="428"/>
                </a:lnTo>
                <a:cubicBezTo>
                  <a:pt x="619" y="114"/>
                  <a:pt x="619" y="114"/>
                  <a:pt x="619" y="114"/>
                </a:cubicBez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cubicBezTo>
                  <a:pt x="619" y="107"/>
                  <a:pt x="619" y="107"/>
                  <a:pt x="619" y="107"/>
                </a:cubicBez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lnTo>
                  <a:pt x="619" y="107"/>
                </a:lnTo>
                <a:cubicBezTo>
                  <a:pt x="619" y="99"/>
                  <a:pt x="619" y="99"/>
                  <a:pt x="619" y="99"/>
                </a:cubicBezTo>
                <a:cubicBezTo>
                  <a:pt x="612" y="99"/>
                  <a:pt x="612" y="99"/>
                  <a:pt x="612" y="99"/>
                </a:cubicBez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lnTo>
                  <a:pt x="612" y="99"/>
                </a:lnTo>
                <a:cubicBezTo>
                  <a:pt x="612" y="99"/>
                  <a:pt x="612" y="99"/>
                  <a:pt x="612" y="91"/>
                </a:cubicBezTo>
                <a:lnTo>
                  <a:pt x="612" y="91"/>
                </a:lnTo>
                <a:lnTo>
                  <a:pt x="612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lnTo>
                  <a:pt x="604" y="91"/>
                </a:lnTo>
                <a:cubicBezTo>
                  <a:pt x="604" y="91"/>
                  <a:pt x="604" y="91"/>
                  <a:pt x="596" y="91"/>
                </a:cubicBezTo>
                <a:lnTo>
                  <a:pt x="596" y="91"/>
                </a:lnTo>
                <a:lnTo>
                  <a:pt x="596" y="91"/>
                </a:lnTo>
                <a:lnTo>
                  <a:pt x="596" y="91"/>
                </a:lnTo>
                <a:lnTo>
                  <a:pt x="596" y="91"/>
                </a:lnTo>
                <a:lnTo>
                  <a:pt x="596" y="91"/>
                </a:lnTo>
                <a:cubicBezTo>
                  <a:pt x="168" y="91"/>
                  <a:pt x="168" y="91"/>
                  <a:pt x="168" y="91"/>
                </a:cubicBezTo>
                <a:cubicBezTo>
                  <a:pt x="153" y="91"/>
                  <a:pt x="145" y="99"/>
                  <a:pt x="145" y="114"/>
                </a:cubicBezTo>
                <a:cubicBezTo>
                  <a:pt x="145" y="122"/>
                  <a:pt x="153" y="137"/>
                  <a:pt x="168" y="137"/>
                </a:cubicBezTo>
                <a:cubicBezTo>
                  <a:pt x="566" y="137"/>
                  <a:pt x="566" y="137"/>
                  <a:pt x="566" y="137"/>
                </a:cubicBezTo>
                <a:cubicBezTo>
                  <a:pt x="505" y="398"/>
                  <a:pt x="505" y="398"/>
                  <a:pt x="505" y="398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114" y="23"/>
                  <a:pt x="114" y="23"/>
                  <a:pt x="114" y="23"/>
                </a:cubicBezTo>
                <a:lnTo>
                  <a:pt x="114" y="23"/>
                </a:lnTo>
                <a:cubicBezTo>
                  <a:pt x="114" y="15"/>
                  <a:pt x="114" y="15"/>
                  <a:pt x="114" y="15"/>
                </a:cubicBez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7"/>
                </a:lnTo>
                <a:lnTo>
                  <a:pt x="114" y="7"/>
                </a:lnTo>
                <a:cubicBezTo>
                  <a:pt x="114" y="7"/>
                  <a:pt x="114" y="7"/>
                  <a:pt x="107" y="7"/>
                </a:cubicBez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lnTo>
                  <a:pt x="107" y="7"/>
                </a:lnTo>
                <a:cubicBezTo>
                  <a:pt x="107" y="7"/>
                  <a:pt x="107" y="7"/>
                  <a:pt x="107" y="0"/>
                </a:cubicBezTo>
                <a:lnTo>
                  <a:pt x="107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99" y="0"/>
                  <a:pt x="99" y="0"/>
                  <a:pt x="91" y="0"/>
                </a:cubicBezTo>
                <a:lnTo>
                  <a:pt x="91" y="0"/>
                </a:lnTo>
                <a:lnTo>
                  <a:pt x="91" y="0"/>
                </a:lnTo>
                <a:lnTo>
                  <a:pt x="91" y="0"/>
                </a:ln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23"/>
                </a:cubicBezTo>
                <a:cubicBezTo>
                  <a:pt x="0" y="38"/>
                  <a:pt x="15" y="45"/>
                  <a:pt x="23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137" y="398"/>
                  <a:pt x="137" y="398"/>
                  <a:pt x="137" y="398"/>
                </a:cubicBezTo>
                <a:cubicBezTo>
                  <a:pt x="122" y="398"/>
                  <a:pt x="122" y="398"/>
                  <a:pt x="122" y="398"/>
                </a:cubicBezTo>
                <a:lnTo>
                  <a:pt x="122" y="398"/>
                </a:lnTo>
                <a:lnTo>
                  <a:pt x="122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lnTo>
                  <a:pt x="114" y="398"/>
                </a:lnTo>
                <a:cubicBezTo>
                  <a:pt x="114" y="398"/>
                  <a:pt x="114" y="398"/>
                  <a:pt x="107" y="398"/>
                </a:cubicBezTo>
                <a:lnTo>
                  <a:pt x="107" y="398"/>
                </a:lnTo>
                <a:lnTo>
                  <a:pt x="107" y="398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cubicBezTo>
                  <a:pt x="99" y="405"/>
                  <a:pt x="99" y="405"/>
                  <a:pt x="99" y="405"/>
                </a:cubicBezTo>
                <a:lnTo>
                  <a:pt x="99" y="405"/>
                </a:lnTo>
                <a:lnTo>
                  <a:pt x="99" y="405"/>
                </a:lnTo>
                <a:lnTo>
                  <a:pt x="99" y="405"/>
                </a:lnTo>
                <a:cubicBezTo>
                  <a:pt x="38" y="505"/>
                  <a:pt x="38" y="505"/>
                  <a:pt x="38" y="505"/>
                </a:cubicBez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lnTo>
                  <a:pt x="38" y="505"/>
                </a:lnTo>
                <a:cubicBezTo>
                  <a:pt x="38" y="512"/>
                  <a:pt x="38" y="512"/>
                  <a:pt x="38" y="512"/>
                </a:cubicBez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lnTo>
                  <a:pt x="38" y="512"/>
                </a:lnTo>
                <a:cubicBezTo>
                  <a:pt x="38" y="512"/>
                  <a:pt x="38" y="512"/>
                  <a:pt x="38" y="520"/>
                </a:cubicBez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20"/>
                  <a:pt x="38" y="520"/>
                  <a:pt x="38" y="528"/>
                </a:cubicBezTo>
                <a:lnTo>
                  <a:pt x="38" y="528"/>
                </a:lnTo>
                <a:lnTo>
                  <a:pt x="38" y="528"/>
                </a:lnTo>
                <a:lnTo>
                  <a:pt x="38" y="528"/>
                </a:lnTo>
                <a:lnTo>
                  <a:pt x="38" y="528"/>
                </a:lnTo>
                <a:cubicBezTo>
                  <a:pt x="38" y="528"/>
                  <a:pt x="38" y="528"/>
                  <a:pt x="45" y="528"/>
                </a:cubicBezTo>
                <a:lnTo>
                  <a:pt x="45" y="528"/>
                </a:lnTo>
                <a:lnTo>
                  <a:pt x="45" y="528"/>
                </a:lnTo>
                <a:lnTo>
                  <a:pt x="45" y="528"/>
                </a:lnTo>
                <a:cubicBezTo>
                  <a:pt x="45" y="535"/>
                  <a:pt x="45" y="535"/>
                  <a:pt x="45" y="535"/>
                </a:cubicBez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lnTo>
                  <a:pt x="45" y="535"/>
                </a:lnTo>
                <a:cubicBezTo>
                  <a:pt x="53" y="535"/>
                  <a:pt x="53" y="535"/>
                  <a:pt x="53" y="535"/>
                </a:cubicBezTo>
                <a:lnTo>
                  <a:pt x="53" y="535"/>
                </a:lnTo>
                <a:lnTo>
                  <a:pt x="53" y="535"/>
                </a:lnTo>
                <a:lnTo>
                  <a:pt x="53" y="535"/>
                </a:lnTo>
                <a:lnTo>
                  <a:pt x="53" y="535"/>
                </a:lnTo>
                <a:lnTo>
                  <a:pt x="53" y="535"/>
                </a:lnTo>
                <a:cubicBezTo>
                  <a:pt x="53" y="535"/>
                  <a:pt x="53" y="535"/>
                  <a:pt x="61" y="535"/>
                </a:cubicBezTo>
                <a:lnTo>
                  <a:pt x="61" y="535"/>
                </a:lnTo>
                <a:lnTo>
                  <a:pt x="61" y="535"/>
                </a:lnTo>
                <a:lnTo>
                  <a:pt x="61" y="535"/>
                </a:lnTo>
                <a:cubicBezTo>
                  <a:pt x="160" y="535"/>
                  <a:pt x="160" y="535"/>
                  <a:pt x="160" y="535"/>
                </a:cubicBezTo>
                <a:cubicBezTo>
                  <a:pt x="153" y="551"/>
                  <a:pt x="145" y="566"/>
                  <a:pt x="145" y="581"/>
                </a:cubicBezTo>
                <a:cubicBezTo>
                  <a:pt x="145" y="635"/>
                  <a:pt x="183" y="673"/>
                  <a:pt x="237" y="673"/>
                </a:cubicBezTo>
                <a:cubicBezTo>
                  <a:pt x="290" y="673"/>
                  <a:pt x="329" y="635"/>
                  <a:pt x="329" y="581"/>
                </a:cubicBezTo>
                <a:cubicBezTo>
                  <a:pt x="329" y="566"/>
                  <a:pt x="321" y="551"/>
                  <a:pt x="313" y="535"/>
                </a:cubicBezTo>
                <a:cubicBezTo>
                  <a:pt x="436" y="535"/>
                  <a:pt x="436" y="535"/>
                  <a:pt x="436" y="535"/>
                </a:cubicBezTo>
                <a:cubicBezTo>
                  <a:pt x="428" y="551"/>
                  <a:pt x="421" y="566"/>
                  <a:pt x="421" y="581"/>
                </a:cubicBezTo>
                <a:cubicBezTo>
                  <a:pt x="421" y="635"/>
                  <a:pt x="466" y="673"/>
                  <a:pt x="512" y="673"/>
                </a:cubicBezTo>
                <a:cubicBezTo>
                  <a:pt x="566" y="673"/>
                  <a:pt x="604" y="635"/>
                  <a:pt x="604" y="581"/>
                </a:cubicBezTo>
                <a:cubicBezTo>
                  <a:pt x="604" y="566"/>
                  <a:pt x="604" y="551"/>
                  <a:pt x="596" y="535"/>
                </a:cubicBezTo>
                <a:cubicBezTo>
                  <a:pt x="604" y="535"/>
                  <a:pt x="604" y="535"/>
                  <a:pt x="604" y="535"/>
                </a:cubicBezTo>
                <a:cubicBezTo>
                  <a:pt x="619" y="535"/>
                  <a:pt x="627" y="528"/>
                  <a:pt x="627" y="512"/>
                </a:cubicBezTo>
                <a:cubicBezTo>
                  <a:pt x="627" y="505"/>
                  <a:pt x="619" y="489"/>
                  <a:pt x="604" y="489"/>
                </a:cubicBezTo>
                <a:close/>
                <a:moveTo>
                  <a:pt x="283" y="581"/>
                </a:moveTo>
                <a:lnTo>
                  <a:pt x="283" y="581"/>
                </a:lnTo>
                <a:cubicBezTo>
                  <a:pt x="283" y="612"/>
                  <a:pt x="260" y="627"/>
                  <a:pt x="237" y="627"/>
                </a:cubicBezTo>
                <a:cubicBezTo>
                  <a:pt x="214" y="627"/>
                  <a:pt x="191" y="612"/>
                  <a:pt x="191" y="581"/>
                </a:cubicBezTo>
                <a:cubicBezTo>
                  <a:pt x="191" y="558"/>
                  <a:pt x="214" y="535"/>
                  <a:pt x="237" y="535"/>
                </a:cubicBezTo>
                <a:cubicBezTo>
                  <a:pt x="260" y="535"/>
                  <a:pt x="283" y="558"/>
                  <a:pt x="283" y="581"/>
                </a:cubicBezTo>
                <a:close/>
                <a:moveTo>
                  <a:pt x="558" y="581"/>
                </a:moveTo>
                <a:lnTo>
                  <a:pt x="558" y="581"/>
                </a:lnTo>
                <a:cubicBezTo>
                  <a:pt x="558" y="612"/>
                  <a:pt x="543" y="627"/>
                  <a:pt x="512" y="627"/>
                </a:cubicBezTo>
                <a:cubicBezTo>
                  <a:pt x="489" y="627"/>
                  <a:pt x="466" y="612"/>
                  <a:pt x="466" y="581"/>
                </a:cubicBezTo>
                <a:cubicBezTo>
                  <a:pt x="466" y="558"/>
                  <a:pt x="489" y="535"/>
                  <a:pt x="512" y="535"/>
                </a:cubicBezTo>
                <a:cubicBezTo>
                  <a:pt x="543" y="535"/>
                  <a:pt x="558" y="558"/>
                  <a:pt x="558" y="5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309611A-1E93-AB4E-B793-F3F4CADD9BF4}"/>
              </a:ext>
            </a:extLst>
          </p:cNvPr>
          <p:cNvGrpSpPr/>
          <p:nvPr/>
        </p:nvGrpSpPr>
        <p:grpSpPr>
          <a:xfrm>
            <a:off x="20243628" y="9370023"/>
            <a:ext cx="610896" cy="747737"/>
            <a:chOff x="14974520" y="6383945"/>
            <a:chExt cx="610896" cy="747737"/>
          </a:xfrm>
          <a:solidFill>
            <a:schemeClr val="tx2"/>
          </a:solidFill>
        </p:grpSpPr>
        <p:sp>
          <p:nvSpPr>
            <p:cNvPr id="86" name="Freeform 426">
              <a:extLst>
                <a:ext uri="{FF2B5EF4-FFF2-40B4-BE49-F238E27FC236}">
                  <a16:creationId xmlns:a16="http://schemas.microsoft.com/office/drawing/2014/main" id="{434598D0-71FF-0A41-BD68-9A8FB7A7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520" y="6383945"/>
              <a:ext cx="610896" cy="747737"/>
            </a:xfrm>
            <a:custGeom>
              <a:avLst/>
              <a:gdLst>
                <a:gd name="T0" fmla="*/ 551 w 552"/>
                <a:gd name="T1" fmla="*/ 191 h 673"/>
                <a:gd name="T2" fmla="*/ 551 w 552"/>
                <a:gd name="T3" fmla="*/ 191 h 673"/>
                <a:gd name="T4" fmla="*/ 544 w 552"/>
                <a:gd name="T5" fmla="*/ 176 h 673"/>
                <a:gd name="T6" fmla="*/ 368 w 552"/>
                <a:gd name="T7" fmla="*/ 8 h 673"/>
                <a:gd name="T8" fmla="*/ 353 w 552"/>
                <a:gd name="T9" fmla="*/ 0 h 673"/>
                <a:gd name="T10" fmla="*/ 353 w 552"/>
                <a:gd name="T11" fmla="*/ 0 h 673"/>
                <a:gd name="T12" fmla="*/ 31 w 552"/>
                <a:gd name="T13" fmla="*/ 0 h 673"/>
                <a:gd name="T14" fmla="*/ 0 w 552"/>
                <a:gd name="T15" fmla="*/ 46 h 673"/>
                <a:gd name="T16" fmla="*/ 0 w 552"/>
                <a:gd name="T17" fmla="*/ 649 h 673"/>
                <a:gd name="T18" fmla="*/ 23 w 552"/>
                <a:gd name="T19" fmla="*/ 672 h 673"/>
                <a:gd name="T20" fmla="*/ 529 w 552"/>
                <a:gd name="T21" fmla="*/ 672 h 673"/>
                <a:gd name="T22" fmla="*/ 551 w 552"/>
                <a:gd name="T23" fmla="*/ 649 h 673"/>
                <a:gd name="T24" fmla="*/ 551 w 552"/>
                <a:gd name="T25" fmla="*/ 191 h 673"/>
                <a:gd name="T26" fmla="*/ 376 w 552"/>
                <a:gd name="T27" fmla="*/ 161 h 673"/>
                <a:gd name="T28" fmla="*/ 376 w 552"/>
                <a:gd name="T29" fmla="*/ 161 h 673"/>
                <a:gd name="T30" fmla="*/ 376 w 552"/>
                <a:gd name="T31" fmla="*/ 76 h 673"/>
                <a:gd name="T32" fmla="*/ 460 w 552"/>
                <a:gd name="T33" fmla="*/ 161 h 673"/>
                <a:gd name="T34" fmla="*/ 376 w 552"/>
                <a:gd name="T35" fmla="*/ 161 h 673"/>
                <a:gd name="T36" fmla="*/ 46 w 552"/>
                <a:gd name="T37" fmla="*/ 626 h 673"/>
                <a:gd name="T38" fmla="*/ 46 w 552"/>
                <a:gd name="T39" fmla="*/ 626 h 673"/>
                <a:gd name="T40" fmla="*/ 46 w 552"/>
                <a:gd name="T41" fmla="*/ 46 h 673"/>
                <a:gd name="T42" fmla="*/ 330 w 552"/>
                <a:gd name="T43" fmla="*/ 46 h 673"/>
                <a:gd name="T44" fmla="*/ 330 w 552"/>
                <a:gd name="T45" fmla="*/ 183 h 673"/>
                <a:gd name="T46" fmla="*/ 353 w 552"/>
                <a:gd name="T47" fmla="*/ 206 h 673"/>
                <a:gd name="T48" fmla="*/ 498 w 552"/>
                <a:gd name="T49" fmla="*/ 206 h 673"/>
                <a:gd name="T50" fmla="*/ 506 w 552"/>
                <a:gd name="T51" fmla="*/ 206 h 673"/>
                <a:gd name="T52" fmla="*/ 506 w 552"/>
                <a:gd name="T53" fmla="*/ 626 h 673"/>
                <a:gd name="T54" fmla="*/ 46 w 552"/>
                <a:gd name="T55" fmla="*/ 62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2" h="673">
                  <a:moveTo>
                    <a:pt x="551" y="191"/>
                  </a:moveTo>
                  <a:lnTo>
                    <a:pt x="551" y="191"/>
                  </a:lnTo>
                  <a:cubicBezTo>
                    <a:pt x="551" y="183"/>
                    <a:pt x="544" y="176"/>
                    <a:pt x="544" y="176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8" y="0"/>
                    <a:pt x="360" y="0"/>
                    <a:pt x="353" y="0"/>
                  </a:cubicBezTo>
                  <a:lnTo>
                    <a:pt x="353" y="0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0" y="15"/>
                    <a:pt x="0" y="46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65"/>
                    <a:pt x="8" y="672"/>
                    <a:pt x="23" y="672"/>
                  </a:cubicBezTo>
                  <a:cubicBezTo>
                    <a:pt x="529" y="672"/>
                    <a:pt x="529" y="672"/>
                    <a:pt x="529" y="672"/>
                  </a:cubicBezTo>
                  <a:cubicBezTo>
                    <a:pt x="536" y="672"/>
                    <a:pt x="551" y="665"/>
                    <a:pt x="551" y="649"/>
                  </a:cubicBezTo>
                  <a:cubicBezTo>
                    <a:pt x="551" y="191"/>
                    <a:pt x="551" y="191"/>
                    <a:pt x="551" y="191"/>
                  </a:cubicBezTo>
                  <a:close/>
                  <a:moveTo>
                    <a:pt x="376" y="161"/>
                  </a:moveTo>
                  <a:lnTo>
                    <a:pt x="376" y="161"/>
                  </a:lnTo>
                  <a:cubicBezTo>
                    <a:pt x="376" y="76"/>
                    <a:pt x="376" y="76"/>
                    <a:pt x="376" y="76"/>
                  </a:cubicBezTo>
                  <a:cubicBezTo>
                    <a:pt x="460" y="161"/>
                    <a:pt x="460" y="161"/>
                    <a:pt x="460" y="161"/>
                  </a:cubicBezTo>
                  <a:lnTo>
                    <a:pt x="376" y="161"/>
                  </a:lnTo>
                  <a:close/>
                  <a:moveTo>
                    <a:pt x="46" y="626"/>
                  </a:moveTo>
                  <a:lnTo>
                    <a:pt x="46" y="626"/>
                  </a:lnTo>
                  <a:cubicBezTo>
                    <a:pt x="46" y="46"/>
                    <a:pt x="46" y="46"/>
                    <a:pt x="46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0" y="183"/>
                    <a:pt x="330" y="183"/>
                    <a:pt x="330" y="183"/>
                  </a:cubicBezTo>
                  <a:cubicBezTo>
                    <a:pt x="330" y="199"/>
                    <a:pt x="337" y="206"/>
                    <a:pt x="353" y="206"/>
                  </a:cubicBezTo>
                  <a:cubicBezTo>
                    <a:pt x="498" y="206"/>
                    <a:pt x="498" y="206"/>
                    <a:pt x="498" y="206"/>
                  </a:cubicBezTo>
                  <a:cubicBezTo>
                    <a:pt x="498" y="206"/>
                    <a:pt x="498" y="206"/>
                    <a:pt x="506" y="206"/>
                  </a:cubicBezTo>
                  <a:cubicBezTo>
                    <a:pt x="506" y="626"/>
                    <a:pt x="506" y="626"/>
                    <a:pt x="506" y="626"/>
                  </a:cubicBezTo>
                  <a:lnTo>
                    <a:pt x="46" y="6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427">
              <a:extLst>
                <a:ext uri="{FF2B5EF4-FFF2-40B4-BE49-F238E27FC236}">
                  <a16:creationId xmlns:a16="http://schemas.microsoft.com/office/drawing/2014/main" id="{391B69A1-D39F-0845-A087-E6C0D97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136" y="6682062"/>
              <a:ext cx="312780" cy="53761"/>
            </a:xfrm>
            <a:custGeom>
              <a:avLst/>
              <a:gdLst>
                <a:gd name="T0" fmla="*/ 260 w 284"/>
                <a:gd name="T1" fmla="*/ 0 h 47"/>
                <a:gd name="T2" fmla="*/ 260 w 284"/>
                <a:gd name="T3" fmla="*/ 0 h 47"/>
                <a:gd name="T4" fmla="*/ 22 w 284"/>
                <a:gd name="T5" fmla="*/ 0 h 47"/>
                <a:gd name="T6" fmla="*/ 0 w 284"/>
                <a:gd name="T7" fmla="*/ 23 h 47"/>
                <a:gd name="T8" fmla="*/ 22 w 284"/>
                <a:gd name="T9" fmla="*/ 46 h 47"/>
                <a:gd name="T10" fmla="*/ 260 w 284"/>
                <a:gd name="T11" fmla="*/ 46 h 47"/>
                <a:gd name="T12" fmla="*/ 283 w 284"/>
                <a:gd name="T13" fmla="*/ 23 h 47"/>
                <a:gd name="T14" fmla="*/ 260 w 28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47">
                  <a:moveTo>
                    <a:pt x="260" y="0"/>
                  </a:moveTo>
                  <a:lnTo>
                    <a:pt x="26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0" y="15"/>
                    <a:pt x="0" y="23"/>
                  </a:cubicBezTo>
                  <a:cubicBezTo>
                    <a:pt x="0" y="38"/>
                    <a:pt x="15" y="46"/>
                    <a:pt x="22" y="46"/>
                  </a:cubicBezTo>
                  <a:cubicBezTo>
                    <a:pt x="260" y="46"/>
                    <a:pt x="260" y="46"/>
                    <a:pt x="260" y="46"/>
                  </a:cubicBezTo>
                  <a:cubicBezTo>
                    <a:pt x="275" y="46"/>
                    <a:pt x="283" y="38"/>
                    <a:pt x="283" y="23"/>
                  </a:cubicBezTo>
                  <a:cubicBezTo>
                    <a:pt x="283" y="15"/>
                    <a:pt x="275" y="0"/>
                    <a:pt x="2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428">
              <a:extLst>
                <a:ext uri="{FF2B5EF4-FFF2-40B4-BE49-F238E27FC236}">
                  <a16:creationId xmlns:a16="http://schemas.microsoft.com/office/drawing/2014/main" id="{8615863F-CB48-2541-B14C-06C7ACEB8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136" y="6814017"/>
              <a:ext cx="312780" cy="53757"/>
            </a:xfrm>
            <a:custGeom>
              <a:avLst/>
              <a:gdLst>
                <a:gd name="T0" fmla="*/ 260 w 284"/>
                <a:gd name="T1" fmla="*/ 0 h 47"/>
                <a:gd name="T2" fmla="*/ 260 w 284"/>
                <a:gd name="T3" fmla="*/ 0 h 47"/>
                <a:gd name="T4" fmla="*/ 22 w 284"/>
                <a:gd name="T5" fmla="*/ 0 h 47"/>
                <a:gd name="T6" fmla="*/ 0 w 284"/>
                <a:gd name="T7" fmla="*/ 23 h 47"/>
                <a:gd name="T8" fmla="*/ 22 w 284"/>
                <a:gd name="T9" fmla="*/ 46 h 47"/>
                <a:gd name="T10" fmla="*/ 260 w 284"/>
                <a:gd name="T11" fmla="*/ 46 h 47"/>
                <a:gd name="T12" fmla="*/ 283 w 284"/>
                <a:gd name="T13" fmla="*/ 23 h 47"/>
                <a:gd name="T14" fmla="*/ 260 w 28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47">
                  <a:moveTo>
                    <a:pt x="260" y="0"/>
                  </a:moveTo>
                  <a:lnTo>
                    <a:pt x="26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0" y="8"/>
                    <a:pt x="0" y="23"/>
                  </a:cubicBezTo>
                  <a:cubicBezTo>
                    <a:pt x="0" y="38"/>
                    <a:pt x="15" y="46"/>
                    <a:pt x="22" y="46"/>
                  </a:cubicBezTo>
                  <a:cubicBezTo>
                    <a:pt x="260" y="46"/>
                    <a:pt x="260" y="46"/>
                    <a:pt x="260" y="46"/>
                  </a:cubicBezTo>
                  <a:cubicBezTo>
                    <a:pt x="275" y="46"/>
                    <a:pt x="283" y="38"/>
                    <a:pt x="283" y="23"/>
                  </a:cubicBezTo>
                  <a:cubicBezTo>
                    <a:pt x="283" y="8"/>
                    <a:pt x="275" y="0"/>
                    <a:pt x="2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429">
              <a:extLst>
                <a:ext uri="{FF2B5EF4-FFF2-40B4-BE49-F238E27FC236}">
                  <a16:creationId xmlns:a16="http://schemas.microsoft.com/office/drawing/2014/main" id="{C88F09B6-E958-564E-8CE3-D1A6378AB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136" y="6941084"/>
              <a:ext cx="312780" cy="53757"/>
            </a:xfrm>
            <a:custGeom>
              <a:avLst/>
              <a:gdLst>
                <a:gd name="T0" fmla="*/ 260 w 284"/>
                <a:gd name="T1" fmla="*/ 0 h 47"/>
                <a:gd name="T2" fmla="*/ 260 w 284"/>
                <a:gd name="T3" fmla="*/ 0 h 47"/>
                <a:gd name="T4" fmla="*/ 22 w 284"/>
                <a:gd name="T5" fmla="*/ 0 h 47"/>
                <a:gd name="T6" fmla="*/ 0 w 284"/>
                <a:gd name="T7" fmla="*/ 23 h 47"/>
                <a:gd name="T8" fmla="*/ 22 w 284"/>
                <a:gd name="T9" fmla="*/ 46 h 47"/>
                <a:gd name="T10" fmla="*/ 260 w 284"/>
                <a:gd name="T11" fmla="*/ 46 h 47"/>
                <a:gd name="T12" fmla="*/ 283 w 284"/>
                <a:gd name="T13" fmla="*/ 23 h 47"/>
                <a:gd name="T14" fmla="*/ 260 w 28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47">
                  <a:moveTo>
                    <a:pt x="260" y="0"/>
                  </a:moveTo>
                  <a:lnTo>
                    <a:pt x="26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0" y="15"/>
                    <a:pt x="0" y="23"/>
                  </a:cubicBezTo>
                  <a:cubicBezTo>
                    <a:pt x="0" y="38"/>
                    <a:pt x="15" y="46"/>
                    <a:pt x="22" y="46"/>
                  </a:cubicBezTo>
                  <a:cubicBezTo>
                    <a:pt x="260" y="46"/>
                    <a:pt x="260" y="46"/>
                    <a:pt x="260" y="46"/>
                  </a:cubicBezTo>
                  <a:cubicBezTo>
                    <a:pt x="275" y="46"/>
                    <a:pt x="283" y="38"/>
                    <a:pt x="283" y="23"/>
                  </a:cubicBezTo>
                  <a:cubicBezTo>
                    <a:pt x="283" y="15"/>
                    <a:pt x="275" y="0"/>
                    <a:pt x="2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9" name="Group 71">
            <a:extLst>
              <a:ext uri="{FF2B5EF4-FFF2-40B4-BE49-F238E27FC236}">
                <a16:creationId xmlns:a16="http://schemas.microsoft.com/office/drawing/2014/main" id="{C96450EE-41C6-E34F-89E1-07AD67E5ED9D}"/>
              </a:ext>
            </a:extLst>
          </p:cNvPr>
          <p:cNvGrpSpPr/>
          <p:nvPr/>
        </p:nvGrpSpPr>
        <p:grpSpPr>
          <a:xfrm>
            <a:off x="1809204" y="4365129"/>
            <a:ext cx="5982437" cy="4716592"/>
            <a:chOff x="2232442" y="3643574"/>
            <a:chExt cx="5982437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6A440397-96A4-A648-8AC2-376454F40282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5" name="CuadroTexto 599">
              <a:extLst>
                <a:ext uri="{FF2B5EF4-FFF2-40B4-BE49-F238E27FC236}">
                  <a16:creationId xmlns:a16="http://schemas.microsoft.com/office/drawing/2014/main" id="{CF0C01AF-4A47-9C44-B298-18A00D0E990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oup 54">
            <a:extLst>
              <a:ext uri="{FF2B5EF4-FFF2-40B4-BE49-F238E27FC236}">
                <a16:creationId xmlns:a16="http://schemas.microsoft.com/office/drawing/2014/main" id="{9569C97B-0284-D949-9EDB-98AFA68A367E}"/>
              </a:ext>
            </a:extLst>
          </p:cNvPr>
          <p:cNvGrpSpPr/>
          <p:nvPr/>
        </p:nvGrpSpPr>
        <p:grpSpPr>
          <a:xfrm>
            <a:off x="18525642" y="10507948"/>
            <a:ext cx="4041983" cy="1531805"/>
            <a:chOff x="5334786" y="11178785"/>
            <a:chExt cx="4041983" cy="1531805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88D39BC-A487-3B49-B765-6F47DAB5024D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9B785F3B-DF71-464A-AA1F-CF9E396EDD7D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54">
            <a:extLst>
              <a:ext uri="{FF2B5EF4-FFF2-40B4-BE49-F238E27FC236}">
                <a16:creationId xmlns:a16="http://schemas.microsoft.com/office/drawing/2014/main" id="{EA0F104C-8219-9F41-A471-869BC91F5849}"/>
              </a:ext>
            </a:extLst>
          </p:cNvPr>
          <p:cNvGrpSpPr/>
          <p:nvPr/>
        </p:nvGrpSpPr>
        <p:grpSpPr>
          <a:xfrm>
            <a:off x="18509757" y="6801904"/>
            <a:ext cx="3995554" cy="1535346"/>
            <a:chOff x="5357091" y="11161790"/>
            <a:chExt cx="3995554" cy="1535346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874372E6-5B55-2040-9762-9AB6D24BF879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5F8F24CD-F7D8-2D46-9FC7-B3A21BFF70CF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4">
            <a:extLst>
              <a:ext uri="{FF2B5EF4-FFF2-40B4-BE49-F238E27FC236}">
                <a16:creationId xmlns:a16="http://schemas.microsoft.com/office/drawing/2014/main" id="{75A1E627-77C0-2B48-A83C-F0FCCFA4817E}"/>
              </a:ext>
            </a:extLst>
          </p:cNvPr>
          <p:cNvGrpSpPr/>
          <p:nvPr/>
        </p:nvGrpSpPr>
        <p:grpSpPr>
          <a:xfrm>
            <a:off x="18556912" y="3118979"/>
            <a:ext cx="3979444" cy="1546706"/>
            <a:chOff x="5365146" y="11161790"/>
            <a:chExt cx="3979444" cy="1546706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B3017DD8-A5F8-9946-8816-C869FD29D921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BBDFED1-5CEA-D541-BB70-A5454E3B74D8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2">
      <a:dk1>
        <a:srgbClr val="989998"/>
      </a:dk1>
      <a:lt1>
        <a:srgbClr val="FFFFFF"/>
      </a:lt1>
      <a:dk2>
        <a:srgbClr val="363E49"/>
      </a:dk2>
      <a:lt2>
        <a:srgbClr val="FEFFFF"/>
      </a:lt2>
      <a:accent1>
        <a:srgbClr val="AFF1F1"/>
      </a:accent1>
      <a:accent2>
        <a:srgbClr val="B7F0C1"/>
      </a:accent2>
      <a:accent3>
        <a:srgbClr val="C3F19A"/>
      </a:accent3>
      <a:accent4>
        <a:srgbClr val="D7EF74"/>
      </a:accent4>
      <a:accent5>
        <a:srgbClr val="EFEE5A"/>
      </a:accent5>
      <a:accent6>
        <a:srgbClr val="D0D0D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93895</TotalTime>
  <Words>520</Words>
  <Application>Microsoft Macintosh PowerPoint</Application>
  <PresentationFormat>Custom</PresentationFormat>
  <Paragraphs>120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16244</cp:revision>
  <dcterms:created xsi:type="dcterms:W3CDTF">2014-11-12T21:47:38Z</dcterms:created>
  <dcterms:modified xsi:type="dcterms:W3CDTF">2019-09-26T20:07:40Z</dcterms:modified>
  <cp:category/>
</cp:coreProperties>
</file>